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9" autoAdjust="0"/>
  </p:normalViewPr>
  <p:slideViewPr>
    <p:cSldViewPr>
      <p:cViewPr varScale="1">
        <p:scale>
          <a:sx n="142" d="100"/>
          <a:sy n="142" d="100"/>
        </p:scale>
        <p:origin x="-114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41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92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3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08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73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98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47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867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24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20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457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F2982-44F7-4D0E-A1CF-2A39494BBD19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5E46D-A90D-4422-87F5-E806DAE9BA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49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SBS_LDC_HamishWood_Hallway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9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7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(16:9)</PresentationFormat>
  <Paragraphs>0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Glasgow Caledonian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Setup</cp:lastModifiedBy>
  <cp:revision>1</cp:revision>
  <dcterms:created xsi:type="dcterms:W3CDTF">2016-09-28T09:27:23Z</dcterms:created>
  <dcterms:modified xsi:type="dcterms:W3CDTF">2016-09-28T09:35:22Z</dcterms:modified>
</cp:coreProperties>
</file>