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1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6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9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3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668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85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9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4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FE02F-9CB3-E84E-95AA-672BFF1A7797}" type="datetimeFigureOut">
              <a:rPr lang="en-US" smtClean="0"/>
              <a:t>02/06/17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7733E-DAE9-EA4B-BFBC-27AD54B90F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60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479156" y="1485680"/>
            <a:ext cx="3934855" cy="428895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5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53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73987" y="1876094"/>
            <a:ext cx="37760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Section 1 </a:t>
            </a:r>
            <a:r>
              <a:rPr lang="en-US" sz="1200" dirty="0" smtClean="0"/>
              <a:t>provides: information on the module itself including the module handbook and any other relevant information and Announcements</a:t>
            </a:r>
            <a:r>
              <a:rPr lang="en-US" sz="1200" dirty="0"/>
              <a:t> </a:t>
            </a:r>
            <a:r>
              <a:rPr lang="en-US" sz="1200" dirty="0" smtClean="0"/>
              <a:t>- any general whole module updates/information when the module is running.  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773987" y="2880417"/>
            <a:ext cx="34018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Section 2</a:t>
            </a:r>
            <a:r>
              <a:rPr lang="en-US" sz="1200" dirty="0" smtClean="0"/>
              <a:t> focuses on: modules learning, teaching and assessment activities. The </a:t>
            </a:r>
            <a:r>
              <a:rPr lang="en-US" sz="1200" i="1" dirty="0" smtClean="0"/>
              <a:t>Learning Activities </a:t>
            </a:r>
            <a:r>
              <a:rPr lang="en-US" sz="1200" dirty="0" smtClean="0"/>
              <a:t>button should include all the learning activities, content and resources.  The </a:t>
            </a:r>
            <a:r>
              <a:rPr lang="en-US" sz="1200" i="1" dirty="0" smtClean="0"/>
              <a:t>Module</a:t>
            </a:r>
            <a:r>
              <a:rPr lang="en-US" sz="1200" dirty="0" smtClean="0"/>
              <a:t> </a:t>
            </a:r>
            <a:r>
              <a:rPr lang="en-US" sz="1200" i="1" dirty="0" smtClean="0"/>
              <a:t>Assessment</a:t>
            </a:r>
            <a:r>
              <a:rPr lang="en-US" sz="1200" dirty="0" smtClean="0"/>
              <a:t> button should include information and guidance on module assessments and all assignments.  The </a:t>
            </a:r>
            <a:r>
              <a:rPr lang="en-US" sz="1200" i="1" dirty="0" smtClean="0"/>
              <a:t>Collaboration</a:t>
            </a:r>
            <a:r>
              <a:rPr lang="en-US" sz="1200" dirty="0" smtClean="0"/>
              <a:t> button will link to synchronous Collaborate Sessions. If appropriate you can create another button(s) here for regular learning activities such as “labs”.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4773987" y="4819409"/>
            <a:ext cx="2959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Section 3</a:t>
            </a:r>
            <a:r>
              <a:rPr lang="en-US" sz="1200" dirty="0" smtClean="0"/>
              <a:t> provides: contact information for the module teaching team and any other relevant support staff. 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987189" y="1125250"/>
            <a:ext cx="769961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recommended GCULearn Structure </a:t>
            </a:r>
            <a:r>
              <a:rPr lang="en-US" sz="1400" dirty="0" smtClean="0"/>
              <a:t>for </a:t>
            </a:r>
            <a:r>
              <a:rPr lang="en-US" sz="1400" dirty="0" smtClean="0"/>
              <a:t>modules has </a:t>
            </a:r>
            <a:r>
              <a:rPr lang="en-US" sz="1400" b="1" dirty="0" smtClean="0"/>
              <a:t>three</a:t>
            </a:r>
            <a:r>
              <a:rPr lang="en-US" sz="1400" dirty="0" smtClean="0"/>
              <a:t> main sections</a:t>
            </a:r>
          </a:p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04092"/>
            <a:ext cx="8229600" cy="1021158"/>
          </a:xfrm>
        </p:spPr>
        <p:txBody>
          <a:bodyPr>
            <a:normAutofit/>
          </a:bodyPr>
          <a:lstStyle/>
          <a:p>
            <a:r>
              <a:rPr lang="en-US" dirty="0" smtClean="0"/>
              <a:t>Recommended Module Structure</a:t>
            </a:r>
            <a:endParaRPr lang="en-US" dirty="0"/>
          </a:p>
        </p:txBody>
      </p:sp>
      <p:sp>
        <p:nvSpPr>
          <p:cNvPr id="15" name="Left Arrow 14"/>
          <p:cNvSpPr/>
          <p:nvPr/>
        </p:nvSpPr>
        <p:spPr>
          <a:xfrm>
            <a:off x="3957533" y="2268045"/>
            <a:ext cx="521623" cy="36288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>
            <a:off x="3957533" y="3429724"/>
            <a:ext cx="521623" cy="36288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Left Arrow 16"/>
          <p:cNvSpPr/>
          <p:nvPr/>
        </p:nvSpPr>
        <p:spPr>
          <a:xfrm>
            <a:off x="3957533" y="4672171"/>
            <a:ext cx="521623" cy="36288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Screen Shot 2015-11-30 at 16.17.1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89" y="1753847"/>
            <a:ext cx="2635420" cy="3476492"/>
          </a:xfrm>
          <a:prstGeom prst="rect">
            <a:avLst/>
          </a:prstGeom>
          <a:ln w="76200" cmpd="sng">
            <a:solidFill>
              <a:srgbClr val="FFFFFF"/>
            </a:solidFill>
          </a:ln>
          <a:effectLst>
            <a:glow rad="101600">
              <a:schemeClr val="accent1">
                <a:alpha val="61000"/>
              </a:schemeClr>
            </a:glow>
            <a:softEdge rad="50800"/>
          </a:effectLst>
          <a:scene3d>
            <a:camera prst="obliqueTopLeft"/>
            <a:lightRig rig="threePt" dir="t"/>
          </a:scene3d>
          <a:sp3d contourW="12700">
            <a:contourClr>
              <a:schemeClr val="accent1"/>
            </a:contourClr>
          </a:sp3d>
        </p:spPr>
      </p:pic>
    </p:spTree>
    <p:extLst>
      <p:ext uri="{BB962C8B-B14F-4D97-AF65-F5344CB8AC3E}">
        <p14:creationId xmlns:p14="http://schemas.microsoft.com/office/powerpoint/2010/main" val="223717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Suggested Menu Section Content Items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81954"/>
              </p:ext>
            </p:extLst>
          </p:nvPr>
        </p:nvGraphicFramePr>
        <p:xfrm>
          <a:off x="1524000" y="1397000"/>
          <a:ext cx="6096000" cy="457708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Section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Suggested content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Announcements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Welcome</a:t>
                      </a:r>
                      <a:r>
                        <a:rPr lang="en-US" sz="1600" baseline="0" dirty="0" smtClean="0"/>
                        <a:t> to the module, new announcements, weekly updates,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Module</a:t>
                      </a:r>
                      <a:r>
                        <a:rPr lang="en-US" sz="1600" baseline="0" dirty="0" smtClean="0"/>
                        <a:t> information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Module handbook, module</a:t>
                      </a:r>
                      <a:r>
                        <a:rPr lang="en-US" sz="1600" baseline="0" dirty="0" smtClean="0"/>
                        <a:t> calendar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Learning Materials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Activities,</a:t>
                      </a:r>
                      <a:r>
                        <a:rPr lang="en-US" sz="1600" baseline="0" dirty="0" smtClean="0"/>
                        <a:t> case studies, resources, podcasts, screencasts, reading lists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Assessment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Summary of all module</a:t>
                      </a:r>
                      <a:r>
                        <a:rPr lang="en-US" sz="1600" baseline="0" dirty="0" smtClean="0"/>
                        <a:t> assessments including dates, marks, submission details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Collaboration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Synchronous webinars</a:t>
                      </a:r>
                      <a:r>
                        <a:rPr lang="en-US" sz="1600" baseline="0" dirty="0" smtClean="0"/>
                        <a:t> , discussion areas, wikis, blogs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 Information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Module</a:t>
                      </a:r>
                      <a:r>
                        <a:rPr lang="en-US" sz="1600" baseline="0" dirty="0" smtClean="0"/>
                        <a:t> teaching staff, programme admin staff, any other relevant support staff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84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220</Words>
  <Application>Microsoft Macintosh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Recommended Module Structure</vt:lpstr>
      <vt:lpstr>Suggested Menu Section Content Items</vt:lpstr>
    </vt:vector>
  </TitlesOfParts>
  <Company>Glasgow Caledonian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MacNeill, Sheila</dc:creator>
  <cp:lastModifiedBy>MacNeill, Sheila</cp:lastModifiedBy>
  <cp:revision>15</cp:revision>
  <dcterms:created xsi:type="dcterms:W3CDTF">2015-11-30T15:32:30Z</dcterms:created>
  <dcterms:modified xsi:type="dcterms:W3CDTF">2017-06-02T13:36:06Z</dcterms:modified>
</cp:coreProperties>
</file>