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theme/themeOverride3.xml" ContentType="application/vnd.openxmlformats-officedocument.themeOverrid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theme/themeOverride4.xml" ContentType="application/vnd.openxmlformats-officedocument.themeOverride+xml"/>
  <Override PartName="/ppt/tags/tag3.xml" ContentType="application/vnd.openxmlformats-officedocument.presentationml.tags+xml"/>
  <Override PartName="/ppt/notesSlides/notesSlide2.xml" ContentType="application/vnd.openxmlformats-officedocument.presentationml.notesSlide+xml"/>
  <Override PartName="/ppt/theme/themeOverride5.xml" ContentType="application/vnd.openxmlformats-officedocument.themeOverride+xml"/>
  <Override PartName="/ppt/tags/tag4.xml" ContentType="application/vnd.openxmlformats-officedocument.presentationml.tags+xml"/>
  <Override PartName="/ppt/theme/themeOverride6.xml" ContentType="application/vnd.openxmlformats-officedocument.themeOverride+xml"/>
  <Override PartName="/ppt/tags/tag5.xml" ContentType="application/vnd.openxmlformats-officedocument.presentationml.tags+xml"/>
  <Override PartName="/ppt/theme/themeOverride7.xml" ContentType="application/vnd.openxmlformats-officedocument.themeOverride+xml"/>
  <Override PartName="/ppt/tags/tag6.xml" ContentType="application/vnd.openxmlformats-officedocument.presentationml.tags+xml"/>
  <Override PartName="/ppt/notesSlides/notesSlide3.xml" ContentType="application/vnd.openxmlformats-officedocument.presentationml.notesSlide+xml"/>
  <Override PartName="/ppt/theme/themeOverride8.xml" ContentType="application/vnd.openxmlformats-officedocument.themeOverride+xml"/>
  <Override PartName="/ppt/tags/tag7.xml" ContentType="application/vnd.openxmlformats-officedocument.presentationml.tags+xml"/>
  <Override PartName="/ppt/notesSlides/notesSlide4.xml" ContentType="application/vnd.openxmlformats-officedocument.presentationml.notesSlide+xml"/>
  <Override PartName="/ppt/theme/themeOverride9.xml" ContentType="application/vnd.openxmlformats-officedocument.themeOverride+xml"/>
  <Override PartName="/ppt/tags/tag8.xml" ContentType="application/vnd.openxmlformats-officedocument.presentationml.tags+xml"/>
  <Override PartName="/ppt/theme/themeOverride10.xml" ContentType="application/vnd.openxmlformats-officedocument.themeOverride+xml"/>
  <Override PartName="/ppt/tags/tag9.xml" ContentType="application/vnd.openxmlformats-officedocument.presentationml.tags+xml"/>
  <Override PartName="/ppt/notesSlides/notesSlide5.xml" ContentType="application/vnd.openxmlformats-officedocument.presentationml.notesSlide+xml"/>
  <Override PartName="/ppt/theme/themeOverride11.xml" ContentType="application/vnd.openxmlformats-officedocument.themeOverride+xml"/>
  <Override PartName="/ppt/tags/tag10.xml" ContentType="application/vnd.openxmlformats-officedocument.presentationml.tags+xml"/>
  <Override PartName="/ppt/theme/themeOverride12.xml" ContentType="application/vnd.openxmlformats-officedocument.themeOverride+xml"/>
  <Override PartName="/ppt/tags/tag11.xml" ContentType="application/vnd.openxmlformats-officedocument.presentationml.tags+xml"/>
  <Override PartName="/ppt/notesSlides/notesSlide6.xml" ContentType="application/vnd.openxmlformats-officedocument.presentationml.notesSlide+xml"/>
  <Override PartName="/ppt/theme/themeOverride13.xml" ContentType="application/vnd.openxmlformats-officedocument.themeOverride+xml"/>
  <Override PartName="/ppt/tags/tag12.xml" ContentType="application/vnd.openxmlformats-officedocument.presentationml.tags+xml"/>
  <Override PartName="/ppt/notesSlides/notesSlide7.xml" ContentType="application/vnd.openxmlformats-officedocument.presentationml.notesSlide+xml"/>
  <Override PartName="/ppt/theme/themeOverride14.xml" ContentType="application/vnd.openxmlformats-officedocument.themeOverride+xml"/>
  <Override PartName="/ppt/tags/tag13.xml" ContentType="application/vnd.openxmlformats-officedocument.presentationml.tags+xml"/>
  <Override PartName="/ppt/theme/themeOverride15.xml" ContentType="application/vnd.openxmlformats-officedocument.themeOverride+xml"/>
  <Override PartName="/ppt/tags/tag14.xml" ContentType="application/vnd.openxmlformats-officedocument.presentationml.tags+xml"/>
  <Override PartName="/ppt/theme/themeOverride16.xml" ContentType="application/vnd.openxmlformats-officedocument.themeOverride+xml"/>
  <Override PartName="/ppt/tags/tag15.xml" ContentType="application/vnd.openxmlformats-officedocument.presentationml.tags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7"/>
  </p:notesMasterIdLst>
  <p:sldIdLst>
    <p:sldId id="295" r:id="rId2"/>
    <p:sldId id="257" r:id="rId3"/>
    <p:sldId id="278" r:id="rId4"/>
    <p:sldId id="296" r:id="rId5"/>
    <p:sldId id="279" r:id="rId6"/>
    <p:sldId id="280" r:id="rId7"/>
    <p:sldId id="281" r:id="rId8"/>
    <p:sldId id="297" r:id="rId9"/>
    <p:sldId id="282" r:id="rId10"/>
    <p:sldId id="283" r:id="rId11"/>
    <p:sldId id="298" r:id="rId12"/>
    <p:sldId id="284" r:id="rId13"/>
    <p:sldId id="285" r:id="rId14"/>
    <p:sldId id="299" r:id="rId15"/>
    <p:sldId id="300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73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AB53891-219B-4CAC-A09A-E45B5B810ED5}" type="datetimeFigureOut">
              <a:rPr lang="en-GB" smtClean="0"/>
              <a:t>26/05/2016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9AFEE89-E0F6-4F06-98D9-97590569236A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124916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AFEE89-E0F6-4F06-98D9-97590569236A}" type="slidenum">
              <a:rPr lang="en-GB" smtClean="0"/>
              <a:t>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1439002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AFEE89-E0F6-4F06-98D9-97590569236A}" type="slidenum">
              <a:rPr lang="en-GB" smtClean="0"/>
              <a:t>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5417149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AFEE89-E0F6-4F06-98D9-97590569236A}" type="slidenum">
              <a:rPr lang="en-GB" smtClean="0"/>
              <a:t>6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3366224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AFEE89-E0F6-4F06-98D9-97590569236A}" type="slidenum">
              <a:rPr lang="en-GB" smtClean="0"/>
              <a:t>7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1872342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AFEE89-E0F6-4F06-98D9-97590569236A}" type="slidenum">
              <a:rPr lang="en-GB" smtClean="0"/>
              <a:t>9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4896326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AFEE89-E0F6-4F06-98D9-97590569236A}" type="slidenum">
              <a:rPr lang="en-GB" smtClean="0"/>
              <a:t>11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5190803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AFEE89-E0F6-4F06-98D9-97590569236A}" type="slidenum">
              <a:rPr lang="en-GB" smtClean="0"/>
              <a:t>12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5145202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AFEE89-E0F6-4F06-98D9-97590569236A}" type="slidenum">
              <a:rPr lang="en-GB" smtClean="0"/>
              <a:t>15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049874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ltGray">
          <a:xfrm>
            <a:off x="0" y="0"/>
            <a:ext cx="9144000" cy="513556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fontAlgn="base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srgbClr val="FFFFFF"/>
              </a:solidFill>
              <a:ea typeface="MS PGothic" pitchFamily="34" charset="-128"/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invGray">
          <a:xfrm>
            <a:off x="0" y="5127625"/>
            <a:ext cx="9144000" cy="46038"/>
          </a:xfrm>
          <a:prstGeom prst="rect">
            <a:avLst/>
          </a:prstGeom>
          <a:solidFill>
            <a:srgbClr val="FFFFFF"/>
          </a:solidFill>
          <a:ln>
            <a:noFill/>
          </a:ln>
          <a:effectLst>
            <a:outerShdw blurRad="31750" dist="10160" dir="5400000" algn="tl" rotWithShape="0">
              <a:srgbClr val="808080">
                <a:alpha val="59999"/>
              </a:srgbClr>
            </a:outerShdw>
          </a:effectLst>
          <a:extLst>
            <a:ext uri="{91240B29-F687-4F45-9708-019B960494DF}">
              <a14:hiddenLine xmlns:a14="http://schemas.microsoft.com/office/drawing/2010/main" w="48000" cmpd="thickTh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 defTabSz="457200" fontAlgn="base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srgbClr val="FFFFFF"/>
              </a:solidFill>
              <a:ea typeface="MS PGothic" pitchFamily="34" charset="-128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tIns="0" bIns="0" anchor="t"/>
          <a:lstStyle>
            <a:lvl1pPr algn="l">
              <a:defRPr sz="4700" b="1"/>
            </a:lvl1pPr>
            <a:extLst/>
          </a:lstStyle>
          <a:p>
            <a:r>
              <a:rPr lang="pl-PL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lang="pl-PL" smtClean="0"/>
              <a:t>Click to edit Master subtitle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C0CC28F5-CEEE-4FDF-90D4-CE0D2B659893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96486441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pl-PL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pl-PL" smtClean="0"/>
              <a:t>Click to edit Master text styles</a:t>
            </a:r>
          </a:p>
          <a:p>
            <a:pPr lvl="1"/>
            <a:r>
              <a:rPr lang="pl-PL" smtClean="0"/>
              <a:t>Second level</a:t>
            </a:r>
          </a:p>
          <a:p>
            <a:pPr lvl="2"/>
            <a:r>
              <a:rPr lang="pl-PL" smtClean="0"/>
              <a:t>Third level</a:t>
            </a:r>
          </a:p>
          <a:p>
            <a:pPr lvl="3"/>
            <a:r>
              <a:rPr lang="pl-PL" smtClean="0"/>
              <a:t>Fourth level</a:t>
            </a:r>
          </a:p>
          <a:p>
            <a:pPr lvl="4"/>
            <a:r>
              <a:rPr lang="pl-PL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477000"/>
            <a:ext cx="2133600" cy="27463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</a:pPr>
            <a:fld id="{4718D74B-E699-4B55-9929-34F658D8E102}" type="datetimeFigureOut">
              <a:rPr lang="en-US" altLang="en-US">
                <a:solidFill>
                  <a:prstClr val="black"/>
                </a:solidFill>
                <a:ea typeface="MS PGothic" pitchFamily="34" charset="-128"/>
              </a:rPr>
              <a:pPr defTabSz="457200" fontAlgn="base">
                <a:spcBef>
                  <a:spcPct val="0"/>
                </a:spcBef>
                <a:spcAft>
                  <a:spcPct val="0"/>
                </a:spcAft>
              </a:pPr>
              <a:t>5/26/2016</a:t>
            </a:fld>
            <a:endParaRPr lang="en-US" altLang="en-US" dirty="0">
              <a:solidFill>
                <a:prstClr val="black"/>
              </a:solidFill>
              <a:ea typeface="MS PGothic" pitchFamily="34" charset="-128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013" y="6477000"/>
            <a:ext cx="5508625" cy="27463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solidFill>
                  <a:srgbClr val="3F3F3F"/>
                </a:solidFill>
              </a:defRPr>
            </a:lvl1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</a:pPr>
            <a:endParaRPr lang="en-US" dirty="0">
              <a:ea typeface="MS PGothic" pitchFamily="34" charset="-128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76C95FE-7D72-4795-901A-3ECF726F4DE4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9427052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invGray">
          <a:xfrm>
            <a:off x="6599238" y="0"/>
            <a:ext cx="46037" cy="6858000"/>
          </a:xfrm>
          <a:prstGeom prst="rect">
            <a:avLst/>
          </a:prstGeom>
          <a:solidFill>
            <a:srgbClr val="FFFFFF"/>
          </a:solidFill>
          <a:ln>
            <a:noFill/>
          </a:ln>
          <a:effectLst>
            <a:outerShdw blurRad="31750" dist="10160" dir="10800000" algn="tl" rotWithShape="0">
              <a:srgbClr val="808080">
                <a:alpha val="59999"/>
              </a:srgbClr>
            </a:outerShdw>
          </a:effectLst>
          <a:extLst>
            <a:ext uri="{91240B29-F687-4F45-9708-019B960494DF}">
              <a14:hiddenLine xmlns:a14="http://schemas.microsoft.com/office/drawing/2010/main" w="48000" cmpd="thickTh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 defTabSz="457200" fontAlgn="base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srgbClr val="FFFFFF"/>
              </a:solidFill>
              <a:ea typeface="MS PGothic" pitchFamily="34" charset="-128"/>
            </a:endParaRPr>
          </a:p>
        </p:txBody>
      </p:sp>
      <p:sp>
        <p:nvSpPr>
          <p:cNvPr id="5" name="Rectangle 4"/>
          <p:cNvSpPr/>
          <p:nvPr/>
        </p:nvSpPr>
        <p:spPr bwMode="ltGray">
          <a:xfrm>
            <a:off x="6648450" y="0"/>
            <a:ext cx="2514600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fontAlgn="base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srgbClr val="FFFFFF"/>
              </a:solidFill>
              <a:ea typeface="MS PGothic" pitchFamily="34" charset="-128"/>
            </a:endParaRPr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lang="pl-PL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/>
            <a:r>
              <a:rPr lang="pl-PL" smtClean="0"/>
              <a:t>Click to edit Master text styles</a:t>
            </a:r>
          </a:p>
          <a:p>
            <a:pPr lvl="1"/>
            <a:r>
              <a:rPr lang="pl-PL" smtClean="0"/>
              <a:t>Second level</a:t>
            </a:r>
          </a:p>
          <a:p>
            <a:pPr lvl="2"/>
            <a:r>
              <a:rPr lang="pl-PL" smtClean="0"/>
              <a:t>Third level</a:t>
            </a:r>
          </a:p>
          <a:p>
            <a:pPr lvl="3"/>
            <a:r>
              <a:rPr lang="pl-PL" smtClean="0"/>
              <a:t>Fourth level</a:t>
            </a:r>
          </a:p>
          <a:p>
            <a:pPr lvl="4"/>
            <a:r>
              <a:rPr lang="pl-PL" smtClean="0"/>
              <a:t>Fifth level</a:t>
            </a:r>
            <a:endParaRPr lang="en-US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477000"/>
            <a:ext cx="2133600" cy="27463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</a:pPr>
            <a:fld id="{26CC4E08-AB68-42B9-BD54-C0A2FD468E20}" type="datetimeFigureOut">
              <a:rPr lang="en-US" altLang="en-US">
                <a:solidFill>
                  <a:prstClr val="black"/>
                </a:solidFill>
                <a:ea typeface="MS PGothic" pitchFamily="34" charset="-128"/>
              </a:rPr>
              <a:pPr defTabSz="457200" fontAlgn="base">
                <a:spcBef>
                  <a:spcPct val="0"/>
                </a:spcBef>
                <a:spcAft>
                  <a:spcPct val="0"/>
                </a:spcAft>
              </a:pPr>
              <a:t>5/26/2016</a:t>
            </a:fld>
            <a:endParaRPr lang="en-US" altLang="en-US" dirty="0">
              <a:solidFill>
                <a:prstClr val="black"/>
              </a:solidFill>
              <a:ea typeface="MS PGothic" pitchFamily="34" charset="-128"/>
            </a:endParaRPr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013" y="6376988"/>
            <a:ext cx="3836987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solidFill>
                  <a:srgbClr val="3F3F3F"/>
                </a:solidFill>
              </a:defRPr>
            </a:lvl1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</a:pPr>
            <a:endParaRPr lang="en-US" dirty="0">
              <a:ea typeface="MS PGothic" pitchFamily="34" charset="-128"/>
            </a:endParaRP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DCC314B-A70C-402D-B302-8B0B00D6E4E7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41314628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lang="pl-PL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pl-PL" smtClean="0"/>
              <a:t>Click to edit Master text styles</a:t>
            </a:r>
          </a:p>
          <a:p>
            <a:pPr lvl="1"/>
            <a:r>
              <a:rPr lang="pl-PL" smtClean="0"/>
              <a:t>Second level</a:t>
            </a:r>
          </a:p>
          <a:p>
            <a:pPr lvl="2"/>
            <a:r>
              <a:rPr lang="pl-PL" smtClean="0"/>
              <a:t>Third level</a:t>
            </a:r>
          </a:p>
          <a:p>
            <a:pPr lvl="3"/>
            <a:r>
              <a:rPr lang="pl-PL" smtClean="0"/>
              <a:t>Fourth level</a:t>
            </a:r>
          </a:p>
          <a:p>
            <a:pPr lvl="4"/>
            <a:r>
              <a:rPr lang="pl-PL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477000"/>
            <a:ext cx="2133600" cy="27463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</a:pPr>
            <a:fld id="{83DF226D-DB4B-40AB-B420-E7B5FABB00D0}" type="datetimeFigureOut">
              <a:rPr lang="en-US" altLang="en-US">
                <a:solidFill>
                  <a:prstClr val="black"/>
                </a:solidFill>
                <a:ea typeface="MS PGothic" pitchFamily="34" charset="-128"/>
              </a:rPr>
              <a:pPr defTabSz="457200" fontAlgn="base">
                <a:spcBef>
                  <a:spcPct val="0"/>
                </a:spcBef>
                <a:spcAft>
                  <a:spcPct val="0"/>
                </a:spcAft>
              </a:pPr>
              <a:t>5/26/2016</a:t>
            </a:fld>
            <a:endParaRPr lang="en-US" altLang="en-US" dirty="0">
              <a:solidFill>
                <a:prstClr val="black"/>
              </a:solidFill>
              <a:ea typeface="MS PGothic" pitchFamily="34" charset="-128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013" y="6477000"/>
            <a:ext cx="5508625" cy="27463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solidFill>
                  <a:srgbClr val="3F3F3F"/>
                </a:solidFill>
              </a:defRPr>
            </a:lvl1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</a:pPr>
            <a:endParaRPr lang="en-US" dirty="0">
              <a:ea typeface="MS PGothic" pitchFamily="34" charset="-128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0536867-40FE-47E9-A3F2-F4C536E4F31F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9965044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ltGray">
          <a:xfrm>
            <a:off x="0" y="0"/>
            <a:ext cx="9144000" cy="260191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fontAlgn="base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srgbClr val="FFFFFF"/>
              </a:solidFill>
              <a:ea typeface="MS PGothic" pitchFamily="34" charset="-128"/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invGray">
          <a:xfrm>
            <a:off x="0" y="2601913"/>
            <a:ext cx="9144000" cy="46037"/>
          </a:xfrm>
          <a:prstGeom prst="rect">
            <a:avLst/>
          </a:prstGeom>
          <a:solidFill>
            <a:srgbClr val="FFFFFF"/>
          </a:solidFill>
          <a:ln>
            <a:noFill/>
          </a:ln>
          <a:effectLst>
            <a:outerShdw blurRad="31750" dist="10160" dir="5400000" algn="tl" rotWithShape="0">
              <a:srgbClr val="808080">
                <a:alpha val="59999"/>
              </a:srgbClr>
            </a:outerShdw>
          </a:effectLst>
          <a:extLst>
            <a:ext uri="{91240B29-F687-4F45-9708-019B960494DF}">
              <a14:hiddenLine xmlns:a14="http://schemas.microsoft.com/office/drawing/2010/main" w="48000" cmpd="thickTh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 defTabSz="457200" fontAlgn="base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srgbClr val="FFFFFF"/>
              </a:solidFill>
              <a:ea typeface="MS PGothic" pitchFamily="34" charset="-128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tIns="0" rIns="91440" bIns="0" anchor="b"/>
          <a:lstStyle>
            <a:lvl1pPr algn="l">
              <a:defRPr sz="4700" b="1" cap="none" baseline="0"/>
            </a:lvl1pPr>
            <a:extLst/>
          </a:lstStyle>
          <a:p>
            <a:r>
              <a:rPr lang="pl-PL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/>
            <a:r>
              <a:rPr lang="pl-PL" smtClean="0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0B19FC4-8368-48B3-B803-EAF86E3D0572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51346152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pl-PL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/>
            <a:r>
              <a:rPr lang="pl-PL" smtClean="0"/>
              <a:t>Click to edit Master text styles</a:t>
            </a:r>
          </a:p>
          <a:p>
            <a:pPr lvl="1"/>
            <a:r>
              <a:rPr lang="pl-PL" smtClean="0"/>
              <a:t>Second level</a:t>
            </a:r>
          </a:p>
          <a:p>
            <a:pPr lvl="2"/>
            <a:r>
              <a:rPr lang="pl-PL" smtClean="0"/>
              <a:t>Third level</a:t>
            </a:r>
          </a:p>
          <a:p>
            <a:pPr lvl="3"/>
            <a:r>
              <a:rPr lang="pl-PL" smtClean="0"/>
              <a:t>Fourth level</a:t>
            </a:r>
          </a:p>
          <a:p>
            <a:pPr lvl="4"/>
            <a:r>
              <a:rPr lang="pl-PL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/>
            <a:r>
              <a:rPr lang="pl-PL" smtClean="0"/>
              <a:t>Click to edit Master text styles</a:t>
            </a:r>
          </a:p>
          <a:p>
            <a:pPr lvl="1"/>
            <a:r>
              <a:rPr lang="pl-PL" smtClean="0"/>
              <a:t>Second level</a:t>
            </a:r>
          </a:p>
          <a:p>
            <a:pPr lvl="2"/>
            <a:r>
              <a:rPr lang="pl-PL" smtClean="0"/>
              <a:t>Third level</a:t>
            </a:r>
          </a:p>
          <a:p>
            <a:pPr lvl="3"/>
            <a:r>
              <a:rPr lang="pl-PL" smtClean="0"/>
              <a:t>Fourth level</a:t>
            </a:r>
          </a:p>
          <a:p>
            <a:pPr lvl="4"/>
            <a:r>
              <a:rPr lang="pl-PL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477000"/>
            <a:ext cx="2133600" cy="27463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</a:pPr>
            <a:fld id="{EAA8139E-0346-40F3-8703-478F227A46BA}" type="datetimeFigureOut">
              <a:rPr lang="en-US" altLang="en-US">
                <a:solidFill>
                  <a:prstClr val="black"/>
                </a:solidFill>
                <a:ea typeface="MS PGothic" pitchFamily="34" charset="-128"/>
              </a:rPr>
              <a:pPr defTabSz="457200" fontAlgn="base">
                <a:spcBef>
                  <a:spcPct val="0"/>
                </a:spcBef>
                <a:spcAft>
                  <a:spcPct val="0"/>
                </a:spcAft>
              </a:pPr>
              <a:t>5/26/2016</a:t>
            </a:fld>
            <a:endParaRPr lang="en-US" altLang="en-US" dirty="0">
              <a:solidFill>
                <a:prstClr val="black"/>
              </a:solidFill>
              <a:ea typeface="MS PGothic" pitchFamily="34" charset="-128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640013" y="6477000"/>
            <a:ext cx="5508625" cy="27463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solidFill>
                  <a:srgbClr val="3F3F3F"/>
                </a:solidFill>
              </a:defRPr>
            </a:lvl1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</a:pPr>
            <a:endParaRPr lang="en-US" dirty="0">
              <a:ea typeface="MS PGothic" pitchFamily="34" charset="-128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448E4A9-2F97-4434-8D85-85558558C948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3272019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lang="pl-PL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/>
            <a:r>
              <a:rPr lang="pl-PL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/>
            <a:r>
              <a:rPr lang="pl-PL" smtClean="0"/>
              <a:t>Click to edit Master text styles</a:t>
            </a:r>
          </a:p>
          <a:p>
            <a:pPr lvl="1"/>
            <a:r>
              <a:rPr lang="pl-PL" smtClean="0"/>
              <a:t>Second level</a:t>
            </a:r>
          </a:p>
          <a:p>
            <a:pPr lvl="2"/>
            <a:r>
              <a:rPr lang="pl-PL" smtClean="0"/>
              <a:t>Third level</a:t>
            </a:r>
          </a:p>
          <a:p>
            <a:pPr lvl="3"/>
            <a:r>
              <a:rPr lang="pl-PL" smtClean="0"/>
              <a:t>Fourth level</a:t>
            </a:r>
          </a:p>
          <a:p>
            <a:pPr lvl="4"/>
            <a:r>
              <a:rPr lang="pl-PL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/>
            <a:r>
              <a:rPr lang="pl-PL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/>
            <a:r>
              <a:rPr lang="pl-PL" smtClean="0"/>
              <a:t>Click to edit Master text styles</a:t>
            </a:r>
          </a:p>
          <a:p>
            <a:pPr lvl="1"/>
            <a:r>
              <a:rPr lang="pl-PL" smtClean="0"/>
              <a:t>Second level</a:t>
            </a:r>
          </a:p>
          <a:p>
            <a:pPr lvl="2"/>
            <a:r>
              <a:rPr lang="pl-PL" smtClean="0"/>
              <a:t>Third level</a:t>
            </a:r>
          </a:p>
          <a:p>
            <a:pPr lvl="3"/>
            <a:r>
              <a:rPr lang="pl-PL" smtClean="0"/>
              <a:t>Fourth level</a:t>
            </a:r>
          </a:p>
          <a:p>
            <a:pPr lvl="4"/>
            <a:r>
              <a:rPr lang="pl-PL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477000"/>
            <a:ext cx="2133600" cy="27463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</a:pPr>
            <a:fld id="{0D8D381E-FF10-4BBF-A6AD-77C70B5E8D1D}" type="datetimeFigureOut">
              <a:rPr lang="en-US" altLang="en-US">
                <a:solidFill>
                  <a:prstClr val="black"/>
                </a:solidFill>
                <a:ea typeface="MS PGothic" pitchFamily="34" charset="-128"/>
              </a:rPr>
              <a:pPr defTabSz="457200" fontAlgn="base">
                <a:spcBef>
                  <a:spcPct val="0"/>
                </a:spcBef>
                <a:spcAft>
                  <a:spcPct val="0"/>
                </a:spcAft>
              </a:pPr>
              <a:t>5/26/2016</a:t>
            </a:fld>
            <a:endParaRPr lang="en-US" altLang="en-US" dirty="0">
              <a:solidFill>
                <a:prstClr val="black"/>
              </a:solidFill>
              <a:ea typeface="MS PGothic" pitchFamily="34" charset="-128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2640013" y="6477000"/>
            <a:ext cx="5508625" cy="27463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solidFill>
                  <a:srgbClr val="3F3F3F"/>
                </a:solidFill>
              </a:defRPr>
            </a:lvl1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</a:pPr>
            <a:endParaRPr lang="en-US" dirty="0">
              <a:ea typeface="MS PGothic" pitchFamily="34" charset="-128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C36E925-A3E6-4F3B-9925-E256894EA57B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926929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pl-PL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477000"/>
            <a:ext cx="2133600" cy="27463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</a:pPr>
            <a:fld id="{803E1E04-97EC-45CA-82F4-636D76D533B1}" type="datetimeFigureOut">
              <a:rPr lang="en-US" altLang="en-US">
                <a:solidFill>
                  <a:prstClr val="black"/>
                </a:solidFill>
                <a:ea typeface="MS PGothic" pitchFamily="34" charset="-128"/>
              </a:rPr>
              <a:pPr defTabSz="457200" fontAlgn="base">
                <a:spcBef>
                  <a:spcPct val="0"/>
                </a:spcBef>
                <a:spcAft>
                  <a:spcPct val="0"/>
                </a:spcAft>
              </a:pPr>
              <a:t>5/26/2016</a:t>
            </a:fld>
            <a:endParaRPr lang="en-US" altLang="en-US" dirty="0">
              <a:solidFill>
                <a:prstClr val="black"/>
              </a:solidFill>
              <a:ea typeface="MS PGothic" pitchFamily="34" charset="-128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640013" y="6477000"/>
            <a:ext cx="5508625" cy="27463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solidFill>
                  <a:srgbClr val="3F3F3F"/>
                </a:solidFill>
              </a:defRPr>
            </a:lvl1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</a:pPr>
            <a:endParaRPr lang="en-US" dirty="0">
              <a:ea typeface="MS PGothic" pitchFamily="34" charset="-128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B61897B-6995-4CCB-B9B3-053C99916422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0096036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477000"/>
            <a:ext cx="2133600" cy="27463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</a:pPr>
            <a:fld id="{468D1D19-67EE-4CDC-B4D8-80DD60179FA5}" type="datetimeFigureOut">
              <a:rPr lang="en-US" altLang="en-US">
                <a:solidFill>
                  <a:prstClr val="black"/>
                </a:solidFill>
                <a:ea typeface="MS PGothic" pitchFamily="34" charset="-128"/>
              </a:rPr>
              <a:pPr defTabSz="457200" fontAlgn="base">
                <a:spcBef>
                  <a:spcPct val="0"/>
                </a:spcBef>
                <a:spcAft>
                  <a:spcPct val="0"/>
                </a:spcAft>
              </a:pPr>
              <a:t>5/26/2016</a:t>
            </a:fld>
            <a:endParaRPr lang="en-US" altLang="en-US" dirty="0">
              <a:solidFill>
                <a:prstClr val="black"/>
              </a:solidFill>
              <a:ea typeface="MS PGothic" pitchFamily="34" charset="-128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640013" y="6477000"/>
            <a:ext cx="5508625" cy="27463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solidFill>
                  <a:srgbClr val="3F3F3F"/>
                </a:solidFill>
              </a:defRPr>
            </a:lvl1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</a:pPr>
            <a:endParaRPr lang="en-US" dirty="0">
              <a:ea typeface="MS PGothic" pitchFamily="34" charset="-128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DAAE80-9ADC-49B3-A74C-672B57E4AC3C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6460525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 bwMode="invGray">
          <a:xfrm>
            <a:off x="2855913" y="0"/>
            <a:ext cx="46037" cy="145415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fontAlgn="base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srgbClr val="FFFFFF"/>
              </a:solidFill>
              <a:ea typeface="MS PGothic" pitchFamily="34" charset="-128"/>
            </a:endParaRPr>
          </a:p>
        </p:txBody>
      </p:sp>
      <p:sp>
        <p:nvSpPr>
          <p:cNvPr id="6" name="Rectangle 5"/>
          <p:cNvSpPr/>
          <p:nvPr/>
        </p:nvSpPr>
        <p:spPr bwMode="invGray">
          <a:xfrm>
            <a:off x="2855913" y="0"/>
            <a:ext cx="46037" cy="145415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fontAlgn="base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srgbClr val="FFFFFF"/>
              </a:solidFill>
              <a:ea typeface="MS PGothic" pitchFamily="34" charset="-128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lang="pl-PL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/>
            <a:r>
              <a:rPr lang="pl-PL" smtClean="0"/>
              <a:t>Click to edit Master text styles</a:t>
            </a:r>
          </a:p>
          <a:p>
            <a:pPr lvl="1"/>
            <a:r>
              <a:rPr lang="pl-PL" smtClean="0"/>
              <a:t>Second level</a:t>
            </a:r>
          </a:p>
          <a:p>
            <a:pPr lvl="2"/>
            <a:r>
              <a:rPr lang="pl-PL" smtClean="0"/>
              <a:t>Third level</a:t>
            </a:r>
          </a:p>
          <a:p>
            <a:pPr lvl="3"/>
            <a:r>
              <a:rPr lang="pl-PL" smtClean="0"/>
              <a:t>Fourth level</a:t>
            </a:r>
          </a:p>
          <a:p>
            <a:pPr lvl="4"/>
            <a:r>
              <a:rPr lang="pl-PL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/>
            <a:r>
              <a:rPr lang="pl-PL" smtClean="0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477000"/>
            <a:ext cx="2133600" cy="27463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</a:pPr>
            <a:fld id="{3AB07421-BBE6-4EAA-93A2-4CE87D1785E0}" type="datetimeFigureOut">
              <a:rPr lang="en-US" altLang="en-US">
                <a:solidFill>
                  <a:prstClr val="black"/>
                </a:solidFill>
                <a:ea typeface="MS PGothic" pitchFamily="34" charset="-128"/>
              </a:rPr>
              <a:pPr defTabSz="457200" fontAlgn="base">
                <a:spcBef>
                  <a:spcPct val="0"/>
                </a:spcBef>
                <a:spcAft>
                  <a:spcPct val="0"/>
                </a:spcAft>
              </a:pPr>
              <a:t>5/26/2016</a:t>
            </a:fld>
            <a:endParaRPr lang="en-US" altLang="en-US" dirty="0">
              <a:solidFill>
                <a:prstClr val="black"/>
              </a:solidFill>
              <a:ea typeface="MS PGothic" pitchFamily="34" charset="-128"/>
            </a:endParaRPr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640013" y="6477000"/>
            <a:ext cx="5508625" cy="27463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solidFill>
                  <a:srgbClr val="3F3F3F"/>
                </a:solidFill>
              </a:defRPr>
            </a:lvl1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</a:pPr>
            <a:endParaRPr lang="en-US" dirty="0">
              <a:ea typeface="MS PGothic" pitchFamily="34" charset="-128"/>
            </a:endParaRPr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657796F-B292-48C6-A758-659054277AAB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1443201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855913" y="0"/>
            <a:ext cx="46037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fontAlgn="base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srgbClr val="FFFFFF"/>
              </a:solidFill>
              <a:ea typeface="MS PGothic" pitchFamily="34" charset="-128"/>
            </a:endParaRPr>
          </a:p>
        </p:txBody>
      </p:sp>
      <p:sp>
        <p:nvSpPr>
          <p:cNvPr id="6" name="Rectangle 5"/>
          <p:cNvSpPr/>
          <p:nvPr/>
        </p:nvSpPr>
        <p:spPr bwMode="invGray">
          <a:xfrm>
            <a:off x="2855913" y="0"/>
            <a:ext cx="46037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fontAlgn="base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srgbClr val="FFFFFF"/>
              </a:solidFill>
              <a:ea typeface="MS PGothic" pitchFamily="34" charset="-128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lang="pl-PL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pPr lvl="0"/>
            <a:r>
              <a:rPr lang="pl-PL" noProof="0" smtClean="0"/>
              <a:t>Drag picture to placeholder or click icon to add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/>
            <a:r>
              <a:rPr lang="pl-PL" smtClean="0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>
          <a:xfrm>
            <a:off x="165100" y="1169988"/>
            <a:ext cx="2522538" cy="201612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</a:pPr>
            <a:fld id="{466C150F-B02C-47B6-97D2-40249CC8D658}" type="datetimeFigureOut">
              <a:rPr lang="en-US" altLang="en-US">
                <a:solidFill>
                  <a:prstClr val="black"/>
                </a:solidFill>
                <a:ea typeface="MS PGothic" pitchFamily="34" charset="-128"/>
              </a:rPr>
              <a:pPr defTabSz="457200" fontAlgn="base">
                <a:spcBef>
                  <a:spcPct val="0"/>
                </a:spcBef>
                <a:spcAft>
                  <a:spcPct val="0"/>
                </a:spcAft>
              </a:pPr>
              <a:t>5/26/2016</a:t>
            </a:fld>
            <a:endParaRPr lang="en-US" altLang="en-US" dirty="0">
              <a:solidFill>
                <a:prstClr val="black"/>
              </a:solidFill>
              <a:ea typeface="MS PGothic" pitchFamily="34" charset="-128"/>
            </a:endParaRPr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300" y="1169988"/>
            <a:ext cx="5194300" cy="201612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solidFill>
                  <a:srgbClr val="BCBCBC"/>
                </a:solidFill>
              </a:defRPr>
            </a:lvl1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</a:pPr>
            <a:endParaRPr lang="en-US" dirty="0">
              <a:ea typeface="MS PGothic" pitchFamily="34" charset="-128"/>
            </a:endParaRPr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138" y="1169988"/>
            <a:ext cx="733425" cy="201612"/>
          </a:xfrm>
        </p:spPr>
        <p:txBody>
          <a:bodyPr/>
          <a:lstStyle>
            <a:lvl1pPr>
              <a:defRPr/>
            </a:lvl1pPr>
          </a:lstStyle>
          <a:p>
            <a:fld id="{3FD89B21-256A-494A-9436-0A3C7E05FA39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31342892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>
            <a:spLocks noChangeArrowheads="1"/>
          </p:cNvSpPr>
          <p:nvPr/>
        </p:nvSpPr>
        <p:spPr bwMode="invGray">
          <a:xfrm>
            <a:off x="0" y="1436688"/>
            <a:ext cx="9144000" cy="44450"/>
          </a:xfrm>
          <a:prstGeom prst="rect">
            <a:avLst/>
          </a:prstGeom>
          <a:solidFill>
            <a:srgbClr val="FFFFFF"/>
          </a:solidFill>
          <a:ln>
            <a:noFill/>
          </a:ln>
          <a:effectLst>
            <a:outerShdw blurRad="31750" dist="10160" dir="5400000" algn="tl" rotWithShape="0">
              <a:srgbClr val="808080">
                <a:alpha val="59999"/>
              </a:srgbClr>
            </a:outerShdw>
          </a:effectLst>
          <a:extLst>
            <a:ext uri="{91240B29-F687-4F45-9708-019B960494DF}">
              <a14:hiddenLine xmlns:a14="http://schemas.microsoft.com/office/drawing/2010/main" w="48000" cmpd="thickTh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 defTabSz="457200" fontAlgn="base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srgbClr val="FFFFFF"/>
              </a:solidFill>
              <a:ea typeface="MS PGothic" pitchFamily="34" charset="-128"/>
            </a:endParaRPr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4000" cy="143351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fontAlgn="base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srgbClr val="FFFFFF"/>
              </a:solidFill>
              <a:ea typeface="MS PGothic" pitchFamily="34" charset="-128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0950"/>
          </a:xfrm>
          <a:prstGeom prst="rect">
            <a:avLst/>
          </a:prstGeom>
        </p:spPr>
        <p:txBody>
          <a:bodyPr vert="horz" wrap="square" lIns="91440" tIns="45720" rIns="45720" bIns="45720" numCol="1" anchor="ctr" anchorCtr="0" compatLnSpc="1">
            <a:prstTxWarp prst="textNoShape">
              <a:avLst/>
            </a:prstTxWarp>
            <a:normAutofit/>
            <a:sp3d prstMaterial="matte">
              <a:bevelT w="50800" h="10160"/>
            </a:sp3d>
          </a:bodyPr>
          <a:lstStyle/>
          <a:p>
            <a:pPr lvl="0"/>
            <a:r>
              <a:rPr lang="pl-PL" smtClean="0"/>
              <a:t>Click to edit Master title style</a:t>
            </a:r>
            <a:endParaRPr lang="en-US" smtClean="0"/>
          </a:p>
        </p:txBody>
      </p:sp>
      <p:sp>
        <p:nvSpPr>
          <p:cNvPr id="25605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774825"/>
            <a:ext cx="8229600" cy="4625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54864" tIns="9144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en-US" smtClean="0"/>
              <a:t>Click to edit Master text styles</a:t>
            </a:r>
          </a:p>
          <a:p>
            <a:pPr lvl="1"/>
            <a:r>
              <a:rPr lang="pl-PL" altLang="en-US" smtClean="0"/>
              <a:t>Second level</a:t>
            </a:r>
          </a:p>
          <a:p>
            <a:pPr lvl="2"/>
            <a:r>
              <a:rPr lang="pl-PL" altLang="en-US" smtClean="0"/>
              <a:t>Third level</a:t>
            </a:r>
          </a:p>
          <a:p>
            <a:pPr lvl="3"/>
            <a:r>
              <a:rPr lang="pl-PL" altLang="en-US" smtClean="0"/>
              <a:t>Fourth level</a:t>
            </a:r>
          </a:p>
          <a:p>
            <a:pPr lvl="4"/>
            <a:r>
              <a:rPr lang="pl-PL" altLang="en-US" smtClean="0"/>
              <a:t>Fifth level</a:t>
            </a:r>
            <a:endParaRPr lang="en-US" altLang="en-US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200" y="6477000"/>
            <a:ext cx="733425" cy="274638"/>
          </a:xfrm>
          <a:prstGeom prst="rect">
            <a:avLst/>
          </a:prstGeom>
        </p:spPr>
        <p:txBody>
          <a:bodyPr vert="horz" wrap="square" lIns="91440" tIns="45720" rIns="91440" bIns="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3F3F3F"/>
                </a:solidFill>
              </a:defRPr>
            </a:lvl1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</a:pPr>
            <a:fld id="{45E56029-8A5A-4EFF-BD2C-B8FD99C4E4E2}" type="slidenum">
              <a:rPr lang="en-US" altLang="en-US">
                <a:ea typeface="MS PGothic" pitchFamily="34" charset="-128"/>
              </a:rPr>
              <a:pPr defTabSz="457200"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en-US" dirty="0">
              <a:ea typeface="MS PGothic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8067276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500" b="1" kern="1200">
          <a:solidFill>
            <a:srgbClr val="FFC800"/>
          </a:solidFill>
          <a:latin typeface="+mj-lt"/>
          <a:ea typeface="MS PGothic" pitchFamily="34" charset="-128"/>
          <a:cs typeface="ＭＳ Ｐゴシック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charset="0"/>
          <a:ea typeface="MS PGothic" pitchFamily="34" charset="-128"/>
          <a:cs typeface="ＭＳ Ｐゴシック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charset="0"/>
          <a:ea typeface="MS PGothic" pitchFamily="34" charset="-128"/>
          <a:cs typeface="ＭＳ Ｐゴシック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charset="0"/>
          <a:ea typeface="MS PGothic" pitchFamily="34" charset="-128"/>
          <a:cs typeface="ＭＳ Ｐゴシック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charset="0"/>
          <a:ea typeface="MS PGothic" pitchFamily="34" charset="-128"/>
          <a:cs typeface="ＭＳ Ｐゴシック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charset="0"/>
          <a:ea typeface="ＭＳ Ｐゴシック" charset="0"/>
          <a:cs typeface="ＭＳ Ｐゴシック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charset="0"/>
          <a:ea typeface="ＭＳ Ｐゴシック" charset="0"/>
          <a:cs typeface="ＭＳ Ｐゴシック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charset="0"/>
          <a:ea typeface="ＭＳ Ｐゴシック" charset="0"/>
          <a:cs typeface="ＭＳ Ｐゴシック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charset="0"/>
          <a:ea typeface="ＭＳ Ｐゴシック" charset="0"/>
          <a:cs typeface="ＭＳ Ｐゴシック" charset="0"/>
        </a:defRPr>
      </a:lvl9pPr>
      <a:extLst/>
    </p:titleStyle>
    <p:bodyStyle>
      <a:lvl1pPr marL="438150" indent="-319088" algn="l" rtl="0" eaLnBrk="0" fontAlgn="base" hangingPunct="0">
        <a:spcBef>
          <a:spcPct val="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"/>
        <a:defRPr sz="3200" kern="1200">
          <a:solidFill>
            <a:schemeClr val="tx1"/>
          </a:solidFill>
          <a:latin typeface="+mn-lt"/>
          <a:ea typeface="MS PGothic" pitchFamily="34" charset="-128"/>
          <a:cs typeface="ＭＳ Ｐゴシック" charset="0"/>
        </a:defRPr>
      </a:lvl1pPr>
      <a:lvl2pPr marL="730250" indent="-2730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itchFamily="2" charset="2"/>
        <a:buChar char=""/>
        <a:defRPr sz="28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2pPr>
      <a:lvl3pPr marL="995363" indent="-228600" algn="l" rtl="0" eaLnBrk="0" fontAlgn="base" hangingPunct="0">
        <a:spcBef>
          <a:spcPct val="20000"/>
        </a:spcBef>
        <a:spcAft>
          <a:spcPct val="0"/>
        </a:spcAft>
        <a:buClr>
          <a:srgbClr val="E66C7D"/>
        </a:buClr>
        <a:buFont typeface="Arial" pitchFamily="34" charset="0"/>
        <a:buChar char="▪"/>
        <a:defRPr sz="24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3pPr>
      <a:lvl4pPr marL="1216025" indent="-182563" algn="l" rtl="0" eaLnBrk="0" fontAlgn="base" hangingPunct="0">
        <a:spcBef>
          <a:spcPct val="20000"/>
        </a:spcBef>
        <a:spcAft>
          <a:spcPct val="0"/>
        </a:spcAft>
        <a:buClr>
          <a:srgbClr val="6BB76D"/>
        </a:buClr>
        <a:buFont typeface="Arial" pitchFamily="34" charset="0"/>
        <a:buChar char="▪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4pPr>
      <a:lvl5pPr marL="1425575" indent="-182563" algn="l" rtl="0" eaLnBrk="0" fontAlgn="base" hangingPunct="0">
        <a:spcBef>
          <a:spcPct val="20000"/>
        </a:spcBef>
        <a:spcAft>
          <a:spcPct val="0"/>
        </a:spcAft>
        <a:buClr>
          <a:srgbClr val="E88651"/>
        </a:buClr>
        <a:buFont typeface="Wingdings 3" pitchFamily="18" charset="2"/>
        <a:buChar char=""/>
        <a:defRPr lang="en-US"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Relationship Id="rId4" Type="http://schemas.openxmlformats.org/officeDocument/2006/relationships/image" Target="../media/image3.gif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10.xml"/><Relationship Id="rId1" Type="http://schemas.openxmlformats.org/officeDocument/2006/relationships/themeOverride" Target="../theme/themeOverride11.xml"/><Relationship Id="rId5" Type="http://schemas.openxmlformats.org/officeDocument/2006/relationships/image" Target="../media/image5.png"/><Relationship Id="rId4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11.xml"/><Relationship Id="rId1" Type="http://schemas.openxmlformats.org/officeDocument/2006/relationships/themeOverride" Target="../theme/themeOverride12.xml"/><Relationship Id="rId5" Type="http://schemas.openxmlformats.org/officeDocument/2006/relationships/image" Target="../media/image2.png"/><Relationship Id="rId4" Type="http://schemas.openxmlformats.org/officeDocument/2006/relationships/notesSlide" Target="../notesSlides/notesSlide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12.xml"/><Relationship Id="rId1" Type="http://schemas.openxmlformats.org/officeDocument/2006/relationships/themeOverride" Target="../theme/themeOverride13.xml"/><Relationship Id="rId5" Type="http://schemas.openxmlformats.org/officeDocument/2006/relationships/image" Target="../media/image2.png"/><Relationship Id="rId4" Type="http://schemas.openxmlformats.org/officeDocument/2006/relationships/notesSlide" Target="../notesSlides/notesSlide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13.xml"/><Relationship Id="rId1" Type="http://schemas.openxmlformats.org/officeDocument/2006/relationships/themeOverride" Target="../theme/themeOverride14.xml"/><Relationship Id="rId4" Type="http://schemas.openxmlformats.org/officeDocument/2006/relationships/image" Target="../media/image2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14.xml"/><Relationship Id="rId1" Type="http://schemas.openxmlformats.org/officeDocument/2006/relationships/themeOverride" Target="../theme/themeOverride15.xml"/><Relationship Id="rId4" Type="http://schemas.openxmlformats.org/officeDocument/2006/relationships/image" Target="../media/image2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15.xml"/><Relationship Id="rId1" Type="http://schemas.openxmlformats.org/officeDocument/2006/relationships/themeOverride" Target="../theme/themeOverride16.xml"/><Relationship Id="rId5" Type="http://schemas.openxmlformats.org/officeDocument/2006/relationships/image" Target="../media/image2.png"/><Relationship Id="rId4" Type="http://schemas.openxmlformats.org/officeDocument/2006/relationships/notesSlide" Target="../notesSlides/notesSlide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2.xml"/><Relationship Id="rId1" Type="http://schemas.openxmlformats.org/officeDocument/2006/relationships/themeOverride" Target="../theme/themeOverride3.xml"/><Relationship Id="rId5" Type="http://schemas.openxmlformats.org/officeDocument/2006/relationships/image" Target="../media/image2.png"/><Relationship Id="rId4" Type="http://schemas.openxmlformats.org/officeDocument/2006/relationships/notesSlide" Target="../notesSlides/notesSlid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3.xml"/><Relationship Id="rId1" Type="http://schemas.openxmlformats.org/officeDocument/2006/relationships/themeOverride" Target="../theme/themeOverride4.xml"/><Relationship Id="rId5" Type="http://schemas.openxmlformats.org/officeDocument/2006/relationships/image" Target="../media/image2.png"/><Relationship Id="rId4" Type="http://schemas.openxmlformats.org/officeDocument/2006/relationships/notesSlide" Target="../notesSlides/notesSlid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4.xml"/><Relationship Id="rId1" Type="http://schemas.openxmlformats.org/officeDocument/2006/relationships/themeOverride" Target="../theme/themeOverride5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5.xml"/><Relationship Id="rId1" Type="http://schemas.openxmlformats.org/officeDocument/2006/relationships/themeOverride" Target="../theme/themeOverride6.xml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6.xml"/><Relationship Id="rId1" Type="http://schemas.openxmlformats.org/officeDocument/2006/relationships/themeOverride" Target="../theme/themeOverride7.xml"/><Relationship Id="rId5" Type="http://schemas.openxmlformats.org/officeDocument/2006/relationships/image" Target="../media/image2.png"/><Relationship Id="rId4" Type="http://schemas.openxmlformats.org/officeDocument/2006/relationships/notesSlide" Target="../notesSlides/notesSlide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7.xml"/><Relationship Id="rId1" Type="http://schemas.openxmlformats.org/officeDocument/2006/relationships/themeOverride" Target="../theme/themeOverride8.xml"/><Relationship Id="rId5" Type="http://schemas.openxmlformats.org/officeDocument/2006/relationships/image" Target="../media/image2.png"/><Relationship Id="rId4" Type="http://schemas.openxmlformats.org/officeDocument/2006/relationships/notesSlide" Target="../notesSlides/notesSlide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8.xml"/><Relationship Id="rId1" Type="http://schemas.openxmlformats.org/officeDocument/2006/relationships/themeOverride" Target="../theme/themeOverride9.xml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9.xml"/><Relationship Id="rId1" Type="http://schemas.openxmlformats.org/officeDocument/2006/relationships/themeOverride" Target="../theme/themeOverride10.xml"/><Relationship Id="rId6" Type="http://schemas.openxmlformats.org/officeDocument/2006/relationships/image" Target="../media/image4.png"/><Relationship Id="rId5" Type="http://schemas.openxmlformats.org/officeDocument/2006/relationships/image" Target="../media/image2.png"/><Relationship Id="rId4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14660" y="251908"/>
            <a:ext cx="829340" cy="468317"/>
          </a:xfrm>
          <a:prstGeom prst="rect">
            <a:avLst/>
          </a:prstGeom>
        </p:spPr>
      </p:pic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r"/>
            <a:r>
              <a:rPr lang="en-GB" sz="4200" dirty="0" smtClean="0">
                <a:solidFill>
                  <a:srgbClr val="0070C0"/>
                </a:solidFill>
              </a:rPr>
              <a:t>Medical</a:t>
            </a:r>
            <a:r>
              <a:rPr lang="en-GB" dirty="0" smtClean="0">
                <a:solidFill>
                  <a:srgbClr val="0070C0"/>
                </a:solidFill>
              </a:rPr>
              <a:t> Ultrasound:</a:t>
            </a:r>
            <a:br>
              <a:rPr lang="en-GB" dirty="0" smtClean="0">
                <a:solidFill>
                  <a:srgbClr val="0070C0"/>
                </a:solidFill>
              </a:rPr>
            </a:br>
            <a:r>
              <a:rPr lang="en-GB" sz="2800" dirty="0" smtClean="0">
                <a:solidFill>
                  <a:srgbClr val="0070C0"/>
                </a:solidFill>
              </a:rPr>
              <a:t>Image Optimisation</a:t>
            </a:r>
            <a:endParaRPr lang="en-GB" sz="2800" dirty="0">
              <a:solidFill>
                <a:srgbClr val="0070C0"/>
              </a:solidFill>
            </a:endParaRPr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64288" y="203095"/>
            <a:ext cx="1857375" cy="1047750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4243989736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14660" y="251908"/>
            <a:ext cx="829340" cy="468317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solidFill>
                  <a:srgbClr val="0070C0"/>
                </a:solidFill>
              </a:rPr>
              <a:t>Focus</a:t>
            </a:r>
            <a:endParaRPr lang="en-GB" dirty="0">
              <a:solidFill>
                <a:srgbClr val="0070C0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67473" y="1484784"/>
            <a:ext cx="8555385" cy="4625975"/>
          </a:xfrm>
        </p:spPr>
        <p:txBody>
          <a:bodyPr/>
          <a:lstStyle/>
          <a:p>
            <a:r>
              <a:rPr lang="en-GB" sz="2800" dirty="0"/>
              <a:t>The focus control is often a dial or toggle button with position and number indicated on screen.</a:t>
            </a:r>
          </a:p>
          <a:p>
            <a:pPr marL="119062" indent="0">
              <a:buNone/>
            </a:pPr>
            <a:endParaRPr lang="en-GB" sz="2800" dirty="0" smtClean="0"/>
          </a:p>
          <a:p>
            <a:r>
              <a:rPr lang="en-GB" sz="2800" dirty="0" smtClean="0"/>
              <a:t>Produces </a:t>
            </a:r>
            <a:r>
              <a:rPr lang="en-GB" sz="2800" dirty="0"/>
              <a:t>a ‘thinner’ </a:t>
            </a:r>
            <a:r>
              <a:rPr lang="en-GB" sz="2800" dirty="0" smtClean="0"/>
              <a:t>beam.</a:t>
            </a:r>
            <a:endParaRPr lang="en-GB" sz="2800" dirty="0" smtClean="0"/>
          </a:p>
          <a:p>
            <a:endParaRPr lang="en-GB" sz="2800" dirty="0" smtClean="0"/>
          </a:p>
          <a:p>
            <a:r>
              <a:rPr lang="en-GB" sz="2800" dirty="0" smtClean="0"/>
              <a:t>Adjusting </a:t>
            </a:r>
            <a:r>
              <a:rPr lang="en-GB" sz="2800" dirty="0"/>
              <a:t>the focal zone to the area (or just behind the area) of interest will increase resolution therefore image quality. This is achieved by a series of time delays where the peripheral elements are fired first followed by the central elements resulting in the scan lines reaching a particular area of interest at the same time.  </a:t>
            </a:r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72400" y="1945539"/>
            <a:ext cx="850458" cy="10137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custDataLst>
      <p:tags r:id="rId2"/>
    </p:custDataLst>
    <p:extLst>
      <p:ext uri="{BB962C8B-B14F-4D97-AF65-F5344CB8AC3E}">
        <p14:creationId xmlns:p14="http://schemas.microsoft.com/office/powerpoint/2010/main" val="284175920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14660" y="251908"/>
            <a:ext cx="829340" cy="468317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solidFill>
                  <a:srgbClr val="0070C0"/>
                </a:solidFill>
              </a:rPr>
              <a:t>Focal zones</a:t>
            </a:r>
            <a:endParaRPr lang="en-GB" dirty="0">
              <a:solidFill>
                <a:srgbClr val="0070C0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67544" y="1628800"/>
            <a:ext cx="8555385" cy="4625975"/>
          </a:xfrm>
        </p:spPr>
        <p:txBody>
          <a:bodyPr/>
          <a:lstStyle/>
          <a:p>
            <a:r>
              <a:rPr lang="en-GB" sz="2800" dirty="0"/>
              <a:t>Multiple focal zones can be applied e.g. interrogation of a </a:t>
            </a:r>
            <a:r>
              <a:rPr lang="en-GB" sz="2800" dirty="0" smtClean="0"/>
              <a:t>tendon may </a:t>
            </a:r>
            <a:r>
              <a:rPr lang="en-GB" sz="2800" dirty="0"/>
              <a:t>warrant a superficial and deep focal zone corresponding to the </a:t>
            </a:r>
            <a:r>
              <a:rPr lang="en-GB" sz="2800" dirty="0" smtClean="0"/>
              <a:t>tendon </a:t>
            </a:r>
            <a:r>
              <a:rPr lang="en-GB" sz="2800" dirty="0" smtClean="0"/>
              <a:t>borders.</a:t>
            </a:r>
            <a:endParaRPr lang="en-GB" sz="2800" dirty="0" smtClean="0"/>
          </a:p>
          <a:p>
            <a:pPr marL="119062" indent="0">
              <a:buNone/>
            </a:pPr>
            <a:endParaRPr lang="en-GB" sz="2800" dirty="0"/>
          </a:p>
          <a:p>
            <a:r>
              <a:rPr lang="en-GB" sz="2800" dirty="0"/>
              <a:t>Increasing the number of focal zones results in a reduction of frame rate as an additional pulse along the scan line is </a:t>
            </a:r>
            <a:r>
              <a:rPr lang="en-GB" sz="2800" dirty="0" smtClean="0"/>
              <a:t>required.</a:t>
            </a:r>
            <a:endParaRPr lang="en-GB" sz="2800" dirty="0" smtClean="0"/>
          </a:p>
          <a:p>
            <a:endParaRPr lang="en-GB" sz="2800" dirty="0"/>
          </a:p>
          <a:p>
            <a:r>
              <a:rPr lang="en-GB" sz="2800" dirty="0" smtClean="0"/>
              <a:t> With multiple focal zones, the </a:t>
            </a:r>
            <a:r>
              <a:rPr lang="en-GB" sz="2800" dirty="0"/>
              <a:t>increased time taken for the additional transmit and return echo’s can cause the image to appear a bit disjointed with time </a:t>
            </a:r>
            <a:r>
              <a:rPr lang="en-GB" sz="2800" dirty="0" smtClean="0"/>
              <a:t>lag.</a:t>
            </a:r>
            <a:endParaRPr lang="en-GB" sz="2800" dirty="0"/>
          </a:p>
          <a:p>
            <a:pPr marL="119062" indent="0">
              <a:buNone/>
              <a:defRPr/>
            </a:pPr>
            <a:endParaRPr lang="en-GB" sz="2800" dirty="0"/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37853707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14660" y="251908"/>
            <a:ext cx="829340" cy="468317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solidFill>
                  <a:srgbClr val="0070C0"/>
                </a:solidFill>
              </a:rPr>
              <a:t>Doppler - Power</a:t>
            </a:r>
            <a:endParaRPr lang="en-GB" dirty="0">
              <a:solidFill>
                <a:srgbClr val="0070C0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67544" y="1628800"/>
            <a:ext cx="8555385" cy="4625975"/>
          </a:xfrm>
        </p:spPr>
        <p:txBody>
          <a:bodyPr/>
          <a:lstStyle/>
          <a:p>
            <a:r>
              <a:rPr lang="en-GB" sz="2800" dirty="0" smtClean="0"/>
              <a:t>Power </a:t>
            </a:r>
            <a:r>
              <a:rPr lang="en-GB" sz="2800" dirty="0"/>
              <a:t>Doppler can identify slow flow </a:t>
            </a:r>
            <a:r>
              <a:rPr lang="en-GB" sz="2800" dirty="0" smtClean="0"/>
              <a:t>and is particularly </a:t>
            </a:r>
            <a:r>
              <a:rPr lang="en-GB" sz="2800" dirty="0"/>
              <a:t>useful in identifying synovitis. It is imperative to adjust the pulse repetition frequency (PRF) and colour gain (similar to </a:t>
            </a:r>
            <a:r>
              <a:rPr lang="en-GB" sz="2800" dirty="0" smtClean="0"/>
              <a:t>overall gain </a:t>
            </a:r>
            <a:r>
              <a:rPr lang="en-GB" sz="2800" dirty="0"/>
              <a:t>but amplifies Doppler signals within the colour box) to ensure that images are representative of anatomy and pathology. </a:t>
            </a:r>
          </a:p>
          <a:p>
            <a:r>
              <a:rPr lang="en-GB" sz="2800" dirty="0"/>
              <a:t>A high PRF can result in oversampling the tissue therefore unable to detect slow flow. A low PRF is adopted to allow low amplitude slow flow detection</a:t>
            </a:r>
            <a:r>
              <a:rPr lang="en-GB" sz="2800" dirty="0" smtClean="0"/>
              <a:t>.</a:t>
            </a:r>
            <a:endParaRPr lang="en-GB" sz="2800" dirty="0"/>
          </a:p>
          <a:p>
            <a:r>
              <a:rPr lang="en-GB" sz="2800" dirty="0"/>
              <a:t>Low PRF required for low flow. </a:t>
            </a:r>
          </a:p>
          <a:p>
            <a:pPr marL="457200" lvl="1" indent="0">
              <a:buNone/>
              <a:defRPr/>
            </a:pPr>
            <a:endParaRPr lang="en-GB" dirty="0"/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84775692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14660" y="251908"/>
            <a:ext cx="829340" cy="468317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9730" y="93861"/>
            <a:ext cx="8229600" cy="1252728"/>
          </a:xfrm>
        </p:spPr>
        <p:txBody>
          <a:bodyPr>
            <a:normAutofit/>
          </a:bodyPr>
          <a:lstStyle/>
          <a:p>
            <a:r>
              <a:rPr lang="en-GB" dirty="0" smtClean="0">
                <a:solidFill>
                  <a:srgbClr val="0070C0"/>
                </a:solidFill>
              </a:rPr>
              <a:t>Doppler - Colour</a:t>
            </a:r>
            <a:endParaRPr lang="en-GB" dirty="0">
              <a:solidFill>
                <a:srgbClr val="0070C0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395536" y="1484784"/>
            <a:ext cx="8712968" cy="4625975"/>
          </a:xfrm>
        </p:spPr>
        <p:txBody>
          <a:bodyPr/>
          <a:lstStyle/>
          <a:p>
            <a:r>
              <a:rPr lang="en-GB" sz="2800" dirty="0"/>
              <a:t>A colour Doppler box can be sized and positioned  over a standard B-mode image  to assess blood flow.  Colour Doppler assigns positive and negative Doppler shifts to a colour (typically red and blue). This informs direction of flow towards or away from the transducer. </a:t>
            </a:r>
          </a:p>
          <a:p>
            <a:r>
              <a:rPr lang="en-GB" sz="2800" dirty="0" smtClean="0"/>
              <a:t>The Doppler </a:t>
            </a:r>
            <a:r>
              <a:rPr lang="en-GB" sz="2800" dirty="0"/>
              <a:t>shift frequency is angle dependant with very small or no signals produced at an angle of 90 degrees. Angles of insonation of between 30-60 degrees should be achieved for representative Doppler data </a:t>
            </a:r>
            <a:r>
              <a:rPr lang="en-GB" sz="2000" dirty="0"/>
              <a:t>(using </a:t>
            </a:r>
            <a:r>
              <a:rPr lang="en-GB" sz="2000" dirty="0" smtClean="0"/>
              <a:t>a rocking or </a:t>
            </a:r>
            <a:r>
              <a:rPr lang="en-GB" sz="2000" dirty="0"/>
              <a:t>heel toe transducer manoeuvre may help</a:t>
            </a:r>
            <a:r>
              <a:rPr lang="en-GB" sz="2000" dirty="0" smtClean="0"/>
              <a:t>).</a:t>
            </a:r>
            <a:endParaRPr lang="en-GB" sz="2000" dirty="0"/>
          </a:p>
          <a:p>
            <a:r>
              <a:rPr lang="en-GB" sz="2800" dirty="0"/>
              <a:t>Small colour box = greater frame rate = more real time images.</a:t>
            </a:r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pPr marL="457200" lvl="1" indent="0">
              <a:buNone/>
              <a:defRPr/>
            </a:pPr>
            <a:endParaRPr lang="en-GB" sz="2000" dirty="0"/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78633072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14660" y="251908"/>
            <a:ext cx="829340" cy="468317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9730" y="93861"/>
            <a:ext cx="8229600" cy="1252728"/>
          </a:xfrm>
        </p:spPr>
        <p:txBody>
          <a:bodyPr>
            <a:normAutofit/>
          </a:bodyPr>
          <a:lstStyle/>
          <a:p>
            <a:r>
              <a:rPr lang="en-GB" dirty="0" smtClean="0">
                <a:solidFill>
                  <a:srgbClr val="0070C0"/>
                </a:solidFill>
              </a:rPr>
              <a:t>Doppler -Spectral</a:t>
            </a:r>
            <a:endParaRPr lang="en-GB" dirty="0">
              <a:solidFill>
                <a:srgbClr val="0070C0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395536" y="1484784"/>
            <a:ext cx="8229600" cy="4625975"/>
          </a:xfrm>
        </p:spPr>
        <p:txBody>
          <a:bodyPr/>
          <a:lstStyle/>
          <a:p>
            <a:r>
              <a:rPr lang="en-GB" sz="2800" dirty="0"/>
              <a:t>Spectral Doppler data can be achieved by selecting this option over a colour Doppler </a:t>
            </a:r>
            <a:r>
              <a:rPr lang="en-GB" sz="2800" dirty="0" smtClean="0"/>
              <a:t>image.</a:t>
            </a:r>
            <a:endParaRPr lang="en-GB" sz="2800" dirty="0" smtClean="0"/>
          </a:p>
          <a:p>
            <a:pPr marL="119062" indent="0">
              <a:buNone/>
            </a:pPr>
            <a:endParaRPr lang="en-GB" sz="2800" dirty="0" smtClean="0"/>
          </a:p>
          <a:p>
            <a:r>
              <a:rPr lang="en-GB" sz="2800" dirty="0" smtClean="0"/>
              <a:t>This </a:t>
            </a:r>
            <a:r>
              <a:rPr lang="en-GB" sz="2800" dirty="0"/>
              <a:t>applies a range gate to the colour Doppler image and based on the principle of detecting frequency shift can determine velocity of flow. This can be appreciated in velocity graphs with a velocity scale </a:t>
            </a:r>
            <a:r>
              <a:rPr lang="en-GB" sz="2800" dirty="0" smtClean="0"/>
              <a:t>indicator.</a:t>
            </a:r>
            <a:endParaRPr lang="en-GB" sz="2800" dirty="0" smtClean="0"/>
          </a:p>
          <a:p>
            <a:endParaRPr lang="en-GB" sz="2800" dirty="0"/>
          </a:p>
          <a:p>
            <a:r>
              <a:rPr lang="en-GB" sz="2800" dirty="0" smtClean="0"/>
              <a:t>Seldom used in Musculoskeletal imaging </a:t>
            </a:r>
            <a:r>
              <a:rPr lang="en-GB" sz="2800" dirty="0" smtClean="0"/>
              <a:t>field.</a:t>
            </a:r>
            <a:endParaRPr lang="en-GB" sz="2800" dirty="0"/>
          </a:p>
          <a:p>
            <a:pPr marL="119062" indent="0">
              <a:buNone/>
            </a:pPr>
            <a:endParaRPr lang="en-GB" sz="2800" dirty="0"/>
          </a:p>
          <a:p>
            <a:endParaRPr lang="en-GB" dirty="0"/>
          </a:p>
          <a:p>
            <a:pPr marL="457200" lvl="1" indent="0">
              <a:buNone/>
              <a:defRPr/>
            </a:pPr>
            <a:endParaRPr lang="en-GB" sz="2000" dirty="0"/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111869366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14660" y="251908"/>
            <a:ext cx="829340" cy="468317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>
                <a:solidFill>
                  <a:srgbClr val="0070C0"/>
                </a:solidFill>
              </a:rPr>
              <a:t>Image optimisation summary</a:t>
            </a:r>
            <a:endParaRPr lang="en-GB" dirty="0">
              <a:solidFill>
                <a:srgbClr val="0070C0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800" dirty="0"/>
              <a:t>Highest frequency for penetration</a:t>
            </a:r>
          </a:p>
          <a:p>
            <a:r>
              <a:rPr lang="en-GB" sz="2800" dirty="0"/>
              <a:t>Small sector width</a:t>
            </a:r>
          </a:p>
          <a:p>
            <a:r>
              <a:rPr lang="en-GB" sz="2800" dirty="0"/>
              <a:t>Appropriate </a:t>
            </a:r>
            <a:r>
              <a:rPr lang="en-GB" sz="2800" dirty="0" smtClean="0"/>
              <a:t>Gain/TGC</a:t>
            </a:r>
            <a:endParaRPr lang="en-GB" sz="2800" dirty="0"/>
          </a:p>
          <a:p>
            <a:r>
              <a:rPr lang="en-GB" sz="2800" dirty="0"/>
              <a:t>Adequate depth for structure </a:t>
            </a:r>
          </a:p>
          <a:p>
            <a:r>
              <a:rPr lang="en-GB" sz="2800" dirty="0" smtClean="0"/>
              <a:t>Appropriately </a:t>
            </a:r>
            <a:r>
              <a:rPr lang="en-GB" sz="2800" dirty="0"/>
              <a:t>positioned focus/no. of focal </a:t>
            </a:r>
            <a:r>
              <a:rPr lang="en-GB" sz="2800" dirty="0" smtClean="0"/>
              <a:t>zones</a:t>
            </a:r>
          </a:p>
          <a:p>
            <a:r>
              <a:rPr lang="en-GB" sz="2800" dirty="0" smtClean="0"/>
              <a:t>Small Doppler box </a:t>
            </a:r>
            <a:endParaRPr lang="en-GB" sz="2800" dirty="0"/>
          </a:p>
          <a:p>
            <a:r>
              <a:rPr lang="en-GB" sz="2800" dirty="0"/>
              <a:t>Low Doppler PRF for low flow</a:t>
            </a:r>
          </a:p>
          <a:p>
            <a:r>
              <a:rPr lang="en-GB" sz="2800" dirty="0"/>
              <a:t>NB: </a:t>
            </a:r>
            <a:r>
              <a:rPr lang="en-GB" sz="2800" dirty="0" smtClean="0"/>
              <a:t>Adequate </a:t>
            </a:r>
            <a:r>
              <a:rPr lang="en-GB" sz="2800" dirty="0"/>
              <a:t>image </a:t>
            </a:r>
            <a:r>
              <a:rPr lang="en-GB" sz="2800" dirty="0" smtClean="0"/>
              <a:t>quality not </a:t>
            </a:r>
            <a:r>
              <a:rPr lang="en-GB" sz="2800" dirty="0"/>
              <a:t>always achievable</a:t>
            </a:r>
          </a:p>
          <a:p>
            <a:pPr marL="457200" lvl="1" indent="0">
              <a:buNone/>
              <a:defRPr/>
            </a:pPr>
            <a:endParaRPr lang="en-GB" dirty="0"/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355652471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solidFill>
                  <a:srgbClr val="0070C0"/>
                </a:solidFill>
              </a:rPr>
              <a:t>Ultrasound image optimisation</a:t>
            </a:r>
            <a:endParaRPr lang="en-GB" dirty="0">
              <a:solidFill>
                <a:srgbClr val="0070C0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46856" y="1628800"/>
            <a:ext cx="8229600" cy="4625975"/>
          </a:xfrm>
        </p:spPr>
        <p:txBody>
          <a:bodyPr/>
          <a:lstStyle/>
          <a:p>
            <a:r>
              <a:rPr lang="en-GB" sz="2800" dirty="0" smtClean="0"/>
              <a:t>It </a:t>
            </a:r>
            <a:r>
              <a:rPr lang="en-GB" sz="2800" dirty="0"/>
              <a:t>is essential for those working with Ultrasound </a:t>
            </a:r>
            <a:r>
              <a:rPr lang="en-GB" sz="2800" dirty="0" smtClean="0"/>
              <a:t>to have </a:t>
            </a:r>
            <a:r>
              <a:rPr lang="en-GB" sz="2800" dirty="0"/>
              <a:t>an applied knowledge of image </a:t>
            </a:r>
            <a:r>
              <a:rPr lang="en-GB" sz="2800" dirty="0" smtClean="0"/>
              <a:t>optimisation.</a:t>
            </a:r>
            <a:endParaRPr lang="en-GB" sz="2800" dirty="0" smtClean="0"/>
          </a:p>
          <a:p>
            <a:endParaRPr lang="en-GB" sz="2800" dirty="0"/>
          </a:p>
          <a:p>
            <a:r>
              <a:rPr lang="en-GB" sz="2800" dirty="0" smtClean="0"/>
              <a:t>Controlling technical parameters can </a:t>
            </a:r>
            <a:r>
              <a:rPr lang="en-GB" sz="2800" dirty="0"/>
              <a:t>vastly enhance image </a:t>
            </a:r>
            <a:r>
              <a:rPr lang="en-GB" sz="2800" dirty="0" smtClean="0"/>
              <a:t>quality.</a:t>
            </a:r>
            <a:endParaRPr lang="en-GB" sz="2800" dirty="0" smtClean="0"/>
          </a:p>
          <a:p>
            <a:endParaRPr lang="en-GB" sz="2800" dirty="0"/>
          </a:p>
          <a:p>
            <a:r>
              <a:rPr lang="en-GB" sz="2800" dirty="0" smtClean="0"/>
              <a:t>Misinterpretation </a:t>
            </a:r>
            <a:r>
              <a:rPr lang="en-GB" sz="2800" dirty="0"/>
              <a:t>of images is a significant risk in ultrasound </a:t>
            </a:r>
            <a:r>
              <a:rPr lang="en-GB" sz="2800" dirty="0" smtClean="0"/>
              <a:t>imaging; </a:t>
            </a:r>
            <a:r>
              <a:rPr lang="en-GB" sz="2800" dirty="0"/>
              <a:t>with skill required to both maximise the diagnostic information and interpret </a:t>
            </a:r>
            <a:r>
              <a:rPr lang="en-GB" sz="2800" dirty="0" smtClean="0"/>
              <a:t>images </a:t>
            </a:r>
            <a:r>
              <a:rPr lang="en-GB" sz="2800" dirty="0" smtClean="0"/>
              <a:t>appropriately.</a:t>
            </a:r>
            <a:endParaRPr lang="en-GB" sz="2800" dirty="0" smtClean="0"/>
          </a:p>
          <a:p>
            <a:pPr marL="119062" indent="0">
              <a:buNone/>
            </a:pPr>
            <a:endParaRPr lang="en-GB" sz="2800" dirty="0"/>
          </a:p>
        </p:txBody>
      </p:sp>
      <p:sp>
        <p:nvSpPr>
          <p:cNvPr id="7" name="Rectangle 6"/>
          <p:cNvSpPr/>
          <p:nvPr/>
        </p:nvSpPr>
        <p:spPr>
          <a:xfrm>
            <a:off x="611560" y="1859340"/>
            <a:ext cx="806489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17475" indent="0" algn="ctr">
              <a:buNone/>
            </a:pPr>
            <a:endParaRPr lang="en-GB" dirty="0" smtClean="0">
              <a:ea typeface="ＭＳ Ｐゴシック" pitchFamily="34" charset="-128"/>
            </a:endParaRPr>
          </a:p>
          <a:p>
            <a:pPr marL="117475" indent="0" algn="ctr">
              <a:buNone/>
            </a:pPr>
            <a:endParaRPr lang="en-GB" dirty="0">
              <a:ea typeface="ＭＳ Ｐゴシック" pitchFamily="34" charset="-128"/>
            </a:endParaRPr>
          </a:p>
          <a:p>
            <a:pPr marL="117475" indent="0" algn="ctr">
              <a:buNone/>
            </a:pPr>
            <a:endParaRPr lang="en-GB" dirty="0" smtClean="0">
              <a:ea typeface="ＭＳ Ｐゴシック" pitchFamily="34" charset="-128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14660" y="251908"/>
            <a:ext cx="829340" cy="468317"/>
          </a:xfrm>
          <a:prstGeom prst="rect">
            <a:avLst/>
          </a:prstGeom>
        </p:spPr>
      </p:pic>
    </p:spTree>
    <p:custDataLst>
      <p:tags r:id="rId2"/>
    </p:custDataLst>
    <p:extLst>
      <p:ext uri="{BB962C8B-B14F-4D97-AF65-F5344CB8AC3E}">
        <p14:creationId xmlns:p14="http://schemas.microsoft.com/office/powerpoint/2010/main" val="42897639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14660" y="251908"/>
            <a:ext cx="829340" cy="468317"/>
          </a:xfrm>
          <a:prstGeom prst="rect">
            <a:avLst/>
          </a:prstGeom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solidFill>
                  <a:srgbClr val="0070C0"/>
                </a:solidFill>
              </a:rPr>
              <a:t>Equipment set-up</a:t>
            </a:r>
            <a:endParaRPr lang="en-GB" dirty="0">
              <a:solidFill>
                <a:srgbClr val="0070C0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774825"/>
            <a:ext cx="8651304" cy="4625975"/>
          </a:xfrm>
        </p:spPr>
        <p:txBody>
          <a:bodyPr/>
          <a:lstStyle/>
          <a:p>
            <a:r>
              <a:rPr lang="en-GB" sz="2800" dirty="0"/>
              <a:t>Ultrasound equipment </a:t>
            </a:r>
            <a:r>
              <a:rPr lang="en-GB" sz="2800" dirty="0" smtClean="0"/>
              <a:t>generally have anatomical area </a:t>
            </a:r>
            <a:r>
              <a:rPr lang="en-GB" sz="2800" dirty="0"/>
              <a:t>pre-sets. Applications specialists can assist in the customisation of these in clinical </a:t>
            </a:r>
            <a:r>
              <a:rPr lang="en-GB" sz="2800" dirty="0" smtClean="0"/>
              <a:t>practice.</a:t>
            </a:r>
            <a:endParaRPr lang="en-GB" sz="2800" dirty="0"/>
          </a:p>
          <a:p>
            <a:endParaRPr lang="en-GB" sz="2800" dirty="0"/>
          </a:p>
          <a:p>
            <a:r>
              <a:rPr lang="en-GB" sz="2800" dirty="0"/>
              <a:t>Operators must select the most appropriate </a:t>
            </a:r>
            <a:r>
              <a:rPr lang="en-GB" sz="2800" dirty="0" smtClean="0"/>
              <a:t>transducer and pre-set </a:t>
            </a:r>
            <a:r>
              <a:rPr lang="en-GB" sz="2800" dirty="0"/>
              <a:t>and manipulate </a:t>
            </a:r>
            <a:r>
              <a:rPr lang="en-GB" sz="2800" dirty="0" smtClean="0"/>
              <a:t>optimisation </a:t>
            </a:r>
            <a:r>
              <a:rPr lang="en-GB" sz="2800" dirty="0"/>
              <a:t>controls </a:t>
            </a:r>
            <a:r>
              <a:rPr lang="en-GB" sz="2800" dirty="0" smtClean="0"/>
              <a:t>continually to </a:t>
            </a:r>
            <a:r>
              <a:rPr lang="en-GB" sz="2800" dirty="0"/>
              <a:t>obtain the best quality </a:t>
            </a:r>
            <a:r>
              <a:rPr lang="en-GB" sz="2800" dirty="0" smtClean="0"/>
              <a:t>images to inform and support examination </a:t>
            </a:r>
            <a:r>
              <a:rPr lang="en-GB" sz="2800" dirty="0" smtClean="0"/>
              <a:t>findings, whils</a:t>
            </a:r>
            <a:r>
              <a:rPr lang="en-GB" sz="2800" dirty="0" smtClean="0"/>
              <a:t>t adhering to the ALARA principle.</a:t>
            </a:r>
            <a:endParaRPr lang="en-GB" sz="2800" dirty="0"/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386044280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14660" y="251908"/>
            <a:ext cx="829340" cy="468317"/>
          </a:xfrm>
          <a:prstGeom prst="rect">
            <a:avLst/>
          </a:prstGeom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solidFill>
                  <a:srgbClr val="0070C0"/>
                </a:solidFill>
              </a:rPr>
              <a:t>Transducers</a:t>
            </a:r>
            <a:endParaRPr lang="en-GB" dirty="0">
              <a:solidFill>
                <a:srgbClr val="0070C0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92696" y="1628800"/>
            <a:ext cx="8651304" cy="4625975"/>
          </a:xfrm>
        </p:spPr>
        <p:txBody>
          <a:bodyPr/>
          <a:lstStyle/>
          <a:p>
            <a:r>
              <a:rPr lang="en-GB" sz="2800" dirty="0" smtClean="0"/>
              <a:t>Modern Broadband transducers offer a selection of operating </a:t>
            </a:r>
            <a:r>
              <a:rPr lang="en-GB" sz="2800" dirty="0" smtClean="0"/>
              <a:t>frequencies.</a:t>
            </a:r>
            <a:endParaRPr lang="en-GB" sz="2800" dirty="0" smtClean="0"/>
          </a:p>
          <a:p>
            <a:endParaRPr lang="en-GB" sz="2800" dirty="0"/>
          </a:p>
          <a:p>
            <a:r>
              <a:rPr lang="en-GB" sz="2800" dirty="0" smtClean="0"/>
              <a:t>Transducers vary in size as well as frequency </a:t>
            </a:r>
            <a:r>
              <a:rPr lang="en-GB" sz="2800" dirty="0" smtClean="0"/>
              <a:t>selection. </a:t>
            </a:r>
            <a:endParaRPr lang="en-GB" sz="2800" dirty="0" smtClean="0"/>
          </a:p>
          <a:p>
            <a:endParaRPr lang="en-GB" sz="2800" dirty="0"/>
          </a:p>
          <a:p>
            <a:r>
              <a:rPr lang="en-GB" sz="2800" dirty="0" smtClean="0"/>
              <a:t>Anatomical size and location in addition to depth will help dictate transducer selection (i.e. small hockey stick high frequency transducer suitable for Metatarsophalangeal Joint scanning</a:t>
            </a:r>
            <a:r>
              <a:rPr lang="en-GB" sz="2800" dirty="0" smtClean="0"/>
              <a:t>).</a:t>
            </a:r>
            <a:endParaRPr lang="en-GB" sz="2800" dirty="0" smtClean="0"/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256277924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14660" y="251908"/>
            <a:ext cx="829340" cy="468317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solidFill>
                  <a:srgbClr val="0070C0"/>
                </a:solidFill>
              </a:rPr>
              <a:t>Key optimisation tools</a:t>
            </a:r>
            <a:endParaRPr lang="en-GB" dirty="0">
              <a:solidFill>
                <a:srgbClr val="0070C0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99730" y="1412776"/>
            <a:ext cx="8229600" cy="4625975"/>
          </a:xfrm>
        </p:spPr>
        <p:txBody>
          <a:bodyPr/>
          <a:lstStyle/>
          <a:p>
            <a:pPr marL="119062" indent="0">
              <a:buNone/>
            </a:pPr>
            <a:r>
              <a:rPr lang="en-GB" sz="2800" dirty="0" smtClean="0"/>
              <a:t>There </a:t>
            </a:r>
            <a:r>
              <a:rPr lang="en-GB" sz="2800" dirty="0"/>
              <a:t>are a number of </a:t>
            </a:r>
            <a:r>
              <a:rPr lang="en-GB" sz="2800" dirty="0" smtClean="0"/>
              <a:t>operator controls available to optimise Ultrasound images.  </a:t>
            </a:r>
          </a:p>
          <a:p>
            <a:pPr marL="119062" indent="0">
              <a:buNone/>
            </a:pPr>
            <a:endParaRPr lang="en-GB" sz="2800" dirty="0"/>
          </a:p>
          <a:p>
            <a:pPr marL="119062" indent="0">
              <a:buNone/>
            </a:pPr>
            <a:r>
              <a:rPr lang="en-GB" sz="2800" dirty="0" smtClean="0"/>
              <a:t>Fundamental controls include:</a:t>
            </a:r>
          </a:p>
          <a:p>
            <a:r>
              <a:rPr lang="en-GB" sz="2800" dirty="0" smtClean="0"/>
              <a:t>Frequency</a:t>
            </a:r>
          </a:p>
          <a:p>
            <a:r>
              <a:rPr lang="en-GB" sz="2800" dirty="0" smtClean="0"/>
              <a:t>Depth</a:t>
            </a:r>
          </a:p>
          <a:p>
            <a:r>
              <a:rPr lang="en-GB" sz="2800" dirty="0" smtClean="0"/>
              <a:t>Sector </a:t>
            </a:r>
            <a:r>
              <a:rPr lang="en-GB" sz="2800" dirty="0"/>
              <a:t>width (line </a:t>
            </a:r>
            <a:r>
              <a:rPr lang="en-GB" sz="2800" dirty="0" smtClean="0"/>
              <a:t>density)</a:t>
            </a:r>
          </a:p>
          <a:p>
            <a:r>
              <a:rPr lang="en-GB" sz="2800" dirty="0" smtClean="0"/>
              <a:t>Gain</a:t>
            </a:r>
          </a:p>
          <a:p>
            <a:r>
              <a:rPr lang="en-GB" sz="2800" dirty="0" smtClean="0"/>
              <a:t>Focus/focal zones</a:t>
            </a:r>
          </a:p>
          <a:p>
            <a:r>
              <a:rPr lang="en-GB" sz="2800" dirty="0" smtClean="0"/>
              <a:t>Doppler</a:t>
            </a:r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338863911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14660" y="251908"/>
            <a:ext cx="829340" cy="468317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solidFill>
                  <a:srgbClr val="0070C0"/>
                </a:solidFill>
              </a:rPr>
              <a:t>Frequency</a:t>
            </a:r>
            <a:endParaRPr lang="en-GB" dirty="0">
              <a:solidFill>
                <a:srgbClr val="0070C0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67544" y="1772816"/>
            <a:ext cx="8555385" cy="4625975"/>
          </a:xfrm>
        </p:spPr>
        <p:txBody>
          <a:bodyPr/>
          <a:lstStyle/>
          <a:p>
            <a:pPr>
              <a:defRPr/>
            </a:pPr>
            <a:r>
              <a:rPr lang="en-GB" sz="2800" dirty="0" smtClean="0"/>
              <a:t>High frequencies should be selected to interrogate superficial Musculoskeletal </a:t>
            </a:r>
            <a:r>
              <a:rPr lang="en-GB" sz="2800" dirty="0" smtClean="0"/>
              <a:t>structures.</a:t>
            </a:r>
            <a:endParaRPr lang="en-GB" sz="2800" dirty="0" smtClean="0"/>
          </a:p>
          <a:p>
            <a:pPr marL="119062" indent="0">
              <a:buNone/>
              <a:defRPr/>
            </a:pPr>
            <a:endParaRPr lang="en-GB" sz="2800" dirty="0" smtClean="0"/>
          </a:p>
          <a:p>
            <a:pPr>
              <a:defRPr/>
            </a:pPr>
            <a:endParaRPr lang="en-GB" sz="2800" dirty="0"/>
          </a:p>
          <a:p>
            <a:pPr>
              <a:defRPr/>
            </a:pPr>
            <a:r>
              <a:rPr lang="en-GB" sz="2800" dirty="0" smtClean="0"/>
              <a:t>Deeper structures including the hip, shoulder and knee may require reduced frequency to obtain adequate </a:t>
            </a:r>
            <a:r>
              <a:rPr lang="en-GB" sz="2800" dirty="0" smtClean="0"/>
              <a:t>penetration.</a:t>
            </a:r>
            <a:endParaRPr lang="en-GB" sz="2800" dirty="0" smtClean="0"/>
          </a:p>
          <a:p>
            <a:pPr marL="119062" indent="0">
              <a:buNone/>
              <a:defRPr/>
            </a:pPr>
            <a:endParaRPr lang="en-GB" sz="2800" dirty="0"/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16146369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14660" y="251908"/>
            <a:ext cx="829340" cy="468317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9993" y="251908"/>
            <a:ext cx="8229600" cy="1252728"/>
          </a:xfrm>
        </p:spPr>
        <p:txBody>
          <a:bodyPr/>
          <a:lstStyle/>
          <a:p>
            <a:r>
              <a:rPr lang="en-GB" dirty="0" smtClean="0">
                <a:solidFill>
                  <a:srgbClr val="0070C0"/>
                </a:solidFill>
              </a:rPr>
              <a:t>Depth</a:t>
            </a:r>
            <a:endParaRPr lang="en-GB" dirty="0">
              <a:solidFill>
                <a:srgbClr val="0070C0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67544" y="1412776"/>
            <a:ext cx="8555385" cy="4841999"/>
          </a:xfrm>
        </p:spPr>
        <p:txBody>
          <a:bodyPr/>
          <a:lstStyle/>
          <a:p>
            <a:r>
              <a:rPr lang="en-GB" sz="2800" dirty="0"/>
              <a:t>Depth </a:t>
            </a:r>
            <a:r>
              <a:rPr lang="en-GB" sz="2800" dirty="0" smtClean="0"/>
              <a:t>or field </a:t>
            </a:r>
            <a:r>
              <a:rPr lang="en-GB" sz="2800" dirty="0"/>
              <a:t>of </a:t>
            </a:r>
            <a:r>
              <a:rPr lang="en-GB" sz="2800" dirty="0" smtClean="0"/>
              <a:t>view function</a:t>
            </a:r>
          </a:p>
          <a:p>
            <a:pPr lvl="1">
              <a:buClr>
                <a:srgbClr val="0070C0"/>
              </a:buClr>
            </a:pPr>
            <a:r>
              <a:rPr lang="en-GB" dirty="0" smtClean="0"/>
              <a:t>Used to determine area of scan field</a:t>
            </a:r>
          </a:p>
          <a:p>
            <a:pPr lvl="1">
              <a:buClr>
                <a:srgbClr val="0070C0"/>
              </a:buClr>
            </a:pPr>
            <a:r>
              <a:rPr lang="en-GB" dirty="0" smtClean="0"/>
              <a:t>Depth required dependant on structure of interest</a:t>
            </a:r>
          </a:p>
          <a:p>
            <a:pPr lvl="1"/>
            <a:endParaRPr lang="en-GB" dirty="0"/>
          </a:p>
          <a:p>
            <a:r>
              <a:rPr lang="en-GB" sz="2800" dirty="0"/>
              <a:t>More depth-deeper structures</a:t>
            </a:r>
          </a:p>
          <a:p>
            <a:pPr marL="0" indent="0">
              <a:buNone/>
            </a:pPr>
            <a:endParaRPr lang="en-GB" sz="2800" dirty="0"/>
          </a:p>
          <a:p>
            <a:r>
              <a:rPr lang="en-GB" sz="2800" dirty="0"/>
              <a:t>Less depth- superficial structures</a:t>
            </a:r>
          </a:p>
          <a:p>
            <a:pPr>
              <a:defRPr/>
            </a:pPr>
            <a:endParaRPr lang="en-GB" sz="2800" dirty="0" smtClean="0"/>
          </a:p>
          <a:p>
            <a:pPr>
              <a:defRPr/>
            </a:pPr>
            <a:r>
              <a:rPr lang="en-GB" sz="2800" dirty="0" smtClean="0"/>
              <a:t>Maximum depth dependant upon operating frequency/patient size or structure location/beam </a:t>
            </a:r>
            <a:r>
              <a:rPr lang="en-GB" sz="2800" dirty="0" smtClean="0"/>
              <a:t>penetration.</a:t>
            </a:r>
            <a:endParaRPr lang="en-GB" sz="2800" dirty="0"/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188294358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14660" y="251908"/>
            <a:ext cx="829340" cy="468317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solidFill>
                  <a:srgbClr val="0070C0"/>
                </a:solidFill>
              </a:rPr>
              <a:t>Sector Width</a:t>
            </a:r>
            <a:endParaRPr lang="en-GB" dirty="0">
              <a:solidFill>
                <a:srgbClr val="0070C0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67544" y="1412776"/>
            <a:ext cx="8676456" cy="4625975"/>
          </a:xfrm>
        </p:spPr>
        <p:txBody>
          <a:bodyPr/>
          <a:lstStyle/>
          <a:p>
            <a:pPr>
              <a:defRPr/>
            </a:pPr>
            <a:r>
              <a:rPr lang="en-GB" sz="2800" dirty="0"/>
              <a:t>The sector width (sometimes called scan area) can be reduced or extended dependant on the required field of view.  </a:t>
            </a:r>
            <a:endParaRPr lang="en-GB" sz="2800" dirty="0" smtClean="0"/>
          </a:p>
          <a:p>
            <a:r>
              <a:rPr lang="en-GB" sz="2800" dirty="0"/>
              <a:t>More scan lines (collecting data) in smaller </a:t>
            </a:r>
            <a:r>
              <a:rPr lang="en-GB" sz="2800" dirty="0" smtClean="0"/>
              <a:t>area results in increased image quality</a:t>
            </a:r>
          </a:p>
          <a:p>
            <a:pPr>
              <a:defRPr/>
            </a:pPr>
            <a:r>
              <a:rPr lang="en-GB" sz="2800" dirty="0"/>
              <a:t>Image quality and frame rate will increase with a smaller sector </a:t>
            </a:r>
            <a:r>
              <a:rPr lang="en-GB" sz="2800" dirty="0" smtClean="0"/>
              <a:t>width</a:t>
            </a:r>
          </a:p>
          <a:p>
            <a:pPr lvl="1">
              <a:buClr>
                <a:srgbClr val="0070C0"/>
              </a:buClr>
              <a:defRPr/>
            </a:pPr>
            <a:r>
              <a:rPr lang="en-GB" sz="2400" dirty="0" smtClean="0"/>
              <a:t> It </a:t>
            </a:r>
            <a:r>
              <a:rPr lang="en-GB" sz="2400" dirty="0"/>
              <a:t>is wise to note that image land-marking is essential for retrospective review to assist </a:t>
            </a:r>
            <a:r>
              <a:rPr lang="en-GB" sz="2400" dirty="0" smtClean="0"/>
              <a:t>in </a:t>
            </a:r>
            <a:r>
              <a:rPr lang="en-GB" sz="2400" dirty="0"/>
              <a:t>anatomical area </a:t>
            </a:r>
            <a:r>
              <a:rPr lang="en-GB" sz="2400" dirty="0" smtClean="0"/>
              <a:t>recognition. A larger </a:t>
            </a:r>
            <a:r>
              <a:rPr lang="en-GB" sz="2400" dirty="0"/>
              <a:t>field of view may be required to include a neighbouring reference </a:t>
            </a:r>
            <a:r>
              <a:rPr lang="en-GB" sz="2400" dirty="0" smtClean="0"/>
              <a:t>joint.</a:t>
            </a:r>
            <a:endParaRPr lang="en-GB" sz="2800" dirty="0"/>
          </a:p>
          <a:p>
            <a:r>
              <a:rPr lang="en-GB" sz="2800" dirty="0" smtClean="0"/>
              <a:t>A trackball is generally used </a:t>
            </a:r>
            <a:r>
              <a:rPr lang="en-GB" sz="2800" dirty="0"/>
              <a:t>to adjust </a:t>
            </a:r>
            <a:r>
              <a:rPr lang="en-GB" sz="2800" dirty="0" smtClean="0"/>
              <a:t>sector width in </a:t>
            </a:r>
            <a:r>
              <a:rPr lang="en-GB" sz="2800" dirty="0"/>
              <a:t>&amp; </a:t>
            </a:r>
            <a:r>
              <a:rPr lang="en-GB" sz="2800" dirty="0" smtClean="0"/>
              <a:t>out.</a:t>
            </a:r>
            <a:endParaRPr lang="en-GB" sz="2800" dirty="0" smtClean="0"/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324027038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14660" y="251908"/>
            <a:ext cx="829340" cy="468317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solidFill>
                  <a:srgbClr val="0070C0"/>
                </a:solidFill>
              </a:rPr>
              <a:t>Gain</a:t>
            </a:r>
            <a:endParaRPr lang="en-GB" dirty="0">
              <a:solidFill>
                <a:srgbClr val="0070C0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395536" y="1371803"/>
            <a:ext cx="8555385" cy="4625975"/>
          </a:xfrm>
        </p:spPr>
        <p:txBody>
          <a:bodyPr/>
          <a:lstStyle/>
          <a:p>
            <a:r>
              <a:rPr lang="en-GB" sz="2800" dirty="0" smtClean="0"/>
              <a:t>Overall Gain is usually a dial </a:t>
            </a:r>
            <a:r>
              <a:rPr lang="en-GB" sz="2800" dirty="0"/>
              <a:t>control- similar to turning the volume up on a stereo this amplifies returning echo’s across the whole </a:t>
            </a:r>
            <a:r>
              <a:rPr lang="en-GB" sz="2800" dirty="0" smtClean="0"/>
              <a:t>image (Turn </a:t>
            </a:r>
            <a:r>
              <a:rPr lang="en-GB" sz="2800" dirty="0"/>
              <a:t>up (clockwise) brightens image and </a:t>
            </a:r>
            <a:r>
              <a:rPr lang="en-GB" sz="2800" dirty="0" smtClean="0"/>
              <a:t>turn </a:t>
            </a:r>
            <a:r>
              <a:rPr lang="en-GB" sz="2800" dirty="0"/>
              <a:t>down darkens </a:t>
            </a:r>
            <a:r>
              <a:rPr lang="en-GB" sz="2800" dirty="0" smtClean="0"/>
              <a:t>image</a:t>
            </a:r>
            <a:r>
              <a:rPr lang="en-GB" sz="2800" dirty="0" smtClean="0"/>
              <a:t>).</a:t>
            </a:r>
            <a:endParaRPr lang="en-GB" sz="2800" dirty="0"/>
          </a:p>
          <a:p>
            <a:pPr marL="119062" indent="0">
              <a:buNone/>
              <a:defRPr/>
            </a:pPr>
            <a:endParaRPr lang="en-GB" sz="2800" dirty="0" smtClean="0"/>
          </a:p>
          <a:p>
            <a:pPr>
              <a:defRPr/>
            </a:pPr>
            <a:r>
              <a:rPr lang="en-GB" sz="2800" dirty="0" smtClean="0"/>
              <a:t>Time Gain Control (TGC) is generally a slider bar which allows the operator to select specific image depths for </a:t>
            </a:r>
            <a:r>
              <a:rPr lang="en-GB" sz="2800" dirty="0" smtClean="0"/>
              <a:t>amplification.</a:t>
            </a:r>
            <a:endParaRPr lang="en-GB" sz="2800" dirty="0" smtClean="0"/>
          </a:p>
          <a:p>
            <a:pPr>
              <a:defRPr/>
            </a:pPr>
            <a:endParaRPr lang="en-GB" sz="2800" dirty="0"/>
          </a:p>
          <a:p>
            <a:pPr>
              <a:defRPr/>
            </a:pPr>
            <a:r>
              <a:rPr lang="en-GB" sz="2800" dirty="0" smtClean="0"/>
              <a:t>TGC is useful in amplifying deep returning echo’s which  would otherwise appear brighter due to increased </a:t>
            </a:r>
            <a:r>
              <a:rPr lang="en-GB" sz="2800" dirty="0" smtClean="0"/>
              <a:t>attenuation. </a:t>
            </a:r>
            <a:endParaRPr lang="en-GB" sz="28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6202" y="5152603"/>
            <a:ext cx="857250" cy="1685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custDataLst>
      <p:tags r:id="rId2"/>
    </p:custDataLst>
    <p:extLst>
      <p:ext uri="{BB962C8B-B14F-4D97-AF65-F5344CB8AC3E}">
        <p14:creationId xmlns:p14="http://schemas.microsoft.com/office/powerpoint/2010/main" val="348496155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ransition spd="med">
    <p:fade/>
  </p:transition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n5zQoSaw9Q5WLktORy1lAx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n5zQoSaw9Q5WLktORy1lAx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n5zQoSaw9Q5WLktORy1lAx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n5zQoSaw9Q5WLktORy1lAx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n5zQoSaw9Q5WLktORy1lAx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n5zQoSaw9Q5WLktORy1lAx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n5zQoSaw9Q5WLktORy1lAx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n5zQoSaw9Q5WLktORy1lAx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n5zQoSaw9Q5WLktORy1lAx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n5zQoSaw9Q5WLktORy1lAx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n5zQoSaw9Q5WLktORy1lAx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n5zQoSaw9Q5WLktORy1lAx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n5zQoSaw9Q5WLktORy1lAx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n5zQoSaw9Q5WLktORy1lAx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n5zQoSaw9Q5WLktORy1lAx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ＭＳ ゴシック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ＭＳ ゴシック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Module">
    <a:dk1>
      <a:sysClr val="windowText" lastClr="000000"/>
    </a:dk1>
    <a:lt1>
      <a:sysClr val="window" lastClr="FFFFFF"/>
    </a:lt1>
    <a:dk2>
      <a:srgbClr val="5A6378"/>
    </a:dk2>
    <a:lt2>
      <a:srgbClr val="D4D4D6"/>
    </a:lt2>
    <a:accent1>
      <a:srgbClr val="F0AD00"/>
    </a:accent1>
    <a:accent2>
      <a:srgbClr val="60B5CC"/>
    </a:accent2>
    <a:accent3>
      <a:srgbClr val="E66C7D"/>
    </a:accent3>
    <a:accent4>
      <a:srgbClr val="6BB76D"/>
    </a:accent4>
    <a:accent5>
      <a:srgbClr val="E88651"/>
    </a:accent5>
    <a:accent6>
      <a:srgbClr val="C64847"/>
    </a:accent6>
    <a:hlink>
      <a:srgbClr val="168BBA"/>
    </a:hlink>
    <a:folHlink>
      <a:srgbClr val="680000"/>
    </a:folHlink>
  </a:clrScheme>
</a:themeOverride>
</file>

<file path=ppt/theme/themeOverride10.xml><?xml version="1.0" encoding="utf-8"?>
<a:themeOverride xmlns:a="http://schemas.openxmlformats.org/drawingml/2006/main">
  <a:clrScheme name="Module">
    <a:dk1>
      <a:sysClr val="windowText" lastClr="000000"/>
    </a:dk1>
    <a:lt1>
      <a:sysClr val="window" lastClr="FFFFFF"/>
    </a:lt1>
    <a:dk2>
      <a:srgbClr val="5A6378"/>
    </a:dk2>
    <a:lt2>
      <a:srgbClr val="D4D4D6"/>
    </a:lt2>
    <a:accent1>
      <a:srgbClr val="F0AD00"/>
    </a:accent1>
    <a:accent2>
      <a:srgbClr val="60B5CC"/>
    </a:accent2>
    <a:accent3>
      <a:srgbClr val="E66C7D"/>
    </a:accent3>
    <a:accent4>
      <a:srgbClr val="6BB76D"/>
    </a:accent4>
    <a:accent5>
      <a:srgbClr val="E88651"/>
    </a:accent5>
    <a:accent6>
      <a:srgbClr val="C64847"/>
    </a:accent6>
    <a:hlink>
      <a:srgbClr val="168BBA"/>
    </a:hlink>
    <a:folHlink>
      <a:srgbClr val="680000"/>
    </a:folHlink>
  </a:clrScheme>
</a:themeOverride>
</file>

<file path=ppt/theme/themeOverride11.xml><?xml version="1.0" encoding="utf-8"?>
<a:themeOverride xmlns:a="http://schemas.openxmlformats.org/drawingml/2006/main">
  <a:clrScheme name="Module">
    <a:dk1>
      <a:sysClr val="windowText" lastClr="000000"/>
    </a:dk1>
    <a:lt1>
      <a:sysClr val="window" lastClr="FFFFFF"/>
    </a:lt1>
    <a:dk2>
      <a:srgbClr val="5A6378"/>
    </a:dk2>
    <a:lt2>
      <a:srgbClr val="D4D4D6"/>
    </a:lt2>
    <a:accent1>
      <a:srgbClr val="F0AD00"/>
    </a:accent1>
    <a:accent2>
      <a:srgbClr val="60B5CC"/>
    </a:accent2>
    <a:accent3>
      <a:srgbClr val="E66C7D"/>
    </a:accent3>
    <a:accent4>
      <a:srgbClr val="6BB76D"/>
    </a:accent4>
    <a:accent5>
      <a:srgbClr val="E88651"/>
    </a:accent5>
    <a:accent6>
      <a:srgbClr val="C64847"/>
    </a:accent6>
    <a:hlink>
      <a:srgbClr val="168BBA"/>
    </a:hlink>
    <a:folHlink>
      <a:srgbClr val="680000"/>
    </a:folHlink>
  </a:clrScheme>
</a:themeOverride>
</file>

<file path=ppt/theme/themeOverride12.xml><?xml version="1.0" encoding="utf-8"?>
<a:themeOverride xmlns:a="http://schemas.openxmlformats.org/drawingml/2006/main">
  <a:clrScheme name="Module">
    <a:dk1>
      <a:sysClr val="windowText" lastClr="000000"/>
    </a:dk1>
    <a:lt1>
      <a:sysClr val="window" lastClr="FFFFFF"/>
    </a:lt1>
    <a:dk2>
      <a:srgbClr val="5A6378"/>
    </a:dk2>
    <a:lt2>
      <a:srgbClr val="D4D4D6"/>
    </a:lt2>
    <a:accent1>
      <a:srgbClr val="F0AD00"/>
    </a:accent1>
    <a:accent2>
      <a:srgbClr val="60B5CC"/>
    </a:accent2>
    <a:accent3>
      <a:srgbClr val="E66C7D"/>
    </a:accent3>
    <a:accent4>
      <a:srgbClr val="6BB76D"/>
    </a:accent4>
    <a:accent5>
      <a:srgbClr val="E88651"/>
    </a:accent5>
    <a:accent6>
      <a:srgbClr val="C64847"/>
    </a:accent6>
    <a:hlink>
      <a:srgbClr val="168BBA"/>
    </a:hlink>
    <a:folHlink>
      <a:srgbClr val="680000"/>
    </a:folHlink>
  </a:clrScheme>
</a:themeOverride>
</file>

<file path=ppt/theme/themeOverride13.xml><?xml version="1.0" encoding="utf-8"?>
<a:themeOverride xmlns:a="http://schemas.openxmlformats.org/drawingml/2006/main">
  <a:clrScheme name="Module">
    <a:dk1>
      <a:sysClr val="windowText" lastClr="000000"/>
    </a:dk1>
    <a:lt1>
      <a:sysClr val="window" lastClr="FFFFFF"/>
    </a:lt1>
    <a:dk2>
      <a:srgbClr val="5A6378"/>
    </a:dk2>
    <a:lt2>
      <a:srgbClr val="D4D4D6"/>
    </a:lt2>
    <a:accent1>
      <a:srgbClr val="F0AD00"/>
    </a:accent1>
    <a:accent2>
      <a:srgbClr val="60B5CC"/>
    </a:accent2>
    <a:accent3>
      <a:srgbClr val="E66C7D"/>
    </a:accent3>
    <a:accent4>
      <a:srgbClr val="6BB76D"/>
    </a:accent4>
    <a:accent5>
      <a:srgbClr val="E88651"/>
    </a:accent5>
    <a:accent6>
      <a:srgbClr val="C64847"/>
    </a:accent6>
    <a:hlink>
      <a:srgbClr val="168BBA"/>
    </a:hlink>
    <a:folHlink>
      <a:srgbClr val="680000"/>
    </a:folHlink>
  </a:clrScheme>
</a:themeOverride>
</file>

<file path=ppt/theme/themeOverride14.xml><?xml version="1.0" encoding="utf-8"?>
<a:themeOverride xmlns:a="http://schemas.openxmlformats.org/drawingml/2006/main">
  <a:clrScheme name="Module">
    <a:dk1>
      <a:sysClr val="windowText" lastClr="000000"/>
    </a:dk1>
    <a:lt1>
      <a:sysClr val="window" lastClr="FFFFFF"/>
    </a:lt1>
    <a:dk2>
      <a:srgbClr val="5A6378"/>
    </a:dk2>
    <a:lt2>
      <a:srgbClr val="D4D4D6"/>
    </a:lt2>
    <a:accent1>
      <a:srgbClr val="F0AD00"/>
    </a:accent1>
    <a:accent2>
      <a:srgbClr val="60B5CC"/>
    </a:accent2>
    <a:accent3>
      <a:srgbClr val="E66C7D"/>
    </a:accent3>
    <a:accent4>
      <a:srgbClr val="6BB76D"/>
    </a:accent4>
    <a:accent5>
      <a:srgbClr val="E88651"/>
    </a:accent5>
    <a:accent6>
      <a:srgbClr val="C64847"/>
    </a:accent6>
    <a:hlink>
      <a:srgbClr val="168BBA"/>
    </a:hlink>
    <a:folHlink>
      <a:srgbClr val="680000"/>
    </a:folHlink>
  </a:clrScheme>
</a:themeOverride>
</file>

<file path=ppt/theme/themeOverride15.xml><?xml version="1.0" encoding="utf-8"?>
<a:themeOverride xmlns:a="http://schemas.openxmlformats.org/drawingml/2006/main">
  <a:clrScheme name="Module">
    <a:dk1>
      <a:sysClr val="windowText" lastClr="000000"/>
    </a:dk1>
    <a:lt1>
      <a:sysClr val="window" lastClr="FFFFFF"/>
    </a:lt1>
    <a:dk2>
      <a:srgbClr val="5A6378"/>
    </a:dk2>
    <a:lt2>
      <a:srgbClr val="D4D4D6"/>
    </a:lt2>
    <a:accent1>
      <a:srgbClr val="F0AD00"/>
    </a:accent1>
    <a:accent2>
      <a:srgbClr val="60B5CC"/>
    </a:accent2>
    <a:accent3>
      <a:srgbClr val="E66C7D"/>
    </a:accent3>
    <a:accent4>
      <a:srgbClr val="6BB76D"/>
    </a:accent4>
    <a:accent5>
      <a:srgbClr val="E88651"/>
    </a:accent5>
    <a:accent6>
      <a:srgbClr val="C64847"/>
    </a:accent6>
    <a:hlink>
      <a:srgbClr val="168BBA"/>
    </a:hlink>
    <a:folHlink>
      <a:srgbClr val="680000"/>
    </a:folHlink>
  </a:clrScheme>
</a:themeOverride>
</file>

<file path=ppt/theme/themeOverride16.xml><?xml version="1.0" encoding="utf-8"?>
<a:themeOverride xmlns:a="http://schemas.openxmlformats.org/drawingml/2006/main">
  <a:clrScheme name="Module">
    <a:dk1>
      <a:sysClr val="windowText" lastClr="000000"/>
    </a:dk1>
    <a:lt1>
      <a:sysClr val="window" lastClr="FFFFFF"/>
    </a:lt1>
    <a:dk2>
      <a:srgbClr val="5A6378"/>
    </a:dk2>
    <a:lt2>
      <a:srgbClr val="D4D4D6"/>
    </a:lt2>
    <a:accent1>
      <a:srgbClr val="F0AD00"/>
    </a:accent1>
    <a:accent2>
      <a:srgbClr val="60B5CC"/>
    </a:accent2>
    <a:accent3>
      <a:srgbClr val="E66C7D"/>
    </a:accent3>
    <a:accent4>
      <a:srgbClr val="6BB76D"/>
    </a:accent4>
    <a:accent5>
      <a:srgbClr val="E88651"/>
    </a:accent5>
    <a:accent6>
      <a:srgbClr val="C64847"/>
    </a:accent6>
    <a:hlink>
      <a:srgbClr val="168BBA"/>
    </a:hlink>
    <a:folHlink>
      <a:srgbClr val="680000"/>
    </a:folHlink>
  </a:clrScheme>
</a:themeOverride>
</file>

<file path=ppt/theme/themeOverride2.xml><?xml version="1.0" encoding="utf-8"?>
<a:themeOverride xmlns:a="http://schemas.openxmlformats.org/drawingml/2006/main">
  <a:clrScheme name="Module">
    <a:dk1>
      <a:sysClr val="windowText" lastClr="000000"/>
    </a:dk1>
    <a:lt1>
      <a:sysClr val="window" lastClr="FFFFFF"/>
    </a:lt1>
    <a:dk2>
      <a:srgbClr val="5A6378"/>
    </a:dk2>
    <a:lt2>
      <a:srgbClr val="D4D4D6"/>
    </a:lt2>
    <a:accent1>
      <a:srgbClr val="F0AD00"/>
    </a:accent1>
    <a:accent2>
      <a:srgbClr val="60B5CC"/>
    </a:accent2>
    <a:accent3>
      <a:srgbClr val="E66C7D"/>
    </a:accent3>
    <a:accent4>
      <a:srgbClr val="6BB76D"/>
    </a:accent4>
    <a:accent5>
      <a:srgbClr val="E88651"/>
    </a:accent5>
    <a:accent6>
      <a:srgbClr val="C64847"/>
    </a:accent6>
    <a:hlink>
      <a:srgbClr val="168BBA"/>
    </a:hlink>
    <a:folHlink>
      <a:srgbClr val="680000"/>
    </a:folHlink>
  </a:clrScheme>
</a:themeOverride>
</file>

<file path=ppt/theme/themeOverride3.xml><?xml version="1.0" encoding="utf-8"?>
<a:themeOverride xmlns:a="http://schemas.openxmlformats.org/drawingml/2006/main">
  <a:clrScheme name="Module">
    <a:dk1>
      <a:sysClr val="windowText" lastClr="000000"/>
    </a:dk1>
    <a:lt1>
      <a:sysClr val="window" lastClr="FFFFFF"/>
    </a:lt1>
    <a:dk2>
      <a:srgbClr val="5A6378"/>
    </a:dk2>
    <a:lt2>
      <a:srgbClr val="D4D4D6"/>
    </a:lt2>
    <a:accent1>
      <a:srgbClr val="F0AD00"/>
    </a:accent1>
    <a:accent2>
      <a:srgbClr val="60B5CC"/>
    </a:accent2>
    <a:accent3>
      <a:srgbClr val="E66C7D"/>
    </a:accent3>
    <a:accent4>
      <a:srgbClr val="6BB76D"/>
    </a:accent4>
    <a:accent5>
      <a:srgbClr val="E88651"/>
    </a:accent5>
    <a:accent6>
      <a:srgbClr val="C64847"/>
    </a:accent6>
    <a:hlink>
      <a:srgbClr val="168BBA"/>
    </a:hlink>
    <a:folHlink>
      <a:srgbClr val="680000"/>
    </a:folHlink>
  </a:clrScheme>
</a:themeOverride>
</file>

<file path=ppt/theme/themeOverride4.xml><?xml version="1.0" encoding="utf-8"?>
<a:themeOverride xmlns:a="http://schemas.openxmlformats.org/drawingml/2006/main">
  <a:clrScheme name="Module">
    <a:dk1>
      <a:sysClr val="windowText" lastClr="000000"/>
    </a:dk1>
    <a:lt1>
      <a:sysClr val="window" lastClr="FFFFFF"/>
    </a:lt1>
    <a:dk2>
      <a:srgbClr val="5A6378"/>
    </a:dk2>
    <a:lt2>
      <a:srgbClr val="D4D4D6"/>
    </a:lt2>
    <a:accent1>
      <a:srgbClr val="F0AD00"/>
    </a:accent1>
    <a:accent2>
      <a:srgbClr val="60B5CC"/>
    </a:accent2>
    <a:accent3>
      <a:srgbClr val="E66C7D"/>
    </a:accent3>
    <a:accent4>
      <a:srgbClr val="6BB76D"/>
    </a:accent4>
    <a:accent5>
      <a:srgbClr val="E88651"/>
    </a:accent5>
    <a:accent6>
      <a:srgbClr val="C64847"/>
    </a:accent6>
    <a:hlink>
      <a:srgbClr val="168BBA"/>
    </a:hlink>
    <a:folHlink>
      <a:srgbClr val="680000"/>
    </a:folHlink>
  </a:clrScheme>
</a:themeOverride>
</file>

<file path=ppt/theme/themeOverride5.xml><?xml version="1.0" encoding="utf-8"?>
<a:themeOverride xmlns:a="http://schemas.openxmlformats.org/drawingml/2006/main">
  <a:clrScheme name="Module">
    <a:dk1>
      <a:sysClr val="windowText" lastClr="000000"/>
    </a:dk1>
    <a:lt1>
      <a:sysClr val="window" lastClr="FFFFFF"/>
    </a:lt1>
    <a:dk2>
      <a:srgbClr val="5A6378"/>
    </a:dk2>
    <a:lt2>
      <a:srgbClr val="D4D4D6"/>
    </a:lt2>
    <a:accent1>
      <a:srgbClr val="F0AD00"/>
    </a:accent1>
    <a:accent2>
      <a:srgbClr val="60B5CC"/>
    </a:accent2>
    <a:accent3>
      <a:srgbClr val="E66C7D"/>
    </a:accent3>
    <a:accent4>
      <a:srgbClr val="6BB76D"/>
    </a:accent4>
    <a:accent5>
      <a:srgbClr val="E88651"/>
    </a:accent5>
    <a:accent6>
      <a:srgbClr val="C64847"/>
    </a:accent6>
    <a:hlink>
      <a:srgbClr val="168BBA"/>
    </a:hlink>
    <a:folHlink>
      <a:srgbClr val="680000"/>
    </a:folHlink>
  </a:clrScheme>
</a:themeOverride>
</file>

<file path=ppt/theme/themeOverride6.xml><?xml version="1.0" encoding="utf-8"?>
<a:themeOverride xmlns:a="http://schemas.openxmlformats.org/drawingml/2006/main">
  <a:clrScheme name="Module">
    <a:dk1>
      <a:sysClr val="windowText" lastClr="000000"/>
    </a:dk1>
    <a:lt1>
      <a:sysClr val="window" lastClr="FFFFFF"/>
    </a:lt1>
    <a:dk2>
      <a:srgbClr val="5A6378"/>
    </a:dk2>
    <a:lt2>
      <a:srgbClr val="D4D4D6"/>
    </a:lt2>
    <a:accent1>
      <a:srgbClr val="F0AD00"/>
    </a:accent1>
    <a:accent2>
      <a:srgbClr val="60B5CC"/>
    </a:accent2>
    <a:accent3>
      <a:srgbClr val="E66C7D"/>
    </a:accent3>
    <a:accent4>
      <a:srgbClr val="6BB76D"/>
    </a:accent4>
    <a:accent5>
      <a:srgbClr val="E88651"/>
    </a:accent5>
    <a:accent6>
      <a:srgbClr val="C64847"/>
    </a:accent6>
    <a:hlink>
      <a:srgbClr val="168BBA"/>
    </a:hlink>
    <a:folHlink>
      <a:srgbClr val="680000"/>
    </a:folHlink>
  </a:clrScheme>
</a:themeOverride>
</file>

<file path=ppt/theme/themeOverride7.xml><?xml version="1.0" encoding="utf-8"?>
<a:themeOverride xmlns:a="http://schemas.openxmlformats.org/drawingml/2006/main">
  <a:clrScheme name="Module">
    <a:dk1>
      <a:sysClr val="windowText" lastClr="000000"/>
    </a:dk1>
    <a:lt1>
      <a:sysClr val="window" lastClr="FFFFFF"/>
    </a:lt1>
    <a:dk2>
      <a:srgbClr val="5A6378"/>
    </a:dk2>
    <a:lt2>
      <a:srgbClr val="D4D4D6"/>
    </a:lt2>
    <a:accent1>
      <a:srgbClr val="F0AD00"/>
    </a:accent1>
    <a:accent2>
      <a:srgbClr val="60B5CC"/>
    </a:accent2>
    <a:accent3>
      <a:srgbClr val="E66C7D"/>
    </a:accent3>
    <a:accent4>
      <a:srgbClr val="6BB76D"/>
    </a:accent4>
    <a:accent5>
      <a:srgbClr val="E88651"/>
    </a:accent5>
    <a:accent6>
      <a:srgbClr val="C64847"/>
    </a:accent6>
    <a:hlink>
      <a:srgbClr val="168BBA"/>
    </a:hlink>
    <a:folHlink>
      <a:srgbClr val="680000"/>
    </a:folHlink>
  </a:clrScheme>
</a:themeOverride>
</file>

<file path=ppt/theme/themeOverride8.xml><?xml version="1.0" encoding="utf-8"?>
<a:themeOverride xmlns:a="http://schemas.openxmlformats.org/drawingml/2006/main">
  <a:clrScheme name="Module">
    <a:dk1>
      <a:sysClr val="windowText" lastClr="000000"/>
    </a:dk1>
    <a:lt1>
      <a:sysClr val="window" lastClr="FFFFFF"/>
    </a:lt1>
    <a:dk2>
      <a:srgbClr val="5A6378"/>
    </a:dk2>
    <a:lt2>
      <a:srgbClr val="D4D4D6"/>
    </a:lt2>
    <a:accent1>
      <a:srgbClr val="F0AD00"/>
    </a:accent1>
    <a:accent2>
      <a:srgbClr val="60B5CC"/>
    </a:accent2>
    <a:accent3>
      <a:srgbClr val="E66C7D"/>
    </a:accent3>
    <a:accent4>
      <a:srgbClr val="6BB76D"/>
    </a:accent4>
    <a:accent5>
      <a:srgbClr val="E88651"/>
    </a:accent5>
    <a:accent6>
      <a:srgbClr val="C64847"/>
    </a:accent6>
    <a:hlink>
      <a:srgbClr val="168BBA"/>
    </a:hlink>
    <a:folHlink>
      <a:srgbClr val="680000"/>
    </a:folHlink>
  </a:clrScheme>
</a:themeOverride>
</file>

<file path=ppt/theme/themeOverride9.xml><?xml version="1.0" encoding="utf-8"?>
<a:themeOverride xmlns:a="http://schemas.openxmlformats.org/drawingml/2006/main">
  <a:clrScheme name="Module">
    <a:dk1>
      <a:sysClr val="windowText" lastClr="000000"/>
    </a:dk1>
    <a:lt1>
      <a:sysClr val="window" lastClr="FFFFFF"/>
    </a:lt1>
    <a:dk2>
      <a:srgbClr val="5A6378"/>
    </a:dk2>
    <a:lt2>
      <a:srgbClr val="D4D4D6"/>
    </a:lt2>
    <a:accent1>
      <a:srgbClr val="F0AD00"/>
    </a:accent1>
    <a:accent2>
      <a:srgbClr val="60B5CC"/>
    </a:accent2>
    <a:accent3>
      <a:srgbClr val="E66C7D"/>
    </a:accent3>
    <a:accent4>
      <a:srgbClr val="6BB76D"/>
    </a:accent4>
    <a:accent5>
      <a:srgbClr val="E88651"/>
    </a:accent5>
    <a:accent6>
      <a:srgbClr val="C64847"/>
    </a:accent6>
    <a:hlink>
      <a:srgbClr val="168BBA"/>
    </a:hlink>
    <a:folHlink>
      <a:srgbClr val="68000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334</TotalTime>
  <Words>929</Words>
  <Application>Microsoft Office PowerPoint</Application>
  <PresentationFormat>On-screen Show (4:3)</PresentationFormat>
  <Paragraphs>101</Paragraphs>
  <Slides>15</Slides>
  <Notes>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Module</vt:lpstr>
      <vt:lpstr>Medical Ultrasound: Image Optimisation</vt:lpstr>
      <vt:lpstr>Ultrasound image optimisation</vt:lpstr>
      <vt:lpstr>Equipment set-up</vt:lpstr>
      <vt:lpstr>Transducers</vt:lpstr>
      <vt:lpstr>Key optimisation tools</vt:lpstr>
      <vt:lpstr>Frequency</vt:lpstr>
      <vt:lpstr>Depth</vt:lpstr>
      <vt:lpstr>Sector Width</vt:lpstr>
      <vt:lpstr>Gain</vt:lpstr>
      <vt:lpstr>Focus</vt:lpstr>
      <vt:lpstr>Focal zones</vt:lpstr>
      <vt:lpstr>Doppler - Power</vt:lpstr>
      <vt:lpstr>Doppler - Colour</vt:lpstr>
      <vt:lpstr>Doppler -Spectral</vt:lpstr>
      <vt:lpstr>Image optimisation summary</vt:lpstr>
    </vt:vector>
  </TitlesOfParts>
  <Company>GCU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setup</dc:creator>
  <cp:lastModifiedBy>setup</cp:lastModifiedBy>
  <cp:revision>39</cp:revision>
  <dcterms:created xsi:type="dcterms:W3CDTF">2016-03-15T13:39:59Z</dcterms:created>
  <dcterms:modified xsi:type="dcterms:W3CDTF">2016-05-26T14:20:38Z</dcterms:modified>
</cp:coreProperties>
</file>