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8.xml" ContentType="application/vnd.openxmlformats-officedocument.them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78" r:id="rId2"/>
    <p:sldMasterId id="2147483781" r:id="rId3"/>
    <p:sldMasterId id="2147484069" r:id="rId4"/>
    <p:sldMasterId id="2147484083" r:id="rId5"/>
    <p:sldMasterId id="2147484097" r:id="rId6"/>
    <p:sldMasterId id="2147484111" r:id="rId7"/>
  </p:sldMasterIdLst>
  <p:notesMasterIdLst>
    <p:notesMasterId r:id="rId43"/>
  </p:notesMasterIdLst>
  <p:sldIdLst>
    <p:sldId id="374" r:id="rId8"/>
    <p:sldId id="564" r:id="rId9"/>
    <p:sldId id="565" r:id="rId10"/>
    <p:sldId id="566" r:id="rId11"/>
    <p:sldId id="555" r:id="rId12"/>
    <p:sldId id="567" r:id="rId13"/>
    <p:sldId id="571" r:id="rId14"/>
    <p:sldId id="569" r:id="rId15"/>
    <p:sldId id="581" r:id="rId16"/>
    <p:sldId id="570" r:id="rId17"/>
    <p:sldId id="583" r:id="rId18"/>
    <p:sldId id="582" r:id="rId19"/>
    <p:sldId id="597" r:id="rId20"/>
    <p:sldId id="586" r:id="rId21"/>
    <p:sldId id="584" r:id="rId22"/>
    <p:sldId id="588" r:id="rId23"/>
    <p:sldId id="585" r:id="rId24"/>
    <p:sldId id="450" r:id="rId25"/>
    <p:sldId id="591" r:id="rId26"/>
    <p:sldId id="589" r:id="rId27"/>
    <p:sldId id="463" r:id="rId28"/>
    <p:sldId id="577" r:id="rId29"/>
    <p:sldId id="462" r:id="rId30"/>
    <p:sldId id="578" r:id="rId31"/>
    <p:sldId id="580" r:id="rId32"/>
    <p:sldId id="590" r:id="rId33"/>
    <p:sldId id="593" r:id="rId34"/>
    <p:sldId id="594" r:id="rId35"/>
    <p:sldId id="575" r:id="rId36"/>
    <p:sldId id="431" r:id="rId37"/>
    <p:sldId id="573" r:id="rId38"/>
    <p:sldId id="546" r:id="rId39"/>
    <p:sldId id="574" r:id="rId40"/>
    <p:sldId id="592" r:id="rId41"/>
    <p:sldId id="596" r:id="rId42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44"/>
    </p:embeddedFont>
    <p:embeddedFont>
      <p:font typeface="Corbel" panose="020B0503020204020204" pitchFamily="34" charset="0"/>
      <p:regular r:id="rId45"/>
      <p:bold r:id="rId46"/>
      <p:italic r:id="rId47"/>
      <p:boldItalic r:id="rId48"/>
    </p:embeddedFont>
    <p:embeddedFont>
      <p:font typeface="Gill Sans MT" panose="020B0502020104020203" pitchFamily="34" charset="0"/>
      <p:regular r:id="rId49"/>
      <p:bold r:id="rId50"/>
      <p:italic r:id="rId51"/>
      <p:boldItalic r:id="rId52"/>
    </p:embeddedFont>
    <p:embeddedFont>
      <p:font typeface="ＭＳ Ｐゴシック" panose="020B0600070205080204" pitchFamily="34" charset="-128"/>
      <p:regular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  <p:embeddedFont>
      <p:font typeface="Wingdings 2" panose="05020102010507070707" pitchFamily="18" charset="2"/>
      <p:regular r:id="rId58"/>
    </p:embeddedFont>
    <p:embeddedFont>
      <p:font typeface="Lucida Sans Unicode" panose="020B0602030504020204" pitchFamily="34" charset="0"/>
      <p:regular r:id="rId59"/>
    </p:embeddedFont>
    <p:embeddedFont>
      <p:font typeface="Wingdings 3" panose="05040102010807070707" pitchFamily="18" charset="2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29" autoAdjust="0"/>
  </p:normalViewPr>
  <p:slideViewPr>
    <p:cSldViewPr>
      <p:cViewPr>
        <p:scale>
          <a:sx n="90" d="100"/>
          <a:sy n="90" d="100"/>
        </p:scale>
        <p:origin x="-2160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8" Type="http://schemas.openxmlformats.org/officeDocument/2006/relationships/slide" Target="slides/slide1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2C31FD-534E-43C1-9BD1-D5070DE05DBA}" type="datetimeFigureOut">
              <a:rPr lang="en-GB"/>
              <a:pPr>
                <a:defRPr/>
              </a:pPr>
              <a:t>09/11/2017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0BFA37-5DAA-4DD3-85F8-E4D8DB597E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7363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E4A2983-9E13-449F-8777-7FA7C2222B16}" type="slidenum">
              <a:rPr lang="en-GB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6</a:t>
            </a:fld>
            <a:endParaRPr lang="en-GB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70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6DB420-A698-4622-AB27-A2C570011597}" type="slidenum">
              <a:rPr lang="en-GB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7</a:t>
            </a:fld>
            <a:endParaRPr lang="en-GB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37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6DB420-A698-4622-AB27-A2C570011597}" type="slidenum">
              <a:rPr lang="en-GB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8</a:t>
            </a:fld>
            <a:endParaRPr lang="en-GB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37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GB" dirty="0">
              <a:latin typeface="Calibri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7AA6F7-38AE-C440-A540-86A602FCC8E5}" type="slidenum">
              <a:rPr lang="en-GB" sz="1200">
                <a:solidFill>
                  <a:prstClr val="black"/>
                </a:solidFill>
                <a:latin typeface="Calibri" charset="0"/>
              </a:rPr>
              <a:pPr eaLnBrk="1" hangingPunct="1"/>
              <a:t>29</a:t>
            </a:fld>
            <a:endParaRPr lang="en-GB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0BFA37-5DAA-4DD3-85F8-E4D8DB597EA3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461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6480175" cy="865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8"/>
          <p:cNvSpPr>
            <a:spLocks noGrp="1"/>
          </p:cNvSpPr>
          <p:nvPr>
            <p:ph idx="1"/>
          </p:nvPr>
        </p:nvSpPr>
        <p:spPr bwMode="auto">
          <a:xfrm>
            <a:off x="611188" y="1214438"/>
            <a:ext cx="80295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4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29364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EB870E5-11D0-4BBD-982B-DD4CAAD71262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2F48DA-F8C3-4B5C-9A07-E56DC8746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77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34DB546-0BC3-46B0-A414-83486CA4ED5B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B2A508-8641-4C65-B93B-564EE25C01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152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6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  <a:extLst/>
          </a:lstStyle>
          <a:p>
            <a:pPr lvl="0"/>
            <a:r>
              <a:rPr lang="pl-PL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3513" y="1169988"/>
            <a:ext cx="25257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F93727C-FADB-42FB-92F7-AA615E672FF7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6888" y="1169988"/>
            <a:ext cx="5192712" cy="201612"/>
          </a:xfrm>
        </p:spPr>
        <p:txBody>
          <a:bodyPr/>
          <a:lstStyle>
            <a:lvl1pPr defTabSz="914400">
              <a:defRPr>
                <a:solidFill>
                  <a:prstClr val="white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50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9A27E6C-D5AC-4A86-A90A-327217C57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43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8DF0F1F-B3BF-417C-BC60-65FE3B30B467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00EDB67-AD48-401D-967A-8951FF433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6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445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6863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7780B8-184E-4EC3-9755-A2EC47872235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7AB3C49-E751-4381-ACEA-4B7388C50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339" b="1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846">
                <a:solidFill>
                  <a:srgbClr val="FFFFFF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5FE861A6-0B78-41F1-AFC3-9D39E1EF3048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882D304F-8F4F-43F5-BDAC-56C0AB2BB2E7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36667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B0C1ABD-4E59-4602-916E-4A00BF5CBFAC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50079FC-BED7-48D6-A994-4E5D873A038B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92252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339" b="1" cap="none" baseline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1846">
                <a:solidFill>
                  <a:srgbClr val="FFFFFF"/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6A545FA8-5445-46D5-9BC8-ED1B0FF6492F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ED7F4617-3741-4628-9F3E-FEB42BD15944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26187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8992D0B-15E9-4FD4-A2B2-D7998E9FA731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4F1899A-2574-436C-9C18-53F6B680377F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38763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B84B72-B214-4608-9AB8-F4C8B8DDC49C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75DCB6A-C6A8-4D8F-B6D1-658B3A9A7507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31020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6480175" cy="865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Text Placeholder 8"/>
          <p:cNvSpPr>
            <a:spLocks noGrp="1"/>
          </p:cNvSpPr>
          <p:nvPr>
            <p:ph idx="1"/>
          </p:nvPr>
        </p:nvSpPr>
        <p:spPr bwMode="auto">
          <a:xfrm>
            <a:off x="611188" y="1214438"/>
            <a:ext cx="80295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4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914546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F653036-34C9-4594-B438-D3D03A508215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D1F2ABF-6708-4865-8905-E891DA3DE80E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89488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EB870E5-11D0-4BBD-982B-DD4CAAD71262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2F48DA-F8C3-4B5C-9A07-E56DC8746A6B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43438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34DB546-0BC3-46B0-A414-83486CA4ED5B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B2A508-8641-4C65-B93B-564EE25C01B8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825768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6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  <a:extLst/>
          </a:lstStyle>
          <a:p>
            <a:pPr lvl="0"/>
            <a:r>
              <a:rPr lang="pl-PL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3513" y="1169988"/>
            <a:ext cx="25257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F93727C-FADB-42FB-92F7-AA615E672FF7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6888" y="1169988"/>
            <a:ext cx="5192712" cy="201612"/>
          </a:xfrm>
        </p:spPr>
        <p:txBody>
          <a:bodyPr/>
          <a:lstStyle>
            <a:lvl1pPr defTabSz="914400">
              <a:defRPr>
                <a:solidFill>
                  <a:prstClr val="white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50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9A27E6C-D5AC-4A86-A90A-327217C5734B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83993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8DF0F1F-B3BF-417C-BC60-65FE3B30B467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00EDB67-AD48-401D-967A-8951FF433E34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56491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445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6863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7780B8-184E-4EC3-9755-A2EC47872235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7AB3C49-E751-4381-ACEA-4B7388C50FCB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81505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2C5FAA-815C-4AFC-AA44-E062FC96B4D1}" type="datetimeFigureOut">
              <a:rPr lang="en-US" smtClean="0">
                <a:latin typeface="Corbel"/>
              </a:rPr>
              <a:pPr/>
              <a:t>11/9/2017</a:t>
            </a:fld>
            <a:endParaRPr lang="en-GB"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7393C-7E28-4570-A1FA-735735BEA5A3}" type="slidenum">
              <a:rPr lang="en-GB" smtClean="0">
                <a:latin typeface="Corbel"/>
              </a:rPr>
              <a:pPr/>
              <a:t>‹#›</a:t>
            </a:fld>
            <a:endParaRPr lang="en-GB">
              <a:latin typeface="Corbel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kern="120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z="4500" smtClean="0">
                <a:solidFill>
                  <a:srgbClr val="FFC800"/>
                </a:solidFill>
                <a:effectLst/>
                <a:latin typeface="Corbel"/>
                <a:ea typeface="ＭＳ Ｐゴシック" charset="0"/>
                <a:cs typeface="ＭＳ Ｐゴシック" charset="0"/>
              </a:rPr>
              <a:t>Click to edit Master title style</a:t>
            </a:r>
            <a:endParaRPr lang="en-US" b="0" kern="0" dirty="0">
              <a:solidFill>
                <a:sysClr val="windowText" lastClr="000000"/>
              </a:solidFill>
              <a:effectLst/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89393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2C5FAA-815C-4AFC-AA44-E062FC96B4D1}" type="datetimeFigureOut">
              <a:rPr lang="en-US" smtClean="0">
                <a:latin typeface="Corbel"/>
              </a:rPr>
              <a:pPr/>
              <a:t>11/9/2017</a:t>
            </a:fld>
            <a:endParaRPr lang="en-GB"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7393C-7E28-4570-A1FA-735735BEA5A3}" type="slidenum">
              <a:rPr lang="en-GB" smtClean="0">
                <a:latin typeface="Corbel"/>
              </a:rPr>
              <a:pPr/>
              <a:t>‹#›</a:t>
            </a:fld>
            <a:endParaRPr lang="en-GB">
              <a:latin typeface="Corbel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800"/>
                </a:solidFill>
                <a:effectLst/>
                <a:uLnTx/>
                <a:uFillTx/>
                <a:latin typeface="Corbel"/>
                <a:ea typeface="ＭＳ Ｐゴシック" charset="0"/>
                <a:cs typeface="ＭＳ Ｐゴシック" charset="0"/>
              </a:rPr>
              <a:t>Click to edit Master title style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12741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339" b="1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846">
                <a:solidFill>
                  <a:srgbClr val="FFFFFF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5FE861A6-0B78-41F1-AFC3-9D39E1EF3048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882D304F-8F4F-43F5-BDAC-56C0AB2BB2E7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14462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B0C1ABD-4E59-4602-916E-4A00BF5CBFAC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50079FC-BED7-48D6-A994-4E5D873A038B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119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EAA1CA1F-868C-4C5C-90A6-DEE2F6AEE0B2}" type="datetime1">
              <a:rPr lang="en-GB"/>
              <a:pPr>
                <a:defRPr/>
              </a:pPr>
              <a:t>09/11/2017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white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r>
              <a:rPr lang="en-GB"/>
              <a:t>Author Anna Ciechomska MD, PhD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56B34FA-EF2B-4E68-A95E-35E37483A0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26932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339" b="1" cap="none" baseline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1846">
                <a:solidFill>
                  <a:srgbClr val="FFFFFF"/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6A545FA8-5445-46D5-9BC8-ED1B0FF6492F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ED7F4617-3741-4628-9F3E-FEB42BD15944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1988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8992D0B-15E9-4FD4-A2B2-D7998E9FA731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4F1899A-2574-436C-9C18-53F6B680377F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80931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B84B72-B214-4608-9AB8-F4C8B8DDC49C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75DCB6A-C6A8-4D8F-B6D1-658B3A9A7507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42729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F653036-34C9-4594-B438-D3D03A508215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D1F2ABF-6708-4865-8905-E891DA3DE80E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1888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EB870E5-11D0-4BBD-982B-DD4CAAD71262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2F48DA-F8C3-4B5C-9A07-E56DC8746A6B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14948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34DB546-0BC3-46B0-A414-83486CA4ED5B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B2A508-8641-4C65-B93B-564EE25C01B8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42844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6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  <a:extLst/>
          </a:lstStyle>
          <a:p>
            <a:pPr lvl="0"/>
            <a:r>
              <a:rPr lang="pl-PL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3513" y="1169988"/>
            <a:ext cx="25257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F93727C-FADB-42FB-92F7-AA615E672FF7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6888" y="1169988"/>
            <a:ext cx="5192712" cy="201612"/>
          </a:xfrm>
        </p:spPr>
        <p:txBody>
          <a:bodyPr/>
          <a:lstStyle>
            <a:lvl1pPr defTabSz="914400">
              <a:defRPr>
                <a:solidFill>
                  <a:prstClr val="white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50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9A27E6C-D5AC-4A86-A90A-327217C5734B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59218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8DF0F1F-B3BF-417C-BC60-65FE3B30B467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00EDB67-AD48-401D-967A-8951FF433E34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92633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445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6863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7780B8-184E-4EC3-9755-A2EC47872235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7AB3C49-E751-4381-ACEA-4B7388C50FCB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81614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2C5FAA-815C-4AFC-AA44-E062FC96B4D1}" type="datetimeFigureOut">
              <a:rPr lang="en-US" smtClean="0">
                <a:latin typeface="Corbel"/>
              </a:rPr>
              <a:pPr/>
              <a:t>11/9/2017</a:t>
            </a:fld>
            <a:endParaRPr lang="en-GB"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7393C-7E28-4570-A1FA-735735BEA5A3}" type="slidenum">
              <a:rPr lang="en-GB" smtClean="0">
                <a:latin typeface="Corbel"/>
              </a:rPr>
              <a:pPr/>
              <a:t>‹#›</a:t>
            </a:fld>
            <a:endParaRPr lang="en-GB">
              <a:latin typeface="Corbel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kern="120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z="4500" smtClean="0">
                <a:solidFill>
                  <a:srgbClr val="FFC800"/>
                </a:solidFill>
                <a:effectLst/>
                <a:latin typeface="Corbel"/>
                <a:ea typeface="ＭＳ Ｐゴシック" charset="0"/>
                <a:cs typeface="ＭＳ Ｐゴシック" charset="0"/>
              </a:rPr>
              <a:t>Click to edit Master title style</a:t>
            </a:r>
            <a:endParaRPr lang="en-US" b="0" kern="0" dirty="0">
              <a:solidFill>
                <a:sysClr val="windowText" lastClr="000000"/>
              </a:solidFill>
              <a:effectLst/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4789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339" b="1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846">
                <a:solidFill>
                  <a:srgbClr val="FFFFFF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5FE861A6-0B78-41F1-AFC3-9D39E1EF3048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882D304F-8F4F-43F5-BDAC-56C0AB2BB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40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2C5FAA-815C-4AFC-AA44-E062FC96B4D1}" type="datetimeFigureOut">
              <a:rPr lang="en-US" smtClean="0">
                <a:latin typeface="Corbel"/>
              </a:rPr>
              <a:pPr/>
              <a:t>11/9/2017</a:t>
            </a:fld>
            <a:endParaRPr lang="en-GB">
              <a:latin typeface="Corbe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>
              <a:latin typeface="Corbe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7393C-7E28-4570-A1FA-735735BEA5A3}" type="slidenum">
              <a:rPr lang="en-GB" smtClean="0">
                <a:latin typeface="Corbel"/>
              </a:rPr>
              <a:pPr/>
              <a:t>‹#›</a:t>
            </a:fld>
            <a:endParaRPr lang="en-GB">
              <a:latin typeface="Corbel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800"/>
                </a:solidFill>
                <a:effectLst/>
                <a:uLnTx/>
                <a:uFillTx/>
                <a:latin typeface="Corbel"/>
                <a:ea typeface="ＭＳ Ｐゴシック" charset="0"/>
                <a:cs typeface="ＭＳ Ｐゴシック" charset="0"/>
              </a:rPr>
              <a:t>Click to edit Master title style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6387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339" b="1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846">
                <a:solidFill>
                  <a:srgbClr val="FFFFFF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5FE861A6-0B78-41F1-AFC3-9D39E1EF3048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882D304F-8F4F-43F5-BDAC-56C0AB2BB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81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B0C1ABD-4E59-4602-916E-4A00BF5CBFAC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50079FC-BED7-48D6-A994-4E5D873A0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93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339" b="1" cap="none" baseline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1846">
                <a:solidFill>
                  <a:srgbClr val="FFFFFF"/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6A545FA8-5445-46D5-9BC8-ED1B0FF6492F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ED7F4617-3741-4628-9F3E-FEB42BD15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59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8992D0B-15E9-4FD4-A2B2-D7998E9FA731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4F1899A-2574-436C-9C18-53F6B6803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918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B84B72-B214-4608-9AB8-F4C8B8DDC49C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75DCB6A-C6A8-4D8F-B6D1-658B3A9A7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5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F653036-34C9-4594-B438-D3D03A508215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D1F2ABF-6708-4865-8905-E891DA3DE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408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EB870E5-11D0-4BBD-982B-DD4CAAD71262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2F48DA-F8C3-4B5C-9A07-E56DC8746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200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34DB546-0BC3-46B0-A414-83486CA4ED5B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B2A508-8641-4C65-B93B-564EE25C01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378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6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  <a:extLst/>
          </a:lstStyle>
          <a:p>
            <a:pPr lvl="0"/>
            <a:r>
              <a:rPr lang="pl-PL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3513" y="1169988"/>
            <a:ext cx="25257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F93727C-FADB-42FB-92F7-AA615E672FF7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6888" y="1169988"/>
            <a:ext cx="5192712" cy="201612"/>
          </a:xfrm>
        </p:spPr>
        <p:txBody>
          <a:bodyPr/>
          <a:lstStyle>
            <a:lvl1pPr defTabSz="914400">
              <a:defRPr>
                <a:solidFill>
                  <a:prstClr val="white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50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9A27E6C-D5AC-4A86-A90A-327217C57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32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B0C1ABD-4E59-4602-916E-4A00BF5CBFAC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50079FC-BED7-48D6-A994-4E5D873A0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331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8DF0F1F-B3BF-417C-BC60-65FE3B30B467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00EDB67-AD48-401D-967A-8951FF433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35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445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6863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7780B8-184E-4EC3-9755-A2EC47872235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7AB3C49-E751-4381-ACEA-4B7388C50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28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2C5FAA-815C-4AFC-AA44-E062FC96B4D1}" type="datetimeFigureOut">
              <a:rPr lang="en-US" smtClean="0"/>
              <a:pPr/>
              <a:t>11/9/2017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7393C-7E28-4570-A1FA-735735BEA5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kern="120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z="4500" smtClean="0">
                <a:solidFill>
                  <a:srgbClr val="FFC800"/>
                </a:solidFill>
                <a:effectLst/>
                <a:ea typeface="ＭＳ Ｐゴシック" charset="0"/>
                <a:cs typeface="ＭＳ Ｐゴシック" charset="0"/>
              </a:rPr>
              <a:t>Click to edit Master title style</a:t>
            </a:r>
            <a:endParaRPr lang="en-US" b="0" kern="0" dirty="0">
              <a:solidFill>
                <a:sysClr val="windowText" lastClr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85127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2C5FAA-815C-4AFC-AA44-E062FC96B4D1}" type="datetimeFigureOut">
              <a:rPr lang="en-US" smtClean="0"/>
              <a:pPr/>
              <a:t>11/9/2017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7393C-7E28-4570-A1FA-735735BEA5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800"/>
                </a:solidFill>
                <a:effectLst/>
                <a:uLnTx/>
                <a:uFillTx/>
                <a:latin typeface="Corbel"/>
                <a:ea typeface="ＭＳ Ｐゴシック" charset="0"/>
                <a:cs typeface="ＭＳ Ｐゴシック" charset="0"/>
              </a:rPr>
              <a:t>Click to edit Master title style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3398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339" b="1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846">
                <a:solidFill>
                  <a:srgbClr val="FFFFFF"/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pl-PL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5FE861A6-0B78-41F1-AFC3-9D39E1EF3048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882D304F-8F4F-43F5-BDAC-56C0AB2BB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8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B0C1ABD-4E59-4602-916E-4A00BF5CBFAC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50079FC-BED7-48D6-A994-4E5D873A0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47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339" b="1" cap="none" baseline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1846">
                <a:solidFill>
                  <a:srgbClr val="FFFFFF"/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6A545FA8-5445-46D5-9BC8-ED1B0FF6492F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ED7F4617-3741-4628-9F3E-FEB42BD15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66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8992D0B-15E9-4FD4-A2B2-D7998E9FA731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4F1899A-2574-436C-9C18-53F6B6803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838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B84B72-B214-4608-9AB8-F4C8B8DDC49C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75DCB6A-C6A8-4D8F-B6D1-658B3A9A7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66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F653036-34C9-4594-B438-D3D03A508215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D1F2ABF-6708-4865-8905-E891DA3DE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12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339" b="1" cap="none" baseline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1846">
                <a:solidFill>
                  <a:srgbClr val="FFFFFF"/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6A545FA8-5445-46D5-9BC8-ED1B0FF6492F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solidFill>
                  <a:prstClr val="white">
                    <a:tint val="95000"/>
                  </a:prstClr>
                </a:solidFill>
              </a:defRPr>
            </a:lvl1pPr>
          </a:lstStyle>
          <a:p>
            <a:pPr>
              <a:defRPr/>
            </a:pPr>
            <a:fld id="{ED7F4617-3741-4628-9F3E-FEB42BD15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88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EB870E5-11D0-4BBD-982B-DD4CAAD71262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72F48DA-F8C3-4B5C-9A07-E56DC8746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483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4"/>
            <a:ext cx="5920641" cy="455888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34DB546-0BC3-46B0-A414-83486CA4ED5B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9B2A508-8641-4C65-B93B-564EE25C01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838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846" b="0"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6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  <a:extLst/>
          </a:lstStyle>
          <a:p>
            <a:pPr lvl="0"/>
            <a:r>
              <a:rPr lang="pl-PL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3513" y="1169988"/>
            <a:ext cx="25257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F93727C-FADB-42FB-92F7-AA615E672FF7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6888" y="1169988"/>
            <a:ext cx="5192712" cy="201612"/>
          </a:xfrm>
        </p:spPr>
        <p:txBody>
          <a:bodyPr/>
          <a:lstStyle>
            <a:lvl1pPr defTabSz="914400">
              <a:defRPr>
                <a:solidFill>
                  <a:prstClr val="white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5012" cy="201612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9A27E6C-D5AC-4A86-A90A-327217C57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81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8DF0F1F-B3BF-417C-BC60-65FE3B30B467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00EDB67-AD48-401D-967A-8951FF433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299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445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6863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C7780B8-184E-4EC3-9755-A2EC47872235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7AB3C49-E751-4381-ACEA-4B7388C50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425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2C5FAA-815C-4AFC-AA44-E062FC96B4D1}" type="datetimeFigureOut">
              <a:rPr lang="en-US" smtClean="0"/>
              <a:pPr/>
              <a:t>11/9/2017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7393C-7E28-4570-A1FA-735735BEA5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1" kern="1200">
                <a:solidFill>
                  <a:srgbClr val="FFFF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z="4500" smtClean="0">
                <a:solidFill>
                  <a:srgbClr val="FFC800"/>
                </a:solidFill>
                <a:effectLst/>
                <a:ea typeface="ＭＳ Ｐゴシック" charset="0"/>
                <a:cs typeface="ＭＳ Ｐゴシック" charset="0"/>
              </a:rPr>
              <a:t>Click to edit Master title style</a:t>
            </a:r>
            <a:endParaRPr lang="en-US" b="0" kern="0" dirty="0">
              <a:solidFill>
                <a:sysClr val="windowText" lastClr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8299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2C5FAA-815C-4AFC-AA44-E062FC96B4D1}" type="datetimeFigureOut">
              <a:rPr lang="en-US" smtClean="0"/>
              <a:pPr/>
              <a:t>11/9/2017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17393C-7E28-4570-A1FA-735735BEA5A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800"/>
                </a:solidFill>
                <a:effectLst/>
                <a:uLnTx/>
                <a:uFillTx/>
                <a:latin typeface="Corbel"/>
                <a:ea typeface="ＭＳ Ｐゴシック" charset="0"/>
                <a:cs typeface="ＭＳ Ｐゴシック" charset="0"/>
              </a:rPr>
              <a:t>Click to edit Master title style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9141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8992D0B-15E9-4FD4-A2B2-D7998E9FA731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4F1899A-2574-436C-9C18-53F6B6803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80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2123" b="1" cap="all" baseline="0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  <a:extLst/>
          </a:lstStyle>
          <a:p>
            <a:pPr lvl="0"/>
            <a:r>
              <a:rPr lang="pl-PL" smtClean="0"/>
              <a:t>Click to edit Master text styles</a:t>
            </a:r>
          </a:p>
          <a:p>
            <a:pPr lvl="1"/>
            <a:r>
              <a:rPr lang="pl-PL" smtClean="0"/>
              <a:t>Second level</a:t>
            </a:r>
          </a:p>
          <a:p>
            <a:pPr lvl="2"/>
            <a:r>
              <a:rPr lang="pl-PL" smtClean="0"/>
              <a:t>Third level</a:t>
            </a:r>
          </a:p>
          <a:p>
            <a:pPr lvl="3"/>
            <a:r>
              <a:rPr lang="pl-PL" smtClean="0"/>
              <a:t>Fourth level</a:t>
            </a:r>
          </a:p>
          <a:p>
            <a:pPr lvl="4"/>
            <a:r>
              <a:rPr lang="pl-PL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B84B72-B214-4608-9AB8-F4C8B8DDC49C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75DCB6A-C6A8-4D8F-B6D1-658B3A9A7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5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F653036-34C9-4594-B438-D3D03A508215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D1F2ABF-6708-4865-8905-E891DA3DE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90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027" name="Title Placeholder 4"/>
          <p:cNvSpPr>
            <a:spLocks noGrp="1"/>
          </p:cNvSpPr>
          <p:nvPr>
            <p:ph type="title"/>
          </p:nvPr>
        </p:nvSpPr>
        <p:spPr bwMode="auto">
          <a:xfrm>
            <a:off x="684213" y="260350"/>
            <a:ext cx="64801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611188" y="1214438"/>
            <a:ext cx="80295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altLang="en-US" smtClean="0"/>
          </a:p>
        </p:txBody>
      </p:sp>
      <p:sp>
        <p:nvSpPr>
          <p:cNvPr id="1029" name="TextBox 5"/>
          <p:cNvSpPr txBox="1">
            <a:spLocks noChangeArrowheads="1"/>
          </p:cNvSpPr>
          <p:nvPr/>
        </p:nvSpPr>
        <p:spPr bwMode="auto">
          <a:xfrm>
            <a:off x="6156325" y="6613525"/>
            <a:ext cx="29527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en-GB" sz="700" dirty="0" smtClean="0">
                <a:solidFill>
                  <a:schemeClr val="bg1"/>
                </a:solidFill>
                <a:latin typeface="Gill Sans MT" pitchFamily="34" charset="-18"/>
              </a:rPr>
              <a:t>Copyright 2010 Anna </a:t>
            </a:r>
            <a:r>
              <a:rPr lang="en-GB" sz="700" dirty="0" err="1" smtClean="0">
                <a:solidFill>
                  <a:schemeClr val="bg1"/>
                </a:solidFill>
                <a:latin typeface="Gill Sans MT" pitchFamily="34" charset="-18"/>
              </a:rPr>
              <a:t>Ciechomska</a:t>
            </a:r>
            <a:endParaRPr lang="en-GB" sz="700" dirty="0" smtClean="0">
              <a:solidFill>
                <a:schemeClr val="bg1"/>
              </a:solidFill>
              <a:latin typeface="Gill Sans MT" pitchFamily="34" charset="-1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11488B"/>
          </a:solidFill>
          <a:latin typeface="Arial Black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1488B"/>
          </a:solidFill>
          <a:latin typeface="Arial Black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1488B"/>
          </a:solidFill>
          <a:latin typeface="Arial Black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1488B"/>
          </a:solidFill>
          <a:latin typeface="Arial Black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11488B"/>
          </a:solidFill>
          <a:latin typeface="Arial Black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11488B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11488B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11488B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11488B"/>
          </a:solidFill>
          <a:latin typeface="Arial" charset="0"/>
          <a:cs typeface="Arial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Font typeface="Wingdings 2" panose="05020102010507070707" pitchFamily="18" charset="2"/>
        <a:defRPr lang="en-GB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0800"/>
            <a:ext cx="9144000" cy="299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7" name="Title Placeholder 4"/>
          <p:cNvSpPr>
            <a:spLocks noGrp="1"/>
          </p:cNvSpPr>
          <p:nvPr>
            <p:ph type="title"/>
          </p:nvPr>
        </p:nvSpPr>
        <p:spPr bwMode="auto">
          <a:xfrm>
            <a:off x="539750" y="4149725"/>
            <a:ext cx="820896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Arial Black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 Black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11488B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11488B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11488B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11488B"/>
          </a:solidFill>
          <a:latin typeface="Arial" charset="0"/>
          <a:cs typeface="Arial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Font typeface="Wingdings 2" panose="05020102010507070707" pitchFamily="18" charset="2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Click to edit Master text styles</a:t>
            </a:r>
          </a:p>
          <a:p>
            <a:pPr lvl="1"/>
            <a:r>
              <a:rPr lang="pl-PL" altLang="en-US" smtClean="0"/>
              <a:t>Second level</a:t>
            </a:r>
          </a:p>
          <a:p>
            <a:pPr lvl="2"/>
            <a:r>
              <a:rPr lang="pl-PL" altLang="en-US" smtClean="0"/>
              <a:t>Third level</a:t>
            </a:r>
          </a:p>
          <a:p>
            <a:pPr lvl="3"/>
            <a:r>
              <a:rPr lang="pl-PL" altLang="en-US" smtClean="0"/>
              <a:t>Fourth level</a:t>
            </a:r>
          </a:p>
          <a:p>
            <a:pPr lvl="4"/>
            <a:r>
              <a:rPr lang="pl-PL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9BF30CD-582D-42C0-B17E-D629A711C6D8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5013" cy="274638"/>
          </a:xfrm>
          <a:prstGeom prst="rect">
            <a:avLst/>
          </a:prstGeom>
        </p:spPr>
        <p:txBody>
          <a:bodyPr vert="horz" bIns="0" rtlCol="0" anchor="b"/>
          <a:lstStyle>
            <a:lvl1pPr algn="r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B16EA8D-1A86-4D0B-8FA9-50D09FA58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5pPr>
      <a:lvl6pPr marL="422041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6pPr>
      <a:lvl7pPr marL="844083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7pPr>
      <a:lvl8pPr marL="1266124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8pPr>
      <a:lvl9pPr marL="1688165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03225" indent="-2936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2508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17575" indent="-2095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122363" indent="-168275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14450" indent="-168275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kern="1200">
          <a:solidFill>
            <a:schemeClr val="tx1"/>
          </a:solidFill>
          <a:latin typeface="+mn-lt"/>
          <a:ea typeface="+mn-ea"/>
          <a:cs typeface="+mn-cs"/>
        </a:defRPr>
      </a:lvl5pPr>
      <a:lvl6pPr marL="1502467" indent="-168817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1688165" indent="-168817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1873863" indent="-168817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2059562" indent="-168817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662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Click to edit Master text styles</a:t>
            </a:r>
          </a:p>
          <a:p>
            <a:pPr lvl="1"/>
            <a:r>
              <a:rPr lang="pl-PL" altLang="en-US" smtClean="0"/>
              <a:t>Second level</a:t>
            </a:r>
          </a:p>
          <a:p>
            <a:pPr lvl="2"/>
            <a:r>
              <a:rPr lang="pl-PL" altLang="en-US" smtClean="0"/>
              <a:t>Third level</a:t>
            </a:r>
          </a:p>
          <a:p>
            <a:pPr lvl="3"/>
            <a:r>
              <a:rPr lang="pl-PL" altLang="en-US" smtClean="0"/>
              <a:t>Fourth level</a:t>
            </a:r>
          </a:p>
          <a:p>
            <a:pPr lvl="4"/>
            <a:r>
              <a:rPr lang="pl-PL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9BF30CD-582D-42C0-B17E-D629A711C6D8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5013" cy="274638"/>
          </a:xfrm>
          <a:prstGeom prst="rect">
            <a:avLst/>
          </a:prstGeom>
        </p:spPr>
        <p:txBody>
          <a:bodyPr vert="horz" bIns="0" rtlCol="0" anchor="b"/>
          <a:lstStyle>
            <a:lvl1pPr algn="r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B16EA8D-1A86-4D0B-8FA9-50D09FA58EA7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6529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5pPr>
      <a:lvl6pPr marL="422041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6pPr>
      <a:lvl7pPr marL="844083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7pPr>
      <a:lvl8pPr marL="1266124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8pPr>
      <a:lvl9pPr marL="1688165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03225" indent="-2936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2508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17575" indent="-2095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122363" indent="-168275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14450" indent="-168275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kern="1200">
          <a:solidFill>
            <a:schemeClr val="tx1"/>
          </a:solidFill>
          <a:latin typeface="+mn-lt"/>
          <a:ea typeface="+mn-ea"/>
          <a:cs typeface="+mn-cs"/>
        </a:defRPr>
      </a:lvl5pPr>
      <a:lvl6pPr marL="1502467" indent="-168817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1688165" indent="-168817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1873863" indent="-168817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2059562" indent="-168817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662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Click to edit Master text styles</a:t>
            </a:r>
          </a:p>
          <a:p>
            <a:pPr lvl="1"/>
            <a:r>
              <a:rPr lang="pl-PL" altLang="en-US" smtClean="0"/>
              <a:t>Second level</a:t>
            </a:r>
          </a:p>
          <a:p>
            <a:pPr lvl="2"/>
            <a:r>
              <a:rPr lang="pl-PL" altLang="en-US" smtClean="0"/>
              <a:t>Third level</a:t>
            </a:r>
          </a:p>
          <a:p>
            <a:pPr lvl="3"/>
            <a:r>
              <a:rPr lang="pl-PL" altLang="en-US" smtClean="0"/>
              <a:t>Fourth level</a:t>
            </a:r>
          </a:p>
          <a:p>
            <a:pPr lvl="4"/>
            <a:r>
              <a:rPr lang="pl-PL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9BF30CD-582D-42C0-B17E-D629A711C6D8}" type="datetimeFigureOut">
              <a:rPr lang="en-US">
                <a:latin typeface="Corbel"/>
              </a:rPr>
              <a:pPr>
                <a:defRPr/>
              </a:pPr>
              <a:t>11/9/2017</a:t>
            </a:fld>
            <a:endParaRPr lang="en-US">
              <a:latin typeface="Corbe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latin typeface="Corbe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5013" cy="274638"/>
          </a:xfrm>
          <a:prstGeom prst="rect">
            <a:avLst/>
          </a:prstGeom>
        </p:spPr>
        <p:txBody>
          <a:bodyPr vert="horz" bIns="0" rtlCol="0" anchor="b"/>
          <a:lstStyle>
            <a:lvl1pPr algn="r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B16EA8D-1A86-4D0B-8FA9-50D09FA58EA7}" type="slidenum">
              <a:rPr lang="en-US">
                <a:latin typeface="Corbel"/>
              </a:rPr>
              <a:pPr>
                <a:defRPr/>
              </a:pPr>
              <a:t>‹#›</a:t>
            </a:fld>
            <a:endParaRPr lang="en-US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5668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  <p:sldLayoutId id="214748409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5pPr>
      <a:lvl6pPr marL="422041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6pPr>
      <a:lvl7pPr marL="844083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7pPr>
      <a:lvl8pPr marL="1266124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8pPr>
      <a:lvl9pPr marL="1688165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03225" indent="-2936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2508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17575" indent="-2095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122363" indent="-168275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14450" indent="-168275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kern="1200">
          <a:solidFill>
            <a:schemeClr val="tx1"/>
          </a:solidFill>
          <a:latin typeface="+mn-lt"/>
          <a:ea typeface="+mn-ea"/>
          <a:cs typeface="+mn-cs"/>
        </a:defRPr>
      </a:lvl5pPr>
      <a:lvl6pPr marL="1502467" indent="-168817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1688165" indent="-168817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1873863" indent="-168817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2059562" indent="-168817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662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Click to edit Master text styles</a:t>
            </a:r>
          </a:p>
          <a:p>
            <a:pPr lvl="1"/>
            <a:r>
              <a:rPr lang="pl-PL" altLang="en-US" smtClean="0"/>
              <a:t>Second level</a:t>
            </a:r>
          </a:p>
          <a:p>
            <a:pPr lvl="2"/>
            <a:r>
              <a:rPr lang="pl-PL" altLang="en-US" smtClean="0"/>
              <a:t>Third level</a:t>
            </a:r>
          </a:p>
          <a:p>
            <a:pPr lvl="3"/>
            <a:r>
              <a:rPr lang="pl-PL" altLang="en-US" smtClean="0"/>
              <a:t>Fourth level</a:t>
            </a:r>
          </a:p>
          <a:p>
            <a:pPr lvl="4"/>
            <a:r>
              <a:rPr lang="pl-PL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9BF30CD-582D-42C0-B17E-D629A711C6D8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5013" cy="274638"/>
          </a:xfrm>
          <a:prstGeom prst="rect">
            <a:avLst/>
          </a:prstGeom>
        </p:spPr>
        <p:txBody>
          <a:bodyPr vert="horz" bIns="0" rtlCol="0" anchor="b"/>
          <a:lstStyle>
            <a:lvl1pPr algn="r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B16EA8D-1A86-4D0B-8FA9-50D09FA58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5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5pPr>
      <a:lvl6pPr marL="422041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6pPr>
      <a:lvl7pPr marL="844083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7pPr>
      <a:lvl8pPr marL="1266124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8pPr>
      <a:lvl9pPr marL="1688165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03225" indent="-2936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2508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17575" indent="-2095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122363" indent="-168275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14450" indent="-168275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kern="1200">
          <a:solidFill>
            <a:schemeClr val="tx1"/>
          </a:solidFill>
          <a:latin typeface="+mn-lt"/>
          <a:ea typeface="+mn-ea"/>
          <a:cs typeface="+mn-cs"/>
        </a:defRPr>
      </a:lvl5pPr>
      <a:lvl6pPr marL="1502467" indent="-168817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1688165" indent="-168817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1873863" indent="-168817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2059562" indent="-168817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662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42204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pl-PL" smtClean="0"/>
              <a:t>Click to edit Master title style</a:t>
            </a:r>
            <a:endParaRPr lang="en-US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Click to edit Master text styles</a:t>
            </a:r>
          </a:p>
          <a:p>
            <a:pPr lvl="1"/>
            <a:r>
              <a:rPr lang="pl-PL" altLang="en-US" smtClean="0"/>
              <a:t>Second level</a:t>
            </a:r>
          </a:p>
          <a:p>
            <a:pPr lvl="2"/>
            <a:r>
              <a:rPr lang="pl-PL" altLang="en-US" smtClean="0"/>
              <a:t>Third level</a:t>
            </a:r>
          </a:p>
          <a:p>
            <a:pPr lvl="3"/>
            <a:r>
              <a:rPr lang="pl-PL" altLang="en-US" smtClean="0"/>
              <a:t>Fourth level</a:t>
            </a:r>
          </a:p>
          <a:p>
            <a:pPr lvl="4"/>
            <a:r>
              <a:rPr lang="pl-PL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9BF30CD-582D-42C0-B17E-D629A711C6D8}" type="datetimeFigureOut">
              <a:rPr lang="en-US"/>
              <a:pPr>
                <a:defRPr/>
              </a:pPr>
              <a:t>11/9/2017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5013" cy="274638"/>
          </a:xfrm>
          <a:prstGeom prst="rect">
            <a:avLst/>
          </a:prstGeom>
        </p:spPr>
        <p:txBody>
          <a:bodyPr vert="horz" bIns="0" rtlCol="0" anchor="b"/>
          <a:lstStyle>
            <a:lvl1pPr algn="r" defTabSz="422041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8">
                <a:solidFill>
                  <a:prstClr val="black">
                    <a:tint val="95000"/>
                  </a:prst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9B16EA8D-1A86-4D0B-8FA9-50D09FA58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1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  <p:sldLayoutId id="214748412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rgbClr val="FFC800"/>
          </a:solidFill>
          <a:latin typeface="Corbel" pitchFamily="34" charset="0"/>
        </a:defRPr>
      </a:lvl5pPr>
      <a:lvl6pPr marL="422041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6pPr>
      <a:lvl7pPr marL="844083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7pPr>
      <a:lvl8pPr marL="1266124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8pPr>
      <a:lvl9pPr marL="1688165" algn="l" rtl="0" fontAlgn="base">
        <a:spcBef>
          <a:spcPct val="0"/>
        </a:spcBef>
        <a:spcAft>
          <a:spcPct val="0"/>
        </a:spcAft>
        <a:defRPr sz="4154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03225" indent="-2936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73100" indent="-2508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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17575" indent="-20955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anose="020B0604020202020204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122363" indent="-168275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anose="020B0604020202020204" pitchFamily="34" charset="0"/>
        <a:buChar char="▪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14450" indent="-168275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anose="05040102010807070707" pitchFamily="18" charset="2"/>
        <a:buChar char=""/>
        <a:defRPr lang="en-US" kern="1200">
          <a:solidFill>
            <a:schemeClr val="tx1"/>
          </a:solidFill>
          <a:latin typeface="+mn-lt"/>
          <a:ea typeface="+mn-ea"/>
          <a:cs typeface="+mn-cs"/>
        </a:defRPr>
      </a:lvl5pPr>
      <a:lvl6pPr marL="1502467" indent="-168817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1688165" indent="-168817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1873863" indent="-168817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2059562" indent="-168817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662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25.png"/><Relationship Id="rId5" Type="http://schemas.openxmlformats.org/officeDocument/2006/relationships/image" Target="../media/image27.jp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44.jp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3.xml"/><Relationship Id="rId1" Type="http://schemas.openxmlformats.org/officeDocument/2006/relationships/themeOverride" Target="../theme/themeOverride31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6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6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5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64.png"/><Relationship Id="rId5" Type="http://schemas.openxmlformats.org/officeDocument/2006/relationships/image" Target="../media/image68.jp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14.jpe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3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6.png"/><Relationship Id="rId5" Type="http://schemas.openxmlformats.org/officeDocument/2006/relationships/image" Target="../media/image14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14.jpeg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711" y="3068960"/>
            <a:ext cx="8568952" cy="1817241"/>
          </a:xfrm>
        </p:spPr>
        <p:txBody>
          <a:bodyPr>
            <a:noAutofit/>
          </a:bodyPr>
          <a:lstStyle/>
          <a:p>
            <a:pPr algn="r" eaLnBrk="1" hangingPunct="1">
              <a:defRPr/>
            </a:pPr>
            <a:r>
              <a:rPr lang="en-GB" sz="4400" dirty="0" smtClean="0">
                <a:solidFill>
                  <a:srgbClr val="0070C0"/>
                </a:solidFill>
              </a:rPr>
              <a:t/>
            </a:r>
            <a:br>
              <a:rPr lang="en-GB" sz="4400" dirty="0" smtClean="0">
                <a:solidFill>
                  <a:srgbClr val="0070C0"/>
                </a:solidFill>
              </a:rPr>
            </a:br>
            <a:r>
              <a:rPr lang="en-GB" sz="4400" dirty="0" smtClean="0">
                <a:solidFill>
                  <a:srgbClr val="0070C0"/>
                </a:solidFill>
              </a:rPr>
              <a:t>Foot </a:t>
            </a:r>
            <a:r>
              <a:rPr lang="en-GB" sz="4400" dirty="0">
                <a:solidFill>
                  <a:srgbClr val="0070C0"/>
                </a:solidFill>
              </a:rPr>
              <a:t>and Ankle Pathology in Rheumatic </a:t>
            </a:r>
            <a:r>
              <a:rPr lang="en-GB" sz="4400" dirty="0" smtClean="0">
                <a:solidFill>
                  <a:srgbClr val="0070C0"/>
                </a:solidFill>
              </a:rPr>
              <a:t>Diseases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03095"/>
            <a:ext cx="1857375" cy="1047750"/>
          </a:xfrm>
          <a:prstGeom prst="rect">
            <a:avLst/>
          </a:prstGeom>
        </p:spPr>
      </p:pic>
      <p:grpSp>
        <p:nvGrpSpPr>
          <p:cNvPr id="14" name="Group 27"/>
          <p:cNvGrpSpPr/>
          <p:nvPr/>
        </p:nvGrpSpPr>
        <p:grpSpPr>
          <a:xfrm rot="19977102">
            <a:off x="2625762" y="306773"/>
            <a:ext cx="536452" cy="1386930"/>
            <a:chOff x="2652712" y="2147143"/>
            <a:chExt cx="1504156" cy="4020293"/>
          </a:xfrm>
          <a:effectLst>
            <a:outerShdw blurRad="215900" dist="50800" dir="1440000" sx="105000" sy="105000" algn="ctr" rotWithShape="0">
              <a:sysClr val="windowText" lastClr="000000">
                <a:alpha val="73000"/>
              </a:sysClr>
            </a:outerShdw>
          </a:effectLst>
        </p:grpSpPr>
        <p:sp>
          <p:nvSpPr>
            <p:cNvPr id="15" name="Freeform 14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ea typeface="+mn-ea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2550"/>
              <a:bevelB w="0"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ea typeface="+mn-ea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  <a:ea typeface="+mn-ea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1268760"/>
            <a:ext cx="3580063" cy="2446421"/>
            <a:chOff x="753979" y="2644274"/>
            <a:chExt cx="3580063" cy="2446421"/>
          </a:xfrm>
          <a:effectLst>
            <a:outerShdw blurRad="203200" dist="127000" dir="5580000" algn="ctr" rotWithShape="0">
              <a:schemeClr val="tx1">
                <a:lumMod val="50000"/>
                <a:lumOff val="50000"/>
              </a:schemeClr>
            </a:outerShdw>
          </a:effectLst>
        </p:grpSpPr>
        <p:sp>
          <p:nvSpPr>
            <p:cNvPr id="19" name="Freeform 18"/>
            <p:cNvSpPr/>
            <p:nvPr/>
          </p:nvSpPr>
          <p:spPr>
            <a:xfrm>
              <a:off x="753979" y="2644274"/>
              <a:ext cx="3580063" cy="2446421"/>
            </a:xfrm>
            <a:custGeom>
              <a:avLst/>
              <a:gdLst>
                <a:gd name="connsiteX0" fmla="*/ 0 w 3580063"/>
                <a:gd name="connsiteY0" fmla="*/ 1275347 h 2446421"/>
                <a:gd name="connsiteX1" fmla="*/ 625642 w 3580063"/>
                <a:gd name="connsiteY1" fmla="*/ 1243263 h 2446421"/>
                <a:gd name="connsiteX2" fmla="*/ 1310105 w 3580063"/>
                <a:gd name="connsiteY2" fmla="*/ 1147010 h 2446421"/>
                <a:gd name="connsiteX3" fmla="*/ 1930400 w 3580063"/>
                <a:gd name="connsiteY3" fmla="*/ 938463 h 2446421"/>
                <a:gd name="connsiteX4" fmla="*/ 2438400 w 3580063"/>
                <a:gd name="connsiteY4" fmla="*/ 660400 h 2446421"/>
                <a:gd name="connsiteX5" fmla="*/ 2785979 w 3580063"/>
                <a:gd name="connsiteY5" fmla="*/ 505326 h 2446421"/>
                <a:gd name="connsiteX6" fmla="*/ 3283284 w 3580063"/>
                <a:gd name="connsiteY6" fmla="*/ 270042 h 2446421"/>
                <a:gd name="connsiteX7" fmla="*/ 3368842 w 3580063"/>
                <a:gd name="connsiteY7" fmla="*/ 189831 h 2446421"/>
                <a:gd name="connsiteX8" fmla="*/ 3395579 w 3580063"/>
                <a:gd name="connsiteY8" fmla="*/ 29410 h 2446421"/>
                <a:gd name="connsiteX9" fmla="*/ 3411621 w 3580063"/>
                <a:gd name="connsiteY9" fmla="*/ 13368 h 2446421"/>
                <a:gd name="connsiteX10" fmla="*/ 3470442 w 3580063"/>
                <a:gd name="connsiteY10" fmla="*/ 13368 h 2446421"/>
                <a:gd name="connsiteX11" fmla="*/ 3534610 w 3580063"/>
                <a:gd name="connsiteY11" fmla="*/ 56147 h 2446421"/>
                <a:gd name="connsiteX12" fmla="*/ 3577389 w 3580063"/>
                <a:gd name="connsiteY12" fmla="*/ 168442 h 2446421"/>
                <a:gd name="connsiteX13" fmla="*/ 3550653 w 3580063"/>
                <a:gd name="connsiteY13" fmla="*/ 323515 h 2446421"/>
                <a:gd name="connsiteX14" fmla="*/ 3486484 w 3580063"/>
                <a:gd name="connsiteY14" fmla="*/ 441158 h 2446421"/>
                <a:gd name="connsiteX15" fmla="*/ 3406274 w 3580063"/>
                <a:gd name="connsiteY15" fmla="*/ 516021 h 2446421"/>
                <a:gd name="connsiteX16" fmla="*/ 3331410 w 3580063"/>
                <a:gd name="connsiteY16" fmla="*/ 729915 h 2446421"/>
                <a:gd name="connsiteX17" fmla="*/ 3117516 w 3580063"/>
                <a:gd name="connsiteY17" fmla="*/ 954505 h 2446421"/>
                <a:gd name="connsiteX18" fmla="*/ 2876884 w 3580063"/>
                <a:gd name="connsiteY18" fmla="*/ 1109579 h 2446421"/>
                <a:gd name="connsiteX19" fmla="*/ 2598821 w 3580063"/>
                <a:gd name="connsiteY19" fmla="*/ 1414379 h 2446421"/>
                <a:gd name="connsiteX20" fmla="*/ 2518610 w 3580063"/>
                <a:gd name="connsiteY20" fmla="*/ 1847515 h 2446421"/>
                <a:gd name="connsiteX21" fmla="*/ 2384926 w 3580063"/>
                <a:gd name="connsiteY21" fmla="*/ 2098842 h 2446421"/>
                <a:gd name="connsiteX22" fmla="*/ 2122905 w 3580063"/>
                <a:gd name="connsiteY22" fmla="*/ 2146968 h 2446421"/>
                <a:gd name="connsiteX23" fmla="*/ 1951789 w 3580063"/>
                <a:gd name="connsiteY23" fmla="*/ 2114884 h 2446421"/>
                <a:gd name="connsiteX24" fmla="*/ 1759284 w 3580063"/>
                <a:gd name="connsiteY24" fmla="*/ 2050715 h 2446421"/>
                <a:gd name="connsiteX25" fmla="*/ 1470526 w 3580063"/>
                <a:gd name="connsiteY25" fmla="*/ 1991894 h 2446421"/>
                <a:gd name="connsiteX26" fmla="*/ 1187116 w 3580063"/>
                <a:gd name="connsiteY26" fmla="*/ 2040021 h 2446421"/>
                <a:gd name="connsiteX27" fmla="*/ 711200 w 3580063"/>
                <a:gd name="connsiteY27" fmla="*/ 2200442 h 2446421"/>
                <a:gd name="connsiteX28" fmla="*/ 176463 w 3580063"/>
                <a:gd name="connsiteY28" fmla="*/ 2371558 h 2446421"/>
                <a:gd name="connsiteX29" fmla="*/ 0 w 3580063"/>
                <a:gd name="connsiteY29" fmla="*/ 2446421 h 2446421"/>
                <a:gd name="connsiteX30" fmla="*/ 0 w 3580063"/>
                <a:gd name="connsiteY30" fmla="*/ 2446421 h 2446421"/>
                <a:gd name="connsiteX31" fmla="*/ 0 w 3580063"/>
                <a:gd name="connsiteY31" fmla="*/ 1275347 h 244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580063" h="2446421">
                  <a:moveTo>
                    <a:pt x="0" y="1275347"/>
                  </a:moveTo>
                  <a:cubicBezTo>
                    <a:pt x="203645" y="1270000"/>
                    <a:pt x="407291" y="1264653"/>
                    <a:pt x="625642" y="1243263"/>
                  </a:cubicBezTo>
                  <a:cubicBezTo>
                    <a:pt x="843993" y="1221874"/>
                    <a:pt x="1092645" y="1197810"/>
                    <a:pt x="1310105" y="1147010"/>
                  </a:cubicBezTo>
                  <a:cubicBezTo>
                    <a:pt x="1527565" y="1096210"/>
                    <a:pt x="1742351" y="1019565"/>
                    <a:pt x="1930400" y="938463"/>
                  </a:cubicBezTo>
                  <a:cubicBezTo>
                    <a:pt x="2118449" y="857361"/>
                    <a:pt x="2295804" y="732589"/>
                    <a:pt x="2438400" y="660400"/>
                  </a:cubicBezTo>
                  <a:cubicBezTo>
                    <a:pt x="2580996" y="588211"/>
                    <a:pt x="2645165" y="570386"/>
                    <a:pt x="2785979" y="505326"/>
                  </a:cubicBezTo>
                  <a:cubicBezTo>
                    <a:pt x="2926793" y="440266"/>
                    <a:pt x="3186140" y="322625"/>
                    <a:pt x="3283284" y="270042"/>
                  </a:cubicBezTo>
                  <a:cubicBezTo>
                    <a:pt x="3380428" y="217460"/>
                    <a:pt x="3350126" y="229936"/>
                    <a:pt x="3368842" y="189831"/>
                  </a:cubicBezTo>
                  <a:cubicBezTo>
                    <a:pt x="3387558" y="149726"/>
                    <a:pt x="3388449" y="58820"/>
                    <a:pt x="3395579" y="29410"/>
                  </a:cubicBezTo>
                  <a:cubicBezTo>
                    <a:pt x="3402709" y="0"/>
                    <a:pt x="3399144" y="16042"/>
                    <a:pt x="3411621" y="13368"/>
                  </a:cubicBezTo>
                  <a:cubicBezTo>
                    <a:pt x="3424098" y="10694"/>
                    <a:pt x="3449944" y="6238"/>
                    <a:pt x="3470442" y="13368"/>
                  </a:cubicBezTo>
                  <a:cubicBezTo>
                    <a:pt x="3490940" y="20498"/>
                    <a:pt x="3516786" y="30301"/>
                    <a:pt x="3534610" y="56147"/>
                  </a:cubicBezTo>
                  <a:cubicBezTo>
                    <a:pt x="3552434" y="81993"/>
                    <a:pt x="3574715" y="123881"/>
                    <a:pt x="3577389" y="168442"/>
                  </a:cubicBezTo>
                  <a:cubicBezTo>
                    <a:pt x="3580063" y="213003"/>
                    <a:pt x="3565804" y="278062"/>
                    <a:pt x="3550653" y="323515"/>
                  </a:cubicBezTo>
                  <a:cubicBezTo>
                    <a:pt x="3535502" y="368968"/>
                    <a:pt x="3510547" y="409074"/>
                    <a:pt x="3486484" y="441158"/>
                  </a:cubicBezTo>
                  <a:cubicBezTo>
                    <a:pt x="3462421" y="473242"/>
                    <a:pt x="3432120" y="467895"/>
                    <a:pt x="3406274" y="516021"/>
                  </a:cubicBezTo>
                  <a:cubicBezTo>
                    <a:pt x="3380428" y="564147"/>
                    <a:pt x="3379536" y="656834"/>
                    <a:pt x="3331410" y="729915"/>
                  </a:cubicBezTo>
                  <a:cubicBezTo>
                    <a:pt x="3283284" y="802996"/>
                    <a:pt x="3193270" y="891228"/>
                    <a:pt x="3117516" y="954505"/>
                  </a:cubicBezTo>
                  <a:cubicBezTo>
                    <a:pt x="3041762" y="1017782"/>
                    <a:pt x="2963333" y="1032933"/>
                    <a:pt x="2876884" y="1109579"/>
                  </a:cubicBezTo>
                  <a:cubicBezTo>
                    <a:pt x="2790435" y="1186225"/>
                    <a:pt x="2658533" y="1291390"/>
                    <a:pt x="2598821" y="1414379"/>
                  </a:cubicBezTo>
                  <a:cubicBezTo>
                    <a:pt x="2539109" y="1537368"/>
                    <a:pt x="2554259" y="1733438"/>
                    <a:pt x="2518610" y="1847515"/>
                  </a:cubicBezTo>
                  <a:cubicBezTo>
                    <a:pt x="2482961" y="1961592"/>
                    <a:pt x="2450877" y="2048933"/>
                    <a:pt x="2384926" y="2098842"/>
                  </a:cubicBezTo>
                  <a:cubicBezTo>
                    <a:pt x="2318975" y="2148751"/>
                    <a:pt x="2195094" y="2144294"/>
                    <a:pt x="2122905" y="2146968"/>
                  </a:cubicBezTo>
                  <a:cubicBezTo>
                    <a:pt x="2050716" y="2149642"/>
                    <a:pt x="2012393" y="2130926"/>
                    <a:pt x="1951789" y="2114884"/>
                  </a:cubicBezTo>
                  <a:cubicBezTo>
                    <a:pt x="1891186" y="2098842"/>
                    <a:pt x="1839494" y="2071213"/>
                    <a:pt x="1759284" y="2050715"/>
                  </a:cubicBezTo>
                  <a:cubicBezTo>
                    <a:pt x="1679074" y="2030217"/>
                    <a:pt x="1565887" y="1993676"/>
                    <a:pt x="1470526" y="1991894"/>
                  </a:cubicBezTo>
                  <a:cubicBezTo>
                    <a:pt x="1375165" y="1990112"/>
                    <a:pt x="1313670" y="2005263"/>
                    <a:pt x="1187116" y="2040021"/>
                  </a:cubicBezTo>
                  <a:cubicBezTo>
                    <a:pt x="1060562" y="2074779"/>
                    <a:pt x="711200" y="2200442"/>
                    <a:pt x="711200" y="2200442"/>
                  </a:cubicBezTo>
                  <a:lnTo>
                    <a:pt x="176463" y="2371558"/>
                  </a:lnTo>
                  <a:cubicBezTo>
                    <a:pt x="57930" y="2412555"/>
                    <a:pt x="0" y="2446421"/>
                    <a:pt x="0" y="2446421"/>
                  </a:cubicBezTo>
                  <a:lnTo>
                    <a:pt x="0" y="2446421"/>
                  </a:lnTo>
                  <a:lnTo>
                    <a:pt x="0" y="127534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582780" y="4037263"/>
              <a:ext cx="235284" cy="176464"/>
            </a:xfrm>
            <a:custGeom>
              <a:avLst/>
              <a:gdLst>
                <a:gd name="connsiteX0" fmla="*/ 0 w 347579"/>
                <a:gd name="connsiteY0" fmla="*/ 80211 h 176464"/>
                <a:gd name="connsiteX1" fmla="*/ 112295 w 347579"/>
                <a:gd name="connsiteY1" fmla="*/ 165769 h 176464"/>
                <a:gd name="connsiteX2" fmla="*/ 278063 w 347579"/>
                <a:gd name="connsiteY2" fmla="*/ 144379 h 176464"/>
                <a:gd name="connsiteX3" fmla="*/ 336884 w 347579"/>
                <a:gd name="connsiteY3" fmla="*/ 37432 h 176464"/>
                <a:gd name="connsiteX4" fmla="*/ 342232 w 347579"/>
                <a:gd name="connsiteY4" fmla="*/ 0 h 176464"/>
                <a:gd name="connsiteX5" fmla="*/ 342232 w 347579"/>
                <a:gd name="connsiteY5" fmla="*/ 0 h 176464"/>
                <a:gd name="connsiteX0" fmla="*/ 0 w 235284"/>
                <a:gd name="connsiteY0" fmla="*/ 165769 h 176464"/>
                <a:gd name="connsiteX1" fmla="*/ 165768 w 235284"/>
                <a:gd name="connsiteY1" fmla="*/ 144379 h 176464"/>
                <a:gd name="connsiteX2" fmla="*/ 224589 w 235284"/>
                <a:gd name="connsiteY2" fmla="*/ 37432 h 176464"/>
                <a:gd name="connsiteX3" fmla="*/ 229937 w 235284"/>
                <a:gd name="connsiteY3" fmla="*/ 0 h 176464"/>
                <a:gd name="connsiteX4" fmla="*/ 229937 w 235284"/>
                <a:gd name="connsiteY4" fmla="*/ 0 h 17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284" h="176464">
                  <a:moveTo>
                    <a:pt x="0" y="165769"/>
                  </a:moveTo>
                  <a:cubicBezTo>
                    <a:pt x="46344" y="176464"/>
                    <a:pt x="128337" y="165768"/>
                    <a:pt x="165768" y="144379"/>
                  </a:cubicBezTo>
                  <a:cubicBezTo>
                    <a:pt x="203199" y="122990"/>
                    <a:pt x="213894" y="61495"/>
                    <a:pt x="224589" y="37432"/>
                  </a:cubicBezTo>
                  <a:cubicBezTo>
                    <a:pt x="235284" y="13369"/>
                    <a:pt x="229937" y="0"/>
                    <a:pt x="229937" y="0"/>
                  </a:cubicBezTo>
                  <a:lnTo>
                    <a:pt x="229937" y="0"/>
                  </a:lnTo>
                </a:path>
              </a:pathLst>
            </a:custGeom>
            <a:ln w="44450">
              <a:solidFill>
                <a:schemeClr val="accent6">
                  <a:lumMod val="40000"/>
                  <a:lumOff val="60000"/>
                  <a:alpha val="50000"/>
                </a:schemeClr>
              </a:solidFill>
            </a:ln>
            <a:effectLst>
              <a:outerShdw blurRad="50800" dist="50800" dir="5400000" algn="ctr" rotWithShape="0">
                <a:schemeClr val="tx1">
                  <a:lumMod val="50000"/>
                  <a:lumOff val="5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170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12" y="116632"/>
            <a:ext cx="6249876" cy="1214438"/>
          </a:xfrm>
        </p:spPr>
        <p:txBody>
          <a:bodyPr>
            <a:noAutofit/>
          </a:bodyPr>
          <a:lstStyle/>
          <a:p>
            <a:pPr marL="54864" indent="0" algn="r" eaLnBrk="1" fontAlgn="auto" hangingPunct="1">
              <a:spcAft>
                <a:spcPts val="0"/>
              </a:spcAft>
              <a:defRPr/>
            </a:pPr>
            <a:r>
              <a:rPr lang="en-GB" sz="3600" dirty="0" smtClean="0">
                <a:solidFill>
                  <a:srgbClr val="0070C0"/>
                </a:solidFill>
              </a:rPr>
              <a:t>5</a:t>
            </a:r>
            <a:r>
              <a:rPr lang="en-GB" sz="3600" baseline="30000" dirty="0" smtClean="0">
                <a:solidFill>
                  <a:srgbClr val="0070C0"/>
                </a:solidFill>
              </a:rPr>
              <a:t>th</a:t>
            </a:r>
            <a:r>
              <a:rPr lang="en-GB" sz="3600" dirty="0" smtClean="0">
                <a:solidFill>
                  <a:srgbClr val="0070C0"/>
                </a:solidFill>
              </a:rPr>
              <a:t> MTP </a:t>
            </a:r>
            <a:r>
              <a:rPr lang="en-GB" sz="3600" dirty="0">
                <a:solidFill>
                  <a:srgbClr val="0070C0"/>
                </a:solidFill>
              </a:rPr>
              <a:t>S</a:t>
            </a:r>
            <a:r>
              <a:rPr lang="en-GB" sz="3600" dirty="0" smtClean="0">
                <a:solidFill>
                  <a:srgbClr val="0070C0"/>
                </a:solidFill>
              </a:rPr>
              <a:t>ynovitis and </a:t>
            </a:r>
            <a:r>
              <a:rPr lang="en-GB" sz="3600" dirty="0">
                <a:solidFill>
                  <a:srgbClr val="0070C0"/>
                </a:solidFill>
              </a:rPr>
              <a:t>E</a:t>
            </a:r>
            <a:r>
              <a:rPr lang="en-GB" sz="3600" dirty="0" smtClean="0">
                <a:solidFill>
                  <a:srgbClr val="0070C0"/>
                </a:solidFill>
              </a:rPr>
              <a:t>rosions</a:t>
            </a:r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20484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438" y="1785938"/>
            <a:ext cx="4069675" cy="2360736"/>
          </a:xfrm>
        </p:spPr>
      </p:pic>
      <p:pic>
        <p:nvPicPr>
          <p:cNvPr id="20483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79"/>
          <a:stretch/>
        </p:blipFill>
        <p:spPr>
          <a:xfrm>
            <a:off x="235113" y="1785938"/>
            <a:ext cx="4251162" cy="2360736"/>
          </a:xfrm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975" y="4357688"/>
            <a:ext cx="3748088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5" y="163513"/>
            <a:ext cx="232568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C:\Users\Ania\Pictures\USG\IRH\2009 february\1711803251\I20090227161729250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9443" y="4311352"/>
            <a:ext cx="25749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915618" y="616771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None/>
              <a:defRPr/>
            </a:pPr>
            <a:r>
              <a:rPr lang="en-GB" sz="1800" b="1" dirty="0" smtClean="0">
                <a:solidFill>
                  <a:srgbClr val="FFFFFF"/>
                </a:solidFill>
              </a:rPr>
              <a:t>Transverse Axis </a:t>
            </a:r>
            <a:endParaRPr lang="en-GB" sz="1800" b="1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5496" y="616771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None/>
              <a:defRPr/>
            </a:pPr>
            <a:r>
              <a:rPr lang="en-GB" sz="1800" b="1" dirty="0" smtClean="0">
                <a:solidFill>
                  <a:srgbClr val="FFFFFF"/>
                </a:solidFill>
              </a:rPr>
              <a:t>Longitudinal Axis </a:t>
            </a:r>
            <a:endParaRPr lang="en-GB" sz="1800" b="1" dirty="0">
              <a:solidFill>
                <a:srgbClr val="FFFF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468560" y="364502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None/>
              <a:defRPr/>
            </a:pPr>
            <a:r>
              <a:rPr lang="en-GB" sz="1800" b="1" dirty="0" smtClean="0">
                <a:solidFill>
                  <a:srgbClr val="FFFFFF"/>
                </a:solidFill>
              </a:rPr>
              <a:t>Longitudinal Axis </a:t>
            </a:r>
            <a:endParaRPr lang="en-GB" sz="1800" b="1" dirty="0">
              <a:solidFill>
                <a:srgbClr val="FFFFFF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635896" y="364502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None/>
              <a:defRPr/>
            </a:pPr>
            <a:r>
              <a:rPr lang="en-GB" sz="1800" b="1" dirty="0" smtClean="0">
                <a:solidFill>
                  <a:srgbClr val="FFFFFF"/>
                </a:solidFill>
              </a:rPr>
              <a:t>Longitudinal Axis </a:t>
            </a:r>
            <a:endParaRPr lang="en-GB" sz="1800" b="1" dirty="0">
              <a:solidFill>
                <a:srgbClr val="FFFFFF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763688" y="5231054"/>
            <a:ext cx="2485243" cy="934250"/>
          </a:xfrm>
          <a:custGeom>
            <a:avLst/>
            <a:gdLst>
              <a:gd name="T0" fmla="*/ 117615 w 4553284"/>
              <a:gd name="T1" fmla="*/ 344662 h 2720027"/>
              <a:gd name="T2" fmla="*/ 839351 w 4553284"/>
              <a:gd name="T3" fmla="*/ 360692 h 2720027"/>
              <a:gd name="T4" fmla="*/ 1774936 w 4553284"/>
              <a:gd name="T5" fmla="*/ 344662 h 2720027"/>
              <a:gd name="T6" fmla="*/ 2544785 w 4553284"/>
              <a:gd name="T7" fmla="*/ 146947 h 2720027"/>
              <a:gd name="T8" fmla="*/ 2865558 w 4553284"/>
              <a:gd name="T9" fmla="*/ 157636 h 2720027"/>
              <a:gd name="T10" fmla="*/ 3127523 w 4553284"/>
              <a:gd name="T11" fmla="*/ 93513 h 2720027"/>
              <a:gd name="T12" fmla="*/ 3287907 w 4553284"/>
              <a:gd name="T13" fmla="*/ 13359 h 2720027"/>
              <a:gd name="T14" fmla="*/ 3667486 w 4553284"/>
              <a:gd name="T15" fmla="*/ 56108 h 2720027"/>
              <a:gd name="T16" fmla="*/ 4148645 w 4553284"/>
              <a:gd name="T17" fmla="*/ 350006 h 2720027"/>
              <a:gd name="T18" fmla="*/ 4410604 w 4553284"/>
              <a:gd name="T19" fmla="*/ 745432 h 2720027"/>
              <a:gd name="T20" fmla="*/ 4538917 w 4553284"/>
              <a:gd name="T21" fmla="*/ 1221013 h 2720027"/>
              <a:gd name="T22" fmla="*/ 4490801 w 4553284"/>
              <a:gd name="T23" fmla="*/ 2038582 h 2720027"/>
              <a:gd name="T24" fmla="*/ 4260913 w 4553284"/>
              <a:gd name="T25" fmla="*/ 2610346 h 2720027"/>
              <a:gd name="T26" fmla="*/ 4191412 w 4553284"/>
              <a:gd name="T27" fmla="*/ 2685157 h 2720027"/>
              <a:gd name="T28" fmla="*/ 4191412 w 4553284"/>
              <a:gd name="T29" fmla="*/ 2685157 h 2720027"/>
              <a:gd name="T30" fmla="*/ 3859950 w 4553284"/>
              <a:gd name="T31" fmla="*/ 2690502 h 2720027"/>
              <a:gd name="T32" fmla="*/ 2662403 w 4553284"/>
              <a:gd name="T33" fmla="*/ 2690502 h 2720027"/>
              <a:gd name="T34" fmla="*/ 1796320 w 4553284"/>
              <a:gd name="T35" fmla="*/ 2663782 h 2720027"/>
              <a:gd name="T36" fmla="*/ 112270 w 4553284"/>
              <a:gd name="T37" fmla="*/ 2679812 h 2720027"/>
              <a:gd name="T38" fmla="*/ 112270 w 4553284"/>
              <a:gd name="T39" fmla="*/ 2679812 h 2720027"/>
              <a:gd name="T40" fmla="*/ 128310 w 4553284"/>
              <a:gd name="T41" fmla="*/ 2359198 h 2720027"/>
              <a:gd name="T42" fmla="*/ 128310 w 4553284"/>
              <a:gd name="T43" fmla="*/ 1477504 h 2720027"/>
              <a:gd name="T44" fmla="*/ 133654 w 4553284"/>
              <a:gd name="T45" fmla="*/ 467564 h 2720027"/>
              <a:gd name="T46" fmla="*/ 117615 w 4553284"/>
              <a:gd name="T47" fmla="*/ 344662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8 w 4502249"/>
              <a:gd name="connsiteY0" fmla="*/ 335700 h 2683195"/>
              <a:gd name="connsiteX1" fmla="*/ 770323 w 4502249"/>
              <a:gd name="connsiteY1" fmla="*/ 351742 h 2683195"/>
              <a:gd name="connsiteX2" fmla="*/ 1706112 w 4502249"/>
              <a:gd name="connsiteY2" fmla="*/ 335700 h 2683195"/>
              <a:gd name="connsiteX3" fmla="*/ 2476133 w 4502249"/>
              <a:gd name="connsiteY3" fmla="*/ 137847 h 2683195"/>
              <a:gd name="connsiteX4" fmla="*/ 2796975 w 4502249"/>
              <a:gd name="connsiteY4" fmla="*/ 148542 h 2683195"/>
              <a:gd name="connsiteX5" fmla="*/ 3058996 w 4502249"/>
              <a:gd name="connsiteY5" fmla="*/ 84374 h 2683195"/>
              <a:gd name="connsiteX6" fmla="*/ 3219417 w 4502249"/>
              <a:gd name="connsiteY6" fmla="*/ 4163 h 2683195"/>
              <a:gd name="connsiteX7" fmla="*/ 3599080 w 4502249"/>
              <a:gd name="connsiteY7" fmla="*/ 46942 h 2683195"/>
              <a:gd name="connsiteX8" fmla="*/ 4080344 w 4502249"/>
              <a:gd name="connsiteY8" fmla="*/ 341047 h 2683195"/>
              <a:gd name="connsiteX9" fmla="*/ 4471716 w 4502249"/>
              <a:gd name="connsiteY9" fmla="*/ 749282 h 2683195"/>
              <a:gd name="connsiteX10" fmla="*/ 4470702 w 4502249"/>
              <a:gd name="connsiteY10" fmla="*/ 1212668 h 2683195"/>
              <a:gd name="connsiteX11" fmla="*/ 4422575 w 4502249"/>
              <a:gd name="connsiteY11" fmla="*/ 2030816 h 2683195"/>
              <a:gd name="connsiteX12" fmla="*/ 4192638 w 4502249"/>
              <a:gd name="connsiteY12" fmla="*/ 2602984 h 2683195"/>
              <a:gd name="connsiteX13" fmla="*/ 4123123 w 4502249"/>
              <a:gd name="connsiteY13" fmla="*/ 2677847 h 2683195"/>
              <a:gd name="connsiteX14" fmla="*/ 3791586 w 4502249"/>
              <a:gd name="connsiteY14" fmla="*/ 2683195 h 2683195"/>
              <a:gd name="connsiteX15" fmla="*/ 2593775 w 4502249"/>
              <a:gd name="connsiteY15" fmla="*/ 2683195 h 2683195"/>
              <a:gd name="connsiteX16" fmla="*/ 1727502 w 4502249"/>
              <a:gd name="connsiteY16" fmla="*/ 2656458 h 2683195"/>
              <a:gd name="connsiteX17" fmla="*/ 43080 w 4502249"/>
              <a:gd name="connsiteY17" fmla="*/ 2672500 h 2683195"/>
              <a:gd name="connsiteX18" fmla="*/ 59123 w 4502249"/>
              <a:gd name="connsiteY18" fmla="*/ 2351658 h 2683195"/>
              <a:gd name="connsiteX19" fmla="*/ 59123 w 4502249"/>
              <a:gd name="connsiteY19" fmla="*/ 1469342 h 2683195"/>
              <a:gd name="connsiteX20" fmla="*/ 64470 w 4502249"/>
              <a:gd name="connsiteY20" fmla="*/ 458689 h 2683195"/>
              <a:gd name="connsiteX21" fmla="*/ 48428 w 4502249"/>
              <a:gd name="connsiteY21" fmla="*/ 335700 h 2683195"/>
              <a:gd name="connsiteX0" fmla="*/ 48428 w 4539609"/>
              <a:gd name="connsiteY0" fmla="*/ 335700 h 2683195"/>
              <a:gd name="connsiteX1" fmla="*/ 770323 w 4539609"/>
              <a:gd name="connsiteY1" fmla="*/ 351742 h 2683195"/>
              <a:gd name="connsiteX2" fmla="*/ 1706112 w 4539609"/>
              <a:gd name="connsiteY2" fmla="*/ 335700 h 2683195"/>
              <a:gd name="connsiteX3" fmla="*/ 2476133 w 4539609"/>
              <a:gd name="connsiteY3" fmla="*/ 137847 h 2683195"/>
              <a:gd name="connsiteX4" fmla="*/ 2796975 w 4539609"/>
              <a:gd name="connsiteY4" fmla="*/ 148542 h 2683195"/>
              <a:gd name="connsiteX5" fmla="*/ 3058996 w 4539609"/>
              <a:gd name="connsiteY5" fmla="*/ 84374 h 2683195"/>
              <a:gd name="connsiteX6" fmla="*/ 3219417 w 4539609"/>
              <a:gd name="connsiteY6" fmla="*/ 4163 h 2683195"/>
              <a:gd name="connsiteX7" fmla="*/ 3599080 w 4539609"/>
              <a:gd name="connsiteY7" fmla="*/ 46942 h 2683195"/>
              <a:gd name="connsiteX8" fmla="*/ 4080344 w 4539609"/>
              <a:gd name="connsiteY8" fmla="*/ 341047 h 2683195"/>
              <a:gd name="connsiteX9" fmla="*/ 4471716 w 4539609"/>
              <a:gd name="connsiteY9" fmla="*/ 749282 h 2683195"/>
              <a:gd name="connsiteX10" fmla="*/ 4535378 w 4539609"/>
              <a:gd name="connsiteY10" fmla="*/ 1225197 h 2683195"/>
              <a:gd name="connsiteX11" fmla="*/ 4422575 w 4539609"/>
              <a:gd name="connsiteY11" fmla="*/ 2030816 h 2683195"/>
              <a:gd name="connsiteX12" fmla="*/ 4192638 w 4539609"/>
              <a:gd name="connsiteY12" fmla="*/ 2602984 h 2683195"/>
              <a:gd name="connsiteX13" fmla="*/ 4123123 w 4539609"/>
              <a:gd name="connsiteY13" fmla="*/ 2677847 h 2683195"/>
              <a:gd name="connsiteX14" fmla="*/ 3791586 w 4539609"/>
              <a:gd name="connsiteY14" fmla="*/ 2683195 h 2683195"/>
              <a:gd name="connsiteX15" fmla="*/ 2593775 w 4539609"/>
              <a:gd name="connsiteY15" fmla="*/ 2683195 h 2683195"/>
              <a:gd name="connsiteX16" fmla="*/ 1727502 w 4539609"/>
              <a:gd name="connsiteY16" fmla="*/ 2656458 h 2683195"/>
              <a:gd name="connsiteX17" fmla="*/ 43080 w 4539609"/>
              <a:gd name="connsiteY17" fmla="*/ 2672500 h 2683195"/>
              <a:gd name="connsiteX18" fmla="*/ 59123 w 4539609"/>
              <a:gd name="connsiteY18" fmla="*/ 2351658 h 2683195"/>
              <a:gd name="connsiteX19" fmla="*/ 59123 w 4539609"/>
              <a:gd name="connsiteY19" fmla="*/ 1469342 h 2683195"/>
              <a:gd name="connsiteX20" fmla="*/ 64470 w 4539609"/>
              <a:gd name="connsiteY20" fmla="*/ 458689 h 2683195"/>
              <a:gd name="connsiteX21" fmla="*/ 48428 w 4539609"/>
              <a:gd name="connsiteY21" fmla="*/ 335700 h 2683195"/>
              <a:gd name="connsiteX0" fmla="*/ 48428 w 4537662"/>
              <a:gd name="connsiteY0" fmla="*/ 335700 h 2683195"/>
              <a:gd name="connsiteX1" fmla="*/ 770323 w 4537662"/>
              <a:gd name="connsiteY1" fmla="*/ 351742 h 2683195"/>
              <a:gd name="connsiteX2" fmla="*/ 1706112 w 4537662"/>
              <a:gd name="connsiteY2" fmla="*/ 335700 h 2683195"/>
              <a:gd name="connsiteX3" fmla="*/ 2476133 w 4537662"/>
              <a:gd name="connsiteY3" fmla="*/ 137847 h 2683195"/>
              <a:gd name="connsiteX4" fmla="*/ 2796975 w 4537662"/>
              <a:gd name="connsiteY4" fmla="*/ 148542 h 2683195"/>
              <a:gd name="connsiteX5" fmla="*/ 3058996 w 4537662"/>
              <a:gd name="connsiteY5" fmla="*/ 84374 h 2683195"/>
              <a:gd name="connsiteX6" fmla="*/ 3219417 w 4537662"/>
              <a:gd name="connsiteY6" fmla="*/ 4163 h 2683195"/>
              <a:gd name="connsiteX7" fmla="*/ 3599080 w 4537662"/>
              <a:gd name="connsiteY7" fmla="*/ 46942 h 2683195"/>
              <a:gd name="connsiteX8" fmla="*/ 4177359 w 4537662"/>
              <a:gd name="connsiteY8" fmla="*/ 341047 h 2683195"/>
              <a:gd name="connsiteX9" fmla="*/ 4471716 w 4537662"/>
              <a:gd name="connsiteY9" fmla="*/ 749282 h 2683195"/>
              <a:gd name="connsiteX10" fmla="*/ 4535378 w 4537662"/>
              <a:gd name="connsiteY10" fmla="*/ 1225197 h 2683195"/>
              <a:gd name="connsiteX11" fmla="*/ 4422575 w 4537662"/>
              <a:gd name="connsiteY11" fmla="*/ 2030816 h 2683195"/>
              <a:gd name="connsiteX12" fmla="*/ 4192638 w 4537662"/>
              <a:gd name="connsiteY12" fmla="*/ 2602984 h 2683195"/>
              <a:gd name="connsiteX13" fmla="*/ 4123123 w 4537662"/>
              <a:gd name="connsiteY13" fmla="*/ 2677847 h 2683195"/>
              <a:gd name="connsiteX14" fmla="*/ 3791586 w 4537662"/>
              <a:gd name="connsiteY14" fmla="*/ 2683195 h 2683195"/>
              <a:gd name="connsiteX15" fmla="*/ 2593775 w 4537662"/>
              <a:gd name="connsiteY15" fmla="*/ 2683195 h 2683195"/>
              <a:gd name="connsiteX16" fmla="*/ 1727502 w 4537662"/>
              <a:gd name="connsiteY16" fmla="*/ 2656458 h 2683195"/>
              <a:gd name="connsiteX17" fmla="*/ 43080 w 4537662"/>
              <a:gd name="connsiteY17" fmla="*/ 2672500 h 2683195"/>
              <a:gd name="connsiteX18" fmla="*/ 59123 w 4537662"/>
              <a:gd name="connsiteY18" fmla="*/ 2351658 h 2683195"/>
              <a:gd name="connsiteX19" fmla="*/ 59123 w 4537662"/>
              <a:gd name="connsiteY19" fmla="*/ 1469342 h 2683195"/>
              <a:gd name="connsiteX20" fmla="*/ 64470 w 4537662"/>
              <a:gd name="connsiteY20" fmla="*/ 458689 h 2683195"/>
              <a:gd name="connsiteX21" fmla="*/ 48428 w 4537662"/>
              <a:gd name="connsiteY21" fmla="*/ 335700 h 2683195"/>
              <a:gd name="connsiteX0" fmla="*/ 48428 w 4537662"/>
              <a:gd name="connsiteY0" fmla="*/ 340574 h 2688069"/>
              <a:gd name="connsiteX1" fmla="*/ 770323 w 4537662"/>
              <a:gd name="connsiteY1" fmla="*/ 356616 h 2688069"/>
              <a:gd name="connsiteX2" fmla="*/ 1706112 w 4537662"/>
              <a:gd name="connsiteY2" fmla="*/ 340574 h 2688069"/>
              <a:gd name="connsiteX3" fmla="*/ 2476133 w 4537662"/>
              <a:gd name="connsiteY3" fmla="*/ 142721 h 2688069"/>
              <a:gd name="connsiteX4" fmla="*/ 2796975 w 4537662"/>
              <a:gd name="connsiteY4" fmla="*/ 153416 h 2688069"/>
              <a:gd name="connsiteX5" fmla="*/ 2945814 w 4537662"/>
              <a:gd name="connsiteY5" fmla="*/ 14074 h 2688069"/>
              <a:gd name="connsiteX6" fmla="*/ 3219417 w 4537662"/>
              <a:gd name="connsiteY6" fmla="*/ 9037 h 2688069"/>
              <a:gd name="connsiteX7" fmla="*/ 3599080 w 4537662"/>
              <a:gd name="connsiteY7" fmla="*/ 51816 h 2688069"/>
              <a:gd name="connsiteX8" fmla="*/ 4177359 w 4537662"/>
              <a:gd name="connsiteY8" fmla="*/ 345921 h 2688069"/>
              <a:gd name="connsiteX9" fmla="*/ 4471716 w 4537662"/>
              <a:gd name="connsiteY9" fmla="*/ 754156 h 2688069"/>
              <a:gd name="connsiteX10" fmla="*/ 4535378 w 4537662"/>
              <a:gd name="connsiteY10" fmla="*/ 1230071 h 2688069"/>
              <a:gd name="connsiteX11" fmla="*/ 4422575 w 4537662"/>
              <a:gd name="connsiteY11" fmla="*/ 2035690 h 2688069"/>
              <a:gd name="connsiteX12" fmla="*/ 4192638 w 4537662"/>
              <a:gd name="connsiteY12" fmla="*/ 2607858 h 2688069"/>
              <a:gd name="connsiteX13" fmla="*/ 4123123 w 4537662"/>
              <a:gd name="connsiteY13" fmla="*/ 2682721 h 2688069"/>
              <a:gd name="connsiteX14" fmla="*/ 3791586 w 4537662"/>
              <a:gd name="connsiteY14" fmla="*/ 2688069 h 2688069"/>
              <a:gd name="connsiteX15" fmla="*/ 2593775 w 4537662"/>
              <a:gd name="connsiteY15" fmla="*/ 2688069 h 2688069"/>
              <a:gd name="connsiteX16" fmla="*/ 1727502 w 4537662"/>
              <a:gd name="connsiteY16" fmla="*/ 2661332 h 2688069"/>
              <a:gd name="connsiteX17" fmla="*/ 43080 w 4537662"/>
              <a:gd name="connsiteY17" fmla="*/ 2677374 h 2688069"/>
              <a:gd name="connsiteX18" fmla="*/ 59123 w 4537662"/>
              <a:gd name="connsiteY18" fmla="*/ 2356532 h 2688069"/>
              <a:gd name="connsiteX19" fmla="*/ 59123 w 4537662"/>
              <a:gd name="connsiteY19" fmla="*/ 1474216 h 2688069"/>
              <a:gd name="connsiteX20" fmla="*/ 64470 w 4537662"/>
              <a:gd name="connsiteY20" fmla="*/ 463563 h 2688069"/>
              <a:gd name="connsiteX21" fmla="*/ 48428 w 4537662"/>
              <a:gd name="connsiteY21" fmla="*/ 340574 h 2688069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76133 w 4537662"/>
              <a:gd name="connsiteY3" fmla="*/ 137975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835465 w 4537662"/>
              <a:gd name="connsiteY2" fmla="*/ 473646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2077998 w 4537662"/>
              <a:gd name="connsiteY2" fmla="*/ 235595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106960 w 4596194"/>
              <a:gd name="connsiteY0" fmla="*/ 335828 h 2683323"/>
              <a:gd name="connsiteX1" fmla="*/ 1621131 w 4596194"/>
              <a:gd name="connsiteY1" fmla="*/ 627507 h 2683323"/>
              <a:gd name="connsiteX2" fmla="*/ 2136530 w 4596194"/>
              <a:gd name="connsiteY2" fmla="*/ 235595 h 2683323"/>
              <a:gd name="connsiteX3" fmla="*/ 2469989 w 4596194"/>
              <a:gd name="connsiteY3" fmla="*/ 125446 h 2683323"/>
              <a:gd name="connsiteX4" fmla="*/ 2726156 w 4596194"/>
              <a:gd name="connsiteY4" fmla="*/ 73496 h 2683323"/>
              <a:gd name="connsiteX5" fmla="*/ 3004346 w 4596194"/>
              <a:gd name="connsiteY5" fmla="*/ 9328 h 2683323"/>
              <a:gd name="connsiteX6" fmla="*/ 3277949 w 4596194"/>
              <a:gd name="connsiteY6" fmla="*/ 4291 h 2683323"/>
              <a:gd name="connsiteX7" fmla="*/ 3657612 w 4596194"/>
              <a:gd name="connsiteY7" fmla="*/ 47070 h 2683323"/>
              <a:gd name="connsiteX8" fmla="*/ 4235891 w 4596194"/>
              <a:gd name="connsiteY8" fmla="*/ 341175 h 2683323"/>
              <a:gd name="connsiteX9" fmla="*/ 4530248 w 4596194"/>
              <a:gd name="connsiteY9" fmla="*/ 749410 h 2683323"/>
              <a:gd name="connsiteX10" fmla="*/ 4593910 w 4596194"/>
              <a:gd name="connsiteY10" fmla="*/ 1225325 h 2683323"/>
              <a:gd name="connsiteX11" fmla="*/ 4481107 w 4596194"/>
              <a:gd name="connsiteY11" fmla="*/ 2030944 h 2683323"/>
              <a:gd name="connsiteX12" fmla="*/ 4251170 w 4596194"/>
              <a:gd name="connsiteY12" fmla="*/ 2603112 h 2683323"/>
              <a:gd name="connsiteX13" fmla="*/ 4181655 w 4596194"/>
              <a:gd name="connsiteY13" fmla="*/ 2677975 h 2683323"/>
              <a:gd name="connsiteX14" fmla="*/ 3850118 w 4596194"/>
              <a:gd name="connsiteY14" fmla="*/ 2683323 h 2683323"/>
              <a:gd name="connsiteX15" fmla="*/ 2652307 w 4596194"/>
              <a:gd name="connsiteY15" fmla="*/ 2683323 h 2683323"/>
              <a:gd name="connsiteX16" fmla="*/ 1786034 w 4596194"/>
              <a:gd name="connsiteY16" fmla="*/ 2656586 h 2683323"/>
              <a:gd name="connsiteX17" fmla="*/ 101612 w 4596194"/>
              <a:gd name="connsiteY17" fmla="*/ 2672628 h 2683323"/>
              <a:gd name="connsiteX18" fmla="*/ 117655 w 4596194"/>
              <a:gd name="connsiteY18" fmla="*/ 2351786 h 2683323"/>
              <a:gd name="connsiteX19" fmla="*/ 117655 w 4596194"/>
              <a:gd name="connsiteY19" fmla="*/ 1469470 h 2683323"/>
              <a:gd name="connsiteX20" fmla="*/ 123002 w 4596194"/>
              <a:gd name="connsiteY20" fmla="*/ 458817 h 2683323"/>
              <a:gd name="connsiteX21" fmla="*/ 106960 w 4596194"/>
              <a:gd name="connsiteY21" fmla="*/ 335828 h 2683323"/>
              <a:gd name="connsiteX0" fmla="*/ 904807 w 4537090"/>
              <a:gd name="connsiteY0" fmla="*/ 949747 h 2683323"/>
              <a:gd name="connsiteX1" fmla="*/ 1562027 w 4537090"/>
              <a:gd name="connsiteY1" fmla="*/ 627507 h 2683323"/>
              <a:gd name="connsiteX2" fmla="*/ 2077426 w 4537090"/>
              <a:gd name="connsiteY2" fmla="*/ 235595 h 2683323"/>
              <a:gd name="connsiteX3" fmla="*/ 2410885 w 4537090"/>
              <a:gd name="connsiteY3" fmla="*/ 125446 h 2683323"/>
              <a:gd name="connsiteX4" fmla="*/ 2667052 w 4537090"/>
              <a:gd name="connsiteY4" fmla="*/ 73496 h 2683323"/>
              <a:gd name="connsiteX5" fmla="*/ 2945242 w 4537090"/>
              <a:gd name="connsiteY5" fmla="*/ 9328 h 2683323"/>
              <a:gd name="connsiteX6" fmla="*/ 3218845 w 4537090"/>
              <a:gd name="connsiteY6" fmla="*/ 4291 h 2683323"/>
              <a:gd name="connsiteX7" fmla="*/ 3598508 w 4537090"/>
              <a:gd name="connsiteY7" fmla="*/ 47070 h 2683323"/>
              <a:gd name="connsiteX8" fmla="*/ 4176787 w 4537090"/>
              <a:gd name="connsiteY8" fmla="*/ 341175 h 2683323"/>
              <a:gd name="connsiteX9" fmla="*/ 4471144 w 4537090"/>
              <a:gd name="connsiteY9" fmla="*/ 749410 h 2683323"/>
              <a:gd name="connsiteX10" fmla="*/ 4534806 w 4537090"/>
              <a:gd name="connsiteY10" fmla="*/ 1225325 h 2683323"/>
              <a:gd name="connsiteX11" fmla="*/ 4422003 w 4537090"/>
              <a:gd name="connsiteY11" fmla="*/ 2030944 h 2683323"/>
              <a:gd name="connsiteX12" fmla="*/ 4192066 w 4537090"/>
              <a:gd name="connsiteY12" fmla="*/ 2603112 h 2683323"/>
              <a:gd name="connsiteX13" fmla="*/ 4122551 w 4537090"/>
              <a:gd name="connsiteY13" fmla="*/ 2677975 h 2683323"/>
              <a:gd name="connsiteX14" fmla="*/ 3791014 w 4537090"/>
              <a:gd name="connsiteY14" fmla="*/ 2683323 h 2683323"/>
              <a:gd name="connsiteX15" fmla="*/ 2593203 w 4537090"/>
              <a:gd name="connsiteY15" fmla="*/ 2683323 h 2683323"/>
              <a:gd name="connsiteX16" fmla="*/ 1726930 w 4537090"/>
              <a:gd name="connsiteY16" fmla="*/ 2656586 h 2683323"/>
              <a:gd name="connsiteX17" fmla="*/ 42508 w 4537090"/>
              <a:gd name="connsiteY17" fmla="*/ 2672628 h 2683323"/>
              <a:gd name="connsiteX18" fmla="*/ 58551 w 4537090"/>
              <a:gd name="connsiteY18" fmla="*/ 2351786 h 2683323"/>
              <a:gd name="connsiteX19" fmla="*/ 58551 w 4537090"/>
              <a:gd name="connsiteY19" fmla="*/ 1469470 h 2683323"/>
              <a:gd name="connsiteX20" fmla="*/ 63898 w 4537090"/>
              <a:gd name="connsiteY20" fmla="*/ 458817 h 2683323"/>
              <a:gd name="connsiteX21" fmla="*/ 904807 w 4537090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16043 w 4494582"/>
              <a:gd name="connsiteY18" fmla="*/ 2351786 h 2683323"/>
              <a:gd name="connsiteX19" fmla="*/ 16043 w 4494582"/>
              <a:gd name="connsiteY19" fmla="*/ 1469470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874410 w 4506693"/>
              <a:gd name="connsiteY0" fmla="*/ 949747 h 2683323"/>
              <a:gd name="connsiteX1" fmla="*/ 1531630 w 4506693"/>
              <a:gd name="connsiteY1" fmla="*/ 627507 h 2683323"/>
              <a:gd name="connsiteX2" fmla="*/ 2047029 w 4506693"/>
              <a:gd name="connsiteY2" fmla="*/ 235595 h 2683323"/>
              <a:gd name="connsiteX3" fmla="*/ 2380488 w 4506693"/>
              <a:gd name="connsiteY3" fmla="*/ 125446 h 2683323"/>
              <a:gd name="connsiteX4" fmla="*/ 2636655 w 4506693"/>
              <a:gd name="connsiteY4" fmla="*/ 73496 h 2683323"/>
              <a:gd name="connsiteX5" fmla="*/ 2914845 w 4506693"/>
              <a:gd name="connsiteY5" fmla="*/ 9328 h 2683323"/>
              <a:gd name="connsiteX6" fmla="*/ 3188448 w 4506693"/>
              <a:gd name="connsiteY6" fmla="*/ 4291 h 2683323"/>
              <a:gd name="connsiteX7" fmla="*/ 3568111 w 4506693"/>
              <a:gd name="connsiteY7" fmla="*/ 47070 h 2683323"/>
              <a:gd name="connsiteX8" fmla="*/ 4146390 w 4506693"/>
              <a:gd name="connsiteY8" fmla="*/ 341175 h 2683323"/>
              <a:gd name="connsiteX9" fmla="*/ 4440747 w 4506693"/>
              <a:gd name="connsiteY9" fmla="*/ 749410 h 2683323"/>
              <a:gd name="connsiteX10" fmla="*/ 4504409 w 4506693"/>
              <a:gd name="connsiteY10" fmla="*/ 1225325 h 2683323"/>
              <a:gd name="connsiteX11" fmla="*/ 4391606 w 4506693"/>
              <a:gd name="connsiteY11" fmla="*/ 2030944 h 2683323"/>
              <a:gd name="connsiteX12" fmla="*/ 4161669 w 4506693"/>
              <a:gd name="connsiteY12" fmla="*/ 2603112 h 2683323"/>
              <a:gd name="connsiteX13" fmla="*/ 4092154 w 4506693"/>
              <a:gd name="connsiteY13" fmla="*/ 2677975 h 2683323"/>
              <a:gd name="connsiteX14" fmla="*/ 3760617 w 4506693"/>
              <a:gd name="connsiteY14" fmla="*/ 2683323 h 2683323"/>
              <a:gd name="connsiteX15" fmla="*/ 2562806 w 4506693"/>
              <a:gd name="connsiteY15" fmla="*/ 2683323 h 2683323"/>
              <a:gd name="connsiteX16" fmla="*/ 1696533 w 4506693"/>
              <a:gd name="connsiteY16" fmla="*/ 2656586 h 2683323"/>
              <a:gd name="connsiteX17" fmla="*/ 12111 w 4506693"/>
              <a:gd name="connsiteY17" fmla="*/ 2672628 h 2683323"/>
              <a:gd name="connsiteX18" fmla="*/ 28154 w 4506693"/>
              <a:gd name="connsiteY18" fmla="*/ 2351786 h 2683323"/>
              <a:gd name="connsiteX19" fmla="*/ 335362 w 4506693"/>
              <a:gd name="connsiteY19" fmla="*/ 1406826 h 2683323"/>
              <a:gd name="connsiteX20" fmla="*/ 744932 w 4506693"/>
              <a:gd name="connsiteY20" fmla="*/ 1035149 h 2683323"/>
              <a:gd name="connsiteX21" fmla="*/ 874410 w 4506693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258576 w 4494582"/>
              <a:gd name="connsiteY18" fmla="*/ 2239026 h 2683323"/>
              <a:gd name="connsiteX19" fmla="*/ 323251 w 4494582"/>
              <a:gd name="connsiteY19" fmla="*/ 1406826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603821 w 4236104"/>
              <a:gd name="connsiteY0" fmla="*/ 949747 h 2683323"/>
              <a:gd name="connsiteX1" fmla="*/ 1261041 w 4236104"/>
              <a:gd name="connsiteY1" fmla="*/ 627507 h 2683323"/>
              <a:gd name="connsiteX2" fmla="*/ 1776440 w 4236104"/>
              <a:gd name="connsiteY2" fmla="*/ 235595 h 2683323"/>
              <a:gd name="connsiteX3" fmla="*/ 2109899 w 4236104"/>
              <a:gd name="connsiteY3" fmla="*/ 125446 h 2683323"/>
              <a:gd name="connsiteX4" fmla="*/ 2366066 w 4236104"/>
              <a:gd name="connsiteY4" fmla="*/ 73496 h 2683323"/>
              <a:gd name="connsiteX5" fmla="*/ 2644256 w 4236104"/>
              <a:gd name="connsiteY5" fmla="*/ 9328 h 2683323"/>
              <a:gd name="connsiteX6" fmla="*/ 2917859 w 4236104"/>
              <a:gd name="connsiteY6" fmla="*/ 4291 h 2683323"/>
              <a:gd name="connsiteX7" fmla="*/ 3297522 w 4236104"/>
              <a:gd name="connsiteY7" fmla="*/ 47070 h 2683323"/>
              <a:gd name="connsiteX8" fmla="*/ 3875801 w 4236104"/>
              <a:gd name="connsiteY8" fmla="*/ 341175 h 2683323"/>
              <a:gd name="connsiteX9" fmla="*/ 4170158 w 4236104"/>
              <a:gd name="connsiteY9" fmla="*/ 749410 h 2683323"/>
              <a:gd name="connsiteX10" fmla="*/ 4233820 w 4236104"/>
              <a:gd name="connsiteY10" fmla="*/ 1225325 h 2683323"/>
              <a:gd name="connsiteX11" fmla="*/ 4121017 w 4236104"/>
              <a:gd name="connsiteY11" fmla="*/ 2030944 h 2683323"/>
              <a:gd name="connsiteX12" fmla="*/ 3891080 w 4236104"/>
              <a:gd name="connsiteY12" fmla="*/ 2603112 h 2683323"/>
              <a:gd name="connsiteX13" fmla="*/ 3821565 w 4236104"/>
              <a:gd name="connsiteY13" fmla="*/ 2677975 h 2683323"/>
              <a:gd name="connsiteX14" fmla="*/ 3490028 w 4236104"/>
              <a:gd name="connsiteY14" fmla="*/ 2683323 h 2683323"/>
              <a:gd name="connsiteX15" fmla="*/ 2292217 w 4236104"/>
              <a:gd name="connsiteY15" fmla="*/ 2683323 h 2683323"/>
              <a:gd name="connsiteX16" fmla="*/ 1425944 w 4236104"/>
              <a:gd name="connsiteY16" fmla="*/ 2656586 h 2683323"/>
              <a:gd name="connsiteX17" fmla="*/ 48730 w 4236104"/>
              <a:gd name="connsiteY17" fmla="*/ 2660100 h 2683323"/>
              <a:gd name="connsiteX18" fmla="*/ 98 w 4236104"/>
              <a:gd name="connsiteY18" fmla="*/ 2239026 h 2683323"/>
              <a:gd name="connsiteX19" fmla="*/ 64773 w 4236104"/>
              <a:gd name="connsiteY19" fmla="*/ 1406826 h 2683323"/>
              <a:gd name="connsiteX20" fmla="*/ 474343 w 4236104"/>
              <a:gd name="connsiteY20" fmla="*/ 1035149 h 2683323"/>
              <a:gd name="connsiteX21" fmla="*/ 603821 w 4236104"/>
              <a:gd name="connsiteY21" fmla="*/ 949747 h 2683323"/>
              <a:gd name="connsiteX0" fmla="*/ 555974 w 4188257"/>
              <a:gd name="connsiteY0" fmla="*/ 949747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55974 w 4188257"/>
              <a:gd name="connsiteY21" fmla="*/ 949747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88312 w 4188257"/>
              <a:gd name="connsiteY21" fmla="*/ 1012392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377989 w 4188257"/>
              <a:gd name="connsiteY20" fmla="*/ 1147911 h 2683323"/>
              <a:gd name="connsiteX21" fmla="*/ 588312 w 4188257"/>
              <a:gd name="connsiteY21" fmla="*/ 1012392 h 2683323"/>
              <a:gd name="connsiteX0" fmla="*/ 589425 w 4189370"/>
              <a:gd name="connsiteY0" fmla="*/ 1012392 h 2683323"/>
              <a:gd name="connsiteX1" fmla="*/ 1214307 w 4189370"/>
              <a:gd name="connsiteY1" fmla="*/ 627507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83323"/>
              <a:gd name="connsiteX1" fmla="*/ 1230475 w 4189370"/>
              <a:gd name="connsiteY1" fmla="*/ 677622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94173"/>
              <a:gd name="connsiteX1" fmla="*/ 1230475 w 4189370"/>
              <a:gd name="connsiteY1" fmla="*/ 677622 h 2694173"/>
              <a:gd name="connsiteX2" fmla="*/ 1729706 w 4189370"/>
              <a:gd name="connsiteY2" fmla="*/ 235595 h 2694173"/>
              <a:gd name="connsiteX3" fmla="*/ 2063165 w 4189370"/>
              <a:gd name="connsiteY3" fmla="*/ 125446 h 2694173"/>
              <a:gd name="connsiteX4" fmla="*/ 2319332 w 4189370"/>
              <a:gd name="connsiteY4" fmla="*/ 73496 h 2694173"/>
              <a:gd name="connsiteX5" fmla="*/ 2597522 w 4189370"/>
              <a:gd name="connsiteY5" fmla="*/ 9328 h 2694173"/>
              <a:gd name="connsiteX6" fmla="*/ 2871125 w 4189370"/>
              <a:gd name="connsiteY6" fmla="*/ 4291 h 2694173"/>
              <a:gd name="connsiteX7" fmla="*/ 3250788 w 4189370"/>
              <a:gd name="connsiteY7" fmla="*/ 47070 h 2694173"/>
              <a:gd name="connsiteX8" fmla="*/ 3829067 w 4189370"/>
              <a:gd name="connsiteY8" fmla="*/ 341175 h 2694173"/>
              <a:gd name="connsiteX9" fmla="*/ 4123424 w 4189370"/>
              <a:gd name="connsiteY9" fmla="*/ 749410 h 2694173"/>
              <a:gd name="connsiteX10" fmla="*/ 4187086 w 4189370"/>
              <a:gd name="connsiteY10" fmla="*/ 1225325 h 2694173"/>
              <a:gd name="connsiteX11" fmla="*/ 4074283 w 4189370"/>
              <a:gd name="connsiteY11" fmla="*/ 2030944 h 2694173"/>
              <a:gd name="connsiteX12" fmla="*/ 3844346 w 4189370"/>
              <a:gd name="connsiteY12" fmla="*/ 2603112 h 2694173"/>
              <a:gd name="connsiteX13" fmla="*/ 3774831 w 4189370"/>
              <a:gd name="connsiteY13" fmla="*/ 2677975 h 2694173"/>
              <a:gd name="connsiteX14" fmla="*/ 3443294 w 4189370"/>
              <a:gd name="connsiteY14" fmla="*/ 2683323 h 2694173"/>
              <a:gd name="connsiteX15" fmla="*/ 2245483 w 4189370"/>
              <a:gd name="connsiteY15" fmla="*/ 2683323 h 2694173"/>
              <a:gd name="connsiteX16" fmla="*/ 1346873 w 4189370"/>
              <a:gd name="connsiteY16" fmla="*/ 2694173 h 2694173"/>
              <a:gd name="connsiteX17" fmla="*/ 1996 w 4189370"/>
              <a:gd name="connsiteY17" fmla="*/ 2660100 h 2694173"/>
              <a:gd name="connsiteX18" fmla="*/ 1871 w 4189370"/>
              <a:gd name="connsiteY18" fmla="*/ 2239027 h 2694173"/>
              <a:gd name="connsiteX19" fmla="*/ 34208 w 4189370"/>
              <a:gd name="connsiteY19" fmla="*/ 1381768 h 2694173"/>
              <a:gd name="connsiteX20" fmla="*/ 379102 w 4189370"/>
              <a:gd name="connsiteY20" fmla="*/ 1147911 h 2694173"/>
              <a:gd name="connsiteX21" fmla="*/ 589425 w 4189370"/>
              <a:gd name="connsiteY21" fmla="*/ 1012392 h 2694173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345156 w 4187653"/>
              <a:gd name="connsiteY16" fmla="*/ 2694173 h 2710216"/>
              <a:gd name="connsiteX17" fmla="*/ 48785 w 4187653"/>
              <a:gd name="connsiteY17" fmla="*/ 2710216 h 2710216"/>
              <a:gd name="connsiteX18" fmla="*/ 154 w 4187653"/>
              <a:gd name="connsiteY18" fmla="*/ 2239027 h 2710216"/>
              <a:gd name="connsiteX19" fmla="*/ 32491 w 4187653"/>
              <a:gd name="connsiteY19" fmla="*/ 1381768 h 2710216"/>
              <a:gd name="connsiteX20" fmla="*/ 377385 w 4187653"/>
              <a:gd name="connsiteY20" fmla="*/ 1147911 h 2710216"/>
              <a:gd name="connsiteX21" fmla="*/ 587708 w 4187653"/>
              <a:gd name="connsiteY21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977228 w 4187653"/>
              <a:gd name="connsiteY12" fmla="*/ 1872538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1345156 w 4187042"/>
              <a:gd name="connsiteY17" fmla="*/ 2694173 h 2710216"/>
              <a:gd name="connsiteX18" fmla="*/ 48785 w 4187042"/>
              <a:gd name="connsiteY18" fmla="*/ 2710216 h 2710216"/>
              <a:gd name="connsiteX19" fmla="*/ 154 w 4187042"/>
              <a:gd name="connsiteY19" fmla="*/ 2239027 h 2710216"/>
              <a:gd name="connsiteX20" fmla="*/ 32491 w 4187042"/>
              <a:gd name="connsiteY20" fmla="*/ 1381768 h 2710216"/>
              <a:gd name="connsiteX21" fmla="*/ 377385 w 4187042"/>
              <a:gd name="connsiteY21" fmla="*/ 1147911 h 2710216"/>
              <a:gd name="connsiteX22" fmla="*/ 587708 w 4187042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48785 w 4187042"/>
              <a:gd name="connsiteY17" fmla="*/ 2710216 h 2710216"/>
              <a:gd name="connsiteX18" fmla="*/ 154 w 4187042"/>
              <a:gd name="connsiteY18" fmla="*/ 2239027 h 2710216"/>
              <a:gd name="connsiteX19" fmla="*/ 32491 w 4187042"/>
              <a:gd name="connsiteY19" fmla="*/ 1381768 h 2710216"/>
              <a:gd name="connsiteX20" fmla="*/ 377385 w 4187042"/>
              <a:gd name="connsiteY20" fmla="*/ 1147911 h 2710216"/>
              <a:gd name="connsiteX21" fmla="*/ 587708 w 4187042"/>
              <a:gd name="connsiteY21" fmla="*/ 1012392 h 2710216"/>
              <a:gd name="connsiteX0" fmla="*/ 587708 w 4187042"/>
              <a:gd name="connsiteY0" fmla="*/ 1012392 h 2239027"/>
              <a:gd name="connsiteX1" fmla="*/ 1228758 w 4187042"/>
              <a:gd name="connsiteY1" fmla="*/ 677622 h 2239027"/>
              <a:gd name="connsiteX2" fmla="*/ 1727989 w 4187042"/>
              <a:gd name="connsiteY2" fmla="*/ 235595 h 2239027"/>
              <a:gd name="connsiteX3" fmla="*/ 2061448 w 4187042"/>
              <a:gd name="connsiteY3" fmla="*/ 125446 h 2239027"/>
              <a:gd name="connsiteX4" fmla="*/ 2317615 w 4187042"/>
              <a:gd name="connsiteY4" fmla="*/ 73496 h 2239027"/>
              <a:gd name="connsiteX5" fmla="*/ 2595805 w 4187042"/>
              <a:gd name="connsiteY5" fmla="*/ 9328 h 2239027"/>
              <a:gd name="connsiteX6" fmla="*/ 2869408 w 4187042"/>
              <a:gd name="connsiteY6" fmla="*/ 4291 h 2239027"/>
              <a:gd name="connsiteX7" fmla="*/ 3249071 w 4187042"/>
              <a:gd name="connsiteY7" fmla="*/ 47070 h 2239027"/>
              <a:gd name="connsiteX8" fmla="*/ 3827350 w 4187042"/>
              <a:gd name="connsiteY8" fmla="*/ 341175 h 2239027"/>
              <a:gd name="connsiteX9" fmla="*/ 4121707 w 4187042"/>
              <a:gd name="connsiteY9" fmla="*/ 749410 h 2239027"/>
              <a:gd name="connsiteX10" fmla="*/ 4185369 w 4187042"/>
              <a:gd name="connsiteY10" fmla="*/ 1225325 h 2239027"/>
              <a:gd name="connsiteX11" fmla="*/ 4082919 w 4187042"/>
              <a:gd name="connsiteY11" fmla="*/ 1738714 h 2239027"/>
              <a:gd name="connsiteX12" fmla="*/ 3977228 w 4187042"/>
              <a:gd name="connsiteY12" fmla="*/ 1872538 h 2239027"/>
              <a:gd name="connsiteX13" fmla="*/ 3783468 w 4187042"/>
              <a:gd name="connsiteY13" fmla="*/ 1825639 h 2239027"/>
              <a:gd name="connsiteX14" fmla="*/ 3410516 w 4187042"/>
              <a:gd name="connsiteY14" fmla="*/ 1782282 h 2239027"/>
              <a:gd name="connsiteX15" fmla="*/ 2440488 w 4187042"/>
              <a:gd name="connsiteY15" fmla="*/ 1741695 h 2239027"/>
              <a:gd name="connsiteX16" fmla="*/ 1407945 w 4187042"/>
              <a:gd name="connsiteY16" fmla="*/ 1846167 h 2239027"/>
              <a:gd name="connsiteX17" fmla="*/ 154 w 4187042"/>
              <a:gd name="connsiteY17" fmla="*/ 2239027 h 2239027"/>
              <a:gd name="connsiteX18" fmla="*/ 32491 w 4187042"/>
              <a:gd name="connsiteY18" fmla="*/ 1381768 h 2239027"/>
              <a:gd name="connsiteX19" fmla="*/ 377385 w 4187042"/>
              <a:gd name="connsiteY19" fmla="*/ 1147911 h 2239027"/>
              <a:gd name="connsiteX20" fmla="*/ 587708 w 4187042"/>
              <a:gd name="connsiteY20" fmla="*/ 1012392 h 2239027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741695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88455 w 4154627"/>
              <a:gd name="connsiteY14" fmla="*/ 1830988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3740"/>
              <a:gd name="connsiteX1" fmla="*/ 1196343 w 4154627"/>
              <a:gd name="connsiteY1" fmla="*/ 677622 h 1873740"/>
              <a:gd name="connsiteX2" fmla="*/ 1695574 w 4154627"/>
              <a:gd name="connsiteY2" fmla="*/ 235595 h 1873740"/>
              <a:gd name="connsiteX3" fmla="*/ 2029033 w 4154627"/>
              <a:gd name="connsiteY3" fmla="*/ 125446 h 1873740"/>
              <a:gd name="connsiteX4" fmla="*/ 2285200 w 4154627"/>
              <a:gd name="connsiteY4" fmla="*/ 73496 h 1873740"/>
              <a:gd name="connsiteX5" fmla="*/ 2563390 w 4154627"/>
              <a:gd name="connsiteY5" fmla="*/ 9328 h 1873740"/>
              <a:gd name="connsiteX6" fmla="*/ 2836993 w 4154627"/>
              <a:gd name="connsiteY6" fmla="*/ 4291 h 1873740"/>
              <a:gd name="connsiteX7" fmla="*/ 3216656 w 4154627"/>
              <a:gd name="connsiteY7" fmla="*/ 47070 h 1873740"/>
              <a:gd name="connsiteX8" fmla="*/ 3794935 w 4154627"/>
              <a:gd name="connsiteY8" fmla="*/ 341175 h 1873740"/>
              <a:gd name="connsiteX9" fmla="*/ 4089292 w 4154627"/>
              <a:gd name="connsiteY9" fmla="*/ 749410 h 1873740"/>
              <a:gd name="connsiteX10" fmla="*/ 4152954 w 4154627"/>
              <a:gd name="connsiteY10" fmla="*/ 1225325 h 1873740"/>
              <a:gd name="connsiteX11" fmla="*/ 4050504 w 4154627"/>
              <a:gd name="connsiteY11" fmla="*/ 1738714 h 1873740"/>
              <a:gd name="connsiteX12" fmla="*/ 3934459 w 4154627"/>
              <a:gd name="connsiteY12" fmla="*/ 1815716 h 1873740"/>
              <a:gd name="connsiteX13" fmla="*/ 3751053 w 4154627"/>
              <a:gd name="connsiteY13" fmla="*/ 1825639 h 1873740"/>
              <a:gd name="connsiteX14" fmla="*/ 3388455 w 4154627"/>
              <a:gd name="connsiteY14" fmla="*/ 1830988 h 1873740"/>
              <a:gd name="connsiteX15" fmla="*/ 2408073 w 4154627"/>
              <a:gd name="connsiteY15" fmla="*/ 1814753 h 1873740"/>
              <a:gd name="connsiteX16" fmla="*/ 1375530 w 4154627"/>
              <a:gd name="connsiteY16" fmla="*/ 1846167 h 1873740"/>
              <a:gd name="connsiteX17" fmla="*/ 9155 w 4154627"/>
              <a:gd name="connsiteY17" fmla="*/ 1873740 h 1873740"/>
              <a:gd name="connsiteX18" fmla="*/ 76 w 4154627"/>
              <a:gd name="connsiteY18" fmla="*/ 1381768 h 1873740"/>
              <a:gd name="connsiteX19" fmla="*/ 344970 w 4154627"/>
              <a:gd name="connsiteY19" fmla="*/ 1147911 h 1873740"/>
              <a:gd name="connsiteX20" fmla="*/ 555293 w 4154627"/>
              <a:gd name="connsiteY20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08073 w 4154627"/>
              <a:gd name="connsiteY16" fmla="*/ 1814753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49488 w 4154627"/>
              <a:gd name="connsiteY16" fmla="*/ 1433231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861982 w 4154627"/>
              <a:gd name="connsiteY13" fmla="*/ 1174434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657869 w 4155238"/>
              <a:gd name="connsiteY14" fmla="*/ 1265533 h 1873740"/>
              <a:gd name="connsiteX15" fmla="*/ 3332392 w 4155238"/>
              <a:gd name="connsiteY15" fmla="*/ 1342883 h 1873740"/>
              <a:gd name="connsiteX16" fmla="*/ 3388455 w 4155238"/>
              <a:gd name="connsiteY16" fmla="*/ 1830988 h 1873740"/>
              <a:gd name="connsiteX17" fmla="*/ 2449488 w 4155238"/>
              <a:gd name="connsiteY17" fmla="*/ 1433231 h 1873740"/>
              <a:gd name="connsiteX18" fmla="*/ 1375530 w 4155238"/>
              <a:gd name="connsiteY18" fmla="*/ 1846167 h 1873740"/>
              <a:gd name="connsiteX19" fmla="*/ 9155 w 4155238"/>
              <a:gd name="connsiteY19" fmla="*/ 1873740 h 1873740"/>
              <a:gd name="connsiteX20" fmla="*/ 76 w 4155238"/>
              <a:gd name="connsiteY20" fmla="*/ 1381768 h 1873740"/>
              <a:gd name="connsiteX21" fmla="*/ 344970 w 4155238"/>
              <a:gd name="connsiteY21" fmla="*/ 1147911 h 1873740"/>
              <a:gd name="connsiteX22" fmla="*/ 555293 w 4155238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2449488 w 4155238"/>
              <a:gd name="connsiteY16" fmla="*/ 1433231 h 1873740"/>
              <a:gd name="connsiteX17" fmla="*/ 1375530 w 4155238"/>
              <a:gd name="connsiteY17" fmla="*/ 1846167 h 1873740"/>
              <a:gd name="connsiteX18" fmla="*/ 9155 w 4155238"/>
              <a:gd name="connsiteY18" fmla="*/ 1873740 h 1873740"/>
              <a:gd name="connsiteX19" fmla="*/ 76 w 4155238"/>
              <a:gd name="connsiteY19" fmla="*/ 1381768 h 1873740"/>
              <a:gd name="connsiteX20" fmla="*/ 344970 w 4155238"/>
              <a:gd name="connsiteY20" fmla="*/ 1147911 h 1873740"/>
              <a:gd name="connsiteX21" fmla="*/ 555293 w 4155238"/>
              <a:gd name="connsiteY21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1375530 w 4155238"/>
              <a:gd name="connsiteY16" fmla="*/ 1846167 h 1873740"/>
              <a:gd name="connsiteX17" fmla="*/ 9155 w 4155238"/>
              <a:gd name="connsiteY17" fmla="*/ 1873740 h 1873740"/>
              <a:gd name="connsiteX18" fmla="*/ 76 w 4155238"/>
              <a:gd name="connsiteY18" fmla="*/ 1381768 h 1873740"/>
              <a:gd name="connsiteX19" fmla="*/ 344970 w 4155238"/>
              <a:gd name="connsiteY19" fmla="*/ 1147911 h 1873740"/>
              <a:gd name="connsiteX20" fmla="*/ 555293 w 4155238"/>
              <a:gd name="connsiteY20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75530 w 4155238"/>
              <a:gd name="connsiteY15" fmla="*/ 1846167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65177 w 4155238"/>
              <a:gd name="connsiteY15" fmla="*/ 1367236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861906 w 4155162"/>
              <a:gd name="connsiteY13" fmla="*/ 1174434 h 1381768"/>
              <a:gd name="connsiteX14" fmla="*/ 3332316 w 4155162"/>
              <a:gd name="connsiteY14" fmla="*/ 1342883 h 1381768"/>
              <a:gd name="connsiteX15" fmla="*/ 1365101 w 4155162"/>
              <a:gd name="connsiteY15" fmla="*/ 1367236 h 1381768"/>
              <a:gd name="connsiteX16" fmla="*/ 0 w 4155162"/>
              <a:gd name="connsiteY16" fmla="*/ 1381768 h 1381768"/>
              <a:gd name="connsiteX17" fmla="*/ 344894 w 4155162"/>
              <a:gd name="connsiteY17" fmla="*/ 1147911 h 1381768"/>
              <a:gd name="connsiteX18" fmla="*/ 555217 w 4155162"/>
              <a:gd name="connsiteY18" fmla="*/ 1012392 h 1381768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332316 w 4155162"/>
              <a:gd name="connsiteY13" fmla="*/ 1342883 h 1381768"/>
              <a:gd name="connsiteX14" fmla="*/ 1365101 w 4155162"/>
              <a:gd name="connsiteY14" fmla="*/ 1367236 h 1381768"/>
              <a:gd name="connsiteX15" fmla="*/ 0 w 4155162"/>
              <a:gd name="connsiteY15" fmla="*/ 1381768 h 1381768"/>
              <a:gd name="connsiteX16" fmla="*/ 344894 w 4155162"/>
              <a:gd name="connsiteY16" fmla="*/ 1147911 h 1381768"/>
              <a:gd name="connsiteX17" fmla="*/ 555217 w 4155162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94859 w 4156160"/>
              <a:gd name="connsiteY9" fmla="*/ 341175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63797 w 4156160"/>
              <a:gd name="connsiteY9" fmla="*/ 351731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052564"/>
              <a:gd name="connsiteY0" fmla="*/ 1012392 h 1381768"/>
              <a:gd name="connsiteX1" fmla="*/ 919888 w 4052564"/>
              <a:gd name="connsiteY1" fmla="*/ 847716 h 1381768"/>
              <a:gd name="connsiteX2" fmla="*/ 1196267 w 4052564"/>
              <a:gd name="connsiteY2" fmla="*/ 677622 h 1381768"/>
              <a:gd name="connsiteX3" fmla="*/ 1695498 w 4052564"/>
              <a:gd name="connsiteY3" fmla="*/ 235595 h 1381768"/>
              <a:gd name="connsiteX4" fmla="*/ 2028957 w 4052564"/>
              <a:gd name="connsiteY4" fmla="*/ 125446 h 1381768"/>
              <a:gd name="connsiteX5" fmla="*/ 2285124 w 4052564"/>
              <a:gd name="connsiteY5" fmla="*/ 73496 h 1381768"/>
              <a:gd name="connsiteX6" fmla="*/ 2563314 w 4052564"/>
              <a:gd name="connsiteY6" fmla="*/ 9328 h 1381768"/>
              <a:gd name="connsiteX7" fmla="*/ 2836917 w 4052564"/>
              <a:gd name="connsiteY7" fmla="*/ 4291 h 1381768"/>
              <a:gd name="connsiteX8" fmla="*/ 3216580 w 4052564"/>
              <a:gd name="connsiteY8" fmla="*/ 47070 h 1381768"/>
              <a:gd name="connsiteX9" fmla="*/ 3763797 w 4052564"/>
              <a:gd name="connsiteY9" fmla="*/ 351731 h 1381768"/>
              <a:gd name="connsiteX10" fmla="*/ 4016739 w 4052564"/>
              <a:gd name="connsiteY10" fmla="*/ 770524 h 1381768"/>
              <a:gd name="connsiteX11" fmla="*/ 3800849 w 4052564"/>
              <a:gd name="connsiteY11" fmla="*/ 1119759 h 1381768"/>
              <a:gd name="connsiteX12" fmla="*/ 4040074 w 4052564"/>
              <a:gd name="connsiteY12" fmla="*/ 1284134 h 1381768"/>
              <a:gd name="connsiteX13" fmla="*/ 3332316 w 4052564"/>
              <a:gd name="connsiteY13" fmla="*/ 1342883 h 1381768"/>
              <a:gd name="connsiteX14" fmla="*/ 1365101 w 4052564"/>
              <a:gd name="connsiteY14" fmla="*/ 1367236 h 1381768"/>
              <a:gd name="connsiteX15" fmla="*/ 0 w 4052564"/>
              <a:gd name="connsiteY15" fmla="*/ 1381768 h 1381768"/>
              <a:gd name="connsiteX16" fmla="*/ 344894 w 4052564"/>
              <a:gd name="connsiteY16" fmla="*/ 1147911 h 1381768"/>
              <a:gd name="connsiteX17" fmla="*/ 555217 w 4052564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332316 w 4016941"/>
              <a:gd name="connsiteY13" fmla="*/ 1342883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458284 w 4016941"/>
              <a:gd name="connsiteY14" fmla="*/ 111387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210323 w 3672047"/>
              <a:gd name="connsiteY0" fmla="*/ 1012392 h 1163420"/>
              <a:gd name="connsiteX1" fmla="*/ 574994 w 3672047"/>
              <a:gd name="connsiteY1" fmla="*/ 847716 h 1163420"/>
              <a:gd name="connsiteX2" fmla="*/ 851373 w 3672047"/>
              <a:gd name="connsiteY2" fmla="*/ 677622 h 1163420"/>
              <a:gd name="connsiteX3" fmla="*/ 1350604 w 3672047"/>
              <a:gd name="connsiteY3" fmla="*/ 235595 h 1163420"/>
              <a:gd name="connsiteX4" fmla="*/ 1684063 w 3672047"/>
              <a:gd name="connsiteY4" fmla="*/ 125446 h 1163420"/>
              <a:gd name="connsiteX5" fmla="*/ 1940230 w 3672047"/>
              <a:gd name="connsiteY5" fmla="*/ 73496 h 1163420"/>
              <a:gd name="connsiteX6" fmla="*/ 2218420 w 3672047"/>
              <a:gd name="connsiteY6" fmla="*/ 9328 h 1163420"/>
              <a:gd name="connsiteX7" fmla="*/ 2492023 w 3672047"/>
              <a:gd name="connsiteY7" fmla="*/ 4291 h 1163420"/>
              <a:gd name="connsiteX8" fmla="*/ 2871686 w 3672047"/>
              <a:gd name="connsiteY8" fmla="*/ 47070 h 1163420"/>
              <a:gd name="connsiteX9" fmla="*/ 3418903 w 3672047"/>
              <a:gd name="connsiteY9" fmla="*/ 351731 h 1163420"/>
              <a:gd name="connsiteX10" fmla="*/ 3671845 w 3672047"/>
              <a:gd name="connsiteY10" fmla="*/ 770524 h 1163420"/>
              <a:gd name="connsiteX11" fmla="*/ 3455955 w 3672047"/>
              <a:gd name="connsiteY11" fmla="*/ 1119759 h 1163420"/>
              <a:gd name="connsiteX12" fmla="*/ 3156785 w 3672047"/>
              <a:gd name="connsiteY12" fmla="*/ 1125784 h 1163420"/>
              <a:gd name="connsiteX13" fmla="*/ 2832116 w 3672047"/>
              <a:gd name="connsiteY13" fmla="*/ 1163420 h 1163420"/>
              <a:gd name="connsiteX14" fmla="*/ 1113390 w 3672047"/>
              <a:gd name="connsiteY14" fmla="*/ 1113876 h 1163420"/>
              <a:gd name="connsiteX15" fmla="*/ 0 w 3672047"/>
              <a:gd name="connsiteY15" fmla="*/ 1147911 h 1163420"/>
              <a:gd name="connsiteX16" fmla="*/ 210323 w 3672047"/>
              <a:gd name="connsiteY16" fmla="*/ 1012392 h 1163420"/>
              <a:gd name="connsiteX0" fmla="*/ 10288 w 3682335"/>
              <a:gd name="connsiteY0" fmla="*/ 1147911 h 1163420"/>
              <a:gd name="connsiteX1" fmla="*/ 585282 w 3682335"/>
              <a:gd name="connsiteY1" fmla="*/ 847716 h 1163420"/>
              <a:gd name="connsiteX2" fmla="*/ 861661 w 3682335"/>
              <a:gd name="connsiteY2" fmla="*/ 677622 h 1163420"/>
              <a:gd name="connsiteX3" fmla="*/ 1360892 w 3682335"/>
              <a:gd name="connsiteY3" fmla="*/ 235595 h 1163420"/>
              <a:gd name="connsiteX4" fmla="*/ 1694351 w 3682335"/>
              <a:gd name="connsiteY4" fmla="*/ 125446 h 1163420"/>
              <a:gd name="connsiteX5" fmla="*/ 1950518 w 3682335"/>
              <a:gd name="connsiteY5" fmla="*/ 73496 h 1163420"/>
              <a:gd name="connsiteX6" fmla="*/ 2228708 w 3682335"/>
              <a:gd name="connsiteY6" fmla="*/ 9328 h 1163420"/>
              <a:gd name="connsiteX7" fmla="*/ 2502311 w 3682335"/>
              <a:gd name="connsiteY7" fmla="*/ 4291 h 1163420"/>
              <a:gd name="connsiteX8" fmla="*/ 2881974 w 3682335"/>
              <a:gd name="connsiteY8" fmla="*/ 47070 h 1163420"/>
              <a:gd name="connsiteX9" fmla="*/ 3429191 w 3682335"/>
              <a:gd name="connsiteY9" fmla="*/ 351731 h 1163420"/>
              <a:gd name="connsiteX10" fmla="*/ 3682133 w 3682335"/>
              <a:gd name="connsiteY10" fmla="*/ 770524 h 1163420"/>
              <a:gd name="connsiteX11" fmla="*/ 3466243 w 3682335"/>
              <a:gd name="connsiteY11" fmla="*/ 1119759 h 1163420"/>
              <a:gd name="connsiteX12" fmla="*/ 3167073 w 3682335"/>
              <a:gd name="connsiteY12" fmla="*/ 1125784 h 1163420"/>
              <a:gd name="connsiteX13" fmla="*/ 2842404 w 3682335"/>
              <a:gd name="connsiteY13" fmla="*/ 1163420 h 1163420"/>
              <a:gd name="connsiteX14" fmla="*/ 1123678 w 3682335"/>
              <a:gd name="connsiteY14" fmla="*/ 1113876 h 1163420"/>
              <a:gd name="connsiteX15" fmla="*/ 10288 w 3682335"/>
              <a:gd name="connsiteY15" fmla="*/ 114791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376363 w 3197037"/>
              <a:gd name="connsiteY2" fmla="*/ 677622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75907 w 3197037"/>
              <a:gd name="connsiteY2" fmla="*/ 776193 h 1163420"/>
              <a:gd name="connsiteX3" fmla="*/ 272826 w 3197037"/>
              <a:gd name="connsiteY3" fmla="*/ 455932 h 1163420"/>
              <a:gd name="connsiteX4" fmla="*/ 875594 w 3197037"/>
              <a:gd name="connsiteY4" fmla="*/ 98359 h 1163420"/>
              <a:gd name="connsiteX5" fmla="*/ 1209053 w 3197037"/>
              <a:gd name="connsiteY5" fmla="*/ 125446 h 1163420"/>
              <a:gd name="connsiteX6" fmla="*/ 1465220 w 3197037"/>
              <a:gd name="connsiteY6" fmla="*/ 73496 h 1163420"/>
              <a:gd name="connsiteX7" fmla="*/ 1743410 w 3197037"/>
              <a:gd name="connsiteY7" fmla="*/ 9328 h 1163420"/>
              <a:gd name="connsiteX8" fmla="*/ 2017013 w 3197037"/>
              <a:gd name="connsiteY8" fmla="*/ 4291 h 1163420"/>
              <a:gd name="connsiteX9" fmla="*/ 2396676 w 3197037"/>
              <a:gd name="connsiteY9" fmla="*/ 47070 h 1163420"/>
              <a:gd name="connsiteX10" fmla="*/ 2943893 w 3197037"/>
              <a:gd name="connsiteY10" fmla="*/ 351731 h 1163420"/>
              <a:gd name="connsiteX11" fmla="*/ 3196835 w 3197037"/>
              <a:gd name="connsiteY11" fmla="*/ 770524 h 1163420"/>
              <a:gd name="connsiteX12" fmla="*/ 2980945 w 3197037"/>
              <a:gd name="connsiteY12" fmla="*/ 1119759 h 1163420"/>
              <a:gd name="connsiteX13" fmla="*/ 2681775 w 3197037"/>
              <a:gd name="connsiteY13" fmla="*/ 1125784 h 1163420"/>
              <a:gd name="connsiteX14" fmla="*/ 2357106 w 3197037"/>
              <a:gd name="connsiteY14" fmla="*/ 1163420 h 1163420"/>
              <a:gd name="connsiteX15" fmla="*/ 638380 w 3197037"/>
              <a:gd name="connsiteY15" fmla="*/ 1113876 h 1163420"/>
              <a:gd name="connsiteX16" fmla="*/ 73739 w 3197037"/>
              <a:gd name="connsiteY16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106192 w 3229490"/>
              <a:gd name="connsiteY0" fmla="*/ 1021231 h 1163420"/>
              <a:gd name="connsiteX1" fmla="*/ 80668 w 3229490"/>
              <a:gd name="connsiteY1" fmla="*/ 847716 h 1163420"/>
              <a:gd name="connsiteX2" fmla="*/ 305279 w 3229490"/>
              <a:gd name="connsiteY2" fmla="*/ 455932 h 1163420"/>
              <a:gd name="connsiteX3" fmla="*/ 908047 w 3229490"/>
              <a:gd name="connsiteY3" fmla="*/ 98359 h 1163420"/>
              <a:gd name="connsiteX4" fmla="*/ 1241506 w 3229490"/>
              <a:gd name="connsiteY4" fmla="*/ 125446 h 1163420"/>
              <a:gd name="connsiteX5" fmla="*/ 1497673 w 3229490"/>
              <a:gd name="connsiteY5" fmla="*/ 73496 h 1163420"/>
              <a:gd name="connsiteX6" fmla="*/ 1775863 w 3229490"/>
              <a:gd name="connsiteY6" fmla="*/ 9328 h 1163420"/>
              <a:gd name="connsiteX7" fmla="*/ 2049466 w 3229490"/>
              <a:gd name="connsiteY7" fmla="*/ 4291 h 1163420"/>
              <a:gd name="connsiteX8" fmla="*/ 2429129 w 3229490"/>
              <a:gd name="connsiteY8" fmla="*/ 47070 h 1163420"/>
              <a:gd name="connsiteX9" fmla="*/ 2976346 w 3229490"/>
              <a:gd name="connsiteY9" fmla="*/ 351731 h 1163420"/>
              <a:gd name="connsiteX10" fmla="*/ 3229288 w 3229490"/>
              <a:gd name="connsiteY10" fmla="*/ 770524 h 1163420"/>
              <a:gd name="connsiteX11" fmla="*/ 3013398 w 3229490"/>
              <a:gd name="connsiteY11" fmla="*/ 1119759 h 1163420"/>
              <a:gd name="connsiteX12" fmla="*/ 2714228 w 3229490"/>
              <a:gd name="connsiteY12" fmla="*/ 1125784 h 1163420"/>
              <a:gd name="connsiteX13" fmla="*/ 2389559 w 3229490"/>
              <a:gd name="connsiteY13" fmla="*/ 1163420 h 1163420"/>
              <a:gd name="connsiteX14" fmla="*/ 670833 w 3229490"/>
              <a:gd name="connsiteY14" fmla="*/ 1113876 h 1163420"/>
              <a:gd name="connsiteX15" fmla="*/ 106192 w 3229490"/>
              <a:gd name="connsiteY15" fmla="*/ 1021231 h 1163420"/>
              <a:gd name="connsiteX0" fmla="*/ 84353 w 3207651"/>
              <a:gd name="connsiteY0" fmla="*/ 1021231 h 1163420"/>
              <a:gd name="connsiteX1" fmla="*/ 58829 w 3207651"/>
              <a:gd name="connsiteY1" fmla="*/ 847716 h 1163420"/>
              <a:gd name="connsiteX2" fmla="*/ 283440 w 3207651"/>
              <a:gd name="connsiteY2" fmla="*/ 455932 h 1163420"/>
              <a:gd name="connsiteX3" fmla="*/ 886208 w 3207651"/>
              <a:gd name="connsiteY3" fmla="*/ 98359 h 1163420"/>
              <a:gd name="connsiteX4" fmla="*/ 1219667 w 3207651"/>
              <a:gd name="connsiteY4" fmla="*/ 125446 h 1163420"/>
              <a:gd name="connsiteX5" fmla="*/ 1475834 w 3207651"/>
              <a:gd name="connsiteY5" fmla="*/ 73496 h 1163420"/>
              <a:gd name="connsiteX6" fmla="*/ 1754024 w 3207651"/>
              <a:gd name="connsiteY6" fmla="*/ 9328 h 1163420"/>
              <a:gd name="connsiteX7" fmla="*/ 2027627 w 3207651"/>
              <a:gd name="connsiteY7" fmla="*/ 4291 h 1163420"/>
              <a:gd name="connsiteX8" fmla="*/ 2407290 w 3207651"/>
              <a:gd name="connsiteY8" fmla="*/ 47070 h 1163420"/>
              <a:gd name="connsiteX9" fmla="*/ 2954507 w 3207651"/>
              <a:gd name="connsiteY9" fmla="*/ 351731 h 1163420"/>
              <a:gd name="connsiteX10" fmla="*/ 3207449 w 3207651"/>
              <a:gd name="connsiteY10" fmla="*/ 770524 h 1163420"/>
              <a:gd name="connsiteX11" fmla="*/ 2991559 w 3207651"/>
              <a:gd name="connsiteY11" fmla="*/ 1119759 h 1163420"/>
              <a:gd name="connsiteX12" fmla="*/ 2692389 w 3207651"/>
              <a:gd name="connsiteY12" fmla="*/ 1125784 h 1163420"/>
              <a:gd name="connsiteX13" fmla="*/ 2367720 w 3207651"/>
              <a:gd name="connsiteY13" fmla="*/ 1163420 h 1163420"/>
              <a:gd name="connsiteX14" fmla="*/ 648994 w 3207651"/>
              <a:gd name="connsiteY14" fmla="*/ 1113876 h 1163420"/>
              <a:gd name="connsiteX15" fmla="*/ 84353 w 3207651"/>
              <a:gd name="connsiteY15" fmla="*/ 1021231 h 1163420"/>
              <a:gd name="connsiteX0" fmla="*/ 84352 w 3207650"/>
              <a:gd name="connsiteY0" fmla="*/ 1022625 h 1164814"/>
              <a:gd name="connsiteX1" fmla="*/ 58828 w 3207650"/>
              <a:gd name="connsiteY1" fmla="*/ 849110 h 1164814"/>
              <a:gd name="connsiteX2" fmla="*/ 283439 w 3207650"/>
              <a:gd name="connsiteY2" fmla="*/ 457326 h 1164814"/>
              <a:gd name="connsiteX3" fmla="*/ 886207 w 3207650"/>
              <a:gd name="connsiteY3" fmla="*/ 99753 h 1164814"/>
              <a:gd name="connsiteX4" fmla="*/ 1219665 w 3207650"/>
              <a:gd name="connsiteY4" fmla="*/ 161 h 1164814"/>
              <a:gd name="connsiteX5" fmla="*/ 1475833 w 3207650"/>
              <a:gd name="connsiteY5" fmla="*/ 74890 h 1164814"/>
              <a:gd name="connsiteX6" fmla="*/ 1754023 w 3207650"/>
              <a:gd name="connsiteY6" fmla="*/ 10722 h 1164814"/>
              <a:gd name="connsiteX7" fmla="*/ 2027626 w 3207650"/>
              <a:gd name="connsiteY7" fmla="*/ 5685 h 1164814"/>
              <a:gd name="connsiteX8" fmla="*/ 2407289 w 3207650"/>
              <a:gd name="connsiteY8" fmla="*/ 48464 h 1164814"/>
              <a:gd name="connsiteX9" fmla="*/ 2954506 w 3207650"/>
              <a:gd name="connsiteY9" fmla="*/ 353125 h 1164814"/>
              <a:gd name="connsiteX10" fmla="*/ 3207448 w 3207650"/>
              <a:gd name="connsiteY10" fmla="*/ 771918 h 1164814"/>
              <a:gd name="connsiteX11" fmla="*/ 2991558 w 3207650"/>
              <a:gd name="connsiteY11" fmla="*/ 1121153 h 1164814"/>
              <a:gd name="connsiteX12" fmla="*/ 2692388 w 3207650"/>
              <a:gd name="connsiteY12" fmla="*/ 1127178 h 1164814"/>
              <a:gd name="connsiteX13" fmla="*/ 2367719 w 3207650"/>
              <a:gd name="connsiteY13" fmla="*/ 1164814 h 1164814"/>
              <a:gd name="connsiteX14" fmla="*/ 648993 w 3207650"/>
              <a:gd name="connsiteY14" fmla="*/ 1115270 h 1164814"/>
              <a:gd name="connsiteX15" fmla="*/ 84352 w 3207650"/>
              <a:gd name="connsiteY15" fmla="*/ 1022625 h 1164814"/>
              <a:gd name="connsiteX0" fmla="*/ 84352 w 3207650"/>
              <a:gd name="connsiteY0" fmla="*/ 1085031 h 1227220"/>
              <a:gd name="connsiteX1" fmla="*/ 58828 w 3207650"/>
              <a:gd name="connsiteY1" fmla="*/ 911516 h 1227220"/>
              <a:gd name="connsiteX2" fmla="*/ 283439 w 3207650"/>
              <a:gd name="connsiteY2" fmla="*/ 519732 h 1227220"/>
              <a:gd name="connsiteX3" fmla="*/ 886207 w 3207650"/>
              <a:gd name="connsiteY3" fmla="*/ 162159 h 1227220"/>
              <a:gd name="connsiteX4" fmla="*/ 1219665 w 3207650"/>
              <a:gd name="connsiteY4" fmla="*/ 62567 h 1227220"/>
              <a:gd name="connsiteX5" fmla="*/ 1496541 w 3207650"/>
              <a:gd name="connsiteY5" fmla="*/ 59 h 1227220"/>
              <a:gd name="connsiteX6" fmla="*/ 1754023 w 3207650"/>
              <a:gd name="connsiteY6" fmla="*/ 73128 h 1227220"/>
              <a:gd name="connsiteX7" fmla="*/ 2027626 w 3207650"/>
              <a:gd name="connsiteY7" fmla="*/ 68091 h 1227220"/>
              <a:gd name="connsiteX8" fmla="*/ 2407289 w 3207650"/>
              <a:gd name="connsiteY8" fmla="*/ 110870 h 1227220"/>
              <a:gd name="connsiteX9" fmla="*/ 2954506 w 3207650"/>
              <a:gd name="connsiteY9" fmla="*/ 415531 h 1227220"/>
              <a:gd name="connsiteX10" fmla="*/ 3207448 w 3207650"/>
              <a:gd name="connsiteY10" fmla="*/ 834324 h 1227220"/>
              <a:gd name="connsiteX11" fmla="*/ 2991558 w 3207650"/>
              <a:gd name="connsiteY11" fmla="*/ 1183559 h 1227220"/>
              <a:gd name="connsiteX12" fmla="*/ 2692388 w 3207650"/>
              <a:gd name="connsiteY12" fmla="*/ 1189584 h 1227220"/>
              <a:gd name="connsiteX13" fmla="*/ 2367719 w 3207650"/>
              <a:gd name="connsiteY13" fmla="*/ 1227220 h 1227220"/>
              <a:gd name="connsiteX14" fmla="*/ 648993 w 3207650"/>
              <a:gd name="connsiteY14" fmla="*/ 1177676 h 1227220"/>
              <a:gd name="connsiteX15" fmla="*/ 84352 w 3207650"/>
              <a:gd name="connsiteY15" fmla="*/ 1085031 h 1227220"/>
              <a:gd name="connsiteX0" fmla="*/ 84352 w 3207650"/>
              <a:gd name="connsiteY0" fmla="*/ 1093623 h 1235812"/>
              <a:gd name="connsiteX1" fmla="*/ 58828 w 3207650"/>
              <a:gd name="connsiteY1" fmla="*/ 920108 h 1235812"/>
              <a:gd name="connsiteX2" fmla="*/ 283439 w 3207650"/>
              <a:gd name="connsiteY2" fmla="*/ 528324 h 1235812"/>
              <a:gd name="connsiteX3" fmla="*/ 886207 w 3207650"/>
              <a:gd name="connsiteY3" fmla="*/ 170751 h 1235812"/>
              <a:gd name="connsiteX4" fmla="*/ 1219665 w 3207650"/>
              <a:gd name="connsiteY4" fmla="*/ 71159 h 1235812"/>
              <a:gd name="connsiteX5" fmla="*/ 1496541 w 3207650"/>
              <a:gd name="connsiteY5" fmla="*/ 8651 h 1235812"/>
              <a:gd name="connsiteX6" fmla="*/ 1764376 w 3207650"/>
              <a:gd name="connsiteY6" fmla="*/ 7823 h 1235812"/>
              <a:gd name="connsiteX7" fmla="*/ 2027626 w 3207650"/>
              <a:gd name="connsiteY7" fmla="*/ 76683 h 1235812"/>
              <a:gd name="connsiteX8" fmla="*/ 2407289 w 3207650"/>
              <a:gd name="connsiteY8" fmla="*/ 119462 h 1235812"/>
              <a:gd name="connsiteX9" fmla="*/ 2954506 w 3207650"/>
              <a:gd name="connsiteY9" fmla="*/ 424123 h 1235812"/>
              <a:gd name="connsiteX10" fmla="*/ 3207448 w 3207650"/>
              <a:gd name="connsiteY10" fmla="*/ 842916 h 1235812"/>
              <a:gd name="connsiteX11" fmla="*/ 2991558 w 3207650"/>
              <a:gd name="connsiteY11" fmla="*/ 1192151 h 1235812"/>
              <a:gd name="connsiteX12" fmla="*/ 2692388 w 3207650"/>
              <a:gd name="connsiteY12" fmla="*/ 1198176 h 1235812"/>
              <a:gd name="connsiteX13" fmla="*/ 2367719 w 3207650"/>
              <a:gd name="connsiteY13" fmla="*/ 1235812 h 1235812"/>
              <a:gd name="connsiteX14" fmla="*/ 648993 w 3207650"/>
              <a:gd name="connsiteY14" fmla="*/ 1186268 h 1235812"/>
              <a:gd name="connsiteX15" fmla="*/ 84352 w 3207650"/>
              <a:gd name="connsiteY15" fmla="*/ 1093623 h 1235812"/>
              <a:gd name="connsiteX0" fmla="*/ 84352 w 3207650"/>
              <a:gd name="connsiteY0" fmla="*/ 1093974 h 1236163"/>
              <a:gd name="connsiteX1" fmla="*/ 58828 w 3207650"/>
              <a:gd name="connsiteY1" fmla="*/ 920459 h 1236163"/>
              <a:gd name="connsiteX2" fmla="*/ 283439 w 3207650"/>
              <a:gd name="connsiteY2" fmla="*/ 528675 h 1236163"/>
              <a:gd name="connsiteX3" fmla="*/ 886207 w 3207650"/>
              <a:gd name="connsiteY3" fmla="*/ 171102 h 1236163"/>
              <a:gd name="connsiteX4" fmla="*/ 1219665 w 3207650"/>
              <a:gd name="connsiteY4" fmla="*/ 71510 h 1236163"/>
              <a:gd name="connsiteX5" fmla="*/ 1496541 w 3207650"/>
              <a:gd name="connsiteY5" fmla="*/ 9002 h 1236163"/>
              <a:gd name="connsiteX6" fmla="*/ 1764376 w 3207650"/>
              <a:gd name="connsiteY6" fmla="*/ 8174 h 1236163"/>
              <a:gd name="connsiteX7" fmla="*/ 2001966 w 3207650"/>
              <a:gd name="connsiteY7" fmla="*/ 4406 h 1236163"/>
              <a:gd name="connsiteX8" fmla="*/ 2027626 w 3207650"/>
              <a:gd name="connsiteY8" fmla="*/ 77034 h 1236163"/>
              <a:gd name="connsiteX9" fmla="*/ 2407289 w 3207650"/>
              <a:gd name="connsiteY9" fmla="*/ 119813 h 1236163"/>
              <a:gd name="connsiteX10" fmla="*/ 2954506 w 3207650"/>
              <a:gd name="connsiteY10" fmla="*/ 424474 h 1236163"/>
              <a:gd name="connsiteX11" fmla="*/ 3207448 w 3207650"/>
              <a:gd name="connsiteY11" fmla="*/ 843267 h 1236163"/>
              <a:gd name="connsiteX12" fmla="*/ 2991558 w 3207650"/>
              <a:gd name="connsiteY12" fmla="*/ 1192502 h 1236163"/>
              <a:gd name="connsiteX13" fmla="*/ 2692388 w 3207650"/>
              <a:gd name="connsiteY13" fmla="*/ 1198527 h 1236163"/>
              <a:gd name="connsiteX14" fmla="*/ 2367719 w 3207650"/>
              <a:gd name="connsiteY14" fmla="*/ 1236163 h 1236163"/>
              <a:gd name="connsiteX15" fmla="*/ 648993 w 3207650"/>
              <a:gd name="connsiteY15" fmla="*/ 1186619 h 1236163"/>
              <a:gd name="connsiteX16" fmla="*/ 84352 w 3207650"/>
              <a:gd name="connsiteY16" fmla="*/ 1093974 h 123616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07289 w 3207650"/>
              <a:gd name="connsiteY8" fmla="*/ 122943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69413 w 3207650"/>
              <a:gd name="connsiteY8" fmla="*/ 80715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135516 h 1277705"/>
              <a:gd name="connsiteX1" fmla="*/ 58828 w 3207650"/>
              <a:gd name="connsiteY1" fmla="*/ 962001 h 1277705"/>
              <a:gd name="connsiteX2" fmla="*/ 283439 w 3207650"/>
              <a:gd name="connsiteY2" fmla="*/ 570217 h 1277705"/>
              <a:gd name="connsiteX3" fmla="*/ 886207 w 3207650"/>
              <a:gd name="connsiteY3" fmla="*/ 212644 h 1277705"/>
              <a:gd name="connsiteX4" fmla="*/ 1219665 w 3207650"/>
              <a:gd name="connsiteY4" fmla="*/ 113052 h 1277705"/>
              <a:gd name="connsiteX5" fmla="*/ 1496541 w 3207650"/>
              <a:gd name="connsiteY5" fmla="*/ 50544 h 1277705"/>
              <a:gd name="connsiteX6" fmla="*/ 1764376 w 3207650"/>
              <a:gd name="connsiteY6" fmla="*/ 49716 h 1277705"/>
              <a:gd name="connsiteX7" fmla="*/ 2001966 w 3207650"/>
              <a:gd name="connsiteY7" fmla="*/ 3722 h 1277705"/>
              <a:gd name="connsiteX8" fmla="*/ 2469413 w 3207650"/>
              <a:gd name="connsiteY8" fmla="*/ 119127 h 1277705"/>
              <a:gd name="connsiteX9" fmla="*/ 2954506 w 3207650"/>
              <a:gd name="connsiteY9" fmla="*/ 466016 h 1277705"/>
              <a:gd name="connsiteX10" fmla="*/ 3207448 w 3207650"/>
              <a:gd name="connsiteY10" fmla="*/ 884809 h 1277705"/>
              <a:gd name="connsiteX11" fmla="*/ 2991558 w 3207650"/>
              <a:gd name="connsiteY11" fmla="*/ 1234044 h 1277705"/>
              <a:gd name="connsiteX12" fmla="*/ 2692388 w 3207650"/>
              <a:gd name="connsiteY12" fmla="*/ 1240069 h 1277705"/>
              <a:gd name="connsiteX13" fmla="*/ 2367719 w 3207650"/>
              <a:gd name="connsiteY13" fmla="*/ 1277705 h 1277705"/>
              <a:gd name="connsiteX14" fmla="*/ 648993 w 3207650"/>
              <a:gd name="connsiteY14" fmla="*/ 1228161 h 1277705"/>
              <a:gd name="connsiteX15" fmla="*/ 84352 w 3207650"/>
              <a:gd name="connsiteY15" fmla="*/ 1135516 h 1277705"/>
              <a:gd name="connsiteX0" fmla="*/ 84352 w 3207650"/>
              <a:gd name="connsiteY0" fmla="*/ 1138511 h 1280700"/>
              <a:gd name="connsiteX1" fmla="*/ 58828 w 3207650"/>
              <a:gd name="connsiteY1" fmla="*/ 964996 h 1280700"/>
              <a:gd name="connsiteX2" fmla="*/ 283439 w 3207650"/>
              <a:gd name="connsiteY2" fmla="*/ 573212 h 1280700"/>
              <a:gd name="connsiteX3" fmla="*/ 886207 w 3207650"/>
              <a:gd name="connsiteY3" fmla="*/ 215639 h 1280700"/>
              <a:gd name="connsiteX4" fmla="*/ 1219665 w 3207650"/>
              <a:gd name="connsiteY4" fmla="*/ 116047 h 1280700"/>
              <a:gd name="connsiteX5" fmla="*/ 1496541 w 3207650"/>
              <a:gd name="connsiteY5" fmla="*/ 53539 h 1280700"/>
              <a:gd name="connsiteX6" fmla="*/ 1743669 w 3207650"/>
              <a:gd name="connsiteY6" fmla="*/ 21042 h 1280700"/>
              <a:gd name="connsiteX7" fmla="*/ 2001966 w 3207650"/>
              <a:gd name="connsiteY7" fmla="*/ 6717 h 1280700"/>
              <a:gd name="connsiteX8" fmla="*/ 2469413 w 3207650"/>
              <a:gd name="connsiteY8" fmla="*/ 122122 h 1280700"/>
              <a:gd name="connsiteX9" fmla="*/ 2954506 w 3207650"/>
              <a:gd name="connsiteY9" fmla="*/ 469011 h 1280700"/>
              <a:gd name="connsiteX10" fmla="*/ 3207448 w 3207650"/>
              <a:gd name="connsiteY10" fmla="*/ 887804 h 1280700"/>
              <a:gd name="connsiteX11" fmla="*/ 2991558 w 3207650"/>
              <a:gd name="connsiteY11" fmla="*/ 1237039 h 1280700"/>
              <a:gd name="connsiteX12" fmla="*/ 2692388 w 3207650"/>
              <a:gd name="connsiteY12" fmla="*/ 1243064 h 1280700"/>
              <a:gd name="connsiteX13" fmla="*/ 2367719 w 3207650"/>
              <a:gd name="connsiteY13" fmla="*/ 1280700 h 1280700"/>
              <a:gd name="connsiteX14" fmla="*/ 648993 w 3207650"/>
              <a:gd name="connsiteY14" fmla="*/ 1231156 h 1280700"/>
              <a:gd name="connsiteX15" fmla="*/ 84352 w 3207650"/>
              <a:gd name="connsiteY15" fmla="*/ 1138511 h 1280700"/>
              <a:gd name="connsiteX0" fmla="*/ 84352 w 3207798"/>
              <a:gd name="connsiteY0" fmla="*/ 1138511 h 1280700"/>
              <a:gd name="connsiteX1" fmla="*/ 58828 w 3207798"/>
              <a:gd name="connsiteY1" fmla="*/ 964996 h 1280700"/>
              <a:gd name="connsiteX2" fmla="*/ 283439 w 3207798"/>
              <a:gd name="connsiteY2" fmla="*/ 573212 h 1280700"/>
              <a:gd name="connsiteX3" fmla="*/ 886207 w 3207798"/>
              <a:gd name="connsiteY3" fmla="*/ 215639 h 1280700"/>
              <a:gd name="connsiteX4" fmla="*/ 1219665 w 3207798"/>
              <a:gd name="connsiteY4" fmla="*/ 116047 h 1280700"/>
              <a:gd name="connsiteX5" fmla="*/ 1496541 w 3207798"/>
              <a:gd name="connsiteY5" fmla="*/ 53539 h 1280700"/>
              <a:gd name="connsiteX6" fmla="*/ 1743669 w 3207798"/>
              <a:gd name="connsiteY6" fmla="*/ 21042 h 1280700"/>
              <a:gd name="connsiteX7" fmla="*/ 2001966 w 3207798"/>
              <a:gd name="connsiteY7" fmla="*/ 6717 h 1280700"/>
              <a:gd name="connsiteX8" fmla="*/ 2469413 w 3207798"/>
              <a:gd name="connsiteY8" fmla="*/ 122122 h 1280700"/>
              <a:gd name="connsiteX9" fmla="*/ 2954506 w 3207798"/>
              <a:gd name="connsiteY9" fmla="*/ 469011 h 1280700"/>
              <a:gd name="connsiteX10" fmla="*/ 3207448 w 3207798"/>
              <a:gd name="connsiteY10" fmla="*/ 887804 h 1280700"/>
              <a:gd name="connsiteX11" fmla="*/ 3001912 w 3207798"/>
              <a:gd name="connsiteY11" fmla="*/ 1184256 h 1280700"/>
              <a:gd name="connsiteX12" fmla="*/ 2692388 w 3207798"/>
              <a:gd name="connsiteY12" fmla="*/ 1243064 h 1280700"/>
              <a:gd name="connsiteX13" fmla="*/ 2367719 w 3207798"/>
              <a:gd name="connsiteY13" fmla="*/ 1280700 h 1280700"/>
              <a:gd name="connsiteX14" fmla="*/ 648993 w 3207798"/>
              <a:gd name="connsiteY14" fmla="*/ 1231156 h 1280700"/>
              <a:gd name="connsiteX15" fmla="*/ 84352 w 3207798"/>
              <a:gd name="connsiteY15" fmla="*/ 1138511 h 1280700"/>
              <a:gd name="connsiteX0" fmla="*/ 84352 w 3207798"/>
              <a:gd name="connsiteY0" fmla="*/ 1138511 h 1243064"/>
              <a:gd name="connsiteX1" fmla="*/ 58828 w 3207798"/>
              <a:gd name="connsiteY1" fmla="*/ 964996 h 1243064"/>
              <a:gd name="connsiteX2" fmla="*/ 283439 w 3207798"/>
              <a:gd name="connsiteY2" fmla="*/ 573212 h 1243064"/>
              <a:gd name="connsiteX3" fmla="*/ 886207 w 3207798"/>
              <a:gd name="connsiteY3" fmla="*/ 215639 h 1243064"/>
              <a:gd name="connsiteX4" fmla="*/ 1219665 w 3207798"/>
              <a:gd name="connsiteY4" fmla="*/ 116047 h 1243064"/>
              <a:gd name="connsiteX5" fmla="*/ 1496541 w 3207798"/>
              <a:gd name="connsiteY5" fmla="*/ 53539 h 1243064"/>
              <a:gd name="connsiteX6" fmla="*/ 1743669 w 3207798"/>
              <a:gd name="connsiteY6" fmla="*/ 21042 h 1243064"/>
              <a:gd name="connsiteX7" fmla="*/ 2001966 w 3207798"/>
              <a:gd name="connsiteY7" fmla="*/ 6717 h 1243064"/>
              <a:gd name="connsiteX8" fmla="*/ 2469413 w 3207798"/>
              <a:gd name="connsiteY8" fmla="*/ 122122 h 1243064"/>
              <a:gd name="connsiteX9" fmla="*/ 2954506 w 3207798"/>
              <a:gd name="connsiteY9" fmla="*/ 469011 h 1243064"/>
              <a:gd name="connsiteX10" fmla="*/ 3207448 w 3207798"/>
              <a:gd name="connsiteY10" fmla="*/ 887804 h 1243064"/>
              <a:gd name="connsiteX11" fmla="*/ 3001912 w 3207798"/>
              <a:gd name="connsiteY11" fmla="*/ 1184256 h 1243064"/>
              <a:gd name="connsiteX12" fmla="*/ 2692388 w 3207798"/>
              <a:gd name="connsiteY12" fmla="*/ 1243064 h 1243064"/>
              <a:gd name="connsiteX13" fmla="*/ 2378073 w 3207798"/>
              <a:gd name="connsiteY13" fmla="*/ 1185691 h 1243064"/>
              <a:gd name="connsiteX14" fmla="*/ 648993 w 3207798"/>
              <a:gd name="connsiteY14" fmla="*/ 1231156 h 1243064"/>
              <a:gd name="connsiteX15" fmla="*/ 84352 w 3207798"/>
              <a:gd name="connsiteY15" fmla="*/ 1138511 h 1243064"/>
              <a:gd name="connsiteX0" fmla="*/ 84352 w 3208014"/>
              <a:gd name="connsiteY0" fmla="*/ 1138511 h 1231156"/>
              <a:gd name="connsiteX1" fmla="*/ 58828 w 3208014"/>
              <a:gd name="connsiteY1" fmla="*/ 964996 h 1231156"/>
              <a:gd name="connsiteX2" fmla="*/ 283439 w 3208014"/>
              <a:gd name="connsiteY2" fmla="*/ 573212 h 1231156"/>
              <a:gd name="connsiteX3" fmla="*/ 886207 w 3208014"/>
              <a:gd name="connsiteY3" fmla="*/ 215639 h 1231156"/>
              <a:gd name="connsiteX4" fmla="*/ 1219665 w 3208014"/>
              <a:gd name="connsiteY4" fmla="*/ 116047 h 1231156"/>
              <a:gd name="connsiteX5" fmla="*/ 1496541 w 3208014"/>
              <a:gd name="connsiteY5" fmla="*/ 53539 h 1231156"/>
              <a:gd name="connsiteX6" fmla="*/ 1743669 w 3208014"/>
              <a:gd name="connsiteY6" fmla="*/ 21042 h 1231156"/>
              <a:gd name="connsiteX7" fmla="*/ 2001966 w 3208014"/>
              <a:gd name="connsiteY7" fmla="*/ 6717 h 1231156"/>
              <a:gd name="connsiteX8" fmla="*/ 2469413 w 3208014"/>
              <a:gd name="connsiteY8" fmla="*/ 122122 h 1231156"/>
              <a:gd name="connsiteX9" fmla="*/ 2954506 w 3208014"/>
              <a:gd name="connsiteY9" fmla="*/ 469011 h 1231156"/>
              <a:gd name="connsiteX10" fmla="*/ 3207448 w 3208014"/>
              <a:gd name="connsiteY10" fmla="*/ 887804 h 1231156"/>
              <a:gd name="connsiteX11" fmla="*/ 3001912 w 3208014"/>
              <a:gd name="connsiteY11" fmla="*/ 1184256 h 1231156"/>
              <a:gd name="connsiteX12" fmla="*/ 2378073 w 3208014"/>
              <a:gd name="connsiteY12" fmla="*/ 1185691 h 1231156"/>
              <a:gd name="connsiteX13" fmla="*/ 648993 w 3208014"/>
              <a:gd name="connsiteY13" fmla="*/ 1231156 h 1231156"/>
              <a:gd name="connsiteX14" fmla="*/ 84352 w 3208014"/>
              <a:gd name="connsiteY14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886207 w 3208013"/>
              <a:gd name="connsiteY3" fmla="*/ 215639 h 1231156"/>
              <a:gd name="connsiteX4" fmla="*/ 1219665 w 3208013"/>
              <a:gd name="connsiteY4" fmla="*/ 116047 h 1231156"/>
              <a:gd name="connsiteX5" fmla="*/ 1496541 w 3208013"/>
              <a:gd name="connsiteY5" fmla="*/ 53539 h 1231156"/>
              <a:gd name="connsiteX6" fmla="*/ 1743669 w 3208013"/>
              <a:gd name="connsiteY6" fmla="*/ 21042 h 1231156"/>
              <a:gd name="connsiteX7" fmla="*/ 2001966 w 3208013"/>
              <a:gd name="connsiteY7" fmla="*/ 6717 h 1231156"/>
              <a:gd name="connsiteX8" fmla="*/ 2469413 w 3208013"/>
              <a:gd name="connsiteY8" fmla="*/ 122122 h 1231156"/>
              <a:gd name="connsiteX9" fmla="*/ 2954506 w 3208013"/>
              <a:gd name="connsiteY9" fmla="*/ 469011 h 1231156"/>
              <a:gd name="connsiteX10" fmla="*/ 3207448 w 3208013"/>
              <a:gd name="connsiteY10" fmla="*/ 887804 h 1231156"/>
              <a:gd name="connsiteX11" fmla="*/ 3001912 w 3208013"/>
              <a:gd name="connsiteY11" fmla="*/ 1131473 h 1231156"/>
              <a:gd name="connsiteX12" fmla="*/ 2378073 w 3208013"/>
              <a:gd name="connsiteY12" fmla="*/ 1185691 h 1231156"/>
              <a:gd name="connsiteX13" fmla="*/ 648993 w 3208013"/>
              <a:gd name="connsiteY13" fmla="*/ 1231156 h 1231156"/>
              <a:gd name="connsiteX14" fmla="*/ 84352 w 3208013"/>
              <a:gd name="connsiteY14" fmla="*/ 1138511 h 1231156"/>
              <a:gd name="connsiteX0" fmla="*/ 84352 w 3208013"/>
              <a:gd name="connsiteY0" fmla="*/ 1131800 h 1224445"/>
              <a:gd name="connsiteX1" fmla="*/ 58828 w 3208013"/>
              <a:gd name="connsiteY1" fmla="*/ 958285 h 1224445"/>
              <a:gd name="connsiteX2" fmla="*/ 283439 w 3208013"/>
              <a:gd name="connsiteY2" fmla="*/ 566501 h 1224445"/>
              <a:gd name="connsiteX3" fmla="*/ 886207 w 3208013"/>
              <a:gd name="connsiteY3" fmla="*/ 208928 h 1224445"/>
              <a:gd name="connsiteX4" fmla="*/ 1219665 w 3208013"/>
              <a:gd name="connsiteY4" fmla="*/ 109336 h 1224445"/>
              <a:gd name="connsiteX5" fmla="*/ 1496541 w 3208013"/>
              <a:gd name="connsiteY5" fmla="*/ 46828 h 1224445"/>
              <a:gd name="connsiteX6" fmla="*/ 1709555 w 3208013"/>
              <a:gd name="connsiteY6" fmla="*/ 118678 h 1224445"/>
              <a:gd name="connsiteX7" fmla="*/ 2001966 w 3208013"/>
              <a:gd name="connsiteY7" fmla="*/ 6 h 1224445"/>
              <a:gd name="connsiteX8" fmla="*/ 2469413 w 3208013"/>
              <a:gd name="connsiteY8" fmla="*/ 115411 h 1224445"/>
              <a:gd name="connsiteX9" fmla="*/ 2954506 w 3208013"/>
              <a:gd name="connsiteY9" fmla="*/ 462300 h 1224445"/>
              <a:gd name="connsiteX10" fmla="*/ 3207448 w 3208013"/>
              <a:gd name="connsiteY10" fmla="*/ 881093 h 1224445"/>
              <a:gd name="connsiteX11" fmla="*/ 3001912 w 3208013"/>
              <a:gd name="connsiteY11" fmla="*/ 1124762 h 1224445"/>
              <a:gd name="connsiteX12" fmla="*/ 2378073 w 3208013"/>
              <a:gd name="connsiteY12" fmla="*/ 1178980 h 1224445"/>
              <a:gd name="connsiteX13" fmla="*/ 648993 w 3208013"/>
              <a:gd name="connsiteY13" fmla="*/ 1224445 h 1224445"/>
              <a:gd name="connsiteX14" fmla="*/ 84352 w 3208013"/>
              <a:gd name="connsiteY14" fmla="*/ 1131800 h 1224445"/>
              <a:gd name="connsiteX0" fmla="*/ 84352 w 3208013"/>
              <a:gd name="connsiteY0" fmla="*/ 1131800 h 1224445"/>
              <a:gd name="connsiteX1" fmla="*/ 58828 w 3208013"/>
              <a:gd name="connsiteY1" fmla="*/ 958285 h 1224445"/>
              <a:gd name="connsiteX2" fmla="*/ 283439 w 3208013"/>
              <a:gd name="connsiteY2" fmla="*/ 566501 h 1224445"/>
              <a:gd name="connsiteX3" fmla="*/ 886207 w 3208013"/>
              <a:gd name="connsiteY3" fmla="*/ 208928 h 1224445"/>
              <a:gd name="connsiteX4" fmla="*/ 1219665 w 3208013"/>
              <a:gd name="connsiteY4" fmla="*/ 109336 h 1224445"/>
              <a:gd name="connsiteX5" fmla="*/ 1496541 w 3208013"/>
              <a:gd name="connsiteY5" fmla="*/ 88565 h 1224445"/>
              <a:gd name="connsiteX6" fmla="*/ 1709555 w 3208013"/>
              <a:gd name="connsiteY6" fmla="*/ 118678 h 1224445"/>
              <a:gd name="connsiteX7" fmla="*/ 2001966 w 3208013"/>
              <a:gd name="connsiteY7" fmla="*/ 6 h 1224445"/>
              <a:gd name="connsiteX8" fmla="*/ 2469413 w 3208013"/>
              <a:gd name="connsiteY8" fmla="*/ 115411 h 1224445"/>
              <a:gd name="connsiteX9" fmla="*/ 2954506 w 3208013"/>
              <a:gd name="connsiteY9" fmla="*/ 462300 h 1224445"/>
              <a:gd name="connsiteX10" fmla="*/ 3207448 w 3208013"/>
              <a:gd name="connsiteY10" fmla="*/ 881093 h 1224445"/>
              <a:gd name="connsiteX11" fmla="*/ 3001912 w 3208013"/>
              <a:gd name="connsiteY11" fmla="*/ 1124762 h 1224445"/>
              <a:gd name="connsiteX12" fmla="*/ 2378073 w 3208013"/>
              <a:gd name="connsiteY12" fmla="*/ 1178980 h 1224445"/>
              <a:gd name="connsiteX13" fmla="*/ 648993 w 3208013"/>
              <a:gd name="connsiteY13" fmla="*/ 1224445 h 1224445"/>
              <a:gd name="connsiteX14" fmla="*/ 84352 w 3208013"/>
              <a:gd name="connsiteY14" fmla="*/ 1131800 h 1224445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954506 w 3208013"/>
              <a:gd name="connsiteY10" fmla="*/ 471292 h 1233437"/>
              <a:gd name="connsiteX11" fmla="*/ 3207448 w 3208013"/>
              <a:gd name="connsiteY11" fmla="*/ 890085 h 1233437"/>
              <a:gd name="connsiteX12" fmla="*/ 3001912 w 3208013"/>
              <a:gd name="connsiteY12" fmla="*/ 1133754 h 1233437"/>
              <a:gd name="connsiteX13" fmla="*/ 2378073 w 3208013"/>
              <a:gd name="connsiteY13" fmla="*/ 1187972 h 1233437"/>
              <a:gd name="connsiteX14" fmla="*/ 648993 w 3208013"/>
              <a:gd name="connsiteY14" fmla="*/ 1233437 h 1233437"/>
              <a:gd name="connsiteX15" fmla="*/ 84352 w 3208013"/>
              <a:gd name="connsiteY15" fmla="*/ 1140792 h 1233437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133449 w 3208013"/>
              <a:gd name="connsiteY10" fmla="*/ 49116 h 1233437"/>
              <a:gd name="connsiteX11" fmla="*/ 2954506 w 3208013"/>
              <a:gd name="connsiteY11" fmla="*/ 471292 h 1233437"/>
              <a:gd name="connsiteX12" fmla="*/ 3207448 w 3208013"/>
              <a:gd name="connsiteY12" fmla="*/ 890085 h 1233437"/>
              <a:gd name="connsiteX13" fmla="*/ 3001912 w 3208013"/>
              <a:gd name="connsiteY13" fmla="*/ 1133754 h 1233437"/>
              <a:gd name="connsiteX14" fmla="*/ 2378073 w 3208013"/>
              <a:gd name="connsiteY14" fmla="*/ 1187972 h 1233437"/>
              <a:gd name="connsiteX15" fmla="*/ 648993 w 3208013"/>
              <a:gd name="connsiteY15" fmla="*/ 1233437 h 1233437"/>
              <a:gd name="connsiteX16" fmla="*/ 84352 w 3208013"/>
              <a:gd name="connsiteY16" fmla="*/ 1140792 h 1233437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379067 w 3208013"/>
              <a:gd name="connsiteY10" fmla="*/ 118680 h 1233437"/>
              <a:gd name="connsiteX11" fmla="*/ 2954506 w 3208013"/>
              <a:gd name="connsiteY11" fmla="*/ 471292 h 1233437"/>
              <a:gd name="connsiteX12" fmla="*/ 3207448 w 3208013"/>
              <a:gd name="connsiteY12" fmla="*/ 890085 h 1233437"/>
              <a:gd name="connsiteX13" fmla="*/ 3001912 w 3208013"/>
              <a:gd name="connsiteY13" fmla="*/ 1133754 h 1233437"/>
              <a:gd name="connsiteX14" fmla="*/ 2378073 w 3208013"/>
              <a:gd name="connsiteY14" fmla="*/ 1187972 h 1233437"/>
              <a:gd name="connsiteX15" fmla="*/ 648993 w 3208013"/>
              <a:gd name="connsiteY15" fmla="*/ 1233437 h 1233437"/>
              <a:gd name="connsiteX16" fmla="*/ 84352 w 3208013"/>
              <a:gd name="connsiteY16" fmla="*/ 1140792 h 1233437"/>
              <a:gd name="connsiteX0" fmla="*/ 84352 w 3208013"/>
              <a:gd name="connsiteY0" fmla="*/ 1137899 h 1230544"/>
              <a:gd name="connsiteX1" fmla="*/ 58828 w 3208013"/>
              <a:gd name="connsiteY1" fmla="*/ 964384 h 1230544"/>
              <a:gd name="connsiteX2" fmla="*/ 283439 w 3208013"/>
              <a:gd name="connsiteY2" fmla="*/ 572600 h 1230544"/>
              <a:gd name="connsiteX3" fmla="*/ 886207 w 3208013"/>
              <a:gd name="connsiteY3" fmla="*/ 215027 h 1230544"/>
              <a:gd name="connsiteX4" fmla="*/ 1219665 w 3208013"/>
              <a:gd name="connsiteY4" fmla="*/ 115435 h 1230544"/>
              <a:gd name="connsiteX5" fmla="*/ 1496541 w 3208013"/>
              <a:gd name="connsiteY5" fmla="*/ 94664 h 1230544"/>
              <a:gd name="connsiteX6" fmla="*/ 1709555 w 3208013"/>
              <a:gd name="connsiteY6" fmla="*/ 124777 h 1230544"/>
              <a:gd name="connsiteX7" fmla="*/ 2001966 w 3208013"/>
              <a:gd name="connsiteY7" fmla="*/ 6105 h 1230544"/>
              <a:gd name="connsiteX8" fmla="*/ 2201677 w 3208013"/>
              <a:gd name="connsiteY8" fmla="*/ 345349 h 1230544"/>
              <a:gd name="connsiteX9" fmla="*/ 2469413 w 3208013"/>
              <a:gd name="connsiteY9" fmla="*/ 121510 h 1230544"/>
              <a:gd name="connsiteX10" fmla="*/ 2379067 w 3208013"/>
              <a:gd name="connsiteY10" fmla="*/ 115787 h 1230544"/>
              <a:gd name="connsiteX11" fmla="*/ 2954506 w 3208013"/>
              <a:gd name="connsiteY11" fmla="*/ 468399 h 1230544"/>
              <a:gd name="connsiteX12" fmla="*/ 3207448 w 3208013"/>
              <a:gd name="connsiteY12" fmla="*/ 887192 h 1230544"/>
              <a:gd name="connsiteX13" fmla="*/ 3001912 w 3208013"/>
              <a:gd name="connsiteY13" fmla="*/ 1130861 h 1230544"/>
              <a:gd name="connsiteX14" fmla="*/ 2378073 w 3208013"/>
              <a:gd name="connsiteY14" fmla="*/ 1185079 h 1230544"/>
              <a:gd name="connsiteX15" fmla="*/ 648993 w 3208013"/>
              <a:gd name="connsiteY15" fmla="*/ 1230544 h 1230544"/>
              <a:gd name="connsiteX16" fmla="*/ 84352 w 3208013"/>
              <a:gd name="connsiteY16" fmla="*/ 1137899 h 1230544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2201677 w 3208013"/>
              <a:gd name="connsiteY8" fmla="*/ 277448 h 1162643"/>
              <a:gd name="connsiteX9" fmla="*/ 2469413 w 3208013"/>
              <a:gd name="connsiteY9" fmla="*/ 53609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103201 h 1195846"/>
              <a:gd name="connsiteX1" fmla="*/ 58828 w 3208013"/>
              <a:gd name="connsiteY1" fmla="*/ 929686 h 1195846"/>
              <a:gd name="connsiteX2" fmla="*/ 283439 w 3208013"/>
              <a:gd name="connsiteY2" fmla="*/ 537902 h 1195846"/>
              <a:gd name="connsiteX3" fmla="*/ 886207 w 3208013"/>
              <a:gd name="connsiteY3" fmla="*/ 180329 h 1195846"/>
              <a:gd name="connsiteX4" fmla="*/ 1219665 w 3208013"/>
              <a:gd name="connsiteY4" fmla="*/ 80737 h 1195846"/>
              <a:gd name="connsiteX5" fmla="*/ 1496541 w 3208013"/>
              <a:gd name="connsiteY5" fmla="*/ 59966 h 1195846"/>
              <a:gd name="connsiteX6" fmla="*/ 1709555 w 3208013"/>
              <a:gd name="connsiteY6" fmla="*/ 90079 h 1195846"/>
              <a:gd name="connsiteX7" fmla="*/ 1613071 w 3208013"/>
              <a:gd name="connsiteY7" fmla="*/ 708785 h 1195846"/>
              <a:gd name="connsiteX8" fmla="*/ 1908300 w 3208013"/>
              <a:gd name="connsiteY8" fmla="*/ 1027159 h 1195846"/>
              <a:gd name="connsiteX9" fmla="*/ 2469413 w 3208013"/>
              <a:gd name="connsiteY9" fmla="*/ 86812 h 1195846"/>
              <a:gd name="connsiteX10" fmla="*/ 2379067 w 3208013"/>
              <a:gd name="connsiteY10" fmla="*/ 81089 h 1195846"/>
              <a:gd name="connsiteX11" fmla="*/ 2954506 w 3208013"/>
              <a:gd name="connsiteY11" fmla="*/ 433701 h 1195846"/>
              <a:gd name="connsiteX12" fmla="*/ 3207448 w 3208013"/>
              <a:gd name="connsiteY12" fmla="*/ 852494 h 1195846"/>
              <a:gd name="connsiteX13" fmla="*/ 3001912 w 3208013"/>
              <a:gd name="connsiteY13" fmla="*/ 1096163 h 1195846"/>
              <a:gd name="connsiteX14" fmla="*/ 2378073 w 3208013"/>
              <a:gd name="connsiteY14" fmla="*/ 1150381 h 1195846"/>
              <a:gd name="connsiteX15" fmla="*/ 648993 w 3208013"/>
              <a:gd name="connsiteY15" fmla="*/ 1195846 h 1195846"/>
              <a:gd name="connsiteX16" fmla="*/ 84352 w 3208013"/>
              <a:gd name="connsiteY16" fmla="*/ 1103201 h 1195846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7241 w 3208013"/>
              <a:gd name="connsiteY9" fmla="*/ 735337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031109 w 3208013"/>
              <a:gd name="connsiteY11" fmla="*/ 527879 h 1162643"/>
              <a:gd name="connsiteX12" fmla="*/ 2954506 w 3208013"/>
              <a:gd name="connsiteY12" fmla="*/ 400498 h 1162643"/>
              <a:gd name="connsiteX13" fmla="*/ 3207448 w 3208013"/>
              <a:gd name="connsiteY13" fmla="*/ 819291 h 1162643"/>
              <a:gd name="connsiteX14" fmla="*/ 3001912 w 3208013"/>
              <a:gd name="connsiteY14" fmla="*/ 1062960 h 1162643"/>
              <a:gd name="connsiteX15" fmla="*/ 2378073 w 3208013"/>
              <a:gd name="connsiteY15" fmla="*/ 1117178 h 1162643"/>
              <a:gd name="connsiteX16" fmla="*/ 648993 w 3208013"/>
              <a:gd name="connsiteY16" fmla="*/ 1162643 h 1162643"/>
              <a:gd name="connsiteX17" fmla="*/ 84352 w 3208013"/>
              <a:gd name="connsiteY17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031109 w 3208013"/>
              <a:gd name="connsiteY11" fmla="*/ 527879 h 1162643"/>
              <a:gd name="connsiteX12" fmla="*/ 2590572 w 3208013"/>
              <a:gd name="connsiteY12" fmla="*/ 138320 h 1162643"/>
              <a:gd name="connsiteX13" fmla="*/ 2954506 w 3208013"/>
              <a:gd name="connsiteY13" fmla="*/ 400498 h 1162643"/>
              <a:gd name="connsiteX14" fmla="*/ 3207448 w 3208013"/>
              <a:gd name="connsiteY14" fmla="*/ 819291 h 1162643"/>
              <a:gd name="connsiteX15" fmla="*/ 3001912 w 3208013"/>
              <a:gd name="connsiteY15" fmla="*/ 1062960 h 1162643"/>
              <a:gd name="connsiteX16" fmla="*/ 2378073 w 3208013"/>
              <a:gd name="connsiteY16" fmla="*/ 1117178 h 1162643"/>
              <a:gd name="connsiteX17" fmla="*/ 648993 w 3208013"/>
              <a:gd name="connsiteY17" fmla="*/ 1162643 h 1162643"/>
              <a:gd name="connsiteX18" fmla="*/ 84352 w 3208013"/>
              <a:gd name="connsiteY18" fmla="*/ 1069998 h 1162643"/>
              <a:gd name="connsiteX0" fmla="*/ 84352 w 3208013"/>
              <a:gd name="connsiteY0" fmla="*/ 1192768 h 1285413"/>
              <a:gd name="connsiteX1" fmla="*/ 58828 w 3208013"/>
              <a:gd name="connsiteY1" fmla="*/ 1019253 h 1285413"/>
              <a:gd name="connsiteX2" fmla="*/ 283439 w 3208013"/>
              <a:gd name="connsiteY2" fmla="*/ 627469 h 1285413"/>
              <a:gd name="connsiteX3" fmla="*/ 886207 w 3208013"/>
              <a:gd name="connsiteY3" fmla="*/ 269896 h 1285413"/>
              <a:gd name="connsiteX4" fmla="*/ 1219665 w 3208013"/>
              <a:gd name="connsiteY4" fmla="*/ 170304 h 1285413"/>
              <a:gd name="connsiteX5" fmla="*/ 1496541 w 3208013"/>
              <a:gd name="connsiteY5" fmla="*/ 149533 h 1285413"/>
              <a:gd name="connsiteX6" fmla="*/ 1709555 w 3208013"/>
              <a:gd name="connsiteY6" fmla="*/ 179646 h 1285413"/>
              <a:gd name="connsiteX7" fmla="*/ 1613071 w 3208013"/>
              <a:gd name="connsiteY7" fmla="*/ 798352 h 1285413"/>
              <a:gd name="connsiteX8" fmla="*/ 1908300 w 3208013"/>
              <a:gd name="connsiteY8" fmla="*/ 1116726 h 1285413"/>
              <a:gd name="connsiteX9" fmla="*/ 1930418 w 3208013"/>
              <a:gd name="connsiteY9" fmla="*/ 781586 h 1285413"/>
              <a:gd name="connsiteX10" fmla="*/ 2379067 w 3208013"/>
              <a:gd name="connsiteY10" fmla="*/ 170656 h 1285413"/>
              <a:gd name="connsiteX11" fmla="*/ 2481408 w 3208013"/>
              <a:gd name="connsiteY11" fmla="*/ 17616 h 1285413"/>
              <a:gd name="connsiteX12" fmla="*/ 2590572 w 3208013"/>
              <a:gd name="connsiteY12" fmla="*/ 261090 h 1285413"/>
              <a:gd name="connsiteX13" fmla="*/ 2954506 w 3208013"/>
              <a:gd name="connsiteY13" fmla="*/ 523268 h 1285413"/>
              <a:gd name="connsiteX14" fmla="*/ 3207448 w 3208013"/>
              <a:gd name="connsiteY14" fmla="*/ 942061 h 1285413"/>
              <a:gd name="connsiteX15" fmla="*/ 3001912 w 3208013"/>
              <a:gd name="connsiteY15" fmla="*/ 1185730 h 1285413"/>
              <a:gd name="connsiteX16" fmla="*/ 2378073 w 3208013"/>
              <a:gd name="connsiteY16" fmla="*/ 1239948 h 1285413"/>
              <a:gd name="connsiteX17" fmla="*/ 648993 w 3208013"/>
              <a:gd name="connsiteY17" fmla="*/ 1285413 h 1285413"/>
              <a:gd name="connsiteX18" fmla="*/ 84352 w 3208013"/>
              <a:gd name="connsiteY18" fmla="*/ 1192768 h 1285413"/>
              <a:gd name="connsiteX0" fmla="*/ 84352 w 3208013"/>
              <a:gd name="connsiteY0" fmla="*/ 1175152 h 1267797"/>
              <a:gd name="connsiteX1" fmla="*/ 58828 w 3208013"/>
              <a:gd name="connsiteY1" fmla="*/ 1001637 h 1267797"/>
              <a:gd name="connsiteX2" fmla="*/ 283439 w 3208013"/>
              <a:gd name="connsiteY2" fmla="*/ 609853 h 1267797"/>
              <a:gd name="connsiteX3" fmla="*/ 886207 w 3208013"/>
              <a:gd name="connsiteY3" fmla="*/ 252280 h 1267797"/>
              <a:gd name="connsiteX4" fmla="*/ 1219665 w 3208013"/>
              <a:gd name="connsiteY4" fmla="*/ 152688 h 1267797"/>
              <a:gd name="connsiteX5" fmla="*/ 1496541 w 3208013"/>
              <a:gd name="connsiteY5" fmla="*/ 131917 h 1267797"/>
              <a:gd name="connsiteX6" fmla="*/ 1709555 w 3208013"/>
              <a:gd name="connsiteY6" fmla="*/ 162030 h 1267797"/>
              <a:gd name="connsiteX7" fmla="*/ 1613071 w 3208013"/>
              <a:gd name="connsiteY7" fmla="*/ 780736 h 1267797"/>
              <a:gd name="connsiteX8" fmla="*/ 1908300 w 3208013"/>
              <a:gd name="connsiteY8" fmla="*/ 1099110 h 1267797"/>
              <a:gd name="connsiteX9" fmla="*/ 1930418 w 3208013"/>
              <a:gd name="connsiteY9" fmla="*/ 763970 h 1267797"/>
              <a:gd name="connsiteX10" fmla="*/ 2379067 w 3208013"/>
              <a:gd name="connsiteY10" fmla="*/ 153040 h 1267797"/>
              <a:gd name="connsiteX11" fmla="*/ 2481408 w 3208013"/>
              <a:gd name="connsiteY11" fmla="*/ 0 h 1267797"/>
              <a:gd name="connsiteX12" fmla="*/ 2590572 w 3208013"/>
              <a:gd name="connsiteY12" fmla="*/ 243474 h 1267797"/>
              <a:gd name="connsiteX13" fmla="*/ 2954506 w 3208013"/>
              <a:gd name="connsiteY13" fmla="*/ 505652 h 1267797"/>
              <a:gd name="connsiteX14" fmla="*/ 3207448 w 3208013"/>
              <a:gd name="connsiteY14" fmla="*/ 924445 h 1267797"/>
              <a:gd name="connsiteX15" fmla="*/ 3001912 w 3208013"/>
              <a:gd name="connsiteY15" fmla="*/ 1168114 h 1267797"/>
              <a:gd name="connsiteX16" fmla="*/ 2378073 w 3208013"/>
              <a:gd name="connsiteY16" fmla="*/ 1222332 h 1267797"/>
              <a:gd name="connsiteX17" fmla="*/ 648993 w 3208013"/>
              <a:gd name="connsiteY17" fmla="*/ 1267797 h 1267797"/>
              <a:gd name="connsiteX18" fmla="*/ 84352 w 3208013"/>
              <a:gd name="connsiteY18" fmla="*/ 1175152 h 1267797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590572 w 3208013"/>
              <a:gd name="connsiteY11" fmla="*/ 138320 h 1162643"/>
              <a:gd name="connsiteX12" fmla="*/ 2954506 w 3208013"/>
              <a:gd name="connsiteY12" fmla="*/ 400498 h 1162643"/>
              <a:gd name="connsiteX13" fmla="*/ 3207448 w 3208013"/>
              <a:gd name="connsiteY13" fmla="*/ 819291 h 1162643"/>
              <a:gd name="connsiteX14" fmla="*/ 3001912 w 3208013"/>
              <a:gd name="connsiteY14" fmla="*/ 1062960 h 1162643"/>
              <a:gd name="connsiteX15" fmla="*/ 2378073 w 3208013"/>
              <a:gd name="connsiteY15" fmla="*/ 1117178 h 1162643"/>
              <a:gd name="connsiteX16" fmla="*/ 648993 w 3208013"/>
              <a:gd name="connsiteY16" fmla="*/ 1162643 h 1162643"/>
              <a:gd name="connsiteX17" fmla="*/ 84352 w 3208013"/>
              <a:gd name="connsiteY17" fmla="*/ 1069998 h 1162643"/>
              <a:gd name="connsiteX0" fmla="*/ 84352 w 3208013"/>
              <a:gd name="connsiteY0" fmla="*/ 1126932 h 1219577"/>
              <a:gd name="connsiteX1" fmla="*/ 58828 w 3208013"/>
              <a:gd name="connsiteY1" fmla="*/ 953417 h 1219577"/>
              <a:gd name="connsiteX2" fmla="*/ 283439 w 3208013"/>
              <a:gd name="connsiteY2" fmla="*/ 561633 h 1219577"/>
              <a:gd name="connsiteX3" fmla="*/ 886207 w 3208013"/>
              <a:gd name="connsiteY3" fmla="*/ 204060 h 1219577"/>
              <a:gd name="connsiteX4" fmla="*/ 1219665 w 3208013"/>
              <a:gd name="connsiteY4" fmla="*/ 104468 h 1219577"/>
              <a:gd name="connsiteX5" fmla="*/ 1496541 w 3208013"/>
              <a:gd name="connsiteY5" fmla="*/ 83697 h 1219577"/>
              <a:gd name="connsiteX6" fmla="*/ 1709555 w 3208013"/>
              <a:gd name="connsiteY6" fmla="*/ 113810 h 1219577"/>
              <a:gd name="connsiteX7" fmla="*/ 1613071 w 3208013"/>
              <a:gd name="connsiteY7" fmla="*/ 732516 h 1219577"/>
              <a:gd name="connsiteX8" fmla="*/ 1908300 w 3208013"/>
              <a:gd name="connsiteY8" fmla="*/ 1050890 h 1219577"/>
              <a:gd name="connsiteX9" fmla="*/ 1930418 w 3208013"/>
              <a:gd name="connsiteY9" fmla="*/ 715750 h 1219577"/>
              <a:gd name="connsiteX10" fmla="*/ 2085690 w 3208013"/>
              <a:gd name="connsiteY10" fmla="*/ 21342 h 1219577"/>
              <a:gd name="connsiteX11" fmla="*/ 2590572 w 3208013"/>
              <a:gd name="connsiteY11" fmla="*/ 195254 h 1219577"/>
              <a:gd name="connsiteX12" fmla="*/ 2954506 w 3208013"/>
              <a:gd name="connsiteY12" fmla="*/ 457432 h 1219577"/>
              <a:gd name="connsiteX13" fmla="*/ 3207448 w 3208013"/>
              <a:gd name="connsiteY13" fmla="*/ 876225 h 1219577"/>
              <a:gd name="connsiteX14" fmla="*/ 3001912 w 3208013"/>
              <a:gd name="connsiteY14" fmla="*/ 1119894 h 1219577"/>
              <a:gd name="connsiteX15" fmla="*/ 2378073 w 3208013"/>
              <a:gd name="connsiteY15" fmla="*/ 1174112 h 1219577"/>
              <a:gd name="connsiteX16" fmla="*/ 648993 w 3208013"/>
              <a:gd name="connsiteY16" fmla="*/ 1219577 h 1219577"/>
              <a:gd name="connsiteX17" fmla="*/ 84352 w 3208013"/>
              <a:gd name="connsiteY17" fmla="*/ 1126932 h 1219577"/>
              <a:gd name="connsiteX0" fmla="*/ 84352 w 3208013"/>
              <a:gd name="connsiteY0" fmla="*/ 1141434 h 1234079"/>
              <a:gd name="connsiteX1" fmla="*/ 58828 w 3208013"/>
              <a:gd name="connsiteY1" fmla="*/ 967919 h 1234079"/>
              <a:gd name="connsiteX2" fmla="*/ 283439 w 3208013"/>
              <a:gd name="connsiteY2" fmla="*/ 576135 h 1234079"/>
              <a:gd name="connsiteX3" fmla="*/ 886207 w 3208013"/>
              <a:gd name="connsiteY3" fmla="*/ 218562 h 1234079"/>
              <a:gd name="connsiteX4" fmla="*/ 1219665 w 3208013"/>
              <a:gd name="connsiteY4" fmla="*/ 118970 h 1234079"/>
              <a:gd name="connsiteX5" fmla="*/ 1496541 w 3208013"/>
              <a:gd name="connsiteY5" fmla="*/ 98199 h 1234079"/>
              <a:gd name="connsiteX6" fmla="*/ 1709555 w 3208013"/>
              <a:gd name="connsiteY6" fmla="*/ 128312 h 1234079"/>
              <a:gd name="connsiteX7" fmla="*/ 1613071 w 3208013"/>
              <a:gd name="connsiteY7" fmla="*/ 747018 h 1234079"/>
              <a:gd name="connsiteX8" fmla="*/ 1908300 w 3208013"/>
              <a:gd name="connsiteY8" fmla="*/ 1065392 h 1234079"/>
              <a:gd name="connsiteX9" fmla="*/ 1930418 w 3208013"/>
              <a:gd name="connsiteY9" fmla="*/ 730252 h 1234079"/>
              <a:gd name="connsiteX10" fmla="*/ 2085690 w 3208013"/>
              <a:gd name="connsiteY10" fmla="*/ 35844 h 1234079"/>
              <a:gd name="connsiteX11" fmla="*/ 2576926 w 3208013"/>
              <a:gd name="connsiteY11" fmla="*/ 98454 h 1234079"/>
              <a:gd name="connsiteX12" fmla="*/ 2954506 w 3208013"/>
              <a:gd name="connsiteY12" fmla="*/ 471934 h 1234079"/>
              <a:gd name="connsiteX13" fmla="*/ 3207448 w 3208013"/>
              <a:gd name="connsiteY13" fmla="*/ 890727 h 1234079"/>
              <a:gd name="connsiteX14" fmla="*/ 3001912 w 3208013"/>
              <a:gd name="connsiteY14" fmla="*/ 1134396 h 1234079"/>
              <a:gd name="connsiteX15" fmla="*/ 2378073 w 3208013"/>
              <a:gd name="connsiteY15" fmla="*/ 1188614 h 1234079"/>
              <a:gd name="connsiteX16" fmla="*/ 648993 w 3208013"/>
              <a:gd name="connsiteY16" fmla="*/ 1234079 h 1234079"/>
              <a:gd name="connsiteX17" fmla="*/ 84352 w 3208013"/>
              <a:gd name="connsiteY17" fmla="*/ 1141434 h 1234079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1942414 w 3208013"/>
              <a:gd name="connsiteY10" fmla="*/ 553078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2228968 w 3208013"/>
              <a:gd name="connsiteY10" fmla="*/ 580904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2235791 w 3208013"/>
              <a:gd name="connsiteY10" fmla="*/ 650467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805959 w 3208013"/>
              <a:gd name="connsiteY8" fmla="*/ 935680 h 1229582"/>
              <a:gd name="connsiteX9" fmla="*/ 1930418 w 3208013"/>
              <a:gd name="connsiteY9" fmla="*/ 725755 h 1229582"/>
              <a:gd name="connsiteX10" fmla="*/ 2235791 w 3208013"/>
              <a:gd name="connsiteY10" fmla="*/ 650467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64221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64221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67119 w 3208013"/>
              <a:gd name="connsiteY11" fmla="*/ 516931 h 1229582"/>
              <a:gd name="connsiteX12" fmla="*/ 2235791 w 3208013"/>
              <a:gd name="connsiteY12" fmla="*/ 650467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67119 w 3208013"/>
              <a:gd name="connsiteY11" fmla="*/ 516931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394744 w 3208013"/>
              <a:gd name="connsiteY7" fmla="*/ 283399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649038 w 3208013"/>
              <a:gd name="connsiteY8" fmla="*/ 580904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649038 w 3208013"/>
              <a:gd name="connsiteY8" fmla="*/ 580904 h 1229582"/>
              <a:gd name="connsiteX9" fmla="*/ 1930418 w 3208013"/>
              <a:gd name="connsiteY9" fmla="*/ 725755 h 1229582"/>
              <a:gd name="connsiteX10" fmla="*/ 1933006 w 3208013"/>
              <a:gd name="connsiteY10" fmla="*/ 482149 h 1229582"/>
              <a:gd name="connsiteX11" fmla="*/ 2181210 w 3208013"/>
              <a:gd name="connsiteY11" fmla="*/ 344386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649038 w 3208013"/>
              <a:gd name="connsiteY8" fmla="*/ 580904 h 1229582"/>
              <a:gd name="connsiteX9" fmla="*/ 1933006 w 3208013"/>
              <a:gd name="connsiteY9" fmla="*/ 482149 h 1229582"/>
              <a:gd name="connsiteX10" fmla="*/ 2181210 w 3208013"/>
              <a:gd name="connsiteY10" fmla="*/ 344386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567166 w 3208013"/>
              <a:gd name="connsiteY8" fmla="*/ 511339 h 1229582"/>
              <a:gd name="connsiteX9" fmla="*/ 1933006 w 3208013"/>
              <a:gd name="connsiteY9" fmla="*/ 482149 h 1229582"/>
              <a:gd name="connsiteX10" fmla="*/ 2181210 w 3208013"/>
              <a:gd name="connsiteY10" fmla="*/ 344386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567166 w 3208013"/>
              <a:gd name="connsiteY8" fmla="*/ 511339 h 1229582"/>
              <a:gd name="connsiteX9" fmla="*/ 1810197 w 3208013"/>
              <a:gd name="connsiteY9" fmla="*/ 447366 h 1229582"/>
              <a:gd name="connsiteX10" fmla="*/ 2181210 w 3208013"/>
              <a:gd name="connsiteY10" fmla="*/ 344386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08013" h="1229582">
                <a:moveTo>
                  <a:pt x="84352" y="1136937"/>
                </a:moveTo>
                <a:cubicBezTo>
                  <a:pt x="-14009" y="1092577"/>
                  <a:pt x="-31298" y="1073472"/>
                  <a:pt x="58828" y="963422"/>
                </a:cubicBezTo>
                <a:cubicBezTo>
                  <a:pt x="92009" y="869206"/>
                  <a:pt x="145543" y="696531"/>
                  <a:pt x="283439" y="571638"/>
                </a:cubicBezTo>
                <a:cubicBezTo>
                  <a:pt x="421335" y="446745"/>
                  <a:pt x="730169" y="290259"/>
                  <a:pt x="886207" y="214065"/>
                </a:cubicBezTo>
                <a:cubicBezTo>
                  <a:pt x="1042245" y="137871"/>
                  <a:pt x="1117943" y="134534"/>
                  <a:pt x="1219665" y="114473"/>
                </a:cubicBezTo>
                <a:cubicBezTo>
                  <a:pt x="1321387" y="94413"/>
                  <a:pt x="1383053" y="104899"/>
                  <a:pt x="1496541" y="93702"/>
                </a:cubicBezTo>
                <a:cubicBezTo>
                  <a:pt x="1610029" y="82505"/>
                  <a:pt x="1917557" y="15677"/>
                  <a:pt x="1900591" y="47293"/>
                </a:cubicBezTo>
                <a:cubicBezTo>
                  <a:pt x="1883625" y="78909"/>
                  <a:pt x="1450315" y="206058"/>
                  <a:pt x="1394744" y="283399"/>
                </a:cubicBezTo>
                <a:cubicBezTo>
                  <a:pt x="1339173" y="360740"/>
                  <a:pt x="1535018" y="479146"/>
                  <a:pt x="1567166" y="511339"/>
                </a:cubicBezTo>
                <a:cubicBezTo>
                  <a:pt x="1656876" y="544464"/>
                  <a:pt x="1721502" y="486786"/>
                  <a:pt x="1810197" y="447366"/>
                </a:cubicBezTo>
                <a:cubicBezTo>
                  <a:pt x="1898892" y="407946"/>
                  <a:pt x="2205796" y="451983"/>
                  <a:pt x="2181210" y="344386"/>
                </a:cubicBezTo>
                <a:cubicBezTo>
                  <a:pt x="2156624" y="236789"/>
                  <a:pt x="1979938" y="107867"/>
                  <a:pt x="2085690" y="31347"/>
                </a:cubicBezTo>
                <a:cubicBezTo>
                  <a:pt x="2191442" y="-45173"/>
                  <a:pt x="2481020" y="35188"/>
                  <a:pt x="2576926" y="93957"/>
                </a:cubicBezTo>
                <a:cubicBezTo>
                  <a:pt x="2672832" y="152726"/>
                  <a:pt x="2849419" y="335392"/>
                  <a:pt x="2954506" y="467437"/>
                </a:cubicBezTo>
                <a:cubicBezTo>
                  <a:pt x="3059593" y="599482"/>
                  <a:pt x="3199547" y="775820"/>
                  <a:pt x="3207448" y="886230"/>
                </a:cubicBezTo>
                <a:cubicBezTo>
                  <a:pt x="3215349" y="996640"/>
                  <a:pt x="3140141" y="1080251"/>
                  <a:pt x="3001912" y="1129899"/>
                </a:cubicBezTo>
                <a:cubicBezTo>
                  <a:pt x="2863683" y="1179547"/>
                  <a:pt x="2770226" y="1176300"/>
                  <a:pt x="2378073" y="1184117"/>
                </a:cubicBezTo>
                <a:lnTo>
                  <a:pt x="648993" y="1229582"/>
                </a:lnTo>
                <a:cubicBezTo>
                  <a:pt x="460779" y="1198700"/>
                  <a:pt x="182713" y="1181297"/>
                  <a:pt x="84352" y="1136937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513346" y="5687670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Metatarsal head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4067943" y="4931424"/>
            <a:ext cx="782563" cy="640649"/>
          </a:xfrm>
          <a:custGeom>
            <a:avLst/>
            <a:gdLst>
              <a:gd name="T0" fmla="*/ 51859 w 2800037"/>
              <a:gd name="T1" fmla="*/ 127876 h 854440"/>
              <a:gd name="T2" fmla="*/ 336768 w 2800037"/>
              <a:gd name="T3" fmla="*/ 38052 h 854440"/>
              <a:gd name="T4" fmla="*/ 655414 w 2800037"/>
              <a:gd name="T5" fmla="*/ 11852 h 854440"/>
              <a:gd name="T6" fmla="*/ 981561 w 2800037"/>
              <a:gd name="T7" fmla="*/ 109163 h 854440"/>
              <a:gd name="T8" fmla="*/ 1090276 w 2800037"/>
              <a:gd name="T9" fmla="*/ 202731 h 854440"/>
              <a:gd name="T10" fmla="*/ 1120266 w 2800037"/>
              <a:gd name="T11" fmla="*/ 288815 h 854440"/>
              <a:gd name="T12" fmla="*/ 1213987 w 2800037"/>
              <a:gd name="T13" fmla="*/ 386127 h 854440"/>
              <a:gd name="T14" fmla="*/ 1540131 w 2800037"/>
              <a:gd name="T15" fmla="*/ 532094 h 854440"/>
              <a:gd name="T16" fmla="*/ 2004982 w 2800037"/>
              <a:gd name="T17" fmla="*/ 681802 h 854440"/>
              <a:gd name="T18" fmla="*/ 2406104 w 2800037"/>
              <a:gd name="T19" fmla="*/ 779114 h 854440"/>
              <a:gd name="T20" fmla="*/ 2747244 w 2800037"/>
              <a:gd name="T21" fmla="*/ 842742 h 854440"/>
              <a:gd name="T22" fmla="*/ 2728500 w 2800037"/>
              <a:gd name="T23" fmla="*/ 842742 h 854440"/>
              <a:gd name="T24" fmla="*/ 1795051 w 2800037"/>
              <a:gd name="T25" fmla="*/ 711746 h 854440"/>
              <a:gd name="T26" fmla="*/ 1131511 w 2800037"/>
              <a:gd name="T27" fmla="*/ 722973 h 854440"/>
              <a:gd name="T28" fmla="*/ 280534 w 2800037"/>
              <a:gd name="T29" fmla="*/ 730459 h 854440"/>
              <a:gd name="T30" fmla="*/ 33115 w 2800037"/>
              <a:gd name="T31" fmla="*/ 726715 h 854440"/>
              <a:gd name="T32" fmla="*/ 33115 w 2800037"/>
              <a:gd name="T33" fmla="*/ 726715 h 854440"/>
              <a:gd name="T34" fmla="*/ 25617 w 2800037"/>
              <a:gd name="T35" fmla="*/ 243903 h 854440"/>
              <a:gd name="T36" fmla="*/ 51859 w 2800037"/>
              <a:gd name="T37" fmla="*/ 127876 h 8544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connsiteX0" fmla="*/ 32323 w 2816994"/>
              <a:gd name="connsiteY0" fmla="*/ 119883 h 846764"/>
              <a:gd name="connsiteX1" fmla="*/ 317136 w 2816994"/>
              <a:gd name="connsiteY1" fmla="*/ 29942 h 846764"/>
              <a:gd name="connsiteX2" fmla="*/ 635677 w 2816994"/>
              <a:gd name="connsiteY2" fmla="*/ 3709 h 846764"/>
              <a:gd name="connsiteX3" fmla="*/ 961713 w 2816994"/>
              <a:gd name="connsiteY3" fmla="*/ 101146 h 846764"/>
              <a:gd name="connsiteX4" fmla="*/ 1070391 w 2816994"/>
              <a:gd name="connsiteY4" fmla="*/ 194834 h 846764"/>
              <a:gd name="connsiteX5" fmla="*/ 1100372 w 2816994"/>
              <a:gd name="connsiteY5" fmla="*/ 281027 h 846764"/>
              <a:gd name="connsiteX6" fmla="*/ 1194060 w 2816994"/>
              <a:gd name="connsiteY6" fmla="*/ 378464 h 846764"/>
              <a:gd name="connsiteX7" fmla="*/ 1520096 w 2816994"/>
              <a:gd name="connsiteY7" fmla="*/ 524618 h 846764"/>
              <a:gd name="connsiteX8" fmla="*/ 1984791 w 2816994"/>
              <a:gd name="connsiteY8" fmla="*/ 674519 h 846764"/>
              <a:gd name="connsiteX9" fmla="*/ 2385778 w 2816994"/>
              <a:gd name="connsiteY9" fmla="*/ 771955 h 846764"/>
              <a:gd name="connsiteX10" fmla="*/ 2726804 w 2816994"/>
              <a:gd name="connsiteY10" fmla="*/ 835664 h 846764"/>
              <a:gd name="connsiteX11" fmla="*/ 616149 w 2816994"/>
              <a:gd name="connsiteY11" fmla="*/ 535272 h 846764"/>
              <a:gd name="connsiteX12" fmla="*/ 1774929 w 2816994"/>
              <a:gd name="connsiteY12" fmla="*/ 704500 h 846764"/>
              <a:gd name="connsiteX13" fmla="*/ 1111614 w 2816994"/>
              <a:gd name="connsiteY13" fmla="*/ 715742 h 846764"/>
              <a:gd name="connsiteX14" fmla="*/ 260923 w 2816994"/>
              <a:gd name="connsiteY14" fmla="*/ 723237 h 846764"/>
              <a:gd name="connsiteX15" fmla="*/ 13585 w 2816994"/>
              <a:gd name="connsiteY15" fmla="*/ 719490 h 846764"/>
              <a:gd name="connsiteX16" fmla="*/ 6090 w 2816994"/>
              <a:gd name="connsiteY16" fmla="*/ 236057 h 846764"/>
              <a:gd name="connsiteX17" fmla="*/ 32323 w 2816994"/>
              <a:gd name="connsiteY17" fmla="*/ 119883 h 846764"/>
              <a:gd name="connsiteX0" fmla="*/ 32323 w 2454813"/>
              <a:gd name="connsiteY0" fmla="*/ 119883 h 788329"/>
              <a:gd name="connsiteX1" fmla="*/ 317136 w 2454813"/>
              <a:gd name="connsiteY1" fmla="*/ 29942 h 788329"/>
              <a:gd name="connsiteX2" fmla="*/ 635677 w 2454813"/>
              <a:gd name="connsiteY2" fmla="*/ 3709 h 788329"/>
              <a:gd name="connsiteX3" fmla="*/ 961713 w 2454813"/>
              <a:gd name="connsiteY3" fmla="*/ 101146 h 788329"/>
              <a:gd name="connsiteX4" fmla="*/ 1070391 w 2454813"/>
              <a:gd name="connsiteY4" fmla="*/ 194834 h 788329"/>
              <a:gd name="connsiteX5" fmla="*/ 1100372 w 2454813"/>
              <a:gd name="connsiteY5" fmla="*/ 281027 h 788329"/>
              <a:gd name="connsiteX6" fmla="*/ 1194060 w 2454813"/>
              <a:gd name="connsiteY6" fmla="*/ 378464 h 788329"/>
              <a:gd name="connsiteX7" fmla="*/ 1520096 w 2454813"/>
              <a:gd name="connsiteY7" fmla="*/ 524618 h 788329"/>
              <a:gd name="connsiteX8" fmla="*/ 1984791 w 2454813"/>
              <a:gd name="connsiteY8" fmla="*/ 674519 h 788329"/>
              <a:gd name="connsiteX9" fmla="*/ 2385778 w 2454813"/>
              <a:gd name="connsiteY9" fmla="*/ 771955 h 788329"/>
              <a:gd name="connsiteX10" fmla="*/ 472066 w 2454813"/>
              <a:gd name="connsiteY10" fmla="*/ 322235 h 788329"/>
              <a:gd name="connsiteX11" fmla="*/ 616149 w 2454813"/>
              <a:gd name="connsiteY11" fmla="*/ 535272 h 788329"/>
              <a:gd name="connsiteX12" fmla="*/ 1774929 w 2454813"/>
              <a:gd name="connsiteY12" fmla="*/ 704500 h 788329"/>
              <a:gd name="connsiteX13" fmla="*/ 1111614 w 2454813"/>
              <a:gd name="connsiteY13" fmla="*/ 715742 h 788329"/>
              <a:gd name="connsiteX14" fmla="*/ 260923 w 2454813"/>
              <a:gd name="connsiteY14" fmla="*/ 723237 h 788329"/>
              <a:gd name="connsiteX15" fmla="*/ 13585 w 2454813"/>
              <a:gd name="connsiteY15" fmla="*/ 719490 h 788329"/>
              <a:gd name="connsiteX16" fmla="*/ 6090 w 2454813"/>
              <a:gd name="connsiteY16" fmla="*/ 236057 h 788329"/>
              <a:gd name="connsiteX17" fmla="*/ 32323 w 2454813"/>
              <a:gd name="connsiteY17" fmla="*/ 119883 h 788329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616149 w 2009726"/>
              <a:gd name="connsiteY11" fmla="*/ 535272 h 723298"/>
              <a:gd name="connsiteX12" fmla="*/ 1774929 w 2009726"/>
              <a:gd name="connsiteY12" fmla="*/ 704500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616149 w 2009726"/>
              <a:gd name="connsiteY11" fmla="*/ 535272 h 723298"/>
              <a:gd name="connsiteX12" fmla="*/ 584891 w 2009726"/>
              <a:gd name="connsiteY12" fmla="*/ 667207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553457 w 2009726"/>
              <a:gd name="connsiteY11" fmla="*/ 510438 h 723298"/>
              <a:gd name="connsiteX12" fmla="*/ 584891 w 2009726"/>
              <a:gd name="connsiteY12" fmla="*/ 667207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8579"/>
              <a:gd name="connsiteX1" fmla="*/ 317136 w 2009726"/>
              <a:gd name="connsiteY1" fmla="*/ 29942 h 728579"/>
              <a:gd name="connsiteX2" fmla="*/ 635677 w 2009726"/>
              <a:gd name="connsiteY2" fmla="*/ 3709 h 728579"/>
              <a:gd name="connsiteX3" fmla="*/ 961713 w 2009726"/>
              <a:gd name="connsiteY3" fmla="*/ 101146 h 728579"/>
              <a:gd name="connsiteX4" fmla="*/ 1070391 w 2009726"/>
              <a:gd name="connsiteY4" fmla="*/ 194834 h 728579"/>
              <a:gd name="connsiteX5" fmla="*/ 1100372 w 2009726"/>
              <a:gd name="connsiteY5" fmla="*/ 281027 h 728579"/>
              <a:gd name="connsiteX6" fmla="*/ 1194060 w 2009726"/>
              <a:gd name="connsiteY6" fmla="*/ 378464 h 728579"/>
              <a:gd name="connsiteX7" fmla="*/ 1520096 w 2009726"/>
              <a:gd name="connsiteY7" fmla="*/ 524618 h 728579"/>
              <a:gd name="connsiteX8" fmla="*/ 1984791 w 2009726"/>
              <a:gd name="connsiteY8" fmla="*/ 674519 h 728579"/>
              <a:gd name="connsiteX9" fmla="*/ 694687 w 2009726"/>
              <a:gd name="connsiteY9" fmla="*/ 133185 h 728579"/>
              <a:gd name="connsiteX10" fmla="*/ 472066 w 2009726"/>
              <a:gd name="connsiteY10" fmla="*/ 322235 h 728579"/>
              <a:gd name="connsiteX11" fmla="*/ 553457 w 2009726"/>
              <a:gd name="connsiteY11" fmla="*/ 510438 h 728579"/>
              <a:gd name="connsiteX12" fmla="*/ 584891 w 2009726"/>
              <a:gd name="connsiteY12" fmla="*/ 667207 h 728579"/>
              <a:gd name="connsiteX13" fmla="*/ 585454 w 2009726"/>
              <a:gd name="connsiteY13" fmla="*/ 728579 h 728579"/>
              <a:gd name="connsiteX14" fmla="*/ 260923 w 2009726"/>
              <a:gd name="connsiteY14" fmla="*/ 723237 h 728579"/>
              <a:gd name="connsiteX15" fmla="*/ 13585 w 2009726"/>
              <a:gd name="connsiteY15" fmla="*/ 719490 h 728579"/>
              <a:gd name="connsiteX16" fmla="*/ 6090 w 2009726"/>
              <a:gd name="connsiteY16" fmla="*/ 236057 h 728579"/>
              <a:gd name="connsiteX17" fmla="*/ 32323 w 2009726"/>
              <a:gd name="connsiteY17" fmla="*/ 119883 h 728579"/>
              <a:gd name="connsiteX0" fmla="*/ 32323 w 1537665"/>
              <a:gd name="connsiteY0" fmla="*/ 119883 h 728579"/>
              <a:gd name="connsiteX1" fmla="*/ 317136 w 1537665"/>
              <a:gd name="connsiteY1" fmla="*/ 29942 h 728579"/>
              <a:gd name="connsiteX2" fmla="*/ 635677 w 1537665"/>
              <a:gd name="connsiteY2" fmla="*/ 3709 h 728579"/>
              <a:gd name="connsiteX3" fmla="*/ 961713 w 1537665"/>
              <a:gd name="connsiteY3" fmla="*/ 101146 h 728579"/>
              <a:gd name="connsiteX4" fmla="*/ 1070391 w 1537665"/>
              <a:gd name="connsiteY4" fmla="*/ 194834 h 728579"/>
              <a:gd name="connsiteX5" fmla="*/ 1100372 w 1537665"/>
              <a:gd name="connsiteY5" fmla="*/ 281027 h 728579"/>
              <a:gd name="connsiteX6" fmla="*/ 1194060 w 1537665"/>
              <a:gd name="connsiteY6" fmla="*/ 378464 h 728579"/>
              <a:gd name="connsiteX7" fmla="*/ 1520096 w 1537665"/>
              <a:gd name="connsiteY7" fmla="*/ 524618 h 728579"/>
              <a:gd name="connsiteX8" fmla="*/ 594335 w 1537665"/>
              <a:gd name="connsiteY8" fmla="*/ 73301 h 728579"/>
              <a:gd name="connsiteX9" fmla="*/ 694687 w 1537665"/>
              <a:gd name="connsiteY9" fmla="*/ 133185 h 728579"/>
              <a:gd name="connsiteX10" fmla="*/ 472066 w 1537665"/>
              <a:gd name="connsiteY10" fmla="*/ 322235 h 728579"/>
              <a:gd name="connsiteX11" fmla="*/ 553457 w 1537665"/>
              <a:gd name="connsiteY11" fmla="*/ 510438 h 728579"/>
              <a:gd name="connsiteX12" fmla="*/ 584891 w 1537665"/>
              <a:gd name="connsiteY12" fmla="*/ 667207 h 728579"/>
              <a:gd name="connsiteX13" fmla="*/ 585454 w 1537665"/>
              <a:gd name="connsiteY13" fmla="*/ 728579 h 728579"/>
              <a:gd name="connsiteX14" fmla="*/ 260923 w 1537665"/>
              <a:gd name="connsiteY14" fmla="*/ 723237 h 728579"/>
              <a:gd name="connsiteX15" fmla="*/ 13585 w 1537665"/>
              <a:gd name="connsiteY15" fmla="*/ 719490 h 728579"/>
              <a:gd name="connsiteX16" fmla="*/ 6090 w 1537665"/>
              <a:gd name="connsiteY16" fmla="*/ 236057 h 728579"/>
              <a:gd name="connsiteX17" fmla="*/ 32323 w 1537665"/>
              <a:gd name="connsiteY17" fmla="*/ 119883 h 728579"/>
              <a:gd name="connsiteX0" fmla="*/ 32323 w 1221266"/>
              <a:gd name="connsiteY0" fmla="*/ 119883 h 728579"/>
              <a:gd name="connsiteX1" fmla="*/ 317136 w 1221266"/>
              <a:gd name="connsiteY1" fmla="*/ 29942 h 728579"/>
              <a:gd name="connsiteX2" fmla="*/ 635677 w 1221266"/>
              <a:gd name="connsiteY2" fmla="*/ 3709 h 728579"/>
              <a:gd name="connsiteX3" fmla="*/ 961713 w 1221266"/>
              <a:gd name="connsiteY3" fmla="*/ 101146 h 728579"/>
              <a:gd name="connsiteX4" fmla="*/ 1070391 w 1221266"/>
              <a:gd name="connsiteY4" fmla="*/ 194834 h 728579"/>
              <a:gd name="connsiteX5" fmla="*/ 1100372 w 1221266"/>
              <a:gd name="connsiteY5" fmla="*/ 281027 h 728579"/>
              <a:gd name="connsiteX6" fmla="*/ 1194060 w 1221266"/>
              <a:gd name="connsiteY6" fmla="*/ 378464 h 728579"/>
              <a:gd name="connsiteX7" fmla="*/ 555530 w 1221266"/>
              <a:gd name="connsiteY7" fmla="*/ 73712 h 728579"/>
              <a:gd name="connsiteX8" fmla="*/ 594335 w 1221266"/>
              <a:gd name="connsiteY8" fmla="*/ 73301 h 728579"/>
              <a:gd name="connsiteX9" fmla="*/ 694687 w 1221266"/>
              <a:gd name="connsiteY9" fmla="*/ 133185 h 728579"/>
              <a:gd name="connsiteX10" fmla="*/ 472066 w 1221266"/>
              <a:gd name="connsiteY10" fmla="*/ 322235 h 728579"/>
              <a:gd name="connsiteX11" fmla="*/ 553457 w 1221266"/>
              <a:gd name="connsiteY11" fmla="*/ 510438 h 728579"/>
              <a:gd name="connsiteX12" fmla="*/ 584891 w 1221266"/>
              <a:gd name="connsiteY12" fmla="*/ 667207 h 728579"/>
              <a:gd name="connsiteX13" fmla="*/ 585454 w 1221266"/>
              <a:gd name="connsiteY13" fmla="*/ 728579 h 728579"/>
              <a:gd name="connsiteX14" fmla="*/ 260923 w 1221266"/>
              <a:gd name="connsiteY14" fmla="*/ 723237 h 728579"/>
              <a:gd name="connsiteX15" fmla="*/ 13585 w 1221266"/>
              <a:gd name="connsiteY15" fmla="*/ 719490 h 728579"/>
              <a:gd name="connsiteX16" fmla="*/ 6090 w 1221266"/>
              <a:gd name="connsiteY16" fmla="*/ 236057 h 728579"/>
              <a:gd name="connsiteX17" fmla="*/ 32323 w 1221266"/>
              <a:gd name="connsiteY17" fmla="*/ 119883 h 728579"/>
              <a:gd name="connsiteX0" fmla="*/ 32323 w 1110527"/>
              <a:gd name="connsiteY0" fmla="*/ 119883 h 728579"/>
              <a:gd name="connsiteX1" fmla="*/ 317136 w 1110527"/>
              <a:gd name="connsiteY1" fmla="*/ 29942 h 728579"/>
              <a:gd name="connsiteX2" fmla="*/ 635677 w 1110527"/>
              <a:gd name="connsiteY2" fmla="*/ 3709 h 728579"/>
              <a:gd name="connsiteX3" fmla="*/ 961713 w 1110527"/>
              <a:gd name="connsiteY3" fmla="*/ 101146 h 728579"/>
              <a:gd name="connsiteX4" fmla="*/ 1070391 w 1110527"/>
              <a:gd name="connsiteY4" fmla="*/ 194834 h 728579"/>
              <a:gd name="connsiteX5" fmla="*/ 1100372 w 1110527"/>
              <a:gd name="connsiteY5" fmla="*/ 281027 h 728579"/>
              <a:gd name="connsiteX6" fmla="*/ 905859 w 1110527"/>
              <a:gd name="connsiteY6" fmla="*/ 341032 h 728579"/>
              <a:gd name="connsiteX7" fmla="*/ 555530 w 1110527"/>
              <a:gd name="connsiteY7" fmla="*/ 73712 h 728579"/>
              <a:gd name="connsiteX8" fmla="*/ 594335 w 1110527"/>
              <a:gd name="connsiteY8" fmla="*/ 73301 h 728579"/>
              <a:gd name="connsiteX9" fmla="*/ 694687 w 1110527"/>
              <a:gd name="connsiteY9" fmla="*/ 133185 h 728579"/>
              <a:gd name="connsiteX10" fmla="*/ 472066 w 1110527"/>
              <a:gd name="connsiteY10" fmla="*/ 322235 h 728579"/>
              <a:gd name="connsiteX11" fmla="*/ 553457 w 1110527"/>
              <a:gd name="connsiteY11" fmla="*/ 510438 h 728579"/>
              <a:gd name="connsiteX12" fmla="*/ 584891 w 1110527"/>
              <a:gd name="connsiteY12" fmla="*/ 667207 h 728579"/>
              <a:gd name="connsiteX13" fmla="*/ 585454 w 1110527"/>
              <a:gd name="connsiteY13" fmla="*/ 728579 h 728579"/>
              <a:gd name="connsiteX14" fmla="*/ 260923 w 1110527"/>
              <a:gd name="connsiteY14" fmla="*/ 723237 h 728579"/>
              <a:gd name="connsiteX15" fmla="*/ 13585 w 1110527"/>
              <a:gd name="connsiteY15" fmla="*/ 719490 h 728579"/>
              <a:gd name="connsiteX16" fmla="*/ 6090 w 1110527"/>
              <a:gd name="connsiteY16" fmla="*/ 236057 h 728579"/>
              <a:gd name="connsiteX17" fmla="*/ 32323 w 1110527"/>
              <a:gd name="connsiteY17" fmla="*/ 119883 h 728579"/>
              <a:gd name="connsiteX0" fmla="*/ 32323 w 1110527"/>
              <a:gd name="connsiteY0" fmla="*/ 119883 h 728579"/>
              <a:gd name="connsiteX1" fmla="*/ 317136 w 1110527"/>
              <a:gd name="connsiteY1" fmla="*/ 29942 h 728579"/>
              <a:gd name="connsiteX2" fmla="*/ 635677 w 1110527"/>
              <a:gd name="connsiteY2" fmla="*/ 3709 h 728579"/>
              <a:gd name="connsiteX3" fmla="*/ 961713 w 1110527"/>
              <a:gd name="connsiteY3" fmla="*/ 101146 h 728579"/>
              <a:gd name="connsiteX4" fmla="*/ 1070391 w 1110527"/>
              <a:gd name="connsiteY4" fmla="*/ 194834 h 728579"/>
              <a:gd name="connsiteX5" fmla="*/ 1100372 w 1110527"/>
              <a:gd name="connsiteY5" fmla="*/ 281027 h 728579"/>
              <a:gd name="connsiteX6" fmla="*/ 905859 w 1110527"/>
              <a:gd name="connsiteY6" fmla="*/ 341032 h 728579"/>
              <a:gd name="connsiteX7" fmla="*/ 555530 w 1110527"/>
              <a:gd name="connsiteY7" fmla="*/ 73712 h 728579"/>
              <a:gd name="connsiteX8" fmla="*/ 594335 w 1110527"/>
              <a:gd name="connsiteY8" fmla="*/ 73301 h 728579"/>
              <a:gd name="connsiteX9" fmla="*/ 472066 w 1110527"/>
              <a:gd name="connsiteY9" fmla="*/ 322235 h 728579"/>
              <a:gd name="connsiteX10" fmla="*/ 553457 w 1110527"/>
              <a:gd name="connsiteY10" fmla="*/ 510438 h 728579"/>
              <a:gd name="connsiteX11" fmla="*/ 584891 w 1110527"/>
              <a:gd name="connsiteY11" fmla="*/ 667207 h 728579"/>
              <a:gd name="connsiteX12" fmla="*/ 585454 w 1110527"/>
              <a:gd name="connsiteY12" fmla="*/ 728579 h 728579"/>
              <a:gd name="connsiteX13" fmla="*/ 260923 w 1110527"/>
              <a:gd name="connsiteY13" fmla="*/ 723237 h 728579"/>
              <a:gd name="connsiteX14" fmla="*/ 13585 w 1110527"/>
              <a:gd name="connsiteY14" fmla="*/ 719490 h 728579"/>
              <a:gd name="connsiteX15" fmla="*/ 6090 w 1110527"/>
              <a:gd name="connsiteY15" fmla="*/ 236057 h 728579"/>
              <a:gd name="connsiteX16" fmla="*/ 32323 w 1110527"/>
              <a:gd name="connsiteY16" fmla="*/ 119883 h 728579"/>
              <a:gd name="connsiteX0" fmla="*/ 32323 w 1124797"/>
              <a:gd name="connsiteY0" fmla="*/ 126425 h 735121"/>
              <a:gd name="connsiteX1" fmla="*/ 317136 w 1124797"/>
              <a:gd name="connsiteY1" fmla="*/ 36484 h 735121"/>
              <a:gd name="connsiteX2" fmla="*/ 635677 w 1124797"/>
              <a:gd name="connsiteY2" fmla="*/ 10251 h 735121"/>
              <a:gd name="connsiteX3" fmla="*/ 1070391 w 1124797"/>
              <a:gd name="connsiteY3" fmla="*/ 201376 h 735121"/>
              <a:gd name="connsiteX4" fmla="*/ 1100372 w 1124797"/>
              <a:gd name="connsiteY4" fmla="*/ 287569 h 735121"/>
              <a:gd name="connsiteX5" fmla="*/ 905859 w 1124797"/>
              <a:gd name="connsiteY5" fmla="*/ 347574 h 735121"/>
              <a:gd name="connsiteX6" fmla="*/ 555530 w 1124797"/>
              <a:gd name="connsiteY6" fmla="*/ 80254 h 735121"/>
              <a:gd name="connsiteX7" fmla="*/ 594335 w 1124797"/>
              <a:gd name="connsiteY7" fmla="*/ 79843 h 735121"/>
              <a:gd name="connsiteX8" fmla="*/ 472066 w 1124797"/>
              <a:gd name="connsiteY8" fmla="*/ 328777 h 735121"/>
              <a:gd name="connsiteX9" fmla="*/ 553457 w 1124797"/>
              <a:gd name="connsiteY9" fmla="*/ 516980 h 735121"/>
              <a:gd name="connsiteX10" fmla="*/ 584891 w 1124797"/>
              <a:gd name="connsiteY10" fmla="*/ 673749 h 735121"/>
              <a:gd name="connsiteX11" fmla="*/ 585454 w 1124797"/>
              <a:gd name="connsiteY11" fmla="*/ 735121 h 735121"/>
              <a:gd name="connsiteX12" fmla="*/ 260923 w 1124797"/>
              <a:gd name="connsiteY12" fmla="*/ 729779 h 735121"/>
              <a:gd name="connsiteX13" fmla="*/ 13585 w 1124797"/>
              <a:gd name="connsiteY13" fmla="*/ 726032 h 735121"/>
              <a:gd name="connsiteX14" fmla="*/ 6090 w 1124797"/>
              <a:gd name="connsiteY14" fmla="*/ 242599 h 735121"/>
              <a:gd name="connsiteX15" fmla="*/ 32323 w 1124797"/>
              <a:gd name="connsiteY15" fmla="*/ 126425 h 735121"/>
              <a:gd name="connsiteX0" fmla="*/ 32323 w 1149193"/>
              <a:gd name="connsiteY0" fmla="*/ 126425 h 735121"/>
              <a:gd name="connsiteX1" fmla="*/ 317136 w 1149193"/>
              <a:gd name="connsiteY1" fmla="*/ 36484 h 735121"/>
              <a:gd name="connsiteX2" fmla="*/ 635677 w 1149193"/>
              <a:gd name="connsiteY2" fmla="*/ 10251 h 735121"/>
              <a:gd name="connsiteX3" fmla="*/ 1070391 w 1149193"/>
              <a:gd name="connsiteY3" fmla="*/ 201376 h 735121"/>
              <a:gd name="connsiteX4" fmla="*/ 1100372 w 1149193"/>
              <a:gd name="connsiteY4" fmla="*/ 287569 h 735121"/>
              <a:gd name="connsiteX5" fmla="*/ 555530 w 1149193"/>
              <a:gd name="connsiteY5" fmla="*/ 80254 h 735121"/>
              <a:gd name="connsiteX6" fmla="*/ 594335 w 1149193"/>
              <a:gd name="connsiteY6" fmla="*/ 79843 h 735121"/>
              <a:gd name="connsiteX7" fmla="*/ 472066 w 1149193"/>
              <a:gd name="connsiteY7" fmla="*/ 328777 h 735121"/>
              <a:gd name="connsiteX8" fmla="*/ 553457 w 1149193"/>
              <a:gd name="connsiteY8" fmla="*/ 516980 h 735121"/>
              <a:gd name="connsiteX9" fmla="*/ 584891 w 1149193"/>
              <a:gd name="connsiteY9" fmla="*/ 673749 h 735121"/>
              <a:gd name="connsiteX10" fmla="*/ 585454 w 1149193"/>
              <a:gd name="connsiteY10" fmla="*/ 735121 h 735121"/>
              <a:gd name="connsiteX11" fmla="*/ 260923 w 1149193"/>
              <a:gd name="connsiteY11" fmla="*/ 729779 h 735121"/>
              <a:gd name="connsiteX12" fmla="*/ 13585 w 1149193"/>
              <a:gd name="connsiteY12" fmla="*/ 726032 h 735121"/>
              <a:gd name="connsiteX13" fmla="*/ 6090 w 1149193"/>
              <a:gd name="connsiteY13" fmla="*/ 242599 h 735121"/>
              <a:gd name="connsiteX14" fmla="*/ 32323 w 1149193"/>
              <a:gd name="connsiteY14" fmla="*/ 126425 h 735121"/>
              <a:gd name="connsiteX0" fmla="*/ 32323 w 1070793"/>
              <a:gd name="connsiteY0" fmla="*/ 126425 h 735121"/>
              <a:gd name="connsiteX1" fmla="*/ 317136 w 1070793"/>
              <a:gd name="connsiteY1" fmla="*/ 36484 h 735121"/>
              <a:gd name="connsiteX2" fmla="*/ 635677 w 1070793"/>
              <a:gd name="connsiteY2" fmla="*/ 10251 h 735121"/>
              <a:gd name="connsiteX3" fmla="*/ 1070391 w 1070793"/>
              <a:gd name="connsiteY3" fmla="*/ 201376 h 735121"/>
              <a:gd name="connsiteX4" fmla="*/ 555530 w 1070793"/>
              <a:gd name="connsiteY4" fmla="*/ 80254 h 735121"/>
              <a:gd name="connsiteX5" fmla="*/ 594335 w 1070793"/>
              <a:gd name="connsiteY5" fmla="*/ 79843 h 735121"/>
              <a:gd name="connsiteX6" fmla="*/ 472066 w 1070793"/>
              <a:gd name="connsiteY6" fmla="*/ 328777 h 735121"/>
              <a:gd name="connsiteX7" fmla="*/ 553457 w 1070793"/>
              <a:gd name="connsiteY7" fmla="*/ 516980 h 735121"/>
              <a:gd name="connsiteX8" fmla="*/ 584891 w 1070793"/>
              <a:gd name="connsiteY8" fmla="*/ 673749 h 735121"/>
              <a:gd name="connsiteX9" fmla="*/ 585454 w 1070793"/>
              <a:gd name="connsiteY9" fmla="*/ 735121 h 735121"/>
              <a:gd name="connsiteX10" fmla="*/ 260923 w 1070793"/>
              <a:gd name="connsiteY10" fmla="*/ 729779 h 735121"/>
              <a:gd name="connsiteX11" fmla="*/ 13585 w 1070793"/>
              <a:gd name="connsiteY11" fmla="*/ 726032 h 735121"/>
              <a:gd name="connsiteX12" fmla="*/ 6090 w 1070793"/>
              <a:gd name="connsiteY12" fmla="*/ 242599 h 735121"/>
              <a:gd name="connsiteX13" fmla="*/ 32323 w 1070793"/>
              <a:gd name="connsiteY13" fmla="*/ 126425 h 735121"/>
              <a:gd name="connsiteX0" fmla="*/ 32323 w 644121"/>
              <a:gd name="connsiteY0" fmla="*/ 118123 h 726819"/>
              <a:gd name="connsiteX1" fmla="*/ 317136 w 644121"/>
              <a:gd name="connsiteY1" fmla="*/ 28182 h 726819"/>
              <a:gd name="connsiteX2" fmla="*/ 635677 w 644121"/>
              <a:gd name="connsiteY2" fmla="*/ 1949 h 726819"/>
              <a:gd name="connsiteX3" fmla="*/ 555530 w 644121"/>
              <a:gd name="connsiteY3" fmla="*/ 71952 h 726819"/>
              <a:gd name="connsiteX4" fmla="*/ 594335 w 644121"/>
              <a:gd name="connsiteY4" fmla="*/ 71541 h 726819"/>
              <a:gd name="connsiteX5" fmla="*/ 472066 w 644121"/>
              <a:gd name="connsiteY5" fmla="*/ 320475 h 726819"/>
              <a:gd name="connsiteX6" fmla="*/ 553457 w 644121"/>
              <a:gd name="connsiteY6" fmla="*/ 508678 h 726819"/>
              <a:gd name="connsiteX7" fmla="*/ 584891 w 644121"/>
              <a:gd name="connsiteY7" fmla="*/ 665447 h 726819"/>
              <a:gd name="connsiteX8" fmla="*/ 585454 w 644121"/>
              <a:gd name="connsiteY8" fmla="*/ 726819 h 726819"/>
              <a:gd name="connsiteX9" fmla="*/ 260923 w 644121"/>
              <a:gd name="connsiteY9" fmla="*/ 721477 h 726819"/>
              <a:gd name="connsiteX10" fmla="*/ 13585 w 644121"/>
              <a:gd name="connsiteY10" fmla="*/ 717730 h 726819"/>
              <a:gd name="connsiteX11" fmla="*/ 6090 w 644121"/>
              <a:gd name="connsiteY11" fmla="*/ 234297 h 726819"/>
              <a:gd name="connsiteX12" fmla="*/ 32323 w 644121"/>
              <a:gd name="connsiteY12" fmla="*/ 118123 h 726819"/>
              <a:gd name="connsiteX0" fmla="*/ 32323 w 600819"/>
              <a:gd name="connsiteY0" fmla="*/ 90837 h 699533"/>
              <a:gd name="connsiteX1" fmla="*/ 317136 w 600819"/>
              <a:gd name="connsiteY1" fmla="*/ 896 h 699533"/>
              <a:gd name="connsiteX2" fmla="*/ 555530 w 600819"/>
              <a:gd name="connsiteY2" fmla="*/ 44666 h 699533"/>
              <a:gd name="connsiteX3" fmla="*/ 594335 w 600819"/>
              <a:gd name="connsiteY3" fmla="*/ 44255 h 699533"/>
              <a:gd name="connsiteX4" fmla="*/ 472066 w 600819"/>
              <a:gd name="connsiteY4" fmla="*/ 293189 h 699533"/>
              <a:gd name="connsiteX5" fmla="*/ 553457 w 600819"/>
              <a:gd name="connsiteY5" fmla="*/ 481392 h 699533"/>
              <a:gd name="connsiteX6" fmla="*/ 584891 w 600819"/>
              <a:gd name="connsiteY6" fmla="*/ 638161 h 699533"/>
              <a:gd name="connsiteX7" fmla="*/ 585454 w 600819"/>
              <a:gd name="connsiteY7" fmla="*/ 699533 h 699533"/>
              <a:gd name="connsiteX8" fmla="*/ 260923 w 600819"/>
              <a:gd name="connsiteY8" fmla="*/ 694191 h 699533"/>
              <a:gd name="connsiteX9" fmla="*/ 13585 w 600819"/>
              <a:gd name="connsiteY9" fmla="*/ 690444 h 699533"/>
              <a:gd name="connsiteX10" fmla="*/ 6090 w 600819"/>
              <a:gd name="connsiteY10" fmla="*/ 207011 h 699533"/>
              <a:gd name="connsiteX11" fmla="*/ 32323 w 600819"/>
              <a:gd name="connsiteY11" fmla="*/ 90837 h 699533"/>
              <a:gd name="connsiteX0" fmla="*/ 32323 w 587416"/>
              <a:gd name="connsiteY0" fmla="*/ 93201 h 701897"/>
              <a:gd name="connsiteX1" fmla="*/ 317136 w 587416"/>
              <a:gd name="connsiteY1" fmla="*/ 3260 h 701897"/>
              <a:gd name="connsiteX2" fmla="*/ 555530 w 587416"/>
              <a:gd name="connsiteY2" fmla="*/ 47030 h 701897"/>
              <a:gd name="connsiteX3" fmla="*/ 472066 w 587416"/>
              <a:gd name="connsiteY3" fmla="*/ 295553 h 701897"/>
              <a:gd name="connsiteX4" fmla="*/ 553457 w 587416"/>
              <a:gd name="connsiteY4" fmla="*/ 483756 h 701897"/>
              <a:gd name="connsiteX5" fmla="*/ 584891 w 587416"/>
              <a:gd name="connsiteY5" fmla="*/ 640525 h 701897"/>
              <a:gd name="connsiteX6" fmla="*/ 585454 w 587416"/>
              <a:gd name="connsiteY6" fmla="*/ 701897 h 701897"/>
              <a:gd name="connsiteX7" fmla="*/ 260923 w 587416"/>
              <a:gd name="connsiteY7" fmla="*/ 696555 h 701897"/>
              <a:gd name="connsiteX8" fmla="*/ 13585 w 587416"/>
              <a:gd name="connsiteY8" fmla="*/ 692808 h 701897"/>
              <a:gd name="connsiteX9" fmla="*/ 6090 w 587416"/>
              <a:gd name="connsiteY9" fmla="*/ 209375 h 701897"/>
              <a:gd name="connsiteX10" fmla="*/ 32323 w 587416"/>
              <a:gd name="connsiteY10" fmla="*/ 93201 h 701897"/>
              <a:gd name="connsiteX0" fmla="*/ 32323 w 587416"/>
              <a:gd name="connsiteY0" fmla="*/ 93204 h 701900"/>
              <a:gd name="connsiteX1" fmla="*/ 317136 w 587416"/>
              <a:gd name="connsiteY1" fmla="*/ 3263 h 701900"/>
              <a:gd name="connsiteX2" fmla="*/ 555530 w 587416"/>
              <a:gd name="connsiteY2" fmla="*/ 47033 h 701900"/>
              <a:gd name="connsiteX3" fmla="*/ 547161 w 587416"/>
              <a:gd name="connsiteY3" fmla="*/ 295682 h 701900"/>
              <a:gd name="connsiteX4" fmla="*/ 553457 w 587416"/>
              <a:gd name="connsiteY4" fmla="*/ 483759 h 701900"/>
              <a:gd name="connsiteX5" fmla="*/ 584891 w 587416"/>
              <a:gd name="connsiteY5" fmla="*/ 640528 h 701900"/>
              <a:gd name="connsiteX6" fmla="*/ 585454 w 587416"/>
              <a:gd name="connsiteY6" fmla="*/ 701900 h 701900"/>
              <a:gd name="connsiteX7" fmla="*/ 260923 w 587416"/>
              <a:gd name="connsiteY7" fmla="*/ 696558 h 701900"/>
              <a:gd name="connsiteX8" fmla="*/ 13585 w 587416"/>
              <a:gd name="connsiteY8" fmla="*/ 692811 h 701900"/>
              <a:gd name="connsiteX9" fmla="*/ 6090 w 587416"/>
              <a:gd name="connsiteY9" fmla="*/ 209378 h 701900"/>
              <a:gd name="connsiteX10" fmla="*/ 32323 w 587416"/>
              <a:gd name="connsiteY10" fmla="*/ 93204 h 701900"/>
              <a:gd name="connsiteX0" fmla="*/ 553457 w 638591"/>
              <a:gd name="connsiteY0" fmla="*/ 483759 h 701900"/>
              <a:gd name="connsiteX1" fmla="*/ 584891 w 638591"/>
              <a:gd name="connsiteY1" fmla="*/ 640528 h 701900"/>
              <a:gd name="connsiteX2" fmla="*/ 585454 w 638591"/>
              <a:gd name="connsiteY2" fmla="*/ 701900 h 701900"/>
              <a:gd name="connsiteX3" fmla="*/ 260923 w 638591"/>
              <a:gd name="connsiteY3" fmla="*/ 696558 h 701900"/>
              <a:gd name="connsiteX4" fmla="*/ 13585 w 638591"/>
              <a:gd name="connsiteY4" fmla="*/ 692811 h 701900"/>
              <a:gd name="connsiteX5" fmla="*/ 6090 w 638591"/>
              <a:gd name="connsiteY5" fmla="*/ 209378 h 701900"/>
              <a:gd name="connsiteX6" fmla="*/ 32323 w 638591"/>
              <a:gd name="connsiteY6" fmla="*/ 93204 h 701900"/>
              <a:gd name="connsiteX7" fmla="*/ 317136 w 638591"/>
              <a:gd name="connsiteY7" fmla="*/ 3263 h 701900"/>
              <a:gd name="connsiteX8" fmla="*/ 555530 w 638591"/>
              <a:gd name="connsiteY8" fmla="*/ 47033 h 701900"/>
              <a:gd name="connsiteX9" fmla="*/ 638591 w 638591"/>
              <a:gd name="connsiteY9" fmla="*/ 387161 h 701900"/>
              <a:gd name="connsiteX0" fmla="*/ 553457 w 638591"/>
              <a:gd name="connsiteY0" fmla="*/ 483759 h 701900"/>
              <a:gd name="connsiteX1" fmla="*/ 585454 w 638591"/>
              <a:gd name="connsiteY1" fmla="*/ 701900 h 701900"/>
              <a:gd name="connsiteX2" fmla="*/ 260923 w 638591"/>
              <a:gd name="connsiteY2" fmla="*/ 696558 h 701900"/>
              <a:gd name="connsiteX3" fmla="*/ 13585 w 638591"/>
              <a:gd name="connsiteY3" fmla="*/ 692811 h 701900"/>
              <a:gd name="connsiteX4" fmla="*/ 6090 w 638591"/>
              <a:gd name="connsiteY4" fmla="*/ 209378 h 701900"/>
              <a:gd name="connsiteX5" fmla="*/ 32323 w 638591"/>
              <a:gd name="connsiteY5" fmla="*/ 93204 h 701900"/>
              <a:gd name="connsiteX6" fmla="*/ 317136 w 638591"/>
              <a:gd name="connsiteY6" fmla="*/ 3263 h 701900"/>
              <a:gd name="connsiteX7" fmla="*/ 555530 w 638591"/>
              <a:gd name="connsiteY7" fmla="*/ 47033 h 701900"/>
              <a:gd name="connsiteX8" fmla="*/ 638591 w 638591"/>
              <a:gd name="connsiteY8" fmla="*/ 387161 h 701900"/>
              <a:gd name="connsiteX0" fmla="*/ 585454 w 638591"/>
              <a:gd name="connsiteY0" fmla="*/ 701900 h 701900"/>
              <a:gd name="connsiteX1" fmla="*/ 260923 w 638591"/>
              <a:gd name="connsiteY1" fmla="*/ 696558 h 701900"/>
              <a:gd name="connsiteX2" fmla="*/ 13585 w 638591"/>
              <a:gd name="connsiteY2" fmla="*/ 692811 h 701900"/>
              <a:gd name="connsiteX3" fmla="*/ 6090 w 638591"/>
              <a:gd name="connsiteY3" fmla="*/ 209378 h 701900"/>
              <a:gd name="connsiteX4" fmla="*/ 32323 w 638591"/>
              <a:gd name="connsiteY4" fmla="*/ 93204 h 701900"/>
              <a:gd name="connsiteX5" fmla="*/ 317136 w 638591"/>
              <a:gd name="connsiteY5" fmla="*/ 3263 h 701900"/>
              <a:gd name="connsiteX6" fmla="*/ 555530 w 638591"/>
              <a:gd name="connsiteY6" fmla="*/ 47033 h 701900"/>
              <a:gd name="connsiteX7" fmla="*/ 638591 w 638591"/>
              <a:gd name="connsiteY7" fmla="*/ 387161 h 701900"/>
              <a:gd name="connsiteX0" fmla="*/ 585454 w 600945"/>
              <a:gd name="connsiteY0" fmla="*/ 706192 h 706192"/>
              <a:gd name="connsiteX1" fmla="*/ 260923 w 600945"/>
              <a:gd name="connsiteY1" fmla="*/ 700850 h 706192"/>
              <a:gd name="connsiteX2" fmla="*/ 13585 w 600945"/>
              <a:gd name="connsiteY2" fmla="*/ 697103 h 706192"/>
              <a:gd name="connsiteX3" fmla="*/ 6090 w 600945"/>
              <a:gd name="connsiteY3" fmla="*/ 213670 h 706192"/>
              <a:gd name="connsiteX4" fmla="*/ 32323 w 600945"/>
              <a:gd name="connsiteY4" fmla="*/ 97496 h 706192"/>
              <a:gd name="connsiteX5" fmla="*/ 317136 w 600945"/>
              <a:gd name="connsiteY5" fmla="*/ 7555 h 706192"/>
              <a:gd name="connsiteX6" fmla="*/ 555530 w 600945"/>
              <a:gd name="connsiteY6" fmla="*/ 51325 h 706192"/>
              <a:gd name="connsiteX7" fmla="*/ 600945 w 600945"/>
              <a:gd name="connsiteY7" fmla="*/ 416682 h 706192"/>
              <a:gd name="connsiteX0" fmla="*/ 585454 w 588352"/>
              <a:gd name="connsiteY0" fmla="*/ 706810 h 706810"/>
              <a:gd name="connsiteX1" fmla="*/ 260923 w 588352"/>
              <a:gd name="connsiteY1" fmla="*/ 701468 h 706810"/>
              <a:gd name="connsiteX2" fmla="*/ 13585 w 588352"/>
              <a:gd name="connsiteY2" fmla="*/ 697721 h 706810"/>
              <a:gd name="connsiteX3" fmla="*/ 6090 w 588352"/>
              <a:gd name="connsiteY3" fmla="*/ 214288 h 706810"/>
              <a:gd name="connsiteX4" fmla="*/ 32323 w 588352"/>
              <a:gd name="connsiteY4" fmla="*/ 98114 h 706810"/>
              <a:gd name="connsiteX5" fmla="*/ 317136 w 588352"/>
              <a:gd name="connsiteY5" fmla="*/ 8173 h 706810"/>
              <a:gd name="connsiteX6" fmla="*/ 555530 w 588352"/>
              <a:gd name="connsiteY6" fmla="*/ 51943 h 706810"/>
              <a:gd name="connsiteX7" fmla="*/ 588352 w 588352"/>
              <a:gd name="connsiteY7" fmla="*/ 430009 h 706810"/>
              <a:gd name="connsiteX0" fmla="*/ 585454 w 588352"/>
              <a:gd name="connsiteY0" fmla="*/ 706810 h 706810"/>
              <a:gd name="connsiteX1" fmla="*/ 260923 w 588352"/>
              <a:gd name="connsiteY1" fmla="*/ 701468 h 706810"/>
              <a:gd name="connsiteX2" fmla="*/ 13585 w 588352"/>
              <a:gd name="connsiteY2" fmla="*/ 697721 h 706810"/>
              <a:gd name="connsiteX3" fmla="*/ 6090 w 588352"/>
              <a:gd name="connsiteY3" fmla="*/ 214288 h 706810"/>
              <a:gd name="connsiteX4" fmla="*/ 32323 w 588352"/>
              <a:gd name="connsiteY4" fmla="*/ 98114 h 706810"/>
              <a:gd name="connsiteX5" fmla="*/ 317136 w 588352"/>
              <a:gd name="connsiteY5" fmla="*/ 8173 h 706810"/>
              <a:gd name="connsiteX6" fmla="*/ 555530 w 588352"/>
              <a:gd name="connsiteY6" fmla="*/ 51943 h 706810"/>
              <a:gd name="connsiteX7" fmla="*/ 588352 w 588352"/>
              <a:gd name="connsiteY7" fmla="*/ 430009 h 706810"/>
              <a:gd name="connsiteX0" fmla="*/ 585454 w 613872"/>
              <a:gd name="connsiteY0" fmla="*/ 701310 h 701310"/>
              <a:gd name="connsiteX1" fmla="*/ 260923 w 613872"/>
              <a:gd name="connsiteY1" fmla="*/ 695968 h 701310"/>
              <a:gd name="connsiteX2" fmla="*/ 13585 w 613872"/>
              <a:gd name="connsiteY2" fmla="*/ 692221 h 701310"/>
              <a:gd name="connsiteX3" fmla="*/ 6090 w 613872"/>
              <a:gd name="connsiteY3" fmla="*/ 208788 h 701310"/>
              <a:gd name="connsiteX4" fmla="*/ 32323 w 613872"/>
              <a:gd name="connsiteY4" fmla="*/ 92614 h 701310"/>
              <a:gd name="connsiteX5" fmla="*/ 317136 w 613872"/>
              <a:gd name="connsiteY5" fmla="*/ 2673 h 701310"/>
              <a:gd name="connsiteX6" fmla="*/ 555530 w 613872"/>
              <a:gd name="connsiteY6" fmla="*/ 46443 h 701310"/>
              <a:gd name="connsiteX7" fmla="*/ 613324 w 613872"/>
              <a:gd name="connsiteY7" fmla="*/ 267850 h 701310"/>
              <a:gd name="connsiteX8" fmla="*/ 588352 w 613872"/>
              <a:gd name="connsiteY8" fmla="*/ 424509 h 701310"/>
              <a:gd name="connsiteX0" fmla="*/ 585454 w 588352"/>
              <a:gd name="connsiteY0" fmla="*/ 701310 h 701310"/>
              <a:gd name="connsiteX1" fmla="*/ 260923 w 588352"/>
              <a:gd name="connsiteY1" fmla="*/ 695968 h 701310"/>
              <a:gd name="connsiteX2" fmla="*/ 13585 w 588352"/>
              <a:gd name="connsiteY2" fmla="*/ 692221 h 701310"/>
              <a:gd name="connsiteX3" fmla="*/ 6090 w 588352"/>
              <a:gd name="connsiteY3" fmla="*/ 208788 h 701310"/>
              <a:gd name="connsiteX4" fmla="*/ 32323 w 588352"/>
              <a:gd name="connsiteY4" fmla="*/ 92614 h 701310"/>
              <a:gd name="connsiteX5" fmla="*/ 317136 w 588352"/>
              <a:gd name="connsiteY5" fmla="*/ 2673 h 701310"/>
              <a:gd name="connsiteX6" fmla="*/ 555530 w 588352"/>
              <a:gd name="connsiteY6" fmla="*/ 46443 h 701310"/>
              <a:gd name="connsiteX7" fmla="*/ 545982 w 588352"/>
              <a:gd name="connsiteY7" fmla="*/ 267850 h 701310"/>
              <a:gd name="connsiteX8" fmla="*/ 588352 w 588352"/>
              <a:gd name="connsiteY8" fmla="*/ 424509 h 701310"/>
              <a:gd name="connsiteX0" fmla="*/ 585454 w 585454"/>
              <a:gd name="connsiteY0" fmla="*/ 701310 h 701310"/>
              <a:gd name="connsiteX1" fmla="*/ 260923 w 585454"/>
              <a:gd name="connsiteY1" fmla="*/ 695968 h 701310"/>
              <a:gd name="connsiteX2" fmla="*/ 13585 w 585454"/>
              <a:gd name="connsiteY2" fmla="*/ 692221 h 701310"/>
              <a:gd name="connsiteX3" fmla="*/ 6090 w 585454"/>
              <a:gd name="connsiteY3" fmla="*/ 208788 h 701310"/>
              <a:gd name="connsiteX4" fmla="*/ 32323 w 585454"/>
              <a:gd name="connsiteY4" fmla="*/ 92614 h 701310"/>
              <a:gd name="connsiteX5" fmla="*/ 317136 w 585454"/>
              <a:gd name="connsiteY5" fmla="*/ 2673 h 701310"/>
              <a:gd name="connsiteX6" fmla="*/ 555530 w 585454"/>
              <a:gd name="connsiteY6" fmla="*/ 46443 h 701310"/>
              <a:gd name="connsiteX7" fmla="*/ 545982 w 585454"/>
              <a:gd name="connsiteY7" fmla="*/ 267850 h 701310"/>
              <a:gd name="connsiteX8" fmla="*/ 547947 w 585454"/>
              <a:gd name="connsiteY8" fmla="*/ 424509 h 701310"/>
              <a:gd name="connsiteX0" fmla="*/ 260923 w 569408"/>
              <a:gd name="connsiteY0" fmla="*/ 695968 h 696029"/>
              <a:gd name="connsiteX1" fmla="*/ 13585 w 569408"/>
              <a:gd name="connsiteY1" fmla="*/ 692221 h 696029"/>
              <a:gd name="connsiteX2" fmla="*/ 6090 w 569408"/>
              <a:gd name="connsiteY2" fmla="*/ 208788 h 696029"/>
              <a:gd name="connsiteX3" fmla="*/ 32323 w 569408"/>
              <a:gd name="connsiteY3" fmla="*/ 92614 h 696029"/>
              <a:gd name="connsiteX4" fmla="*/ 317136 w 569408"/>
              <a:gd name="connsiteY4" fmla="*/ 2673 h 696029"/>
              <a:gd name="connsiteX5" fmla="*/ 555530 w 569408"/>
              <a:gd name="connsiteY5" fmla="*/ 46443 h 696029"/>
              <a:gd name="connsiteX6" fmla="*/ 545982 w 569408"/>
              <a:gd name="connsiteY6" fmla="*/ 267850 h 696029"/>
              <a:gd name="connsiteX7" fmla="*/ 547947 w 569408"/>
              <a:gd name="connsiteY7" fmla="*/ 424509 h 696029"/>
              <a:gd name="connsiteX0" fmla="*/ 260923 w 574884"/>
              <a:gd name="connsiteY0" fmla="*/ 695968 h 700199"/>
              <a:gd name="connsiteX1" fmla="*/ 13585 w 574884"/>
              <a:gd name="connsiteY1" fmla="*/ 692221 h 700199"/>
              <a:gd name="connsiteX2" fmla="*/ 6090 w 574884"/>
              <a:gd name="connsiteY2" fmla="*/ 208788 h 700199"/>
              <a:gd name="connsiteX3" fmla="*/ 32323 w 574884"/>
              <a:gd name="connsiteY3" fmla="*/ 92614 h 700199"/>
              <a:gd name="connsiteX4" fmla="*/ 317136 w 574884"/>
              <a:gd name="connsiteY4" fmla="*/ 2673 h 700199"/>
              <a:gd name="connsiteX5" fmla="*/ 555530 w 574884"/>
              <a:gd name="connsiteY5" fmla="*/ 46443 h 700199"/>
              <a:gd name="connsiteX6" fmla="*/ 545982 w 574884"/>
              <a:gd name="connsiteY6" fmla="*/ 267850 h 700199"/>
              <a:gd name="connsiteX7" fmla="*/ 574884 w 574884"/>
              <a:gd name="connsiteY7" fmla="*/ 700199 h 700199"/>
              <a:gd name="connsiteX0" fmla="*/ 260923 w 578548"/>
              <a:gd name="connsiteY0" fmla="*/ 695968 h 700199"/>
              <a:gd name="connsiteX1" fmla="*/ 13585 w 578548"/>
              <a:gd name="connsiteY1" fmla="*/ 692221 h 700199"/>
              <a:gd name="connsiteX2" fmla="*/ 6090 w 578548"/>
              <a:gd name="connsiteY2" fmla="*/ 208788 h 700199"/>
              <a:gd name="connsiteX3" fmla="*/ 32323 w 578548"/>
              <a:gd name="connsiteY3" fmla="*/ 92614 h 700199"/>
              <a:gd name="connsiteX4" fmla="*/ 317136 w 578548"/>
              <a:gd name="connsiteY4" fmla="*/ 2673 h 700199"/>
              <a:gd name="connsiteX5" fmla="*/ 555530 w 578548"/>
              <a:gd name="connsiteY5" fmla="*/ 46443 h 700199"/>
              <a:gd name="connsiteX6" fmla="*/ 572918 w 578548"/>
              <a:gd name="connsiteY6" fmla="*/ 267850 h 700199"/>
              <a:gd name="connsiteX7" fmla="*/ 574884 w 578548"/>
              <a:gd name="connsiteY7" fmla="*/ 700199 h 700199"/>
              <a:gd name="connsiteX0" fmla="*/ 260923 w 588352"/>
              <a:gd name="connsiteY0" fmla="*/ 695968 h 696029"/>
              <a:gd name="connsiteX1" fmla="*/ 13585 w 588352"/>
              <a:gd name="connsiteY1" fmla="*/ 692221 h 696029"/>
              <a:gd name="connsiteX2" fmla="*/ 6090 w 588352"/>
              <a:gd name="connsiteY2" fmla="*/ 208788 h 696029"/>
              <a:gd name="connsiteX3" fmla="*/ 32323 w 588352"/>
              <a:gd name="connsiteY3" fmla="*/ 92614 h 696029"/>
              <a:gd name="connsiteX4" fmla="*/ 317136 w 588352"/>
              <a:gd name="connsiteY4" fmla="*/ 2673 h 696029"/>
              <a:gd name="connsiteX5" fmla="*/ 555530 w 588352"/>
              <a:gd name="connsiteY5" fmla="*/ 46443 h 696029"/>
              <a:gd name="connsiteX6" fmla="*/ 572918 w 588352"/>
              <a:gd name="connsiteY6" fmla="*/ 267850 h 696029"/>
              <a:gd name="connsiteX7" fmla="*/ 588352 w 588352"/>
              <a:gd name="connsiteY7" fmla="*/ 675136 h 696029"/>
              <a:gd name="connsiteX0" fmla="*/ 261676 w 589105"/>
              <a:gd name="connsiteY0" fmla="*/ 695968 h 695978"/>
              <a:gd name="connsiteX1" fmla="*/ 41275 w 589105"/>
              <a:gd name="connsiteY1" fmla="*/ 665345 h 695978"/>
              <a:gd name="connsiteX2" fmla="*/ 6843 w 589105"/>
              <a:gd name="connsiteY2" fmla="*/ 208788 h 695978"/>
              <a:gd name="connsiteX3" fmla="*/ 33076 w 589105"/>
              <a:gd name="connsiteY3" fmla="*/ 92614 h 695978"/>
              <a:gd name="connsiteX4" fmla="*/ 317889 w 589105"/>
              <a:gd name="connsiteY4" fmla="*/ 2673 h 695978"/>
              <a:gd name="connsiteX5" fmla="*/ 556283 w 589105"/>
              <a:gd name="connsiteY5" fmla="*/ 46443 h 695978"/>
              <a:gd name="connsiteX6" fmla="*/ 573671 w 589105"/>
              <a:gd name="connsiteY6" fmla="*/ 267850 h 695978"/>
              <a:gd name="connsiteX7" fmla="*/ 589105 w 589105"/>
              <a:gd name="connsiteY7" fmla="*/ 675136 h 695978"/>
              <a:gd name="connsiteX0" fmla="*/ 308047 w 635476"/>
              <a:gd name="connsiteY0" fmla="*/ 695968 h 695977"/>
              <a:gd name="connsiteX1" fmla="*/ 87646 w 635476"/>
              <a:gd name="connsiteY1" fmla="*/ 665345 h 695977"/>
              <a:gd name="connsiteX2" fmla="*/ 499 w 635476"/>
              <a:gd name="connsiteY2" fmla="*/ 475354 h 695977"/>
              <a:gd name="connsiteX3" fmla="*/ 53214 w 635476"/>
              <a:gd name="connsiteY3" fmla="*/ 208788 h 695977"/>
              <a:gd name="connsiteX4" fmla="*/ 79447 w 635476"/>
              <a:gd name="connsiteY4" fmla="*/ 92614 h 695977"/>
              <a:gd name="connsiteX5" fmla="*/ 364260 w 635476"/>
              <a:gd name="connsiteY5" fmla="*/ 2673 h 695977"/>
              <a:gd name="connsiteX6" fmla="*/ 602654 w 635476"/>
              <a:gd name="connsiteY6" fmla="*/ 46443 h 695977"/>
              <a:gd name="connsiteX7" fmla="*/ 620042 w 635476"/>
              <a:gd name="connsiteY7" fmla="*/ 267850 h 695977"/>
              <a:gd name="connsiteX8" fmla="*/ 635476 w 635476"/>
              <a:gd name="connsiteY8" fmla="*/ 675136 h 695977"/>
              <a:gd name="connsiteX0" fmla="*/ 336771 w 664200"/>
              <a:gd name="connsiteY0" fmla="*/ 695968 h 695977"/>
              <a:gd name="connsiteX1" fmla="*/ 116370 w 664200"/>
              <a:gd name="connsiteY1" fmla="*/ 665345 h 695977"/>
              <a:gd name="connsiteX2" fmla="*/ 29223 w 664200"/>
              <a:gd name="connsiteY2" fmla="*/ 475354 h 695977"/>
              <a:gd name="connsiteX3" fmla="*/ 4318 w 664200"/>
              <a:gd name="connsiteY3" fmla="*/ 208788 h 695977"/>
              <a:gd name="connsiteX4" fmla="*/ 108171 w 664200"/>
              <a:gd name="connsiteY4" fmla="*/ 92614 h 695977"/>
              <a:gd name="connsiteX5" fmla="*/ 392984 w 664200"/>
              <a:gd name="connsiteY5" fmla="*/ 2673 h 695977"/>
              <a:gd name="connsiteX6" fmla="*/ 631378 w 664200"/>
              <a:gd name="connsiteY6" fmla="*/ 46443 h 695977"/>
              <a:gd name="connsiteX7" fmla="*/ 648766 w 664200"/>
              <a:gd name="connsiteY7" fmla="*/ 267850 h 695977"/>
              <a:gd name="connsiteX8" fmla="*/ 664200 w 664200"/>
              <a:gd name="connsiteY8" fmla="*/ 675136 h 695977"/>
              <a:gd name="connsiteX0" fmla="*/ 358819 w 686248"/>
              <a:gd name="connsiteY0" fmla="*/ 695968 h 696173"/>
              <a:gd name="connsiteX1" fmla="*/ 138418 w 686248"/>
              <a:gd name="connsiteY1" fmla="*/ 665345 h 696173"/>
              <a:gd name="connsiteX2" fmla="*/ 8149 w 686248"/>
              <a:gd name="connsiteY2" fmla="*/ 501169 h 696173"/>
              <a:gd name="connsiteX3" fmla="*/ 26366 w 686248"/>
              <a:gd name="connsiteY3" fmla="*/ 208788 h 696173"/>
              <a:gd name="connsiteX4" fmla="*/ 130219 w 686248"/>
              <a:gd name="connsiteY4" fmla="*/ 92614 h 696173"/>
              <a:gd name="connsiteX5" fmla="*/ 415032 w 686248"/>
              <a:gd name="connsiteY5" fmla="*/ 2673 h 696173"/>
              <a:gd name="connsiteX6" fmla="*/ 653426 w 686248"/>
              <a:gd name="connsiteY6" fmla="*/ 46443 h 696173"/>
              <a:gd name="connsiteX7" fmla="*/ 670814 w 686248"/>
              <a:gd name="connsiteY7" fmla="*/ 267850 h 696173"/>
              <a:gd name="connsiteX8" fmla="*/ 686248 w 686248"/>
              <a:gd name="connsiteY8" fmla="*/ 675136 h 696173"/>
              <a:gd name="connsiteX0" fmla="*/ 358284 w 685713"/>
              <a:gd name="connsiteY0" fmla="*/ 697401 h 697606"/>
              <a:gd name="connsiteX1" fmla="*/ 137883 w 685713"/>
              <a:gd name="connsiteY1" fmla="*/ 666778 h 697606"/>
              <a:gd name="connsiteX2" fmla="*/ 7614 w 685713"/>
              <a:gd name="connsiteY2" fmla="*/ 502602 h 697606"/>
              <a:gd name="connsiteX3" fmla="*/ 25831 w 685713"/>
              <a:gd name="connsiteY3" fmla="*/ 210221 h 697606"/>
              <a:gd name="connsiteX4" fmla="*/ 112435 w 685713"/>
              <a:gd name="connsiteY4" fmla="*/ 25207 h 697606"/>
              <a:gd name="connsiteX5" fmla="*/ 414497 w 685713"/>
              <a:gd name="connsiteY5" fmla="*/ 4106 h 697606"/>
              <a:gd name="connsiteX6" fmla="*/ 652891 w 685713"/>
              <a:gd name="connsiteY6" fmla="*/ 47876 h 697606"/>
              <a:gd name="connsiteX7" fmla="*/ 670279 w 685713"/>
              <a:gd name="connsiteY7" fmla="*/ 269283 h 697606"/>
              <a:gd name="connsiteX8" fmla="*/ 685713 w 685713"/>
              <a:gd name="connsiteY8" fmla="*/ 676569 h 697606"/>
              <a:gd name="connsiteX0" fmla="*/ 358283 w 685712"/>
              <a:gd name="connsiteY0" fmla="*/ 831073 h 831278"/>
              <a:gd name="connsiteX1" fmla="*/ 137882 w 685712"/>
              <a:gd name="connsiteY1" fmla="*/ 800450 h 831278"/>
              <a:gd name="connsiteX2" fmla="*/ 7613 w 685712"/>
              <a:gd name="connsiteY2" fmla="*/ 636274 h 831278"/>
              <a:gd name="connsiteX3" fmla="*/ 25830 w 685712"/>
              <a:gd name="connsiteY3" fmla="*/ 343893 h 831278"/>
              <a:gd name="connsiteX4" fmla="*/ 112434 w 685712"/>
              <a:gd name="connsiteY4" fmla="*/ 158879 h 831278"/>
              <a:gd name="connsiteX5" fmla="*/ 414496 w 685712"/>
              <a:gd name="connsiteY5" fmla="*/ 99 h 831278"/>
              <a:gd name="connsiteX6" fmla="*/ 652890 w 685712"/>
              <a:gd name="connsiteY6" fmla="*/ 181548 h 831278"/>
              <a:gd name="connsiteX7" fmla="*/ 670278 w 685712"/>
              <a:gd name="connsiteY7" fmla="*/ 402955 h 831278"/>
              <a:gd name="connsiteX8" fmla="*/ 685712 w 685712"/>
              <a:gd name="connsiteY8" fmla="*/ 810241 h 831278"/>
              <a:gd name="connsiteX0" fmla="*/ 358283 w 929098"/>
              <a:gd name="connsiteY0" fmla="*/ 831073 h 831278"/>
              <a:gd name="connsiteX1" fmla="*/ 137882 w 929098"/>
              <a:gd name="connsiteY1" fmla="*/ 800450 h 831278"/>
              <a:gd name="connsiteX2" fmla="*/ 7613 w 929098"/>
              <a:gd name="connsiteY2" fmla="*/ 636274 h 831278"/>
              <a:gd name="connsiteX3" fmla="*/ 25830 w 929098"/>
              <a:gd name="connsiteY3" fmla="*/ 343893 h 831278"/>
              <a:gd name="connsiteX4" fmla="*/ 112434 w 929098"/>
              <a:gd name="connsiteY4" fmla="*/ 158879 h 831278"/>
              <a:gd name="connsiteX5" fmla="*/ 414496 w 929098"/>
              <a:gd name="connsiteY5" fmla="*/ 99 h 831278"/>
              <a:gd name="connsiteX6" fmla="*/ 652890 w 929098"/>
              <a:gd name="connsiteY6" fmla="*/ 181548 h 831278"/>
              <a:gd name="connsiteX7" fmla="*/ 929012 w 929098"/>
              <a:gd name="connsiteY7" fmla="*/ 557843 h 831278"/>
              <a:gd name="connsiteX8" fmla="*/ 685712 w 929098"/>
              <a:gd name="connsiteY8" fmla="*/ 810241 h 831278"/>
              <a:gd name="connsiteX0" fmla="*/ 358283 w 930783"/>
              <a:gd name="connsiteY0" fmla="*/ 831073 h 831278"/>
              <a:gd name="connsiteX1" fmla="*/ 137882 w 930783"/>
              <a:gd name="connsiteY1" fmla="*/ 800450 h 831278"/>
              <a:gd name="connsiteX2" fmla="*/ 7613 w 930783"/>
              <a:gd name="connsiteY2" fmla="*/ 636274 h 831278"/>
              <a:gd name="connsiteX3" fmla="*/ 25830 w 930783"/>
              <a:gd name="connsiteY3" fmla="*/ 343893 h 831278"/>
              <a:gd name="connsiteX4" fmla="*/ 112434 w 930783"/>
              <a:gd name="connsiteY4" fmla="*/ 158879 h 831278"/>
              <a:gd name="connsiteX5" fmla="*/ 414496 w 930783"/>
              <a:gd name="connsiteY5" fmla="*/ 99 h 831278"/>
              <a:gd name="connsiteX6" fmla="*/ 652890 w 930783"/>
              <a:gd name="connsiteY6" fmla="*/ 181548 h 831278"/>
              <a:gd name="connsiteX7" fmla="*/ 929012 w 930783"/>
              <a:gd name="connsiteY7" fmla="*/ 557843 h 831278"/>
              <a:gd name="connsiteX8" fmla="*/ 870996 w 930783"/>
              <a:gd name="connsiteY8" fmla="*/ 774885 h 831278"/>
              <a:gd name="connsiteX9" fmla="*/ 685712 w 930783"/>
              <a:gd name="connsiteY9" fmla="*/ 810241 h 831278"/>
              <a:gd name="connsiteX0" fmla="*/ 390183 w 962683"/>
              <a:gd name="connsiteY0" fmla="*/ 831072 h 831277"/>
              <a:gd name="connsiteX1" fmla="*/ 169782 w 962683"/>
              <a:gd name="connsiteY1" fmla="*/ 800449 h 831277"/>
              <a:gd name="connsiteX2" fmla="*/ 39513 w 962683"/>
              <a:gd name="connsiteY2" fmla="*/ 636273 h 831277"/>
              <a:gd name="connsiteX3" fmla="*/ 5984 w 962683"/>
              <a:gd name="connsiteY3" fmla="*/ 335288 h 831277"/>
              <a:gd name="connsiteX4" fmla="*/ 144334 w 962683"/>
              <a:gd name="connsiteY4" fmla="*/ 158878 h 831277"/>
              <a:gd name="connsiteX5" fmla="*/ 446396 w 962683"/>
              <a:gd name="connsiteY5" fmla="*/ 98 h 831277"/>
              <a:gd name="connsiteX6" fmla="*/ 684790 w 962683"/>
              <a:gd name="connsiteY6" fmla="*/ 181547 h 831277"/>
              <a:gd name="connsiteX7" fmla="*/ 960912 w 962683"/>
              <a:gd name="connsiteY7" fmla="*/ 557842 h 831277"/>
              <a:gd name="connsiteX8" fmla="*/ 902896 w 962683"/>
              <a:gd name="connsiteY8" fmla="*/ 774884 h 831277"/>
              <a:gd name="connsiteX9" fmla="*/ 717612 w 962683"/>
              <a:gd name="connsiteY9" fmla="*/ 810240 h 831277"/>
              <a:gd name="connsiteX0" fmla="*/ 387847 w 960347"/>
              <a:gd name="connsiteY0" fmla="*/ 831768 h 831973"/>
              <a:gd name="connsiteX1" fmla="*/ 167446 w 960347"/>
              <a:gd name="connsiteY1" fmla="*/ 801145 h 831973"/>
              <a:gd name="connsiteX2" fmla="*/ 37177 w 960347"/>
              <a:gd name="connsiteY2" fmla="*/ 636969 h 831973"/>
              <a:gd name="connsiteX3" fmla="*/ 3648 w 960347"/>
              <a:gd name="connsiteY3" fmla="*/ 335984 h 831973"/>
              <a:gd name="connsiteX4" fmla="*/ 107499 w 960347"/>
              <a:gd name="connsiteY4" fmla="*/ 125155 h 831973"/>
              <a:gd name="connsiteX5" fmla="*/ 444060 w 960347"/>
              <a:gd name="connsiteY5" fmla="*/ 794 h 831973"/>
              <a:gd name="connsiteX6" fmla="*/ 682454 w 960347"/>
              <a:gd name="connsiteY6" fmla="*/ 182243 h 831973"/>
              <a:gd name="connsiteX7" fmla="*/ 958576 w 960347"/>
              <a:gd name="connsiteY7" fmla="*/ 558538 h 831973"/>
              <a:gd name="connsiteX8" fmla="*/ 900560 w 960347"/>
              <a:gd name="connsiteY8" fmla="*/ 775580 h 831973"/>
              <a:gd name="connsiteX9" fmla="*/ 715276 w 960347"/>
              <a:gd name="connsiteY9" fmla="*/ 810936 h 831973"/>
              <a:gd name="connsiteX0" fmla="*/ 387847 w 904108"/>
              <a:gd name="connsiteY0" fmla="*/ 831768 h 831973"/>
              <a:gd name="connsiteX1" fmla="*/ 167446 w 904108"/>
              <a:gd name="connsiteY1" fmla="*/ 801145 h 831973"/>
              <a:gd name="connsiteX2" fmla="*/ 37177 w 904108"/>
              <a:gd name="connsiteY2" fmla="*/ 636969 h 831973"/>
              <a:gd name="connsiteX3" fmla="*/ 3648 w 904108"/>
              <a:gd name="connsiteY3" fmla="*/ 335984 h 831973"/>
              <a:gd name="connsiteX4" fmla="*/ 107499 w 904108"/>
              <a:gd name="connsiteY4" fmla="*/ 125155 h 831973"/>
              <a:gd name="connsiteX5" fmla="*/ 444060 w 904108"/>
              <a:gd name="connsiteY5" fmla="*/ 794 h 831973"/>
              <a:gd name="connsiteX6" fmla="*/ 682454 w 904108"/>
              <a:gd name="connsiteY6" fmla="*/ 182243 h 831973"/>
              <a:gd name="connsiteX7" fmla="*/ 611901 w 904108"/>
              <a:gd name="connsiteY7" fmla="*/ 581219 h 831973"/>
              <a:gd name="connsiteX8" fmla="*/ 900560 w 904108"/>
              <a:gd name="connsiteY8" fmla="*/ 775580 h 831973"/>
              <a:gd name="connsiteX9" fmla="*/ 715276 w 904108"/>
              <a:gd name="connsiteY9" fmla="*/ 810936 h 831973"/>
              <a:gd name="connsiteX0" fmla="*/ 387847 w 904588"/>
              <a:gd name="connsiteY0" fmla="*/ 831122 h 831327"/>
              <a:gd name="connsiteX1" fmla="*/ 167446 w 904588"/>
              <a:gd name="connsiteY1" fmla="*/ 800499 h 831327"/>
              <a:gd name="connsiteX2" fmla="*/ 37177 w 904588"/>
              <a:gd name="connsiteY2" fmla="*/ 636323 h 831327"/>
              <a:gd name="connsiteX3" fmla="*/ 3648 w 904588"/>
              <a:gd name="connsiteY3" fmla="*/ 335338 h 831327"/>
              <a:gd name="connsiteX4" fmla="*/ 107499 w 904588"/>
              <a:gd name="connsiteY4" fmla="*/ 124509 h 831327"/>
              <a:gd name="connsiteX5" fmla="*/ 444060 w 904588"/>
              <a:gd name="connsiteY5" fmla="*/ 148 h 831327"/>
              <a:gd name="connsiteX6" fmla="*/ 591523 w 904588"/>
              <a:gd name="connsiteY6" fmla="*/ 147576 h 831327"/>
              <a:gd name="connsiteX7" fmla="*/ 611901 w 904588"/>
              <a:gd name="connsiteY7" fmla="*/ 580573 h 831327"/>
              <a:gd name="connsiteX8" fmla="*/ 900560 w 904588"/>
              <a:gd name="connsiteY8" fmla="*/ 774934 h 831327"/>
              <a:gd name="connsiteX9" fmla="*/ 715276 w 904588"/>
              <a:gd name="connsiteY9" fmla="*/ 810290 h 831327"/>
              <a:gd name="connsiteX0" fmla="*/ 387847 w 715329"/>
              <a:gd name="connsiteY0" fmla="*/ 831122 h 831327"/>
              <a:gd name="connsiteX1" fmla="*/ 167446 w 715329"/>
              <a:gd name="connsiteY1" fmla="*/ 800499 h 831327"/>
              <a:gd name="connsiteX2" fmla="*/ 37177 w 715329"/>
              <a:gd name="connsiteY2" fmla="*/ 636323 h 831327"/>
              <a:gd name="connsiteX3" fmla="*/ 3648 w 715329"/>
              <a:gd name="connsiteY3" fmla="*/ 335338 h 831327"/>
              <a:gd name="connsiteX4" fmla="*/ 107499 w 715329"/>
              <a:gd name="connsiteY4" fmla="*/ 124509 h 831327"/>
              <a:gd name="connsiteX5" fmla="*/ 444060 w 715329"/>
              <a:gd name="connsiteY5" fmla="*/ 148 h 831327"/>
              <a:gd name="connsiteX6" fmla="*/ 591523 w 715329"/>
              <a:gd name="connsiteY6" fmla="*/ 147576 h 831327"/>
              <a:gd name="connsiteX7" fmla="*/ 611901 w 715329"/>
              <a:gd name="connsiteY7" fmla="*/ 580573 h 831327"/>
              <a:gd name="connsiteX8" fmla="*/ 582301 w 715329"/>
              <a:gd name="connsiteY8" fmla="*/ 774934 h 831327"/>
              <a:gd name="connsiteX9" fmla="*/ 715276 w 715329"/>
              <a:gd name="connsiteY9" fmla="*/ 810290 h 831327"/>
              <a:gd name="connsiteX0" fmla="*/ 387847 w 715329"/>
              <a:gd name="connsiteY0" fmla="*/ 830982 h 831187"/>
              <a:gd name="connsiteX1" fmla="*/ 167446 w 715329"/>
              <a:gd name="connsiteY1" fmla="*/ 800359 h 831187"/>
              <a:gd name="connsiteX2" fmla="*/ 37177 w 715329"/>
              <a:gd name="connsiteY2" fmla="*/ 636183 h 831187"/>
              <a:gd name="connsiteX3" fmla="*/ 3648 w 715329"/>
              <a:gd name="connsiteY3" fmla="*/ 335198 h 831187"/>
              <a:gd name="connsiteX4" fmla="*/ 107499 w 715329"/>
              <a:gd name="connsiteY4" fmla="*/ 124369 h 831187"/>
              <a:gd name="connsiteX5" fmla="*/ 444060 w 715329"/>
              <a:gd name="connsiteY5" fmla="*/ 8 h 831187"/>
              <a:gd name="connsiteX6" fmla="*/ 456551 w 715329"/>
              <a:gd name="connsiteY6" fmla="*/ 129751 h 831187"/>
              <a:gd name="connsiteX7" fmla="*/ 591523 w 715329"/>
              <a:gd name="connsiteY7" fmla="*/ 147436 h 831187"/>
              <a:gd name="connsiteX8" fmla="*/ 611901 w 715329"/>
              <a:gd name="connsiteY8" fmla="*/ 580433 h 831187"/>
              <a:gd name="connsiteX9" fmla="*/ 582301 w 715329"/>
              <a:gd name="connsiteY9" fmla="*/ 774794 h 831187"/>
              <a:gd name="connsiteX10" fmla="*/ 715276 w 715329"/>
              <a:gd name="connsiteY10" fmla="*/ 810150 h 831187"/>
              <a:gd name="connsiteX0" fmla="*/ 387847 w 715329"/>
              <a:gd name="connsiteY0" fmla="*/ 743933 h 744138"/>
              <a:gd name="connsiteX1" fmla="*/ 167446 w 715329"/>
              <a:gd name="connsiteY1" fmla="*/ 713310 h 744138"/>
              <a:gd name="connsiteX2" fmla="*/ 37177 w 715329"/>
              <a:gd name="connsiteY2" fmla="*/ 549134 h 744138"/>
              <a:gd name="connsiteX3" fmla="*/ 3648 w 715329"/>
              <a:gd name="connsiteY3" fmla="*/ 248149 h 744138"/>
              <a:gd name="connsiteX4" fmla="*/ 107499 w 715329"/>
              <a:gd name="connsiteY4" fmla="*/ 37320 h 744138"/>
              <a:gd name="connsiteX5" fmla="*/ 413438 w 715329"/>
              <a:gd name="connsiteY5" fmla="*/ 476 h 744138"/>
              <a:gd name="connsiteX6" fmla="*/ 456551 w 715329"/>
              <a:gd name="connsiteY6" fmla="*/ 42702 h 744138"/>
              <a:gd name="connsiteX7" fmla="*/ 591523 w 715329"/>
              <a:gd name="connsiteY7" fmla="*/ 60387 h 744138"/>
              <a:gd name="connsiteX8" fmla="*/ 611901 w 715329"/>
              <a:gd name="connsiteY8" fmla="*/ 493384 h 744138"/>
              <a:gd name="connsiteX9" fmla="*/ 582301 w 715329"/>
              <a:gd name="connsiteY9" fmla="*/ 687745 h 744138"/>
              <a:gd name="connsiteX10" fmla="*/ 715276 w 715329"/>
              <a:gd name="connsiteY10" fmla="*/ 723101 h 744138"/>
              <a:gd name="connsiteX0" fmla="*/ 387847 w 715329"/>
              <a:gd name="connsiteY0" fmla="*/ 743933 h 744138"/>
              <a:gd name="connsiteX1" fmla="*/ 167446 w 715329"/>
              <a:gd name="connsiteY1" fmla="*/ 713310 h 744138"/>
              <a:gd name="connsiteX2" fmla="*/ 37177 w 715329"/>
              <a:gd name="connsiteY2" fmla="*/ 549134 h 744138"/>
              <a:gd name="connsiteX3" fmla="*/ 3648 w 715329"/>
              <a:gd name="connsiteY3" fmla="*/ 248149 h 744138"/>
              <a:gd name="connsiteX4" fmla="*/ 107499 w 715329"/>
              <a:gd name="connsiteY4" fmla="*/ 37320 h 744138"/>
              <a:gd name="connsiteX5" fmla="*/ 413438 w 715329"/>
              <a:gd name="connsiteY5" fmla="*/ 476 h 744138"/>
              <a:gd name="connsiteX6" fmla="*/ 456551 w 715329"/>
              <a:gd name="connsiteY6" fmla="*/ 42702 h 744138"/>
              <a:gd name="connsiteX7" fmla="*/ 639643 w 715329"/>
              <a:gd name="connsiteY7" fmla="*/ 229168 h 744138"/>
              <a:gd name="connsiteX8" fmla="*/ 611901 w 715329"/>
              <a:gd name="connsiteY8" fmla="*/ 493384 h 744138"/>
              <a:gd name="connsiteX9" fmla="*/ 582301 w 715329"/>
              <a:gd name="connsiteY9" fmla="*/ 687745 h 744138"/>
              <a:gd name="connsiteX10" fmla="*/ 715276 w 715329"/>
              <a:gd name="connsiteY10" fmla="*/ 723101 h 744138"/>
              <a:gd name="connsiteX0" fmla="*/ 387847 w 715329"/>
              <a:gd name="connsiteY0" fmla="*/ 743933 h 744138"/>
              <a:gd name="connsiteX1" fmla="*/ 167446 w 715329"/>
              <a:gd name="connsiteY1" fmla="*/ 713310 h 744138"/>
              <a:gd name="connsiteX2" fmla="*/ 37177 w 715329"/>
              <a:gd name="connsiteY2" fmla="*/ 549134 h 744138"/>
              <a:gd name="connsiteX3" fmla="*/ 3648 w 715329"/>
              <a:gd name="connsiteY3" fmla="*/ 248149 h 744138"/>
              <a:gd name="connsiteX4" fmla="*/ 107499 w 715329"/>
              <a:gd name="connsiteY4" fmla="*/ 37320 h 744138"/>
              <a:gd name="connsiteX5" fmla="*/ 360943 w 715329"/>
              <a:gd name="connsiteY5" fmla="*/ 475 h 744138"/>
              <a:gd name="connsiteX6" fmla="*/ 456551 w 715329"/>
              <a:gd name="connsiteY6" fmla="*/ 42702 h 744138"/>
              <a:gd name="connsiteX7" fmla="*/ 639643 w 715329"/>
              <a:gd name="connsiteY7" fmla="*/ 229168 h 744138"/>
              <a:gd name="connsiteX8" fmla="*/ 611901 w 715329"/>
              <a:gd name="connsiteY8" fmla="*/ 493384 h 744138"/>
              <a:gd name="connsiteX9" fmla="*/ 582301 w 715329"/>
              <a:gd name="connsiteY9" fmla="*/ 687745 h 744138"/>
              <a:gd name="connsiteX10" fmla="*/ 715276 w 715329"/>
              <a:gd name="connsiteY10" fmla="*/ 723101 h 744138"/>
              <a:gd name="connsiteX0" fmla="*/ 387847 w 715329"/>
              <a:gd name="connsiteY0" fmla="*/ 757483 h 757688"/>
              <a:gd name="connsiteX1" fmla="*/ 167446 w 715329"/>
              <a:gd name="connsiteY1" fmla="*/ 726860 h 757688"/>
              <a:gd name="connsiteX2" fmla="*/ 37177 w 715329"/>
              <a:gd name="connsiteY2" fmla="*/ 562684 h 757688"/>
              <a:gd name="connsiteX3" fmla="*/ 3648 w 715329"/>
              <a:gd name="connsiteY3" fmla="*/ 261699 h 757688"/>
              <a:gd name="connsiteX4" fmla="*/ 107499 w 715329"/>
              <a:gd name="connsiteY4" fmla="*/ 50870 h 757688"/>
              <a:gd name="connsiteX5" fmla="*/ 360943 w 715329"/>
              <a:gd name="connsiteY5" fmla="*/ 14025 h 757688"/>
              <a:gd name="connsiteX6" fmla="*/ 456551 w 715329"/>
              <a:gd name="connsiteY6" fmla="*/ 56252 h 757688"/>
              <a:gd name="connsiteX7" fmla="*/ 639643 w 715329"/>
              <a:gd name="connsiteY7" fmla="*/ 242718 h 757688"/>
              <a:gd name="connsiteX8" fmla="*/ 611901 w 715329"/>
              <a:gd name="connsiteY8" fmla="*/ 506934 h 757688"/>
              <a:gd name="connsiteX9" fmla="*/ 582301 w 715329"/>
              <a:gd name="connsiteY9" fmla="*/ 701295 h 757688"/>
              <a:gd name="connsiteX10" fmla="*/ 715276 w 715329"/>
              <a:gd name="connsiteY10" fmla="*/ 736651 h 757688"/>
              <a:gd name="connsiteX0" fmla="*/ 387847 w 647685"/>
              <a:gd name="connsiteY0" fmla="*/ 757483 h 757688"/>
              <a:gd name="connsiteX1" fmla="*/ 167446 w 647685"/>
              <a:gd name="connsiteY1" fmla="*/ 726860 h 757688"/>
              <a:gd name="connsiteX2" fmla="*/ 37177 w 647685"/>
              <a:gd name="connsiteY2" fmla="*/ 562684 h 757688"/>
              <a:gd name="connsiteX3" fmla="*/ 3648 w 647685"/>
              <a:gd name="connsiteY3" fmla="*/ 261699 h 757688"/>
              <a:gd name="connsiteX4" fmla="*/ 107499 w 647685"/>
              <a:gd name="connsiteY4" fmla="*/ 50870 h 757688"/>
              <a:gd name="connsiteX5" fmla="*/ 360943 w 647685"/>
              <a:gd name="connsiteY5" fmla="*/ 14025 h 757688"/>
              <a:gd name="connsiteX6" fmla="*/ 456551 w 647685"/>
              <a:gd name="connsiteY6" fmla="*/ 56252 h 757688"/>
              <a:gd name="connsiteX7" fmla="*/ 639643 w 647685"/>
              <a:gd name="connsiteY7" fmla="*/ 242718 h 757688"/>
              <a:gd name="connsiteX8" fmla="*/ 611901 w 647685"/>
              <a:gd name="connsiteY8" fmla="*/ 506934 h 757688"/>
              <a:gd name="connsiteX9" fmla="*/ 582301 w 647685"/>
              <a:gd name="connsiteY9" fmla="*/ 701295 h 75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7685" h="757688">
                <a:moveTo>
                  <a:pt x="387847" y="757483"/>
                </a:moveTo>
                <a:cubicBezTo>
                  <a:pt x="204842" y="758108"/>
                  <a:pt x="225891" y="759326"/>
                  <a:pt x="167446" y="726860"/>
                </a:cubicBezTo>
                <a:cubicBezTo>
                  <a:pt x="109001" y="694394"/>
                  <a:pt x="64477" y="640211"/>
                  <a:pt x="37177" y="562684"/>
                </a:cubicBezTo>
                <a:cubicBezTo>
                  <a:pt x="9877" y="485157"/>
                  <a:pt x="-8072" y="347001"/>
                  <a:pt x="3648" y="261699"/>
                </a:cubicBezTo>
                <a:cubicBezTo>
                  <a:pt x="15368" y="176397"/>
                  <a:pt x="47950" y="92149"/>
                  <a:pt x="107499" y="50870"/>
                </a:cubicBezTo>
                <a:cubicBezTo>
                  <a:pt x="167048" y="9591"/>
                  <a:pt x="298393" y="-18128"/>
                  <a:pt x="360943" y="14025"/>
                </a:cubicBezTo>
                <a:cubicBezTo>
                  <a:pt x="423493" y="46178"/>
                  <a:pt x="431974" y="31681"/>
                  <a:pt x="456551" y="56252"/>
                </a:cubicBezTo>
                <a:cubicBezTo>
                  <a:pt x="481128" y="80823"/>
                  <a:pt x="613751" y="167604"/>
                  <a:pt x="639643" y="242718"/>
                </a:cubicBezTo>
                <a:cubicBezTo>
                  <a:pt x="665535" y="317832"/>
                  <a:pt x="621458" y="430505"/>
                  <a:pt x="611901" y="506934"/>
                </a:cubicBezTo>
                <a:cubicBezTo>
                  <a:pt x="602344" y="583363"/>
                  <a:pt x="622851" y="659229"/>
                  <a:pt x="582301" y="701295"/>
                </a:cubicBezTo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4139952" y="5014337"/>
            <a:ext cx="896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Proximal phalanx</a:t>
            </a:r>
            <a:endParaRPr lang="en-GB" sz="105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 rot="20470164" flipH="1">
            <a:off x="5957346" y="4827332"/>
            <a:ext cx="1383088" cy="879409"/>
          </a:xfrm>
          <a:custGeom>
            <a:avLst/>
            <a:gdLst>
              <a:gd name="T0" fmla="*/ 117615 w 4553284"/>
              <a:gd name="T1" fmla="*/ 344662 h 2720027"/>
              <a:gd name="T2" fmla="*/ 839351 w 4553284"/>
              <a:gd name="T3" fmla="*/ 360692 h 2720027"/>
              <a:gd name="T4" fmla="*/ 1774936 w 4553284"/>
              <a:gd name="T5" fmla="*/ 344662 h 2720027"/>
              <a:gd name="T6" fmla="*/ 2544785 w 4553284"/>
              <a:gd name="T7" fmla="*/ 146947 h 2720027"/>
              <a:gd name="T8" fmla="*/ 2865558 w 4553284"/>
              <a:gd name="T9" fmla="*/ 157636 h 2720027"/>
              <a:gd name="T10" fmla="*/ 3127523 w 4553284"/>
              <a:gd name="T11" fmla="*/ 93513 h 2720027"/>
              <a:gd name="T12" fmla="*/ 3287907 w 4553284"/>
              <a:gd name="T13" fmla="*/ 13359 h 2720027"/>
              <a:gd name="T14" fmla="*/ 3667486 w 4553284"/>
              <a:gd name="T15" fmla="*/ 56108 h 2720027"/>
              <a:gd name="T16" fmla="*/ 4148645 w 4553284"/>
              <a:gd name="T17" fmla="*/ 350006 h 2720027"/>
              <a:gd name="T18" fmla="*/ 4410604 w 4553284"/>
              <a:gd name="T19" fmla="*/ 745432 h 2720027"/>
              <a:gd name="T20" fmla="*/ 4538917 w 4553284"/>
              <a:gd name="T21" fmla="*/ 1221013 h 2720027"/>
              <a:gd name="T22" fmla="*/ 4490801 w 4553284"/>
              <a:gd name="T23" fmla="*/ 2038582 h 2720027"/>
              <a:gd name="T24" fmla="*/ 4260913 w 4553284"/>
              <a:gd name="T25" fmla="*/ 2610346 h 2720027"/>
              <a:gd name="T26" fmla="*/ 4191412 w 4553284"/>
              <a:gd name="T27" fmla="*/ 2685157 h 2720027"/>
              <a:gd name="T28" fmla="*/ 4191412 w 4553284"/>
              <a:gd name="T29" fmla="*/ 2685157 h 2720027"/>
              <a:gd name="T30" fmla="*/ 3859950 w 4553284"/>
              <a:gd name="T31" fmla="*/ 2690502 h 2720027"/>
              <a:gd name="T32" fmla="*/ 2662403 w 4553284"/>
              <a:gd name="T33" fmla="*/ 2690502 h 2720027"/>
              <a:gd name="T34" fmla="*/ 1796320 w 4553284"/>
              <a:gd name="T35" fmla="*/ 2663782 h 2720027"/>
              <a:gd name="T36" fmla="*/ 112270 w 4553284"/>
              <a:gd name="T37" fmla="*/ 2679812 h 2720027"/>
              <a:gd name="T38" fmla="*/ 112270 w 4553284"/>
              <a:gd name="T39" fmla="*/ 2679812 h 2720027"/>
              <a:gd name="T40" fmla="*/ 128310 w 4553284"/>
              <a:gd name="T41" fmla="*/ 2359198 h 2720027"/>
              <a:gd name="T42" fmla="*/ 128310 w 4553284"/>
              <a:gd name="T43" fmla="*/ 1477504 h 2720027"/>
              <a:gd name="T44" fmla="*/ 133654 w 4553284"/>
              <a:gd name="T45" fmla="*/ 467564 h 2720027"/>
              <a:gd name="T46" fmla="*/ 117615 w 4553284"/>
              <a:gd name="T47" fmla="*/ 344662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8 w 4502249"/>
              <a:gd name="connsiteY0" fmla="*/ 335700 h 2683195"/>
              <a:gd name="connsiteX1" fmla="*/ 770323 w 4502249"/>
              <a:gd name="connsiteY1" fmla="*/ 351742 h 2683195"/>
              <a:gd name="connsiteX2" fmla="*/ 1706112 w 4502249"/>
              <a:gd name="connsiteY2" fmla="*/ 335700 h 2683195"/>
              <a:gd name="connsiteX3" fmla="*/ 2476133 w 4502249"/>
              <a:gd name="connsiteY3" fmla="*/ 137847 h 2683195"/>
              <a:gd name="connsiteX4" fmla="*/ 2796975 w 4502249"/>
              <a:gd name="connsiteY4" fmla="*/ 148542 h 2683195"/>
              <a:gd name="connsiteX5" fmla="*/ 3058996 w 4502249"/>
              <a:gd name="connsiteY5" fmla="*/ 84374 h 2683195"/>
              <a:gd name="connsiteX6" fmla="*/ 3219417 w 4502249"/>
              <a:gd name="connsiteY6" fmla="*/ 4163 h 2683195"/>
              <a:gd name="connsiteX7" fmla="*/ 3599080 w 4502249"/>
              <a:gd name="connsiteY7" fmla="*/ 46942 h 2683195"/>
              <a:gd name="connsiteX8" fmla="*/ 4080344 w 4502249"/>
              <a:gd name="connsiteY8" fmla="*/ 341047 h 2683195"/>
              <a:gd name="connsiteX9" fmla="*/ 4471716 w 4502249"/>
              <a:gd name="connsiteY9" fmla="*/ 749282 h 2683195"/>
              <a:gd name="connsiteX10" fmla="*/ 4470702 w 4502249"/>
              <a:gd name="connsiteY10" fmla="*/ 1212668 h 2683195"/>
              <a:gd name="connsiteX11" fmla="*/ 4422575 w 4502249"/>
              <a:gd name="connsiteY11" fmla="*/ 2030816 h 2683195"/>
              <a:gd name="connsiteX12" fmla="*/ 4192638 w 4502249"/>
              <a:gd name="connsiteY12" fmla="*/ 2602984 h 2683195"/>
              <a:gd name="connsiteX13" fmla="*/ 4123123 w 4502249"/>
              <a:gd name="connsiteY13" fmla="*/ 2677847 h 2683195"/>
              <a:gd name="connsiteX14" fmla="*/ 3791586 w 4502249"/>
              <a:gd name="connsiteY14" fmla="*/ 2683195 h 2683195"/>
              <a:gd name="connsiteX15" fmla="*/ 2593775 w 4502249"/>
              <a:gd name="connsiteY15" fmla="*/ 2683195 h 2683195"/>
              <a:gd name="connsiteX16" fmla="*/ 1727502 w 4502249"/>
              <a:gd name="connsiteY16" fmla="*/ 2656458 h 2683195"/>
              <a:gd name="connsiteX17" fmla="*/ 43080 w 4502249"/>
              <a:gd name="connsiteY17" fmla="*/ 2672500 h 2683195"/>
              <a:gd name="connsiteX18" fmla="*/ 59123 w 4502249"/>
              <a:gd name="connsiteY18" fmla="*/ 2351658 h 2683195"/>
              <a:gd name="connsiteX19" fmla="*/ 59123 w 4502249"/>
              <a:gd name="connsiteY19" fmla="*/ 1469342 h 2683195"/>
              <a:gd name="connsiteX20" fmla="*/ 64470 w 4502249"/>
              <a:gd name="connsiteY20" fmla="*/ 458689 h 2683195"/>
              <a:gd name="connsiteX21" fmla="*/ 48428 w 4502249"/>
              <a:gd name="connsiteY21" fmla="*/ 335700 h 2683195"/>
              <a:gd name="connsiteX0" fmla="*/ 48428 w 4539609"/>
              <a:gd name="connsiteY0" fmla="*/ 335700 h 2683195"/>
              <a:gd name="connsiteX1" fmla="*/ 770323 w 4539609"/>
              <a:gd name="connsiteY1" fmla="*/ 351742 h 2683195"/>
              <a:gd name="connsiteX2" fmla="*/ 1706112 w 4539609"/>
              <a:gd name="connsiteY2" fmla="*/ 335700 h 2683195"/>
              <a:gd name="connsiteX3" fmla="*/ 2476133 w 4539609"/>
              <a:gd name="connsiteY3" fmla="*/ 137847 h 2683195"/>
              <a:gd name="connsiteX4" fmla="*/ 2796975 w 4539609"/>
              <a:gd name="connsiteY4" fmla="*/ 148542 h 2683195"/>
              <a:gd name="connsiteX5" fmla="*/ 3058996 w 4539609"/>
              <a:gd name="connsiteY5" fmla="*/ 84374 h 2683195"/>
              <a:gd name="connsiteX6" fmla="*/ 3219417 w 4539609"/>
              <a:gd name="connsiteY6" fmla="*/ 4163 h 2683195"/>
              <a:gd name="connsiteX7" fmla="*/ 3599080 w 4539609"/>
              <a:gd name="connsiteY7" fmla="*/ 46942 h 2683195"/>
              <a:gd name="connsiteX8" fmla="*/ 4080344 w 4539609"/>
              <a:gd name="connsiteY8" fmla="*/ 341047 h 2683195"/>
              <a:gd name="connsiteX9" fmla="*/ 4471716 w 4539609"/>
              <a:gd name="connsiteY9" fmla="*/ 749282 h 2683195"/>
              <a:gd name="connsiteX10" fmla="*/ 4535378 w 4539609"/>
              <a:gd name="connsiteY10" fmla="*/ 1225197 h 2683195"/>
              <a:gd name="connsiteX11" fmla="*/ 4422575 w 4539609"/>
              <a:gd name="connsiteY11" fmla="*/ 2030816 h 2683195"/>
              <a:gd name="connsiteX12" fmla="*/ 4192638 w 4539609"/>
              <a:gd name="connsiteY12" fmla="*/ 2602984 h 2683195"/>
              <a:gd name="connsiteX13" fmla="*/ 4123123 w 4539609"/>
              <a:gd name="connsiteY13" fmla="*/ 2677847 h 2683195"/>
              <a:gd name="connsiteX14" fmla="*/ 3791586 w 4539609"/>
              <a:gd name="connsiteY14" fmla="*/ 2683195 h 2683195"/>
              <a:gd name="connsiteX15" fmla="*/ 2593775 w 4539609"/>
              <a:gd name="connsiteY15" fmla="*/ 2683195 h 2683195"/>
              <a:gd name="connsiteX16" fmla="*/ 1727502 w 4539609"/>
              <a:gd name="connsiteY16" fmla="*/ 2656458 h 2683195"/>
              <a:gd name="connsiteX17" fmla="*/ 43080 w 4539609"/>
              <a:gd name="connsiteY17" fmla="*/ 2672500 h 2683195"/>
              <a:gd name="connsiteX18" fmla="*/ 59123 w 4539609"/>
              <a:gd name="connsiteY18" fmla="*/ 2351658 h 2683195"/>
              <a:gd name="connsiteX19" fmla="*/ 59123 w 4539609"/>
              <a:gd name="connsiteY19" fmla="*/ 1469342 h 2683195"/>
              <a:gd name="connsiteX20" fmla="*/ 64470 w 4539609"/>
              <a:gd name="connsiteY20" fmla="*/ 458689 h 2683195"/>
              <a:gd name="connsiteX21" fmla="*/ 48428 w 4539609"/>
              <a:gd name="connsiteY21" fmla="*/ 335700 h 2683195"/>
              <a:gd name="connsiteX0" fmla="*/ 48428 w 4537662"/>
              <a:gd name="connsiteY0" fmla="*/ 335700 h 2683195"/>
              <a:gd name="connsiteX1" fmla="*/ 770323 w 4537662"/>
              <a:gd name="connsiteY1" fmla="*/ 351742 h 2683195"/>
              <a:gd name="connsiteX2" fmla="*/ 1706112 w 4537662"/>
              <a:gd name="connsiteY2" fmla="*/ 335700 h 2683195"/>
              <a:gd name="connsiteX3" fmla="*/ 2476133 w 4537662"/>
              <a:gd name="connsiteY3" fmla="*/ 137847 h 2683195"/>
              <a:gd name="connsiteX4" fmla="*/ 2796975 w 4537662"/>
              <a:gd name="connsiteY4" fmla="*/ 148542 h 2683195"/>
              <a:gd name="connsiteX5" fmla="*/ 3058996 w 4537662"/>
              <a:gd name="connsiteY5" fmla="*/ 84374 h 2683195"/>
              <a:gd name="connsiteX6" fmla="*/ 3219417 w 4537662"/>
              <a:gd name="connsiteY6" fmla="*/ 4163 h 2683195"/>
              <a:gd name="connsiteX7" fmla="*/ 3599080 w 4537662"/>
              <a:gd name="connsiteY7" fmla="*/ 46942 h 2683195"/>
              <a:gd name="connsiteX8" fmla="*/ 4177359 w 4537662"/>
              <a:gd name="connsiteY8" fmla="*/ 341047 h 2683195"/>
              <a:gd name="connsiteX9" fmla="*/ 4471716 w 4537662"/>
              <a:gd name="connsiteY9" fmla="*/ 749282 h 2683195"/>
              <a:gd name="connsiteX10" fmla="*/ 4535378 w 4537662"/>
              <a:gd name="connsiteY10" fmla="*/ 1225197 h 2683195"/>
              <a:gd name="connsiteX11" fmla="*/ 4422575 w 4537662"/>
              <a:gd name="connsiteY11" fmla="*/ 2030816 h 2683195"/>
              <a:gd name="connsiteX12" fmla="*/ 4192638 w 4537662"/>
              <a:gd name="connsiteY12" fmla="*/ 2602984 h 2683195"/>
              <a:gd name="connsiteX13" fmla="*/ 4123123 w 4537662"/>
              <a:gd name="connsiteY13" fmla="*/ 2677847 h 2683195"/>
              <a:gd name="connsiteX14" fmla="*/ 3791586 w 4537662"/>
              <a:gd name="connsiteY14" fmla="*/ 2683195 h 2683195"/>
              <a:gd name="connsiteX15" fmla="*/ 2593775 w 4537662"/>
              <a:gd name="connsiteY15" fmla="*/ 2683195 h 2683195"/>
              <a:gd name="connsiteX16" fmla="*/ 1727502 w 4537662"/>
              <a:gd name="connsiteY16" fmla="*/ 2656458 h 2683195"/>
              <a:gd name="connsiteX17" fmla="*/ 43080 w 4537662"/>
              <a:gd name="connsiteY17" fmla="*/ 2672500 h 2683195"/>
              <a:gd name="connsiteX18" fmla="*/ 59123 w 4537662"/>
              <a:gd name="connsiteY18" fmla="*/ 2351658 h 2683195"/>
              <a:gd name="connsiteX19" fmla="*/ 59123 w 4537662"/>
              <a:gd name="connsiteY19" fmla="*/ 1469342 h 2683195"/>
              <a:gd name="connsiteX20" fmla="*/ 64470 w 4537662"/>
              <a:gd name="connsiteY20" fmla="*/ 458689 h 2683195"/>
              <a:gd name="connsiteX21" fmla="*/ 48428 w 4537662"/>
              <a:gd name="connsiteY21" fmla="*/ 335700 h 2683195"/>
              <a:gd name="connsiteX0" fmla="*/ 48428 w 4537662"/>
              <a:gd name="connsiteY0" fmla="*/ 340574 h 2688069"/>
              <a:gd name="connsiteX1" fmla="*/ 770323 w 4537662"/>
              <a:gd name="connsiteY1" fmla="*/ 356616 h 2688069"/>
              <a:gd name="connsiteX2" fmla="*/ 1706112 w 4537662"/>
              <a:gd name="connsiteY2" fmla="*/ 340574 h 2688069"/>
              <a:gd name="connsiteX3" fmla="*/ 2476133 w 4537662"/>
              <a:gd name="connsiteY3" fmla="*/ 142721 h 2688069"/>
              <a:gd name="connsiteX4" fmla="*/ 2796975 w 4537662"/>
              <a:gd name="connsiteY4" fmla="*/ 153416 h 2688069"/>
              <a:gd name="connsiteX5" fmla="*/ 2945814 w 4537662"/>
              <a:gd name="connsiteY5" fmla="*/ 14074 h 2688069"/>
              <a:gd name="connsiteX6" fmla="*/ 3219417 w 4537662"/>
              <a:gd name="connsiteY6" fmla="*/ 9037 h 2688069"/>
              <a:gd name="connsiteX7" fmla="*/ 3599080 w 4537662"/>
              <a:gd name="connsiteY7" fmla="*/ 51816 h 2688069"/>
              <a:gd name="connsiteX8" fmla="*/ 4177359 w 4537662"/>
              <a:gd name="connsiteY8" fmla="*/ 345921 h 2688069"/>
              <a:gd name="connsiteX9" fmla="*/ 4471716 w 4537662"/>
              <a:gd name="connsiteY9" fmla="*/ 754156 h 2688069"/>
              <a:gd name="connsiteX10" fmla="*/ 4535378 w 4537662"/>
              <a:gd name="connsiteY10" fmla="*/ 1230071 h 2688069"/>
              <a:gd name="connsiteX11" fmla="*/ 4422575 w 4537662"/>
              <a:gd name="connsiteY11" fmla="*/ 2035690 h 2688069"/>
              <a:gd name="connsiteX12" fmla="*/ 4192638 w 4537662"/>
              <a:gd name="connsiteY12" fmla="*/ 2607858 h 2688069"/>
              <a:gd name="connsiteX13" fmla="*/ 4123123 w 4537662"/>
              <a:gd name="connsiteY13" fmla="*/ 2682721 h 2688069"/>
              <a:gd name="connsiteX14" fmla="*/ 3791586 w 4537662"/>
              <a:gd name="connsiteY14" fmla="*/ 2688069 h 2688069"/>
              <a:gd name="connsiteX15" fmla="*/ 2593775 w 4537662"/>
              <a:gd name="connsiteY15" fmla="*/ 2688069 h 2688069"/>
              <a:gd name="connsiteX16" fmla="*/ 1727502 w 4537662"/>
              <a:gd name="connsiteY16" fmla="*/ 2661332 h 2688069"/>
              <a:gd name="connsiteX17" fmla="*/ 43080 w 4537662"/>
              <a:gd name="connsiteY17" fmla="*/ 2677374 h 2688069"/>
              <a:gd name="connsiteX18" fmla="*/ 59123 w 4537662"/>
              <a:gd name="connsiteY18" fmla="*/ 2356532 h 2688069"/>
              <a:gd name="connsiteX19" fmla="*/ 59123 w 4537662"/>
              <a:gd name="connsiteY19" fmla="*/ 1474216 h 2688069"/>
              <a:gd name="connsiteX20" fmla="*/ 64470 w 4537662"/>
              <a:gd name="connsiteY20" fmla="*/ 463563 h 2688069"/>
              <a:gd name="connsiteX21" fmla="*/ 48428 w 4537662"/>
              <a:gd name="connsiteY21" fmla="*/ 340574 h 2688069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76133 w 4537662"/>
              <a:gd name="connsiteY3" fmla="*/ 137975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835465 w 4537662"/>
              <a:gd name="connsiteY2" fmla="*/ 473646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2077998 w 4537662"/>
              <a:gd name="connsiteY2" fmla="*/ 235595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106960 w 4596194"/>
              <a:gd name="connsiteY0" fmla="*/ 335828 h 2683323"/>
              <a:gd name="connsiteX1" fmla="*/ 1621131 w 4596194"/>
              <a:gd name="connsiteY1" fmla="*/ 627507 h 2683323"/>
              <a:gd name="connsiteX2" fmla="*/ 2136530 w 4596194"/>
              <a:gd name="connsiteY2" fmla="*/ 235595 h 2683323"/>
              <a:gd name="connsiteX3" fmla="*/ 2469989 w 4596194"/>
              <a:gd name="connsiteY3" fmla="*/ 125446 h 2683323"/>
              <a:gd name="connsiteX4" fmla="*/ 2726156 w 4596194"/>
              <a:gd name="connsiteY4" fmla="*/ 73496 h 2683323"/>
              <a:gd name="connsiteX5" fmla="*/ 3004346 w 4596194"/>
              <a:gd name="connsiteY5" fmla="*/ 9328 h 2683323"/>
              <a:gd name="connsiteX6" fmla="*/ 3277949 w 4596194"/>
              <a:gd name="connsiteY6" fmla="*/ 4291 h 2683323"/>
              <a:gd name="connsiteX7" fmla="*/ 3657612 w 4596194"/>
              <a:gd name="connsiteY7" fmla="*/ 47070 h 2683323"/>
              <a:gd name="connsiteX8" fmla="*/ 4235891 w 4596194"/>
              <a:gd name="connsiteY8" fmla="*/ 341175 h 2683323"/>
              <a:gd name="connsiteX9" fmla="*/ 4530248 w 4596194"/>
              <a:gd name="connsiteY9" fmla="*/ 749410 h 2683323"/>
              <a:gd name="connsiteX10" fmla="*/ 4593910 w 4596194"/>
              <a:gd name="connsiteY10" fmla="*/ 1225325 h 2683323"/>
              <a:gd name="connsiteX11" fmla="*/ 4481107 w 4596194"/>
              <a:gd name="connsiteY11" fmla="*/ 2030944 h 2683323"/>
              <a:gd name="connsiteX12" fmla="*/ 4251170 w 4596194"/>
              <a:gd name="connsiteY12" fmla="*/ 2603112 h 2683323"/>
              <a:gd name="connsiteX13" fmla="*/ 4181655 w 4596194"/>
              <a:gd name="connsiteY13" fmla="*/ 2677975 h 2683323"/>
              <a:gd name="connsiteX14" fmla="*/ 3850118 w 4596194"/>
              <a:gd name="connsiteY14" fmla="*/ 2683323 h 2683323"/>
              <a:gd name="connsiteX15" fmla="*/ 2652307 w 4596194"/>
              <a:gd name="connsiteY15" fmla="*/ 2683323 h 2683323"/>
              <a:gd name="connsiteX16" fmla="*/ 1786034 w 4596194"/>
              <a:gd name="connsiteY16" fmla="*/ 2656586 h 2683323"/>
              <a:gd name="connsiteX17" fmla="*/ 101612 w 4596194"/>
              <a:gd name="connsiteY17" fmla="*/ 2672628 h 2683323"/>
              <a:gd name="connsiteX18" fmla="*/ 117655 w 4596194"/>
              <a:gd name="connsiteY18" fmla="*/ 2351786 h 2683323"/>
              <a:gd name="connsiteX19" fmla="*/ 117655 w 4596194"/>
              <a:gd name="connsiteY19" fmla="*/ 1469470 h 2683323"/>
              <a:gd name="connsiteX20" fmla="*/ 123002 w 4596194"/>
              <a:gd name="connsiteY20" fmla="*/ 458817 h 2683323"/>
              <a:gd name="connsiteX21" fmla="*/ 106960 w 4596194"/>
              <a:gd name="connsiteY21" fmla="*/ 335828 h 2683323"/>
              <a:gd name="connsiteX0" fmla="*/ 904807 w 4537090"/>
              <a:gd name="connsiteY0" fmla="*/ 949747 h 2683323"/>
              <a:gd name="connsiteX1" fmla="*/ 1562027 w 4537090"/>
              <a:gd name="connsiteY1" fmla="*/ 627507 h 2683323"/>
              <a:gd name="connsiteX2" fmla="*/ 2077426 w 4537090"/>
              <a:gd name="connsiteY2" fmla="*/ 235595 h 2683323"/>
              <a:gd name="connsiteX3" fmla="*/ 2410885 w 4537090"/>
              <a:gd name="connsiteY3" fmla="*/ 125446 h 2683323"/>
              <a:gd name="connsiteX4" fmla="*/ 2667052 w 4537090"/>
              <a:gd name="connsiteY4" fmla="*/ 73496 h 2683323"/>
              <a:gd name="connsiteX5" fmla="*/ 2945242 w 4537090"/>
              <a:gd name="connsiteY5" fmla="*/ 9328 h 2683323"/>
              <a:gd name="connsiteX6" fmla="*/ 3218845 w 4537090"/>
              <a:gd name="connsiteY6" fmla="*/ 4291 h 2683323"/>
              <a:gd name="connsiteX7" fmla="*/ 3598508 w 4537090"/>
              <a:gd name="connsiteY7" fmla="*/ 47070 h 2683323"/>
              <a:gd name="connsiteX8" fmla="*/ 4176787 w 4537090"/>
              <a:gd name="connsiteY8" fmla="*/ 341175 h 2683323"/>
              <a:gd name="connsiteX9" fmla="*/ 4471144 w 4537090"/>
              <a:gd name="connsiteY9" fmla="*/ 749410 h 2683323"/>
              <a:gd name="connsiteX10" fmla="*/ 4534806 w 4537090"/>
              <a:gd name="connsiteY10" fmla="*/ 1225325 h 2683323"/>
              <a:gd name="connsiteX11" fmla="*/ 4422003 w 4537090"/>
              <a:gd name="connsiteY11" fmla="*/ 2030944 h 2683323"/>
              <a:gd name="connsiteX12" fmla="*/ 4192066 w 4537090"/>
              <a:gd name="connsiteY12" fmla="*/ 2603112 h 2683323"/>
              <a:gd name="connsiteX13" fmla="*/ 4122551 w 4537090"/>
              <a:gd name="connsiteY13" fmla="*/ 2677975 h 2683323"/>
              <a:gd name="connsiteX14" fmla="*/ 3791014 w 4537090"/>
              <a:gd name="connsiteY14" fmla="*/ 2683323 h 2683323"/>
              <a:gd name="connsiteX15" fmla="*/ 2593203 w 4537090"/>
              <a:gd name="connsiteY15" fmla="*/ 2683323 h 2683323"/>
              <a:gd name="connsiteX16" fmla="*/ 1726930 w 4537090"/>
              <a:gd name="connsiteY16" fmla="*/ 2656586 h 2683323"/>
              <a:gd name="connsiteX17" fmla="*/ 42508 w 4537090"/>
              <a:gd name="connsiteY17" fmla="*/ 2672628 h 2683323"/>
              <a:gd name="connsiteX18" fmla="*/ 58551 w 4537090"/>
              <a:gd name="connsiteY18" fmla="*/ 2351786 h 2683323"/>
              <a:gd name="connsiteX19" fmla="*/ 58551 w 4537090"/>
              <a:gd name="connsiteY19" fmla="*/ 1469470 h 2683323"/>
              <a:gd name="connsiteX20" fmla="*/ 63898 w 4537090"/>
              <a:gd name="connsiteY20" fmla="*/ 458817 h 2683323"/>
              <a:gd name="connsiteX21" fmla="*/ 904807 w 4537090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16043 w 4494582"/>
              <a:gd name="connsiteY18" fmla="*/ 2351786 h 2683323"/>
              <a:gd name="connsiteX19" fmla="*/ 16043 w 4494582"/>
              <a:gd name="connsiteY19" fmla="*/ 1469470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874410 w 4506693"/>
              <a:gd name="connsiteY0" fmla="*/ 949747 h 2683323"/>
              <a:gd name="connsiteX1" fmla="*/ 1531630 w 4506693"/>
              <a:gd name="connsiteY1" fmla="*/ 627507 h 2683323"/>
              <a:gd name="connsiteX2" fmla="*/ 2047029 w 4506693"/>
              <a:gd name="connsiteY2" fmla="*/ 235595 h 2683323"/>
              <a:gd name="connsiteX3" fmla="*/ 2380488 w 4506693"/>
              <a:gd name="connsiteY3" fmla="*/ 125446 h 2683323"/>
              <a:gd name="connsiteX4" fmla="*/ 2636655 w 4506693"/>
              <a:gd name="connsiteY4" fmla="*/ 73496 h 2683323"/>
              <a:gd name="connsiteX5" fmla="*/ 2914845 w 4506693"/>
              <a:gd name="connsiteY5" fmla="*/ 9328 h 2683323"/>
              <a:gd name="connsiteX6" fmla="*/ 3188448 w 4506693"/>
              <a:gd name="connsiteY6" fmla="*/ 4291 h 2683323"/>
              <a:gd name="connsiteX7" fmla="*/ 3568111 w 4506693"/>
              <a:gd name="connsiteY7" fmla="*/ 47070 h 2683323"/>
              <a:gd name="connsiteX8" fmla="*/ 4146390 w 4506693"/>
              <a:gd name="connsiteY8" fmla="*/ 341175 h 2683323"/>
              <a:gd name="connsiteX9" fmla="*/ 4440747 w 4506693"/>
              <a:gd name="connsiteY9" fmla="*/ 749410 h 2683323"/>
              <a:gd name="connsiteX10" fmla="*/ 4504409 w 4506693"/>
              <a:gd name="connsiteY10" fmla="*/ 1225325 h 2683323"/>
              <a:gd name="connsiteX11" fmla="*/ 4391606 w 4506693"/>
              <a:gd name="connsiteY11" fmla="*/ 2030944 h 2683323"/>
              <a:gd name="connsiteX12" fmla="*/ 4161669 w 4506693"/>
              <a:gd name="connsiteY12" fmla="*/ 2603112 h 2683323"/>
              <a:gd name="connsiteX13" fmla="*/ 4092154 w 4506693"/>
              <a:gd name="connsiteY13" fmla="*/ 2677975 h 2683323"/>
              <a:gd name="connsiteX14" fmla="*/ 3760617 w 4506693"/>
              <a:gd name="connsiteY14" fmla="*/ 2683323 h 2683323"/>
              <a:gd name="connsiteX15" fmla="*/ 2562806 w 4506693"/>
              <a:gd name="connsiteY15" fmla="*/ 2683323 h 2683323"/>
              <a:gd name="connsiteX16" fmla="*/ 1696533 w 4506693"/>
              <a:gd name="connsiteY16" fmla="*/ 2656586 h 2683323"/>
              <a:gd name="connsiteX17" fmla="*/ 12111 w 4506693"/>
              <a:gd name="connsiteY17" fmla="*/ 2672628 h 2683323"/>
              <a:gd name="connsiteX18" fmla="*/ 28154 w 4506693"/>
              <a:gd name="connsiteY18" fmla="*/ 2351786 h 2683323"/>
              <a:gd name="connsiteX19" fmla="*/ 335362 w 4506693"/>
              <a:gd name="connsiteY19" fmla="*/ 1406826 h 2683323"/>
              <a:gd name="connsiteX20" fmla="*/ 744932 w 4506693"/>
              <a:gd name="connsiteY20" fmla="*/ 1035149 h 2683323"/>
              <a:gd name="connsiteX21" fmla="*/ 874410 w 4506693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258576 w 4494582"/>
              <a:gd name="connsiteY18" fmla="*/ 2239026 h 2683323"/>
              <a:gd name="connsiteX19" fmla="*/ 323251 w 4494582"/>
              <a:gd name="connsiteY19" fmla="*/ 1406826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603821 w 4236104"/>
              <a:gd name="connsiteY0" fmla="*/ 949747 h 2683323"/>
              <a:gd name="connsiteX1" fmla="*/ 1261041 w 4236104"/>
              <a:gd name="connsiteY1" fmla="*/ 627507 h 2683323"/>
              <a:gd name="connsiteX2" fmla="*/ 1776440 w 4236104"/>
              <a:gd name="connsiteY2" fmla="*/ 235595 h 2683323"/>
              <a:gd name="connsiteX3" fmla="*/ 2109899 w 4236104"/>
              <a:gd name="connsiteY3" fmla="*/ 125446 h 2683323"/>
              <a:gd name="connsiteX4" fmla="*/ 2366066 w 4236104"/>
              <a:gd name="connsiteY4" fmla="*/ 73496 h 2683323"/>
              <a:gd name="connsiteX5" fmla="*/ 2644256 w 4236104"/>
              <a:gd name="connsiteY5" fmla="*/ 9328 h 2683323"/>
              <a:gd name="connsiteX6" fmla="*/ 2917859 w 4236104"/>
              <a:gd name="connsiteY6" fmla="*/ 4291 h 2683323"/>
              <a:gd name="connsiteX7" fmla="*/ 3297522 w 4236104"/>
              <a:gd name="connsiteY7" fmla="*/ 47070 h 2683323"/>
              <a:gd name="connsiteX8" fmla="*/ 3875801 w 4236104"/>
              <a:gd name="connsiteY8" fmla="*/ 341175 h 2683323"/>
              <a:gd name="connsiteX9" fmla="*/ 4170158 w 4236104"/>
              <a:gd name="connsiteY9" fmla="*/ 749410 h 2683323"/>
              <a:gd name="connsiteX10" fmla="*/ 4233820 w 4236104"/>
              <a:gd name="connsiteY10" fmla="*/ 1225325 h 2683323"/>
              <a:gd name="connsiteX11" fmla="*/ 4121017 w 4236104"/>
              <a:gd name="connsiteY11" fmla="*/ 2030944 h 2683323"/>
              <a:gd name="connsiteX12" fmla="*/ 3891080 w 4236104"/>
              <a:gd name="connsiteY12" fmla="*/ 2603112 h 2683323"/>
              <a:gd name="connsiteX13" fmla="*/ 3821565 w 4236104"/>
              <a:gd name="connsiteY13" fmla="*/ 2677975 h 2683323"/>
              <a:gd name="connsiteX14" fmla="*/ 3490028 w 4236104"/>
              <a:gd name="connsiteY14" fmla="*/ 2683323 h 2683323"/>
              <a:gd name="connsiteX15" fmla="*/ 2292217 w 4236104"/>
              <a:gd name="connsiteY15" fmla="*/ 2683323 h 2683323"/>
              <a:gd name="connsiteX16" fmla="*/ 1425944 w 4236104"/>
              <a:gd name="connsiteY16" fmla="*/ 2656586 h 2683323"/>
              <a:gd name="connsiteX17" fmla="*/ 48730 w 4236104"/>
              <a:gd name="connsiteY17" fmla="*/ 2660100 h 2683323"/>
              <a:gd name="connsiteX18" fmla="*/ 98 w 4236104"/>
              <a:gd name="connsiteY18" fmla="*/ 2239026 h 2683323"/>
              <a:gd name="connsiteX19" fmla="*/ 64773 w 4236104"/>
              <a:gd name="connsiteY19" fmla="*/ 1406826 h 2683323"/>
              <a:gd name="connsiteX20" fmla="*/ 474343 w 4236104"/>
              <a:gd name="connsiteY20" fmla="*/ 1035149 h 2683323"/>
              <a:gd name="connsiteX21" fmla="*/ 603821 w 4236104"/>
              <a:gd name="connsiteY21" fmla="*/ 949747 h 2683323"/>
              <a:gd name="connsiteX0" fmla="*/ 555974 w 4188257"/>
              <a:gd name="connsiteY0" fmla="*/ 949747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55974 w 4188257"/>
              <a:gd name="connsiteY21" fmla="*/ 949747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88312 w 4188257"/>
              <a:gd name="connsiteY21" fmla="*/ 1012392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377989 w 4188257"/>
              <a:gd name="connsiteY20" fmla="*/ 1147911 h 2683323"/>
              <a:gd name="connsiteX21" fmla="*/ 588312 w 4188257"/>
              <a:gd name="connsiteY21" fmla="*/ 1012392 h 2683323"/>
              <a:gd name="connsiteX0" fmla="*/ 589425 w 4189370"/>
              <a:gd name="connsiteY0" fmla="*/ 1012392 h 2683323"/>
              <a:gd name="connsiteX1" fmla="*/ 1214307 w 4189370"/>
              <a:gd name="connsiteY1" fmla="*/ 627507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83323"/>
              <a:gd name="connsiteX1" fmla="*/ 1230475 w 4189370"/>
              <a:gd name="connsiteY1" fmla="*/ 677622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94173"/>
              <a:gd name="connsiteX1" fmla="*/ 1230475 w 4189370"/>
              <a:gd name="connsiteY1" fmla="*/ 677622 h 2694173"/>
              <a:gd name="connsiteX2" fmla="*/ 1729706 w 4189370"/>
              <a:gd name="connsiteY2" fmla="*/ 235595 h 2694173"/>
              <a:gd name="connsiteX3" fmla="*/ 2063165 w 4189370"/>
              <a:gd name="connsiteY3" fmla="*/ 125446 h 2694173"/>
              <a:gd name="connsiteX4" fmla="*/ 2319332 w 4189370"/>
              <a:gd name="connsiteY4" fmla="*/ 73496 h 2694173"/>
              <a:gd name="connsiteX5" fmla="*/ 2597522 w 4189370"/>
              <a:gd name="connsiteY5" fmla="*/ 9328 h 2694173"/>
              <a:gd name="connsiteX6" fmla="*/ 2871125 w 4189370"/>
              <a:gd name="connsiteY6" fmla="*/ 4291 h 2694173"/>
              <a:gd name="connsiteX7" fmla="*/ 3250788 w 4189370"/>
              <a:gd name="connsiteY7" fmla="*/ 47070 h 2694173"/>
              <a:gd name="connsiteX8" fmla="*/ 3829067 w 4189370"/>
              <a:gd name="connsiteY8" fmla="*/ 341175 h 2694173"/>
              <a:gd name="connsiteX9" fmla="*/ 4123424 w 4189370"/>
              <a:gd name="connsiteY9" fmla="*/ 749410 h 2694173"/>
              <a:gd name="connsiteX10" fmla="*/ 4187086 w 4189370"/>
              <a:gd name="connsiteY10" fmla="*/ 1225325 h 2694173"/>
              <a:gd name="connsiteX11" fmla="*/ 4074283 w 4189370"/>
              <a:gd name="connsiteY11" fmla="*/ 2030944 h 2694173"/>
              <a:gd name="connsiteX12" fmla="*/ 3844346 w 4189370"/>
              <a:gd name="connsiteY12" fmla="*/ 2603112 h 2694173"/>
              <a:gd name="connsiteX13" fmla="*/ 3774831 w 4189370"/>
              <a:gd name="connsiteY13" fmla="*/ 2677975 h 2694173"/>
              <a:gd name="connsiteX14" fmla="*/ 3443294 w 4189370"/>
              <a:gd name="connsiteY14" fmla="*/ 2683323 h 2694173"/>
              <a:gd name="connsiteX15" fmla="*/ 2245483 w 4189370"/>
              <a:gd name="connsiteY15" fmla="*/ 2683323 h 2694173"/>
              <a:gd name="connsiteX16" fmla="*/ 1346873 w 4189370"/>
              <a:gd name="connsiteY16" fmla="*/ 2694173 h 2694173"/>
              <a:gd name="connsiteX17" fmla="*/ 1996 w 4189370"/>
              <a:gd name="connsiteY17" fmla="*/ 2660100 h 2694173"/>
              <a:gd name="connsiteX18" fmla="*/ 1871 w 4189370"/>
              <a:gd name="connsiteY18" fmla="*/ 2239027 h 2694173"/>
              <a:gd name="connsiteX19" fmla="*/ 34208 w 4189370"/>
              <a:gd name="connsiteY19" fmla="*/ 1381768 h 2694173"/>
              <a:gd name="connsiteX20" fmla="*/ 379102 w 4189370"/>
              <a:gd name="connsiteY20" fmla="*/ 1147911 h 2694173"/>
              <a:gd name="connsiteX21" fmla="*/ 589425 w 4189370"/>
              <a:gd name="connsiteY21" fmla="*/ 1012392 h 2694173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345156 w 4187653"/>
              <a:gd name="connsiteY16" fmla="*/ 2694173 h 2710216"/>
              <a:gd name="connsiteX17" fmla="*/ 48785 w 4187653"/>
              <a:gd name="connsiteY17" fmla="*/ 2710216 h 2710216"/>
              <a:gd name="connsiteX18" fmla="*/ 154 w 4187653"/>
              <a:gd name="connsiteY18" fmla="*/ 2239027 h 2710216"/>
              <a:gd name="connsiteX19" fmla="*/ 32491 w 4187653"/>
              <a:gd name="connsiteY19" fmla="*/ 1381768 h 2710216"/>
              <a:gd name="connsiteX20" fmla="*/ 377385 w 4187653"/>
              <a:gd name="connsiteY20" fmla="*/ 1147911 h 2710216"/>
              <a:gd name="connsiteX21" fmla="*/ 587708 w 4187653"/>
              <a:gd name="connsiteY21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977228 w 4187653"/>
              <a:gd name="connsiteY12" fmla="*/ 1872538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1345156 w 4187042"/>
              <a:gd name="connsiteY17" fmla="*/ 2694173 h 2710216"/>
              <a:gd name="connsiteX18" fmla="*/ 48785 w 4187042"/>
              <a:gd name="connsiteY18" fmla="*/ 2710216 h 2710216"/>
              <a:gd name="connsiteX19" fmla="*/ 154 w 4187042"/>
              <a:gd name="connsiteY19" fmla="*/ 2239027 h 2710216"/>
              <a:gd name="connsiteX20" fmla="*/ 32491 w 4187042"/>
              <a:gd name="connsiteY20" fmla="*/ 1381768 h 2710216"/>
              <a:gd name="connsiteX21" fmla="*/ 377385 w 4187042"/>
              <a:gd name="connsiteY21" fmla="*/ 1147911 h 2710216"/>
              <a:gd name="connsiteX22" fmla="*/ 587708 w 4187042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48785 w 4187042"/>
              <a:gd name="connsiteY17" fmla="*/ 2710216 h 2710216"/>
              <a:gd name="connsiteX18" fmla="*/ 154 w 4187042"/>
              <a:gd name="connsiteY18" fmla="*/ 2239027 h 2710216"/>
              <a:gd name="connsiteX19" fmla="*/ 32491 w 4187042"/>
              <a:gd name="connsiteY19" fmla="*/ 1381768 h 2710216"/>
              <a:gd name="connsiteX20" fmla="*/ 377385 w 4187042"/>
              <a:gd name="connsiteY20" fmla="*/ 1147911 h 2710216"/>
              <a:gd name="connsiteX21" fmla="*/ 587708 w 4187042"/>
              <a:gd name="connsiteY21" fmla="*/ 1012392 h 2710216"/>
              <a:gd name="connsiteX0" fmla="*/ 587708 w 4187042"/>
              <a:gd name="connsiteY0" fmla="*/ 1012392 h 2239027"/>
              <a:gd name="connsiteX1" fmla="*/ 1228758 w 4187042"/>
              <a:gd name="connsiteY1" fmla="*/ 677622 h 2239027"/>
              <a:gd name="connsiteX2" fmla="*/ 1727989 w 4187042"/>
              <a:gd name="connsiteY2" fmla="*/ 235595 h 2239027"/>
              <a:gd name="connsiteX3" fmla="*/ 2061448 w 4187042"/>
              <a:gd name="connsiteY3" fmla="*/ 125446 h 2239027"/>
              <a:gd name="connsiteX4" fmla="*/ 2317615 w 4187042"/>
              <a:gd name="connsiteY4" fmla="*/ 73496 h 2239027"/>
              <a:gd name="connsiteX5" fmla="*/ 2595805 w 4187042"/>
              <a:gd name="connsiteY5" fmla="*/ 9328 h 2239027"/>
              <a:gd name="connsiteX6" fmla="*/ 2869408 w 4187042"/>
              <a:gd name="connsiteY6" fmla="*/ 4291 h 2239027"/>
              <a:gd name="connsiteX7" fmla="*/ 3249071 w 4187042"/>
              <a:gd name="connsiteY7" fmla="*/ 47070 h 2239027"/>
              <a:gd name="connsiteX8" fmla="*/ 3827350 w 4187042"/>
              <a:gd name="connsiteY8" fmla="*/ 341175 h 2239027"/>
              <a:gd name="connsiteX9" fmla="*/ 4121707 w 4187042"/>
              <a:gd name="connsiteY9" fmla="*/ 749410 h 2239027"/>
              <a:gd name="connsiteX10" fmla="*/ 4185369 w 4187042"/>
              <a:gd name="connsiteY10" fmla="*/ 1225325 h 2239027"/>
              <a:gd name="connsiteX11" fmla="*/ 4082919 w 4187042"/>
              <a:gd name="connsiteY11" fmla="*/ 1738714 h 2239027"/>
              <a:gd name="connsiteX12" fmla="*/ 3977228 w 4187042"/>
              <a:gd name="connsiteY12" fmla="*/ 1872538 h 2239027"/>
              <a:gd name="connsiteX13" fmla="*/ 3783468 w 4187042"/>
              <a:gd name="connsiteY13" fmla="*/ 1825639 h 2239027"/>
              <a:gd name="connsiteX14" fmla="*/ 3410516 w 4187042"/>
              <a:gd name="connsiteY14" fmla="*/ 1782282 h 2239027"/>
              <a:gd name="connsiteX15" fmla="*/ 2440488 w 4187042"/>
              <a:gd name="connsiteY15" fmla="*/ 1741695 h 2239027"/>
              <a:gd name="connsiteX16" fmla="*/ 1407945 w 4187042"/>
              <a:gd name="connsiteY16" fmla="*/ 1846167 h 2239027"/>
              <a:gd name="connsiteX17" fmla="*/ 154 w 4187042"/>
              <a:gd name="connsiteY17" fmla="*/ 2239027 h 2239027"/>
              <a:gd name="connsiteX18" fmla="*/ 32491 w 4187042"/>
              <a:gd name="connsiteY18" fmla="*/ 1381768 h 2239027"/>
              <a:gd name="connsiteX19" fmla="*/ 377385 w 4187042"/>
              <a:gd name="connsiteY19" fmla="*/ 1147911 h 2239027"/>
              <a:gd name="connsiteX20" fmla="*/ 587708 w 4187042"/>
              <a:gd name="connsiteY20" fmla="*/ 1012392 h 2239027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741695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88455 w 4154627"/>
              <a:gd name="connsiteY14" fmla="*/ 1830988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3740"/>
              <a:gd name="connsiteX1" fmla="*/ 1196343 w 4154627"/>
              <a:gd name="connsiteY1" fmla="*/ 677622 h 1873740"/>
              <a:gd name="connsiteX2" fmla="*/ 1695574 w 4154627"/>
              <a:gd name="connsiteY2" fmla="*/ 235595 h 1873740"/>
              <a:gd name="connsiteX3" fmla="*/ 2029033 w 4154627"/>
              <a:gd name="connsiteY3" fmla="*/ 125446 h 1873740"/>
              <a:gd name="connsiteX4" fmla="*/ 2285200 w 4154627"/>
              <a:gd name="connsiteY4" fmla="*/ 73496 h 1873740"/>
              <a:gd name="connsiteX5" fmla="*/ 2563390 w 4154627"/>
              <a:gd name="connsiteY5" fmla="*/ 9328 h 1873740"/>
              <a:gd name="connsiteX6" fmla="*/ 2836993 w 4154627"/>
              <a:gd name="connsiteY6" fmla="*/ 4291 h 1873740"/>
              <a:gd name="connsiteX7" fmla="*/ 3216656 w 4154627"/>
              <a:gd name="connsiteY7" fmla="*/ 47070 h 1873740"/>
              <a:gd name="connsiteX8" fmla="*/ 3794935 w 4154627"/>
              <a:gd name="connsiteY8" fmla="*/ 341175 h 1873740"/>
              <a:gd name="connsiteX9" fmla="*/ 4089292 w 4154627"/>
              <a:gd name="connsiteY9" fmla="*/ 749410 h 1873740"/>
              <a:gd name="connsiteX10" fmla="*/ 4152954 w 4154627"/>
              <a:gd name="connsiteY10" fmla="*/ 1225325 h 1873740"/>
              <a:gd name="connsiteX11" fmla="*/ 4050504 w 4154627"/>
              <a:gd name="connsiteY11" fmla="*/ 1738714 h 1873740"/>
              <a:gd name="connsiteX12" fmla="*/ 3934459 w 4154627"/>
              <a:gd name="connsiteY12" fmla="*/ 1815716 h 1873740"/>
              <a:gd name="connsiteX13" fmla="*/ 3751053 w 4154627"/>
              <a:gd name="connsiteY13" fmla="*/ 1825639 h 1873740"/>
              <a:gd name="connsiteX14" fmla="*/ 3388455 w 4154627"/>
              <a:gd name="connsiteY14" fmla="*/ 1830988 h 1873740"/>
              <a:gd name="connsiteX15" fmla="*/ 2408073 w 4154627"/>
              <a:gd name="connsiteY15" fmla="*/ 1814753 h 1873740"/>
              <a:gd name="connsiteX16" fmla="*/ 1375530 w 4154627"/>
              <a:gd name="connsiteY16" fmla="*/ 1846167 h 1873740"/>
              <a:gd name="connsiteX17" fmla="*/ 9155 w 4154627"/>
              <a:gd name="connsiteY17" fmla="*/ 1873740 h 1873740"/>
              <a:gd name="connsiteX18" fmla="*/ 76 w 4154627"/>
              <a:gd name="connsiteY18" fmla="*/ 1381768 h 1873740"/>
              <a:gd name="connsiteX19" fmla="*/ 344970 w 4154627"/>
              <a:gd name="connsiteY19" fmla="*/ 1147911 h 1873740"/>
              <a:gd name="connsiteX20" fmla="*/ 555293 w 4154627"/>
              <a:gd name="connsiteY20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08073 w 4154627"/>
              <a:gd name="connsiteY16" fmla="*/ 1814753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49488 w 4154627"/>
              <a:gd name="connsiteY16" fmla="*/ 1433231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861982 w 4154627"/>
              <a:gd name="connsiteY13" fmla="*/ 1174434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657869 w 4155238"/>
              <a:gd name="connsiteY14" fmla="*/ 1265533 h 1873740"/>
              <a:gd name="connsiteX15" fmla="*/ 3332392 w 4155238"/>
              <a:gd name="connsiteY15" fmla="*/ 1342883 h 1873740"/>
              <a:gd name="connsiteX16" fmla="*/ 3388455 w 4155238"/>
              <a:gd name="connsiteY16" fmla="*/ 1830988 h 1873740"/>
              <a:gd name="connsiteX17" fmla="*/ 2449488 w 4155238"/>
              <a:gd name="connsiteY17" fmla="*/ 1433231 h 1873740"/>
              <a:gd name="connsiteX18" fmla="*/ 1375530 w 4155238"/>
              <a:gd name="connsiteY18" fmla="*/ 1846167 h 1873740"/>
              <a:gd name="connsiteX19" fmla="*/ 9155 w 4155238"/>
              <a:gd name="connsiteY19" fmla="*/ 1873740 h 1873740"/>
              <a:gd name="connsiteX20" fmla="*/ 76 w 4155238"/>
              <a:gd name="connsiteY20" fmla="*/ 1381768 h 1873740"/>
              <a:gd name="connsiteX21" fmla="*/ 344970 w 4155238"/>
              <a:gd name="connsiteY21" fmla="*/ 1147911 h 1873740"/>
              <a:gd name="connsiteX22" fmla="*/ 555293 w 4155238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2449488 w 4155238"/>
              <a:gd name="connsiteY16" fmla="*/ 1433231 h 1873740"/>
              <a:gd name="connsiteX17" fmla="*/ 1375530 w 4155238"/>
              <a:gd name="connsiteY17" fmla="*/ 1846167 h 1873740"/>
              <a:gd name="connsiteX18" fmla="*/ 9155 w 4155238"/>
              <a:gd name="connsiteY18" fmla="*/ 1873740 h 1873740"/>
              <a:gd name="connsiteX19" fmla="*/ 76 w 4155238"/>
              <a:gd name="connsiteY19" fmla="*/ 1381768 h 1873740"/>
              <a:gd name="connsiteX20" fmla="*/ 344970 w 4155238"/>
              <a:gd name="connsiteY20" fmla="*/ 1147911 h 1873740"/>
              <a:gd name="connsiteX21" fmla="*/ 555293 w 4155238"/>
              <a:gd name="connsiteY21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1375530 w 4155238"/>
              <a:gd name="connsiteY16" fmla="*/ 1846167 h 1873740"/>
              <a:gd name="connsiteX17" fmla="*/ 9155 w 4155238"/>
              <a:gd name="connsiteY17" fmla="*/ 1873740 h 1873740"/>
              <a:gd name="connsiteX18" fmla="*/ 76 w 4155238"/>
              <a:gd name="connsiteY18" fmla="*/ 1381768 h 1873740"/>
              <a:gd name="connsiteX19" fmla="*/ 344970 w 4155238"/>
              <a:gd name="connsiteY19" fmla="*/ 1147911 h 1873740"/>
              <a:gd name="connsiteX20" fmla="*/ 555293 w 4155238"/>
              <a:gd name="connsiteY20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75530 w 4155238"/>
              <a:gd name="connsiteY15" fmla="*/ 1846167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65177 w 4155238"/>
              <a:gd name="connsiteY15" fmla="*/ 1367236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861906 w 4155162"/>
              <a:gd name="connsiteY13" fmla="*/ 1174434 h 1381768"/>
              <a:gd name="connsiteX14" fmla="*/ 3332316 w 4155162"/>
              <a:gd name="connsiteY14" fmla="*/ 1342883 h 1381768"/>
              <a:gd name="connsiteX15" fmla="*/ 1365101 w 4155162"/>
              <a:gd name="connsiteY15" fmla="*/ 1367236 h 1381768"/>
              <a:gd name="connsiteX16" fmla="*/ 0 w 4155162"/>
              <a:gd name="connsiteY16" fmla="*/ 1381768 h 1381768"/>
              <a:gd name="connsiteX17" fmla="*/ 344894 w 4155162"/>
              <a:gd name="connsiteY17" fmla="*/ 1147911 h 1381768"/>
              <a:gd name="connsiteX18" fmla="*/ 555217 w 4155162"/>
              <a:gd name="connsiteY18" fmla="*/ 1012392 h 1381768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332316 w 4155162"/>
              <a:gd name="connsiteY13" fmla="*/ 1342883 h 1381768"/>
              <a:gd name="connsiteX14" fmla="*/ 1365101 w 4155162"/>
              <a:gd name="connsiteY14" fmla="*/ 1367236 h 1381768"/>
              <a:gd name="connsiteX15" fmla="*/ 0 w 4155162"/>
              <a:gd name="connsiteY15" fmla="*/ 1381768 h 1381768"/>
              <a:gd name="connsiteX16" fmla="*/ 344894 w 4155162"/>
              <a:gd name="connsiteY16" fmla="*/ 1147911 h 1381768"/>
              <a:gd name="connsiteX17" fmla="*/ 555217 w 4155162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94859 w 4156160"/>
              <a:gd name="connsiteY9" fmla="*/ 341175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63797 w 4156160"/>
              <a:gd name="connsiteY9" fmla="*/ 351731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052564"/>
              <a:gd name="connsiteY0" fmla="*/ 1012392 h 1381768"/>
              <a:gd name="connsiteX1" fmla="*/ 919888 w 4052564"/>
              <a:gd name="connsiteY1" fmla="*/ 847716 h 1381768"/>
              <a:gd name="connsiteX2" fmla="*/ 1196267 w 4052564"/>
              <a:gd name="connsiteY2" fmla="*/ 677622 h 1381768"/>
              <a:gd name="connsiteX3" fmla="*/ 1695498 w 4052564"/>
              <a:gd name="connsiteY3" fmla="*/ 235595 h 1381768"/>
              <a:gd name="connsiteX4" fmla="*/ 2028957 w 4052564"/>
              <a:gd name="connsiteY4" fmla="*/ 125446 h 1381768"/>
              <a:gd name="connsiteX5" fmla="*/ 2285124 w 4052564"/>
              <a:gd name="connsiteY5" fmla="*/ 73496 h 1381768"/>
              <a:gd name="connsiteX6" fmla="*/ 2563314 w 4052564"/>
              <a:gd name="connsiteY6" fmla="*/ 9328 h 1381768"/>
              <a:gd name="connsiteX7" fmla="*/ 2836917 w 4052564"/>
              <a:gd name="connsiteY7" fmla="*/ 4291 h 1381768"/>
              <a:gd name="connsiteX8" fmla="*/ 3216580 w 4052564"/>
              <a:gd name="connsiteY8" fmla="*/ 47070 h 1381768"/>
              <a:gd name="connsiteX9" fmla="*/ 3763797 w 4052564"/>
              <a:gd name="connsiteY9" fmla="*/ 351731 h 1381768"/>
              <a:gd name="connsiteX10" fmla="*/ 4016739 w 4052564"/>
              <a:gd name="connsiteY10" fmla="*/ 770524 h 1381768"/>
              <a:gd name="connsiteX11" fmla="*/ 3800849 w 4052564"/>
              <a:gd name="connsiteY11" fmla="*/ 1119759 h 1381768"/>
              <a:gd name="connsiteX12" fmla="*/ 4040074 w 4052564"/>
              <a:gd name="connsiteY12" fmla="*/ 1284134 h 1381768"/>
              <a:gd name="connsiteX13" fmla="*/ 3332316 w 4052564"/>
              <a:gd name="connsiteY13" fmla="*/ 1342883 h 1381768"/>
              <a:gd name="connsiteX14" fmla="*/ 1365101 w 4052564"/>
              <a:gd name="connsiteY14" fmla="*/ 1367236 h 1381768"/>
              <a:gd name="connsiteX15" fmla="*/ 0 w 4052564"/>
              <a:gd name="connsiteY15" fmla="*/ 1381768 h 1381768"/>
              <a:gd name="connsiteX16" fmla="*/ 344894 w 4052564"/>
              <a:gd name="connsiteY16" fmla="*/ 1147911 h 1381768"/>
              <a:gd name="connsiteX17" fmla="*/ 555217 w 4052564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332316 w 4016941"/>
              <a:gd name="connsiteY13" fmla="*/ 1342883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458284 w 4016941"/>
              <a:gd name="connsiteY14" fmla="*/ 111387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210323 w 3672047"/>
              <a:gd name="connsiteY0" fmla="*/ 1012392 h 1163420"/>
              <a:gd name="connsiteX1" fmla="*/ 574994 w 3672047"/>
              <a:gd name="connsiteY1" fmla="*/ 847716 h 1163420"/>
              <a:gd name="connsiteX2" fmla="*/ 851373 w 3672047"/>
              <a:gd name="connsiteY2" fmla="*/ 677622 h 1163420"/>
              <a:gd name="connsiteX3" fmla="*/ 1350604 w 3672047"/>
              <a:gd name="connsiteY3" fmla="*/ 235595 h 1163420"/>
              <a:gd name="connsiteX4" fmla="*/ 1684063 w 3672047"/>
              <a:gd name="connsiteY4" fmla="*/ 125446 h 1163420"/>
              <a:gd name="connsiteX5" fmla="*/ 1940230 w 3672047"/>
              <a:gd name="connsiteY5" fmla="*/ 73496 h 1163420"/>
              <a:gd name="connsiteX6" fmla="*/ 2218420 w 3672047"/>
              <a:gd name="connsiteY6" fmla="*/ 9328 h 1163420"/>
              <a:gd name="connsiteX7" fmla="*/ 2492023 w 3672047"/>
              <a:gd name="connsiteY7" fmla="*/ 4291 h 1163420"/>
              <a:gd name="connsiteX8" fmla="*/ 2871686 w 3672047"/>
              <a:gd name="connsiteY8" fmla="*/ 47070 h 1163420"/>
              <a:gd name="connsiteX9" fmla="*/ 3418903 w 3672047"/>
              <a:gd name="connsiteY9" fmla="*/ 351731 h 1163420"/>
              <a:gd name="connsiteX10" fmla="*/ 3671845 w 3672047"/>
              <a:gd name="connsiteY10" fmla="*/ 770524 h 1163420"/>
              <a:gd name="connsiteX11" fmla="*/ 3455955 w 3672047"/>
              <a:gd name="connsiteY11" fmla="*/ 1119759 h 1163420"/>
              <a:gd name="connsiteX12" fmla="*/ 3156785 w 3672047"/>
              <a:gd name="connsiteY12" fmla="*/ 1125784 h 1163420"/>
              <a:gd name="connsiteX13" fmla="*/ 2832116 w 3672047"/>
              <a:gd name="connsiteY13" fmla="*/ 1163420 h 1163420"/>
              <a:gd name="connsiteX14" fmla="*/ 1113390 w 3672047"/>
              <a:gd name="connsiteY14" fmla="*/ 1113876 h 1163420"/>
              <a:gd name="connsiteX15" fmla="*/ 0 w 3672047"/>
              <a:gd name="connsiteY15" fmla="*/ 1147911 h 1163420"/>
              <a:gd name="connsiteX16" fmla="*/ 210323 w 3672047"/>
              <a:gd name="connsiteY16" fmla="*/ 1012392 h 1163420"/>
              <a:gd name="connsiteX0" fmla="*/ 10288 w 3682335"/>
              <a:gd name="connsiteY0" fmla="*/ 1147911 h 1163420"/>
              <a:gd name="connsiteX1" fmla="*/ 585282 w 3682335"/>
              <a:gd name="connsiteY1" fmla="*/ 847716 h 1163420"/>
              <a:gd name="connsiteX2" fmla="*/ 861661 w 3682335"/>
              <a:gd name="connsiteY2" fmla="*/ 677622 h 1163420"/>
              <a:gd name="connsiteX3" fmla="*/ 1360892 w 3682335"/>
              <a:gd name="connsiteY3" fmla="*/ 235595 h 1163420"/>
              <a:gd name="connsiteX4" fmla="*/ 1694351 w 3682335"/>
              <a:gd name="connsiteY4" fmla="*/ 125446 h 1163420"/>
              <a:gd name="connsiteX5" fmla="*/ 1950518 w 3682335"/>
              <a:gd name="connsiteY5" fmla="*/ 73496 h 1163420"/>
              <a:gd name="connsiteX6" fmla="*/ 2228708 w 3682335"/>
              <a:gd name="connsiteY6" fmla="*/ 9328 h 1163420"/>
              <a:gd name="connsiteX7" fmla="*/ 2502311 w 3682335"/>
              <a:gd name="connsiteY7" fmla="*/ 4291 h 1163420"/>
              <a:gd name="connsiteX8" fmla="*/ 2881974 w 3682335"/>
              <a:gd name="connsiteY8" fmla="*/ 47070 h 1163420"/>
              <a:gd name="connsiteX9" fmla="*/ 3429191 w 3682335"/>
              <a:gd name="connsiteY9" fmla="*/ 351731 h 1163420"/>
              <a:gd name="connsiteX10" fmla="*/ 3682133 w 3682335"/>
              <a:gd name="connsiteY10" fmla="*/ 770524 h 1163420"/>
              <a:gd name="connsiteX11" fmla="*/ 3466243 w 3682335"/>
              <a:gd name="connsiteY11" fmla="*/ 1119759 h 1163420"/>
              <a:gd name="connsiteX12" fmla="*/ 3167073 w 3682335"/>
              <a:gd name="connsiteY12" fmla="*/ 1125784 h 1163420"/>
              <a:gd name="connsiteX13" fmla="*/ 2842404 w 3682335"/>
              <a:gd name="connsiteY13" fmla="*/ 1163420 h 1163420"/>
              <a:gd name="connsiteX14" fmla="*/ 1123678 w 3682335"/>
              <a:gd name="connsiteY14" fmla="*/ 1113876 h 1163420"/>
              <a:gd name="connsiteX15" fmla="*/ 10288 w 3682335"/>
              <a:gd name="connsiteY15" fmla="*/ 114791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376363 w 3197037"/>
              <a:gd name="connsiteY2" fmla="*/ 677622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75907 w 3197037"/>
              <a:gd name="connsiteY2" fmla="*/ 776193 h 1163420"/>
              <a:gd name="connsiteX3" fmla="*/ 272826 w 3197037"/>
              <a:gd name="connsiteY3" fmla="*/ 455932 h 1163420"/>
              <a:gd name="connsiteX4" fmla="*/ 875594 w 3197037"/>
              <a:gd name="connsiteY4" fmla="*/ 98359 h 1163420"/>
              <a:gd name="connsiteX5" fmla="*/ 1209053 w 3197037"/>
              <a:gd name="connsiteY5" fmla="*/ 125446 h 1163420"/>
              <a:gd name="connsiteX6" fmla="*/ 1465220 w 3197037"/>
              <a:gd name="connsiteY6" fmla="*/ 73496 h 1163420"/>
              <a:gd name="connsiteX7" fmla="*/ 1743410 w 3197037"/>
              <a:gd name="connsiteY7" fmla="*/ 9328 h 1163420"/>
              <a:gd name="connsiteX8" fmla="*/ 2017013 w 3197037"/>
              <a:gd name="connsiteY8" fmla="*/ 4291 h 1163420"/>
              <a:gd name="connsiteX9" fmla="*/ 2396676 w 3197037"/>
              <a:gd name="connsiteY9" fmla="*/ 47070 h 1163420"/>
              <a:gd name="connsiteX10" fmla="*/ 2943893 w 3197037"/>
              <a:gd name="connsiteY10" fmla="*/ 351731 h 1163420"/>
              <a:gd name="connsiteX11" fmla="*/ 3196835 w 3197037"/>
              <a:gd name="connsiteY11" fmla="*/ 770524 h 1163420"/>
              <a:gd name="connsiteX12" fmla="*/ 2980945 w 3197037"/>
              <a:gd name="connsiteY12" fmla="*/ 1119759 h 1163420"/>
              <a:gd name="connsiteX13" fmla="*/ 2681775 w 3197037"/>
              <a:gd name="connsiteY13" fmla="*/ 1125784 h 1163420"/>
              <a:gd name="connsiteX14" fmla="*/ 2357106 w 3197037"/>
              <a:gd name="connsiteY14" fmla="*/ 1163420 h 1163420"/>
              <a:gd name="connsiteX15" fmla="*/ 638380 w 3197037"/>
              <a:gd name="connsiteY15" fmla="*/ 1113876 h 1163420"/>
              <a:gd name="connsiteX16" fmla="*/ 73739 w 3197037"/>
              <a:gd name="connsiteY16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106192 w 3229490"/>
              <a:gd name="connsiteY0" fmla="*/ 1021231 h 1163420"/>
              <a:gd name="connsiteX1" fmla="*/ 80668 w 3229490"/>
              <a:gd name="connsiteY1" fmla="*/ 847716 h 1163420"/>
              <a:gd name="connsiteX2" fmla="*/ 305279 w 3229490"/>
              <a:gd name="connsiteY2" fmla="*/ 455932 h 1163420"/>
              <a:gd name="connsiteX3" fmla="*/ 908047 w 3229490"/>
              <a:gd name="connsiteY3" fmla="*/ 98359 h 1163420"/>
              <a:gd name="connsiteX4" fmla="*/ 1241506 w 3229490"/>
              <a:gd name="connsiteY4" fmla="*/ 125446 h 1163420"/>
              <a:gd name="connsiteX5" fmla="*/ 1497673 w 3229490"/>
              <a:gd name="connsiteY5" fmla="*/ 73496 h 1163420"/>
              <a:gd name="connsiteX6" fmla="*/ 1775863 w 3229490"/>
              <a:gd name="connsiteY6" fmla="*/ 9328 h 1163420"/>
              <a:gd name="connsiteX7" fmla="*/ 2049466 w 3229490"/>
              <a:gd name="connsiteY7" fmla="*/ 4291 h 1163420"/>
              <a:gd name="connsiteX8" fmla="*/ 2429129 w 3229490"/>
              <a:gd name="connsiteY8" fmla="*/ 47070 h 1163420"/>
              <a:gd name="connsiteX9" fmla="*/ 2976346 w 3229490"/>
              <a:gd name="connsiteY9" fmla="*/ 351731 h 1163420"/>
              <a:gd name="connsiteX10" fmla="*/ 3229288 w 3229490"/>
              <a:gd name="connsiteY10" fmla="*/ 770524 h 1163420"/>
              <a:gd name="connsiteX11" fmla="*/ 3013398 w 3229490"/>
              <a:gd name="connsiteY11" fmla="*/ 1119759 h 1163420"/>
              <a:gd name="connsiteX12" fmla="*/ 2714228 w 3229490"/>
              <a:gd name="connsiteY12" fmla="*/ 1125784 h 1163420"/>
              <a:gd name="connsiteX13" fmla="*/ 2389559 w 3229490"/>
              <a:gd name="connsiteY13" fmla="*/ 1163420 h 1163420"/>
              <a:gd name="connsiteX14" fmla="*/ 670833 w 3229490"/>
              <a:gd name="connsiteY14" fmla="*/ 1113876 h 1163420"/>
              <a:gd name="connsiteX15" fmla="*/ 106192 w 3229490"/>
              <a:gd name="connsiteY15" fmla="*/ 1021231 h 1163420"/>
              <a:gd name="connsiteX0" fmla="*/ 84353 w 3207651"/>
              <a:gd name="connsiteY0" fmla="*/ 1021231 h 1163420"/>
              <a:gd name="connsiteX1" fmla="*/ 58829 w 3207651"/>
              <a:gd name="connsiteY1" fmla="*/ 847716 h 1163420"/>
              <a:gd name="connsiteX2" fmla="*/ 283440 w 3207651"/>
              <a:gd name="connsiteY2" fmla="*/ 455932 h 1163420"/>
              <a:gd name="connsiteX3" fmla="*/ 886208 w 3207651"/>
              <a:gd name="connsiteY3" fmla="*/ 98359 h 1163420"/>
              <a:gd name="connsiteX4" fmla="*/ 1219667 w 3207651"/>
              <a:gd name="connsiteY4" fmla="*/ 125446 h 1163420"/>
              <a:gd name="connsiteX5" fmla="*/ 1475834 w 3207651"/>
              <a:gd name="connsiteY5" fmla="*/ 73496 h 1163420"/>
              <a:gd name="connsiteX6" fmla="*/ 1754024 w 3207651"/>
              <a:gd name="connsiteY6" fmla="*/ 9328 h 1163420"/>
              <a:gd name="connsiteX7" fmla="*/ 2027627 w 3207651"/>
              <a:gd name="connsiteY7" fmla="*/ 4291 h 1163420"/>
              <a:gd name="connsiteX8" fmla="*/ 2407290 w 3207651"/>
              <a:gd name="connsiteY8" fmla="*/ 47070 h 1163420"/>
              <a:gd name="connsiteX9" fmla="*/ 2954507 w 3207651"/>
              <a:gd name="connsiteY9" fmla="*/ 351731 h 1163420"/>
              <a:gd name="connsiteX10" fmla="*/ 3207449 w 3207651"/>
              <a:gd name="connsiteY10" fmla="*/ 770524 h 1163420"/>
              <a:gd name="connsiteX11" fmla="*/ 2991559 w 3207651"/>
              <a:gd name="connsiteY11" fmla="*/ 1119759 h 1163420"/>
              <a:gd name="connsiteX12" fmla="*/ 2692389 w 3207651"/>
              <a:gd name="connsiteY12" fmla="*/ 1125784 h 1163420"/>
              <a:gd name="connsiteX13" fmla="*/ 2367720 w 3207651"/>
              <a:gd name="connsiteY13" fmla="*/ 1163420 h 1163420"/>
              <a:gd name="connsiteX14" fmla="*/ 648994 w 3207651"/>
              <a:gd name="connsiteY14" fmla="*/ 1113876 h 1163420"/>
              <a:gd name="connsiteX15" fmla="*/ 84353 w 3207651"/>
              <a:gd name="connsiteY15" fmla="*/ 1021231 h 1163420"/>
              <a:gd name="connsiteX0" fmla="*/ 84352 w 3207650"/>
              <a:gd name="connsiteY0" fmla="*/ 1022625 h 1164814"/>
              <a:gd name="connsiteX1" fmla="*/ 58828 w 3207650"/>
              <a:gd name="connsiteY1" fmla="*/ 849110 h 1164814"/>
              <a:gd name="connsiteX2" fmla="*/ 283439 w 3207650"/>
              <a:gd name="connsiteY2" fmla="*/ 457326 h 1164814"/>
              <a:gd name="connsiteX3" fmla="*/ 886207 w 3207650"/>
              <a:gd name="connsiteY3" fmla="*/ 99753 h 1164814"/>
              <a:gd name="connsiteX4" fmla="*/ 1219665 w 3207650"/>
              <a:gd name="connsiteY4" fmla="*/ 161 h 1164814"/>
              <a:gd name="connsiteX5" fmla="*/ 1475833 w 3207650"/>
              <a:gd name="connsiteY5" fmla="*/ 74890 h 1164814"/>
              <a:gd name="connsiteX6" fmla="*/ 1754023 w 3207650"/>
              <a:gd name="connsiteY6" fmla="*/ 10722 h 1164814"/>
              <a:gd name="connsiteX7" fmla="*/ 2027626 w 3207650"/>
              <a:gd name="connsiteY7" fmla="*/ 5685 h 1164814"/>
              <a:gd name="connsiteX8" fmla="*/ 2407289 w 3207650"/>
              <a:gd name="connsiteY8" fmla="*/ 48464 h 1164814"/>
              <a:gd name="connsiteX9" fmla="*/ 2954506 w 3207650"/>
              <a:gd name="connsiteY9" fmla="*/ 353125 h 1164814"/>
              <a:gd name="connsiteX10" fmla="*/ 3207448 w 3207650"/>
              <a:gd name="connsiteY10" fmla="*/ 771918 h 1164814"/>
              <a:gd name="connsiteX11" fmla="*/ 2991558 w 3207650"/>
              <a:gd name="connsiteY11" fmla="*/ 1121153 h 1164814"/>
              <a:gd name="connsiteX12" fmla="*/ 2692388 w 3207650"/>
              <a:gd name="connsiteY12" fmla="*/ 1127178 h 1164814"/>
              <a:gd name="connsiteX13" fmla="*/ 2367719 w 3207650"/>
              <a:gd name="connsiteY13" fmla="*/ 1164814 h 1164814"/>
              <a:gd name="connsiteX14" fmla="*/ 648993 w 3207650"/>
              <a:gd name="connsiteY14" fmla="*/ 1115270 h 1164814"/>
              <a:gd name="connsiteX15" fmla="*/ 84352 w 3207650"/>
              <a:gd name="connsiteY15" fmla="*/ 1022625 h 1164814"/>
              <a:gd name="connsiteX0" fmla="*/ 84352 w 3207650"/>
              <a:gd name="connsiteY0" fmla="*/ 1085031 h 1227220"/>
              <a:gd name="connsiteX1" fmla="*/ 58828 w 3207650"/>
              <a:gd name="connsiteY1" fmla="*/ 911516 h 1227220"/>
              <a:gd name="connsiteX2" fmla="*/ 283439 w 3207650"/>
              <a:gd name="connsiteY2" fmla="*/ 519732 h 1227220"/>
              <a:gd name="connsiteX3" fmla="*/ 886207 w 3207650"/>
              <a:gd name="connsiteY3" fmla="*/ 162159 h 1227220"/>
              <a:gd name="connsiteX4" fmla="*/ 1219665 w 3207650"/>
              <a:gd name="connsiteY4" fmla="*/ 62567 h 1227220"/>
              <a:gd name="connsiteX5" fmla="*/ 1496541 w 3207650"/>
              <a:gd name="connsiteY5" fmla="*/ 59 h 1227220"/>
              <a:gd name="connsiteX6" fmla="*/ 1754023 w 3207650"/>
              <a:gd name="connsiteY6" fmla="*/ 73128 h 1227220"/>
              <a:gd name="connsiteX7" fmla="*/ 2027626 w 3207650"/>
              <a:gd name="connsiteY7" fmla="*/ 68091 h 1227220"/>
              <a:gd name="connsiteX8" fmla="*/ 2407289 w 3207650"/>
              <a:gd name="connsiteY8" fmla="*/ 110870 h 1227220"/>
              <a:gd name="connsiteX9" fmla="*/ 2954506 w 3207650"/>
              <a:gd name="connsiteY9" fmla="*/ 415531 h 1227220"/>
              <a:gd name="connsiteX10" fmla="*/ 3207448 w 3207650"/>
              <a:gd name="connsiteY10" fmla="*/ 834324 h 1227220"/>
              <a:gd name="connsiteX11" fmla="*/ 2991558 w 3207650"/>
              <a:gd name="connsiteY11" fmla="*/ 1183559 h 1227220"/>
              <a:gd name="connsiteX12" fmla="*/ 2692388 w 3207650"/>
              <a:gd name="connsiteY12" fmla="*/ 1189584 h 1227220"/>
              <a:gd name="connsiteX13" fmla="*/ 2367719 w 3207650"/>
              <a:gd name="connsiteY13" fmla="*/ 1227220 h 1227220"/>
              <a:gd name="connsiteX14" fmla="*/ 648993 w 3207650"/>
              <a:gd name="connsiteY14" fmla="*/ 1177676 h 1227220"/>
              <a:gd name="connsiteX15" fmla="*/ 84352 w 3207650"/>
              <a:gd name="connsiteY15" fmla="*/ 1085031 h 1227220"/>
              <a:gd name="connsiteX0" fmla="*/ 84352 w 3207650"/>
              <a:gd name="connsiteY0" fmla="*/ 1093623 h 1235812"/>
              <a:gd name="connsiteX1" fmla="*/ 58828 w 3207650"/>
              <a:gd name="connsiteY1" fmla="*/ 920108 h 1235812"/>
              <a:gd name="connsiteX2" fmla="*/ 283439 w 3207650"/>
              <a:gd name="connsiteY2" fmla="*/ 528324 h 1235812"/>
              <a:gd name="connsiteX3" fmla="*/ 886207 w 3207650"/>
              <a:gd name="connsiteY3" fmla="*/ 170751 h 1235812"/>
              <a:gd name="connsiteX4" fmla="*/ 1219665 w 3207650"/>
              <a:gd name="connsiteY4" fmla="*/ 71159 h 1235812"/>
              <a:gd name="connsiteX5" fmla="*/ 1496541 w 3207650"/>
              <a:gd name="connsiteY5" fmla="*/ 8651 h 1235812"/>
              <a:gd name="connsiteX6" fmla="*/ 1764376 w 3207650"/>
              <a:gd name="connsiteY6" fmla="*/ 7823 h 1235812"/>
              <a:gd name="connsiteX7" fmla="*/ 2027626 w 3207650"/>
              <a:gd name="connsiteY7" fmla="*/ 76683 h 1235812"/>
              <a:gd name="connsiteX8" fmla="*/ 2407289 w 3207650"/>
              <a:gd name="connsiteY8" fmla="*/ 119462 h 1235812"/>
              <a:gd name="connsiteX9" fmla="*/ 2954506 w 3207650"/>
              <a:gd name="connsiteY9" fmla="*/ 424123 h 1235812"/>
              <a:gd name="connsiteX10" fmla="*/ 3207448 w 3207650"/>
              <a:gd name="connsiteY10" fmla="*/ 842916 h 1235812"/>
              <a:gd name="connsiteX11" fmla="*/ 2991558 w 3207650"/>
              <a:gd name="connsiteY11" fmla="*/ 1192151 h 1235812"/>
              <a:gd name="connsiteX12" fmla="*/ 2692388 w 3207650"/>
              <a:gd name="connsiteY12" fmla="*/ 1198176 h 1235812"/>
              <a:gd name="connsiteX13" fmla="*/ 2367719 w 3207650"/>
              <a:gd name="connsiteY13" fmla="*/ 1235812 h 1235812"/>
              <a:gd name="connsiteX14" fmla="*/ 648993 w 3207650"/>
              <a:gd name="connsiteY14" fmla="*/ 1186268 h 1235812"/>
              <a:gd name="connsiteX15" fmla="*/ 84352 w 3207650"/>
              <a:gd name="connsiteY15" fmla="*/ 1093623 h 1235812"/>
              <a:gd name="connsiteX0" fmla="*/ 84352 w 3207650"/>
              <a:gd name="connsiteY0" fmla="*/ 1093974 h 1236163"/>
              <a:gd name="connsiteX1" fmla="*/ 58828 w 3207650"/>
              <a:gd name="connsiteY1" fmla="*/ 920459 h 1236163"/>
              <a:gd name="connsiteX2" fmla="*/ 283439 w 3207650"/>
              <a:gd name="connsiteY2" fmla="*/ 528675 h 1236163"/>
              <a:gd name="connsiteX3" fmla="*/ 886207 w 3207650"/>
              <a:gd name="connsiteY3" fmla="*/ 171102 h 1236163"/>
              <a:gd name="connsiteX4" fmla="*/ 1219665 w 3207650"/>
              <a:gd name="connsiteY4" fmla="*/ 71510 h 1236163"/>
              <a:gd name="connsiteX5" fmla="*/ 1496541 w 3207650"/>
              <a:gd name="connsiteY5" fmla="*/ 9002 h 1236163"/>
              <a:gd name="connsiteX6" fmla="*/ 1764376 w 3207650"/>
              <a:gd name="connsiteY6" fmla="*/ 8174 h 1236163"/>
              <a:gd name="connsiteX7" fmla="*/ 2001966 w 3207650"/>
              <a:gd name="connsiteY7" fmla="*/ 4406 h 1236163"/>
              <a:gd name="connsiteX8" fmla="*/ 2027626 w 3207650"/>
              <a:gd name="connsiteY8" fmla="*/ 77034 h 1236163"/>
              <a:gd name="connsiteX9" fmla="*/ 2407289 w 3207650"/>
              <a:gd name="connsiteY9" fmla="*/ 119813 h 1236163"/>
              <a:gd name="connsiteX10" fmla="*/ 2954506 w 3207650"/>
              <a:gd name="connsiteY10" fmla="*/ 424474 h 1236163"/>
              <a:gd name="connsiteX11" fmla="*/ 3207448 w 3207650"/>
              <a:gd name="connsiteY11" fmla="*/ 843267 h 1236163"/>
              <a:gd name="connsiteX12" fmla="*/ 2991558 w 3207650"/>
              <a:gd name="connsiteY12" fmla="*/ 1192502 h 1236163"/>
              <a:gd name="connsiteX13" fmla="*/ 2692388 w 3207650"/>
              <a:gd name="connsiteY13" fmla="*/ 1198527 h 1236163"/>
              <a:gd name="connsiteX14" fmla="*/ 2367719 w 3207650"/>
              <a:gd name="connsiteY14" fmla="*/ 1236163 h 1236163"/>
              <a:gd name="connsiteX15" fmla="*/ 648993 w 3207650"/>
              <a:gd name="connsiteY15" fmla="*/ 1186619 h 1236163"/>
              <a:gd name="connsiteX16" fmla="*/ 84352 w 3207650"/>
              <a:gd name="connsiteY16" fmla="*/ 1093974 h 123616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07289 w 3207650"/>
              <a:gd name="connsiteY8" fmla="*/ 122943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69413 w 3207650"/>
              <a:gd name="connsiteY8" fmla="*/ 80715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135516 h 1277705"/>
              <a:gd name="connsiteX1" fmla="*/ 58828 w 3207650"/>
              <a:gd name="connsiteY1" fmla="*/ 962001 h 1277705"/>
              <a:gd name="connsiteX2" fmla="*/ 283439 w 3207650"/>
              <a:gd name="connsiteY2" fmla="*/ 570217 h 1277705"/>
              <a:gd name="connsiteX3" fmla="*/ 886207 w 3207650"/>
              <a:gd name="connsiteY3" fmla="*/ 212644 h 1277705"/>
              <a:gd name="connsiteX4" fmla="*/ 1219665 w 3207650"/>
              <a:gd name="connsiteY4" fmla="*/ 113052 h 1277705"/>
              <a:gd name="connsiteX5" fmla="*/ 1496541 w 3207650"/>
              <a:gd name="connsiteY5" fmla="*/ 50544 h 1277705"/>
              <a:gd name="connsiteX6" fmla="*/ 1764376 w 3207650"/>
              <a:gd name="connsiteY6" fmla="*/ 49716 h 1277705"/>
              <a:gd name="connsiteX7" fmla="*/ 2001966 w 3207650"/>
              <a:gd name="connsiteY7" fmla="*/ 3722 h 1277705"/>
              <a:gd name="connsiteX8" fmla="*/ 2469413 w 3207650"/>
              <a:gd name="connsiteY8" fmla="*/ 119127 h 1277705"/>
              <a:gd name="connsiteX9" fmla="*/ 2954506 w 3207650"/>
              <a:gd name="connsiteY9" fmla="*/ 466016 h 1277705"/>
              <a:gd name="connsiteX10" fmla="*/ 3207448 w 3207650"/>
              <a:gd name="connsiteY10" fmla="*/ 884809 h 1277705"/>
              <a:gd name="connsiteX11" fmla="*/ 2991558 w 3207650"/>
              <a:gd name="connsiteY11" fmla="*/ 1234044 h 1277705"/>
              <a:gd name="connsiteX12" fmla="*/ 2692388 w 3207650"/>
              <a:gd name="connsiteY12" fmla="*/ 1240069 h 1277705"/>
              <a:gd name="connsiteX13" fmla="*/ 2367719 w 3207650"/>
              <a:gd name="connsiteY13" fmla="*/ 1277705 h 1277705"/>
              <a:gd name="connsiteX14" fmla="*/ 648993 w 3207650"/>
              <a:gd name="connsiteY14" fmla="*/ 1228161 h 1277705"/>
              <a:gd name="connsiteX15" fmla="*/ 84352 w 3207650"/>
              <a:gd name="connsiteY15" fmla="*/ 1135516 h 1277705"/>
              <a:gd name="connsiteX0" fmla="*/ 84352 w 3207650"/>
              <a:gd name="connsiteY0" fmla="*/ 1138511 h 1280700"/>
              <a:gd name="connsiteX1" fmla="*/ 58828 w 3207650"/>
              <a:gd name="connsiteY1" fmla="*/ 964996 h 1280700"/>
              <a:gd name="connsiteX2" fmla="*/ 283439 w 3207650"/>
              <a:gd name="connsiteY2" fmla="*/ 573212 h 1280700"/>
              <a:gd name="connsiteX3" fmla="*/ 886207 w 3207650"/>
              <a:gd name="connsiteY3" fmla="*/ 215639 h 1280700"/>
              <a:gd name="connsiteX4" fmla="*/ 1219665 w 3207650"/>
              <a:gd name="connsiteY4" fmla="*/ 116047 h 1280700"/>
              <a:gd name="connsiteX5" fmla="*/ 1496541 w 3207650"/>
              <a:gd name="connsiteY5" fmla="*/ 53539 h 1280700"/>
              <a:gd name="connsiteX6" fmla="*/ 1743669 w 3207650"/>
              <a:gd name="connsiteY6" fmla="*/ 21042 h 1280700"/>
              <a:gd name="connsiteX7" fmla="*/ 2001966 w 3207650"/>
              <a:gd name="connsiteY7" fmla="*/ 6717 h 1280700"/>
              <a:gd name="connsiteX8" fmla="*/ 2469413 w 3207650"/>
              <a:gd name="connsiteY8" fmla="*/ 122122 h 1280700"/>
              <a:gd name="connsiteX9" fmla="*/ 2954506 w 3207650"/>
              <a:gd name="connsiteY9" fmla="*/ 469011 h 1280700"/>
              <a:gd name="connsiteX10" fmla="*/ 3207448 w 3207650"/>
              <a:gd name="connsiteY10" fmla="*/ 887804 h 1280700"/>
              <a:gd name="connsiteX11" fmla="*/ 2991558 w 3207650"/>
              <a:gd name="connsiteY11" fmla="*/ 1237039 h 1280700"/>
              <a:gd name="connsiteX12" fmla="*/ 2692388 w 3207650"/>
              <a:gd name="connsiteY12" fmla="*/ 1243064 h 1280700"/>
              <a:gd name="connsiteX13" fmla="*/ 2367719 w 3207650"/>
              <a:gd name="connsiteY13" fmla="*/ 1280700 h 1280700"/>
              <a:gd name="connsiteX14" fmla="*/ 648993 w 3207650"/>
              <a:gd name="connsiteY14" fmla="*/ 1231156 h 1280700"/>
              <a:gd name="connsiteX15" fmla="*/ 84352 w 3207650"/>
              <a:gd name="connsiteY15" fmla="*/ 1138511 h 1280700"/>
              <a:gd name="connsiteX0" fmla="*/ 84352 w 3207798"/>
              <a:gd name="connsiteY0" fmla="*/ 1138511 h 1280700"/>
              <a:gd name="connsiteX1" fmla="*/ 58828 w 3207798"/>
              <a:gd name="connsiteY1" fmla="*/ 964996 h 1280700"/>
              <a:gd name="connsiteX2" fmla="*/ 283439 w 3207798"/>
              <a:gd name="connsiteY2" fmla="*/ 573212 h 1280700"/>
              <a:gd name="connsiteX3" fmla="*/ 886207 w 3207798"/>
              <a:gd name="connsiteY3" fmla="*/ 215639 h 1280700"/>
              <a:gd name="connsiteX4" fmla="*/ 1219665 w 3207798"/>
              <a:gd name="connsiteY4" fmla="*/ 116047 h 1280700"/>
              <a:gd name="connsiteX5" fmla="*/ 1496541 w 3207798"/>
              <a:gd name="connsiteY5" fmla="*/ 53539 h 1280700"/>
              <a:gd name="connsiteX6" fmla="*/ 1743669 w 3207798"/>
              <a:gd name="connsiteY6" fmla="*/ 21042 h 1280700"/>
              <a:gd name="connsiteX7" fmla="*/ 2001966 w 3207798"/>
              <a:gd name="connsiteY7" fmla="*/ 6717 h 1280700"/>
              <a:gd name="connsiteX8" fmla="*/ 2469413 w 3207798"/>
              <a:gd name="connsiteY8" fmla="*/ 122122 h 1280700"/>
              <a:gd name="connsiteX9" fmla="*/ 2954506 w 3207798"/>
              <a:gd name="connsiteY9" fmla="*/ 469011 h 1280700"/>
              <a:gd name="connsiteX10" fmla="*/ 3207448 w 3207798"/>
              <a:gd name="connsiteY10" fmla="*/ 887804 h 1280700"/>
              <a:gd name="connsiteX11" fmla="*/ 3001912 w 3207798"/>
              <a:gd name="connsiteY11" fmla="*/ 1184256 h 1280700"/>
              <a:gd name="connsiteX12" fmla="*/ 2692388 w 3207798"/>
              <a:gd name="connsiteY12" fmla="*/ 1243064 h 1280700"/>
              <a:gd name="connsiteX13" fmla="*/ 2367719 w 3207798"/>
              <a:gd name="connsiteY13" fmla="*/ 1280700 h 1280700"/>
              <a:gd name="connsiteX14" fmla="*/ 648993 w 3207798"/>
              <a:gd name="connsiteY14" fmla="*/ 1231156 h 1280700"/>
              <a:gd name="connsiteX15" fmla="*/ 84352 w 3207798"/>
              <a:gd name="connsiteY15" fmla="*/ 1138511 h 1280700"/>
              <a:gd name="connsiteX0" fmla="*/ 84352 w 3207798"/>
              <a:gd name="connsiteY0" fmla="*/ 1138511 h 1243064"/>
              <a:gd name="connsiteX1" fmla="*/ 58828 w 3207798"/>
              <a:gd name="connsiteY1" fmla="*/ 964996 h 1243064"/>
              <a:gd name="connsiteX2" fmla="*/ 283439 w 3207798"/>
              <a:gd name="connsiteY2" fmla="*/ 573212 h 1243064"/>
              <a:gd name="connsiteX3" fmla="*/ 886207 w 3207798"/>
              <a:gd name="connsiteY3" fmla="*/ 215639 h 1243064"/>
              <a:gd name="connsiteX4" fmla="*/ 1219665 w 3207798"/>
              <a:gd name="connsiteY4" fmla="*/ 116047 h 1243064"/>
              <a:gd name="connsiteX5" fmla="*/ 1496541 w 3207798"/>
              <a:gd name="connsiteY5" fmla="*/ 53539 h 1243064"/>
              <a:gd name="connsiteX6" fmla="*/ 1743669 w 3207798"/>
              <a:gd name="connsiteY6" fmla="*/ 21042 h 1243064"/>
              <a:gd name="connsiteX7" fmla="*/ 2001966 w 3207798"/>
              <a:gd name="connsiteY7" fmla="*/ 6717 h 1243064"/>
              <a:gd name="connsiteX8" fmla="*/ 2469413 w 3207798"/>
              <a:gd name="connsiteY8" fmla="*/ 122122 h 1243064"/>
              <a:gd name="connsiteX9" fmla="*/ 2954506 w 3207798"/>
              <a:gd name="connsiteY9" fmla="*/ 469011 h 1243064"/>
              <a:gd name="connsiteX10" fmla="*/ 3207448 w 3207798"/>
              <a:gd name="connsiteY10" fmla="*/ 887804 h 1243064"/>
              <a:gd name="connsiteX11" fmla="*/ 3001912 w 3207798"/>
              <a:gd name="connsiteY11" fmla="*/ 1184256 h 1243064"/>
              <a:gd name="connsiteX12" fmla="*/ 2692388 w 3207798"/>
              <a:gd name="connsiteY12" fmla="*/ 1243064 h 1243064"/>
              <a:gd name="connsiteX13" fmla="*/ 2378073 w 3207798"/>
              <a:gd name="connsiteY13" fmla="*/ 1185691 h 1243064"/>
              <a:gd name="connsiteX14" fmla="*/ 648993 w 3207798"/>
              <a:gd name="connsiteY14" fmla="*/ 1231156 h 1243064"/>
              <a:gd name="connsiteX15" fmla="*/ 84352 w 3207798"/>
              <a:gd name="connsiteY15" fmla="*/ 1138511 h 1243064"/>
              <a:gd name="connsiteX0" fmla="*/ 84352 w 3208014"/>
              <a:gd name="connsiteY0" fmla="*/ 1138511 h 1231156"/>
              <a:gd name="connsiteX1" fmla="*/ 58828 w 3208014"/>
              <a:gd name="connsiteY1" fmla="*/ 964996 h 1231156"/>
              <a:gd name="connsiteX2" fmla="*/ 283439 w 3208014"/>
              <a:gd name="connsiteY2" fmla="*/ 573212 h 1231156"/>
              <a:gd name="connsiteX3" fmla="*/ 886207 w 3208014"/>
              <a:gd name="connsiteY3" fmla="*/ 215639 h 1231156"/>
              <a:gd name="connsiteX4" fmla="*/ 1219665 w 3208014"/>
              <a:gd name="connsiteY4" fmla="*/ 116047 h 1231156"/>
              <a:gd name="connsiteX5" fmla="*/ 1496541 w 3208014"/>
              <a:gd name="connsiteY5" fmla="*/ 53539 h 1231156"/>
              <a:gd name="connsiteX6" fmla="*/ 1743669 w 3208014"/>
              <a:gd name="connsiteY6" fmla="*/ 21042 h 1231156"/>
              <a:gd name="connsiteX7" fmla="*/ 2001966 w 3208014"/>
              <a:gd name="connsiteY7" fmla="*/ 6717 h 1231156"/>
              <a:gd name="connsiteX8" fmla="*/ 2469413 w 3208014"/>
              <a:gd name="connsiteY8" fmla="*/ 122122 h 1231156"/>
              <a:gd name="connsiteX9" fmla="*/ 2954506 w 3208014"/>
              <a:gd name="connsiteY9" fmla="*/ 469011 h 1231156"/>
              <a:gd name="connsiteX10" fmla="*/ 3207448 w 3208014"/>
              <a:gd name="connsiteY10" fmla="*/ 887804 h 1231156"/>
              <a:gd name="connsiteX11" fmla="*/ 3001912 w 3208014"/>
              <a:gd name="connsiteY11" fmla="*/ 1184256 h 1231156"/>
              <a:gd name="connsiteX12" fmla="*/ 2378073 w 3208014"/>
              <a:gd name="connsiteY12" fmla="*/ 1185691 h 1231156"/>
              <a:gd name="connsiteX13" fmla="*/ 648993 w 3208014"/>
              <a:gd name="connsiteY13" fmla="*/ 1231156 h 1231156"/>
              <a:gd name="connsiteX14" fmla="*/ 84352 w 3208014"/>
              <a:gd name="connsiteY14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886207 w 3208013"/>
              <a:gd name="connsiteY3" fmla="*/ 215639 h 1231156"/>
              <a:gd name="connsiteX4" fmla="*/ 1219665 w 3208013"/>
              <a:gd name="connsiteY4" fmla="*/ 116047 h 1231156"/>
              <a:gd name="connsiteX5" fmla="*/ 1496541 w 3208013"/>
              <a:gd name="connsiteY5" fmla="*/ 53539 h 1231156"/>
              <a:gd name="connsiteX6" fmla="*/ 1743669 w 3208013"/>
              <a:gd name="connsiteY6" fmla="*/ 21042 h 1231156"/>
              <a:gd name="connsiteX7" fmla="*/ 2001966 w 3208013"/>
              <a:gd name="connsiteY7" fmla="*/ 6717 h 1231156"/>
              <a:gd name="connsiteX8" fmla="*/ 2469413 w 3208013"/>
              <a:gd name="connsiteY8" fmla="*/ 122122 h 1231156"/>
              <a:gd name="connsiteX9" fmla="*/ 2954506 w 3208013"/>
              <a:gd name="connsiteY9" fmla="*/ 469011 h 1231156"/>
              <a:gd name="connsiteX10" fmla="*/ 3207448 w 3208013"/>
              <a:gd name="connsiteY10" fmla="*/ 887804 h 1231156"/>
              <a:gd name="connsiteX11" fmla="*/ 3001912 w 3208013"/>
              <a:gd name="connsiteY11" fmla="*/ 1131473 h 1231156"/>
              <a:gd name="connsiteX12" fmla="*/ 2378073 w 3208013"/>
              <a:gd name="connsiteY12" fmla="*/ 1185691 h 1231156"/>
              <a:gd name="connsiteX13" fmla="*/ 648993 w 3208013"/>
              <a:gd name="connsiteY13" fmla="*/ 1231156 h 1231156"/>
              <a:gd name="connsiteX14" fmla="*/ 84352 w 3208013"/>
              <a:gd name="connsiteY14" fmla="*/ 1138511 h 1231156"/>
              <a:gd name="connsiteX0" fmla="*/ 84352 w 3208013"/>
              <a:gd name="connsiteY0" fmla="*/ 1131800 h 1224445"/>
              <a:gd name="connsiteX1" fmla="*/ 58828 w 3208013"/>
              <a:gd name="connsiteY1" fmla="*/ 958285 h 1224445"/>
              <a:gd name="connsiteX2" fmla="*/ 283439 w 3208013"/>
              <a:gd name="connsiteY2" fmla="*/ 566501 h 1224445"/>
              <a:gd name="connsiteX3" fmla="*/ 886207 w 3208013"/>
              <a:gd name="connsiteY3" fmla="*/ 208928 h 1224445"/>
              <a:gd name="connsiteX4" fmla="*/ 1219665 w 3208013"/>
              <a:gd name="connsiteY4" fmla="*/ 109336 h 1224445"/>
              <a:gd name="connsiteX5" fmla="*/ 1496541 w 3208013"/>
              <a:gd name="connsiteY5" fmla="*/ 46828 h 1224445"/>
              <a:gd name="connsiteX6" fmla="*/ 1709555 w 3208013"/>
              <a:gd name="connsiteY6" fmla="*/ 118678 h 1224445"/>
              <a:gd name="connsiteX7" fmla="*/ 2001966 w 3208013"/>
              <a:gd name="connsiteY7" fmla="*/ 6 h 1224445"/>
              <a:gd name="connsiteX8" fmla="*/ 2469413 w 3208013"/>
              <a:gd name="connsiteY8" fmla="*/ 115411 h 1224445"/>
              <a:gd name="connsiteX9" fmla="*/ 2954506 w 3208013"/>
              <a:gd name="connsiteY9" fmla="*/ 462300 h 1224445"/>
              <a:gd name="connsiteX10" fmla="*/ 3207448 w 3208013"/>
              <a:gd name="connsiteY10" fmla="*/ 881093 h 1224445"/>
              <a:gd name="connsiteX11" fmla="*/ 3001912 w 3208013"/>
              <a:gd name="connsiteY11" fmla="*/ 1124762 h 1224445"/>
              <a:gd name="connsiteX12" fmla="*/ 2378073 w 3208013"/>
              <a:gd name="connsiteY12" fmla="*/ 1178980 h 1224445"/>
              <a:gd name="connsiteX13" fmla="*/ 648993 w 3208013"/>
              <a:gd name="connsiteY13" fmla="*/ 1224445 h 1224445"/>
              <a:gd name="connsiteX14" fmla="*/ 84352 w 3208013"/>
              <a:gd name="connsiteY14" fmla="*/ 1131800 h 1224445"/>
              <a:gd name="connsiteX0" fmla="*/ 84352 w 3208013"/>
              <a:gd name="connsiteY0" fmla="*/ 1131800 h 1224445"/>
              <a:gd name="connsiteX1" fmla="*/ 58828 w 3208013"/>
              <a:gd name="connsiteY1" fmla="*/ 958285 h 1224445"/>
              <a:gd name="connsiteX2" fmla="*/ 283439 w 3208013"/>
              <a:gd name="connsiteY2" fmla="*/ 566501 h 1224445"/>
              <a:gd name="connsiteX3" fmla="*/ 886207 w 3208013"/>
              <a:gd name="connsiteY3" fmla="*/ 208928 h 1224445"/>
              <a:gd name="connsiteX4" fmla="*/ 1219665 w 3208013"/>
              <a:gd name="connsiteY4" fmla="*/ 109336 h 1224445"/>
              <a:gd name="connsiteX5" fmla="*/ 1496541 w 3208013"/>
              <a:gd name="connsiteY5" fmla="*/ 88565 h 1224445"/>
              <a:gd name="connsiteX6" fmla="*/ 1709555 w 3208013"/>
              <a:gd name="connsiteY6" fmla="*/ 118678 h 1224445"/>
              <a:gd name="connsiteX7" fmla="*/ 2001966 w 3208013"/>
              <a:gd name="connsiteY7" fmla="*/ 6 h 1224445"/>
              <a:gd name="connsiteX8" fmla="*/ 2469413 w 3208013"/>
              <a:gd name="connsiteY8" fmla="*/ 115411 h 1224445"/>
              <a:gd name="connsiteX9" fmla="*/ 2954506 w 3208013"/>
              <a:gd name="connsiteY9" fmla="*/ 462300 h 1224445"/>
              <a:gd name="connsiteX10" fmla="*/ 3207448 w 3208013"/>
              <a:gd name="connsiteY10" fmla="*/ 881093 h 1224445"/>
              <a:gd name="connsiteX11" fmla="*/ 3001912 w 3208013"/>
              <a:gd name="connsiteY11" fmla="*/ 1124762 h 1224445"/>
              <a:gd name="connsiteX12" fmla="*/ 2378073 w 3208013"/>
              <a:gd name="connsiteY12" fmla="*/ 1178980 h 1224445"/>
              <a:gd name="connsiteX13" fmla="*/ 648993 w 3208013"/>
              <a:gd name="connsiteY13" fmla="*/ 1224445 h 1224445"/>
              <a:gd name="connsiteX14" fmla="*/ 84352 w 3208013"/>
              <a:gd name="connsiteY14" fmla="*/ 1131800 h 1224445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954506 w 3208013"/>
              <a:gd name="connsiteY10" fmla="*/ 471292 h 1233437"/>
              <a:gd name="connsiteX11" fmla="*/ 3207448 w 3208013"/>
              <a:gd name="connsiteY11" fmla="*/ 890085 h 1233437"/>
              <a:gd name="connsiteX12" fmla="*/ 3001912 w 3208013"/>
              <a:gd name="connsiteY12" fmla="*/ 1133754 h 1233437"/>
              <a:gd name="connsiteX13" fmla="*/ 2378073 w 3208013"/>
              <a:gd name="connsiteY13" fmla="*/ 1187972 h 1233437"/>
              <a:gd name="connsiteX14" fmla="*/ 648993 w 3208013"/>
              <a:gd name="connsiteY14" fmla="*/ 1233437 h 1233437"/>
              <a:gd name="connsiteX15" fmla="*/ 84352 w 3208013"/>
              <a:gd name="connsiteY15" fmla="*/ 1140792 h 1233437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133449 w 3208013"/>
              <a:gd name="connsiteY10" fmla="*/ 49116 h 1233437"/>
              <a:gd name="connsiteX11" fmla="*/ 2954506 w 3208013"/>
              <a:gd name="connsiteY11" fmla="*/ 471292 h 1233437"/>
              <a:gd name="connsiteX12" fmla="*/ 3207448 w 3208013"/>
              <a:gd name="connsiteY12" fmla="*/ 890085 h 1233437"/>
              <a:gd name="connsiteX13" fmla="*/ 3001912 w 3208013"/>
              <a:gd name="connsiteY13" fmla="*/ 1133754 h 1233437"/>
              <a:gd name="connsiteX14" fmla="*/ 2378073 w 3208013"/>
              <a:gd name="connsiteY14" fmla="*/ 1187972 h 1233437"/>
              <a:gd name="connsiteX15" fmla="*/ 648993 w 3208013"/>
              <a:gd name="connsiteY15" fmla="*/ 1233437 h 1233437"/>
              <a:gd name="connsiteX16" fmla="*/ 84352 w 3208013"/>
              <a:gd name="connsiteY16" fmla="*/ 1140792 h 1233437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379067 w 3208013"/>
              <a:gd name="connsiteY10" fmla="*/ 118680 h 1233437"/>
              <a:gd name="connsiteX11" fmla="*/ 2954506 w 3208013"/>
              <a:gd name="connsiteY11" fmla="*/ 471292 h 1233437"/>
              <a:gd name="connsiteX12" fmla="*/ 3207448 w 3208013"/>
              <a:gd name="connsiteY12" fmla="*/ 890085 h 1233437"/>
              <a:gd name="connsiteX13" fmla="*/ 3001912 w 3208013"/>
              <a:gd name="connsiteY13" fmla="*/ 1133754 h 1233437"/>
              <a:gd name="connsiteX14" fmla="*/ 2378073 w 3208013"/>
              <a:gd name="connsiteY14" fmla="*/ 1187972 h 1233437"/>
              <a:gd name="connsiteX15" fmla="*/ 648993 w 3208013"/>
              <a:gd name="connsiteY15" fmla="*/ 1233437 h 1233437"/>
              <a:gd name="connsiteX16" fmla="*/ 84352 w 3208013"/>
              <a:gd name="connsiteY16" fmla="*/ 1140792 h 1233437"/>
              <a:gd name="connsiteX0" fmla="*/ 84352 w 3208013"/>
              <a:gd name="connsiteY0" fmla="*/ 1137899 h 1230544"/>
              <a:gd name="connsiteX1" fmla="*/ 58828 w 3208013"/>
              <a:gd name="connsiteY1" fmla="*/ 964384 h 1230544"/>
              <a:gd name="connsiteX2" fmla="*/ 283439 w 3208013"/>
              <a:gd name="connsiteY2" fmla="*/ 572600 h 1230544"/>
              <a:gd name="connsiteX3" fmla="*/ 886207 w 3208013"/>
              <a:gd name="connsiteY3" fmla="*/ 215027 h 1230544"/>
              <a:gd name="connsiteX4" fmla="*/ 1219665 w 3208013"/>
              <a:gd name="connsiteY4" fmla="*/ 115435 h 1230544"/>
              <a:gd name="connsiteX5" fmla="*/ 1496541 w 3208013"/>
              <a:gd name="connsiteY5" fmla="*/ 94664 h 1230544"/>
              <a:gd name="connsiteX6" fmla="*/ 1709555 w 3208013"/>
              <a:gd name="connsiteY6" fmla="*/ 124777 h 1230544"/>
              <a:gd name="connsiteX7" fmla="*/ 2001966 w 3208013"/>
              <a:gd name="connsiteY7" fmla="*/ 6105 h 1230544"/>
              <a:gd name="connsiteX8" fmla="*/ 2201677 w 3208013"/>
              <a:gd name="connsiteY8" fmla="*/ 345349 h 1230544"/>
              <a:gd name="connsiteX9" fmla="*/ 2469413 w 3208013"/>
              <a:gd name="connsiteY9" fmla="*/ 121510 h 1230544"/>
              <a:gd name="connsiteX10" fmla="*/ 2379067 w 3208013"/>
              <a:gd name="connsiteY10" fmla="*/ 115787 h 1230544"/>
              <a:gd name="connsiteX11" fmla="*/ 2954506 w 3208013"/>
              <a:gd name="connsiteY11" fmla="*/ 468399 h 1230544"/>
              <a:gd name="connsiteX12" fmla="*/ 3207448 w 3208013"/>
              <a:gd name="connsiteY12" fmla="*/ 887192 h 1230544"/>
              <a:gd name="connsiteX13" fmla="*/ 3001912 w 3208013"/>
              <a:gd name="connsiteY13" fmla="*/ 1130861 h 1230544"/>
              <a:gd name="connsiteX14" fmla="*/ 2378073 w 3208013"/>
              <a:gd name="connsiteY14" fmla="*/ 1185079 h 1230544"/>
              <a:gd name="connsiteX15" fmla="*/ 648993 w 3208013"/>
              <a:gd name="connsiteY15" fmla="*/ 1230544 h 1230544"/>
              <a:gd name="connsiteX16" fmla="*/ 84352 w 3208013"/>
              <a:gd name="connsiteY16" fmla="*/ 1137899 h 1230544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2201677 w 3208013"/>
              <a:gd name="connsiteY8" fmla="*/ 277448 h 1162643"/>
              <a:gd name="connsiteX9" fmla="*/ 2469413 w 3208013"/>
              <a:gd name="connsiteY9" fmla="*/ 53609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103201 h 1195846"/>
              <a:gd name="connsiteX1" fmla="*/ 58828 w 3208013"/>
              <a:gd name="connsiteY1" fmla="*/ 929686 h 1195846"/>
              <a:gd name="connsiteX2" fmla="*/ 283439 w 3208013"/>
              <a:gd name="connsiteY2" fmla="*/ 537902 h 1195846"/>
              <a:gd name="connsiteX3" fmla="*/ 886207 w 3208013"/>
              <a:gd name="connsiteY3" fmla="*/ 180329 h 1195846"/>
              <a:gd name="connsiteX4" fmla="*/ 1219665 w 3208013"/>
              <a:gd name="connsiteY4" fmla="*/ 80737 h 1195846"/>
              <a:gd name="connsiteX5" fmla="*/ 1496541 w 3208013"/>
              <a:gd name="connsiteY5" fmla="*/ 59966 h 1195846"/>
              <a:gd name="connsiteX6" fmla="*/ 1709555 w 3208013"/>
              <a:gd name="connsiteY6" fmla="*/ 90079 h 1195846"/>
              <a:gd name="connsiteX7" fmla="*/ 1613071 w 3208013"/>
              <a:gd name="connsiteY7" fmla="*/ 708785 h 1195846"/>
              <a:gd name="connsiteX8" fmla="*/ 1908300 w 3208013"/>
              <a:gd name="connsiteY8" fmla="*/ 1027159 h 1195846"/>
              <a:gd name="connsiteX9" fmla="*/ 2469413 w 3208013"/>
              <a:gd name="connsiteY9" fmla="*/ 86812 h 1195846"/>
              <a:gd name="connsiteX10" fmla="*/ 2379067 w 3208013"/>
              <a:gd name="connsiteY10" fmla="*/ 81089 h 1195846"/>
              <a:gd name="connsiteX11" fmla="*/ 2954506 w 3208013"/>
              <a:gd name="connsiteY11" fmla="*/ 433701 h 1195846"/>
              <a:gd name="connsiteX12" fmla="*/ 3207448 w 3208013"/>
              <a:gd name="connsiteY12" fmla="*/ 852494 h 1195846"/>
              <a:gd name="connsiteX13" fmla="*/ 3001912 w 3208013"/>
              <a:gd name="connsiteY13" fmla="*/ 1096163 h 1195846"/>
              <a:gd name="connsiteX14" fmla="*/ 2378073 w 3208013"/>
              <a:gd name="connsiteY14" fmla="*/ 1150381 h 1195846"/>
              <a:gd name="connsiteX15" fmla="*/ 648993 w 3208013"/>
              <a:gd name="connsiteY15" fmla="*/ 1195846 h 1195846"/>
              <a:gd name="connsiteX16" fmla="*/ 84352 w 3208013"/>
              <a:gd name="connsiteY16" fmla="*/ 1103201 h 1195846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7241 w 3208013"/>
              <a:gd name="connsiteY9" fmla="*/ 735337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031109 w 3208013"/>
              <a:gd name="connsiteY11" fmla="*/ 527879 h 1162643"/>
              <a:gd name="connsiteX12" fmla="*/ 2954506 w 3208013"/>
              <a:gd name="connsiteY12" fmla="*/ 400498 h 1162643"/>
              <a:gd name="connsiteX13" fmla="*/ 3207448 w 3208013"/>
              <a:gd name="connsiteY13" fmla="*/ 819291 h 1162643"/>
              <a:gd name="connsiteX14" fmla="*/ 3001912 w 3208013"/>
              <a:gd name="connsiteY14" fmla="*/ 1062960 h 1162643"/>
              <a:gd name="connsiteX15" fmla="*/ 2378073 w 3208013"/>
              <a:gd name="connsiteY15" fmla="*/ 1117178 h 1162643"/>
              <a:gd name="connsiteX16" fmla="*/ 648993 w 3208013"/>
              <a:gd name="connsiteY16" fmla="*/ 1162643 h 1162643"/>
              <a:gd name="connsiteX17" fmla="*/ 84352 w 3208013"/>
              <a:gd name="connsiteY17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031109 w 3208013"/>
              <a:gd name="connsiteY11" fmla="*/ 527879 h 1162643"/>
              <a:gd name="connsiteX12" fmla="*/ 2590572 w 3208013"/>
              <a:gd name="connsiteY12" fmla="*/ 138320 h 1162643"/>
              <a:gd name="connsiteX13" fmla="*/ 2954506 w 3208013"/>
              <a:gd name="connsiteY13" fmla="*/ 400498 h 1162643"/>
              <a:gd name="connsiteX14" fmla="*/ 3207448 w 3208013"/>
              <a:gd name="connsiteY14" fmla="*/ 819291 h 1162643"/>
              <a:gd name="connsiteX15" fmla="*/ 3001912 w 3208013"/>
              <a:gd name="connsiteY15" fmla="*/ 1062960 h 1162643"/>
              <a:gd name="connsiteX16" fmla="*/ 2378073 w 3208013"/>
              <a:gd name="connsiteY16" fmla="*/ 1117178 h 1162643"/>
              <a:gd name="connsiteX17" fmla="*/ 648993 w 3208013"/>
              <a:gd name="connsiteY17" fmla="*/ 1162643 h 1162643"/>
              <a:gd name="connsiteX18" fmla="*/ 84352 w 3208013"/>
              <a:gd name="connsiteY18" fmla="*/ 1069998 h 1162643"/>
              <a:gd name="connsiteX0" fmla="*/ 84352 w 3208013"/>
              <a:gd name="connsiteY0" fmla="*/ 1192768 h 1285413"/>
              <a:gd name="connsiteX1" fmla="*/ 58828 w 3208013"/>
              <a:gd name="connsiteY1" fmla="*/ 1019253 h 1285413"/>
              <a:gd name="connsiteX2" fmla="*/ 283439 w 3208013"/>
              <a:gd name="connsiteY2" fmla="*/ 627469 h 1285413"/>
              <a:gd name="connsiteX3" fmla="*/ 886207 w 3208013"/>
              <a:gd name="connsiteY3" fmla="*/ 269896 h 1285413"/>
              <a:gd name="connsiteX4" fmla="*/ 1219665 w 3208013"/>
              <a:gd name="connsiteY4" fmla="*/ 170304 h 1285413"/>
              <a:gd name="connsiteX5" fmla="*/ 1496541 w 3208013"/>
              <a:gd name="connsiteY5" fmla="*/ 149533 h 1285413"/>
              <a:gd name="connsiteX6" fmla="*/ 1709555 w 3208013"/>
              <a:gd name="connsiteY6" fmla="*/ 179646 h 1285413"/>
              <a:gd name="connsiteX7" fmla="*/ 1613071 w 3208013"/>
              <a:gd name="connsiteY7" fmla="*/ 798352 h 1285413"/>
              <a:gd name="connsiteX8" fmla="*/ 1908300 w 3208013"/>
              <a:gd name="connsiteY8" fmla="*/ 1116726 h 1285413"/>
              <a:gd name="connsiteX9" fmla="*/ 1930418 w 3208013"/>
              <a:gd name="connsiteY9" fmla="*/ 781586 h 1285413"/>
              <a:gd name="connsiteX10" fmla="*/ 2379067 w 3208013"/>
              <a:gd name="connsiteY10" fmla="*/ 170656 h 1285413"/>
              <a:gd name="connsiteX11" fmla="*/ 2481408 w 3208013"/>
              <a:gd name="connsiteY11" fmla="*/ 17616 h 1285413"/>
              <a:gd name="connsiteX12" fmla="*/ 2590572 w 3208013"/>
              <a:gd name="connsiteY12" fmla="*/ 261090 h 1285413"/>
              <a:gd name="connsiteX13" fmla="*/ 2954506 w 3208013"/>
              <a:gd name="connsiteY13" fmla="*/ 523268 h 1285413"/>
              <a:gd name="connsiteX14" fmla="*/ 3207448 w 3208013"/>
              <a:gd name="connsiteY14" fmla="*/ 942061 h 1285413"/>
              <a:gd name="connsiteX15" fmla="*/ 3001912 w 3208013"/>
              <a:gd name="connsiteY15" fmla="*/ 1185730 h 1285413"/>
              <a:gd name="connsiteX16" fmla="*/ 2378073 w 3208013"/>
              <a:gd name="connsiteY16" fmla="*/ 1239948 h 1285413"/>
              <a:gd name="connsiteX17" fmla="*/ 648993 w 3208013"/>
              <a:gd name="connsiteY17" fmla="*/ 1285413 h 1285413"/>
              <a:gd name="connsiteX18" fmla="*/ 84352 w 3208013"/>
              <a:gd name="connsiteY18" fmla="*/ 1192768 h 1285413"/>
              <a:gd name="connsiteX0" fmla="*/ 84352 w 3208013"/>
              <a:gd name="connsiteY0" fmla="*/ 1175152 h 1267797"/>
              <a:gd name="connsiteX1" fmla="*/ 58828 w 3208013"/>
              <a:gd name="connsiteY1" fmla="*/ 1001637 h 1267797"/>
              <a:gd name="connsiteX2" fmla="*/ 283439 w 3208013"/>
              <a:gd name="connsiteY2" fmla="*/ 609853 h 1267797"/>
              <a:gd name="connsiteX3" fmla="*/ 886207 w 3208013"/>
              <a:gd name="connsiteY3" fmla="*/ 252280 h 1267797"/>
              <a:gd name="connsiteX4" fmla="*/ 1219665 w 3208013"/>
              <a:gd name="connsiteY4" fmla="*/ 152688 h 1267797"/>
              <a:gd name="connsiteX5" fmla="*/ 1496541 w 3208013"/>
              <a:gd name="connsiteY5" fmla="*/ 131917 h 1267797"/>
              <a:gd name="connsiteX6" fmla="*/ 1709555 w 3208013"/>
              <a:gd name="connsiteY6" fmla="*/ 162030 h 1267797"/>
              <a:gd name="connsiteX7" fmla="*/ 1613071 w 3208013"/>
              <a:gd name="connsiteY7" fmla="*/ 780736 h 1267797"/>
              <a:gd name="connsiteX8" fmla="*/ 1908300 w 3208013"/>
              <a:gd name="connsiteY8" fmla="*/ 1099110 h 1267797"/>
              <a:gd name="connsiteX9" fmla="*/ 1930418 w 3208013"/>
              <a:gd name="connsiteY9" fmla="*/ 763970 h 1267797"/>
              <a:gd name="connsiteX10" fmla="*/ 2379067 w 3208013"/>
              <a:gd name="connsiteY10" fmla="*/ 153040 h 1267797"/>
              <a:gd name="connsiteX11" fmla="*/ 2481408 w 3208013"/>
              <a:gd name="connsiteY11" fmla="*/ 0 h 1267797"/>
              <a:gd name="connsiteX12" fmla="*/ 2590572 w 3208013"/>
              <a:gd name="connsiteY12" fmla="*/ 243474 h 1267797"/>
              <a:gd name="connsiteX13" fmla="*/ 2954506 w 3208013"/>
              <a:gd name="connsiteY13" fmla="*/ 505652 h 1267797"/>
              <a:gd name="connsiteX14" fmla="*/ 3207448 w 3208013"/>
              <a:gd name="connsiteY14" fmla="*/ 924445 h 1267797"/>
              <a:gd name="connsiteX15" fmla="*/ 3001912 w 3208013"/>
              <a:gd name="connsiteY15" fmla="*/ 1168114 h 1267797"/>
              <a:gd name="connsiteX16" fmla="*/ 2378073 w 3208013"/>
              <a:gd name="connsiteY16" fmla="*/ 1222332 h 1267797"/>
              <a:gd name="connsiteX17" fmla="*/ 648993 w 3208013"/>
              <a:gd name="connsiteY17" fmla="*/ 1267797 h 1267797"/>
              <a:gd name="connsiteX18" fmla="*/ 84352 w 3208013"/>
              <a:gd name="connsiteY18" fmla="*/ 1175152 h 1267797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590572 w 3208013"/>
              <a:gd name="connsiteY11" fmla="*/ 138320 h 1162643"/>
              <a:gd name="connsiteX12" fmla="*/ 2954506 w 3208013"/>
              <a:gd name="connsiteY12" fmla="*/ 400498 h 1162643"/>
              <a:gd name="connsiteX13" fmla="*/ 3207448 w 3208013"/>
              <a:gd name="connsiteY13" fmla="*/ 819291 h 1162643"/>
              <a:gd name="connsiteX14" fmla="*/ 3001912 w 3208013"/>
              <a:gd name="connsiteY14" fmla="*/ 1062960 h 1162643"/>
              <a:gd name="connsiteX15" fmla="*/ 2378073 w 3208013"/>
              <a:gd name="connsiteY15" fmla="*/ 1117178 h 1162643"/>
              <a:gd name="connsiteX16" fmla="*/ 648993 w 3208013"/>
              <a:gd name="connsiteY16" fmla="*/ 1162643 h 1162643"/>
              <a:gd name="connsiteX17" fmla="*/ 84352 w 3208013"/>
              <a:gd name="connsiteY17" fmla="*/ 1069998 h 1162643"/>
              <a:gd name="connsiteX0" fmla="*/ 84352 w 3208013"/>
              <a:gd name="connsiteY0" fmla="*/ 1126932 h 1219577"/>
              <a:gd name="connsiteX1" fmla="*/ 58828 w 3208013"/>
              <a:gd name="connsiteY1" fmla="*/ 953417 h 1219577"/>
              <a:gd name="connsiteX2" fmla="*/ 283439 w 3208013"/>
              <a:gd name="connsiteY2" fmla="*/ 561633 h 1219577"/>
              <a:gd name="connsiteX3" fmla="*/ 886207 w 3208013"/>
              <a:gd name="connsiteY3" fmla="*/ 204060 h 1219577"/>
              <a:gd name="connsiteX4" fmla="*/ 1219665 w 3208013"/>
              <a:gd name="connsiteY4" fmla="*/ 104468 h 1219577"/>
              <a:gd name="connsiteX5" fmla="*/ 1496541 w 3208013"/>
              <a:gd name="connsiteY5" fmla="*/ 83697 h 1219577"/>
              <a:gd name="connsiteX6" fmla="*/ 1709555 w 3208013"/>
              <a:gd name="connsiteY6" fmla="*/ 113810 h 1219577"/>
              <a:gd name="connsiteX7" fmla="*/ 1613071 w 3208013"/>
              <a:gd name="connsiteY7" fmla="*/ 732516 h 1219577"/>
              <a:gd name="connsiteX8" fmla="*/ 1908300 w 3208013"/>
              <a:gd name="connsiteY8" fmla="*/ 1050890 h 1219577"/>
              <a:gd name="connsiteX9" fmla="*/ 1930418 w 3208013"/>
              <a:gd name="connsiteY9" fmla="*/ 715750 h 1219577"/>
              <a:gd name="connsiteX10" fmla="*/ 2085690 w 3208013"/>
              <a:gd name="connsiteY10" fmla="*/ 21342 h 1219577"/>
              <a:gd name="connsiteX11" fmla="*/ 2590572 w 3208013"/>
              <a:gd name="connsiteY11" fmla="*/ 195254 h 1219577"/>
              <a:gd name="connsiteX12" fmla="*/ 2954506 w 3208013"/>
              <a:gd name="connsiteY12" fmla="*/ 457432 h 1219577"/>
              <a:gd name="connsiteX13" fmla="*/ 3207448 w 3208013"/>
              <a:gd name="connsiteY13" fmla="*/ 876225 h 1219577"/>
              <a:gd name="connsiteX14" fmla="*/ 3001912 w 3208013"/>
              <a:gd name="connsiteY14" fmla="*/ 1119894 h 1219577"/>
              <a:gd name="connsiteX15" fmla="*/ 2378073 w 3208013"/>
              <a:gd name="connsiteY15" fmla="*/ 1174112 h 1219577"/>
              <a:gd name="connsiteX16" fmla="*/ 648993 w 3208013"/>
              <a:gd name="connsiteY16" fmla="*/ 1219577 h 1219577"/>
              <a:gd name="connsiteX17" fmla="*/ 84352 w 3208013"/>
              <a:gd name="connsiteY17" fmla="*/ 1126932 h 1219577"/>
              <a:gd name="connsiteX0" fmla="*/ 84352 w 3208013"/>
              <a:gd name="connsiteY0" fmla="*/ 1141434 h 1234079"/>
              <a:gd name="connsiteX1" fmla="*/ 58828 w 3208013"/>
              <a:gd name="connsiteY1" fmla="*/ 967919 h 1234079"/>
              <a:gd name="connsiteX2" fmla="*/ 283439 w 3208013"/>
              <a:gd name="connsiteY2" fmla="*/ 576135 h 1234079"/>
              <a:gd name="connsiteX3" fmla="*/ 886207 w 3208013"/>
              <a:gd name="connsiteY3" fmla="*/ 218562 h 1234079"/>
              <a:gd name="connsiteX4" fmla="*/ 1219665 w 3208013"/>
              <a:gd name="connsiteY4" fmla="*/ 118970 h 1234079"/>
              <a:gd name="connsiteX5" fmla="*/ 1496541 w 3208013"/>
              <a:gd name="connsiteY5" fmla="*/ 98199 h 1234079"/>
              <a:gd name="connsiteX6" fmla="*/ 1709555 w 3208013"/>
              <a:gd name="connsiteY6" fmla="*/ 128312 h 1234079"/>
              <a:gd name="connsiteX7" fmla="*/ 1613071 w 3208013"/>
              <a:gd name="connsiteY7" fmla="*/ 747018 h 1234079"/>
              <a:gd name="connsiteX8" fmla="*/ 1908300 w 3208013"/>
              <a:gd name="connsiteY8" fmla="*/ 1065392 h 1234079"/>
              <a:gd name="connsiteX9" fmla="*/ 1930418 w 3208013"/>
              <a:gd name="connsiteY9" fmla="*/ 730252 h 1234079"/>
              <a:gd name="connsiteX10" fmla="*/ 2085690 w 3208013"/>
              <a:gd name="connsiteY10" fmla="*/ 35844 h 1234079"/>
              <a:gd name="connsiteX11" fmla="*/ 2576926 w 3208013"/>
              <a:gd name="connsiteY11" fmla="*/ 98454 h 1234079"/>
              <a:gd name="connsiteX12" fmla="*/ 2954506 w 3208013"/>
              <a:gd name="connsiteY12" fmla="*/ 471934 h 1234079"/>
              <a:gd name="connsiteX13" fmla="*/ 3207448 w 3208013"/>
              <a:gd name="connsiteY13" fmla="*/ 890727 h 1234079"/>
              <a:gd name="connsiteX14" fmla="*/ 3001912 w 3208013"/>
              <a:gd name="connsiteY14" fmla="*/ 1134396 h 1234079"/>
              <a:gd name="connsiteX15" fmla="*/ 2378073 w 3208013"/>
              <a:gd name="connsiteY15" fmla="*/ 1188614 h 1234079"/>
              <a:gd name="connsiteX16" fmla="*/ 648993 w 3208013"/>
              <a:gd name="connsiteY16" fmla="*/ 1234079 h 1234079"/>
              <a:gd name="connsiteX17" fmla="*/ 84352 w 3208013"/>
              <a:gd name="connsiteY17" fmla="*/ 1141434 h 1234079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1942414 w 3208013"/>
              <a:gd name="connsiteY10" fmla="*/ 553078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2228968 w 3208013"/>
              <a:gd name="connsiteY10" fmla="*/ 580904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2235791 w 3208013"/>
              <a:gd name="connsiteY10" fmla="*/ 650467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805959 w 3208013"/>
              <a:gd name="connsiteY8" fmla="*/ 935680 h 1229582"/>
              <a:gd name="connsiteX9" fmla="*/ 1930418 w 3208013"/>
              <a:gd name="connsiteY9" fmla="*/ 725755 h 1229582"/>
              <a:gd name="connsiteX10" fmla="*/ 2235791 w 3208013"/>
              <a:gd name="connsiteY10" fmla="*/ 650467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64221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64221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67119 w 3208013"/>
              <a:gd name="connsiteY11" fmla="*/ 516931 h 1229582"/>
              <a:gd name="connsiteX12" fmla="*/ 2235791 w 3208013"/>
              <a:gd name="connsiteY12" fmla="*/ 650467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67119 w 3208013"/>
              <a:gd name="connsiteY11" fmla="*/ 516931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394744 w 3208013"/>
              <a:gd name="connsiteY7" fmla="*/ 283399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649038 w 3208013"/>
              <a:gd name="connsiteY8" fmla="*/ 580904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649038 w 3208013"/>
              <a:gd name="connsiteY8" fmla="*/ 580904 h 1229582"/>
              <a:gd name="connsiteX9" fmla="*/ 1930418 w 3208013"/>
              <a:gd name="connsiteY9" fmla="*/ 725755 h 1229582"/>
              <a:gd name="connsiteX10" fmla="*/ 1933006 w 3208013"/>
              <a:gd name="connsiteY10" fmla="*/ 482149 h 1229582"/>
              <a:gd name="connsiteX11" fmla="*/ 2181210 w 3208013"/>
              <a:gd name="connsiteY11" fmla="*/ 344386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649038 w 3208013"/>
              <a:gd name="connsiteY8" fmla="*/ 580904 h 1229582"/>
              <a:gd name="connsiteX9" fmla="*/ 1933006 w 3208013"/>
              <a:gd name="connsiteY9" fmla="*/ 482149 h 1229582"/>
              <a:gd name="connsiteX10" fmla="*/ 2181210 w 3208013"/>
              <a:gd name="connsiteY10" fmla="*/ 344386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567166 w 3208013"/>
              <a:gd name="connsiteY8" fmla="*/ 511339 h 1229582"/>
              <a:gd name="connsiteX9" fmla="*/ 1933006 w 3208013"/>
              <a:gd name="connsiteY9" fmla="*/ 482149 h 1229582"/>
              <a:gd name="connsiteX10" fmla="*/ 2181210 w 3208013"/>
              <a:gd name="connsiteY10" fmla="*/ 344386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567166 w 3208013"/>
              <a:gd name="connsiteY8" fmla="*/ 511339 h 1229582"/>
              <a:gd name="connsiteX9" fmla="*/ 1810197 w 3208013"/>
              <a:gd name="connsiteY9" fmla="*/ 447366 h 1229582"/>
              <a:gd name="connsiteX10" fmla="*/ 2181210 w 3208013"/>
              <a:gd name="connsiteY10" fmla="*/ 344386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39799"/>
              <a:gd name="connsiteY0" fmla="*/ 1136937 h 1229582"/>
              <a:gd name="connsiteX1" fmla="*/ 58828 w 3239799"/>
              <a:gd name="connsiteY1" fmla="*/ 963422 h 1229582"/>
              <a:gd name="connsiteX2" fmla="*/ 283439 w 3239799"/>
              <a:gd name="connsiteY2" fmla="*/ 571638 h 1229582"/>
              <a:gd name="connsiteX3" fmla="*/ 886207 w 3239799"/>
              <a:gd name="connsiteY3" fmla="*/ 214065 h 1229582"/>
              <a:gd name="connsiteX4" fmla="*/ 1219665 w 3239799"/>
              <a:gd name="connsiteY4" fmla="*/ 114473 h 1229582"/>
              <a:gd name="connsiteX5" fmla="*/ 1496541 w 3239799"/>
              <a:gd name="connsiteY5" fmla="*/ 93702 h 1229582"/>
              <a:gd name="connsiteX6" fmla="*/ 1900591 w 3239799"/>
              <a:gd name="connsiteY6" fmla="*/ 47293 h 1229582"/>
              <a:gd name="connsiteX7" fmla="*/ 1394744 w 3239799"/>
              <a:gd name="connsiteY7" fmla="*/ 283399 h 1229582"/>
              <a:gd name="connsiteX8" fmla="*/ 1567166 w 3239799"/>
              <a:gd name="connsiteY8" fmla="*/ 511339 h 1229582"/>
              <a:gd name="connsiteX9" fmla="*/ 1810197 w 3239799"/>
              <a:gd name="connsiteY9" fmla="*/ 447366 h 1229582"/>
              <a:gd name="connsiteX10" fmla="*/ 2181210 w 3239799"/>
              <a:gd name="connsiteY10" fmla="*/ 344386 h 1229582"/>
              <a:gd name="connsiteX11" fmla="*/ 2085690 w 3239799"/>
              <a:gd name="connsiteY11" fmla="*/ 31347 h 1229582"/>
              <a:gd name="connsiteX12" fmla="*/ 2576926 w 3239799"/>
              <a:gd name="connsiteY12" fmla="*/ 93957 h 1229582"/>
              <a:gd name="connsiteX13" fmla="*/ 2372090 w 3239799"/>
              <a:gd name="connsiteY13" fmla="*/ 502285 h 1229582"/>
              <a:gd name="connsiteX14" fmla="*/ 3207448 w 3239799"/>
              <a:gd name="connsiteY14" fmla="*/ 886230 h 1229582"/>
              <a:gd name="connsiteX15" fmla="*/ 3001912 w 3239799"/>
              <a:gd name="connsiteY15" fmla="*/ 1129899 h 1229582"/>
              <a:gd name="connsiteX16" fmla="*/ 2378073 w 3239799"/>
              <a:gd name="connsiteY16" fmla="*/ 1184117 h 1229582"/>
              <a:gd name="connsiteX17" fmla="*/ 648993 w 3239799"/>
              <a:gd name="connsiteY17" fmla="*/ 1229582 h 1229582"/>
              <a:gd name="connsiteX18" fmla="*/ 84352 w 3239799"/>
              <a:gd name="connsiteY18" fmla="*/ 1136937 h 1229582"/>
              <a:gd name="connsiteX0" fmla="*/ 84352 w 3228183"/>
              <a:gd name="connsiteY0" fmla="*/ 1136937 h 1229582"/>
              <a:gd name="connsiteX1" fmla="*/ 58828 w 3228183"/>
              <a:gd name="connsiteY1" fmla="*/ 963422 h 1229582"/>
              <a:gd name="connsiteX2" fmla="*/ 283439 w 3228183"/>
              <a:gd name="connsiteY2" fmla="*/ 571638 h 1229582"/>
              <a:gd name="connsiteX3" fmla="*/ 886207 w 3228183"/>
              <a:gd name="connsiteY3" fmla="*/ 214065 h 1229582"/>
              <a:gd name="connsiteX4" fmla="*/ 1219665 w 3228183"/>
              <a:gd name="connsiteY4" fmla="*/ 114473 h 1229582"/>
              <a:gd name="connsiteX5" fmla="*/ 1496541 w 3228183"/>
              <a:gd name="connsiteY5" fmla="*/ 93702 h 1229582"/>
              <a:gd name="connsiteX6" fmla="*/ 1900591 w 3228183"/>
              <a:gd name="connsiteY6" fmla="*/ 47293 h 1229582"/>
              <a:gd name="connsiteX7" fmla="*/ 1394744 w 3228183"/>
              <a:gd name="connsiteY7" fmla="*/ 283399 h 1229582"/>
              <a:gd name="connsiteX8" fmla="*/ 1567166 w 3228183"/>
              <a:gd name="connsiteY8" fmla="*/ 511339 h 1229582"/>
              <a:gd name="connsiteX9" fmla="*/ 1810197 w 3228183"/>
              <a:gd name="connsiteY9" fmla="*/ 447366 h 1229582"/>
              <a:gd name="connsiteX10" fmla="*/ 2181210 w 3228183"/>
              <a:gd name="connsiteY10" fmla="*/ 344386 h 1229582"/>
              <a:gd name="connsiteX11" fmla="*/ 2085690 w 3228183"/>
              <a:gd name="connsiteY11" fmla="*/ 31347 h 1229582"/>
              <a:gd name="connsiteX12" fmla="*/ 2576926 w 3228183"/>
              <a:gd name="connsiteY12" fmla="*/ 93957 h 1229582"/>
              <a:gd name="connsiteX13" fmla="*/ 2372090 w 3228183"/>
              <a:gd name="connsiteY13" fmla="*/ 502285 h 1229582"/>
              <a:gd name="connsiteX14" fmla="*/ 3194469 w 3228183"/>
              <a:gd name="connsiteY14" fmla="*/ 568437 h 1229582"/>
              <a:gd name="connsiteX15" fmla="*/ 3001912 w 3228183"/>
              <a:gd name="connsiteY15" fmla="*/ 1129899 h 1229582"/>
              <a:gd name="connsiteX16" fmla="*/ 2378073 w 3228183"/>
              <a:gd name="connsiteY16" fmla="*/ 1184117 h 1229582"/>
              <a:gd name="connsiteX17" fmla="*/ 648993 w 3228183"/>
              <a:gd name="connsiteY17" fmla="*/ 1229582 h 1229582"/>
              <a:gd name="connsiteX18" fmla="*/ 84352 w 3228183"/>
              <a:gd name="connsiteY18" fmla="*/ 1136937 h 1229582"/>
              <a:gd name="connsiteX0" fmla="*/ 84352 w 3275334"/>
              <a:gd name="connsiteY0" fmla="*/ 1136937 h 1229582"/>
              <a:gd name="connsiteX1" fmla="*/ 58828 w 3275334"/>
              <a:gd name="connsiteY1" fmla="*/ 963422 h 1229582"/>
              <a:gd name="connsiteX2" fmla="*/ 283439 w 3275334"/>
              <a:gd name="connsiteY2" fmla="*/ 571638 h 1229582"/>
              <a:gd name="connsiteX3" fmla="*/ 886207 w 3275334"/>
              <a:gd name="connsiteY3" fmla="*/ 214065 h 1229582"/>
              <a:gd name="connsiteX4" fmla="*/ 1219665 w 3275334"/>
              <a:gd name="connsiteY4" fmla="*/ 114473 h 1229582"/>
              <a:gd name="connsiteX5" fmla="*/ 1496541 w 3275334"/>
              <a:gd name="connsiteY5" fmla="*/ 93702 h 1229582"/>
              <a:gd name="connsiteX6" fmla="*/ 1900591 w 3275334"/>
              <a:gd name="connsiteY6" fmla="*/ 47293 h 1229582"/>
              <a:gd name="connsiteX7" fmla="*/ 1394744 w 3275334"/>
              <a:gd name="connsiteY7" fmla="*/ 283399 h 1229582"/>
              <a:gd name="connsiteX8" fmla="*/ 1567166 w 3275334"/>
              <a:gd name="connsiteY8" fmla="*/ 511339 h 1229582"/>
              <a:gd name="connsiteX9" fmla="*/ 1810197 w 3275334"/>
              <a:gd name="connsiteY9" fmla="*/ 447366 h 1229582"/>
              <a:gd name="connsiteX10" fmla="*/ 2181210 w 3275334"/>
              <a:gd name="connsiteY10" fmla="*/ 344386 h 1229582"/>
              <a:gd name="connsiteX11" fmla="*/ 2085690 w 3275334"/>
              <a:gd name="connsiteY11" fmla="*/ 31347 h 1229582"/>
              <a:gd name="connsiteX12" fmla="*/ 2576926 w 3275334"/>
              <a:gd name="connsiteY12" fmla="*/ 93957 h 1229582"/>
              <a:gd name="connsiteX13" fmla="*/ 2372090 w 3275334"/>
              <a:gd name="connsiteY13" fmla="*/ 502285 h 1229582"/>
              <a:gd name="connsiteX14" fmla="*/ 3194469 w 3275334"/>
              <a:gd name="connsiteY14" fmla="*/ 568437 h 1229582"/>
              <a:gd name="connsiteX15" fmla="*/ 3222976 w 3275334"/>
              <a:gd name="connsiteY15" fmla="*/ 561941 h 1229582"/>
              <a:gd name="connsiteX16" fmla="*/ 3001912 w 3275334"/>
              <a:gd name="connsiteY16" fmla="*/ 1129899 h 1229582"/>
              <a:gd name="connsiteX17" fmla="*/ 2378073 w 3275334"/>
              <a:gd name="connsiteY17" fmla="*/ 1184117 h 1229582"/>
              <a:gd name="connsiteX18" fmla="*/ 648993 w 3275334"/>
              <a:gd name="connsiteY18" fmla="*/ 1229582 h 1229582"/>
              <a:gd name="connsiteX19" fmla="*/ 84352 w 3275334"/>
              <a:gd name="connsiteY19" fmla="*/ 1136937 h 1229582"/>
              <a:gd name="connsiteX0" fmla="*/ 84352 w 3397580"/>
              <a:gd name="connsiteY0" fmla="*/ 1136937 h 1229582"/>
              <a:gd name="connsiteX1" fmla="*/ 58828 w 3397580"/>
              <a:gd name="connsiteY1" fmla="*/ 963422 h 1229582"/>
              <a:gd name="connsiteX2" fmla="*/ 283439 w 3397580"/>
              <a:gd name="connsiteY2" fmla="*/ 571638 h 1229582"/>
              <a:gd name="connsiteX3" fmla="*/ 886207 w 3397580"/>
              <a:gd name="connsiteY3" fmla="*/ 214065 h 1229582"/>
              <a:gd name="connsiteX4" fmla="*/ 1219665 w 3397580"/>
              <a:gd name="connsiteY4" fmla="*/ 114473 h 1229582"/>
              <a:gd name="connsiteX5" fmla="*/ 1496541 w 3397580"/>
              <a:gd name="connsiteY5" fmla="*/ 93702 h 1229582"/>
              <a:gd name="connsiteX6" fmla="*/ 1900591 w 3397580"/>
              <a:gd name="connsiteY6" fmla="*/ 47293 h 1229582"/>
              <a:gd name="connsiteX7" fmla="*/ 1394744 w 3397580"/>
              <a:gd name="connsiteY7" fmla="*/ 283399 h 1229582"/>
              <a:gd name="connsiteX8" fmla="*/ 1567166 w 3397580"/>
              <a:gd name="connsiteY8" fmla="*/ 511339 h 1229582"/>
              <a:gd name="connsiteX9" fmla="*/ 1810197 w 3397580"/>
              <a:gd name="connsiteY9" fmla="*/ 447366 h 1229582"/>
              <a:gd name="connsiteX10" fmla="*/ 2181210 w 3397580"/>
              <a:gd name="connsiteY10" fmla="*/ 344386 h 1229582"/>
              <a:gd name="connsiteX11" fmla="*/ 2085690 w 3397580"/>
              <a:gd name="connsiteY11" fmla="*/ 31347 h 1229582"/>
              <a:gd name="connsiteX12" fmla="*/ 2576926 w 3397580"/>
              <a:gd name="connsiteY12" fmla="*/ 93957 h 1229582"/>
              <a:gd name="connsiteX13" fmla="*/ 2372090 w 3397580"/>
              <a:gd name="connsiteY13" fmla="*/ 502285 h 1229582"/>
              <a:gd name="connsiteX14" fmla="*/ 3194469 w 3397580"/>
              <a:gd name="connsiteY14" fmla="*/ 568437 h 1229582"/>
              <a:gd name="connsiteX15" fmla="*/ 3389057 w 3397580"/>
              <a:gd name="connsiteY15" fmla="*/ 430460 h 1229582"/>
              <a:gd name="connsiteX16" fmla="*/ 3001912 w 3397580"/>
              <a:gd name="connsiteY16" fmla="*/ 1129899 h 1229582"/>
              <a:gd name="connsiteX17" fmla="*/ 2378073 w 3397580"/>
              <a:gd name="connsiteY17" fmla="*/ 1184117 h 1229582"/>
              <a:gd name="connsiteX18" fmla="*/ 648993 w 3397580"/>
              <a:gd name="connsiteY18" fmla="*/ 1229582 h 1229582"/>
              <a:gd name="connsiteX19" fmla="*/ 84352 w 3397580"/>
              <a:gd name="connsiteY19" fmla="*/ 1136937 h 1229582"/>
              <a:gd name="connsiteX0" fmla="*/ 84352 w 3424550"/>
              <a:gd name="connsiteY0" fmla="*/ 1136937 h 1229582"/>
              <a:gd name="connsiteX1" fmla="*/ 58828 w 3424550"/>
              <a:gd name="connsiteY1" fmla="*/ 963422 h 1229582"/>
              <a:gd name="connsiteX2" fmla="*/ 283439 w 3424550"/>
              <a:gd name="connsiteY2" fmla="*/ 571638 h 1229582"/>
              <a:gd name="connsiteX3" fmla="*/ 886207 w 3424550"/>
              <a:gd name="connsiteY3" fmla="*/ 214065 h 1229582"/>
              <a:gd name="connsiteX4" fmla="*/ 1219665 w 3424550"/>
              <a:gd name="connsiteY4" fmla="*/ 114473 h 1229582"/>
              <a:gd name="connsiteX5" fmla="*/ 1496541 w 3424550"/>
              <a:gd name="connsiteY5" fmla="*/ 93702 h 1229582"/>
              <a:gd name="connsiteX6" fmla="*/ 1900591 w 3424550"/>
              <a:gd name="connsiteY6" fmla="*/ 47293 h 1229582"/>
              <a:gd name="connsiteX7" fmla="*/ 1394744 w 3424550"/>
              <a:gd name="connsiteY7" fmla="*/ 283399 h 1229582"/>
              <a:gd name="connsiteX8" fmla="*/ 1567166 w 3424550"/>
              <a:gd name="connsiteY8" fmla="*/ 511339 h 1229582"/>
              <a:gd name="connsiteX9" fmla="*/ 1810197 w 3424550"/>
              <a:gd name="connsiteY9" fmla="*/ 447366 h 1229582"/>
              <a:gd name="connsiteX10" fmla="*/ 2181210 w 3424550"/>
              <a:gd name="connsiteY10" fmla="*/ 344386 h 1229582"/>
              <a:gd name="connsiteX11" fmla="*/ 2085690 w 3424550"/>
              <a:gd name="connsiteY11" fmla="*/ 31347 h 1229582"/>
              <a:gd name="connsiteX12" fmla="*/ 2576926 w 3424550"/>
              <a:gd name="connsiteY12" fmla="*/ 93957 h 1229582"/>
              <a:gd name="connsiteX13" fmla="*/ 2372090 w 3424550"/>
              <a:gd name="connsiteY13" fmla="*/ 502285 h 1229582"/>
              <a:gd name="connsiteX14" fmla="*/ 3308296 w 3424550"/>
              <a:gd name="connsiteY14" fmla="*/ 493238 h 1229582"/>
              <a:gd name="connsiteX15" fmla="*/ 3389057 w 3424550"/>
              <a:gd name="connsiteY15" fmla="*/ 430460 h 1229582"/>
              <a:gd name="connsiteX16" fmla="*/ 3001912 w 3424550"/>
              <a:gd name="connsiteY16" fmla="*/ 1129899 h 1229582"/>
              <a:gd name="connsiteX17" fmla="*/ 2378073 w 3424550"/>
              <a:gd name="connsiteY17" fmla="*/ 1184117 h 1229582"/>
              <a:gd name="connsiteX18" fmla="*/ 648993 w 3424550"/>
              <a:gd name="connsiteY18" fmla="*/ 1229582 h 1229582"/>
              <a:gd name="connsiteX19" fmla="*/ 84352 w 3424550"/>
              <a:gd name="connsiteY19" fmla="*/ 1136937 h 1229582"/>
              <a:gd name="connsiteX0" fmla="*/ 84352 w 3391203"/>
              <a:gd name="connsiteY0" fmla="*/ 1136937 h 1229582"/>
              <a:gd name="connsiteX1" fmla="*/ 58828 w 3391203"/>
              <a:gd name="connsiteY1" fmla="*/ 963422 h 1229582"/>
              <a:gd name="connsiteX2" fmla="*/ 283439 w 3391203"/>
              <a:gd name="connsiteY2" fmla="*/ 571638 h 1229582"/>
              <a:gd name="connsiteX3" fmla="*/ 886207 w 3391203"/>
              <a:gd name="connsiteY3" fmla="*/ 214065 h 1229582"/>
              <a:gd name="connsiteX4" fmla="*/ 1219665 w 3391203"/>
              <a:gd name="connsiteY4" fmla="*/ 114473 h 1229582"/>
              <a:gd name="connsiteX5" fmla="*/ 1496541 w 3391203"/>
              <a:gd name="connsiteY5" fmla="*/ 93702 h 1229582"/>
              <a:gd name="connsiteX6" fmla="*/ 1900591 w 3391203"/>
              <a:gd name="connsiteY6" fmla="*/ 47293 h 1229582"/>
              <a:gd name="connsiteX7" fmla="*/ 1394744 w 3391203"/>
              <a:gd name="connsiteY7" fmla="*/ 283399 h 1229582"/>
              <a:gd name="connsiteX8" fmla="*/ 1567166 w 3391203"/>
              <a:gd name="connsiteY8" fmla="*/ 511339 h 1229582"/>
              <a:gd name="connsiteX9" fmla="*/ 1810197 w 3391203"/>
              <a:gd name="connsiteY9" fmla="*/ 447366 h 1229582"/>
              <a:gd name="connsiteX10" fmla="*/ 2181210 w 3391203"/>
              <a:gd name="connsiteY10" fmla="*/ 344386 h 1229582"/>
              <a:gd name="connsiteX11" fmla="*/ 2085690 w 3391203"/>
              <a:gd name="connsiteY11" fmla="*/ 31347 h 1229582"/>
              <a:gd name="connsiteX12" fmla="*/ 2576926 w 3391203"/>
              <a:gd name="connsiteY12" fmla="*/ 93957 h 1229582"/>
              <a:gd name="connsiteX13" fmla="*/ 2372090 w 3391203"/>
              <a:gd name="connsiteY13" fmla="*/ 502285 h 1229582"/>
              <a:gd name="connsiteX14" fmla="*/ 2915715 w 3391203"/>
              <a:gd name="connsiteY14" fmla="*/ 525056 h 1229582"/>
              <a:gd name="connsiteX15" fmla="*/ 3389057 w 3391203"/>
              <a:gd name="connsiteY15" fmla="*/ 430460 h 1229582"/>
              <a:gd name="connsiteX16" fmla="*/ 3001912 w 3391203"/>
              <a:gd name="connsiteY16" fmla="*/ 1129899 h 1229582"/>
              <a:gd name="connsiteX17" fmla="*/ 2378073 w 3391203"/>
              <a:gd name="connsiteY17" fmla="*/ 1184117 h 1229582"/>
              <a:gd name="connsiteX18" fmla="*/ 648993 w 3391203"/>
              <a:gd name="connsiteY18" fmla="*/ 1229582 h 1229582"/>
              <a:gd name="connsiteX19" fmla="*/ 84352 w 3391203"/>
              <a:gd name="connsiteY19" fmla="*/ 1136937 h 1229582"/>
              <a:gd name="connsiteX0" fmla="*/ 84352 w 3491713"/>
              <a:gd name="connsiteY0" fmla="*/ 1136937 h 1229582"/>
              <a:gd name="connsiteX1" fmla="*/ 58828 w 3491713"/>
              <a:gd name="connsiteY1" fmla="*/ 963422 h 1229582"/>
              <a:gd name="connsiteX2" fmla="*/ 283439 w 3491713"/>
              <a:gd name="connsiteY2" fmla="*/ 571638 h 1229582"/>
              <a:gd name="connsiteX3" fmla="*/ 886207 w 3491713"/>
              <a:gd name="connsiteY3" fmla="*/ 214065 h 1229582"/>
              <a:gd name="connsiteX4" fmla="*/ 1219665 w 3491713"/>
              <a:gd name="connsiteY4" fmla="*/ 114473 h 1229582"/>
              <a:gd name="connsiteX5" fmla="*/ 1496541 w 3491713"/>
              <a:gd name="connsiteY5" fmla="*/ 93702 h 1229582"/>
              <a:gd name="connsiteX6" fmla="*/ 1900591 w 3491713"/>
              <a:gd name="connsiteY6" fmla="*/ 47293 h 1229582"/>
              <a:gd name="connsiteX7" fmla="*/ 1394744 w 3491713"/>
              <a:gd name="connsiteY7" fmla="*/ 283399 h 1229582"/>
              <a:gd name="connsiteX8" fmla="*/ 1567166 w 3491713"/>
              <a:gd name="connsiteY8" fmla="*/ 511339 h 1229582"/>
              <a:gd name="connsiteX9" fmla="*/ 1810197 w 3491713"/>
              <a:gd name="connsiteY9" fmla="*/ 447366 h 1229582"/>
              <a:gd name="connsiteX10" fmla="*/ 2181210 w 3491713"/>
              <a:gd name="connsiteY10" fmla="*/ 344386 h 1229582"/>
              <a:gd name="connsiteX11" fmla="*/ 2085690 w 3491713"/>
              <a:gd name="connsiteY11" fmla="*/ 31347 h 1229582"/>
              <a:gd name="connsiteX12" fmla="*/ 2576926 w 3491713"/>
              <a:gd name="connsiteY12" fmla="*/ 93957 h 1229582"/>
              <a:gd name="connsiteX13" fmla="*/ 2372090 w 3491713"/>
              <a:gd name="connsiteY13" fmla="*/ 502285 h 1229582"/>
              <a:gd name="connsiteX14" fmla="*/ 2915715 w 3491713"/>
              <a:gd name="connsiteY14" fmla="*/ 525056 h 1229582"/>
              <a:gd name="connsiteX15" fmla="*/ 3489972 w 3491713"/>
              <a:gd name="connsiteY15" fmla="*/ 381011 h 1229582"/>
              <a:gd name="connsiteX16" fmla="*/ 3001912 w 3491713"/>
              <a:gd name="connsiteY16" fmla="*/ 1129899 h 1229582"/>
              <a:gd name="connsiteX17" fmla="*/ 2378073 w 3491713"/>
              <a:gd name="connsiteY17" fmla="*/ 1184117 h 1229582"/>
              <a:gd name="connsiteX18" fmla="*/ 648993 w 3491713"/>
              <a:gd name="connsiteY18" fmla="*/ 1229582 h 1229582"/>
              <a:gd name="connsiteX19" fmla="*/ 84352 w 3491713"/>
              <a:gd name="connsiteY19" fmla="*/ 1136937 h 1229582"/>
              <a:gd name="connsiteX0" fmla="*/ 84352 w 3498687"/>
              <a:gd name="connsiteY0" fmla="*/ 1136937 h 1229582"/>
              <a:gd name="connsiteX1" fmla="*/ 58828 w 3498687"/>
              <a:gd name="connsiteY1" fmla="*/ 963422 h 1229582"/>
              <a:gd name="connsiteX2" fmla="*/ 283439 w 3498687"/>
              <a:gd name="connsiteY2" fmla="*/ 571638 h 1229582"/>
              <a:gd name="connsiteX3" fmla="*/ 886207 w 3498687"/>
              <a:gd name="connsiteY3" fmla="*/ 214065 h 1229582"/>
              <a:gd name="connsiteX4" fmla="*/ 1219665 w 3498687"/>
              <a:gd name="connsiteY4" fmla="*/ 114473 h 1229582"/>
              <a:gd name="connsiteX5" fmla="*/ 1496541 w 3498687"/>
              <a:gd name="connsiteY5" fmla="*/ 93702 h 1229582"/>
              <a:gd name="connsiteX6" fmla="*/ 1900591 w 3498687"/>
              <a:gd name="connsiteY6" fmla="*/ 47293 h 1229582"/>
              <a:gd name="connsiteX7" fmla="*/ 1394744 w 3498687"/>
              <a:gd name="connsiteY7" fmla="*/ 283399 h 1229582"/>
              <a:gd name="connsiteX8" fmla="*/ 1567166 w 3498687"/>
              <a:gd name="connsiteY8" fmla="*/ 511339 h 1229582"/>
              <a:gd name="connsiteX9" fmla="*/ 1810197 w 3498687"/>
              <a:gd name="connsiteY9" fmla="*/ 447366 h 1229582"/>
              <a:gd name="connsiteX10" fmla="*/ 2181210 w 3498687"/>
              <a:gd name="connsiteY10" fmla="*/ 344386 h 1229582"/>
              <a:gd name="connsiteX11" fmla="*/ 2085690 w 3498687"/>
              <a:gd name="connsiteY11" fmla="*/ 31347 h 1229582"/>
              <a:gd name="connsiteX12" fmla="*/ 2576926 w 3498687"/>
              <a:gd name="connsiteY12" fmla="*/ 93957 h 1229582"/>
              <a:gd name="connsiteX13" fmla="*/ 2372090 w 3498687"/>
              <a:gd name="connsiteY13" fmla="*/ 502285 h 1229582"/>
              <a:gd name="connsiteX14" fmla="*/ 2915715 w 3498687"/>
              <a:gd name="connsiteY14" fmla="*/ 525056 h 1229582"/>
              <a:gd name="connsiteX15" fmla="*/ 3489972 w 3498687"/>
              <a:gd name="connsiteY15" fmla="*/ 381011 h 1229582"/>
              <a:gd name="connsiteX16" fmla="*/ 3001912 w 3498687"/>
              <a:gd name="connsiteY16" fmla="*/ 1129899 h 1229582"/>
              <a:gd name="connsiteX17" fmla="*/ 3486382 w 3498687"/>
              <a:gd name="connsiteY17" fmla="*/ 444127 h 1229582"/>
              <a:gd name="connsiteX18" fmla="*/ 2378073 w 3498687"/>
              <a:gd name="connsiteY18" fmla="*/ 1184117 h 1229582"/>
              <a:gd name="connsiteX19" fmla="*/ 648993 w 3498687"/>
              <a:gd name="connsiteY19" fmla="*/ 1229582 h 1229582"/>
              <a:gd name="connsiteX20" fmla="*/ 84352 w 3498687"/>
              <a:gd name="connsiteY20" fmla="*/ 1136937 h 1229582"/>
              <a:gd name="connsiteX0" fmla="*/ 84352 w 3743227"/>
              <a:gd name="connsiteY0" fmla="*/ 1136937 h 1229582"/>
              <a:gd name="connsiteX1" fmla="*/ 58828 w 3743227"/>
              <a:gd name="connsiteY1" fmla="*/ 963422 h 1229582"/>
              <a:gd name="connsiteX2" fmla="*/ 283439 w 3743227"/>
              <a:gd name="connsiteY2" fmla="*/ 571638 h 1229582"/>
              <a:gd name="connsiteX3" fmla="*/ 886207 w 3743227"/>
              <a:gd name="connsiteY3" fmla="*/ 214065 h 1229582"/>
              <a:gd name="connsiteX4" fmla="*/ 1219665 w 3743227"/>
              <a:gd name="connsiteY4" fmla="*/ 114473 h 1229582"/>
              <a:gd name="connsiteX5" fmla="*/ 1496541 w 3743227"/>
              <a:gd name="connsiteY5" fmla="*/ 93702 h 1229582"/>
              <a:gd name="connsiteX6" fmla="*/ 1900591 w 3743227"/>
              <a:gd name="connsiteY6" fmla="*/ 47293 h 1229582"/>
              <a:gd name="connsiteX7" fmla="*/ 1394744 w 3743227"/>
              <a:gd name="connsiteY7" fmla="*/ 283399 h 1229582"/>
              <a:gd name="connsiteX8" fmla="*/ 1567166 w 3743227"/>
              <a:gd name="connsiteY8" fmla="*/ 511339 h 1229582"/>
              <a:gd name="connsiteX9" fmla="*/ 1810197 w 3743227"/>
              <a:gd name="connsiteY9" fmla="*/ 447366 h 1229582"/>
              <a:gd name="connsiteX10" fmla="*/ 2181210 w 3743227"/>
              <a:gd name="connsiteY10" fmla="*/ 344386 h 1229582"/>
              <a:gd name="connsiteX11" fmla="*/ 2085690 w 3743227"/>
              <a:gd name="connsiteY11" fmla="*/ 31347 h 1229582"/>
              <a:gd name="connsiteX12" fmla="*/ 2576926 w 3743227"/>
              <a:gd name="connsiteY12" fmla="*/ 93957 h 1229582"/>
              <a:gd name="connsiteX13" fmla="*/ 2372090 w 3743227"/>
              <a:gd name="connsiteY13" fmla="*/ 502285 h 1229582"/>
              <a:gd name="connsiteX14" fmla="*/ 2915715 w 3743227"/>
              <a:gd name="connsiteY14" fmla="*/ 525056 h 1229582"/>
              <a:gd name="connsiteX15" fmla="*/ 3489972 w 3743227"/>
              <a:gd name="connsiteY15" fmla="*/ 381011 h 1229582"/>
              <a:gd name="connsiteX16" fmla="*/ 3743227 w 3743227"/>
              <a:gd name="connsiteY16" fmla="*/ 1089796 h 1229582"/>
              <a:gd name="connsiteX17" fmla="*/ 3486382 w 3743227"/>
              <a:gd name="connsiteY17" fmla="*/ 444127 h 1229582"/>
              <a:gd name="connsiteX18" fmla="*/ 2378073 w 3743227"/>
              <a:gd name="connsiteY18" fmla="*/ 1184117 h 1229582"/>
              <a:gd name="connsiteX19" fmla="*/ 648993 w 3743227"/>
              <a:gd name="connsiteY19" fmla="*/ 1229582 h 1229582"/>
              <a:gd name="connsiteX20" fmla="*/ 84352 w 3743227"/>
              <a:gd name="connsiteY20" fmla="*/ 1136937 h 1229582"/>
              <a:gd name="connsiteX0" fmla="*/ 84352 w 3744194"/>
              <a:gd name="connsiteY0" fmla="*/ 1136937 h 1229582"/>
              <a:gd name="connsiteX1" fmla="*/ 58828 w 3744194"/>
              <a:gd name="connsiteY1" fmla="*/ 963422 h 1229582"/>
              <a:gd name="connsiteX2" fmla="*/ 283439 w 3744194"/>
              <a:gd name="connsiteY2" fmla="*/ 571638 h 1229582"/>
              <a:gd name="connsiteX3" fmla="*/ 886207 w 3744194"/>
              <a:gd name="connsiteY3" fmla="*/ 214065 h 1229582"/>
              <a:gd name="connsiteX4" fmla="*/ 1219665 w 3744194"/>
              <a:gd name="connsiteY4" fmla="*/ 114473 h 1229582"/>
              <a:gd name="connsiteX5" fmla="*/ 1496541 w 3744194"/>
              <a:gd name="connsiteY5" fmla="*/ 93702 h 1229582"/>
              <a:gd name="connsiteX6" fmla="*/ 1900591 w 3744194"/>
              <a:gd name="connsiteY6" fmla="*/ 47293 h 1229582"/>
              <a:gd name="connsiteX7" fmla="*/ 1394744 w 3744194"/>
              <a:gd name="connsiteY7" fmla="*/ 283399 h 1229582"/>
              <a:gd name="connsiteX8" fmla="*/ 1567166 w 3744194"/>
              <a:gd name="connsiteY8" fmla="*/ 511339 h 1229582"/>
              <a:gd name="connsiteX9" fmla="*/ 1810197 w 3744194"/>
              <a:gd name="connsiteY9" fmla="*/ 447366 h 1229582"/>
              <a:gd name="connsiteX10" fmla="*/ 2181210 w 3744194"/>
              <a:gd name="connsiteY10" fmla="*/ 344386 h 1229582"/>
              <a:gd name="connsiteX11" fmla="*/ 2085690 w 3744194"/>
              <a:gd name="connsiteY11" fmla="*/ 31347 h 1229582"/>
              <a:gd name="connsiteX12" fmla="*/ 2576926 w 3744194"/>
              <a:gd name="connsiteY12" fmla="*/ 93957 h 1229582"/>
              <a:gd name="connsiteX13" fmla="*/ 2372090 w 3744194"/>
              <a:gd name="connsiteY13" fmla="*/ 502285 h 1229582"/>
              <a:gd name="connsiteX14" fmla="*/ 2915715 w 3744194"/>
              <a:gd name="connsiteY14" fmla="*/ 525056 h 1229582"/>
              <a:gd name="connsiteX15" fmla="*/ 3489972 w 3744194"/>
              <a:gd name="connsiteY15" fmla="*/ 381011 h 1229582"/>
              <a:gd name="connsiteX16" fmla="*/ 3743227 w 3744194"/>
              <a:gd name="connsiteY16" fmla="*/ 1089796 h 1229582"/>
              <a:gd name="connsiteX17" fmla="*/ 3368351 w 3744194"/>
              <a:gd name="connsiteY17" fmla="*/ 535704 h 1229582"/>
              <a:gd name="connsiteX18" fmla="*/ 2378073 w 3744194"/>
              <a:gd name="connsiteY18" fmla="*/ 1184117 h 1229582"/>
              <a:gd name="connsiteX19" fmla="*/ 648993 w 3744194"/>
              <a:gd name="connsiteY19" fmla="*/ 1229582 h 1229582"/>
              <a:gd name="connsiteX20" fmla="*/ 84352 w 3744194"/>
              <a:gd name="connsiteY20" fmla="*/ 1136937 h 1229582"/>
              <a:gd name="connsiteX0" fmla="*/ 84352 w 3653155"/>
              <a:gd name="connsiteY0" fmla="*/ 1136937 h 1229582"/>
              <a:gd name="connsiteX1" fmla="*/ 58828 w 3653155"/>
              <a:gd name="connsiteY1" fmla="*/ 963422 h 1229582"/>
              <a:gd name="connsiteX2" fmla="*/ 283439 w 3653155"/>
              <a:gd name="connsiteY2" fmla="*/ 571638 h 1229582"/>
              <a:gd name="connsiteX3" fmla="*/ 886207 w 3653155"/>
              <a:gd name="connsiteY3" fmla="*/ 214065 h 1229582"/>
              <a:gd name="connsiteX4" fmla="*/ 1219665 w 3653155"/>
              <a:gd name="connsiteY4" fmla="*/ 114473 h 1229582"/>
              <a:gd name="connsiteX5" fmla="*/ 1496541 w 3653155"/>
              <a:gd name="connsiteY5" fmla="*/ 93702 h 1229582"/>
              <a:gd name="connsiteX6" fmla="*/ 1900591 w 3653155"/>
              <a:gd name="connsiteY6" fmla="*/ 47293 h 1229582"/>
              <a:gd name="connsiteX7" fmla="*/ 1394744 w 3653155"/>
              <a:gd name="connsiteY7" fmla="*/ 283399 h 1229582"/>
              <a:gd name="connsiteX8" fmla="*/ 1567166 w 3653155"/>
              <a:gd name="connsiteY8" fmla="*/ 511339 h 1229582"/>
              <a:gd name="connsiteX9" fmla="*/ 1810197 w 3653155"/>
              <a:gd name="connsiteY9" fmla="*/ 447366 h 1229582"/>
              <a:gd name="connsiteX10" fmla="*/ 2181210 w 3653155"/>
              <a:gd name="connsiteY10" fmla="*/ 344386 h 1229582"/>
              <a:gd name="connsiteX11" fmla="*/ 2085690 w 3653155"/>
              <a:gd name="connsiteY11" fmla="*/ 31347 h 1229582"/>
              <a:gd name="connsiteX12" fmla="*/ 2576926 w 3653155"/>
              <a:gd name="connsiteY12" fmla="*/ 93957 h 1229582"/>
              <a:gd name="connsiteX13" fmla="*/ 2372090 w 3653155"/>
              <a:gd name="connsiteY13" fmla="*/ 502285 h 1229582"/>
              <a:gd name="connsiteX14" fmla="*/ 2915715 w 3653155"/>
              <a:gd name="connsiteY14" fmla="*/ 525056 h 1229582"/>
              <a:gd name="connsiteX15" fmla="*/ 3489972 w 3653155"/>
              <a:gd name="connsiteY15" fmla="*/ 381011 h 1229582"/>
              <a:gd name="connsiteX16" fmla="*/ 3651800 w 3653155"/>
              <a:gd name="connsiteY16" fmla="*/ 512880 h 1229582"/>
              <a:gd name="connsiteX17" fmla="*/ 3368351 w 3653155"/>
              <a:gd name="connsiteY17" fmla="*/ 535704 h 1229582"/>
              <a:gd name="connsiteX18" fmla="*/ 2378073 w 3653155"/>
              <a:gd name="connsiteY18" fmla="*/ 1184117 h 1229582"/>
              <a:gd name="connsiteX19" fmla="*/ 648993 w 3653155"/>
              <a:gd name="connsiteY19" fmla="*/ 1229582 h 1229582"/>
              <a:gd name="connsiteX20" fmla="*/ 84352 w 3653155"/>
              <a:gd name="connsiteY20" fmla="*/ 1136937 h 1229582"/>
              <a:gd name="connsiteX0" fmla="*/ 84352 w 3653834"/>
              <a:gd name="connsiteY0" fmla="*/ 1136937 h 1229582"/>
              <a:gd name="connsiteX1" fmla="*/ 58828 w 3653834"/>
              <a:gd name="connsiteY1" fmla="*/ 963422 h 1229582"/>
              <a:gd name="connsiteX2" fmla="*/ 283439 w 3653834"/>
              <a:gd name="connsiteY2" fmla="*/ 571638 h 1229582"/>
              <a:gd name="connsiteX3" fmla="*/ 886207 w 3653834"/>
              <a:gd name="connsiteY3" fmla="*/ 214065 h 1229582"/>
              <a:gd name="connsiteX4" fmla="*/ 1219665 w 3653834"/>
              <a:gd name="connsiteY4" fmla="*/ 114473 h 1229582"/>
              <a:gd name="connsiteX5" fmla="*/ 1496541 w 3653834"/>
              <a:gd name="connsiteY5" fmla="*/ 93702 h 1229582"/>
              <a:gd name="connsiteX6" fmla="*/ 1900591 w 3653834"/>
              <a:gd name="connsiteY6" fmla="*/ 47293 h 1229582"/>
              <a:gd name="connsiteX7" fmla="*/ 1394744 w 3653834"/>
              <a:gd name="connsiteY7" fmla="*/ 283399 h 1229582"/>
              <a:gd name="connsiteX8" fmla="*/ 1567166 w 3653834"/>
              <a:gd name="connsiteY8" fmla="*/ 511339 h 1229582"/>
              <a:gd name="connsiteX9" fmla="*/ 1810197 w 3653834"/>
              <a:gd name="connsiteY9" fmla="*/ 447366 h 1229582"/>
              <a:gd name="connsiteX10" fmla="*/ 2181210 w 3653834"/>
              <a:gd name="connsiteY10" fmla="*/ 344386 h 1229582"/>
              <a:gd name="connsiteX11" fmla="*/ 2085690 w 3653834"/>
              <a:gd name="connsiteY11" fmla="*/ 31347 h 1229582"/>
              <a:gd name="connsiteX12" fmla="*/ 2576926 w 3653834"/>
              <a:gd name="connsiteY12" fmla="*/ 93957 h 1229582"/>
              <a:gd name="connsiteX13" fmla="*/ 2372090 w 3653834"/>
              <a:gd name="connsiteY13" fmla="*/ 502285 h 1229582"/>
              <a:gd name="connsiteX14" fmla="*/ 2915715 w 3653834"/>
              <a:gd name="connsiteY14" fmla="*/ 525056 h 1229582"/>
              <a:gd name="connsiteX15" fmla="*/ 3489972 w 3653834"/>
              <a:gd name="connsiteY15" fmla="*/ 381011 h 1229582"/>
              <a:gd name="connsiteX16" fmla="*/ 3651800 w 3653834"/>
              <a:gd name="connsiteY16" fmla="*/ 512880 h 1229582"/>
              <a:gd name="connsiteX17" fmla="*/ 3338331 w 3653834"/>
              <a:gd name="connsiteY17" fmla="*/ 603589 h 1229582"/>
              <a:gd name="connsiteX18" fmla="*/ 2378073 w 3653834"/>
              <a:gd name="connsiteY18" fmla="*/ 1184117 h 1229582"/>
              <a:gd name="connsiteX19" fmla="*/ 648993 w 3653834"/>
              <a:gd name="connsiteY19" fmla="*/ 1229582 h 1229582"/>
              <a:gd name="connsiteX20" fmla="*/ 84352 w 3653834"/>
              <a:gd name="connsiteY20" fmla="*/ 1136937 h 1229582"/>
              <a:gd name="connsiteX0" fmla="*/ 84352 w 3653834"/>
              <a:gd name="connsiteY0" fmla="*/ 1136937 h 1229582"/>
              <a:gd name="connsiteX1" fmla="*/ 58828 w 3653834"/>
              <a:gd name="connsiteY1" fmla="*/ 963422 h 1229582"/>
              <a:gd name="connsiteX2" fmla="*/ 283439 w 3653834"/>
              <a:gd name="connsiteY2" fmla="*/ 571638 h 1229582"/>
              <a:gd name="connsiteX3" fmla="*/ 886207 w 3653834"/>
              <a:gd name="connsiteY3" fmla="*/ 214065 h 1229582"/>
              <a:gd name="connsiteX4" fmla="*/ 1219665 w 3653834"/>
              <a:gd name="connsiteY4" fmla="*/ 114473 h 1229582"/>
              <a:gd name="connsiteX5" fmla="*/ 1496541 w 3653834"/>
              <a:gd name="connsiteY5" fmla="*/ 93702 h 1229582"/>
              <a:gd name="connsiteX6" fmla="*/ 1900591 w 3653834"/>
              <a:gd name="connsiteY6" fmla="*/ 47293 h 1229582"/>
              <a:gd name="connsiteX7" fmla="*/ 1394744 w 3653834"/>
              <a:gd name="connsiteY7" fmla="*/ 283399 h 1229582"/>
              <a:gd name="connsiteX8" fmla="*/ 1567166 w 3653834"/>
              <a:gd name="connsiteY8" fmla="*/ 511339 h 1229582"/>
              <a:gd name="connsiteX9" fmla="*/ 1810197 w 3653834"/>
              <a:gd name="connsiteY9" fmla="*/ 447366 h 1229582"/>
              <a:gd name="connsiteX10" fmla="*/ 2181210 w 3653834"/>
              <a:gd name="connsiteY10" fmla="*/ 344386 h 1229582"/>
              <a:gd name="connsiteX11" fmla="*/ 2085690 w 3653834"/>
              <a:gd name="connsiteY11" fmla="*/ 31347 h 1229582"/>
              <a:gd name="connsiteX12" fmla="*/ 2576926 w 3653834"/>
              <a:gd name="connsiteY12" fmla="*/ 93957 h 1229582"/>
              <a:gd name="connsiteX13" fmla="*/ 2372090 w 3653834"/>
              <a:gd name="connsiteY13" fmla="*/ 502285 h 1229582"/>
              <a:gd name="connsiteX14" fmla="*/ 2915715 w 3653834"/>
              <a:gd name="connsiteY14" fmla="*/ 525056 h 1229582"/>
              <a:gd name="connsiteX15" fmla="*/ 3489972 w 3653834"/>
              <a:gd name="connsiteY15" fmla="*/ 381011 h 1229582"/>
              <a:gd name="connsiteX16" fmla="*/ 3651800 w 3653834"/>
              <a:gd name="connsiteY16" fmla="*/ 512880 h 1229582"/>
              <a:gd name="connsiteX17" fmla="*/ 3338331 w 3653834"/>
              <a:gd name="connsiteY17" fmla="*/ 603589 h 1229582"/>
              <a:gd name="connsiteX18" fmla="*/ 2378073 w 3653834"/>
              <a:gd name="connsiteY18" fmla="*/ 1184117 h 1229582"/>
              <a:gd name="connsiteX19" fmla="*/ 648993 w 3653834"/>
              <a:gd name="connsiteY19" fmla="*/ 1229582 h 1229582"/>
              <a:gd name="connsiteX20" fmla="*/ 84352 w 3653834"/>
              <a:gd name="connsiteY20" fmla="*/ 1136937 h 1229582"/>
              <a:gd name="connsiteX0" fmla="*/ 84352 w 3653834"/>
              <a:gd name="connsiteY0" fmla="*/ 1136937 h 1229582"/>
              <a:gd name="connsiteX1" fmla="*/ 58828 w 3653834"/>
              <a:gd name="connsiteY1" fmla="*/ 963422 h 1229582"/>
              <a:gd name="connsiteX2" fmla="*/ 283439 w 3653834"/>
              <a:gd name="connsiteY2" fmla="*/ 571638 h 1229582"/>
              <a:gd name="connsiteX3" fmla="*/ 886207 w 3653834"/>
              <a:gd name="connsiteY3" fmla="*/ 214065 h 1229582"/>
              <a:gd name="connsiteX4" fmla="*/ 1219665 w 3653834"/>
              <a:gd name="connsiteY4" fmla="*/ 114473 h 1229582"/>
              <a:gd name="connsiteX5" fmla="*/ 1496541 w 3653834"/>
              <a:gd name="connsiteY5" fmla="*/ 93702 h 1229582"/>
              <a:gd name="connsiteX6" fmla="*/ 1900591 w 3653834"/>
              <a:gd name="connsiteY6" fmla="*/ 47293 h 1229582"/>
              <a:gd name="connsiteX7" fmla="*/ 1394744 w 3653834"/>
              <a:gd name="connsiteY7" fmla="*/ 283399 h 1229582"/>
              <a:gd name="connsiteX8" fmla="*/ 1567166 w 3653834"/>
              <a:gd name="connsiteY8" fmla="*/ 511339 h 1229582"/>
              <a:gd name="connsiteX9" fmla="*/ 1716161 w 3653834"/>
              <a:gd name="connsiteY9" fmla="*/ 347219 h 1229582"/>
              <a:gd name="connsiteX10" fmla="*/ 2181210 w 3653834"/>
              <a:gd name="connsiteY10" fmla="*/ 344386 h 1229582"/>
              <a:gd name="connsiteX11" fmla="*/ 2085690 w 3653834"/>
              <a:gd name="connsiteY11" fmla="*/ 31347 h 1229582"/>
              <a:gd name="connsiteX12" fmla="*/ 2576926 w 3653834"/>
              <a:gd name="connsiteY12" fmla="*/ 93957 h 1229582"/>
              <a:gd name="connsiteX13" fmla="*/ 2372090 w 3653834"/>
              <a:gd name="connsiteY13" fmla="*/ 502285 h 1229582"/>
              <a:gd name="connsiteX14" fmla="*/ 2915715 w 3653834"/>
              <a:gd name="connsiteY14" fmla="*/ 525056 h 1229582"/>
              <a:gd name="connsiteX15" fmla="*/ 3489972 w 3653834"/>
              <a:gd name="connsiteY15" fmla="*/ 381011 h 1229582"/>
              <a:gd name="connsiteX16" fmla="*/ 3651800 w 3653834"/>
              <a:gd name="connsiteY16" fmla="*/ 512880 h 1229582"/>
              <a:gd name="connsiteX17" fmla="*/ 3338331 w 3653834"/>
              <a:gd name="connsiteY17" fmla="*/ 603589 h 1229582"/>
              <a:gd name="connsiteX18" fmla="*/ 2378073 w 3653834"/>
              <a:gd name="connsiteY18" fmla="*/ 1184117 h 1229582"/>
              <a:gd name="connsiteX19" fmla="*/ 648993 w 3653834"/>
              <a:gd name="connsiteY19" fmla="*/ 1229582 h 1229582"/>
              <a:gd name="connsiteX20" fmla="*/ 84352 w 3653834"/>
              <a:gd name="connsiteY20" fmla="*/ 1136937 h 1229582"/>
              <a:gd name="connsiteX0" fmla="*/ 84352 w 3653834"/>
              <a:gd name="connsiteY0" fmla="*/ 1136937 h 1229582"/>
              <a:gd name="connsiteX1" fmla="*/ 58828 w 3653834"/>
              <a:gd name="connsiteY1" fmla="*/ 963422 h 1229582"/>
              <a:gd name="connsiteX2" fmla="*/ 283439 w 3653834"/>
              <a:gd name="connsiteY2" fmla="*/ 571638 h 1229582"/>
              <a:gd name="connsiteX3" fmla="*/ 886207 w 3653834"/>
              <a:gd name="connsiteY3" fmla="*/ 214065 h 1229582"/>
              <a:gd name="connsiteX4" fmla="*/ 1219665 w 3653834"/>
              <a:gd name="connsiteY4" fmla="*/ 114473 h 1229582"/>
              <a:gd name="connsiteX5" fmla="*/ 1496541 w 3653834"/>
              <a:gd name="connsiteY5" fmla="*/ 93702 h 1229582"/>
              <a:gd name="connsiteX6" fmla="*/ 1900591 w 3653834"/>
              <a:gd name="connsiteY6" fmla="*/ 47293 h 1229582"/>
              <a:gd name="connsiteX7" fmla="*/ 1394744 w 3653834"/>
              <a:gd name="connsiteY7" fmla="*/ 283399 h 1229582"/>
              <a:gd name="connsiteX8" fmla="*/ 1567166 w 3653834"/>
              <a:gd name="connsiteY8" fmla="*/ 511339 h 1229582"/>
              <a:gd name="connsiteX9" fmla="*/ 1716161 w 3653834"/>
              <a:gd name="connsiteY9" fmla="*/ 347219 h 1229582"/>
              <a:gd name="connsiteX10" fmla="*/ 2171894 w 3653834"/>
              <a:gd name="connsiteY10" fmla="*/ 307027 h 1229582"/>
              <a:gd name="connsiteX11" fmla="*/ 2085690 w 3653834"/>
              <a:gd name="connsiteY11" fmla="*/ 31347 h 1229582"/>
              <a:gd name="connsiteX12" fmla="*/ 2576926 w 3653834"/>
              <a:gd name="connsiteY12" fmla="*/ 93957 h 1229582"/>
              <a:gd name="connsiteX13" fmla="*/ 2372090 w 3653834"/>
              <a:gd name="connsiteY13" fmla="*/ 502285 h 1229582"/>
              <a:gd name="connsiteX14" fmla="*/ 2915715 w 3653834"/>
              <a:gd name="connsiteY14" fmla="*/ 525056 h 1229582"/>
              <a:gd name="connsiteX15" fmla="*/ 3489972 w 3653834"/>
              <a:gd name="connsiteY15" fmla="*/ 381011 h 1229582"/>
              <a:gd name="connsiteX16" fmla="*/ 3651800 w 3653834"/>
              <a:gd name="connsiteY16" fmla="*/ 512880 h 1229582"/>
              <a:gd name="connsiteX17" fmla="*/ 3338331 w 3653834"/>
              <a:gd name="connsiteY17" fmla="*/ 603589 h 1229582"/>
              <a:gd name="connsiteX18" fmla="*/ 2378073 w 3653834"/>
              <a:gd name="connsiteY18" fmla="*/ 1184117 h 1229582"/>
              <a:gd name="connsiteX19" fmla="*/ 648993 w 3653834"/>
              <a:gd name="connsiteY19" fmla="*/ 1229582 h 1229582"/>
              <a:gd name="connsiteX20" fmla="*/ 84352 w 3653834"/>
              <a:gd name="connsiteY20" fmla="*/ 1136937 h 1229582"/>
              <a:gd name="connsiteX0" fmla="*/ 84352 w 3653834"/>
              <a:gd name="connsiteY0" fmla="*/ 1136937 h 1229582"/>
              <a:gd name="connsiteX1" fmla="*/ 58828 w 3653834"/>
              <a:gd name="connsiteY1" fmla="*/ 963422 h 1229582"/>
              <a:gd name="connsiteX2" fmla="*/ 283439 w 3653834"/>
              <a:gd name="connsiteY2" fmla="*/ 571638 h 1229582"/>
              <a:gd name="connsiteX3" fmla="*/ 886207 w 3653834"/>
              <a:gd name="connsiteY3" fmla="*/ 214065 h 1229582"/>
              <a:gd name="connsiteX4" fmla="*/ 1219665 w 3653834"/>
              <a:gd name="connsiteY4" fmla="*/ 114473 h 1229582"/>
              <a:gd name="connsiteX5" fmla="*/ 1496541 w 3653834"/>
              <a:gd name="connsiteY5" fmla="*/ 93702 h 1229582"/>
              <a:gd name="connsiteX6" fmla="*/ 1900591 w 3653834"/>
              <a:gd name="connsiteY6" fmla="*/ 47293 h 1229582"/>
              <a:gd name="connsiteX7" fmla="*/ 1394744 w 3653834"/>
              <a:gd name="connsiteY7" fmla="*/ 283399 h 1229582"/>
              <a:gd name="connsiteX8" fmla="*/ 1388410 w 3653834"/>
              <a:gd name="connsiteY8" fmla="*/ 348400 h 1229582"/>
              <a:gd name="connsiteX9" fmla="*/ 1716161 w 3653834"/>
              <a:gd name="connsiteY9" fmla="*/ 347219 h 1229582"/>
              <a:gd name="connsiteX10" fmla="*/ 2171894 w 3653834"/>
              <a:gd name="connsiteY10" fmla="*/ 307027 h 1229582"/>
              <a:gd name="connsiteX11" fmla="*/ 2085690 w 3653834"/>
              <a:gd name="connsiteY11" fmla="*/ 31347 h 1229582"/>
              <a:gd name="connsiteX12" fmla="*/ 2576926 w 3653834"/>
              <a:gd name="connsiteY12" fmla="*/ 93957 h 1229582"/>
              <a:gd name="connsiteX13" fmla="*/ 2372090 w 3653834"/>
              <a:gd name="connsiteY13" fmla="*/ 502285 h 1229582"/>
              <a:gd name="connsiteX14" fmla="*/ 2915715 w 3653834"/>
              <a:gd name="connsiteY14" fmla="*/ 525056 h 1229582"/>
              <a:gd name="connsiteX15" fmla="*/ 3489972 w 3653834"/>
              <a:gd name="connsiteY15" fmla="*/ 381011 h 1229582"/>
              <a:gd name="connsiteX16" fmla="*/ 3651800 w 3653834"/>
              <a:gd name="connsiteY16" fmla="*/ 512880 h 1229582"/>
              <a:gd name="connsiteX17" fmla="*/ 3338331 w 3653834"/>
              <a:gd name="connsiteY17" fmla="*/ 603589 h 1229582"/>
              <a:gd name="connsiteX18" fmla="*/ 2378073 w 3653834"/>
              <a:gd name="connsiteY18" fmla="*/ 1184117 h 1229582"/>
              <a:gd name="connsiteX19" fmla="*/ 648993 w 3653834"/>
              <a:gd name="connsiteY19" fmla="*/ 1229582 h 1229582"/>
              <a:gd name="connsiteX20" fmla="*/ 84352 w 3653834"/>
              <a:gd name="connsiteY20" fmla="*/ 1136937 h 122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3834" h="1229582">
                <a:moveTo>
                  <a:pt x="84352" y="1136937"/>
                </a:moveTo>
                <a:cubicBezTo>
                  <a:pt x="-14009" y="1092577"/>
                  <a:pt x="-31298" y="1073472"/>
                  <a:pt x="58828" y="963422"/>
                </a:cubicBezTo>
                <a:cubicBezTo>
                  <a:pt x="92009" y="869206"/>
                  <a:pt x="145543" y="696531"/>
                  <a:pt x="283439" y="571638"/>
                </a:cubicBezTo>
                <a:cubicBezTo>
                  <a:pt x="421335" y="446745"/>
                  <a:pt x="730169" y="290259"/>
                  <a:pt x="886207" y="214065"/>
                </a:cubicBezTo>
                <a:cubicBezTo>
                  <a:pt x="1042245" y="137871"/>
                  <a:pt x="1117943" y="134534"/>
                  <a:pt x="1219665" y="114473"/>
                </a:cubicBezTo>
                <a:cubicBezTo>
                  <a:pt x="1321387" y="94413"/>
                  <a:pt x="1383053" y="104899"/>
                  <a:pt x="1496541" y="93702"/>
                </a:cubicBezTo>
                <a:cubicBezTo>
                  <a:pt x="1610029" y="82505"/>
                  <a:pt x="1917557" y="15677"/>
                  <a:pt x="1900591" y="47293"/>
                </a:cubicBezTo>
                <a:cubicBezTo>
                  <a:pt x="1883625" y="78909"/>
                  <a:pt x="1480108" y="233215"/>
                  <a:pt x="1394744" y="283399"/>
                </a:cubicBezTo>
                <a:cubicBezTo>
                  <a:pt x="1309381" y="333584"/>
                  <a:pt x="1356262" y="316207"/>
                  <a:pt x="1388410" y="348400"/>
                </a:cubicBezTo>
                <a:cubicBezTo>
                  <a:pt x="1478120" y="381525"/>
                  <a:pt x="1627466" y="386639"/>
                  <a:pt x="1716161" y="347219"/>
                </a:cubicBezTo>
                <a:cubicBezTo>
                  <a:pt x="1804856" y="307799"/>
                  <a:pt x="2196480" y="414624"/>
                  <a:pt x="2171894" y="307027"/>
                </a:cubicBezTo>
                <a:cubicBezTo>
                  <a:pt x="2147308" y="199430"/>
                  <a:pt x="1979938" y="107867"/>
                  <a:pt x="2085690" y="31347"/>
                </a:cubicBezTo>
                <a:cubicBezTo>
                  <a:pt x="2191442" y="-45173"/>
                  <a:pt x="2481020" y="35188"/>
                  <a:pt x="2576926" y="93957"/>
                </a:cubicBezTo>
                <a:cubicBezTo>
                  <a:pt x="2672832" y="152726"/>
                  <a:pt x="2315625" y="430435"/>
                  <a:pt x="2372090" y="502285"/>
                </a:cubicBezTo>
                <a:cubicBezTo>
                  <a:pt x="2428555" y="574135"/>
                  <a:pt x="2729401" y="545268"/>
                  <a:pt x="2915715" y="525056"/>
                </a:cubicBezTo>
                <a:cubicBezTo>
                  <a:pt x="3102029" y="504844"/>
                  <a:pt x="3522065" y="287434"/>
                  <a:pt x="3489972" y="381011"/>
                </a:cubicBezTo>
                <a:cubicBezTo>
                  <a:pt x="3457879" y="474588"/>
                  <a:pt x="3677074" y="475784"/>
                  <a:pt x="3651800" y="512880"/>
                </a:cubicBezTo>
                <a:cubicBezTo>
                  <a:pt x="3626526" y="549976"/>
                  <a:pt x="3456127" y="638907"/>
                  <a:pt x="3338331" y="603589"/>
                </a:cubicBezTo>
                <a:cubicBezTo>
                  <a:pt x="3234358" y="612625"/>
                  <a:pt x="2850971" y="1053208"/>
                  <a:pt x="2378073" y="1184117"/>
                </a:cubicBezTo>
                <a:lnTo>
                  <a:pt x="648993" y="1229582"/>
                </a:lnTo>
                <a:cubicBezTo>
                  <a:pt x="460779" y="1198700"/>
                  <a:pt x="182713" y="1181297"/>
                  <a:pt x="84352" y="1136937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6228184" y="5271011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Metatarsal head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475656" y="2456885"/>
            <a:ext cx="1782780" cy="972115"/>
          </a:xfrm>
          <a:custGeom>
            <a:avLst/>
            <a:gdLst>
              <a:gd name="T0" fmla="*/ 117615 w 4553284"/>
              <a:gd name="T1" fmla="*/ 344662 h 2720027"/>
              <a:gd name="T2" fmla="*/ 839351 w 4553284"/>
              <a:gd name="T3" fmla="*/ 360692 h 2720027"/>
              <a:gd name="T4" fmla="*/ 1774936 w 4553284"/>
              <a:gd name="T5" fmla="*/ 344662 h 2720027"/>
              <a:gd name="T6" fmla="*/ 2544785 w 4553284"/>
              <a:gd name="T7" fmla="*/ 146947 h 2720027"/>
              <a:gd name="T8" fmla="*/ 2865558 w 4553284"/>
              <a:gd name="T9" fmla="*/ 157636 h 2720027"/>
              <a:gd name="T10" fmla="*/ 3127523 w 4553284"/>
              <a:gd name="T11" fmla="*/ 93513 h 2720027"/>
              <a:gd name="T12" fmla="*/ 3287907 w 4553284"/>
              <a:gd name="T13" fmla="*/ 13359 h 2720027"/>
              <a:gd name="T14" fmla="*/ 3667486 w 4553284"/>
              <a:gd name="T15" fmla="*/ 56108 h 2720027"/>
              <a:gd name="T16" fmla="*/ 4148645 w 4553284"/>
              <a:gd name="T17" fmla="*/ 350006 h 2720027"/>
              <a:gd name="T18" fmla="*/ 4410604 w 4553284"/>
              <a:gd name="T19" fmla="*/ 745432 h 2720027"/>
              <a:gd name="T20" fmla="*/ 4538917 w 4553284"/>
              <a:gd name="T21" fmla="*/ 1221013 h 2720027"/>
              <a:gd name="T22" fmla="*/ 4490801 w 4553284"/>
              <a:gd name="T23" fmla="*/ 2038582 h 2720027"/>
              <a:gd name="T24" fmla="*/ 4260913 w 4553284"/>
              <a:gd name="T25" fmla="*/ 2610346 h 2720027"/>
              <a:gd name="T26" fmla="*/ 4191412 w 4553284"/>
              <a:gd name="T27" fmla="*/ 2685157 h 2720027"/>
              <a:gd name="T28" fmla="*/ 4191412 w 4553284"/>
              <a:gd name="T29" fmla="*/ 2685157 h 2720027"/>
              <a:gd name="T30" fmla="*/ 3859950 w 4553284"/>
              <a:gd name="T31" fmla="*/ 2690502 h 2720027"/>
              <a:gd name="T32" fmla="*/ 2662403 w 4553284"/>
              <a:gd name="T33" fmla="*/ 2690502 h 2720027"/>
              <a:gd name="T34" fmla="*/ 1796320 w 4553284"/>
              <a:gd name="T35" fmla="*/ 2663782 h 2720027"/>
              <a:gd name="T36" fmla="*/ 112270 w 4553284"/>
              <a:gd name="T37" fmla="*/ 2679812 h 2720027"/>
              <a:gd name="T38" fmla="*/ 112270 w 4553284"/>
              <a:gd name="T39" fmla="*/ 2679812 h 2720027"/>
              <a:gd name="T40" fmla="*/ 128310 w 4553284"/>
              <a:gd name="T41" fmla="*/ 2359198 h 2720027"/>
              <a:gd name="T42" fmla="*/ 128310 w 4553284"/>
              <a:gd name="T43" fmla="*/ 1477504 h 2720027"/>
              <a:gd name="T44" fmla="*/ 133654 w 4553284"/>
              <a:gd name="T45" fmla="*/ 467564 h 2720027"/>
              <a:gd name="T46" fmla="*/ 117615 w 4553284"/>
              <a:gd name="T47" fmla="*/ 344662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8 w 4502249"/>
              <a:gd name="connsiteY0" fmla="*/ 335700 h 2683195"/>
              <a:gd name="connsiteX1" fmla="*/ 770323 w 4502249"/>
              <a:gd name="connsiteY1" fmla="*/ 351742 h 2683195"/>
              <a:gd name="connsiteX2" fmla="*/ 1706112 w 4502249"/>
              <a:gd name="connsiteY2" fmla="*/ 335700 h 2683195"/>
              <a:gd name="connsiteX3" fmla="*/ 2476133 w 4502249"/>
              <a:gd name="connsiteY3" fmla="*/ 137847 h 2683195"/>
              <a:gd name="connsiteX4" fmla="*/ 2796975 w 4502249"/>
              <a:gd name="connsiteY4" fmla="*/ 148542 h 2683195"/>
              <a:gd name="connsiteX5" fmla="*/ 3058996 w 4502249"/>
              <a:gd name="connsiteY5" fmla="*/ 84374 h 2683195"/>
              <a:gd name="connsiteX6" fmla="*/ 3219417 w 4502249"/>
              <a:gd name="connsiteY6" fmla="*/ 4163 h 2683195"/>
              <a:gd name="connsiteX7" fmla="*/ 3599080 w 4502249"/>
              <a:gd name="connsiteY7" fmla="*/ 46942 h 2683195"/>
              <a:gd name="connsiteX8" fmla="*/ 4080344 w 4502249"/>
              <a:gd name="connsiteY8" fmla="*/ 341047 h 2683195"/>
              <a:gd name="connsiteX9" fmla="*/ 4471716 w 4502249"/>
              <a:gd name="connsiteY9" fmla="*/ 749282 h 2683195"/>
              <a:gd name="connsiteX10" fmla="*/ 4470702 w 4502249"/>
              <a:gd name="connsiteY10" fmla="*/ 1212668 h 2683195"/>
              <a:gd name="connsiteX11" fmla="*/ 4422575 w 4502249"/>
              <a:gd name="connsiteY11" fmla="*/ 2030816 h 2683195"/>
              <a:gd name="connsiteX12" fmla="*/ 4192638 w 4502249"/>
              <a:gd name="connsiteY12" fmla="*/ 2602984 h 2683195"/>
              <a:gd name="connsiteX13" fmla="*/ 4123123 w 4502249"/>
              <a:gd name="connsiteY13" fmla="*/ 2677847 h 2683195"/>
              <a:gd name="connsiteX14" fmla="*/ 3791586 w 4502249"/>
              <a:gd name="connsiteY14" fmla="*/ 2683195 h 2683195"/>
              <a:gd name="connsiteX15" fmla="*/ 2593775 w 4502249"/>
              <a:gd name="connsiteY15" fmla="*/ 2683195 h 2683195"/>
              <a:gd name="connsiteX16" fmla="*/ 1727502 w 4502249"/>
              <a:gd name="connsiteY16" fmla="*/ 2656458 h 2683195"/>
              <a:gd name="connsiteX17" fmla="*/ 43080 w 4502249"/>
              <a:gd name="connsiteY17" fmla="*/ 2672500 h 2683195"/>
              <a:gd name="connsiteX18" fmla="*/ 59123 w 4502249"/>
              <a:gd name="connsiteY18" fmla="*/ 2351658 h 2683195"/>
              <a:gd name="connsiteX19" fmla="*/ 59123 w 4502249"/>
              <a:gd name="connsiteY19" fmla="*/ 1469342 h 2683195"/>
              <a:gd name="connsiteX20" fmla="*/ 64470 w 4502249"/>
              <a:gd name="connsiteY20" fmla="*/ 458689 h 2683195"/>
              <a:gd name="connsiteX21" fmla="*/ 48428 w 4502249"/>
              <a:gd name="connsiteY21" fmla="*/ 335700 h 2683195"/>
              <a:gd name="connsiteX0" fmla="*/ 48428 w 4539609"/>
              <a:gd name="connsiteY0" fmla="*/ 335700 h 2683195"/>
              <a:gd name="connsiteX1" fmla="*/ 770323 w 4539609"/>
              <a:gd name="connsiteY1" fmla="*/ 351742 h 2683195"/>
              <a:gd name="connsiteX2" fmla="*/ 1706112 w 4539609"/>
              <a:gd name="connsiteY2" fmla="*/ 335700 h 2683195"/>
              <a:gd name="connsiteX3" fmla="*/ 2476133 w 4539609"/>
              <a:gd name="connsiteY3" fmla="*/ 137847 h 2683195"/>
              <a:gd name="connsiteX4" fmla="*/ 2796975 w 4539609"/>
              <a:gd name="connsiteY4" fmla="*/ 148542 h 2683195"/>
              <a:gd name="connsiteX5" fmla="*/ 3058996 w 4539609"/>
              <a:gd name="connsiteY5" fmla="*/ 84374 h 2683195"/>
              <a:gd name="connsiteX6" fmla="*/ 3219417 w 4539609"/>
              <a:gd name="connsiteY6" fmla="*/ 4163 h 2683195"/>
              <a:gd name="connsiteX7" fmla="*/ 3599080 w 4539609"/>
              <a:gd name="connsiteY7" fmla="*/ 46942 h 2683195"/>
              <a:gd name="connsiteX8" fmla="*/ 4080344 w 4539609"/>
              <a:gd name="connsiteY8" fmla="*/ 341047 h 2683195"/>
              <a:gd name="connsiteX9" fmla="*/ 4471716 w 4539609"/>
              <a:gd name="connsiteY9" fmla="*/ 749282 h 2683195"/>
              <a:gd name="connsiteX10" fmla="*/ 4535378 w 4539609"/>
              <a:gd name="connsiteY10" fmla="*/ 1225197 h 2683195"/>
              <a:gd name="connsiteX11" fmla="*/ 4422575 w 4539609"/>
              <a:gd name="connsiteY11" fmla="*/ 2030816 h 2683195"/>
              <a:gd name="connsiteX12" fmla="*/ 4192638 w 4539609"/>
              <a:gd name="connsiteY12" fmla="*/ 2602984 h 2683195"/>
              <a:gd name="connsiteX13" fmla="*/ 4123123 w 4539609"/>
              <a:gd name="connsiteY13" fmla="*/ 2677847 h 2683195"/>
              <a:gd name="connsiteX14" fmla="*/ 3791586 w 4539609"/>
              <a:gd name="connsiteY14" fmla="*/ 2683195 h 2683195"/>
              <a:gd name="connsiteX15" fmla="*/ 2593775 w 4539609"/>
              <a:gd name="connsiteY15" fmla="*/ 2683195 h 2683195"/>
              <a:gd name="connsiteX16" fmla="*/ 1727502 w 4539609"/>
              <a:gd name="connsiteY16" fmla="*/ 2656458 h 2683195"/>
              <a:gd name="connsiteX17" fmla="*/ 43080 w 4539609"/>
              <a:gd name="connsiteY17" fmla="*/ 2672500 h 2683195"/>
              <a:gd name="connsiteX18" fmla="*/ 59123 w 4539609"/>
              <a:gd name="connsiteY18" fmla="*/ 2351658 h 2683195"/>
              <a:gd name="connsiteX19" fmla="*/ 59123 w 4539609"/>
              <a:gd name="connsiteY19" fmla="*/ 1469342 h 2683195"/>
              <a:gd name="connsiteX20" fmla="*/ 64470 w 4539609"/>
              <a:gd name="connsiteY20" fmla="*/ 458689 h 2683195"/>
              <a:gd name="connsiteX21" fmla="*/ 48428 w 4539609"/>
              <a:gd name="connsiteY21" fmla="*/ 335700 h 2683195"/>
              <a:gd name="connsiteX0" fmla="*/ 48428 w 4537662"/>
              <a:gd name="connsiteY0" fmla="*/ 335700 h 2683195"/>
              <a:gd name="connsiteX1" fmla="*/ 770323 w 4537662"/>
              <a:gd name="connsiteY1" fmla="*/ 351742 h 2683195"/>
              <a:gd name="connsiteX2" fmla="*/ 1706112 w 4537662"/>
              <a:gd name="connsiteY2" fmla="*/ 335700 h 2683195"/>
              <a:gd name="connsiteX3" fmla="*/ 2476133 w 4537662"/>
              <a:gd name="connsiteY3" fmla="*/ 137847 h 2683195"/>
              <a:gd name="connsiteX4" fmla="*/ 2796975 w 4537662"/>
              <a:gd name="connsiteY4" fmla="*/ 148542 h 2683195"/>
              <a:gd name="connsiteX5" fmla="*/ 3058996 w 4537662"/>
              <a:gd name="connsiteY5" fmla="*/ 84374 h 2683195"/>
              <a:gd name="connsiteX6" fmla="*/ 3219417 w 4537662"/>
              <a:gd name="connsiteY6" fmla="*/ 4163 h 2683195"/>
              <a:gd name="connsiteX7" fmla="*/ 3599080 w 4537662"/>
              <a:gd name="connsiteY7" fmla="*/ 46942 h 2683195"/>
              <a:gd name="connsiteX8" fmla="*/ 4177359 w 4537662"/>
              <a:gd name="connsiteY8" fmla="*/ 341047 h 2683195"/>
              <a:gd name="connsiteX9" fmla="*/ 4471716 w 4537662"/>
              <a:gd name="connsiteY9" fmla="*/ 749282 h 2683195"/>
              <a:gd name="connsiteX10" fmla="*/ 4535378 w 4537662"/>
              <a:gd name="connsiteY10" fmla="*/ 1225197 h 2683195"/>
              <a:gd name="connsiteX11" fmla="*/ 4422575 w 4537662"/>
              <a:gd name="connsiteY11" fmla="*/ 2030816 h 2683195"/>
              <a:gd name="connsiteX12" fmla="*/ 4192638 w 4537662"/>
              <a:gd name="connsiteY12" fmla="*/ 2602984 h 2683195"/>
              <a:gd name="connsiteX13" fmla="*/ 4123123 w 4537662"/>
              <a:gd name="connsiteY13" fmla="*/ 2677847 h 2683195"/>
              <a:gd name="connsiteX14" fmla="*/ 3791586 w 4537662"/>
              <a:gd name="connsiteY14" fmla="*/ 2683195 h 2683195"/>
              <a:gd name="connsiteX15" fmla="*/ 2593775 w 4537662"/>
              <a:gd name="connsiteY15" fmla="*/ 2683195 h 2683195"/>
              <a:gd name="connsiteX16" fmla="*/ 1727502 w 4537662"/>
              <a:gd name="connsiteY16" fmla="*/ 2656458 h 2683195"/>
              <a:gd name="connsiteX17" fmla="*/ 43080 w 4537662"/>
              <a:gd name="connsiteY17" fmla="*/ 2672500 h 2683195"/>
              <a:gd name="connsiteX18" fmla="*/ 59123 w 4537662"/>
              <a:gd name="connsiteY18" fmla="*/ 2351658 h 2683195"/>
              <a:gd name="connsiteX19" fmla="*/ 59123 w 4537662"/>
              <a:gd name="connsiteY19" fmla="*/ 1469342 h 2683195"/>
              <a:gd name="connsiteX20" fmla="*/ 64470 w 4537662"/>
              <a:gd name="connsiteY20" fmla="*/ 458689 h 2683195"/>
              <a:gd name="connsiteX21" fmla="*/ 48428 w 4537662"/>
              <a:gd name="connsiteY21" fmla="*/ 335700 h 2683195"/>
              <a:gd name="connsiteX0" fmla="*/ 48428 w 4537662"/>
              <a:gd name="connsiteY0" fmla="*/ 340574 h 2688069"/>
              <a:gd name="connsiteX1" fmla="*/ 770323 w 4537662"/>
              <a:gd name="connsiteY1" fmla="*/ 356616 h 2688069"/>
              <a:gd name="connsiteX2" fmla="*/ 1706112 w 4537662"/>
              <a:gd name="connsiteY2" fmla="*/ 340574 h 2688069"/>
              <a:gd name="connsiteX3" fmla="*/ 2476133 w 4537662"/>
              <a:gd name="connsiteY3" fmla="*/ 142721 h 2688069"/>
              <a:gd name="connsiteX4" fmla="*/ 2796975 w 4537662"/>
              <a:gd name="connsiteY4" fmla="*/ 153416 h 2688069"/>
              <a:gd name="connsiteX5" fmla="*/ 2945814 w 4537662"/>
              <a:gd name="connsiteY5" fmla="*/ 14074 h 2688069"/>
              <a:gd name="connsiteX6" fmla="*/ 3219417 w 4537662"/>
              <a:gd name="connsiteY6" fmla="*/ 9037 h 2688069"/>
              <a:gd name="connsiteX7" fmla="*/ 3599080 w 4537662"/>
              <a:gd name="connsiteY7" fmla="*/ 51816 h 2688069"/>
              <a:gd name="connsiteX8" fmla="*/ 4177359 w 4537662"/>
              <a:gd name="connsiteY8" fmla="*/ 345921 h 2688069"/>
              <a:gd name="connsiteX9" fmla="*/ 4471716 w 4537662"/>
              <a:gd name="connsiteY9" fmla="*/ 754156 h 2688069"/>
              <a:gd name="connsiteX10" fmla="*/ 4535378 w 4537662"/>
              <a:gd name="connsiteY10" fmla="*/ 1230071 h 2688069"/>
              <a:gd name="connsiteX11" fmla="*/ 4422575 w 4537662"/>
              <a:gd name="connsiteY11" fmla="*/ 2035690 h 2688069"/>
              <a:gd name="connsiteX12" fmla="*/ 4192638 w 4537662"/>
              <a:gd name="connsiteY12" fmla="*/ 2607858 h 2688069"/>
              <a:gd name="connsiteX13" fmla="*/ 4123123 w 4537662"/>
              <a:gd name="connsiteY13" fmla="*/ 2682721 h 2688069"/>
              <a:gd name="connsiteX14" fmla="*/ 3791586 w 4537662"/>
              <a:gd name="connsiteY14" fmla="*/ 2688069 h 2688069"/>
              <a:gd name="connsiteX15" fmla="*/ 2593775 w 4537662"/>
              <a:gd name="connsiteY15" fmla="*/ 2688069 h 2688069"/>
              <a:gd name="connsiteX16" fmla="*/ 1727502 w 4537662"/>
              <a:gd name="connsiteY16" fmla="*/ 2661332 h 2688069"/>
              <a:gd name="connsiteX17" fmla="*/ 43080 w 4537662"/>
              <a:gd name="connsiteY17" fmla="*/ 2677374 h 2688069"/>
              <a:gd name="connsiteX18" fmla="*/ 59123 w 4537662"/>
              <a:gd name="connsiteY18" fmla="*/ 2356532 h 2688069"/>
              <a:gd name="connsiteX19" fmla="*/ 59123 w 4537662"/>
              <a:gd name="connsiteY19" fmla="*/ 1474216 h 2688069"/>
              <a:gd name="connsiteX20" fmla="*/ 64470 w 4537662"/>
              <a:gd name="connsiteY20" fmla="*/ 463563 h 2688069"/>
              <a:gd name="connsiteX21" fmla="*/ 48428 w 4537662"/>
              <a:gd name="connsiteY21" fmla="*/ 340574 h 2688069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76133 w 4537662"/>
              <a:gd name="connsiteY3" fmla="*/ 137975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835465 w 4537662"/>
              <a:gd name="connsiteY2" fmla="*/ 473646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2077998 w 4537662"/>
              <a:gd name="connsiteY2" fmla="*/ 235595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106960 w 4596194"/>
              <a:gd name="connsiteY0" fmla="*/ 335828 h 2683323"/>
              <a:gd name="connsiteX1" fmla="*/ 1621131 w 4596194"/>
              <a:gd name="connsiteY1" fmla="*/ 627507 h 2683323"/>
              <a:gd name="connsiteX2" fmla="*/ 2136530 w 4596194"/>
              <a:gd name="connsiteY2" fmla="*/ 235595 h 2683323"/>
              <a:gd name="connsiteX3" fmla="*/ 2469989 w 4596194"/>
              <a:gd name="connsiteY3" fmla="*/ 125446 h 2683323"/>
              <a:gd name="connsiteX4" fmla="*/ 2726156 w 4596194"/>
              <a:gd name="connsiteY4" fmla="*/ 73496 h 2683323"/>
              <a:gd name="connsiteX5" fmla="*/ 3004346 w 4596194"/>
              <a:gd name="connsiteY5" fmla="*/ 9328 h 2683323"/>
              <a:gd name="connsiteX6" fmla="*/ 3277949 w 4596194"/>
              <a:gd name="connsiteY6" fmla="*/ 4291 h 2683323"/>
              <a:gd name="connsiteX7" fmla="*/ 3657612 w 4596194"/>
              <a:gd name="connsiteY7" fmla="*/ 47070 h 2683323"/>
              <a:gd name="connsiteX8" fmla="*/ 4235891 w 4596194"/>
              <a:gd name="connsiteY8" fmla="*/ 341175 h 2683323"/>
              <a:gd name="connsiteX9" fmla="*/ 4530248 w 4596194"/>
              <a:gd name="connsiteY9" fmla="*/ 749410 h 2683323"/>
              <a:gd name="connsiteX10" fmla="*/ 4593910 w 4596194"/>
              <a:gd name="connsiteY10" fmla="*/ 1225325 h 2683323"/>
              <a:gd name="connsiteX11" fmla="*/ 4481107 w 4596194"/>
              <a:gd name="connsiteY11" fmla="*/ 2030944 h 2683323"/>
              <a:gd name="connsiteX12" fmla="*/ 4251170 w 4596194"/>
              <a:gd name="connsiteY12" fmla="*/ 2603112 h 2683323"/>
              <a:gd name="connsiteX13" fmla="*/ 4181655 w 4596194"/>
              <a:gd name="connsiteY13" fmla="*/ 2677975 h 2683323"/>
              <a:gd name="connsiteX14" fmla="*/ 3850118 w 4596194"/>
              <a:gd name="connsiteY14" fmla="*/ 2683323 h 2683323"/>
              <a:gd name="connsiteX15" fmla="*/ 2652307 w 4596194"/>
              <a:gd name="connsiteY15" fmla="*/ 2683323 h 2683323"/>
              <a:gd name="connsiteX16" fmla="*/ 1786034 w 4596194"/>
              <a:gd name="connsiteY16" fmla="*/ 2656586 h 2683323"/>
              <a:gd name="connsiteX17" fmla="*/ 101612 w 4596194"/>
              <a:gd name="connsiteY17" fmla="*/ 2672628 h 2683323"/>
              <a:gd name="connsiteX18" fmla="*/ 117655 w 4596194"/>
              <a:gd name="connsiteY18" fmla="*/ 2351786 h 2683323"/>
              <a:gd name="connsiteX19" fmla="*/ 117655 w 4596194"/>
              <a:gd name="connsiteY19" fmla="*/ 1469470 h 2683323"/>
              <a:gd name="connsiteX20" fmla="*/ 123002 w 4596194"/>
              <a:gd name="connsiteY20" fmla="*/ 458817 h 2683323"/>
              <a:gd name="connsiteX21" fmla="*/ 106960 w 4596194"/>
              <a:gd name="connsiteY21" fmla="*/ 335828 h 2683323"/>
              <a:gd name="connsiteX0" fmla="*/ 904807 w 4537090"/>
              <a:gd name="connsiteY0" fmla="*/ 949747 h 2683323"/>
              <a:gd name="connsiteX1" fmla="*/ 1562027 w 4537090"/>
              <a:gd name="connsiteY1" fmla="*/ 627507 h 2683323"/>
              <a:gd name="connsiteX2" fmla="*/ 2077426 w 4537090"/>
              <a:gd name="connsiteY2" fmla="*/ 235595 h 2683323"/>
              <a:gd name="connsiteX3" fmla="*/ 2410885 w 4537090"/>
              <a:gd name="connsiteY3" fmla="*/ 125446 h 2683323"/>
              <a:gd name="connsiteX4" fmla="*/ 2667052 w 4537090"/>
              <a:gd name="connsiteY4" fmla="*/ 73496 h 2683323"/>
              <a:gd name="connsiteX5" fmla="*/ 2945242 w 4537090"/>
              <a:gd name="connsiteY5" fmla="*/ 9328 h 2683323"/>
              <a:gd name="connsiteX6" fmla="*/ 3218845 w 4537090"/>
              <a:gd name="connsiteY6" fmla="*/ 4291 h 2683323"/>
              <a:gd name="connsiteX7" fmla="*/ 3598508 w 4537090"/>
              <a:gd name="connsiteY7" fmla="*/ 47070 h 2683323"/>
              <a:gd name="connsiteX8" fmla="*/ 4176787 w 4537090"/>
              <a:gd name="connsiteY8" fmla="*/ 341175 h 2683323"/>
              <a:gd name="connsiteX9" fmla="*/ 4471144 w 4537090"/>
              <a:gd name="connsiteY9" fmla="*/ 749410 h 2683323"/>
              <a:gd name="connsiteX10" fmla="*/ 4534806 w 4537090"/>
              <a:gd name="connsiteY10" fmla="*/ 1225325 h 2683323"/>
              <a:gd name="connsiteX11" fmla="*/ 4422003 w 4537090"/>
              <a:gd name="connsiteY11" fmla="*/ 2030944 h 2683323"/>
              <a:gd name="connsiteX12" fmla="*/ 4192066 w 4537090"/>
              <a:gd name="connsiteY12" fmla="*/ 2603112 h 2683323"/>
              <a:gd name="connsiteX13" fmla="*/ 4122551 w 4537090"/>
              <a:gd name="connsiteY13" fmla="*/ 2677975 h 2683323"/>
              <a:gd name="connsiteX14" fmla="*/ 3791014 w 4537090"/>
              <a:gd name="connsiteY14" fmla="*/ 2683323 h 2683323"/>
              <a:gd name="connsiteX15" fmla="*/ 2593203 w 4537090"/>
              <a:gd name="connsiteY15" fmla="*/ 2683323 h 2683323"/>
              <a:gd name="connsiteX16" fmla="*/ 1726930 w 4537090"/>
              <a:gd name="connsiteY16" fmla="*/ 2656586 h 2683323"/>
              <a:gd name="connsiteX17" fmla="*/ 42508 w 4537090"/>
              <a:gd name="connsiteY17" fmla="*/ 2672628 h 2683323"/>
              <a:gd name="connsiteX18" fmla="*/ 58551 w 4537090"/>
              <a:gd name="connsiteY18" fmla="*/ 2351786 h 2683323"/>
              <a:gd name="connsiteX19" fmla="*/ 58551 w 4537090"/>
              <a:gd name="connsiteY19" fmla="*/ 1469470 h 2683323"/>
              <a:gd name="connsiteX20" fmla="*/ 63898 w 4537090"/>
              <a:gd name="connsiteY20" fmla="*/ 458817 h 2683323"/>
              <a:gd name="connsiteX21" fmla="*/ 904807 w 4537090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16043 w 4494582"/>
              <a:gd name="connsiteY18" fmla="*/ 2351786 h 2683323"/>
              <a:gd name="connsiteX19" fmla="*/ 16043 w 4494582"/>
              <a:gd name="connsiteY19" fmla="*/ 1469470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874410 w 4506693"/>
              <a:gd name="connsiteY0" fmla="*/ 949747 h 2683323"/>
              <a:gd name="connsiteX1" fmla="*/ 1531630 w 4506693"/>
              <a:gd name="connsiteY1" fmla="*/ 627507 h 2683323"/>
              <a:gd name="connsiteX2" fmla="*/ 2047029 w 4506693"/>
              <a:gd name="connsiteY2" fmla="*/ 235595 h 2683323"/>
              <a:gd name="connsiteX3" fmla="*/ 2380488 w 4506693"/>
              <a:gd name="connsiteY3" fmla="*/ 125446 h 2683323"/>
              <a:gd name="connsiteX4" fmla="*/ 2636655 w 4506693"/>
              <a:gd name="connsiteY4" fmla="*/ 73496 h 2683323"/>
              <a:gd name="connsiteX5" fmla="*/ 2914845 w 4506693"/>
              <a:gd name="connsiteY5" fmla="*/ 9328 h 2683323"/>
              <a:gd name="connsiteX6" fmla="*/ 3188448 w 4506693"/>
              <a:gd name="connsiteY6" fmla="*/ 4291 h 2683323"/>
              <a:gd name="connsiteX7" fmla="*/ 3568111 w 4506693"/>
              <a:gd name="connsiteY7" fmla="*/ 47070 h 2683323"/>
              <a:gd name="connsiteX8" fmla="*/ 4146390 w 4506693"/>
              <a:gd name="connsiteY8" fmla="*/ 341175 h 2683323"/>
              <a:gd name="connsiteX9" fmla="*/ 4440747 w 4506693"/>
              <a:gd name="connsiteY9" fmla="*/ 749410 h 2683323"/>
              <a:gd name="connsiteX10" fmla="*/ 4504409 w 4506693"/>
              <a:gd name="connsiteY10" fmla="*/ 1225325 h 2683323"/>
              <a:gd name="connsiteX11" fmla="*/ 4391606 w 4506693"/>
              <a:gd name="connsiteY11" fmla="*/ 2030944 h 2683323"/>
              <a:gd name="connsiteX12" fmla="*/ 4161669 w 4506693"/>
              <a:gd name="connsiteY12" fmla="*/ 2603112 h 2683323"/>
              <a:gd name="connsiteX13" fmla="*/ 4092154 w 4506693"/>
              <a:gd name="connsiteY13" fmla="*/ 2677975 h 2683323"/>
              <a:gd name="connsiteX14" fmla="*/ 3760617 w 4506693"/>
              <a:gd name="connsiteY14" fmla="*/ 2683323 h 2683323"/>
              <a:gd name="connsiteX15" fmla="*/ 2562806 w 4506693"/>
              <a:gd name="connsiteY15" fmla="*/ 2683323 h 2683323"/>
              <a:gd name="connsiteX16" fmla="*/ 1696533 w 4506693"/>
              <a:gd name="connsiteY16" fmla="*/ 2656586 h 2683323"/>
              <a:gd name="connsiteX17" fmla="*/ 12111 w 4506693"/>
              <a:gd name="connsiteY17" fmla="*/ 2672628 h 2683323"/>
              <a:gd name="connsiteX18" fmla="*/ 28154 w 4506693"/>
              <a:gd name="connsiteY18" fmla="*/ 2351786 h 2683323"/>
              <a:gd name="connsiteX19" fmla="*/ 335362 w 4506693"/>
              <a:gd name="connsiteY19" fmla="*/ 1406826 h 2683323"/>
              <a:gd name="connsiteX20" fmla="*/ 744932 w 4506693"/>
              <a:gd name="connsiteY20" fmla="*/ 1035149 h 2683323"/>
              <a:gd name="connsiteX21" fmla="*/ 874410 w 4506693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258576 w 4494582"/>
              <a:gd name="connsiteY18" fmla="*/ 2239026 h 2683323"/>
              <a:gd name="connsiteX19" fmla="*/ 323251 w 4494582"/>
              <a:gd name="connsiteY19" fmla="*/ 1406826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603821 w 4236104"/>
              <a:gd name="connsiteY0" fmla="*/ 949747 h 2683323"/>
              <a:gd name="connsiteX1" fmla="*/ 1261041 w 4236104"/>
              <a:gd name="connsiteY1" fmla="*/ 627507 h 2683323"/>
              <a:gd name="connsiteX2" fmla="*/ 1776440 w 4236104"/>
              <a:gd name="connsiteY2" fmla="*/ 235595 h 2683323"/>
              <a:gd name="connsiteX3" fmla="*/ 2109899 w 4236104"/>
              <a:gd name="connsiteY3" fmla="*/ 125446 h 2683323"/>
              <a:gd name="connsiteX4" fmla="*/ 2366066 w 4236104"/>
              <a:gd name="connsiteY4" fmla="*/ 73496 h 2683323"/>
              <a:gd name="connsiteX5" fmla="*/ 2644256 w 4236104"/>
              <a:gd name="connsiteY5" fmla="*/ 9328 h 2683323"/>
              <a:gd name="connsiteX6" fmla="*/ 2917859 w 4236104"/>
              <a:gd name="connsiteY6" fmla="*/ 4291 h 2683323"/>
              <a:gd name="connsiteX7" fmla="*/ 3297522 w 4236104"/>
              <a:gd name="connsiteY7" fmla="*/ 47070 h 2683323"/>
              <a:gd name="connsiteX8" fmla="*/ 3875801 w 4236104"/>
              <a:gd name="connsiteY8" fmla="*/ 341175 h 2683323"/>
              <a:gd name="connsiteX9" fmla="*/ 4170158 w 4236104"/>
              <a:gd name="connsiteY9" fmla="*/ 749410 h 2683323"/>
              <a:gd name="connsiteX10" fmla="*/ 4233820 w 4236104"/>
              <a:gd name="connsiteY10" fmla="*/ 1225325 h 2683323"/>
              <a:gd name="connsiteX11" fmla="*/ 4121017 w 4236104"/>
              <a:gd name="connsiteY11" fmla="*/ 2030944 h 2683323"/>
              <a:gd name="connsiteX12" fmla="*/ 3891080 w 4236104"/>
              <a:gd name="connsiteY12" fmla="*/ 2603112 h 2683323"/>
              <a:gd name="connsiteX13" fmla="*/ 3821565 w 4236104"/>
              <a:gd name="connsiteY13" fmla="*/ 2677975 h 2683323"/>
              <a:gd name="connsiteX14" fmla="*/ 3490028 w 4236104"/>
              <a:gd name="connsiteY14" fmla="*/ 2683323 h 2683323"/>
              <a:gd name="connsiteX15" fmla="*/ 2292217 w 4236104"/>
              <a:gd name="connsiteY15" fmla="*/ 2683323 h 2683323"/>
              <a:gd name="connsiteX16" fmla="*/ 1425944 w 4236104"/>
              <a:gd name="connsiteY16" fmla="*/ 2656586 h 2683323"/>
              <a:gd name="connsiteX17" fmla="*/ 48730 w 4236104"/>
              <a:gd name="connsiteY17" fmla="*/ 2660100 h 2683323"/>
              <a:gd name="connsiteX18" fmla="*/ 98 w 4236104"/>
              <a:gd name="connsiteY18" fmla="*/ 2239026 h 2683323"/>
              <a:gd name="connsiteX19" fmla="*/ 64773 w 4236104"/>
              <a:gd name="connsiteY19" fmla="*/ 1406826 h 2683323"/>
              <a:gd name="connsiteX20" fmla="*/ 474343 w 4236104"/>
              <a:gd name="connsiteY20" fmla="*/ 1035149 h 2683323"/>
              <a:gd name="connsiteX21" fmla="*/ 603821 w 4236104"/>
              <a:gd name="connsiteY21" fmla="*/ 949747 h 2683323"/>
              <a:gd name="connsiteX0" fmla="*/ 555974 w 4188257"/>
              <a:gd name="connsiteY0" fmla="*/ 949747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55974 w 4188257"/>
              <a:gd name="connsiteY21" fmla="*/ 949747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88312 w 4188257"/>
              <a:gd name="connsiteY21" fmla="*/ 1012392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377989 w 4188257"/>
              <a:gd name="connsiteY20" fmla="*/ 1147911 h 2683323"/>
              <a:gd name="connsiteX21" fmla="*/ 588312 w 4188257"/>
              <a:gd name="connsiteY21" fmla="*/ 1012392 h 2683323"/>
              <a:gd name="connsiteX0" fmla="*/ 589425 w 4189370"/>
              <a:gd name="connsiteY0" fmla="*/ 1012392 h 2683323"/>
              <a:gd name="connsiteX1" fmla="*/ 1214307 w 4189370"/>
              <a:gd name="connsiteY1" fmla="*/ 627507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83323"/>
              <a:gd name="connsiteX1" fmla="*/ 1230475 w 4189370"/>
              <a:gd name="connsiteY1" fmla="*/ 677622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94173"/>
              <a:gd name="connsiteX1" fmla="*/ 1230475 w 4189370"/>
              <a:gd name="connsiteY1" fmla="*/ 677622 h 2694173"/>
              <a:gd name="connsiteX2" fmla="*/ 1729706 w 4189370"/>
              <a:gd name="connsiteY2" fmla="*/ 235595 h 2694173"/>
              <a:gd name="connsiteX3" fmla="*/ 2063165 w 4189370"/>
              <a:gd name="connsiteY3" fmla="*/ 125446 h 2694173"/>
              <a:gd name="connsiteX4" fmla="*/ 2319332 w 4189370"/>
              <a:gd name="connsiteY4" fmla="*/ 73496 h 2694173"/>
              <a:gd name="connsiteX5" fmla="*/ 2597522 w 4189370"/>
              <a:gd name="connsiteY5" fmla="*/ 9328 h 2694173"/>
              <a:gd name="connsiteX6" fmla="*/ 2871125 w 4189370"/>
              <a:gd name="connsiteY6" fmla="*/ 4291 h 2694173"/>
              <a:gd name="connsiteX7" fmla="*/ 3250788 w 4189370"/>
              <a:gd name="connsiteY7" fmla="*/ 47070 h 2694173"/>
              <a:gd name="connsiteX8" fmla="*/ 3829067 w 4189370"/>
              <a:gd name="connsiteY8" fmla="*/ 341175 h 2694173"/>
              <a:gd name="connsiteX9" fmla="*/ 4123424 w 4189370"/>
              <a:gd name="connsiteY9" fmla="*/ 749410 h 2694173"/>
              <a:gd name="connsiteX10" fmla="*/ 4187086 w 4189370"/>
              <a:gd name="connsiteY10" fmla="*/ 1225325 h 2694173"/>
              <a:gd name="connsiteX11" fmla="*/ 4074283 w 4189370"/>
              <a:gd name="connsiteY11" fmla="*/ 2030944 h 2694173"/>
              <a:gd name="connsiteX12" fmla="*/ 3844346 w 4189370"/>
              <a:gd name="connsiteY12" fmla="*/ 2603112 h 2694173"/>
              <a:gd name="connsiteX13" fmla="*/ 3774831 w 4189370"/>
              <a:gd name="connsiteY13" fmla="*/ 2677975 h 2694173"/>
              <a:gd name="connsiteX14" fmla="*/ 3443294 w 4189370"/>
              <a:gd name="connsiteY14" fmla="*/ 2683323 h 2694173"/>
              <a:gd name="connsiteX15" fmla="*/ 2245483 w 4189370"/>
              <a:gd name="connsiteY15" fmla="*/ 2683323 h 2694173"/>
              <a:gd name="connsiteX16" fmla="*/ 1346873 w 4189370"/>
              <a:gd name="connsiteY16" fmla="*/ 2694173 h 2694173"/>
              <a:gd name="connsiteX17" fmla="*/ 1996 w 4189370"/>
              <a:gd name="connsiteY17" fmla="*/ 2660100 h 2694173"/>
              <a:gd name="connsiteX18" fmla="*/ 1871 w 4189370"/>
              <a:gd name="connsiteY18" fmla="*/ 2239027 h 2694173"/>
              <a:gd name="connsiteX19" fmla="*/ 34208 w 4189370"/>
              <a:gd name="connsiteY19" fmla="*/ 1381768 h 2694173"/>
              <a:gd name="connsiteX20" fmla="*/ 379102 w 4189370"/>
              <a:gd name="connsiteY20" fmla="*/ 1147911 h 2694173"/>
              <a:gd name="connsiteX21" fmla="*/ 589425 w 4189370"/>
              <a:gd name="connsiteY21" fmla="*/ 1012392 h 2694173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345156 w 4187653"/>
              <a:gd name="connsiteY16" fmla="*/ 2694173 h 2710216"/>
              <a:gd name="connsiteX17" fmla="*/ 48785 w 4187653"/>
              <a:gd name="connsiteY17" fmla="*/ 2710216 h 2710216"/>
              <a:gd name="connsiteX18" fmla="*/ 154 w 4187653"/>
              <a:gd name="connsiteY18" fmla="*/ 2239027 h 2710216"/>
              <a:gd name="connsiteX19" fmla="*/ 32491 w 4187653"/>
              <a:gd name="connsiteY19" fmla="*/ 1381768 h 2710216"/>
              <a:gd name="connsiteX20" fmla="*/ 377385 w 4187653"/>
              <a:gd name="connsiteY20" fmla="*/ 1147911 h 2710216"/>
              <a:gd name="connsiteX21" fmla="*/ 587708 w 4187653"/>
              <a:gd name="connsiteY21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977228 w 4187653"/>
              <a:gd name="connsiteY12" fmla="*/ 1872538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1345156 w 4187042"/>
              <a:gd name="connsiteY17" fmla="*/ 2694173 h 2710216"/>
              <a:gd name="connsiteX18" fmla="*/ 48785 w 4187042"/>
              <a:gd name="connsiteY18" fmla="*/ 2710216 h 2710216"/>
              <a:gd name="connsiteX19" fmla="*/ 154 w 4187042"/>
              <a:gd name="connsiteY19" fmla="*/ 2239027 h 2710216"/>
              <a:gd name="connsiteX20" fmla="*/ 32491 w 4187042"/>
              <a:gd name="connsiteY20" fmla="*/ 1381768 h 2710216"/>
              <a:gd name="connsiteX21" fmla="*/ 377385 w 4187042"/>
              <a:gd name="connsiteY21" fmla="*/ 1147911 h 2710216"/>
              <a:gd name="connsiteX22" fmla="*/ 587708 w 4187042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48785 w 4187042"/>
              <a:gd name="connsiteY17" fmla="*/ 2710216 h 2710216"/>
              <a:gd name="connsiteX18" fmla="*/ 154 w 4187042"/>
              <a:gd name="connsiteY18" fmla="*/ 2239027 h 2710216"/>
              <a:gd name="connsiteX19" fmla="*/ 32491 w 4187042"/>
              <a:gd name="connsiteY19" fmla="*/ 1381768 h 2710216"/>
              <a:gd name="connsiteX20" fmla="*/ 377385 w 4187042"/>
              <a:gd name="connsiteY20" fmla="*/ 1147911 h 2710216"/>
              <a:gd name="connsiteX21" fmla="*/ 587708 w 4187042"/>
              <a:gd name="connsiteY21" fmla="*/ 1012392 h 2710216"/>
              <a:gd name="connsiteX0" fmla="*/ 587708 w 4187042"/>
              <a:gd name="connsiteY0" fmla="*/ 1012392 h 2239027"/>
              <a:gd name="connsiteX1" fmla="*/ 1228758 w 4187042"/>
              <a:gd name="connsiteY1" fmla="*/ 677622 h 2239027"/>
              <a:gd name="connsiteX2" fmla="*/ 1727989 w 4187042"/>
              <a:gd name="connsiteY2" fmla="*/ 235595 h 2239027"/>
              <a:gd name="connsiteX3" fmla="*/ 2061448 w 4187042"/>
              <a:gd name="connsiteY3" fmla="*/ 125446 h 2239027"/>
              <a:gd name="connsiteX4" fmla="*/ 2317615 w 4187042"/>
              <a:gd name="connsiteY4" fmla="*/ 73496 h 2239027"/>
              <a:gd name="connsiteX5" fmla="*/ 2595805 w 4187042"/>
              <a:gd name="connsiteY5" fmla="*/ 9328 h 2239027"/>
              <a:gd name="connsiteX6" fmla="*/ 2869408 w 4187042"/>
              <a:gd name="connsiteY6" fmla="*/ 4291 h 2239027"/>
              <a:gd name="connsiteX7" fmla="*/ 3249071 w 4187042"/>
              <a:gd name="connsiteY7" fmla="*/ 47070 h 2239027"/>
              <a:gd name="connsiteX8" fmla="*/ 3827350 w 4187042"/>
              <a:gd name="connsiteY8" fmla="*/ 341175 h 2239027"/>
              <a:gd name="connsiteX9" fmla="*/ 4121707 w 4187042"/>
              <a:gd name="connsiteY9" fmla="*/ 749410 h 2239027"/>
              <a:gd name="connsiteX10" fmla="*/ 4185369 w 4187042"/>
              <a:gd name="connsiteY10" fmla="*/ 1225325 h 2239027"/>
              <a:gd name="connsiteX11" fmla="*/ 4082919 w 4187042"/>
              <a:gd name="connsiteY11" fmla="*/ 1738714 h 2239027"/>
              <a:gd name="connsiteX12" fmla="*/ 3977228 w 4187042"/>
              <a:gd name="connsiteY12" fmla="*/ 1872538 h 2239027"/>
              <a:gd name="connsiteX13" fmla="*/ 3783468 w 4187042"/>
              <a:gd name="connsiteY13" fmla="*/ 1825639 h 2239027"/>
              <a:gd name="connsiteX14" fmla="*/ 3410516 w 4187042"/>
              <a:gd name="connsiteY14" fmla="*/ 1782282 h 2239027"/>
              <a:gd name="connsiteX15" fmla="*/ 2440488 w 4187042"/>
              <a:gd name="connsiteY15" fmla="*/ 1741695 h 2239027"/>
              <a:gd name="connsiteX16" fmla="*/ 1407945 w 4187042"/>
              <a:gd name="connsiteY16" fmla="*/ 1846167 h 2239027"/>
              <a:gd name="connsiteX17" fmla="*/ 154 w 4187042"/>
              <a:gd name="connsiteY17" fmla="*/ 2239027 h 2239027"/>
              <a:gd name="connsiteX18" fmla="*/ 32491 w 4187042"/>
              <a:gd name="connsiteY18" fmla="*/ 1381768 h 2239027"/>
              <a:gd name="connsiteX19" fmla="*/ 377385 w 4187042"/>
              <a:gd name="connsiteY19" fmla="*/ 1147911 h 2239027"/>
              <a:gd name="connsiteX20" fmla="*/ 587708 w 4187042"/>
              <a:gd name="connsiteY20" fmla="*/ 1012392 h 2239027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741695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88455 w 4154627"/>
              <a:gd name="connsiteY14" fmla="*/ 1830988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3740"/>
              <a:gd name="connsiteX1" fmla="*/ 1196343 w 4154627"/>
              <a:gd name="connsiteY1" fmla="*/ 677622 h 1873740"/>
              <a:gd name="connsiteX2" fmla="*/ 1695574 w 4154627"/>
              <a:gd name="connsiteY2" fmla="*/ 235595 h 1873740"/>
              <a:gd name="connsiteX3" fmla="*/ 2029033 w 4154627"/>
              <a:gd name="connsiteY3" fmla="*/ 125446 h 1873740"/>
              <a:gd name="connsiteX4" fmla="*/ 2285200 w 4154627"/>
              <a:gd name="connsiteY4" fmla="*/ 73496 h 1873740"/>
              <a:gd name="connsiteX5" fmla="*/ 2563390 w 4154627"/>
              <a:gd name="connsiteY5" fmla="*/ 9328 h 1873740"/>
              <a:gd name="connsiteX6" fmla="*/ 2836993 w 4154627"/>
              <a:gd name="connsiteY6" fmla="*/ 4291 h 1873740"/>
              <a:gd name="connsiteX7" fmla="*/ 3216656 w 4154627"/>
              <a:gd name="connsiteY7" fmla="*/ 47070 h 1873740"/>
              <a:gd name="connsiteX8" fmla="*/ 3794935 w 4154627"/>
              <a:gd name="connsiteY8" fmla="*/ 341175 h 1873740"/>
              <a:gd name="connsiteX9" fmla="*/ 4089292 w 4154627"/>
              <a:gd name="connsiteY9" fmla="*/ 749410 h 1873740"/>
              <a:gd name="connsiteX10" fmla="*/ 4152954 w 4154627"/>
              <a:gd name="connsiteY10" fmla="*/ 1225325 h 1873740"/>
              <a:gd name="connsiteX11" fmla="*/ 4050504 w 4154627"/>
              <a:gd name="connsiteY11" fmla="*/ 1738714 h 1873740"/>
              <a:gd name="connsiteX12" fmla="*/ 3934459 w 4154627"/>
              <a:gd name="connsiteY12" fmla="*/ 1815716 h 1873740"/>
              <a:gd name="connsiteX13" fmla="*/ 3751053 w 4154627"/>
              <a:gd name="connsiteY13" fmla="*/ 1825639 h 1873740"/>
              <a:gd name="connsiteX14" fmla="*/ 3388455 w 4154627"/>
              <a:gd name="connsiteY14" fmla="*/ 1830988 h 1873740"/>
              <a:gd name="connsiteX15" fmla="*/ 2408073 w 4154627"/>
              <a:gd name="connsiteY15" fmla="*/ 1814753 h 1873740"/>
              <a:gd name="connsiteX16" fmla="*/ 1375530 w 4154627"/>
              <a:gd name="connsiteY16" fmla="*/ 1846167 h 1873740"/>
              <a:gd name="connsiteX17" fmla="*/ 9155 w 4154627"/>
              <a:gd name="connsiteY17" fmla="*/ 1873740 h 1873740"/>
              <a:gd name="connsiteX18" fmla="*/ 76 w 4154627"/>
              <a:gd name="connsiteY18" fmla="*/ 1381768 h 1873740"/>
              <a:gd name="connsiteX19" fmla="*/ 344970 w 4154627"/>
              <a:gd name="connsiteY19" fmla="*/ 1147911 h 1873740"/>
              <a:gd name="connsiteX20" fmla="*/ 555293 w 4154627"/>
              <a:gd name="connsiteY20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08073 w 4154627"/>
              <a:gd name="connsiteY16" fmla="*/ 1814753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49488 w 4154627"/>
              <a:gd name="connsiteY16" fmla="*/ 1433231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861982 w 4154627"/>
              <a:gd name="connsiteY13" fmla="*/ 1174434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657869 w 4155238"/>
              <a:gd name="connsiteY14" fmla="*/ 1265533 h 1873740"/>
              <a:gd name="connsiteX15" fmla="*/ 3332392 w 4155238"/>
              <a:gd name="connsiteY15" fmla="*/ 1342883 h 1873740"/>
              <a:gd name="connsiteX16" fmla="*/ 3388455 w 4155238"/>
              <a:gd name="connsiteY16" fmla="*/ 1830988 h 1873740"/>
              <a:gd name="connsiteX17" fmla="*/ 2449488 w 4155238"/>
              <a:gd name="connsiteY17" fmla="*/ 1433231 h 1873740"/>
              <a:gd name="connsiteX18" fmla="*/ 1375530 w 4155238"/>
              <a:gd name="connsiteY18" fmla="*/ 1846167 h 1873740"/>
              <a:gd name="connsiteX19" fmla="*/ 9155 w 4155238"/>
              <a:gd name="connsiteY19" fmla="*/ 1873740 h 1873740"/>
              <a:gd name="connsiteX20" fmla="*/ 76 w 4155238"/>
              <a:gd name="connsiteY20" fmla="*/ 1381768 h 1873740"/>
              <a:gd name="connsiteX21" fmla="*/ 344970 w 4155238"/>
              <a:gd name="connsiteY21" fmla="*/ 1147911 h 1873740"/>
              <a:gd name="connsiteX22" fmla="*/ 555293 w 4155238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2449488 w 4155238"/>
              <a:gd name="connsiteY16" fmla="*/ 1433231 h 1873740"/>
              <a:gd name="connsiteX17" fmla="*/ 1375530 w 4155238"/>
              <a:gd name="connsiteY17" fmla="*/ 1846167 h 1873740"/>
              <a:gd name="connsiteX18" fmla="*/ 9155 w 4155238"/>
              <a:gd name="connsiteY18" fmla="*/ 1873740 h 1873740"/>
              <a:gd name="connsiteX19" fmla="*/ 76 w 4155238"/>
              <a:gd name="connsiteY19" fmla="*/ 1381768 h 1873740"/>
              <a:gd name="connsiteX20" fmla="*/ 344970 w 4155238"/>
              <a:gd name="connsiteY20" fmla="*/ 1147911 h 1873740"/>
              <a:gd name="connsiteX21" fmla="*/ 555293 w 4155238"/>
              <a:gd name="connsiteY21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1375530 w 4155238"/>
              <a:gd name="connsiteY16" fmla="*/ 1846167 h 1873740"/>
              <a:gd name="connsiteX17" fmla="*/ 9155 w 4155238"/>
              <a:gd name="connsiteY17" fmla="*/ 1873740 h 1873740"/>
              <a:gd name="connsiteX18" fmla="*/ 76 w 4155238"/>
              <a:gd name="connsiteY18" fmla="*/ 1381768 h 1873740"/>
              <a:gd name="connsiteX19" fmla="*/ 344970 w 4155238"/>
              <a:gd name="connsiteY19" fmla="*/ 1147911 h 1873740"/>
              <a:gd name="connsiteX20" fmla="*/ 555293 w 4155238"/>
              <a:gd name="connsiteY20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75530 w 4155238"/>
              <a:gd name="connsiteY15" fmla="*/ 1846167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65177 w 4155238"/>
              <a:gd name="connsiteY15" fmla="*/ 1367236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861906 w 4155162"/>
              <a:gd name="connsiteY13" fmla="*/ 1174434 h 1381768"/>
              <a:gd name="connsiteX14" fmla="*/ 3332316 w 4155162"/>
              <a:gd name="connsiteY14" fmla="*/ 1342883 h 1381768"/>
              <a:gd name="connsiteX15" fmla="*/ 1365101 w 4155162"/>
              <a:gd name="connsiteY15" fmla="*/ 1367236 h 1381768"/>
              <a:gd name="connsiteX16" fmla="*/ 0 w 4155162"/>
              <a:gd name="connsiteY16" fmla="*/ 1381768 h 1381768"/>
              <a:gd name="connsiteX17" fmla="*/ 344894 w 4155162"/>
              <a:gd name="connsiteY17" fmla="*/ 1147911 h 1381768"/>
              <a:gd name="connsiteX18" fmla="*/ 555217 w 4155162"/>
              <a:gd name="connsiteY18" fmla="*/ 1012392 h 1381768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332316 w 4155162"/>
              <a:gd name="connsiteY13" fmla="*/ 1342883 h 1381768"/>
              <a:gd name="connsiteX14" fmla="*/ 1365101 w 4155162"/>
              <a:gd name="connsiteY14" fmla="*/ 1367236 h 1381768"/>
              <a:gd name="connsiteX15" fmla="*/ 0 w 4155162"/>
              <a:gd name="connsiteY15" fmla="*/ 1381768 h 1381768"/>
              <a:gd name="connsiteX16" fmla="*/ 344894 w 4155162"/>
              <a:gd name="connsiteY16" fmla="*/ 1147911 h 1381768"/>
              <a:gd name="connsiteX17" fmla="*/ 555217 w 4155162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94859 w 4156160"/>
              <a:gd name="connsiteY9" fmla="*/ 341175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63797 w 4156160"/>
              <a:gd name="connsiteY9" fmla="*/ 351731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052564"/>
              <a:gd name="connsiteY0" fmla="*/ 1012392 h 1381768"/>
              <a:gd name="connsiteX1" fmla="*/ 919888 w 4052564"/>
              <a:gd name="connsiteY1" fmla="*/ 847716 h 1381768"/>
              <a:gd name="connsiteX2" fmla="*/ 1196267 w 4052564"/>
              <a:gd name="connsiteY2" fmla="*/ 677622 h 1381768"/>
              <a:gd name="connsiteX3" fmla="*/ 1695498 w 4052564"/>
              <a:gd name="connsiteY3" fmla="*/ 235595 h 1381768"/>
              <a:gd name="connsiteX4" fmla="*/ 2028957 w 4052564"/>
              <a:gd name="connsiteY4" fmla="*/ 125446 h 1381768"/>
              <a:gd name="connsiteX5" fmla="*/ 2285124 w 4052564"/>
              <a:gd name="connsiteY5" fmla="*/ 73496 h 1381768"/>
              <a:gd name="connsiteX6" fmla="*/ 2563314 w 4052564"/>
              <a:gd name="connsiteY6" fmla="*/ 9328 h 1381768"/>
              <a:gd name="connsiteX7" fmla="*/ 2836917 w 4052564"/>
              <a:gd name="connsiteY7" fmla="*/ 4291 h 1381768"/>
              <a:gd name="connsiteX8" fmla="*/ 3216580 w 4052564"/>
              <a:gd name="connsiteY8" fmla="*/ 47070 h 1381768"/>
              <a:gd name="connsiteX9" fmla="*/ 3763797 w 4052564"/>
              <a:gd name="connsiteY9" fmla="*/ 351731 h 1381768"/>
              <a:gd name="connsiteX10" fmla="*/ 4016739 w 4052564"/>
              <a:gd name="connsiteY10" fmla="*/ 770524 h 1381768"/>
              <a:gd name="connsiteX11" fmla="*/ 3800849 w 4052564"/>
              <a:gd name="connsiteY11" fmla="*/ 1119759 h 1381768"/>
              <a:gd name="connsiteX12" fmla="*/ 4040074 w 4052564"/>
              <a:gd name="connsiteY12" fmla="*/ 1284134 h 1381768"/>
              <a:gd name="connsiteX13" fmla="*/ 3332316 w 4052564"/>
              <a:gd name="connsiteY13" fmla="*/ 1342883 h 1381768"/>
              <a:gd name="connsiteX14" fmla="*/ 1365101 w 4052564"/>
              <a:gd name="connsiteY14" fmla="*/ 1367236 h 1381768"/>
              <a:gd name="connsiteX15" fmla="*/ 0 w 4052564"/>
              <a:gd name="connsiteY15" fmla="*/ 1381768 h 1381768"/>
              <a:gd name="connsiteX16" fmla="*/ 344894 w 4052564"/>
              <a:gd name="connsiteY16" fmla="*/ 1147911 h 1381768"/>
              <a:gd name="connsiteX17" fmla="*/ 555217 w 4052564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332316 w 4016941"/>
              <a:gd name="connsiteY13" fmla="*/ 1342883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458284 w 4016941"/>
              <a:gd name="connsiteY14" fmla="*/ 111387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210323 w 3672047"/>
              <a:gd name="connsiteY0" fmla="*/ 1012392 h 1163420"/>
              <a:gd name="connsiteX1" fmla="*/ 574994 w 3672047"/>
              <a:gd name="connsiteY1" fmla="*/ 847716 h 1163420"/>
              <a:gd name="connsiteX2" fmla="*/ 851373 w 3672047"/>
              <a:gd name="connsiteY2" fmla="*/ 677622 h 1163420"/>
              <a:gd name="connsiteX3" fmla="*/ 1350604 w 3672047"/>
              <a:gd name="connsiteY3" fmla="*/ 235595 h 1163420"/>
              <a:gd name="connsiteX4" fmla="*/ 1684063 w 3672047"/>
              <a:gd name="connsiteY4" fmla="*/ 125446 h 1163420"/>
              <a:gd name="connsiteX5" fmla="*/ 1940230 w 3672047"/>
              <a:gd name="connsiteY5" fmla="*/ 73496 h 1163420"/>
              <a:gd name="connsiteX6" fmla="*/ 2218420 w 3672047"/>
              <a:gd name="connsiteY6" fmla="*/ 9328 h 1163420"/>
              <a:gd name="connsiteX7" fmla="*/ 2492023 w 3672047"/>
              <a:gd name="connsiteY7" fmla="*/ 4291 h 1163420"/>
              <a:gd name="connsiteX8" fmla="*/ 2871686 w 3672047"/>
              <a:gd name="connsiteY8" fmla="*/ 47070 h 1163420"/>
              <a:gd name="connsiteX9" fmla="*/ 3418903 w 3672047"/>
              <a:gd name="connsiteY9" fmla="*/ 351731 h 1163420"/>
              <a:gd name="connsiteX10" fmla="*/ 3671845 w 3672047"/>
              <a:gd name="connsiteY10" fmla="*/ 770524 h 1163420"/>
              <a:gd name="connsiteX11" fmla="*/ 3455955 w 3672047"/>
              <a:gd name="connsiteY11" fmla="*/ 1119759 h 1163420"/>
              <a:gd name="connsiteX12" fmla="*/ 3156785 w 3672047"/>
              <a:gd name="connsiteY12" fmla="*/ 1125784 h 1163420"/>
              <a:gd name="connsiteX13" fmla="*/ 2832116 w 3672047"/>
              <a:gd name="connsiteY13" fmla="*/ 1163420 h 1163420"/>
              <a:gd name="connsiteX14" fmla="*/ 1113390 w 3672047"/>
              <a:gd name="connsiteY14" fmla="*/ 1113876 h 1163420"/>
              <a:gd name="connsiteX15" fmla="*/ 0 w 3672047"/>
              <a:gd name="connsiteY15" fmla="*/ 1147911 h 1163420"/>
              <a:gd name="connsiteX16" fmla="*/ 210323 w 3672047"/>
              <a:gd name="connsiteY16" fmla="*/ 1012392 h 1163420"/>
              <a:gd name="connsiteX0" fmla="*/ 10288 w 3682335"/>
              <a:gd name="connsiteY0" fmla="*/ 1147911 h 1163420"/>
              <a:gd name="connsiteX1" fmla="*/ 585282 w 3682335"/>
              <a:gd name="connsiteY1" fmla="*/ 847716 h 1163420"/>
              <a:gd name="connsiteX2" fmla="*/ 861661 w 3682335"/>
              <a:gd name="connsiteY2" fmla="*/ 677622 h 1163420"/>
              <a:gd name="connsiteX3" fmla="*/ 1360892 w 3682335"/>
              <a:gd name="connsiteY3" fmla="*/ 235595 h 1163420"/>
              <a:gd name="connsiteX4" fmla="*/ 1694351 w 3682335"/>
              <a:gd name="connsiteY4" fmla="*/ 125446 h 1163420"/>
              <a:gd name="connsiteX5" fmla="*/ 1950518 w 3682335"/>
              <a:gd name="connsiteY5" fmla="*/ 73496 h 1163420"/>
              <a:gd name="connsiteX6" fmla="*/ 2228708 w 3682335"/>
              <a:gd name="connsiteY6" fmla="*/ 9328 h 1163420"/>
              <a:gd name="connsiteX7" fmla="*/ 2502311 w 3682335"/>
              <a:gd name="connsiteY7" fmla="*/ 4291 h 1163420"/>
              <a:gd name="connsiteX8" fmla="*/ 2881974 w 3682335"/>
              <a:gd name="connsiteY8" fmla="*/ 47070 h 1163420"/>
              <a:gd name="connsiteX9" fmla="*/ 3429191 w 3682335"/>
              <a:gd name="connsiteY9" fmla="*/ 351731 h 1163420"/>
              <a:gd name="connsiteX10" fmla="*/ 3682133 w 3682335"/>
              <a:gd name="connsiteY10" fmla="*/ 770524 h 1163420"/>
              <a:gd name="connsiteX11" fmla="*/ 3466243 w 3682335"/>
              <a:gd name="connsiteY11" fmla="*/ 1119759 h 1163420"/>
              <a:gd name="connsiteX12" fmla="*/ 3167073 w 3682335"/>
              <a:gd name="connsiteY12" fmla="*/ 1125784 h 1163420"/>
              <a:gd name="connsiteX13" fmla="*/ 2842404 w 3682335"/>
              <a:gd name="connsiteY13" fmla="*/ 1163420 h 1163420"/>
              <a:gd name="connsiteX14" fmla="*/ 1123678 w 3682335"/>
              <a:gd name="connsiteY14" fmla="*/ 1113876 h 1163420"/>
              <a:gd name="connsiteX15" fmla="*/ 10288 w 3682335"/>
              <a:gd name="connsiteY15" fmla="*/ 114791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376363 w 3197037"/>
              <a:gd name="connsiteY2" fmla="*/ 677622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75907 w 3197037"/>
              <a:gd name="connsiteY2" fmla="*/ 776193 h 1163420"/>
              <a:gd name="connsiteX3" fmla="*/ 272826 w 3197037"/>
              <a:gd name="connsiteY3" fmla="*/ 455932 h 1163420"/>
              <a:gd name="connsiteX4" fmla="*/ 875594 w 3197037"/>
              <a:gd name="connsiteY4" fmla="*/ 98359 h 1163420"/>
              <a:gd name="connsiteX5" fmla="*/ 1209053 w 3197037"/>
              <a:gd name="connsiteY5" fmla="*/ 125446 h 1163420"/>
              <a:gd name="connsiteX6" fmla="*/ 1465220 w 3197037"/>
              <a:gd name="connsiteY6" fmla="*/ 73496 h 1163420"/>
              <a:gd name="connsiteX7" fmla="*/ 1743410 w 3197037"/>
              <a:gd name="connsiteY7" fmla="*/ 9328 h 1163420"/>
              <a:gd name="connsiteX8" fmla="*/ 2017013 w 3197037"/>
              <a:gd name="connsiteY8" fmla="*/ 4291 h 1163420"/>
              <a:gd name="connsiteX9" fmla="*/ 2396676 w 3197037"/>
              <a:gd name="connsiteY9" fmla="*/ 47070 h 1163420"/>
              <a:gd name="connsiteX10" fmla="*/ 2943893 w 3197037"/>
              <a:gd name="connsiteY10" fmla="*/ 351731 h 1163420"/>
              <a:gd name="connsiteX11" fmla="*/ 3196835 w 3197037"/>
              <a:gd name="connsiteY11" fmla="*/ 770524 h 1163420"/>
              <a:gd name="connsiteX12" fmla="*/ 2980945 w 3197037"/>
              <a:gd name="connsiteY12" fmla="*/ 1119759 h 1163420"/>
              <a:gd name="connsiteX13" fmla="*/ 2681775 w 3197037"/>
              <a:gd name="connsiteY13" fmla="*/ 1125784 h 1163420"/>
              <a:gd name="connsiteX14" fmla="*/ 2357106 w 3197037"/>
              <a:gd name="connsiteY14" fmla="*/ 1163420 h 1163420"/>
              <a:gd name="connsiteX15" fmla="*/ 638380 w 3197037"/>
              <a:gd name="connsiteY15" fmla="*/ 1113876 h 1163420"/>
              <a:gd name="connsiteX16" fmla="*/ 73739 w 3197037"/>
              <a:gd name="connsiteY16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106192 w 3229490"/>
              <a:gd name="connsiteY0" fmla="*/ 1021231 h 1163420"/>
              <a:gd name="connsiteX1" fmla="*/ 80668 w 3229490"/>
              <a:gd name="connsiteY1" fmla="*/ 847716 h 1163420"/>
              <a:gd name="connsiteX2" fmla="*/ 305279 w 3229490"/>
              <a:gd name="connsiteY2" fmla="*/ 455932 h 1163420"/>
              <a:gd name="connsiteX3" fmla="*/ 908047 w 3229490"/>
              <a:gd name="connsiteY3" fmla="*/ 98359 h 1163420"/>
              <a:gd name="connsiteX4" fmla="*/ 1241506 w 3229490"/>
              <a:gd name="connsiteY4" fmla="*/ 125446 h 1163420"/>
              <a:gd name="connsiteX5" fmla="*/ 1497673 w 3229490"/>
              <a:gd name="connsiteY5" fmla="*/ 73496 h 1163420"/>
              <a:gd name="connsiteX6" fmla="*/ 1775863 w 3229490"/>
              <a:gd name="connsiteY6" fmla="*/ 9328 h 1163420"/>
              <a:gd name="connsiteX7" fmla="*/ 2049466 w 3229490"/>
              <a:gd name="connsiteY7" fmla="*/ 4291 h 1163420"/>
              <a:gd name="connsiteX8" fmla="*/ 2429129 w 3229490"/>
              <a:gd name="connsiteY8" fmla="*/ 47070 h 1163420"/>
              <a:gd name="connsiteX9" fmla="*/ 2976346 w 3229490"/>
              <a:gd name="connsiteY9" fmla="*/ 351731 h 1163420"/>
              <a:gd name="connsiteX10" fmla="*/ 3229288 w 3229490"/>
              <a:gd name="connsiteY10" fmla="*/ 770524 h 1163420"/>
              <a:gd name="connsiteX11" fmla="*/ 3013398 w 3229490"/>
              <a:gd name="connsiteY11" fmla="*/ 1119759 h 1163420"/>
              <a:gd name="connsiteX12" fmla="*/ 2714228 w 3229490"/>
              <a:gd name="connsiteY12" fmla="*/ 1125784 h 1163420"/>
              <a:gd name="connsiteX13" fmla="*/ 2389559 w 3229490"/>
              <a:gd name="connsiteY13" fmla="*/ 1163420 h 1163420"/>
              <a:gd name="connsiteX14" fmla="*/ 670833 w 3229490"/>
              <a:gd name="connsiteY14" fmla="*/ 1113876 h 1163420"/>
              <a:gd name="connsiteX15" fmla="*/ 106192 w 3229490"/>
              <a:gd name="connsiteY15" fmla="*/ 1021231 h 1163420"/>
              <a:gd name="connsiteX0" fmla="*/ 84353 w 3207651"/>
              <a:gd name="connsiteY0" fmla="*/ 1021231 h 1163420"/>
              <a:gd name="connsiteX1" fmla="*/ 58829 w 3207651"/>
              <a:gd name="connsiteY1" fmla="*/ 847716 h 1163420"/>
              <a:gd name="connsiteX2" fmla="*/ 283440 w 3207651"/>
              <a:gd name="connsiteY2" fmla="*/ 455932 h 1163420"/>
              <a:gd name="connsiteX3" fmla="*/ 886208 w 3207651"/>
              <a:gd name="connsiteY3" fmla="*/ 98359 h 1163420"/>
              <a:gd name="connsiteX4" fmla="*/ 1219667 w 3207651"/>
              <a:gd name="connsiteY4" fmla="*/ 125446 h 1163420"/>
              <a:gd name="connsiteX5" fmla="*/ 1475834 w 3207651"/>
              <a:gd name="connsiteY5" fmla="*/ 73496 h 1163420"/>
              <a:gd name="connsiteX6" fmla="*/ 1754024 w 3207651"/>
              <a:gd name="connsiteY6" fmla="*/ 9328 h 1163420"/>
              <a:gd name="connsiteX7" fmla="*/ 2027627 w 3207651"/>
              <a:gd name="connsiteY7" fmla="*/ 4291 h 1163420"/>
              <a:gd name="connsiteX8" fmla="*/ 2407290 w 3207651"/>
              <a:gd name="connsiteY8" fmla="*/ 47070 h 1163420"/>
              <a:gd name="connsiteX9" fmla="*/ 2954507 w 3207651"/>
              <a:gd name="connsiteY9" fmla="*/ 351731 h 1163420"/>
              <a:gd name="connsiteX10" fmla="*/ 3207449 w 3207651"/>
              <a:gd name="connsiteY10" fmla="*/ 770524 h 1163420"/>
              <a:gd name="connsiteX11" fmla="*/ 2991559 w 3207651"/>
              <a:gd name="connsiteY11" fmla="*/ 1119759 h 1163420"/>
              <a:gd name="connsiteX12" fmla="*/ 2692389 w 3207651"/>
              <a:gd name="connsiteY12" fmla="*/ 1125784 h 1163420"/>
              <a:gd name="connsiteX13" fmla="*/ 2367720 w 3207651"/>
              <a:gd name="connsiteY13" fmla="*/ 1163420 h 1163420"/>
              <a:gd name="connsiteX14" fmla="*/ 648994 w 3207651"/>
              <a:gd name="connsiteY14" fmla="*/ 1113876 h 1163420"/>
              <a:gd name="connsiteX15" fmla="*/ 84353 w 3207651"/>
              <a:gd name="connsiteY15" fmla="*/ 1021231 h 1163420"/>
              <a:gd name="connsiteX0" fmla="*/ 84352 w 3207650"/>
              <a:gd name="connsiteY0" fmla="*/ 1022625 h 1164814"/>
              <a:gd name="connsiteX1" fmla="*/ 58828 w 3207650"/>
              <a:gd name="connsiteY1" fmla="*/ 849110 h 1164814"/>
              <a:gd name="connsiteX2" fmla="*/ 283439 w 3207650"/>
              <a:gd name="connsiteY2" fmla="*/ 457326 h 1164814"/>
              <a:gd name="connsiteX3" fmla="*/ 886207 w 3207650"/>
              <a:gd name="connsiteY3" fmla="*/ 99753 h 1164814"/>
              <a:gd name="connsiteX4" fmla="*/ 1219665 w 3207650"/>
              <a:gd name="connsiteY4" fmla="*/ 161 h 1164814"/>
              <a:gd name="connsiteX5" fmla="*/ 1475833 w 3207650"/>
              <a:gd name="connsiteY5" fmla="*/ 74890 h 1164814"/>
              <a:gd name="connsiteX6" fmla="*/ 1754023 w 3207650"/>
              <a:gd name="connsiteY6" fmla="*/ 10722 h 1164814"/>
              <a:gd name="connsiteX7" fmla="*/ 2027626 w 3207650"/>
              <a:gd name="connsiteY7" fmla="*/ 5685 h 1164814"/>
              <a:gd name="connsiteX8" fmla="*/ 2407289 w 3207650"/>
              <a:gd name="connsiteY8" fmla="*/ 48464 h 1164814"/>
              <a:gd name="connsiteX9" fmla="*/ 2954506 w 3207650"/>
              <a:gd name="connsiteY9" fmla="*/ 353125 h 1164814"/>
              <a:gd name="connsiteX10" fmla="*/ 3207448 w 3207650"/>
              <a:gd name="connsiteY10" fmla="*/ 771918 h 1164814"/>
              <a:gd name="connsiteX11" fmla="*/ 2991558 w 3207650"/>
              <a:gd name="connsiteY11" fmla="*/ 1121153 h 1164814"/>
              <a:gd name="connsiteX12" fmla="*/ 2692388 w 3207650"/>
              <a:gd name="connsiteY12" fmla="*/ 1127178 h 1164814"/>
              <a:gd name="connsiteX13" fmla="*/ 2367719 w 3207650"/>
              <a:gd name="connsiteY13" fmla="*/ 1164814 h 1164814"/>
              <a:gd name="connsiteX14" fmla="*/ 648993 w 3207650"/>
              <a:gd name="connsiteY14" fmla="*/ 1115270 h 1164814"/>
              <a:gd name="connsiteX15" fmla="*/ 84352 w 3207650"/>
              <a:gd name="connsiteY15" fmla="*/ 1022625 h 1164814"/>
              <a:gd name="connsiteX0" fmla="*/ 84352 w 3207650"/>
              <a:gd name="connsiteY0" fmla="*/ 1085031 h 1227220"/>
              <a:gd name="connsiteX1" fmla="*/ 58828 w 3207650"/>
              <a:gd name="connsiteY1" fmla="*/ 911516 h 1227220"/>
              <a:gd name="connsiteX2" fmla="*/ 283439 w 3207650"/>
              <a:gd name="connsiteY2" fmla="*/ 519732 h 1227220"/>
              <a:gd name="connsiteX3" fmla="*/ 886207 w 3207650"/>
              <a:gd name="connsiteY3" fmla="*/ 162159 h 1227220"/>
              <a:gd name="connsiteX4" fmla="*/ 1219665 w 3207650"/>
              <a:gd name="connsiteY4" fmla="*/ 62567 h 1227220"/>
              <a:gd name="connsiteX5" fmla="*/ 1496541 w 3207650"/>
              <a:gd name="connsiteY5" fmla="*/ 59 h 1227220"/>
              <a:gd name="connsiteX6" fmla="*/ 1754023 w 3207650"/>
              <a:gd name="connsiteY6" fmla="*/ 73128 h 1227220"/>
              <a:gd name="connsiteX7" fmla="*/ 2027626 w 3207650"/>
              <a:gd name="connsiteY7" fmla="*/ 68091 h 1227220"/>
              <a:gd name="connsiteX8" fmla="*/ 2407289 w 3207650"/>
              <a:gd name="connsiteY8" fmla="*/ 110870 h 1227220"/>
              <a:gd name="connsiteX9" fmla="*/ 2954506 w 3207650"/>
              <a:gd name="connsiteY9" fmla="*/ 415531 h 1227220"/>
              <a:gd name="connsiteX10" fmla="*/ 3207448 w 3207650"/>
              <a:gd name="connsiteY10" fmla="*/ 834324 h 1227220"/>
              <a:gd name="connsiteX11" fmla="*/ 2991558 w 3207650"/>
              <a:gd name="connsiteY11" fmla="*/ 1183559 h 1227220"/>
              <a:gd name="connsiteX12" fmla="*/ 2692388 w 3207650"/>
              <a:gd name="connsiteY12" fmla="*/ 1189584 h 1227220"/>
              <a:gd name="connsiteX13" fmla="*/ 2367719 w 3207650"/>
              <a:gd name="connsiteY13" fmla="*/ 1227220 h 1227220"/>
              <a:gd name="connsiteX14" fmla="*/ 648993 w 3207650"/>
              <a:gd name="connsiteY14" fmla="*/ 1177676 h 1227220"/>
              <a:gd name="connsiteX15" fmla="*/ 84352 w 3207650"/>
              <a:gd name="connsiteY15" fmla="*/ 1085031 h 1227220"/>
              <a:gd name="connsiteX0" fmla="*/ 84352 w 3207650"/>
              <a:gd name="connsiteY0" fmla="*/ 1093623 h 1235812"/>
              <a:gd name="connsiteX1" fmla="*/ 58828 w 3207650"/>
              <a:gd name="connsiteY1" fmla="*/ 920108 h 1235812"/>
              <a:gd name="connsiteX2" fmla="*/ 283439 w 3207650"/>
              <a:gd name="connsiteY2" fmla="*/ 528324 h 1235812"/>
              <a:gd name="connsiteX3" fmla="*/ 886207 w 3207650"/>
              <a:gd name="connsiteY3" fmla="*/ 170751 h 1235812"/>
              <a:gd name="connsiteX4" fmla="*/ 1219665 w 3207650"/>
              <a:gd name="connsiteY4" fmla="*/ 71159 h 1235812"/>
              <a:gd name="connsiteX5" fmla="*/ 1496541 w 3207650"/>
              <a:gd name="connsiteY5" fmla="*/ 8651 h 1235812"/>
              <a:gd name="connsiteX6" fmla="*/ 1764376 w 3207650"/>
              <a:gd name="connsiteY6" fmla="*/ 7823 h 1235812"/>
              <a:gd name="connsiteX7" fmla="*/ 2027626 w 3207650"/>
              <a:gd name="connsiteY7" fmla="*/ 76683 h 1235812"/>
              <a:gd name="connsiteX8" fmla="*/ 2407289 w 3207650"/>
              <a:gd name="connsiteY8" fmla="*/ 119462 h 1235812"/>
              <a:gd name="connsiteX9" fmla="*/ 2954506 w 3207650"/>
              <a:gd name="connsiteY9" fmla="*/ 424123 h 1235812"/>
              <a:gd name="connsiteX10" fmla="*/ 3207448 w 3207650"/>
              <a:gd name="connsiteY10" fmla="*/ 842916 h 1235812"/>
              <a:gd name="connsiteX11" fmla="*/ 2991558 w 3207650"/>
              <a:gd name="connsiteY11" fmla="*/ 1192151 h 1235812"/>
              <a:gd name="connsiteX12" fmla="*/ 2692388 w 3207650"/>
              <a:gd name="connsiteY12" fmla="*/ 1198176 h 1235812"/>
              <a:gd name="connsiteX13" fmla="*/ 2367719 w 3207650"/>
              <a:gd name="connsiteY13" fmla="*/ 1235812 h 1235812"/>
              <a:gd name="connsiteX14" fmla="*/ 648993 w 3207650"/>
              <a:gd name="connsiteY14" fmla="*/ 1186268 h 1235812"/>
              <a:gd name="connsiteX15" fmla="*/ 84352 w 3207650"/>
              <a:gd name="connsiteY15" fmla="*/ 1093623 h 1235812"/>
              <a:gd name="connsiteX0" fmla="*/ 84352 w 3207650"/>
              <a:gd name="connsiteY0" fmla="*/ 1093974 h 1236163"/>
              <a:gd name="connsiteX1" fmla="*/ 58828 w 3207650"/>
              <a:gd name="connsiteY1" fmla="*/ 920459 h 1236163"/>
              <a:gd name="connsiteX2" fmla="*/ 283439 w 3207650"/>
              <a:gd name="connsiteY2" fmla="*/ 528675 h 1236163"/>
              <a:gd name="connsiteX3" fmla="*/ 886207 w 3207650"/>
              <a:gd name="connsiteY3" fmla="*/ 171102 h 1236163"/>
              <a:gd name="connsiteX4" fmla="*/ 1219665 w 3207650"/>
              <a:gd name="connsiteY4" fmla="*/ 71510 h 1236163"/>
              <a:gd name="connsiteX5" fmla="*/ 1496541 w 3207650"/>
              <a:gd name="connsiteY5" fmla="*/ 9002 h 1236163"/>
              <a:gd name="connsiteX6" fmla="*/ 1764376 w 3207650"/>
              <a:gd name="connsiteY6" fmla="*/ 8174 h 1236163"/>
              <a:gd name="connsiteX7" fmla="*/ 2001966 w 3207650"/>
              <a:gd name="connsiteY7" fmla="*/ 4406 h 1236163"/>
              <a:gd name="connsiteX8" fmla="*/ 2027626 w 3207650"/>
              <a:gd name="connsiteY8" fmla="*/ 77034 h 1236163"/>
              <a:gd name="connsiteX9" fmla="*/ 2407289 w 3207650"/>
              <a:gd name="connsiteY9" fmla="*/ 119813 h 1236163"/>
              <a:gd name="connsiteX10" fmla="*/ 2954506 w 3207650"/>
              <a:gd name="connsiteY10" fmla="*/ 424474 h 1236163"/>
              <a:gd name="connsiteX11" fmla="*/ 3207448 w 3207650"/>
              <a:gd name="connsiteY11" fmla="*/ 843267 h 1236163"/>
              <a:gd name="connsiteX12" fmla="*/ 2991558 w 3207650"/>
              <a:gd name="connsiteY12" fmla="*/ 1192502 h 1236163"/>
              <a:gd name="connsiteX13" fmla="*/ 2692388 w 3207650"/>
              <a:gd name="connsiteY13" fmla="*/ 1198527 h 1236163"/>
              <a:gd name="connsiteX14" fmla="*/ 2367719 w 3207650"/>
              <a:gd name="connsiteY14" fmla="*/ 1236163 h 1236163"/>
              <a:gd name="connsiteX15" fmla="*/ 648993 w 3207650"/>
              <a:gd name="connsiteY15" fmla="*/ 1186619 h 1236163"/>
              <a:gd name="connsiteX16" fmla="*/ 84352 w 3207650"/>
              <a:gd name="connsiteY16" fmla="*/ 1093974 h 123616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07289 w 3207650"/>
              <a:gd name="connsiteY8" fmla="*/ 122943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69413 w 3207650"/>
              <a:gd name="connsiteY8" fmla="*/ 80715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135516 h 1277705"/>
              <a:gd name="connsiteX1" fmla="*/ 58828 w 3207650"/>
              <a:gd name="connsiteY1" fmla="*/ 962001 h 1277705"/>
              <a:gd name="connsiteX2" fmla="*/ 283439 w 3207650"/>
              <a:gd name="connsiteY2" fmla="*/ 570217 h 1277705"/>
              <a:gd name="connsiteX3" fmla="*/ 886207 w 3207650"/>
              <a:gd name="connsiteY3" fmla="*/ 212644 h 1277705"/>
              <a:gd name="connsiteX4" fmla="*/ 1219665 w 3207650"/>
              <a:gd name="connsiteY4" fmla="*/ 113052 h 1277705"/>
              <a:gd name="connsiteX5" fmla="*/ 1496541 w 3207650"/>
              <a:gd name="connsiteY5" fmla="*/ 50544 h 1277705"/>
              <a:gd name="connsiteX6" fmla="*/ 1764376 w 3207650"/>
              <a:gd name="connsiteY6" fmla="*/ 49716 h 1277705"/>
              <a:gd name="connsiteX7" fmla="*/ 2001966 w 3207650"/>
              <a:gd name="connsiteY7" fmla="*/ 3722 h 1277705"/>
              <a:gd name="connsiteX8" fmla="*/ 2469413 w 3207650"/>
              <a:gd name="connsiteY8" fmla="*/ 119127 h 1277705"/>
              <a:gd name="connsiteX9" fmla="*/ 2954506 w 3207650"/>
              <a:gd name="connsiteY9" fmla="*/ 466016 h 1277705"/>
              <a:gd name="connsiteX10" fmla="*/ 3207448 w 3207650"/>
              <a:gd name="connsiteY10" fmla="*/ 884809 h 1277705"/>
              <a:gd name="connsiteX11" fmla="*/ 2991558 w 3207650"/>
              <a:gd name="connsiteY11" fmla="*/ 1234044 h 1277705"/>
              <a:gd name="connsiteX12" fmla="*/ 2692388 w 3207650"/>
              <a:gd name="connsiteY12" fmla="*/ 1240069 h 1277705"/>
              <a:gd name="connsiteX13" fmla="*/ 2367719 w 3207650"/>
              <a:gd name="connsiteY13" fmla="*/ 1277705 h 1277705"/>
              <a:gd name="connsiteX14" fmla="*/ 648993 w 3207650"/>
              <a:gd name="connsiteY14" fmla="*/ 1228161 h 1277705"/>
              <a:gd name="connsiteX15" fmla="*/ 84352 w 3207650"/>
              <a:gd name="connsiteY15" fmla="*/ 1135516 h 1277705"/>
              <a:gd name="connsiteX0" fmla="*/ 84352 w 3207650"/>
              <a:gd name="connsiteY0" fmla="*/ 1138511 h 1280700"/>
              <a:gd name="connsiteX1" fmla="*/ 58828 w 3207650"/>
              <a:gd name="connsiteY1" fmla="*/ 964996 h 1280700"/>
              <a:gd name="connsiteX2" fmla="*/ 283439 w 3207650"/>
              <a:gd name="connsiteY2" fmla="*/ 573212 h 1280700"/>
              <a:gd name="connsiteX3" fmla="*/ 886207 w 3207650"/>
              <a:gd name="connsiteY3" fmla="*/ 215639 h 1280700"/>
              <a:gd name="connsiteX4" fmla="*/ 1219665 w 3207650"/>
              <a:gd name="connsiteY4" fmla="*/ 116047 h 1280700"/>
              <a:gd name="connsiteX5" fmla="*/ 1496541 w 3207650"/>
              <a:gd name="connsiteY5" fmla="*/ 53539 h 1280700"/>
              <a:gd name="connsiteX6" fmla="*/ 1743669 w 3207650"/>
              <a:gd name="connsiteY6" fmla="*/ 21042 h 1280700"/>
              <a:gd name="connsiteX7" fmla="*/ 2001966 w 3207650"/>
              <a:gd name="connsiteY7" fmla="*/ 6717 h 1280700"/>
              <a:gd name="connsiteX8" fmla="*/ 2469413 w 3207650"/>
              <a:gd name="connsiteY8" fmla="*/ 122122 h 1280700"/>
              <a:gd name="connsiteX9" fmla="*/ 2954506 w 3207650"/>
              <a:gd name="connsiteY9" fmla="*/ 469011 h 1280700"/>
              <a:gd name="connsiteX10" fmla="*/ 3207448 w 3207650"/>
              <a:gd name="connsiteY10" fmla="*/ 887804 h 1280700"/>
              <a:gd name="connsiteX11" fmla="*/ 2991558 w 3207650"/>
              <a:gd name="connsiteY11" fmla="*/ 1237039 h 1280700"/>
              <a:gd name="connsiteX12" fmla="*/ 2692388 w 3207650"/>
              <a:gd name="connsiteY12" fmla="*/ 1243064 h 1280700"/>
              <a:gd name="connsiteX13" fmla="*/ 2367719 w 3207650"/>
              <a:gd name="connsiteY13" fmla="*/ 1280700 h 1280700"/>
              <a:gd name="connsiteX14" fmla="*/ 648993 w 3207650"/>
              <a:gd name="connsiteY14" fmla="*/ 1231156 h 1280700"/>
              <a:gd name="connsiteX15" fmla="*/ 84352 w 3207650"/>
              <a:gd name="connsiteY15" fmla="*/ 1138511 h 1280700"/>
              <a:gd name="connsiteX0" fmla="*/ 84352 w 3207798"/>
              <a:gd name="connsiteY0" fmla="*/ 1138511 h 1280700"/>
              <a:gd name="connsiteX1" fmla="*/ 58828 w 3207798"/>
              <a:gd name="connsiteY1" fmla="*/ 964996 h 1280700"/>
              <a:gd name="connsiteX2" fmla="*/ 283439 w 3207798"/>
              <a:gd name="connsiteY2" fmla="*/ 573212 h 1280700"/>
              <a:gd name="connsiteX3" fmla="*/ 886207 w 3207798"/>
              <a:gd name="connsiteY3" fmla="*/ 215639 h 1280700"/>
              <a:gd name="connsiteX4" fmla="*/ 1219665 w 3207798"/>
              <a:gd name="connsiteY4" fmla="*/ 116047 h 1280700"/>
              <a:gd name="connsiteX5" fmla="*/ 1496541 w 3207798"/>
              <a:gd name="connsiteY5" fmla="*/ 53539 h 1280700"/>
              <a:gd name="connsiteX6" fmla="*/ 1743669 w 3207798"/>
              <a:gd name="connsiteY6" fmla="*/ 21042 h 1280700"/>
              <a:gd name="connsiteX7" fmla="*/ 2001966 w 3207798"/>
              <a:gd name="connsiteY7" fmla="*/ 6717 h 1280700"/>
              <a:gd name="connsiteX8" fmla="*/ 2469413 w 3207798"/>
              <a:gd name="connsiteY8" fmla="*/ 122122 h 1280700"/>
              <a:gd name="connsiteX9" fmla="*/ 2954506 w 3207798"/>
              <a:gd name="connsiteY9" fmla="*/ 469011 h 1280700"/>
              <a:gd name="connsiteX10" fmla="*/ 3207448 w 3207798"/>
              <a:gd name="connsiteY10" fmla="*/ 887804 h 1280700"/>
              <a:gd name="connsiteX11" fmla="*/ 3001912 w 3207798"/>
              <a:gd name="connsiteY11" fmla="*/ 1184256 h 1280700"/>
              <a:gd name="connsiteX12" fmla="*/ 2692388 w 3207798"/>
              <a:gd name="connsiteY12" fmla="*/ 1243064 h 1280700"/>
              <a:gd name="connsiteX13" fmla="*/ 2367719 w 3207798"/>
              <a:gd name="connsiteY13" fmla="*/ 1280700 h 1280700"/>
              <a:gd name="connsiteX14" fmla="*/ 648993 w 3207798"/>
              <a:gd name="connsiteY14" fmla="*/ 1231156 h 1280700"/>
              <a:gd name="connsiteX15" fmla="*/ 84352 w 3207798"/>
              <a:gd name="connsiteY15" fmla="*/ 1138511 h 1280700"/>
              <a:gd name="connsiteX0" fmla="*/ 84352 w 3207798"/>
              <a:gd name="connsiteY0" fmla="*/ 1138511 h 1243064"/>
              <a:gd name="connsiteX1" fmla="*/ 58828 w 3207798"/>
              <a:gd name="connsiteY1" fmla="*/ 964996 h 1243064"/>
              <a:gd name="connsiteX2" fmla="*/ 283439 w 3207798"/>
              <a:gd name="connsiteY2" fmla="*/ 573212 h 1243064"/>
              <a:gd name="connsiteX3" fmla="*/ 886207 w 3207798"/>
              <a:gd name="connsiteY3" fmla="*/ 215639 h 1243064"/>
              <a:gd name="connsiteX4" fmla="*/ 1219665 w 3207798"/>
              <a:gd name="connsiteY4" fmla="*/ 116047 h 1243064"/>
              <a:gd name="connsiteX5" fmla="*/ 1496541 w 3207798"/>
              <a:gd name="connsiteY5" fmla="*/ 53539 h 1243064"/>
              <a:gd name="connsiteX6" fmla="*/ 1743669 w 3207798"/>
              <a:gd name="connsiteY6" fmla="*/ 21042 h 1243064"/>
              <a:gd name="connsiteX7" fmla="*/ 2001966 w 3207798"/>
              <a:gd name="connsiteY7" fmla="*/ 6717 h 1243064"/>
              <a:gd name="connsiteX8" fmla="*/ 2469413 w 3207798"/>
              <a:gd name="connsiteY8" fmla="*/ 122122 h 1243064"/>
              <a:gd name="connsiteX9" fmla="*/ 2954506 w 3207798"/>
              <a:gd name="connsiteY9" fmla="*/ 469011 h 1243064"/>
              <a:gd name="connsiteX10" fmla="*/ 3207448 w 3207798"/>
              <a:gd name="connsiteY10" fmla="*/ 887804 h 1243064"/>
              <a:gd name="connsiteX11" fmla="*/ 3001912 w 3207798"/>
              <a:gd name="connsiteY11" fmla="*/ 1184256 h 1243064"/>
              <a:gd name="connsiteX12" fmla="*/ 2692388 w 3207798"/>
              <a:gd name="connsiteY12" fmla="*/ 1243064 h 1243064"/>
              <a:gd name="connsiteX13" fmla="*/ 2378073 w 3207798"/>
              <a:gd name="connsiteY13" fmla="*/ 1185691 h 1243064"/>
              <a:gd name="connsiteX14" fmla="*/ 648993 w 3207798"/>
              <a:gd name="connsiteY14" fmla="*/ 1231156 h 1243064"/>
              <a:gd name="connsiteX15" fmla="*/ 84352 w 3207798"/>
              <a:gd name="connsiteY15" fmla="*/ 1138511 h 1243064"/>
              <a:gd name="connsiteX0" fmla="*/ 84352 w 3208014"/>
              <a:gd name="connsiteY0" fmla="*/ 1138511 h 1231156"/>
              <a:gd name="connsiteX1" fmla="*/ 58828 w 3208014"/>
              <a:gd name="connsiteY1" fmla="*/ 964996 h 1231156"/>
              <a:gd name="connsiteX2" fmla="*/ 283439 w 3208014"/>
              <a:gd name="connsiteY2" fmla="*/ 573212 h 1231156"/>
              <a:gd name="connsiteX3" fmla="*/ 886207 w 3208014"/>
              <a:gd name="connsiteY3" fmla="*/ 215639 h 1231156"/>
              <a:gd name="connsiteX4" fmla="*/ 1219665 w 3208014"/>
              <a:gd name="connsiteY4" fmla="*/ 116047 h 1231156"/>
              <a:gd name="connsiteX5" fmla="*/ 1496541 w 3208014"/>
              <a:gd name="connsiteY5" fmla="*/ 53539 h 1231156"/>
              <a:gd name="connsiteX6" fmla="*/ 1743669 w 3208014"/>
              <a:gd name="connsiteY6" fmla="*/ 21042 h 1231156"/>
              <a:gd name="connsiteX7" fmla="*/ 2001966 w 3208014"/>
              <a:gd name="connsiteY7" fmla="*/ 6717 h 1231156"/>
              <a:gd name="connsiteX8" fmla="*/ 2469413 w 3208014"/>
              <a:gd name="connsiteY8" fmla="*/ 122122 h 1231156"/>
              <a:gd name="connsiteX9" fmla="*/ 2954506 w 3208014"/>
              <a:gd name="connsiteY9" fmla="*/ 469011 h 1231156"/>
              <a:gd name="connsiteX10" fmla="*/ 3207448 w 3208014"/>
              <a:gd name="connsiteY10" fmla="*/ 887804 h 1231156"/>
              <a:gd name="connsiteX11" fmla="*/ 3001912 w 3208014"/>
              <a:gd name="connsiteY11" fmla="*/ 1184256 h 1231156"/>
              <a:gd name="connsiteX12" fmla="*/ 2378073 w 3208014"/>
              <a:gd name="connsiteY12" fmla="*/ 1185691 h 1231156"/>
              <a:gd name="connsiteX13" fmla="*/ 648993 w 3208014"/>
              <a:gd name="connsiteY13" fmla="*/ 1231156 h 1231156"/>
              <a:gd name="connsiteX14" fmla="*/ 84352 w 3208014"/>
              <a:gd name="connsiteY14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886207 w 3208013"/>
              <a:gd name="connsiteY3" fmla="*/ 215639 h 1231156"/>
              <a:gd name="connsiteX4" fmla="*/ 1219665 w 3208013"/>
              <a:gd name="connsiteY4" fmla="*/ 116047 h 1231156"/>
              <a:gd name="connsiteX5" fmla="*/ 1496541 w 3208013"/>
              <a:gd name="connsiteY5" fmla="*/ 53539 h 1231156"/>
              <a:gd name="connsiteX6" fmla="*/ 1743669 w 3208013"/>
              <a:gd name="connsiteY6" fmla="*/ 21042 h 1231156"/>
              <a:gd name="connsiteX7" fmla="*/ 2001966 w 3208013"/>
              <a:gd name="connsiteY7" fmla="*/ 6717 h 1231156"/>
              <a:gd name="connsiteX8" fmla="*/ 2469413 w 3208013"/>
              <a:gd name="connsiteY8" fmla="*/ 122122 h 1231156"/>
              <a:gd name="connsiteX9" fmla="*/ 2954506 w 3208013"/>
              <a:gd name="connsiteY9" fmla="*/ 469011 h 1231156"/>
              <a:gd name="connsiteX10" fmla="*/ 3207448 w 3208013"/>
              <a:gd name="connsiteY10" fmla="*/ 887804 h 1231156"/>
              <a:gd name="connsiteX11" fmla="*/ 3001912 w 3208013"/>
              <a:gd name="connsiteY11" fmla="*/ 1131473 h 1231156"/>
              <a:gd name="connsiteX12" fmla="*/ 2378073 w 3208013"/>
              <a:gd name="connsiteY12" fmla="*/ 1185691 h 1231156"/>
              <a:gd name="connsiteX13" fmla="*/ 648993 w 3208013"/>
              <a:gd name="connsiteY13" fmla="*/ 1231156 h 1231156"/>
              <a:gd name="connsiteX14" fmla="*/ 84352 w 3208013"/>
              <a:gd name="connsiteY14" fmla="*/ 1138511 h 1231156"/>
              <a:gd name="connsiteX0" fmla="*/ 84352 w 3208013"/>
              <a:gd name="connsiteY0" fmla="*/ 1131800 h 1224445"/>
              <a:gd name="connsiteX1" fmla="*/ 58828 w 3208013"/>
              <a:gd name="connsiteY1" fmla="*/ 958285 h 1224445"/>
              <a:gd name="connsiteX2" fmla="*/ 283439 w 3208013"/>
              <a:gd name="connsiteY2" fmla="*/ 566501 h 1224445"/>
              <a:gd name="connsiteX3" fmla="*/ 886207 w 3208013"/>
              <a:gd name="connsiteY3" fmla="*/ 208928 h 1224445"/>
              <a:gd name="connsiteX4" fmla="*/ 1219665 w 3208013"/>
              <a:gd name="connsiteY4" fmla="*/ 109336 h 1224445"/>
              <a:gd name="connsiteX5" fmla="*/ 1496541 w 3208013"/>
              <a:gd name="connsiteY5" fmla="*/ 46828 h 1224445"/>
              <a:gd name="connsiteX6" fmla="*/ 1709555 w 3208013"/>
              <a:gd name="connsiteY6" fmla="*/ 118678 h 1224445"/>
              <a:gd name="connsiteX7" fmla="*/ 2001966 w 3208013"/>
              <a:gd name="connsiteY7" fmla="*/ 6 h 1224445"/>
              <a:gd name="connsiteX8" fmla="*/ 2469413 w 3208013"/>
              <a:gd name="connsiteY8" fmla="*/ 115411 h 1224445"/>
              <a:gd name="connsiteX9" fmla="*/ 2954506 w 3208013"/>
              <a:gd name="connsiteY9" fmla="*/ 462300 h 1224445"/>
              <a:gd name="connsiteX10" fmla="*/ 3207448 w 3208013"/>
              <a:gd name="connsiteY10" fmla="*/ 881093 h 1224445"/>
              <a:gd name="connsiteX11" fmla="*/ 3001912 w 3208013"/>
              <a:gd name="connsiteY11" fmla="*/ 1124762 h 1224445"/>
              <a:gd name="connsiteX12" fmla="*/ 2378073 w 3208013"/>
              <a:gd name="connsiteY12" fmla="*/ 1178980 h 1224445"/>
              <a:gd name="connsiteX13" fmla="*/ 648993 w 3208013"/>
              <a:gd name="connsiteY13" fmla="*/ 1224445 h 1224445"/>
              <a:gd name="connsiteX14" fmla="*/ 84352 w 3208013"/>
              <a:gd name="connsiteY14" fmla="*/ 1131800 h 1224445"/>
              <a:gd name="connsiteX0" fmla="*/ 84352 w 3208013"/>
              <a:gd name="connsiteY0" fmla="*/ 1131800 h 1224445"/>
              <a:gd name="connsiteX1" fmla="*/ 58828 w 3208013"/>
              <a:gd name="connsiteY1" fmla="*/ 958285 h 1224445"/>
              <a:gd name="connsiteX2" fmla="*/ 283439 w 3208013"/>
              <a:gd name="connsiteY2" fmla="*/ 566501 h 1224445"/>
              <a:gd name="connsiteX3" fmla="*/ 886207 w 3208013"/>
              <a:gd name="connsiteY3" fmla="*/ 208928 h 1224445"/>
              <a:gd name="connsiteX4" fmla="*/ 1219665 w 3208013"/>
              <a:gd name="connsiteY4" fmla="*/ 109336 h 1224445"/>
              <a:gd name="connsiteX5" fmla="*/ 1496541 w 3208013"/>
              <a:gd name="connsiteY5" fmla="*/ 88565 h 1224445"/>
              <a:gd name="connsiteX6" fmla="*/ 1709555 w 3208013"/>
              <a:gd name="connsiteY6" fmla="*/ 118678 h 1224445"/>
              <a:gd name="connsiteX7" fmla="*/ 2001966 w 3208013"/>
              <a:gd name="connsiteY7" fmla="*/ 6 h 1224445"/>
              <a:gd name="connsiteX8" fmla="*/ 2469413 w 3208013"/>
              <a:gd name="connsiteY8" fmla="*/ 115411 h 1224445"/>
              <a:gd name="connsiteX9" fmla="*/ 2954506 w 3208013"/>
              <a:gd name="connsiteY9" fmla="*/ 462300 h 1224445"/>
              <a:gd name="connsiteX10" fmla="*/ 3207448 w 3208013"/>
              <a:gd name="connsiteY10" fmla="*/ 881093 h 1224445"/>
              <a:gd name="connsiteX11" fmla="*/ 3001912 w 3208013"/>
              <a:gd name="connsiteY11" fmla="*/ 1124762 h 1224445"/>
              <a:gd name="connsiteX12" fmla="*/ 2378073 w 3208013"/>
              <a:gd name="connsiteY12" fmla="*/ 1178980 h 1224445"/>
              <a:gd name="connsiteX13" fmla="*/ 648993 w 3208013"/>
              <a:gd name="connsiteY13" fmla="*/ 1224445 h 1224445"/>
              <a:gd name="connsiteX14" fmla="*/ 84352 w 3208013"/>
              <a:gd name="connsiteY14" fmla="*/ 1131800 h 1224445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954506 w 3208013"/>
              <a:gd name="connsiteY10" fmla="*/ 471292 h 1233437"/>
              <a:gd name="connsiteX11" fmla="*/ 3207448 w 3208013"/>
              <a:gd name="connsiteY11" fmla="*/ 890085 h 1233437"/>
              <a:gd name="connsiteX12" fmla="*/ 3001912 w 3208013"/>
              <a:gd name="connsiteY12" fmla="*/ 1133754 h 1233437"/>
              <a:gd name="connsiteX13" fmla="*/ 2378073 w 3208013"/>
              <a:gd name="connsiteY13" fmla="*/ 1187972 h 1233437"/>
              <a:gd name="connsiteX14" fmla="*/ 648993 w 3208013"/>
              <a:gd name="connsiteY14" fmla="*/ 1233437 h 1233437"/>
              <a:gd name="connsiteX15" fmla="*/ 84352 w 3208013"/>
              <a:gd name="connsiteY15" fmla="*/ 1140792 h 1233437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133449 w 3208013"/>
              <a:gd name="connsiteY10" fmla="*/ 49116 h 1233437"/>
              <a:gd name="connsiteX11" fmla="*/ 2954506 w 3208013"/>
              <a:gd name="connsiteY11" fmla="*/ 471292 h 1233437"/>
              <a:gd name="connsiteX12" fmla="*/ 3207448 w 3208013"/>
              <a:gd name="connsiteY12" fmla="*/ 890085 h 1233437"/>
              <a:gd name="connsiteX13" fmla="*/ 3001912 w 3208013"/>
              <a:gd name="connsiteY13" fmla="*/ 1133754 h 1233437"/>
              <a:gd name="connsiteX14" fmla="*/ 2378073 w 3208013"/>
              <a:gd name="connsiteY14" fmla="*/ 1187972 h 1233437"/>
              <a:gd name="connsiteX15" fmla="*/ 648993 w 3208013"/>
              <a:gd name="connsiteY15" fmla="*/ 1233437 h 1233437"/>
              <a:gd name="connsiteX16" fmla="*/ 84352 w 3208013"/>
              <a:gd name="connsiteY16" fmla="*/ 1140792 h 1233437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379067 w 3208013"/>
              <a:gd name="connsiteY10" fmla="*/ 118680 h 1233437"/>
              <a:gd name="connsiteX11" fmla="*/ 2954506 w 3208013"/>
              <a:gd name="connsiteY11" fmla="*/ 471292 h 1233437"/>
              <a:gd name="connsiteX12" fmla="*/ 3207448 w 3208013"/>
              <a:gd name="connsiteY12" fmla="*/ 890085 h 1233437"/>
              <a:gd name="connsiteX13" fmla="*/ 3001912 w 3208013"/>
              <a:gd name="connsiteY13" fmla="*/ 1133754 h 1233437"/>
              <a:gd name="connsiteX14" fmla="*/ 2378073 w 3208013"/>
              <a:gd name="connsiteY14" fmla="*/ 1187972 h 1233437"/>
              <a:gd name="connsiteX15" fmla="*/ 648993 w 3208013"/>
              <a:gd name="connsiteY15" fmla="*/ 1233437 h 1233437"/>
              <a:gd name="connsiteX16" fmla="*/ 84352 w 3208013"/>
              <a:gd name="connsiteY16" fmla="*/ 1140792 h 1233437"/>
              <a:gd name="connsiteX0" fmla="*/ 84352 w 3208013"/>
              <a:gd name="connsiteY0" fmla="*/ 1137899 h 1230544"/>
              <a:gd name="connsiteX1" fmla="*/ 58828 w 3208013"/>
              <a:gd name="connsiteY1" fmla="*/ 964384 h 1230544"/>
              <a:gd name="connsiteX2" fmla="*/ 283439 w 3208013"/>
              <a:gd name="connsiteY2" fmla="*/ 572600 h 1230544"/>
              <a:gd name="connsiteX3" fmla="*/ 886207 w 3208013"/>
              <a:gd name="connsiteY3" fmla="*/ 215027 h 1230544"/>
              <a:gd name="connsiteX4" fmla="*/ 1219665 w 3208013"/>
              <a:gd name="connsiteY4" fmla="*/ 115435 h 1230544"/>
              <a:gd name="connsiteX5" fmla="*/ 1496541 w 3208013"/>
              <a:gd name="connsiteY5" fmla="*/ 94664 h 1230544"/>
              <a:gd name="connsiteX6" fmla="*/ 1709555 w 3208013"/>
              <a:gd name="connsiteY6" fmla="*/ 124777 h 1230544"/>
              <a:gd name="connsiteX7" fmla="*/ 2001966 w 3208013"/>
              <a:gd name="connsiteY7" fmla="*/ 6105 h 1230544"/>
              <a:gd name="connsiteX8" fmla="*/ 2201677 w 3208013"/>
              <a:gd name="connsiteY8" fmla="*/ 345349 h 1230544"/>
              <a:gd name="connsiteX9" fmla="*/ 2469413 w 3208013"/>
              <a:gd name="connsiteY9" fmla="*/ 121510 h 1230544"/>
              <a:gd name="connsiteX10" fmla="*/ 2379067 w 3208013"/>
              <a:gd name="connsiteY10" fmla="*/ 115787 h 1230544"/>
              <a:gd name="connsiteX11" fmla="*/ 2954506 w 3208013"/>
              <a:gd name="connsiteY11" fmla="*/ 468399 h 1230544"/>
              <a:gd name="connsiteX12" fmla="*/ 3207448 w 3208013"/>
              <a:gd name="connsiteY12" fmla="*/ 887192 h 1230544"/>
              <a:gd name="connsiteX13" fmla="*/ 3001912 w 3208013"/>
              <a:gd name="connsiteY13" fmla="*/ 1130861 h 1230544"/>
              <a:gd name="connsiteX14" fmla="*/ 2378073 w 3208013"/>
              <a:gd name="connsiteY14" fmla="*/ 1185079 h 1230544"/>
              <a:gd name="connsiteX15" fmla="*/ 648993 w 3208013"/>
              <a:gd name="connsiteY15" fmla="*/ 1230544 h 1230544"/>
              <a:gd name="connsiteX16" fmla="*/ 84352 w 3208013"/>
              <a:gd name="connsiteY16" fmla="*/ 1137899 h 1230544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2201677 w 3208013"/>
              <a:gd name="connsiteY8" fmla="*/ 277448 h 1162643"/>
              <a:gd name="connsiteX9" fmla="*/ 2469413 w 3208013"/>
              <a:gd name="connsiteY9" fmla="*/ 53609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103201 h 1195846"/>
              <a:gd name="connsiteX1" fmla="*/ 58828 w 3208013"/>
              <a:gd name="connsiteY1" fmla="*/ 929686 h 1195846"/>
              <a:gd name="connsiteX2" fmla="*/ 283439 w 3208013"/>
              <a:gd name="connsiteY2" fmla="*/ 537902 h 1195846"/>
              <a:gd name="connsiteX3" fmla="*/ 886207 w 3208013"/>
              <a:gd name="connsiteY3" fmla="*/ 180329 h 1195846"/>
              <a:gd name="connsiteX4" fmla="*/ 1219665 w 3208013"/>
              <a:gd name="connsiteY4" fmla="*/ 80737 h 1195846"/>
              <a:gd name="connsiteX5" fmla="*/ 1496541 w 3208013"/>
              <a:gd name="connsiteY5" fmla="*/ 59966 h 1195846"/>
              <a:gd name="connsiteX6" fmla="*/ 1709555 w 3208013"/>
              <a:gd name="connsiteY6" fmla="*/ 90079 h 1195846"/>
              <a:gd name="connsiteX7" fmla="*/ 1613071 w 3208013"/>
              <a:gd name="connsiteY7" fmla="*/ 708785 h 1195846"/>
              <a:gd name="connsiteX8" fmla="*/ 1908300 w 3208013"/>
              <a:gd name="connsiteY8" fmla="*/ 1027159 h 1195846"/>
              <a:gd name="connsiteX9" fmla="*/ 2469413 w 3208013"/>
              <a:gd name="connsiteY9" fmla="*/ 86812 h 1195846"/>
              <a:gd name="connsiteX10" fmla="*/ 2379067 w 3208013"/>
              <a:gd name="connsiteY10" fmla="*/ 81089 h 1195846"/>
              <a:gd name="connsiteX11" fmla="*/ 2954506 w 3208013"/>
              <a:gd name="connsiteY11" fmla="*/ 433701 h 1195846"/>
              <a:gd name="connsiteX12" fmla="*/ 3207448 w 3208013"/>
              <a:gd name="connsiteY12" fmla="*/ 852494 h 1195846"/>
              <a:gd name="connsiteX13" fmla="*/ 3001912 w 3208013"/>
              <a:gd name="connsiteY13" fmla="*/ 1096163 h 1195846"/>
              <a:gd name="connsiteX14" fmla="*/ 2378073 w 3208013"/>
              <a:gd name="connsiteY14" fmla="*/ 1150381 h 1195846"/>
              <a:gd name="connsiteX15" fmla="*/ 648993 w 3208013"/>
              <a:gd name="connsiteY15" fmla="*/ 1195846 h 1195846"/>
              <a:gd name="connsiteX16" fmla="*/ 84352 w 3208013"/>
              <a:gd name="connsiteY16" fmla="*/ 1103201 h 1195846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7241 w 3208013"/>
              <a:gd name="connsiteY9" fmla="*/ 735337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031109 w 3208013"/>
              <a:gd name="connsiteY11" fmla="*/ 527879 h 1162643"/>
              <a:gd name="connsiteX12" fmla="*/ 2954506 w 3208013"/>
              <a:gd name="connsiteY12" fmla="*/ 400498 h 1162643"/>
              <a:gd name="connsiteX13" fmla="*/ 3207448 w 3208013"/>
              <a:gd name="connsiteY13" fmla="*/ 819291 h 1162643"/>
              <a:gd name="connsiteX14" fmla="*/ 3001912 w 3208013"/>
              <a:gd name="connsiteY14" fmla="*/ 1062960 h 1162643"/>
              <a:gd name="connsiteX15" fmla="*/ 2378073 w 3208013"/>
              <a:gd name="connsiteY15" fmla="*/ 1117178 h 1162643"/>
              <a:gd name="connsiteX16" fmla="*/ 648993 w 3208013"/>
              <a:gd name="connsiteY16" fmla="*/ 1162643 h 1162643"/>
              <a:gd name="connsiteX17" fmla="*/ 84352 w 3208013"/>
              <a:gd name="connsiteY17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031109 w 3208013"/>
              <a:gd name="connsiteY11" fmla="*/ 527879 h 1162643"/>
              <a:gd name="connsiteX12" fmla="*/ 2590572 w 3208013"/>
              <a:gd name="connsiteY12" fmla="*/ 138320 h 1162643"/>
              <a:gd name="connsiteX13" fmla="*/ 2954506 w 3208013"/>
              <a:gd name="connsiteY13" fmla="*/ 400498 h 1162643"/>
              <a:gd name="connsiteX14" fmla="*/ 3207448 w 3208013"/>
              <a:gd name="connsiteY14" fmla="*/ 819291 h 1162643"/>
              <a:gd name="connsiteX15" fmla="*/ 3001912 w 3208013"/>
              <a:gd name="connsiteY15" fmla="*/ 1062960 h 1162643"/>
              <a:gd name="connsiteX16" fmla="*/ 2378073 w 3208013"/>
              <a:gd name="connsiteY16" fmla="*/ 1117178 h 1162643"/>
              <a:gd name="connsiteX17" fmla="*/ 648993 w 3208013"/>
              <a:gd name="connsiteY17" fmla="*/ 1162643 h 1162643"/>
              <a:gd name="connsiteX18" fmla="*/ 84352 w 3208013"/>
              <a:gd name="connsiteY18" fmla="*/ 1069998 h 1162643"/>
              <a:gd name="connsiteX0" fmla="*/ 84352 w 3208013"/>
              <a:gd name="connsiteY0" fmla="*/ 1192768 h 1285413"/>
              <a:gd name="connsiteX1" fmla="*/ 58828 w 3208013"/>
              <a:gd name="connsiteY1" fmla="*/ 1019253 h 1285413"/>
              <a:gd name="connsiteX2" fmla="*/ 283439 w 3208013"/>
              <a:gd name="connsiteY2" fmla="*/ 627469 h 1285413"/>
              <a:gd name="connsiteX3" fmla="*/ 886207 w 3208013"/>
              <a:gd name="connsiteY3" fmla="*/ 269896 h 1285413"/>
              <a:gd name="connsiteX4" fmla="*/ 1219665 w 3208013"/>
              <a:gd name="connsiteY4" fmla="*/ 170304 h 1285413"/>
              <a:gd name="connsiteX5" fmla="*/ 1496541 w 3208013"/>
              <a:gd name="connsiteY5" fmla="*/ 149533 h 1285413"/>
              <a:gd name="connsiteX6" fmla="*/ 1709555 w 3208013"/>
              <a:gd name="connsiteY6" fmla="*/ 179646 h 1285413"/>
              <a:gd name="connsiteX7" fmla="*/ 1613071 w 3208013"/>
              <a:gd name="connsiteY7" fmla="*/ 798352 h 1285413"/>
              <a:gd name="connsiteX8" fmla="*/ 1908300 w 3208013"/>
              <a:gd name="connsiteY8" fmla="*/ 1116726 h 1285413"/>
              <a:gd name="connsiteX9" fmla="*/ 1930418 w 3208013"/>
              <a:gd name="connsiteY9" fmla="*/ 781586 h 1285413"/>
              <a:gd name="connsiteX10" fmla="*/ 2379067 w 3208013"/>
              <a:gd name="connsiteY10" fmla="*/ 170656 h 1285413"/>
              <a:gd name="connsiteX11" fmla="*/ 2481408 w 3208013"/>
              <a:gd name="connsiteY11" fmla="*/ 17616 h 1285413"/>
              <a:gd name="connsiteX12" fmla="*/ 2590572 w 3208013"/>
              <a:gd name="connsiteY12" fmla="*/ 261090 h 1285413"/>
              <a:gd name="connsiteX13" fmla="*/ 2954506 w 3208013"/>
              <a:gd name="connsiteY13" fmla="*/ 523268 h 1285413"/>
              <a:gd name="connsiteX14" fmla="*/ 3207448 w 3208013"/>
              <a:gd name="connsiteY14" fmla="*/ 942061 h 1285413"/>
              <a:gd name="connsiteX15" fmla="*/ 3001912 w 3208013"/>
              <a:gd name="connsiteY15" fmla="*/ 1185730 h 1285413"/>
              <a:gd name="connsiteX16" fmla="*/ 2378073 w 3208013"/>
              <a:gd name="connsiteY16" fmla="*/ 1239948 h 1285413"/>
              <a:gd name="connsiteX17" fmla="*/ 648993 w 3208013"/>
              <a:gd name="connsiteY17" fmla="*/ 1285413 h 1285413"/>
              <a:gd name="connsiteX18" fmla="*/ 84352 w 3208013"/>
              <a:gd name="connsiteY18" fmla="*/ 1192768 h 1285413"/>
              <a:gd name="connsiteX0" fmla="*/ 84352 w 3208013"/>
              <a:gd name="connsiteY0" fmla="*/ 1175152 h 1267797"/>
              <a:gd name="connsiteX1" fmla="*/ 58828 w 3208013"/>
              <a:gd name="connsiteY1" fmla="*/ 1001637 h 1267797"/>
              <a:gd name="connsiteX2" fmla="*/ 283439 w 3208013"/>
              <a:gd name="connsiteY2" fmla="*/ 609853 h 1267797"/>
              <a:gd name="connsiteX3" fmla="*/ 886207 w 3208013"/>
              <a:gd name="connsiteY3" fmla="*/ 252280 h 1267797"/>
              <a:gd name="connsiteX4" fmla="*/ 1219665 w 3208013"/>
              <a:gd name="connsiteY4" fmla="*/ 152688 h 1267797"/>
              <a:gd name="connsiteX5" fmla="*/ 1496541 w 3208013"/>
              <a:gd name="connsiteY5" fmla="*/ 131917 h 1267797"/>
              <a:gd name="connsiteX6" fmla="*/ 1709555 w 3208013"/>
              <a:gd name="connsiteY6" fmla="*/ 162030 h 1267797"/>
              <a:gd name="connsiteX7" fmla="*/ 1613071 w 3208013"/>
              <a:gd name="connsiteY7" fmla="*/ 780736 h 1267797"/>
              <a:gd name="connsiteX8" fmla="*/ 1908300 w 3208013"/>
              <a:gd name="connsiteY8" fmla="*/ 1099110 h 1267797"/>
              <a:gd name="connsiteX9" fmla="*/ 1930418 w 3208013"/>
              <a:gd name="connsiteY9" fmla="*/ 763970 h 1267797"/>
              <a:gd name="connsiteX10" fmla="*/ 2379067 w 3208013"/>
              <a:gd name="connsiteY10" fmla="*/ 153040 h 1267797"/>
              <a:gd name="connsiteX11" fmla="*/ 2481408 w 3208013"/>
              <a:gd name="connsiteY11" fmla="*/ 0 h 1267797"/>
              <a:gd name="connsiteX12" fmla="*/ 2590572 w 3208013"/>
              <a:gd name="connsiteY12" fmla="*/ 243474 h 1267797"/>
              <a:gd name="connsiteX13" fmla="*/ 2954506 w 3208013"/>
              <a:gd name="connsiteY13" fmla="*/ 505652 h 1267797"/>
              <a:gd name="connsiteX14" fmla="*/ 3207448 w 3208013"/>
              <a:gd name="connsiteY14" fmla="*/ 924445 h 1267797"/>
              <a:gd name="connsiteX15" fmla="*/ 3001912 w 3208013"/>
              <a:gd name="connsiteY15" fmla="*/ 1168114 h 1267797"/>
              <a:gd name="connsiteX16" fmla="*/ 2378073 w 3208013"/>
              <a:gd name="connsiteY16" fmla="*/ 1222332 h 1267797"/>
              <a:gd name="connsiteX17" fmla="*/ 648993 w 3208013"/>
              <a:gd name="connsiteY17" fmla="*/ 1267797 h 1267797"/>
              <a:gd name="connsiteX18" fmla="*/ 84352 w 3208013"/>
              <a:gd name="connsiteY18" fmla="*/ 1175152 h 1267797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590572 w 3208013"/>
              <a:gd name="connsiteY11" fmla="*/ 138320 h 1162643"/>
              <a:gd name="connsiteX12" fmla="*/ 2954506 w 3208013"/>
              <a:gd name="connsiteY12" fmla="*/ 400498 h 1162643"/>
              <a:gd name="connsiteX13" fmla="*/ 3207448 w 3208013"/>
              <a:gd name="connsiteY13" fmla="*/ 819291 h 1162643"/>
              <a:gd name="connsiteX14" fmla="*/ 3001912 w 3208013"/>
              <a:gd name="connsiteY14" fmla="*/ 1062960 h 1162643"/>
              <a:gd name="connsiteX15" fmla="*/ 2378073 w 3208013"/>
              <a:gd name="connsiteY15" fmla="*/ 1117178 h 1162643"/>
              <a:gd name="connsiteX16" fmla="*/ 648993 w 3208013"/>
              <a:gd name="connsiteY16" fmla="*/ 1162643 h 1162643"/>
              <a:gd name="connsiteX17" fmla="*/ 84352 w 3208013"/>
              <a:gd name="connsiteY17" fmla="*/ 1069998 h 1162643"/>
              <a:gd name="connsiteX0" fmla="*/ 84352 w 3208013"/>
              <a:gd name="connsiteY0" fmla="*/ 1126932 h 1219577"/>
              <a:gd name="connsiteX1" fmla="*/ 58828 w 3208013"/>
              <a:gd name="connsiteY1" fmla="*/ 953417 h 1219577"/>
              <a:gd name="connsiteX2" fmla="*/ 283439 w 3208013"/>
              <a:gd name="connsiteY2" fmla="*/ 561633 h 1219577"/>
              <a:gd name="connsiteX3" fmla="*/ 886207 w 3208013"/>
              <a:gd name="connsiteY3" fmla="*/ 204060 h 1219577"/>
              <a:gd name="connsiteX4" fmla="*/ 1219665 w 3208013"/>
              <a:gd name="connsiteY4" fmla="*/ 104468 h 1219577"/>
              <a:gd name="connsiteX5" fmla="*/ 1496541 w 3208013"/>
              <a:gd name="connsiteY5" fmla="*/ 83697 h 1219577"/>
              <a:gd name="connsiteX6" fmla="*/ 1709555 w 3208013"/>
              <a:gd name="connsiteY6" fmla="*/ 113810 h 1219577"/>
              <a:gd name="connsiteX7" fmla="*/ 1613071 w 3208013"/>
              <a:gd name="connsiteY7" fmla="*/ 732516 h 1219577"/>
              <a:gd name="connsiteX8" fmla="*/ 1908300 w 3208013"/>
              <a:gd name="connsiteY8" fmla="*/ 1050890 h 1219577"/>
              <a:gd name="connsiteX9" fmla="*/ 1930418 w 3208013"/>
              <a:gd name="connsiteY9" fmla="*/ 715750 h 1219577"/>
              <a:gd name="connsiteX10" fmla="*/ 2085690 w 3208013"/>
              <a:gd name="connsiteY10" fmla="*/ 21342 h 1219577"/>
              <a:gd name="connsiteX11" fmla="*/ 2590572 w 3208013"/>
              <a:gd name="connsiteY11" fmla="*/ 195254 h 1219577"/>
              <a:gd name="connsiteX12" fmla="*/ 2954506 w 3208013"/>
              <a:gd name="connsiteY12" fmla="*/ 457432 h 1219577"/>
              <a:gd name="connsiteX13" fmla="*/ 3207448 w 3208013"/>
              <a:gd name="connsiteY13" fmla="*/ 876225 h 1219577"/>
              <a:gd name="connsiteX14" fmla="*/ 3001912 w 3208013"/>
              <a:gd name="connsiteY14" fmla="*/ 1119894 h 1219577"/>
              <a:gd name="connsiteX15" fmla="*/ 2378073 w 3208013"/>
              <a:gd name="connsiteY15" fmla="*/ 1174112 h 1219577"/>
              <a:gd name="connsiteX16" fmla="*/ 648993 w 3208013"/>
              <a:gd name="connsiteY16" fmla="*/ 1219577 h 1219577"/>
              <a:gd name="connsiteX17" fmla="*/ 84352 w 3208013"/>
              <a:gd name="connsiteY17" fmla="*/ 1126932 h 1219577"/>
              <a:gd name="connsiteX0" fmla="*/ 84352 w 3208013"/>
              <a:gd name="connsiteY0" fmla="*/ 1141434 h 1234079"/>
              <a:gd name="connsiteX1" fmla="*/ 58828 w 3208013"/>
              <a:gd name="connsiteY1" fmla="*/ 967919 h 1234079"/>
              <a:gd name="connsiteX2" fmla="*/ 283439 w 3208013"/>
              <a:gd name="connsiteY2" fmla="*/ 576135 h 1234079"/>
              <a:gd name="connsiteX3" fmla="*/ 886207 w 3208013"/>
              <a:gd name="connsiteY3" fmla="*/ 218562 h 1234079"/>
              <a:gd name="connsiteX4" fmla="*/ 1219665 w 3208013"/>
              <a:gd name="connsiteY4" fmla="*/ 118970 h 1234079"/>
              <a:gd name="connsiteX5" fmla="*/ 1496541 w 3208013"/>
              <a:gd name="connsiteY5" fmla="*/ 98199 h 1234079"/>
              <a:gd name="connsiteX6" fmla="*/ 1709555 w 3208013"/>
              <a:gd name="connsiteY6" fmla="*/ 128312 h 1234079"/>
              <a:gd name="connsiteX7" fmla="*/ 1613071 w 3208013"/>
              <a:gd name="connsiteY7" fmla="*/ 747018 h 1234079"/>
              <a:gd name="connsiteX8" fmla="*/ 1908300 w 3208013"/>
              <a:gd name="connsiteY8" fmla="*/ 1065392 h 1234079"/>
              <a:gd name="connsiteX9" fmla="*/ 1930418 w 3208013"/>
              <a:gd name="connsiteY9" fmla="*/ 730252 h 1234079"/>
              <a:gd name="connsiteX10" fmla="*/ 2085690 w 3208013"/>
              <a:gd name="connsiteY10" fmla="*/ 35844 h 1234079"/>
              <a:gd name="connsiteX11" fmla="*/ 2576926 w 3208013"/>
              <a:gd name="connsiteY11" fmla="*/ 98454 h 1234079"/>
              <a:gd name="connsiteX12" fmla="*/ 2954506 w 3208013"/>
              <a:gd name="connsiteY12" fmla="*/ 471934 h 1234079"/>
              <a:gd name="connsiteX13" fmla="*/ 3207448 w 3208013"/>
              <a:gd name="connsiteY13" fmla="*/ 890727 h 1234079"/>
              <a:gd name="connsiteX14" fmla="*/ 3001912 w 3208013"/>
              <a:gd name="connsiteY14" fmla="*/ 1134396 h 1234079"/>
              <a:gd name="connsiteX15" fmla="*/ 2378073 w 3208013"/>
              <a:gd name="connsiteY15" fmla="*/ 1188614 h 1234079"/>
              <a:gd name="connsiteX16" fmla="*/ 648993 w 3208013"/>
              <a:gd name="connsiteY16" fmla="*/ 1234079 h 1234079"/>
              <a:gd name="connsiteX17" fmla="*/ 84352 w 3208013"/>
              <a:gd name="connsiteY17" fmla="*/ 1141434 h 1234079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1942414 w 3208013"/>
              <a:gd name="connsiteY10" fmla="*/ 553078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2228968 w 3208013"/>
              <a:gd name="connsiteY10" fmla="*/ 580904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2235791 w 3208013"/>
              <a:gd name="connsiteY10" fmla="*/ 650467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805959 w 3208013"/>
              <a:gd name="connsiteY8" fmla="*/ 935680 h 1229582"/>
              <a:gd name="connsiteX9" fmla="*/ 1930418 w 3208013"/>
              <a:gd name="connsiteY9" fmla="*/ 725755 h 1229582"/>
              <a:gd name="connsiteX10" fmla="*/ 2235791 w 3208013"/>
              <a:gd name="connsiteY10" fmla="*/ 650467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64221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64221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67119 w 3208013"/>
              <a:gd name="connsiteY11" fmla="*/ 516931 h 1229582"/>
              <a:gd name="connsiteX12" fmla="*/ 2235791 w 3208013"/>
              <a:gd name="connsiteY12" fmla="*/ 650467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67119 w 3208013"/>
              <a:gd name="connsiteY11" fmla="*/ 516931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394744 w 3208013"/>
              <a:gd name="connsiteY7" fmla="*/ 283399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649038 w 3208013"/>
              <a:gd name="connsiteY8" fmla="*/ 580904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649038 w 3208013"/>
              <a:gd name="connsiteY8" fmla="*/ 580904 h 1229582"/>
              <a:gd name="connsiteX9" fmla="*/ 1930418 w 3208013"/>
              <a:gd name="connsiteY9" fmla="*/ 725755 h 1229582"/>
              <a:gd name="connsiteX10" fmla="*/ 1933006 w 3208013"/>
              <a:gd name="connsiteY10" fmla="*/ 482149 h 1229582"/>
              <a:gd name="connsiteX11" fmla="*/ 2181210 w 3208013"/>
              <a:gd name="connsiteY11" fmla="*/ 344386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649038 w 3208013"/>
              <a:gd name="connsiteY8" fmla="*/ 580904 h 1229582"/>
              <a:gd name="connsiteX9" fmla="*/ 1933006 w 3208013"/>
              <a:gd name="connsiteY9" fmla="*/ 482149 h 1229582"/>
              <a:gd name="connsiteX10" fmla="*/ 2181210 w 3208013"/>
              <a:gd name="connsiteY10" fmla="*/ 344386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567166 w 3208013"/>
              <a:gd name="connsiteY8" fmla="*/ 511339 h 1229582"/>
              <a:gd name="connsiteX9" fmla="*/ 1933006 w 3208013"/>
              <a:gd name="connsiteY9" fmla="*/ 482149 h 1229582"/>
              <a:gd name="connsiteX10" fmla="*/ 2181210 w 3208013"/>
              <a:gd name="connsiteY10" fmla="*/ 344386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567166 w 3208013"/>
              <a:gd name="connsiteY8" fmla="*/ 511339 h 1229582"/>
              <a:gd name="connsiteX9" fmla="*/ 1810197 w 3208013"/>
              <a:gd name="connsiteY9" fmla="*/ 447366 h 1229582"/>
              <a:gd name="connsiteX10" fmla="*/ 2181210 w 3208013"/>
              <a:gd name="connsiteY10" fmla="*/ 344386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27047 h 1219692"/>
              <a:gd name="connsiteX1" fmla="*/ 58828 w 3208013"/>
              <a:gd name="connsiteY1" fmla="*/ 953532 h 1219692"/>
              <a:gd name="connsiteX2" fmla="*/ 283439 w 3208013"/>
              <a:gd name="connsiteY2" fmla="*/ 561748 h 1219692"/>
              <a:gd name="connsiteX3" fmla="*/ 886207 w 3208013"/>
              <a:gd name="connsiteY3" fmla="*/ 204175 h 1219692"/>
              <a:gd name="connsiteX4" fmla="*/ 1219665 w 3208013"/>
              <a:gd name="connsiteY4" fmla="*/ 104583 h 1219692"/>
              <a:gd name="connsiteX5" fmla="*/ 1496541 w 3208013"/>
              <a:gd name="connsiteY5" fmla="*/ 83812 h 1219692"/>
              <a:gd name="connsiteX6" fmla="*/ 1900591 w 3208013"/>
              <a:gd name="connsiteY6" fmla="*/ 37403 h 1219692"/>
              <a:gd name="connsiteX7" fmla="*/ 1394744 w 3208013"/>
              <a:gd name="connsiteY7" fmla="*/ 273509 h 1219692"/>
              <a:gd name="connsiteX8" fmla="*/ 1567166 w 3208013"/>
              <a:gd name="connsiteY8" fmla="*/ 501449 h 1219692"/>
              <a:gd name="connsiteX9" fmla="*/ 1810197 w 3208013"/>
              <a:gd name="connsiteY9" fmla="*/ 437476 h 1219692"/>
              <a:gd name="connsiteX10" fmla="*/ 2181210 w 3208013"/>
              <a:gd name="connsiteY10" fmla="*/ 334496 h 1219692"/>
              <a:gd name="connsiteX11" fmla="*/ 2085690 w 3208013"/>
              <a:gd name="connsiteY11" fmla="*/ 21457 h 1219692"/>
              <a:gd name="connsiteX12" fmla="*/ 2347999 w 3208013"/>
              <a:gd name="connsiteY12" fmla="*/ 151954 h 1219692"/>
              <a:gd name="connsiteX13" fmla="*/ 2954506 w 3208013"/>
              <a:gd name="connsiteY13" fmla="*/ 457547 h 1219692"/>
              <a:gd name="connsiteX14" fmla="*/ 3207448 w 3208013"/>
              <a:gd name="connsiteY14" fmla="*/ 876340 h 1219692"/>
              <a:gd name="connsiteX15" fmla="*/ 3001912 w 3208013"/>
              <a:gd name="connsiteY15" fmla="*/ 1120009 h 1219692"/>
              <a:gd name="connsiteX16" fmla="*/ 2378073 w 3208013"/>
              <a:gd name="connsiteY16" fmla="*/ 1174227 h 1219692"/>
              <a:gd name="connsiteX17" fmla="*/ 648993 w 3208013"/>
              <a:gd name="connsiteY17" fmla="*/ 1219692 h 1219692"/>
              <a:gd name="connsiteX18" fmla="*/ 84352 w 3208013"/>
              <a:gd name="connsiteY18" fmla="*/ 1127047 h 1219692"/>
              <a:gd name="connsiteX0" fmla="*/ 84352 w 3208013"/>
              <a:gd name="connsiteY0" fmla="*/ 1098062 h 1190707"/>
              <a:gd name="connsiteX1" fmla="*/ 58828 w 3208013"/>
              <a:gd name="connsiteY1" fmla="*/ 924547 h 1190707"/>
              <a:gd name="connsiteX2" fmla="*/ 283439 w 3208013"/>
              <a:gd name="connsiteY2" fmla="*/ 532763 h 1190707"/>
              <a:gd name="connsiteX3" fmla="*/ 886207 w 3208013"/>
              <a:gd name="connsiteY3" fmla="*/ 175190 h 1190707"/>
              <a:gd name="connsiteX4" fmla="*/ 1219665 w 3208013"/>
              <a:gd name="connsiteY4" fmla="*/ 75598 h 1190707"/>
              <a:gd name="connsiteX5" fmla="*/ 1496541 w 3208013"/>
              <a:gd name="connsiteY5" fmla="*/ 54827 h 1190707"/>
              <a:gd name="connsiteX6" fmla="*/ 1900591 w 3208013"/>
              <a:gd name="connsiteY6" fmla="*/ 8418 h 1190707"/>
              <a:gd name="connsiteX7" fmla="*/ 1394744 w 3208013"/>
              <a:gd name="connsiteY7" fmla="*/ 244524 h 1190707"/>
              <a:gd name="connsiteX8" fmla="*/ 1567166 w 3208013"/>
              <a:gd name="connsiteY8" fmla="*/ 472464 h 1190707"/>
              <a:gd name="connsiteX9" fmla="*/ 1810197 w 3208013"/>
              <a:gd name="connsiteY9" fmla="*/ 408491 h 1190707"/>
              <a:gd name="connsiteX10" fmla="*/ 2181210 w 3208013"/>
              <a:gd name="connsiteY10" fmla="*/ 305511 h 1190707"/>
              <a:gd name="connsiteX11" fmla="*/ 1985535 w 3208013"/>
              <a:gd name="connsiteY11" fmla="*/ 79754 h 1190707"/>
              <a:gd name="connsiteX12" fmla="*/ 2347999 w 3208013"/>
              <a:gd name="connsiteY12" fmla="*/ 122969 h 1190707"/>
              <a:gd name="connsiteX13" fmla="*/ 2954506 w 3208013"/>
              <a:gd name="connsiteY13" fmla="*/ 428562 h 1190707"/>
              <a:gd name="connsiteX14" fmla="*/ 3207448 w 3208013"/>
              <a:gd name="connsiteY14" fmla="*/ 847355 h 1190707"/>
              <a:gd name="connsiteX15" fmla="*/ 3001912 w 3208013"/>
              <a:gd name="connsiteY15" fmla="*/ 1091024 h 1190707"/>
              <a:gd name="connsiteX16" fmla="*/ 2378073 w 3208013"/>
              <a:gd name="connsiteY16" fmla="*/ 1145242 h 1190707"/>
              <a:gd name="connsiteX17" fmla="*/ 648993 w 3208013"/>
              <a:gd name="connsiteY17" fmla="*/ 1190707 h 1190707"/>
              <a:gd name="connsiteX18" fmla="*/ 84352 w 3208013"/>
              <a:gd name="connsiteY18" fmla="*/ 1098062 h 1190707"/>
              <a:gd name="connsiteX0" fmla="*/ 84352 w 3208013"/>
              <a:gd name="connsiteY0" fmla="*/ 1054957 h 1147602"/>
              <a:gd name="connsiteX1" fmla="*/ 58828 w 3208013"/>
              <a:gd name="connsiteY1" fmla="*/ 881442 h 1147602"/>
              <a:gd name="connsiteX2" fmla="*/ 283439 w 3208013"/>
              <a:gd name="connsiteY2" fmla="*/ 489658 h 1147602"/>
              <a:gd name="connsiteX3" fmla="*/ 886207 w 3208013"/>
              <a:gd name="connsiteY3" fmla="*/ 132085 h 1147602"/>
              <a:gd name="connsiteX4" fmla="*/ 1219665 w 3208013"/>
              <a:gd name="connsiteY4" fmla="*/ 32493 h 1147602"/>
              <a:gd name="connsiteX5" fmla="*/ 1496541 w 3208013"/>
              <a:gd name="connsiteY5" fmla="*/ 11722 h 1147602"/>
              <a:gd name="connsiteX6" fmla="*/ 1394744 w 3208013"/>
              <a:gd name="connsiteY6" fmla="*/ 201419 h 1147602"/>
              <a:gd name="connsiteX7" fmla="*/ 1567166 w 3208013"/>
              <a:gd name="connsiteY7" fmla="*/ 429359 h 1147602"/>
              <a:gd name="connsiteX8" fmla="*/ 1810197 w 3208013"/>
              <a:gd name="connsiteY8" fmla="*/ 365386 h 1147602"/>
              <a:gd name="connsiteX9" fmla="*/ 2181210 w 3208013"/>
              <a:gd name="connsiteY9" fmla="*/ 262406 h 1147602"/>
              <a:gd name="connsiteX10" fmla="*/ 1985535 w 3208013"/>
              <a:gd name="connsiteY10" fmla="*/ 36649 h 1147602"/>
              <a:gd name="connsiteX11" fmla="*/ 2347999 w 3208013"/>
              <a:gd name="connsiteY11" fmla="*/ 79864 h 1147602"/>
              <a:gd name="connsiteX12" fmla="*/ 2954506 w 3208013"/>
              <a:gd name="connsiteY12" fmla="*/ 385457 h 1147602"/>
              <a:gd name="connsiteX13" fmla="*/ 3207448 w 3208013"/>
              <a:gd name="connsiteY13" fmla="*/ 804250 h 1147602"/>
              <a:gd name="connsiteX14" fmla="*/ 3001912 w 3208013"/>
              <a:gd name="connsiteY14" fmla="*/ 1047919 h 1147602"/>
              <a:gd name="connsiteX15" fmla="*/ 2378073 w 3208013"/>
              <a:gd name="connsiteY15" fmla="*/ 1102137 h 1147602"/>
              <a:gd name="connsiteX16" fmla="*/ 648993 w 3208013"/>
              <a:gd name="connsiteY16" fmla="*/ 1147602 h 1147602"/>
              <a:gd name="connsiteX17" fmla="*/ 84352 w 3208013"/>
              <a:gd name="connsiteY17" fmla="*/ 1054957 h 1147602"/>
              <a:gd name="connsiteX0" fmla="*/ 84352 w 3208013"/>
              <a:gd name="connsiteY0" fmla="*/ 1054174 h 1146819"/>
              <a:gd name="connsiteX1" fmla="*/ 58828 w 3208013"/>
              <a:gd name="connsiteY1" fmla="*/ 880659 h 1146819"/>
              <a:gd name="connsiteX2" fmla="*/ 283439 w 3208013"/>
              <a:gd name="connsiteY2" fmla="*/ 488875 h 1146819"/>
              <a:gd name="connsiteX3" fmla="*/ 757435 w 3208013"/>
              <a:gd name="connsiteY3" fmla="*/ 53716 h 1146819"/>
              <a:gd name="connsiteX4" fmla="*/ 1219665 w 3208013"/>
              <a:gd name="connsiteY4" fmla="*/ 31710 h 1146819"/>
              <a:gd name="connsiteX5" fmla="*/ 1496541 w 3208013"/>
              <a:gd name="connsiteY5" fmla="*/ 10939 h 1146819"/>
              <a:gd name="connsiteX6" fmla="*/ 1394744 w 3208013"/>
              <a:gd name="connsiteY6" fmla="*/ 200636 h 1146819"/>
              <a:gd name="connsiteX7" fmla="*/ 1567166 w 3208013"/>
              <a:gd name="connsiteY7" fmla="*/ 428576 h 1146819"/>
              <a:gd name="connsiteX8" fmla="*/ 1810197 w 3208013"/>
              <a:gd name="connsiteY8" fmla="*/ 364603 h 1146819"/>
              <a:gd name="connsiteX9" fmla="*/ 2181210 w 3208013"/>
              <a:gd name="connsiteY9" fmla="*/ 261623 h 1146819"/>
              <a:gd name="connsiteX10" fmla="*/ 1985535 w 3208013"/>
              <a:gd name="connsiteY10" fmla="*/ 35866 h 1146819"/>
              <a:gd name="connsiteX11" fmla="*/ 2347999 w 3208013"/>
              <a:gd name="connsiteY11" fmla="*/ 79081 h 1146819"/>
              <a:gd name="connsiteX12" fmla="*/ 2954506 w 3208013"/>
              <a:gd name="connsiteY12" fmla="*/ 384674 h 1146819"/>
              <a:gd name="connsiteX13" fmla="*/ 3207448 w 3208013"/>
              <a:gd name="connsiteY13" fmla="*/ 803467 h 1146819"/>
              <a:gd name="connsiteX14" fmla="*/ 3001912 w 3208013"/>
              <a:gd name="connsiteY14" fmla="*/ 1047136 h 1146819"/>
              <a:gd name="connsiteX15" fmla="*/ 2378073 w 3208013"/>
              <a:gd name="connsiteY15" fmla="*/ 1101354 h 1146819"/>
              <a:gd name="connsiteX16" fmla="*/ 648993 w 3208013"/>
              <a:gd name="connsiteY16" fmla="*/ 1146819 h 1146819"/>
              <a:gd name="connsiteX17" fmla="*/ 84352 w 3208013"/>
              <a:gd name="connsiteY17" fmla="*/ 1054174 h 1146819"/>
              <a:gd name="connsiteX0" fmla="*/ 84352 w 3208013"/>
              <a:gd name="connsiteY0" fmla="*/ 1054174 h 1146819"/>
              <a:gd name="connsiteX1" fmla="*/ 58828 w 3208013"/>
              <a:gd name="connsiteY1" fmla="*/ 880659 h 1146819"/>
              <a:gd name="connsiteX2" fmla="*/ 283439 w 3208013"/>
              <a:gd name="connsiteY2" fmla="*/ 488875 h 1146819"/>
              <a:gd name="connsiteX3" fmla="*/ 757435 w 3208013"/>
              <a:gd name="connsiteY3" fmla="*/ 53716 h 1146819"/>
              <a:gd name="connsiteX4" fmla="*/ 1148126 w 3208013"/>
              <a:gd name="connsiteY4" fmla="*/ 215974 h 1146819"/>
              <a:gd name="connsiteX5" fmla="*/ 1496541 w 3208013"/>
              <a:gd name="connsiteY5" fmla="*/ 10939 h 1146819"/>
              <a:gd name="connsiteX6" fmla="*/ 1394744 w 3208013"/>
              <a:gd name="connsiteY6" fmla="*/ 200636 h 1146819"/>
              <a:gd name="connsiteX7" fmla="*/ 1567166 w 3208013"/>
              <a:gd name="connsiteY7" fmla="*/ 428576 h 1146819"/>
              <a:gd name="connsiteX8" fmla="*/ 1810197 w 3208013"/>
              <a:gd name="connsiteY8" fmla="*/ 364603 h 1146819"/>
              <a:gd name="connsiteX9" fmla="*/ 2181210 w 3208013"/>
              <a:gd name="connsiteY9" fmla="*/ 261623 h 1146819"/>
              <a:gd name="connsiteX10" fmla="*/ 1985535 w 3208013"/>
              <a:gd name="connsiteY10" fmla="*/ 35866 h 1146819"/>
              <a:gd name="connsiteX11" fmla="*/ 2347999 w 3208013"/>
              <a:gd name="connsiteY11" fmla="*/ 79081 h 1146819"/>
              <a:gd name="connsiteX12" fmla="*/ 2954506 w 3208013"/>
              <a:gd name="connsiteY12" fmla="*/ 384674 h 1146819"/>
              <a:gd name="connsiteX13" fmla="*/ 3207448 w 3208013"/>
              <a:gd name="connsiteY13" fmla="*/ 803467 h 1146819"/>
              <a:gd name="connsiteX14" fmla="*/ 3001912 w 3208013"/>
              <a:gd name="connsiteY14" fmla="*/ 1047136 h 1146819"/>
              <a:gd name="connsiteX15" fmla="*/ 2378073 w 3208013"/>
              <a:gd name="connsiteY15" fmla="*/ 1101354 h 1146819"/>
              <a:gd name="connsiteX16" fmla="*/ 648993 w 3208013"/>
              <a:gd name="connsiteY16" fmla="*/ 1146819 h 1146819"/>
              <a:gd name="connsiteX17" fmla="*/ 84352 w 3208013"/>
              <a:gd name="connsiteY17" fmla="*/ 1054174 h 1146819"/>
              <a:gd name="connsiteX0" fmla="*/ 84352 w 3208013"/>
              <a:gd name="connsiteY0" fmla="*/ 1054174 h 1146819"/>
              <a:gd name="connsiteX1" fmla="*/ 58828 w 3208013"/>
              <a:gd name="connsiteY1" fmla="*/ 880659 h 1146819"/>
              <a:gd name="connsiteX2" fmla="*/ 283439 w 3208013"/>
              <a:gd name="connsiteY2" fmla="*/ 488875 h 1146819"/>
              <a:gd name="connsiteX3" fmla="*/ 757435 w 3208013"/>
              <a:gd name="connsiteY3" fmla="*/ 53716 h 1146819"/>
              <a:gd name="connsiteX4" fmla="*/ 1119512 w 3208013"/>
              <a:gd name="connsiteY4" fmla="*/ 186879 h 1146819"/>
              <a:gd name="connsiteX5" fmla="*/ 1496541 w 3208013"/>
              <a:gd name="connsiteY5" fmla="*/ 10939 h 1146819"/>
              <a:gd name="connsiteX6" fmla="*/ 1394744 w 3208013"/>
              <a:gd name="connsiteY6" fmla="*/ 200636 h 1146819"/>
              <a:gd name="connsiteX7" fmla="*/ 1567166 w 3208013"/>
              <a:gd name="connsiteY7" fmla="*/ 428576 h 1146819"/>
              <a:gd name="connsiteX8" fmla="*/ 1810197 w 3208013"/>
              <a:gd name="connsiteY8" fmla="*/ 364603 h 1146819"/>
              <a:gd name="connsiteX9" fmla="*/ 2181210 w 3208013"/>
              <a:gd name="connsiteY9" fmla="*/ 261623 h 1146819"/>
              <a:gd name="connsiteX10" fmla="*/ 1985535 w 3208013"/>
              <a:gd name="connsiteY10" fmla="*/ 35866 h 1146819"/>
              <a:gd name="connsiteX11" fmla="*/ 2347999 w 3208013"/>
              <a:gd name="connsiteY11" fmla="*/ 79081 h 1146819"/>
              <a:gd name="connsiteX12" fmla="*/ 2954506 w 3208013"/>
              <a:gd name="connsiteY12" fmla="*/ 384674 h 1146819"/>
              <a:gd name="connsiteX13" fmla="*/ 3207448 w 3208013"/>
              <a:gd name="connsiteY13" fmla="*/ 803467 h 1146819"/>
              <a:gd name="connsiteX14" fmla="*/ 3001912 w 3208013"/>
              <a:gd name="connsiteY14" fmla="*/ 1047136 h 1146819"/>
              <a:gd name="connsiteX15" fmla="*/ 2378073 w 3208013"/>
              <a:gd name="connsiteY15" fmla="*/ 1101354 h 1146819"/>
              <a:gd name="connsiteX16" fmla="*/ 648993 w 3208013"/>
              <a:gd name="connsiteY16" fmla="*/ 1146819 h 1146819"/>
              <a:gd name="connsiteX17" fmla="*/ 84352 w 3208013"/>
              <a:gd name="connsiteY17" fmla="*/ 1054174 h 1146819"/>
              <a:gd name="connsiteX0" fmla="*/ 84352 w 3208013"/>
              <a:gd name="connsiteY0" fmla="*/ 1061477 h 1154122"/>
              <a:gd name="connsiteX1" fmla="*/ 58828 w 3208013"/>
              <a:gd name="connsiteY1" fmla="*/ 887962 h 1154122"/>
              <a:gd name="connsiteX2" fmla="*/ 283439 w 3208013"/>
              <a:gd name="connsiteY2" fmla="*/ 496178 h 1154122"/>
              <a:gd name="connsiteX3" fmla="*/ 757435 w 3208013"/>
              <a:gd name="connsiteY3" fmla="*/ 61019 h 1154122"/>
              <a:gd name="connsiteX4" fmla="*/ 1119512 w 3208013"/>
              <a:gd name="connsiteY4" fmla="*/ 194182 h 1154122"/>
              <a:gd name="connsiteX5" fmla="*/ 1496541 w 3208013"/>
              <a:gd name="connsiteY5" fmla="*/ 18242 h 1154122"/>
              <a:gd name="connsiteX6" fmla="*/ 1394744 w 3208013"/>
              <a:gd name="connsiteY6" fmla="*/ 207939 h 1154122"/>
              <a:gd name="connsiteX7" fmla="*/ 1567166 w 3208013"/>
              <a:gd name="connsiteY7" fmla="*/ 435879 h 1154122"/>
              <a:gd name="connsiteX8" fmla="*/ 1810197 w 3208013"/>
              <a:gd name="connsiteY8" fmla="*/ 371906 h 1154122"/>
              <a:gd name="connsiteX9" fmla="*/ 2181210 w 3208013"/>
              <a:gd name="connsiteY9" fmla="*/ 268926 h 1154122"/>
              <a:gd name="connsiteX10" fmla="*/ 1799532 w 3208013"/>
              <a:gd name="connsiteY10" fmla="*/ 33471 h 1154122"/>
              <a:gd name="connsiteX11" fmla="*/ 2347999 w 3208013"/>
              <a:gd name="connsiteY11" fmla="*/ 86384 h 1154122"/>
              <a:gd name="connsiteX12" fmla="*/ 2954506 w 3208013"/>
              <a:gd name="connsiteY12" fmla="*/ 391977 h 1154122"/>
              <a:gd name="connsiteX13" fmla="*/ 3207448 w 3208013"/>
              <a:gd name="connsiteY13" fmla="*/ 810770 h 1154122"/>
              <a:gd name="connsiteX14" fmla="*/ 3001912 w 3208013"/>
              <a:gd name="connsiteY14" fmla="*/ 1054439 h 1154122"/>
              <a:gd name="connsiteX15" fmla="*/ 2378073 w 3208013"/>
              <a:gd name="connsiteY15" fmla="*/ 1108657 h 1154122"/>
              <a:gd name="connsiteX16" fmla="*/ 648993 w 3208013"/>
              <a:gd name="connsiteY16" fmla="*/ 1154122 h 1154122"/>
              <a:gd name="connsiteX17" fmla="*/ 84352 w 3208013"/>
              <a:gd name="connsiteY17" fmla="*/ 1061477 h 1154122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496541 w 3208013"/>
              <a:gd name="connsiteY5" fmla="*/ 49797 h 1185677"/>
              <a:gd name="connsiteX6" fmla="*/ 1394744 w 3208013"/>
              <a:gd name="connsiteY6" fmla="*/ 239494 h 1185677"/>
              <a:gd name="connsiteX7" fmla="*/ 1567166 w 3208013"/>
              <a:gd name="connsiteY7" fmla="*/ 467434 h 1185677"/>
              <a:gd name="connsiteX8" fmla="*/ 1810197 w 3208013"/>
              <a:gd name="connsiteY8" fmla="*/ 403461 h 1185677"/>
              <a:gd name="connsiteX9" fmla="*/ 2181210 w 3208013"/>
              <a:gd name="connsiteY9" fmla="*/ 300481 h 1185677"/>
              <a:gd name="connsiteX10" fmla="*/ 1770916 w 3208013"/>
              <a:gd name="connsiteY10" fmla="*/ 26234 h 1185677"/>
              <a:gd name="connsiteX11" fmla="*/ 2347999 w 3208013"/>
              <a:gd name="connsiteY11" fmla="*/ 117939 h 1185677"/>
              <a:gd name="connsiteX12" fmla="*/ 2954506 w 3208013"/>
              <a:gd name="connsiteY12" fmla="*/ 423532 h 1185677"/>
              <a:gd name="connsiteX13" fmla="*/ 3207448 w 3208013"/>
              <a:gd name="connsiteY13" fmla="*/ 842325 h 1185677"/>
              <a:gd name="connsiteX14" fmla="*/ 3001912 w 3208013"/>
              <a:gd name="connsiteY14" fmla="*/ 1085994 h 1185677"/>
              <a:gd name="connsiteX15" fmla="*/ 2378073 w 3208013"/>
              <a:gd name="connsiteY15" fmla="*/ 1140212 h 1185677"/>
              <a:gd name="connsiteX16" fmla="*/ 648993 w 3208013"/>
              <a:gd name="connsiteY16" fmla="*/ 1185677 h 1185677"/>
              <a:gd name="connsiteX17" fmla="*/ 84352 w 3208013"/>
              <a:gd name="connsiteY17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496541 w 3208013"/>
              <a:gd name="connsiteY5" fmla="*/ 49797 h 1185677"/>
              <a:gd name="connsiteX6" fmla="*/ 1193472 w 3208013"/>
              <a:gd name="connsiteY6" fmla="*/ 194045 h 1185677"/>
              <a:gd name="connsiteX7" fmla="*/ 1394744 w 3208013"/>
              <a:gd name="connsiteY7" fmla="*/ 239494 h 1185677"/>
              <a:gd name="connsiteX8" fmla="*/ 1567166 w 3208013"/>
              <a:gd name="connsiteY8" fmla="*/ 467434 h 1185677"/>
              <a:gd name="connsiteX9" fmla="*/ 1810197 w 3208013"/>
              <a:gd name="connsiteY9" fmla="*/ 403461 h 1185677"/>
              <a:gd name="connsiteX10" fmla="*/ 2181210 w 3208013"/>
              <a:gd name="connsiteY10" fmla="*/ 300481 h 1185677"/>
              <a:gd name="connsiteX11" fmla="*/ 1770916 w 3208013"/>
              <a:gd name="connsiteY11" fmla="*/ 26234 h 1185677"/>
              <a:gd name="connsiteX12" fmla="*/ 2347999 w 3208013"/>
              <a:gd name="connsiteY12" fmla="*/ 117939 h 1185677"/>
              <a:gd name="connsiteX13" fmla="*/ 2954506 w 3208013"/>
              <a:gd name="connsiteY13" fmla="*/ 423532 h 1185677"/>
              <a:gd name="connsiteX14" fmla="*/ 3207448 w 3208013"/>
              <a:gd name="connsiteY14" fmla="*/ 842325 h 1185677"/>
              <a:gd name="connsiteX15" fmla="*/ 3001912 w 3208013"/>
              <a:gd name="connsiteY15" fmla="*/ 1085994 h 1185677"/>
              <a:gd name="connsiteX16" fmla="*/ 2378073 w 3208013"/>
              <a:gd name="connsiteY16" fmla="*/ 1140212 h 1185677"/>
              <a:gd name="connsiteX17" fmla="*/ 648993 w 3208013"/>
              <a:gd name="connsiteY17" fmla="*/ 1185677 h 1185677"/>
              <a:gd name="connsiteX18" fmla="*/ 84352 w 3208013"/>
              <a:gd name="connsiteY18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193472 w 3208013"/>
              <a:gd name="connsiteY5" fmla="*/ 194045 h 1185677"/>
              <a:gd name="connsiteX6" fmla="*/ 1394744 w 3208013"/>
              <a:gd name="connsiteY6" fmla="*/ 239494 h 1185677"/>
              <a:gd name="connsiteX7" fmla="*/ 1567166 w 3208013"/>
              <a:gd name="connsiteY7" fmla="*/ 467434 h 1185677"/>
              <a:gd name="connsiteX8" fmla="*/ 1810197 w 3208013"/>
              <a:gd name="connsiteY8" fmla="*/ 403461 h 1185677"/>
              <a:gd name="connsiteX9" fmla="*/ 2181210 w 3208013"/>
              <a:gd name="connsiteY9" fmla="*/ 300481 h 1185677"/>
              <a:gd name="connsiteX10" fmla="*/ 1770916 w 3208013"/>
              <a:gd name="connsiteY10" fmla="*/ 26234 h 1185677"/>
              <a:gd name="connsiteX11" fmla="*/ 2347999 w 3208013"/>
              <a:gd name="connsiteY11" fmla="*/ 117939 h 1185677"/>
              <a:gd name="connsiteX12" fmla="*/ 2954506 w 3208013"/>
              <a:gd name="connsiteY12" fmla="*/ 423532 h 1185677"/>
              <a:gd name="connsiteX13" fmla="*/ 3207448 w 3208013"/>
              <a:gd name="connsiteY13" fmla="*/ 842325 h 1185677"/>
              <a:gd name="connsiteX14" fmla="*/ 3001912 w 3208013"/>
              <a:gd name="connsiteY14" fmla="*/ 1085994 h 1185677"/>
              <a:gd name="connsiteX15" fmla="*/ 2378073 w 3208013"/>
              <a:gd name="connsiteY15" fmla="*/ 1140212 h 1185677"/>
              <a:gd name="connsiteX16" fmla="*/ 648993 w 3208013"/>
              <a:gd name="connsiteY16" fmla="*/ 1185677 h 1185677"/>
              <a:gd name="connsiteX17" fmla="*/ 84352 w 3208013"/>
              <a:gd name="connsiteY17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193472 w 3208013"/>
              <a:gd name="connsiteY5" fmla="*/ 194045 h 1185677"/>
              <a:gd name="connsiteX6" fmla="*/ 1394744 w 3208013"/>
              <a:gd name="connsiteY6" fmla="*/ 239494 h 1185677"/>
              <a:gd name="connsiteX7" fmla="*/ 1567166 w 3208013"/>
              <a:gd name="connsiteY7" fmla="*/ 467434 h 1185677"/>
              <a:gd name="connsiteX8" fmla="*/ 1810197 w 3208013"/>
              <a:gd name="connsiteY8" fmla="*/ 403461 h 1185677"/>
              <a:gd name="connsiteX9" fmla="*/ 1794897 w 3208013"/>
              <a:gd name="connsiteY9" fmla="*/ 222897 h 1185677"/>
              <a:gd name="connsiteX10" fmla="*/ 1770916 w 3208013"/>
              <a:gd name="connsiteY10" fmla="*/ 26234 h 1185677"/>
              <a:gd name="connsiteX11" fmla="*/ 2347999 w 3208013"/>
              <a:gd name="connsiteY11" fmla="*/ 117939 h 1185677"/>
              <a:gd name="connsiteX12" fmla="*/ 2954506 w 3208013"/>
              <a:gd name="connsiteY12" fmla="*/ 423532 h 1185677"/>
              <a:gd name="connsiteX13" fmla="*/ 3207448 w 3208013"/>
              <a:gd name="connsiteY13" fmla="*/ 842325 h 1185677"/>
              <a:gd name="connsiteX14" fmla="*/ 3001912 w 3208013"/>
              <a:gd name="connsiteY14" fmla="*/ 1085994 h 1185677"/>
              <a:gd name="connsiteX15" fmla="*/ 2378073 w 3208013"/>
              <a:gd name="connsiteY15" fmla="*/ 1140212 h 1185677"/>
              <a:gd name="connsiteX16" fmla="*/ 648993 w 3208013"/>
              <a:gd name="connsiteY16" fmla="*/ 1185677 h 1185677"/>
              <a:gd name="connsiteX17" fmla="*/ 84352 w 3208013"/>
              <a:gd name="connsiteY17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193472 w 3208013"/>
              <a:gd name="connsiteY5" fmla="*/ 194045 h 1185677"/>
              <a:gd name="connsiteX6" fmla="*/ 1394744 w 3208013"/>
              <a:gd name="connsiteY6" fmla="*/ 239494 h 1185677"/>
              <a:gd name="connsiteX7" fmla="*/ 1567166 w 3208013"/>
              <a:gd name="connsiteY7" fmla="*/ 467434 h 1185677"/>
              <a:gd name="connsiteX8" fmla="*/ 1794897 w 3208013"/>
              <a:gd name="connsiteY8" fmla="*/ 222897 h 1185677"/>
              <a:gd name="connsiteX9" fmla="*/ 1770916 w 3208013"/>
              <a:gd name="connsiteY9" fmla="*/ 26234 h 1185677"/>
              <a:gd name="connsiteX10" fmla="*/ 2347999 w 3208013"/>
              <a:gd name="connsiteY10" fmla="*/ 117939 h 1185677"/>
              <a:gd name="connsiteX11" fmla="*/ 2954506 w 3208013"/>
              <a:gd name="connsiteY11" fmla="*/ 423532 h 1185677"/>
              <a:gd name="connsiteX12" fmla="*/ 3207448 w 3208013"/>
              <a:gd name="connsiteY12" fmla="*/ 842325 h 1185677"/>
              <a:gd name="connsiteX13" fmla="*/ 3001912 w 3208013"/>
              <a:gd name="connsiteY13" fmla="*/ 1085994 h 1185677"/>
              <a:gd name="connsiteX14" fmla="*/ 2378073 w 3208013"/>
              <a:gd name="connsiteY14" fmla="*/ 1140212 h 1185677"/>
              <a:gd name="connsiteX15" fmla="*/ 648993 w 3208013"/>
              <a:gd name="connsiteY15" fmla="*/ 1185677 h 1185677"/>
              <a:gd name="connsiteX16" fmla="*/ 84352 w 3208013"/>
              <a:gd name="connsiteY16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193472 w 3208013"/>
              <a:gd name="connsiteY5" fmla="*/ 194045 h 1185677"/>
              <a:gd name="connsiteX6" fmla="*/ 1394744 w 3208013"/>
              <a:gd name="connsiteY6" fmla="*/ 239494 h 1185677"/>
              <a:gd name="connsiteX7" fmla="*/ 1794897 w 3208013"/>
              <a:gd name="connsiteY7" fmla="*/ 222897 h 1185677"/>
              <a:gd name="connsiteX8" fmla="*/ 1770916 w 3208013"/>
              <a:gd name="connsiteY8" fmla="*/ 26234 h 1185677"/>
              <a:gd name="connsiteX9" fmla="*/ 2347999 w 3208013"/>
              <a:gd name="connsiteY9" fmla="*/ 117939 h 1185677"/>
              <a:gd name="connsiteX10" fmla="*/ 2954506 w 3208013"/>
              <a:gd name="connsiteY10" fmla="*/ 423532 h 1185677"/>
              <a:gd name="connsiteX11" fmla="*/ 3207448 w 3208013"/>
              <a:gd name="connsiteY11" fmla="*/ 842325 h 1185677"/>
              <a:gd name="connsiteX12" fmla="*/ 3001912 w 3208013"/>
              <a:gd name="connsiteY12" fmla="*/ 1085994 h 1185677"/>
              <a:gd name="connsiteX13" fmla="*/ 2378073 w 3208013"/>
              <a:gd name="connsiteY13" fmla="*/ 1140212 h 1185677"/>
              <a:gd name="connsiteX14" fmla="*/ 648993 w 3208013"/>
              <a:gd name="connsiteY14" fmla="*/ 1185677 h 1185677"/>
              <a:gd name="connsiteX15" fmla="*/ 84352 w 3208013"/>
              <a:gd name="connsiteY15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193472 w 3208013"/>
              <a:gd name="connsiteY5" fmla="*/ 194045 h 1185677"/>
              <a:gd name="connsiteX6" fmla="*/ 1337512 w 3208013"/>
              <a:gd name="connsiteY6" fmla="*/ 200702 h 1185677"/>
              <a:gd name="connsiteX7" fmla="*/ 1794897 w 3208013"/>
              <a:gd name="connsiteY7" fmla="*/ 222897 h 1185677"/>
              <a:gd name="connsiteX8" fmla="*/ 1770916 w 3208013"/>
              <a:gd name="connsiteY8" fmla="*/ 26234 h 1185677"/>
              <a:gd name="connsiteX9" fmla="*/ 2347999 w 3208013"/>
              <a:gd name="connsiteY9" fmla="*/ 117939 h 1185677"/>
              <a:gd name="connsiteX10" fmla="*/ 2954506 w 3208013"/>
              <a:gd name="connsiteY10" fmla="*/ 423532 h 1185677"/>
              <a:gd name="connsiteX11" fmla="*/ 3207448 w 3208013"/>
              <a:gd name="connsiteY11" fmla="*/ 842325 h 1185677"/>
              <a:gd name="connsiteX12" fmla="*/ 3001912 w 3208013"/>
              <a:gd name="connsiteY12" fmla="*/ 1085994 h 1185677"/>
              <a:gd name="connsiteX13" fmla="*/ 2378073 w 3208013"/>
              <a:gd name="connsiteY13" fmla="*/ 1140212 h 1185677"/>
              <a:gd name="connsiteX14" fmla="*/ 648993 w 3208013"/>
              <a:gd name="connsiteY14" fmla="*/ 1185677 h 1185677"/>
              <a:gd name="connsiteX15" fmla="*/ 84352 w 3208013"/>
              <a:gd name="connsiteY15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076588 w 3208013"/>
              <a:gd name="connsiteY4" fmla="*/ 283926 h 1185677"/>
              <a:gd name="connsiteX5" fmla="*/ 1193472 w 3208013"/>
              <a:gd name="connsiteY5" fmla="*/ 194045 h 1185677"/>
              <a:gd name="connsiteX6" fmla="*/ 1337512 w 3208013"/>
              <a:gd name="connsiteY6" fmla="*/ 200702 h 1185677"/>
              <a:gd name="connsiteX7" fmla="*/ 1794897 w 3208013"/>
              <a:gd name="connsiteY7" fmla="*/ 222897 h 1185677"/>
              <a:gd name="connsiteX8" fmla="*/ 1770916 w 3208013"/>
              <a:gd name="connsiteY8" fmla="*/ 26234 h 1185677"/>
              <a:gd name="connsiteX9" fmla="*/ 2347999 w 3208013"/>
              <a:gd name="connsiteY9" fmla="*/ 117939 h 1185677"/>
              <a:gd name="connsiteX10" fmla="*/ 2954506 w 3208013"/>
              <a:gd name="connsiteY10" fmla="*/ 423532 h 1185677"/>
              <a:gd name="connsiteX11" fmla="*/ 3207448 w 3208013"/>
              <a:gd name="connsiteY11" fmla="*/ 842325 h 1185677"/>
              <a:gd name="connsiteX12" fmla="*/ 3001912 w 3208013"/>
              <a:gd name="connsiteY12" fmla="*/ 1085994 h 1185677"/>
              <a:gd name="connsiteX13" fmla="*/ 2378073 w 3208013"/>
              <a:gd name="connsiteY13" fmla="*/ 1140212 h 1185677"/>
              <a:gd name="connsiteX14" fmla="*/ 648993 w 3208013"/>
              <a:gd name="connsiteY14" fmla="*/ 1185677 h 1185677"/>
              <a:gd name="connsiteX15" fmla="*/ 84352 w 3208013"/>
              <a:gd name="connsiteY15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076588 w 3208013"/>
              <a:gd name="connsiteY4" fmla="*/ 283926 h 1185677"/>
              <a:gd name="connsiteX5" fmla="*/ 1337512 w 3208013"/>
              <a:gd name="connsiteY5" fmla="*/ 200702 h 1185677"/>
              <a:gd name="connsiteX6" fmla="*/ 1794897 w 3208013"/>
              <a:gd name="connsiteY6" fmla="*/ 222897 h 1185677"/>
              <a:gd name="connsiteX7" fmla="*/ 1770916 w 3208013"/>
              <a:gd name="connsiteY7" fmla="*/ 26234 h 1185677"/>
              <a:gd name="connsiteX8" fmla="*/ 2347999 w 3208013"/>
              <a:gd name="connsiteY8" fmla="*/ 117939 h 1185677"/>
              <a:gd name="connsiteX9" fmla="*/ 2954506 w 3208013"/>
              <a:gd name="connsiteY9" fmla="*/ 423532 h 1185677"/>
              <a:gd name="connsiteX10" fmla="*/ 3207448 w 3208013"/>
              <a:gd name="connsiteY10" fmla="*/ 842325 h 1185677"/>
              <a:gd name="connsiteX11" fmla="*/ 3001912 w 3208013"/>
              <a:gd name="connsiteY11" fmla="*/ 1085994 h 1185677"/>
              <a:gd name="connsiteX12" fmla="*/ 2378073 w 3208013"/>
              <a:gd name="connsiteY12" fmla="*/ 1140212 h 1185677"/>
              <a:gd name="connsiteX13" fmla="*/ 648993 w 3208013"/>
              <a:gd name="connsiteY13" fmla="*/ 1185677 h 1185677"/>
              <a:gd name="connsiteX14" fmla="*/ 84352 w 3208013"/>
              <a:gd name="connsiteY14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076588 w 3208013"/>
              <a:gd name="connsiteY4" fmla="*/ 283926 h 1185677"/>
              <a:gd name="connsiteX5" fmla="*/ 1366129 w 3208013"/>
              <a:gd name="connsiteY5" fmla="*/ 268589 h 1185677"/>
              <a:gd name="connsiteX6" fmla="*/ 1794897 w 3208013"/>
              <a:gd name="connsiteY6" fmla="*/ 222897 h 1185677"/>
              <a:gd name="connsiteX7" fmla="*/ 1770916 w 3208013"/>
              <a:gd name="connsiteY7" fmla="*/ 26234 h 1185677"/>
              <a:gd name="connsiteX8" fmla="*/ 2347999 w 3208013"/>
              <a:gd name="connsiteY8" fmla="*/ 117939 h 1185677"/>
              <a:gd name="connsiteX9" fmla="*/ 2954506 w 3208013"/>
              <a:gd name="connsiteY9" fmla="*/ 423532 h 1185677"/>
              <a:gd name="connsiteX10" fmla="*/ 3207448 w 3208013"/>
              <a:gd name="connsiteY10" fmla="*/ 842325 h 1185677"/>
              <a:gd name="connsiteX11" fmla="*/ 3001912 w 3208013"/>
              <a:gd name="connsiteY11" fmla="*/ 1085994 h 1185677"/>
              <a:gd name="connsiteX12" fmla="*/ 2378073 w 3208013"/>
              <a:gd name="connsiteY12" fmla="*/ 1140212 h 1185677"/>
              <a:gd name="connsiteX13" fmla="*/ 648993 w 3208013"/>
              <a:gd name="connsiteY13" fmla="*/ 1185677 h 1185677"/>
              <a:gd name="connsiteX14" fmla="*/ 84352 w 3208013"/>
              <a:gd name="connsiteY14" fmla="*/ 1093032 h 118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8013" h="1185677">
                <a:moveTo>
                  <a:pt x="84352" y="1093032"/>
                </a:moveTo>
                <a:cubicBezTo>
                  <a:pt x="-14009" y="1048672"/>
                  <a:pt x="-31298" y="1029567"/>
                  <a:pt x="58828" y="919517"/>
                </a:cubicBezTo>
                <a:cubicBezTo>
                  <a:pt x="92009" y="825301"/>
                  <a:pt x="167005" y="665557"/>
                  <a:pt x="283439" y="527733"/>
                </a:cubicBezTo>
                <a:cubicBezTo>
                  <a:pt x="399874" y="389909"/>
                  <a:pt x="625244" y="133208"/>
                  <a:pt x="757435" y="92574"/>
                </a:cubicBezTo>
                <a:cubicBezTo>
                  <a:pt x="889626" y="51940"/>
                  <a:pt x="975139" y="254590"/>
                  <a:pt x="1076588" y="283926"/>
                </a:cubicBezTo>
                <a:cubicBezTo>
                  <a:pt x="1178037" y="313262"/>
                  <a:pt x="1246411" y="278760"/>
                  <a:pt x="1366129" y="268589"/>
                </a:cubicBezTo>
                <a:cubicBezTo>
                  <a:pt x="1485847" y="258418"/>
                  <a:pt x="1732202" y="258440"/>
                  <a:pt x="1794897" y="222897"/>
                </a:cubicBezTo>
                <a:cubicBezTo>
                  <a:pt x="1857592" y="187354"/>
                  <a:pt x="1665164" y="102754"/>
                  <a:pt x="1770916" y="26234"/>
                </a:cubicBezTo>
                <a:cubicBezTo>
                  <a:pt x="1876668" y="-50286"/>
                  <a:pt x="2252093" y="59170"/>
                  <a:pt x="2347999" y="117939"/>
                </a:cubicBezTo>
                <a:cubicBezTo>
                  <a:pt x="2443905" y="176708"/>
                  <a:pt x="2811264" y="302801"/>
                  <a:pt x="2954506" y="423532"/>
                </a:cubicBezTo>
                <a:cubicBezTo>
                  <a:pt x="3097748" y="544263"/>
                  <a:pt x="3199547" y="731915"/>
                  <a:pt x="3207448" y="842325"/>
                </a:cubicBezTo>
                <a:cubicBezTo>
                  <a:pt x="3215349" y="952735"/>
                  <a:pt x="3140141" y="1036346"/>
                  <a:pt x="3001912" y="1085994"/>
                </a:cubicBezTo>
                <a:cubicBezTo>
                  <a:pt x="2863683" y="1135642"/>
                  <a:pt x="2770226" y="1132395"/>
                  <a:pt x="2378073" y="1140212"/>
                </a:cubicBezTo>
                <a:lnTo>
                  <a:pt x="648993" y="1185677"/>
                </a:lnTo>
                <a:cubicBezTo>
                  <a:pt x="460779" y="1154795"/>
                  <a:pt x="182713" y="1137392"/>
                  <a:pt x="84352" y="1093032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652120" y="2609284"/>
            <a:ext cx="1836175" cy="972115"/>
          </a:xfrm>
          <a:custGeom>
            <a:avLst/>
            <a:gdLst>
              <a:gd name="T0" fmla="*/ 117615 w 4553284"/>
              <a:gd name="T1" fmla="*/ 344662 h 2720027"/>
              <a:gd name="T2" fmla="*/ 839351 w 4553284"/>
              <a:gd name="T3" fmla="*/ 360692 h 2720027"/>
              <a:gd name="T4" fmla="*/ 1774936 w 4553284"/>
              <a:gd name="T5" fmla="*/ 344662 h 2720027"/>
              <a:gd name="T6" fmla="*/ 2544785 w 4553284"/>
              <a:gd name="T7" fmla="*/ 146947 h 2720027"/>
              <a:gd name="T8" fmla="*/ 2865558 w 4553284"/>
              <a:gd name="T9" fmla="*/ 157636 h 2720027"/>
              <a:gd name="T10" fmla="*/ 3127523 w 4553284"/>
              <a:gd name="T11" fmla="*/ 93513 h 2720027"/>
              <a:gd name="T12" fmla="*/ 3287907 w 4553284"/>
              <a:gd name="T13" fmla="*/ 13359 h 2720027"/>
              <a:gd name="T14" fmla="*/ 3667486 w 4553284"/>
              <a:gd name="T15" fmla="*/ 56108 h 2720027"/>
              <a:gd name="T16" fmla="*/ 4148645 w 4553284"/>
              <a:gd name="T17" fmla="*/ 350006 h 2720027"/>
              <a:gd name="T18" fmla="*/ 4410604 w 4553284"/>
              <a:gd name="T19" fmla="*/ 745432 h 2720027"/>
              <a:gd name="T20" fmla="*/ 4538917 w 4553284"/>
              <a:gd name="T21" fmla="*/ 1221013 h 2720027"/>
              <a:gd name="T22" fmla="*/ 4490801 w 4553284"/>
              <a:gd name="T23" fmla="*/ 2038582 h 2720027"/>
              <a:gd name="T24" fmla="*/ 4260913 w 4553284"/>
              <a:gd name="T25" fmla="*/ 2610346 h 2720027"/>
              <a:gd name="T26" fmla="*/ 4191412 w 4553284"/>
              <a:gd name="T27" fmla="*/ 2685157 h 2720027"/>
              <a:gd name="T28" fmla="*/ 4191412 w 4553284"/>
              <a:gd name="T29" fmla="*/ 2685157 h 2720027"/>
              <a:gd name="T30" fmla="*/ 3859950 w 4553284"/>
              <a:gd name="T31" fmla="*/ 2690502 h 2720027"/>
              <a:gd name="T32" fmla="*/ 2662403 w 4553284"/>
              <a:gd name="T33" fmla="*/ 2690502 h 2720027"/>
              <a:gd name="T34" fmla="*/ 1796320 w 4553284"/>
              <a:gd name="T35" fmla="*/ 2663782 h 2720027"/>
              <a:gd name="T36" fmla="*/ 112270 w 4553284"/>
              <a:gd name="T37" fmla="*/ 2679812 h 2720027"/>
              <a:gd name="T38" fmla="*/ 112270 w 4553284"/>
              <a:gd name="T39" fmla="*/ 2679812 h 2720027"/>
              <a:gd name="T40" fmla="*/ 128310 w 4553284"/>
              <a:gd name="T41" fmla="*/ 2359198 h 2720027"/>
              <a:gd name="T42" fmla="*/ 128310 w 4553284"/>
              <a:gd name="T43" fmla="*/ 1477504 h 2720027"/>
              <a:gd name="T44" fmla="*/ 133654 w 4553284"/>
              <a:gd name="T45" fmla="*/ 467564 h 2720027"/>
              <a:gd name="T46" fmla="*/ 117615 w 4553284"/>
              <a:gd name="T47" fmla="*/ 344662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8 w 4502249"/>
              <a:gd name="connsiteY0" fmla="*/ 335700 h 2683195"/>
              <a:gd name="connsiteX1" fmla="*/ 770323 w 4502249"/>
              <a:gd name="connsiteY1" fmla="*/ 351742 h 2683195"/>
              <a:gd name="connsiteX2" fmla="*/ 1706112 w 4502249"/>
              <a:gd name="connsiteY2" fmla="*/ 335700 h 2683195"/>
              <a:gd name="connsiteX3" fmla="*/ 2476133 w 4502249"/>
              <a:gd name="connsiteY3" fmla="*/ 137847 h 2683195"/>
              <a:gd name="connsiteX4" fmla="*/ 2796975 w 4502249"/>
              <a:gd name="connsiteY4" fmla="*/ 148542 h 2683195"/>
              <a:gd name="connsiteX5" fmla="*/ 3058996 w 4502249"/>
              <a:gd name="connsiteY5" fmla="*/ 84374 h 2683195"/>
              <a:gd name="connsiteX6" fmla="*/ 3219417 w 4502249"/>
              <a:gd name="connsiteY6" fmla="*/ 4163 h 2683195"/>
              <a:gd name="connsiteX7" fmla="*/ 3599080 w 4502249"/>
              <a:gd name="connsiteY7" fmla="*/ 46942 h 2683195"/>
              <a:gd name="connsiteX8" fmla="*/ 4080344 w 4502249"/>
              <a:gd name="connsiteY8" fmla="*/ 341047 h 2683195"/>
              <a:gd name="connsiteX9" fmla="*/ 4471716 w 4502249"/>
              <a:gd name="connsiteY9" fmla="*/ 749282 h 2683195"/>
              <a:gd name="connsiteX10" fmla="*/ 4470702 w 4502249"/>
              <a:gd name="connsiteY10" fmla="*/ 1212668 h 2683195"/>
              <a:gd name="connsiteX11" fmla="*/ 4422575 w 4502249"/>
              <a:gd name="connsiteY11" fmla="*/ 2030816 h 2683195"/>
              <a:gd name="connsiteX12" fmla="*/ 4192638 w 4502249"/>
              <a:gd name="connsiteY12" fmla="*/ 2602984 h 2683195"/>
              <a:gd name="connsiteX13" fmla="*/ 4123123 w 4502249"/>
              <a:gd name="connsiteY13" fmla="*/ 2677847 h 2683195"/>
              <a:gd name="connsiteX14" fmla="*/ 3791586 w 4502249"/>
              <a:gd name="connsiteY14" fmla="*/ 2683195 h 2683195"/>
              <a:gd name="connsiteX15" fmla="*/ 2593775 w 4502249"/>
              <a:gd name="connsiteY15" fmla="*/ 2683195 h 2683195"/>
              <a:gd name="connsiteX16" fmla="*/ 1727502 w 4502249"/>
              <a:gd name="connsiteY16" fmla="*/ 2656458 h 2683195"/>
              <a:gd name="connsiteX17" fmla="*/ 43080 w 4502249"/>
              <a:gd name="connsiteY17" fmla="*/ 2672500 h 2683195"/>
              <a:gd name="connsiteX18" fmla="*/ 59123 w 4502249"/>
              <a:gd name="connsiteY18" fmla="*/ 2351658 h 2683195"/>
              <a:gd name="connsiteX19" fmla="*/ 59123 w 4502249"/>
              <a:gd name="connsiteY19" fmla="*/ 1469342 h 2683195"/>
              <a:gd name="connsiteX20" fmla="*/ 64470 w 4502249"/>
              <a:gd name="connsiteY20" fmla="*/ 458689 h 2683195"/>
              <a:gd name="connsiteX21" fmla="*/ 48428 w 4502249"/>
              <a:gd name="connsiteY21" fmla="*/ 335700 h 2683195"/>
              <a:gd name="connsiteX0" fmla="*/ 48428 w 4539609"/>
              <a:gd name="connsiteY0" fmla="*/ 335700 h 2683195"/>
              <a:gd name="connsiteX1" fmla="*/ 770323 w 4539609"/>
              <a:gd name="connsiteY1" fmla="*/ 351742 h 2683195"/>
              <a:gd name="connsiteX2" fmla="*/ 1706112 w 4539609"/>
              <a:gd name="connsiteY2" fmla="*/ 335700 h 2683195"/>
              <a:gd name="connsiteX3" fmla="*/ 2476133 w 4539609"/>
              <a:gd name="connsiteY3" fmla="*/ 137847 h 2683195"/>
              <a:gd name="connsiteX4" fmla="*/ 2796975 w 4539609"/>
              <a:gd name="connsiteY4" fmla="*/ 148542 h 2683195"/>
              <a:gd name="connsiteX5" fmla="*/ 3058996 w 4539609"/>
              <a:gd name="connsiteY5" fmla="*/ 84374 h 2683195"/>
              <a:gd name="connsiteX6" fmla="*/ 3219417 w 4539609"/>
              <a:gd name="connsiteY6" fmla="*/ 4163 h 2683195"/>
              <a:gd name="connsiteX7" fmla="*/ 3599080 w 4539609"/>
              <a:gd name="connsiteY7" fmla="*/ 46942 h 2683195"/>
              <a:gd name="connsiteX8" fmla="*/ 4080344 w 4539609"/>
              <a:gd name="connsiteY8" fmla="*/ 341047 h 2683195"/>
              <a:gd name="connsiteX9" fmla="*/ 4471716 w 4539609"/>
              <a:gd name="connsiteY9" fmla="*/ 749282 h 2683195"/>
              <a:gd name="connsiteX10" fmla="*/ 4535378 w 4539609"/>
              <a:gd name="connsiteY10" fmla="*/ 1225197 h 2683195"/>
              <a:gd name="connsiteX11" fmla="*/ 4422575 w 4539609"/>
              <a:gd name="connsiteY11" fmla="*/ 2030816 h 2683195"/>
              <a:gd name="connsiteX12" fmla="*/ 4192638 w 4539609"/>
              <a:gd name="connsiteY12" fmla="*/ 2602984 h 2683195"/>
              <a:gd name="connsiteX13" fmla="*/ 4123123 w 4539609"/>
              <a:gd name="connsiteY13" fmla="*/ 2677847 h 2683195"/>
              <a:gd name="connsiteX14" fmla="*/ 3791586 w 4539609"/>
              <a:gd name="connsiteY14" fmla="*/ 2683195 h 2683195"/>
              <a:gd name="connsiteX15" fmla="*/ 2593775 w 4539609"/>
              <a:gd name="connsiteY15" fmla="*/ 2683195 h 2683195"/>
              <a:gd name="connsiteX16" fmla="*/ 1727502 w 4539609"/>
              <a:gd name="connsiteY16" fmla="*/ 2656458 h 2683195"/>
              <a:gd name="connsiteX17" fmla="*/ 43080 w 4539609"/>
              <a:gd name="connsiteY17" fmla="*/ 2672500 h 2683195"/>
              <a:gd name="connsiteX18" fmla="*/ 59123 w 4539609"/>
              <a:gd name="connsiteY18" fmla="*/ 2351658 h 2683195"/>
              <a:gd name="connsiteX19" fmla="*/ 59123 w 4539609"/>
              <a:gd name="connsiteY19" fmla="*/ 1469342 h 2683195"/>
              <a:gd name="connsiteX20" fmla="*/ 64470 w 4539609"/>
              <a:gd name="connsiteY20" fmla="*/ 458689 h 2683195"/>
              <a:gd name="connsiteX21" fmla="*/ 48428 w 4539609"/>
              <a:gd name="connsiteY21" fmla="*/ 335700 h 2683195"/>
              <a:gd name="connsiteX0" fmla="*/ 48428 w 4537662"/>
              <a:gd name="connsiteY0" fmla="*/ 335700 h 2683195"/>
              <a:gd name="connsiteX1" fmla="*/ 770323 w 4537662"/>
              <a:gd name="connsiteY1" fmla="*/ 351742 h 2683195"/>
              <a:gd name="connsiteX2" fmla="*/ 1706112 w 4537662"/>
              <a:gd name="connsiteY2" fmla="*/ 335700 h 2683195"/>
              <a:gd name="connsiteX3" fmla="*/ 2476133 w 4537662"/>
              <a:gd name="connsiteY3" fmla="*/ 137847 h 2683195"/>
              <a:gd name="connsiteX4" fmla="*/ 2796975 w 4537662"/>
              <a:gd name="connsiteY4" fmla="*/ 148542 h 2683195"/>
              <a:gd name="connsiteX5" fmla="*/ 3058996 w 4537662"/>
              <a:gd name="connsiteY5" fmla="*/ 84374 h 2683195"/>
              <a:gd name="connsiteX6" fmla="*/ 3219417 w 4537662"/>
              <a:gd name="connsiteY6" fmla="*/ 4163 h 2683195"/>
              <a:gd name="connsiteX7" fmla="*/ 3599080 w 4537662"/>
              <a:gd name="connsiteY7" fmla="*/ 46942 h 2683195"/>
              <a:gd name="connsiteX8" fmla="*/ 4177359 w 4537662"/>
              <a:gd name="connsiteY8" fmla="*/ 341047 h 2683195"/>
              <a:gd name="connsiteX9" fmla="*/ 4471716 w 4537662"/>
              <a:gd name="connsiteY9" fmla="*/ 749282 h 2683195"/>
              <a:gd name="connsiteX10" fmla="*/ 4535378 w 4537662"/>
              <a:gd name="connsiteY10" fmla="*/ 1225197 h 2683195"/>
              <a:gd name="connsiteX11" fmla="*/ 4422575 w 4537662"/>
              <a:gd name="connsiteY11" fmla="*/ 2030816 h 2683195"/>
              <a:gd name="connsiteX12" fmla="*/ 4192638 w 4537662"/>
              <a:gd name="connsiteY12" fmla="*/ 2602984 h 2683195"/>
              <a:gd name="connsiteX13" fmla="*/ 4123123 w 4537662"/>
              <a:gd name="connsiteY13" fmla="*/ 2677847 h 2683195"/>
              <a:gd name="connsiteX14" fmla="*/ 3791586 w 4537662"/>
              <a:gd name="connsiteY14" fmla="*/ 2683195 h 2683195"/>
              <a:gd name="connsiteX15" fmla="*/ 2593775 w 4537662"/>
              <a:gd name="connsiteY15" fmla="*/ 2683195 h 2683195"/>
              <a:gd name="connsiteX16" fmla="*/ 1727502 w 4537662"/>
              <a:gd name="connsiteY16" fmla="*/ 2656458 h 2683195"/>
              <a:gd name="connsiteX17" fmla="*/ 43080 w 4537662"/>
              <a:gd name="connsiteY17" fmla="*/ 2672500 h 2683195"/>
              <a:gd name="connsiteX18" fmla="*/ 59123 w 4537662"/>
              <a:gd name="connsiteY18" fmla="*/ 2351658 h 2683195"/>
              <a:gd name="connsiteX19" fmla="*/ 59123 w 4537662"/>
              <a:gd name="connsiteY19" fmla="*/ 1469342 h 2683195"/>
              <a:gd name="connsiteX20" fmla="*/ 64470 w 4537662"/>
              <a:gd name="connsiteY20" fmla="*/ 458689 h 2683195"/>
              <a:gd name="connsiteX21" fmla="*/ 48428 w 4537662"/>
              <a:gd name="connsiteY21" fmla="*/ 335700 h 2683195"/>
              <a:gd name="connsiteX0" fmla="*/ 48428 w 4537662"/>
              <a:gd name="connsiteY0" fmla="*/ 340574 h 2688069"/>
              <a:gd name="connsiteX1" fmla="*/ 770323 w 4537662"/>
              <a:gd name="connsiteY1" fmla="*/ 356616 h 2688069"/>
              <a:gd name="connsiteX2" fmla="*/ 1706112 w 4537662"/>
              <a:gd name="connsiteY2" fmla="*/ 340574 h 2688069"/>
              <a:gd name="connsiteX3" fmla="*/ 2476133 w 4537662"/>
              <a:gd name="connsiteY3" fmla="*/ 142721 h 2688069"/>
              <a:gd name="connsiteX4" fmla="*/ 2796975 w 4537662"/>
              <a:gd name="connsiteY4" fmla="*/ 153416 h 2688069"/>
              <a:gd name="connsiteX5" fmla="*/ 2945814 w 4537662"/>
              <a:gd name="connsiteY5" fmla="*/ 14074 h 2688069"/>
              <a:gd name="connsiteX6" fmla="*/ 3219417 w 4537662"/>
              <a:gd name="connsiteY6" fmla="*/ 9037 h 2688069"/>
              <a:gd name="connsiteX7" fmla="*/ 3599080 w 4537662"/>
              <a:gd name="connsiteY7" fmla="*/ 51816 h 2688069"/>
              <a:gd name="connsiteX8" fmla="*/ 4177359 w 4537662"/>
              <a:gd name="connsiteY8" fmla="*/ 345921 h 2688069"/>
              <a:gd name="connsiteX9" fmla="*/ 4471716 w 4537662"/>
              <a:gd name="connsiteY9" fmla="*/ 754156 h 2688069"/>
              <a:gd name="connsiteX10" fmla="*/ 4535378 w 4537662"/>
              <a:gd name="connsiteY10" fmla="*/ 1230071 h 2688069"/>
              <a:gd name="connsiteX11" fmla="*/ 4422575 w 4537662"/>
              <a:gd name="connsiteY11" fmla="*/ 2035690 h 2688069"/>
              <a:gd name="connsiteX12" fmla="*/ 4192638 w 4537662"/>
              <a:gd name="connsiteY12" fmla="*/ 2607858 h 2688069"/>
              <a:gd name="connsiteX13" fmla="*/ 4123123 w 4537662"/>
              <a:gd name="connsiteY13" fmla="*/ 2682721 h 2688069"/>
              <a:gd name="connsiteX14" fmla="*/ 3791586 w 4537662"/>
              <a:gd name="connsiteY14" fmla="*/ 2688069 h 2688069"/>
              <a:gd name="connsiteX15" fmla="*/ 2593775 w 4537662"/>
              <a:gd name="connsiteY15" fmla="*/ 2688069 h 2688069"/>
              <a:gd name="connsiteX16" fmla="*/ 1727502 w 4537662"/>
              <a:gd name="connsiteY16" fmla="*/ 2661332 h 2688069"/>
              <a:gd name="connsiteX17" fmla="*/ 43080 w 4537662"/>
              <a:gd name="connsiteY17" fmla="*/ 2677374 h 2688069"/>
              <a:gd name="connsiteX18" fmla="*/ 59123 w 4537662"/>
              <a:gd name="connsiteY18" fmla="*/ 2356532 h 2688069"/>
              <a:gd name="connsiteX19" fmla="*/ 59123 w 4537662"/>
              <a:gd name="connsiteY19" fmla="*/ 1474216 h 2688069"/>
              <a:gd name="connsiteX20" fmla="*/ 64470 w 4537662"/>
              <a:gd name="connsiteY20" fmla="*/ 463563 h 2688069"/>
              <a:gd name="connsiteX21" fmla="*/ 48428 w 4537662"/>
              <a:gd name="connsiteY21" fmla="*/ 340574 h 2688069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76133 w 4537662"/>
              <a:gd name="connsiteY3" fmla="*/ 137975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835465 w 4537662"/>
              <a:gd name="connsiteY2" fmla="*/ 473646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2077998 w 4537662"/>
              <a:gd name="connsiteY2" fmla="*/ 235595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106960 w 4596194"/>
              <a:gd name="connsiteY0" fmla="*/ 335828 h 2683323"/>
              <a:gd name="connsiteX1" fmla="*/ 1621131 w 4596194"/>
              <a:gd name="connsiteY1" fmla="*/ 627507 h 2683323"/>
              <a:gd name="connsiteX2" fmla="*/ 2136530 w 4596194"/>
              <a:gd name="connsiteY2" fmla="*/ 235595 h 2683323"/>
              <a:gd name="connsiteX3" fmla="*/ 2469989 w 4596194"/>
              <a:gd name="connsiteY3" fmla="*/ 125446 h 2683323"/>
              <a:gd name="connsiteX4" fmla="*/ 2726156 w 4596194"/>
              <a:gd name="connsiteY4" fmla="*/ 73496 h 2683323"/>
              <a:gd name="connsiteX5" fmla="*/ 3004346 w 4596194"/>
              <a:gd name="connsiteY5" fmla="*/ 9328 h 2683323"/>
              <a:gd name="connsiteX6" fmla="*/ 3277949 w 4596194"/>
              <a:gd name="connsiteY6" fmla="*/ 4291 h 2683323"/>
              <a:gd name="connsiteX7" fmla="*/ 3657612 w 4596194"/>
              <a:gd name="connsiteY7" fmla="*/ 47070 h 2683323"/>
              <a:gd name="connsiteX8" fmla="*/ 4235891 w 4596194"/>
              <a:gd name="connsiteY8" fmla="*/ 341175 h 2683323"/>
              <a:gd name="connsiteX9" fmla="*/ 4530248 w 4596194"/>
              <a:gd name="connsiteY9" fmla="*/ 749410 h 2683323"/>
              <a:gd name="connsiteX10" fmla="*/ 4593910 w 4596194"/>
              <a:gd name="connsiteY10" fmla="*/ 1225325 h 2683323"/>
              <a:gd name="connsiteX11" fmla="*/ 4481107 w 4596194"/>
              <a:gd name="connsiteY11" fmla="*/ 2030944 h 2683323"/>
              <a:gd name="connsiteX12" fmla="*/ 4251170 w 4596194"/>
              <a:gd name="connsiteY12" fmla="*/ 2603112 h 2683323"/>
              <a:gd name="connsiteX13" fmla="*/ 4181655 w 4596194"/>
              <a:gd name="connsiteY13" fmla="*/ 2677975 h 2683323"/>
              <a:gd name="connsiteX14" fmla="*/ 3850118 w 4596194"/>
              <a:gd name="connsiteY14" fmla="*/ 2683323 h 2683323"/>
              <a:gd name="connsiteX15" fmla="*/ 2652307 w 4596194"/>
              <a:gd name="connsiteY15" fmla="*/ 2683323 h 2683323"/>
              <a:gd name="connsiteX16" fmla="*/ 1786034 w 4596194"/>
              <a:gd name="connsiteY16" fmla="*/ 2656586 h 2683323"/>
              <a:gd name="connsiteX17" fmla="*/ 101612 w 4596194"/>
              <a:gd name="connsiteY17" fmla="*/ 2672628 h 2683323"/>
              <a:gd name="connsiteX18" fmla="*/ 117655 w 4596194"/>
              <a:gd name="connsiteY18" fmla="*/ 2351786 h 2683323"/>
              <a:gd name="connsiteX19" fmla="*/ 117655 w 4596194"/>
              <a:gd name="connsiteY19" fmla="*/ 1469470 h 2683323"/>
              <a:gd name="connsiteX20" fmla="*/ 123002 w 4596194"/>
              <a:gd name="connsiteY20" fmla="*/ 458817 h 2683323"/>
              <a:gd name="connsiteX21" fmla="*/ 106960 w 4596194"/>
              <a:gd name="connsiteY21" fmla="*/ 335828 h 2683323"/>
              <a:gd name="connsiteX0" fmla="*/ 904807 w 4537090"/>
              <a:gd name="connsiteY0" fmla="*/ 949747 h 2683323"/>
              <a:gd name="connsiteX1" fmla="*/ 1562027 w 4537090"/>
              <a:gd name="connsiteY1" fmla="*/ 627507 h 2683323"/>
              <a:gd name="connsiteX2" fmla="*/ 2077426 w 4537090"/>
              <a:gd name="connsiteY2" fmla="*/ 235595 h 2683323"/>
              <a:gd name="connsiteX3" fmla="*/ 2410885 w 4537090"/>
              <a:gd name="connsiteY3" fmla="*/ 125446 h 2683323"/>
              <a:gd name="connsiteX4" fmla="*/ 2667052 w 4537090"/>
              <a:gd name="connsiteY4" fmla="*/ 73496 h 2683323"/>
              <a:gd name="connsiteX5" fmla="*/ 2945242 w 4537090"/>
              <a:gd name="connsiteY5" fmla="*/ 9328 h 2683323"/>
              <a:gd name="connsiteX6" fmla="*/ 3218845 w 4537090"/>
              <a:gd name="connsiteY6" fmla="*/ 4291 h 2683323"/>
              <a:gd name="connsiteX7" fmla="*/ 3598508 w 4537090"/>
              <a:gd name="connsiteY7" fmla="*/ 47070 h 2683323"/>
              <a:gd name="connsiteX8" fmla="*/ 4176787 w 4537090"/>
              <a:gd name="connsiteY8" fmla="*/ 341175 h 2683323"/>
              <a:gd name="connsiteX9" fmla="*/ 4471144 w 4537090"/>
              <a:gd name="connsiteY9" fmla="*/ 749410 h 2683323"/>
              <a:gd name="connsiteX10" fmla="*/ 4534806 w 4537090"/>
              <a:gd name="connsiteY10" fmla="*/ 1225325 h 2683323"/>
              <a:gd name="connsiteX11" fmla="*/ 4422003 w 4537090"/>
              <a:gd name="connsiteY11" fmla="*/ 2030944 h 2683323"/>
              <a:gd name="connsiteX12" fmla="*/ 4192066 w 4537090"/>
              <a:gd name="connsiteY12" fmla="*/ 2603112 h 2683323"/>
              <a:gd name="connsiteX13" fmla="*/ 4122551 w 4537090"/>
              <a:gd name="connsiteY13" fmla="*/ 2677975 h 2683323"/>
              <a:gd name="connsiteX14" fmla="*/ 3791014 w 4537090"/>
              <a:gd name="connsiteY14" fmla="*/ 2683323 h 2683323"/>
              <a:gd name="connsiteX15" fmla="*/ 2593203 w 4537090"/>
              <a:gd name="connsiteY15" fmla="*/ 2683323 h 2683323"/>
              <a:gd name="connsiteX16" fmla="*/ 1726930 w 4537090"/>
              <a:gd name="connsiteY16" fmla="*/ 2656586 h 2683323"/>
              <a:gd name="connsiteX17" fmla="*/ 42508 w 4537090"/>
              <a:gd name="connsiteY17" fmla="*/ 2672628 h 2683323"/>
              <a:gd name="connsiteX18" fmla="*/ 58551 w 4537090"/>
              <a:gd name="connsiteY18" fmla="*/ 2351786 h 2683323"/>
              <a:gd name="connsiteX19" fmla="*/ 58551 w 4537090"/>
              <a:gd name="connsiteY19" fmla="*/ 1469470 h 2683323"/>
              <a:gd name="connsiteX20" fmla="*/ 63898 w 4537090"/>
              <a:gd name="connsiteY20" fmla="*/ 458817 h 2683323"/>
              <a:gd name="connsiteX21" fmla="*/ 904807 w 4537090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16043 w 4494582"/>
              <a:gd name="connsiteY18" fmla="*/ 2351786 h 2683323"/>
              <a:gd name="connsiteX19" fmla="*/ 16043 w 4494582"/>
              <a:gd name="connsiteY19" fmla="*/ 1469470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874410 w 4506693"/>
              <a:gd name="connsiteY0" fmla="*/ 949747 h 2683323"/>
              <a:gd name="connsiteX1" fmla="*/ 1531630 w 4506693"/>
              <a:gd name="connsiteY1" fmla="*/ 627507 h 2683323"/>
              <a:gd name="connsiteX2" fmla="*/ 2047029 w 4506693"/>
              <a:gd name="connsiteY2" fmla="*/ 235595 h 2683323"/>
              <a:gd name="connsiteX3" fmla="*/ 2380488 w 4506693"/>
              <a:gd name="connsiteY3" fmla="*/ 125446 h 2683323"/>
              <a:gd name="connsiteX4" fmla="*/ 2636655 w 4506693"/>
              <a:gd name="connsiteY4" fmla="*/ 73496 h 2683323"/>
              <a:gd name="connsiteX5" fmla="*/ 2914845 w 4506693"/>
              <a:gd name="connsiteY5" fmla="*/ 9328 h 2683323"/>
              <a:gd name="connsiteX6" fmla="*/ 3188448 w 4506693"/>
              <a:gd name="connsiteY6" fmla="*/ 4291 h 2683323"/>
              <a:gd name="connsiteX7" fmla="*/ 3568111 w 4506693"/>
              <a:gd name="connsiteY7" fmla="*/ 47070 h 2683323"/>
              <a:gd name="connsiteX8" fmla="*/ 4146390 w 4506693"/>
              <a:gd name="connsiteY8" fmla="*/ 341175 h 2683323"/>
              <a:gd name="connsiteX9" fmla="*/ 4440747 w 4506693"/>
              <a:gd name="connsiteY9" fmla="*/ 749410 h 2683323"/>
              <a:gd name="connsiteX10" fmla="*/ 4504409 w 4506693"/>
              <a:gd name="connsiteY10" fmla="*/ 1225325 h 2683323"/>
              <a:gd name="connsiteX11" fmla="*/ 4391606 w 4506693"/>
              <a:gd name="connsiteY11" fmla="*/ 2030944 h 2683323"/>
              <a:gd name="connsiteX12" fmla="*/ 4161669 w 4506693"/>
              <a:gd name="connsiteY12" fmla="*/ 2603112 h 2683323"/>
              <a:gd name="connsiteX13" fmla="*/ 4092154 w 4506693"/>
              <a:gd name="connsiteY13" fmla="*/ 2677975 h 2683323"/>
              <a:gd name="connsiteX14" fmla="*/ 3760617 w 4506693"/>
              <a:gd name="connsiteY14" fmla="*/ 2683323 h 2683323"/>
              <a:gd name="connsiteX15" fmla="*/ 2562806 w 4506693"/>
              <a:gd name="connsiteY15" fmla="*/ 2683323 h 2683323"/>
              <a:gd name="connsiteX16" fmla="*/ 1696533 w 4506693"/>
              <a:gd name="connsiteY16" fmla="*/ 2656586 h 2683323"/>
              <a:gd name="connsiteX17" fmla="*/ 12111 w 4506693"/>
              <a:gd name="connsiteY17" fmla="*/ 2672628 h 2683323"/>
              <a:gd name="connsiteX18" fmla="*/ 28154 w 4506693"/>
              <a:gd name="connsiteY18" fmla="*/ 2351786 h 2683323"/>
              <a:gd name="connsiteX19" fmla="*/ 335362 w 4506693"/>
              <a:gd name="connsiteY19" fmla="*/ 1406826 h 2683323"/>
              <a:gd name="connsiteX20" fmla="*/ 744932 w 4506693"/>
              <a:gd name="connsiteY20" fmla="*/ 1035149 h 2683323"/>
              <a:gd name="connsiteX21" fmla="*/ 874410 w 4506693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258576 w 4494582"/>
              <a:gd name="connsiteY18" fmla="*/ 2239026 h 2683323"/>
              <a:gd name="connsiteX19" fmla="*/ 323251 w 4494582"/>
              <a:gd name="connsiteY19" fmla="*/ 1406826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603821 w 4236104"/>
              <a:gd name="connsiteY0" fmla="*/ 949747 h 2683323"/>
              <a:gd name="connsiteX1" fmla="*/ 1261041 w 4236104"/>
              <a:gd name="connsiteY1" fmla="*/ 627507 h 2683323"/>
              <a:gd name="connsiteX2" fmla="*/ 1776440 w 4236104"/>
              <a:gd name="connsiteY2" fmla="*/ 235595 h 2683323"/>
              <a:gd name="connsiteX3" fmla="*/ 2109899 w 4236104"/>
              <a:gd name="connsiteY3" fmla="*/ 125446 h 2683323"/>
              <a:gd name="connsiteX4" fmla="*/ 2366066 w 4236104"/>
              <a:gd name="connsiteY4" fmla="*/ 73496 h 2683323"/>
              <a:gd name="connsiteX5" fmla="*/ 2644256 w 4236104"/>
              <a:gd name="connsiteY5" fmla="*/ 9328 h 2683323"/>
              <a:gd name="connsiteX6" fmla="*/ 2917859 w 4236104"/>
              <a:gd name="connsiteY6" fmla="*/ 4291 h 2683323"/>
              <a:gd name="connsiteX7" fmla="*/ 3297522 w 4236104"/>
              <a:gd name="connsiteY7" fmla="*/ 47070 h 2683323"/>
              <a:gd name="connsiteX8" fmla="*/ 3875801 w 4236104"/>
              <a:gd name="connsiteY8" fmla="*/ 341175 h 2683323"/>
              <a:gd name="connsiteX9" fmla="*/ 4170158 w 4236104"/>
              <a:gd name="connsiteY9" fmla="*/ 749410 h 2683323"/>
              <a:gd name="connsiteX10" fmla="*/ 4233820 w 4236104"/>
              <a:gd name="connsiteY10" fmla="*/ 1225325 h 2683323"/>
              <a:gd name="connsiteX11" fmla="*/ 4121017 w 4236104"/>
              <a:gd name="connsiteY11" fmla="*/ 2030944 h 2683323"/>
              <a:gd name="connsiteX12" fmla="*/ 3891080 w 4236104"/>
              <a:gd name="connsiteY12" fmla="*/ 2603112 h 2683323"/>
              <a:gd name="connsiteX13" fmla="*/ 3821565 w 4236104"/>
              <a:gd name="connsiteY13" fmla="*/ 2677975 h 2683323"/>
              <a:gd name="connsiteX14" fmla="*/ 3490028 w 4236104"/>
              <a:gd name="connsiteY14" fmla="*/ 2683323 h 2683323"/>
              <a:gd name="connsiteX15" fmla="*/ 2292217 w 4236104"/>
              <a:gd name="connsiteY15" fmla="*/ 2683323 h 2683323"/>
              <a:gd name="connsiteX16" fmla="*/ 1425944 w 4236104"/>
              <a:gd name="connsiteY16" fmla="*/ 2656586 h 2683323"/>
              <a:gd name="connsiteX17" fmla="*/ 48730 w 4236104"/>
              <a:gd name="connsiteY17" fmla="*/ 2660100 h 2683323"/>
              <a:gd name="connsiteX18" fmla="*/ 98 w 4236104"/>
              <a:gd name="connsiteY18" fmla="*/ 2239026 h 2683323"/>
              <a:gd name="connsiteX19" fmla="*/ 64773 w 4236104"/>
              <a:gd name="connsiteY19" fmla="*/ 1406826 h 2683323"/>
              <a:gd name="connsiteX20" fmla="*/ 474343 w 4236104"/>
              <a:gd name="connsiteY20" fmla="*/ 1035149 h 2683323"/>
              <a:gd name="connsiteX21" fmla="*/ 603821 w 4236104"/>
              <a:gd name="connsiteY21" fmla="*/ 949747 h 2683323"/>
              <a:gd name="connsiteX0" fmla="*/ 555974 w 4188257"/>
              <a:gd name="connsiteY0" fmla="*/ 949747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55974 w 4188257"/>
              <a:gd name="connsiteY21" fmla="*/ 949747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88312 w 4188257"/>
              <a:gd name="connsiteY21" fmla="*/ 1012392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377989 w 4188257"/>
              <a:gd name="connsiteY20" fmla="*/ 1147911 h 2683323"/>
              <a:gd name="connsiteX21" fmla="*/ 588312 w 4188257"/>
              <a:gd name="connsiteY21" fmla="*/ 1012392 h 2683323"/>
              <a:gd name="connsiteX0" fmla="*/ 589425 w 4189370"/>
              <a:gd name="connsiteY0" fmla="*/ 1012392 h 2683323"/>
              <a:gd name="connsiteX1" fmla="*/ 1214307 w 4189370"/>
              <a:gd name="connsiteY1" fmla="*/ 627507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83323"/>
              <a:gd name="connsiteX1" fmla="*/ 1230475 w 4189370"/>
              <a:gd name="connsiteY1" fmla="*/ 677622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94173"/>
              <a:gd name="connsiteX1" fmla="*/ 1230475 w 4189370"/>
              <a:gd name="connsiteY1" fmla="*/ 677622 h 2694173"/>
              <a:gd name="connsiteX2" fmla="*/ 1729706 w 4189370"/>
              <a:gd name="connsiteY2" fmla="*/ 235595 h 2694173"/>
              <a:gd name="connsiteX3" fmla="*/ 2063165 w 4189370"/>
              <a:gd name="connsiteY3" fmla="*/ 125446 h 2694173"/>
              <a:gd name="connsiteX4" fmla="*/ 2319332 w 4189370"/>
              <a:gd name="connsiteY4" fmla="*/ 73496 h 2694173"/>
              <a:gd name="connsiteX5" fmla="*/ 2597522 w 4189370"/>
              <a:gd name="connsiteY5" fmla="*/ 9328 h 2694173"/>
              <a:gd name="connsiteX6" fmla="*/ 2871125 w 4189370"/>
              <a:gd name="connsiteY6" fmla="*/ 4291 h 2694173"/>
              <a:gd name="connsiteX7" fmla="*/ 3250788 w 4189370"/>
              <a:gd name="connsiteY7" fmla="*/ 47070 h 2694173"/>
              <a:gd name="connsiteX8" fmla="*/ 3829067 w 4189370"/>
              <a:gd name="connsiteY8" fmla="*/ 341175 h 2694173"/>
              <a:gd name="connsiteX9" fmla="*/ 4123424 w 4189370"/>
              <a:gd name="connsiteY9" fmla="*/ 749410 h 2694173"/>
              <a:gd name="connsiteX10" fmla="*/ 4187086 w 4189370"/>
              <a:gd name="connsiteY10" fmla="*/ 1225325 h 2694173"/>
              <a:gd name="connsiteX11" fmla="*/ 4074283 w 4189370"/>
              <a:gd name="connsiteY11" fmla="*/ 2030944 h 2694173"/>
              <a:gd name="connsiteX12" fmla="*/ 3844346 w 4189370"/>
              <a:gd name="connsiteY12" fmla="*/ 2603112 h 2694173"/>
              <a:gd name="connsiteX13" fmla="*/ 3774831 w 4189370"/>
              <a:gd name="connsiteY13" fmla="*/ 2677975 h 2694173"/>
              <a:gd name="connsiteX14" fmla="*/ 3443294 w 4189370"/>
              <a:gd name="connsiteY14" fmla="*/ 2683323 h 2694173"/>
              <a:gd name="connsiteX15" fmla="*/ 2245483 w 4189370"/>
              <a:gd name="connsiteY15" fmla="*/ 2683323 h 2694173"/>
              <a:gd name="connsiteX16" fmla="*/ 1346873 w 4189370"/>
              <a:gd name="connsiteY16" fmla="*/ 2694173 h 2694173"/>
              <a:gd name="connsiteX17" fmla="*/ 1996 w 4189370"/>
              <a:gd name="connsiteY17" fmla="*/ 2660100 h 2694173"/>
              <a:gd name="connsiteX18" fmla="*/ 1871 w 4189370"/>
              <a:gd name="connsiteY18" fmla="*/ 2239027 h 2694173"/>
              <a:gd name="connsiteX19" fmla="*/ 34208 w 4189370"/>
              <a:gd name="connsiteY19" fmla="*/ 1381768 h 2694173"/>
              <a:gd name="connsiteX20" fmla="*/ 379102 w 4189370"/>
              <a:gd name="connsiteY20" fmla="*/ 1147911 h 2694173"/>
              <a:gd name="connsiteX21" fmla="*/ 589425 w 4189370"/>
              <a:gd name="connsiteY21" fmla="*/ 1012392 h 2694173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345156 w 4187653"/>
              <a:gd name="connsiteY16" fmla="*/ 2694173 h 2710216"/>
              <a:gd name="connsiteX17" fmla="*/ 48785 w 4187653"/>
              <a:gd name="connsiteY17" fmla="*/ 2710216 h 2710216"/>
              <a:gd name="connsiteX18" fmla="*/ 154 w 4187653"/>
              <a:gd name="connsiteY18" fmla="*/ 2239027 h 2710216"/>
              <a:gd name="connsiteX19" fmla="*/ 32491 w 4187653"/>
              <a:gd name="connsiteY19" fmla="*/ 1381768 h 2710216"/>
              <a:gd name="connsiteX20" fmla="*/ 377385 w 4187653"/>
              <a:gd name="connsiteY20" fmla="*/ 1147911 h 2710216"/>
              <a:gd name="connsiteX21" fmla="*/ 587708 w 4187653"/>
              <a:gd name="connsiteY21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977228 w 4187653"/>
              <a:gd name="connsiteY12" fmla="*/ 1872538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1345156 w 4187042"/>
              <a:gd name="connsiteY17" fmla="*/ 2694173 h 2710216"/>
              <a:gd name="connsiteX18" fmla="*/ 48785 w 4187042"/>
              <a:gd name="connsiteY18" fmla="*/ 2710216 h 2710216"/>
              <a:gd name="connsiteX19" fmla="*/ 154 w 4187042"/>
              <a:gd name="connsiteY19" fmla="*/ 2239027 h 2710216"/>
              <a:gd name="connsiteX20" fmla="*/ 32491 w 4187042"/>
              <a:gd name="connsiteY20" fmla="*/ 1381768 h 2710216"/>
              <a:gd name="connsiteX21" fmla="*/ 377385 w 4187042"/>
              <a:gd name="connsiteY21" fmla="*/ 1147911 h 2710216"/>
              <a:gd name="connsiteX22" fmla="*/ 587708 w 4187042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48785 w 4187042"/>
              <a:gd name="connsiteY17" fmla="*/ 2710216 h 2710216"/>
              <a:gd name="connsiteX18" fmla="*/ 154 w 4187042"/>
              <a:gd name="connsiteY18" fmla="*/ 2239027 h 2710216"/>
              <a:gd name="connsiteX19" fmla="*/ 32491 w 4187042"/>
              <a:gd name="connsiteY19" fmla="*/ 1381768 h 2710216"/>
              <a:gd name="connsiteX20" fmla="*/ 377385 w 4187042"/>
              <a:gd name="connsiteY20" fmla="*/ 1147911 h 2710216"/>
              <a:gd name="connsiteX21" fmla="*/ 587708 w 4187042"/>
              <a:gd name="connsiteY21" fmla="*/ 1012392 h 2710216"/>
              <a:gd name="connsiteX0" fmla="*/ 587708 w 4187042"/>
              <a:gd name="connsiteY0" fmla="*/ 1012392 h 2239027"/>
              <a:gd name="connsiteX1" fmla="*/ 1228758 w 4187042"/>
              <a:gd name="connsiteY1" fmla="*/ 677622 h 2239027"/>
              <a:gd name="connsiteX2" fmla="*/ 1727989 w 4187042"/>
              <a:gd name="connsiteY2" fmla="*/ 235595 h 2239027"/>
              <a:gd name="connsiteX3" fmla="*/ 2061448 w 4187042"/>
              <a:gd name="connsiteY3" fmla="*/ 125446 h 2239027"/>
              <a:gd name="connsiteX4" fmla="*/ 2317615 w 4187042"/>
              <a:gd name="connsiteY4" fmla="*/ 73496 h 2239027"/>
              <a:gd name="connsiteX5" fmla="*/ 2595805 w 4187042"/>
              <a:gd name="connsiteY5" fmla="*/ 9328 h 2239027"/>
              <a:gd name="connsiteX6" fmla="*/ 2869408 w 4187042"/>
              <a:gd name="connsiteY6" fmla="*/ 4291 h 2239027"/>
              <a:gd name="connsiteX7" fmla="*/ 3249071 w 4187042"/>
              <a:gd name="connsiteY7" fmla="*/ 47070 h 2239027"/>
              <a:gd name="connsiteX8" fmla="*/ 3827350 w 4187042"/>
              <a:gd name="connsiteY8" fmla="*/ 341175 h 2239027"/>
              <a:gd name="connsiteX9" fmla="*/ 4121707 w 4187042"/>
              <a:gd name="connsiteY9" fmla="*/ 749410 h 2239027"/>
              <a:gd name="connsiteX10" fmla="*/ 4185369 w 4187042"/>
              <a:gd name="connsiteY10" fmla="*/ 1225325 h 2239027"/>
              <a:gd name="connsiteX11" fmla="*/ 4082919 w 4187042"/>
              <a:gd name="connsiteY11" fmla="*/ 1738714 h 2239027"/>
              <a:gd name="connsiteX12" fmla="*/ 3977228 w 4187042"/>
              <a:gd name="connsiteY12" fmla="*/ 1872538 h 2239027"/>
              <a:gd name="connsiteX13" fmla="*/ 3783468 w 4187042"/>
              <a:gd name="connsiteY13" fmla="*/ 1825639 h 2239027"/>
              <a:gd name="connsiteX14" fmla="*/ 3410516 w 4187042"/>
              <a:gd name="connsiteY14" fmla="*/ 1782282 h 2239027"/>
              <a:gd name="connsiteX15" fmla="*/ 2440488 w 4187042"/>
              <a:gd name="connsiteY15" fmla="*/ 1741695 h 2239027"/>
              <a:gd name="connsiteX16" fmla="*/ 1407945 w 4187042"/>
              <a:gd name="connsiteY16" fmla="*/ 1846167 h 2239027"/>
              <a:gd name="connsiteX17" fmla="*/ 154 w 4187042"/>
              <a:gd name="connsiteY17" fmla="*/ 2239027 h 2239027"/>
              <a:gd name="connsiteX18" fmla="*/ 32491 w 4187042"/>
              <a:gd name="connsiteY18" fmla="*/ 1381768 h 2239027"/>
              <a:gd name="connsiteX19" fmla="*/ 377385 w 4187042"/>
              <a:gd name="connsiteY19" fmla="*/ 1147911 h 2239027"/>
              <a:gd name="connsiteX20" fmla="*/ 587708 w 4187042"/>
              <a:gd name="connsiteY20" fmla="*/ 1012392 h 2239027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741695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88455 w 4154627"/>
              <a:gd name="connsiteY14" fmla="*/ 1830988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3740"/>
              <a:gd name="connsiteX1" fmla="*/ 1196343 w 4154627"/>
              <a:gd name="connsiteY1" fmla="*/ 677622 h 1873740"/>
              <a:gd name="connsiteX2" fmla="*/ 1695574 w 4154627"/>
              <a:gd name="connsiteY2" fmla="*/ 235595 h 1873740"/>
              <a:gd name="connsiteX3" fmla="*/ 2029033 w 4154627"/>
              <a:gd name="connsiteY3" fmla="*/ 125446 h 1873740"/>
              <a:gd name="connsiteX4" fmla="*/ 2285200 w 4154627"/>
              <a:gd name="connsiteY4" fmla="*/ 73496 h 1873740"/>
              <a:gd name="connsiteX5" fmla="*/ 2563390 w 4154627"/>
              <a:gd name="connsiteY5" fmla="*/ 9328 h 1873740"/>
              <a:gd name="connsiteX6" fmla="*/ 2836993 w 4154627"/>
              <a:gd name="connsiteY6" fmla="*/ 4291 h 1873740"/>
              <a:gd name="connsiteX7" fmla="*/ 3216656 w 4154627"/>
              <a:gd name="connsiteY7" fmla="*/ 47070 h 1873740"/>
              <a:gd name="connsiteX8" fmla="*/ 3794935 w 4154627"/>
              <a:gd name="connsiteY8" fmla="*/ 341175 h 1873740"/>
              <a:gd name="connsiteX9" fmla="*/ 4089292 w 4154627"/>
              <a:gd name="connsiteY9" fmla="*/ 749410 h 1873740"/>
              <a:gd name="connsiteX10" fmla="*/ 4152954 w 4154627"/>
              <a:gd name="connsiteY10" fmla="*/ 1225325 h 1873740"/>
              <a:gd name="connsiteX11" fmla="*/ 4050504 w 4154627"/>
              <a:gd name="connsiteY11" fmla="*/ 1738714 h 1873740"/>
              <a:gd name="connsiteX12" fmla="*/ 3934459 w 4154627"/>
              <a:gd name="connsiteY12" fmla="*/ 1815716 h 1873740"/>
              <a:gd name="connsiteX13" fmla="*/ 3751053 w 4154627"/>
              <a:gd name="connsiteY13" fmla="*/ 1825639 h 1873740"/>
              <a:gd name="connsiteX14" fmla="*/ 3388455 w 4154627"/>
              <a:gd name="connsiteY14" fmla="*/ 1830988 h 1873740"/>
              <a:gd name="connsiteX15" fmla="*/ 2408073 w 4154627"/>
              <a:gd name="connsiteY15" fmla="*/ 1814753 h 1873740"/>
              <a:gd name="connsiteX16" fmla="*/ 1375530 w 4154627"/>
              <a:gd name="connsiteY16" fmla="*/ 1846167 h 1873740"/>
              <a:gd name="connsiteX17" fmla="*/ 9155 w 4154627"/>
              <a:gd name="connsiteY17" fmla="*/ 1873740 h 1873740"/>
              <a:gd name="connsiteX18" fmla="*/ 76 w 4154627"/>
              <a:gd name="connsiteY18" fmla="*/ 1381768 h 1873740"/>
              <a:gd name="connsiteX19" fmla="*/ 344970 w 4154627"/>
              <a:gd name="connsiteY19" fmla="*/ 1147911 h 1873740"/>
              <a:gd name="connsiteX20" fmla="*/ 555293 w 4154627"/>
              <a:gd name="connsiteY20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08073 w 4154627"/>
              <a:gd name="connsiteY16" fmla="*/ 1814753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49488 w 4154627"/>
              <a:gd name="connsiteY16" fmla="*/ 1433231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861982 w 4154627"/>
              <a:gd name="connsiteY13" fmla="*/ 1174434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657869 w 4155238"/>
              <a:gd name="connsiteY14" fmla="*/ 1265533 h 1873740"/>
              <a:gd name="connsiteX15" fmla="*/ 3332392 w 4155238"/>
              <a:gd name="connsiteY15" fmla="*/ 1342883 h 1873740"/>
              <a:gd name="connsiteX16" fmla="*/ 3388455 w 4155238"/>
              <a:gd name="connsiteY16" fmla="*/ 1830988 h 1873740"/>
              <a:gd name="connsiteX17" fmla="*/ 2449488 w 4155238"/>
              <a:gd name="connsiteY17" fmla="*/ 1433231 h 1873740"/>
              <a:gd name="connsiteX18" fmla="*/ 1375530 w 4155238"/>
              <a:gd name="connsiteY18" fmla="*/ 1846167 h 1873740"/>
              <a:gd name="connsiteX19" fmla="*/ 9155 w 4155238"/>
              <a:gd name="connsiteY19" fmla="*/ 1873740 h 1873740"/>
              <a:gd name="connsiteX20" fmla="*/ 76 w 4155238"/>
              <a:gd name="connsiteY20" fmla="*/ 1381768 h 1873740"/>
              <a:gd name="connsiteX21" fmla="*/ 344970 w 4155238"/>
              <a:gd name="connsiteY21" fmla="*/ 1147911 h 1873740"/>
              <a:gd name="connsiteX22" fmla="*/ 555293 w 4155238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2449488 w 4155238"/>
              <a:gd name="connsiteY16" fmla="*/ 1433231 h 1873740"/>
              <a:gd name="connsiteX17" fmla="*/ 1375530 w 4155238"/>
              <a:gd name="connsiteY17" fmla="*/ 1846167 h 1873740"/>
              <a:gd name="connsiteX18" fmla="*/ 9155 w 4155238"/>
              <a:gd name="connsiteY18" fmla="*/ 1873740 h 1873740"/>
              <a:gd name="connsiteX19" fmla="*/ 76 w 4155238"/>
              <a:gd name="connsiteY19" fmla="*/ 1381768 h 1873740"/>
              <a:gd name="connsiteX20" fmla="*/ 344970 w 4155238"/>
              <a:gd name="connsiteY20" fmla="*/ 1147911 h 1873740"/>
              <a:gd name="connsiteX21" fmla="*/ 555293 w 4155238"/>
              <a:gd name="connsiteY21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1375530 w 4155238"/>
              <a:gd name="connsiteY16" fmla="*/ 1846167 h 1873740"/>
              <a:gd name="connsiteX17" fmla="*/ 9155 w 4155238"/>
              <a:gd name="connsiteY17" fmla="*/ 1873740 h 1873740"/>
              <a:gd name="connsiteX18" fmla="*/ 76 w 4155238"/>
              <a:gd name="connsiteY18" fmla="*/ 1381768 h 1873740"/>
              <a:gd name="connsiteX19" fmla="*/ 344970 w 4155238"/>
              <a:gd name="connsiteY19" fmla="*/ 1147911 h 1873740"/>
              <a:gd name="connsiteX20" fmla="*/ 555293 w 4155238"/>
              <a:gd name="connsiteY20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75530 w 4155238"/>
              <a:gd name="connsiteY15" fmla="*/ 1846167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65177 w 4155238"/>
              <a:gd name="connsiteY15" fmla="*/ 1367236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861906 w 4155162"/>
              <a:gd name="connsiteY13" fmla="*/ 1174434 h 1381768"/>
              <a:gd name="connsiteX14" fmla="*/ 3332316 w 4155162"/>
              <a:gd name="connsiteY14" fmla="*/ 1342883 h 1381768"/>
              <a:gd name="connsiteX15" fmla="*/ 1365101 w 4155162"/>
              <a:gd name="connsiteY15" fmla="*/ 1367236 h 1381768"/>
              <a:gd name="connsiteX16" fmla="*/ 0 w 4155162"/>
              <a:gd name="connsiteY16" fmla="*/ 1381768 h 1381768"/>
              <a:gd name="connsiteX17" fmla="*/ 344894 w 4155162"/>
              <a:gd name="connsiteY17" fmla="*/ 1147911 h 1381768"/>
              <a:gd name="connsiteX18" fmla="*/ 555217 w 4155162"/>
              <a:gd name="connsiteY18" fmla="*/ 1012392 h 1381768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332316 w 4155162"/>
              <a:gd name="connsiteY13" fmla="*/ 1342883 h 1381768"/>
              <a:gd name="connsiteX14" fmla="*/ 1365101 w 4155162"/>
              <a:gd name="connsiteY14" fmla="*/ 1367236 h 1381768"/>
              <a:gd name="connsiteX15" fmla="*/ 0 w 4155162"/>
              <a:gd name="connsiteY15" fmla="*/ 1381768 h 1381768"/>
              <a:gd name="connsiteX16" fmla="*/ 344894 w 4155162"/>
              <a:gd name="connsiteY16" fmla="*/ 1147911 h 1381768"/>
              <a:gd name="connsiteX17" fmla="*/ 555217 w 4155162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94859 w 4156160"/>
              <a:gd name="connsiteY9" fmla="*/ 341175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63797 w 4156160"/>
              <a:gd name="connsiteY9" fmla="*/ 351731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052564"/>
              <a:gd name="connsiteY0" fmla="*/ 1012392 h 1381768"/>
              <a:gd name="connsiteX1" fmla="*/ 919888 w 4052564"/>
              <a:gd name="connsiteY1" fmla="*/ 847716 h 1381768"/>
              <a:gd name="connsiteX2" fmla="*/ 1196267 w 4052564"/>
              <a:gd name="connsiteY2" fmla="*/ 677622 h 1381768"/>
              <a:gd name="connsiteX3" fmla="*/ 1695498 w 4052564"/>
              <a:gd name="connsiteY3" fmla="*/ 235595 h 1381768"/>
              <a:gd name="connsiteX4" fmla="*/ 2028957 w 4052564"/>
              <a:gd name="connsiteY4" fmla="*/ 125446 h 1381768"/>
              <a:gd name="connsiteX5" fmla="*/ 2285124 w 4052564"/>
              <a:gd name="connsiteY5" fmla="*/ 73496 h 1381768"/>
              <a:gd name="connsiteX6" fmla="*/ 2563314 w 4052564"/>
              <a:gd name="connsiteY6" fmla="*/ 9328 h 1381768"/>
              <a:gd name="connsiteX7" fmla="*/ 2836917 w 4052564"/>
              <a:gd name="connsiteY7" fmla="*/ 4291 h 1381768"/>
              <a:gd name="connsiteX8" fmla="*/ 3216580 w 4052564"/>
              <a:gd name="connsiteY8" fmla="*/ 47070 h 1381768"/>
              <a:gd name="connsiteX9" fmla="*/ 3763797 w 4052564"/>
              <a:gd name="connsiteY9" fmla="*/ 351731 h 1381768"/>
              <a:gd name="connsiteX10" fmla="*/ 4016739 w 4052564"/>
              <a:gd name="connsiteY10" fmla="*/ 770524 h 1381768"/>
              <a:gd name="connsiteX11" fmla="*/ 3800849 w 4052564"/>
              <a:gd name="connsiteY11" fmla="*/ 1119759 h 1381768"/>
              <a:gd name="connsiteX12" fmla="*/ 4040074 w 4052564"/>
              <a:gd name="connsiteY12" fmla="*/ 1284134 h 1381768"/>
              <a:gd name="connsiteX13" fmla="*/ 3332316 w 4052564"/>
              <a:gd name="connsiteY13" fmla="*/ 1342883 h 1381768"/>
              <a:gd name="connsiteX14" fmla="*/ 1365101 w 4052564"/>
              <a:gd name="connsiteY14" fmla="*/ 1367236 h 1381768"/>
              <a:gd name="connsiteX15" fmla="*/ 0 w 4052564"/>
              <a:gd name="connsiteY15" fmla="*/ 1381768 h 1381768"/>
              <a:gd name="connsiteX16" fmla="*/ 344894 w 4052564"/>
              <a:gd name="connsiteY16" fmla="*/ 1147911 h 1381768"/>
              <a:gd name="connsiteX17" fmla="*/ 555217 w 4052564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332316 w 4016941"/>
              <a:gd name="connsiteY13" fmla="*/ 1342883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458284 w 4016941"/>
              <a:gd name="connsiteY14" fmla="*/ 111387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210323 w 3672047"/>
              <a:gd name="connsiteY0" fmla="*/ 1012392 h 1163420"/>
              <a:gd name="connsiteX1" fmla="*/ 574994 w 3672047"/>
              <a:gd name="connsiteY1" fmla="*/ 847716 h 1163420"/>
              <a:gd name="connsiteX2" fmla="*/ 851373 w 3672047"/>
              <a:gd name="connsiteY2" fmla="*/ 677622 h 1163420"/>
              <a:gd name="connsiteX3" fmla="*/ 1350604 w 3672047"/>
              <a:gd name="connsiteY3" fmla="*/ 235595 h 1163420"/>
              <a:gd name="connsiteX4" fmla="*/ 1684063 w 3672047"/>
              <a:gd name="connsiteY4" fmla="*/ 125446 h 1163420"/>
              <a:gd name="connsiteX5" fmla="*/ 1940230 w 3672047"/>
              <a:gd name="connsiteY5" fmla="*/ 73496 h 1163420"/>
              <a:gd name="connsiteX6" fmla="*/ 2218420 w 3672047"/>
              <a:gd name="connsiteY6" fmla="*/ 9328 h 1163420"/>
              <a:gd name="connsiteX7" fmla="*/ 2492023 w 3672047"/>
              <a:gd name="connsiteY7" fmla="*/ 4291 h 1163420"/>
              <a:gd name="connsiteX8" fmla="*/ 2871686 w 3672047"/>
              <a:gd name="connsiteY8" fmla="*/ 47070 h 1163420"/>
              <a:gd name="connsiteX9" fmla="*/ 3418903 w 3672047"/>
              <a:gd name="connsiteY9" fmla="*/ 351731 h 1163420"/>
              <a:gd name="connsiteX10" fmla="*/ 3671845 w 3672047"/>
              <a:gd name="connsiteY10" fmla="*/ 770524 h 1163420"/>
              <a:gd name="connsiteX11" fmla="*/ 3455955 w 3672047"/>
              <a:gd name="connsiteY11" fmla="*/ 1119759 h 1163420"/>
              <a:gd name="connsiteX12" fmla="*/ 3156785 w 3672047"/>
              <a:gd name="connsiteY12" fmla="*/ 1125784 h 1163420"/>
              <a:gd name="connsiteX13" fmla="*/ 2832116 w 3672047"/>
              <a:gd name="connsiteY13" fmla="*/ 1163420 h 1163420"/>
              <a:gd name="connsiteX14" fmla="*/ 1113390 w 3672047"/>
              <a:gd name="connsiteY14" fmla="*/ 1113876 h 1163420"/>
              <a:gd name="connsiteX15" fmla="*/ 0 w 3672047"/>
              <a:gd name="connsiteY15" fmla="*/ 1147911 h 1163420"/>
              <a:gd name="connsiteX16" fmla="*/ 210323 w 3672047"/>
              <a:gd name="connsiteY16" fmla="*/ 1012392 h 1163420"/>
              <a:gd name="connsiteX0" fmla="*/ 10288 w 3682335"/>
              <a:gd name="connsiteY0" fmla="*/ 1147911 h 1163420"/>
              <a:gd name="connsiteX1" fmla="*/ 585282 w 3682335"/>
              <a:gd name="connsiteY1" fmla="*/ 847716 h 1163420"/>
              <a:gd name="connsiteX2" fmla="*/ 861661 w 3682335"/>
              <a:gd name="connsiteY2" fmla="*/ 677622 h 1163420"/>
              <a:gd name="connsiteX3" fmla="*/ 1360892 w 3682335"/>
              <a:gd name="connsiteY3" fmla="*/ 235595 h 1163420"/>
              <a:gd name="connsiteX4" fmla="*/ 1694351 w 3682335"/>
              <a:gd name="connsiteY4" fmla="*/ 125446 h 1163420"/>
              <a:gd name="connsiteX5" fmla="*/ 1950518 w 3682335"/>
              <a:gd name="connsiteY5" fmla="*/ 73496 h 1163420"/>
              <a:gd name="connsiteX6" fmla="*/ 2228708 w 3682335"/>
              <a:gd name="connsiteY6" fmla="*/ 9328 h 1163420"/>
              <a:gd name="connsiteX7" fmla="*/ 2502311 w 3682335"/>
              <a:gd name="connsiteY7" fmla="*/ 4291 h 1163420"/>
              <a:gd name="connsiteX8" fmla="*/ 2881974 w 3682335"/>
              <a:gd name="connsiteY8" fmla="*/ 47070 h 1163420"/>
              <a:gd name="connsiteX9" fmla="*/ 3429191 w 3682335"/>
              <a:gd name="connsiteY9" fmla="*/ 351731 h 1163420"/>
              <a:gd name="connsiteX10" fmla="*/ 3682133 w 3682335"/>
              <a:gd name="connsiteY10" fmla="*/ 770524 h 1163420"/>
              <a:gd name="connsiteX11" fmla="*/ 3466243 w 3682335"/>
              <a:gd name="connsiteY11" fmla="*/ 1119759 h 1163420"/>
              <a:gd name="connsiteX12" fmla="*/ 3167073 w 3682335"/>
              <a:gd name="connsiteY12" fmla="*/ 1125784 h 1163420"/>
              <a:gd name="connsiteX13" fmla="*/ 2842404 w 3682335"/>
              <a:gd name="connsiteY13" fmla="*/ 1163420 h 1163420"/>
              <a:gd name="connsiteX14" fmla="*/ 1123678 w 3682335"/>
              <a:gd name="connsiteY14" fmla="*/ 1113876 h 1163420"/>
              <a:gd name="connsiteX15" fmla="*/ 10288 w 3682335"/>
              <a:gd name="connsiteY15" fmla="*/ 114791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376363 w 3197037"/>
              <a:gd name="connsiteY2" fmla="*/ 677622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75907 w 3197037"/>
              <a:gd name="connsiteY2" fmla="*/ 776193 h 1163420"/>
              <a:gd name="connsiteX3" fmla="*/ 272826 w 3197037"/>
              <a:gd name="connsiteY3" fmla="*/ 455932 h 1163420"/>
              <a:gd name="connsiteX4" fmla="*/ 875594 w 3197037"/>
              <a:gd name="connsiteY4" fmla="*/ 98359 h 1163420"/>
              <a:gd name="connsiteX5" fmla="*/ 1209053 w 3197037"/>
              <a:gd name="connsiteY5" fmla="*/ 125446 h 1163420"/>
              <a:gd name="connsiteX6" fmla="*/ 1465220 w 3197037"/>
              <a:gd name="connsiteY6" fmla="*/ 73496 h 1163420"/>
              <a:gd name="connsiteX7" fmla="*/ 1743410 w 3197037"/>
              <a:gd name="connsiteY7" fmla="*/ 9328 h 1163420"/>
              <a:gd name="connsiteX8" fmla="*/ 2017013 w 3197037"/>
              <a:gd name="connsiteY8" fmla="*/ 4291 h 1163420"/>
              <a:gd name="connsiteX9" fmla="*/ 2396676 w 3197037"/>
              <a:gd name="connsiteY9" fmla="*/ 47070 h 1163420"/>
              <a:gd name="connsiteX10" fmla="*/ 2943893 w 3197037"/>
              <a:gd name="connsiteY10" fmla="*/ 351731 h 1163420"/>
              <a:gd name="connsiteX11" fmla="*/ 3196835 w 3197037"/>
              <a:gd name="connsiteY11" fmla="*/ 770524 h 1163420"/>
              <a:gd name="connsiteX12" fmla="*/ 2980945 w 3197037"/>
              <a:gd name="connsiteY12" fmla="*/ 1119759 h 1163420"/>
              <a:gd name="connsiteX13" fmla="*/ 2681775 w 3197037"/>
              <a:gd name="connsiteY13" fmla="*/ 1125784 h 1163420"/>
              <a:gd name="connsiteX14" fmla="*/ 2357106 w 3197037"/>
              <a:gd name="connsiteY14" fmla="*/ 1163420 h 1163420"/>
              <a:gd name="connsiteX15" fmla="*/ 638380 w 3197037"/>
              <a:gd name="connsiteY15" fmla="*/ 1113876 h 1163420"/>
              <a:gd name="connsiteX16" fmla="*/ 73739 w 3197037"/>
              <a:gd name="connsiteY16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106192 w 3229490"/>
              <a:gd name="connsiteY0" fmla="*/ 1021231 h 1163420"/>
              <a:gd name="connsiteX1" fmla="*/ 80668 w 3229490"/>
              <a:gd name="connsiteY1" fmla="*/ 847716 h 1163420"/>
              <a:gd name="connsiteX2" fmla="*/ 305279 w 3229490"/>
              <a:gd name="connsiteY2" fmla="*/ 455932 h 1163420"/>
              <a:gd name="connsiteX3" fmla="*/ 908047 w 3229490"/>
              <a:gd name="connsiteY3" fmla="*/ 98359 h 1163420"/>
              <a:gd name="connsiteX4" fmla="*/ 1241506 w 3229490"/>
              <a:gd name="connsiteY4" fmla="*/ 125446 h 1163420"/>
              <a:gd name="connsiteX5" fmla="*/ 1497673 w 3229490"/>
              <a:gd name="connsiteY5" fmla="*/ 73496 h 1163420"/>
              <a:gd name="connsiteX6" fmla="*/ 1775863 w 3229490"/>
              <a:gd name="connsiteY6" fmla="*/ 9328 h 1163420"/>
              <a:gd name="connsiteX7" fmla="*/ 2049466 w 3229490"/>
              <a:gd name="connsiteY7" fmla="*/ 4291 h 1163420"/>
              <a:gd name="connsiteX8" fmla="*/ 2429129 w 3229490"/>
              <a:gd name="connsiteY8" fmla="*/ 47070 h 1163420"/>
              <a:gd name="connsiteX9" fmla="*/ 2976346 w 3229490"/>
              <a:gd name="connsiteY9" fmla="*/ 351731 h 1163420"/>
              <a:gd name="connsiteX10" fmla="*/ 3229288 w 3229490"/>
              <a:gd name="connsiteY10" fmla="*/ 770524 h 1163420"/>
              <a:gd name="connsiteX11" fmla="*/ 3013398 w 3229490"/>
              <a:gd name="connsiteY11" fmla="*/ 1119759 h 1163420"/>
              <a:gd name="connsiteX12" fmla="*/ 2714228 w 3229490"/>
              <a:gd name="connsiteY12" fmla="*/ 1125784 h 1163420"/>
              <a:gd name="connsiteX13" fmla="*/ 2389559 w 3229490"/>
              <a:gd name="connsiteY13" fmla="*/ 1163420 h 1163420"/>
              <a:gd name="connsiteX14" fmla="*/ 670833 w 3229490"/>
              <a:gd name="connsiteY14" fmla="*/ 1113876 h 1163420"/>
              <a:gd name="connsiteX15" fmla="*/ 106192 w 3229490"/>
              <a:gd name="connsiteY15" fmla="*/ 1021231 h 1163420"/>
              <a:gd name="connsiteX0" fmla="*/ 84353 w 3207651"/>
              <a:gd name="connsiteY0" fmla="*/ 1021231 h 1163420"/>
              <a:gd name="connsiteX1" fmla="*/ 58829 w 3207651"/>
              <a:gd name="connsiteY1" fmla="*/ 847716 h 1163420"/>
              <a:gd name="connsiteX2" fmla="*/ 283440 w 3207651"/>
              <a:gd name="connsiteY2" fmla="*/ 455932 h 1163420"/>
              <a:gd name="connsiteX3" fmla="*/ 886208 w 3207651"/>
              <a:gd name="connsiteY3" fmla="*/ 98359 h 1163420"/>
              <a:gd name="connsiteX4" fmla="*/ 1219667 w 3207651"/>
              <a:gd name="connsiteY4" fmla="*/ 125446 h 1163420"/>
              <a:gd name="connsiteX5" fmla="*/ 1475834 w 3207651"/>
              <a:gd name="connsiteY5" fmla="*/ 73496 h 1163420"/>
              <a:gd name="connsiteX6" fmla="*/ 1754024 w 3207651"/>
              <a:gd name="connsiteY6" fmla="*/ 9328 h 1163420"/>
              <a:gd name="connsiteX7" fmla="*/ 2027627 w 3207651"/>
              <a:gd name="connsiteY7" fmla="*/ 4291 h 1163420"/>
              <a:gd name="connsiteX8" fmla="*/ 2407290 w 3207651"/>
              <a:gd name="connsiteY8" fmla="*/ 47070 h 1163420"/>
              <a:gd name="connsiteX9" fmla="*/ 2954507 w 3207651"/>
              <a:gd name="connsiteY9" fmla="*/ 351731 h 1163420"/>
              <a:gd name="connsiteX10" fmla="*/ 3207449 w 3207651"/>
              <a:gd name="connsiteY10" fmla="*/ 770524 h 1163420"/>
              <a:gd name="connsiteX11" fmla="*/ 2991559 w 3207651"/>
              <a:gd name="connsiteY11" fmla="*/ 1119759 h 1163420"/>
              <a:gd name="connsiteX12" fmla="*/ 2692389 w 3207651"/>
              <a:gd name="connsiteY12" fmla="*/ 1125784 h 1163420"/>
              <a:gd name="connsiteX13" fmla="*/ 2367720 w 3207651"/>
              <a:gd name="connsiteY13" fmla="*/ 1163420 h 1163420"/>
              <a:gd name="connsiteX14" fmla="*/ 648994 w 3207651"/>
              <a:gd name="connsiteY14" fmla="*/ 1113876 h 1163420"/>
              <a:gd name="connsiteX15" fmla="*/ 84353 w 3207651"/>
              <a:gd name="connsiteY15" fmla="*/ 1021231 h 1163420"/>
              <a:gd name="connsiteX0" fmla="*/ 84352 w 3207650"/>
              <a:gd name="connsiteY0" fmla="*/ 1022625 h 1164814"/>
              <a:gd name="connsiteX1" fmla="*/ 58828 w 3207650"/>
              <a:gd name="connsiteY1" fmla="*/ 849110 h 1164814"/>
              <a:gd name="connsiteX2" fmla="*/ 283439 w 3207650"/>
              <a:gd name="connsiteY2" fmla="*/ 457326 h 1164814"/>
              <a:gd name="connsiteX3" fmla="*/ 886207 w 3207650"/>
              <a:gd name="connsiteY3" fmla="*/ 99753 h 1164814"/>
              <a:gd name="connsiteX4" fmla="*/ 1219665 w 3207650"/>
              <a:gd name="connsiteY4" fmla="*/ 161 h 1164814"/>
              <a:gd name="connsiteX5" fmla="*/ 1475833 w 3207650"/>
              <a:gd name="connsiteY5" fmla="*/ 74890 h 1164814"/>
              <a:gd name="connsiteX6" fmla="*/ 1754023 w 3207650"/>
              <a:gd name="connsiteY6" fmla="*/ 10722 h 1164814"/>
              <a:gd name="connsiteX7" fmla="*/ 2027626 w 3207650"/>
              <a:gd name="connsiteY7" fmla="*/ 5685 h 1164814"/>
              <a:gd name="connsiteX8" fmla="*/ 2407289 w 3207650"/>
              <a:gd name="connsiteY8" fmla="*/ 48464 h 1164814"/>
              <a:gd name="connsiteX9" fmla="*/ 2954506 w 3207650"/>
              <a:gd name="connsiteY9" fmla="*/ 353125 h 1164814"/>
              <a:gd name="connsiteX10" fmla="*/ 3207448 w 3207650"/>
              <a:gd name="connsiteY10" fmla="*/ 771918 h 1164814"/>
              <a:gd name="connsiteX11" fmla="*/ 2991558 w 3207650"/>
              <a:gd name="connsiteY11" fmla="*/ 1121153 h 1164814"/>
              <a:gd name="connsiteX12" fmla="*/ 2692388 w 3207650"/>
              <a:gd name="connsiteY12" fmla="*/ 1127178 h 1164814"/>
              <a:gd name="connsiteX13" fmla="*/ 2367719 w 3207650"/>
              <a:gd name="connsiteY13" fmla="*/ 1164814 h 1164814"/>
              <a:gd name="connsiteX14" fmla="*/ 648993 w 3207650"/>
              <a:gd name="connsiteY14" fmla="*/ 1115270 h 1164814"/>
              <a:gd name="connsiteX15" fmla="*/ 84352 w 3207650"/>
              <a:gd name="connsiteY15" fmla="*/ 1022625 h 1164814"/>
              <a:gd name="connsiteX0" fmla="*/ 84352 w 3207650"/>
              <a:gd name="connsiteY0" fmla="*/ 1085031 h 1227220"/>
              <a:gd name="connsiteX1" fmla="*/ 58828 w 3207650"/>
              <a:gd name="connsiteY1" fmla="*/ 911516 h 1227220"/>
              <a:gd name="connsiteX2" fmla="*/ 283439 w 3207650"/>
              <a:gd name="connsiteY2" fmla="*/ 519732 h 1227220"/>
              <a:gd name="connsiteX3" fmla="*/ 886207 w 3207650"/>
              <a:gd name="connsiteY3" fmla="*/ 162159 h 1227220"/>
              <a:gd name="connsiteX4" fmla="*/ 1219665 w 3207650"/>
              <a:gd name="connsiteY4" fmla="*/ 62567 h 1227220"/>
              <a:gd name="connsiteX5" fmla="*/ 1496541 w 3207650"/>
              <a:gd name="connsiteY5" fmla="*/ 59 h 1227220"/>
              <a:gd name="connsiteX6" fmla="*/ 1754023 w 3207650"/>
              <a:gd name="connsiteY6" fmla="*/ 73128 h 1227220"/>
              <a:gd name="connsiteX7" fmla="*/ 2027626 w 3207650"/>
              <a:gd name="connsiteY7" fmla="*/ 68091 h 1227220"/>
              <a:gd name="connsiteX8" fmla="*/ 2407289 w 3207650"/>
              <a:gd name="connsiteY8" fmla="*/ 110870 h 1227220"/>
              <a:gd name="connsiteX9" fmla="*/ 2954506 w 3207650"/>
              <a:gd name="connsiteY9" fmla="*/ 415531 h 1227220"/>
              <a:gd name="connsiteX10" fmla="*/ 3207448 w 3207650"/>
              <a:gd name="connsiteY10" fmla="*/ 834324 h 1227220"/>
              <a:gd name="connsiteX11" fmla="*/ 2991558 w 3207650"/>
              <a:gd name="connsiteY11" fmla="*/ 1183559 h 1227220"/>
              <a:gd name="connsiteX12" fmla="*/ 2692388 w 3207650"/>
              <a:gd name="connsiteY12" fmla="*/ 1189584 h 1227220"/>
              <a:gd name="connsiteX13" fmla="*/ 2367719 w 3207650"/>
              <a:gd name="connsiteY13" fmla="*/ 1227220 h 1227220"/>
              <a:gd name="connsiteX14" fmla="*/ 648993 w 3207650"/>
              <a:gd name="connsiteY14" fmla="*/ 1177676 h 1227220"/>
              <a:gd name="connsiteX15" fmla="*/ 84352 w 3207650"/>
              <a:gd name="connsiteY15" fmla="*/ 1085031 h 1227220"/>
              <a:gd name="connsiteX0" fmla="*/ 84352 w 3207650"/>
              <a:gd name="connsiteY0" fmla="*/ 1093623 h 1235812"/>
              <a:gd name="connsiteX1" fmla="*/ 58828 w 3207650"/>
              <a:gd name="connsiteY1" fmla="*/ 920108 h 1235812"/>
              <a:gd name="connsiteX2" fmla="*/ 283439 w 3207650"/>
              <a:gd name="connsiteY2" fmla="*/ 528324 h 1235812"/>
              <a:gd name="connsiteX3" fmla="*/ 886207 w 3207650"/>
              <a:gd name="connsiteY3" fmla="*/ 170751 h 1235812"/>
              <a:gd name="connsiteX4" fmla="*/ 1219665 w 3207650"/>
              <a:gd name="connsiteY4" fmla="*/ 71159 h 1235812"/>
              <a:gd name="connsiteX5" fmla="*/ 1496541 w 3207650"/>
              <a:gd name="connsiteY5" fmla="*/ 8651 h 1235812"/>
              <a:gd name="connsiteX6" fmla="*/ 1764376 w 3207650"/>
              <a:gd name="connsiteY6" fmla="*/ 7823 h 1235812"/>
              <a:gd name="connsiteX7" fmla="*/ 2027626 w 3207650"/>
              <a:gd name="connsiteY7" fmla="*/ 76683 h 1235812"/>
              <a:gd name="connsiteX8" fmla="*/ 2407289 w 3207650"/>
              <a:gd name="connsiteY8" fmla="*/ 119462 h 1235812"/>
              <a:gd name="connsiteX9" fmla="*/ 2954506 w 3207650"/>
              <a:gd name="connsiteY9" fmla="*/ 424123 h 1235812"/>
              <a:gd name="connsiteX10" fmla="*/ 3207448 w 3207650"/>
              <a:gd name="connsiteY10" fmla="*/ 842916 h 1235812"/>
              <a:gd name="connsiteX11" fmla="*/ 2991558 w 3207650"/>
              <a:gd name="connsiteY11" fmla="*/ 1192151 h 1235812"/>
              <a:gd name="connsiteX12" fmla="*/ 2692388 w 3207650"/>
              <a:gd name="connsiteY12" fmla="*/ 1198176 h 1235812"/>
              <a:gd name="connsiteX13" fmla="*/ 2367719 w 3207650"/>
              <a:gd name="connsiteY13" fmla="*/ 1235812 h 1235812"/>
              <a:gd name="connsiteX14" fmla="*/ 648993 w 3207650"/>
              <a:gd name="connsiteY14" fmla="*/ 1186268 h 1235812"/>
              <a:gd name="connsiteX15" fmla="*/ 84352 w 3207650"/>
              <a:gd name="connsiteY15" fmla="*/ 1093623 h 1235812"/>
              <a:gd name="connsiteX0" fmla="*/ 84352 w 3207650"/>
              <a:gd name="connsiteY0" fmla="*/ 1093974 h 1236163"/>
              <a:gd name="connsiteX1" fmla="*/ 58828 w 3207650"/>
              <a:gd name="connsiteY1" fmla="*/ 920459 h 1236163"/>
              <a:gd name="connsiteX2" fmla="*/ 283439 w 3207650"/>
              <a:gd name="connsiteY2" fmla="*/ 528675 h 1236163"/>
              <a:gd name="connsiteX3" fmla="*/ 886207 w 3207650"/>
              <a:gd name="connsiteY3" fmla="*/ 171102 h 1236163"/>
              <a:gd name="connsiteX4" fmla="*/ 1219665 w 3207650"/>
              <a:gd name="connsiteY4" fmla="*/ 71510 h 1236163"/>
              <a:gd name="connsiteX5" fmla="*/ 1496541 w 3207650"/>
              <a:gd name="connsiteY5" fmla="*/ 9002 h 1236163"/>
              <a:gd name="connsiteX6" fmla="*/ 1764376 w 3207650"/>
              <a:gd name="connsiteY6" fmla="*/ 8174 h 1236163"/>
              <a:gd name="connsiteX7" fmla="*/ 2001966 w 3207650"/>
              <a:gd name="connsiteY7" fmla="*/ 4406 h 1236163"/>
              <a:gd name="connsiteX8" fmla="*/ 2027626 w 3207650"/>
              <a:gd name="connsiteY8" fmla="*/ 77034 h 1236163"/>
              <a:gd name="connsiteX9" fmla="*/ 2407289 w 3207650"/>
              <a:gd name="connsiteY9" fmla="*/ 119813 h 1236163"/>
              <a:gd name="connsiteX10" fmla="*/ 2954506 w 3207650"/>
              <a:gd name="connsiteY10" fmla="*/ 424474 h 1236163"/>
              <a:gd name="connsiteX11" fmla="*/ 3207448 w 3207650"/>
              <a:gd name="connsiteY11" fmla="*/ 843267 h 1236163"/>
              <a:gd name="connsiteX12" fmla="*/ 2991558 w 3207650"/>
              <a:gd name="connsiteY12" fmla="*/ 1192502 h 1236163"/>
              <a:gd name="connsiteX13" fmla="*/ 2692388 w 3207650"/>
              <a:gd name="connsiteY13" fmla="*/ 1198527 h 1236163"/>
              <a:gd name="connsiteX14" fmla="*/ 2367719 w 3207650"/>
              <a:gd name="connsiteY14" fmla="*/ 1236163 h 1236163"/>
              <a:gd name="connsiteX15" fmla="*/ 648993 w 3207650"/>
              <a:gd name="connsiteY15" fmla="*/ 1186619 h 1236163"/>
              <a:gd name="connsiteX16" fmla="*/ 84352 w 3207650"/>
              <a:gd name="connsiteY16" fmla="*/ 1093974 h 123616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07289 w 3207650"/>
              <a:gd name="connsiteY8" fmla="*/ 122943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69413 w 3207650"/>
              <a:gd name="connsiteY8" fmla="*/ 80715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135516 h 1277705"/>
              <a:gd name="connsiteX1" fmla="*/ 58828 w 3207650"/>
              <a:gd name="connsiteY1" fmla="*/ 962001 h 1277705"/>
              <a:gd name="connsiteX2" fmla="*/ 283439 w 3207650"/>
              <a:gd name="connsiteY2" fmla="*/ 570217 h 1277705"/>
              <a:gd name="connsiteX3" fmla="*/ 886207 w 3207650"/>
              <a:gd name="connsiteY3" fmla="*/ 212644 h 1277705"/>
              <a:gd name="connsiteX4" fmla="*/ 1219665 w 3207650"/>
              <a:gd name="connsiteY4" fmla="*/ 113052 h 1277705"/>
              <a:gd name="connsiteX5" fmla="*/ 1496541 w 3207650"/>
              <a:gd name="connsiteY5" fmla="*/ 50544 h 1277705"/>
              <a:gd name="connsiteX6" fmla="*/ 1764376 w 3207650"/>
              <a:gd name="connsiteY6" fmla="*/ 49716 h 1277705"/>
              <a:gd name="connsiteX7" fmla="*/ 2001966 w 3207650"/>
              <a:gd name="connsiteY7" fmla="*/ 3722 h 1277705"/>
              <a:gd name="connsiteX8" fmla="*/ 2469413 w 3207650"/>
              <a:gd name="connsiteY8" fmla="*/ 119127 h 1277705"/>
              <a:gd name="connsiteX9" fmla="*/ 2954506 w 3207650"/>
              <a:gd name="connsiteY9" fmla="*/ 466016 h 1277705"/>
              <a:gd name="connsiteX10" fmla="*/ 3207448 w 3207650"/>
              <a:gd name="connsiteY10" fmla="*/ 884809 h 1277705"/>
              <a:gd name="connsiteX11" fmla="*/ 2991558 w 3207650"/>
              <a:gd name="connsiteY11" fmla="*/ 1234044 h 1277705"/>
              <a:gd name="connsiteX12" fmla="*/ 2692388 w 3207650"/>
              <a:gd name="connsiteY12" fmla="*/ 1240069 h 1277705"/>
              <a:gd name="connsiteX13" fmla="*/ 2367719 w 3207650"/>
              <a:gd name="connsiteY13" fmla="*/ 1277705 h 1277705"/>
              <a:gd name="connsiteX14" fmla="*/ 648993 w 3207650"/>
              <a:gd name="connsiteY14" fmla="*/ 1228161 h 1277705"/>
              <a:gd name="connsiteX15" fmla="*/ 84352 w 3207650"/>
              <a:gd name="connsiteY15" fmla="*/ 1135516 h 1277705"/>
              <a:gd name="connsiteX0" fmla="*/ 84352 w 3207650"/>
              <a:gd name="connsiteY0" fmla="*/ 1138511 h 1280700"/>
              <a:gd name="connsiteX1" fmla="*/ 58828 w 3207650"/>
              <a:gd name="connsiteY1" fmla="*/ 964996 h 1280700"/>
              <a:gd name="connsiteX2" fmla="*/ 283439 w 3207650"/>
              <a:gd name="connsiteY2" fmla="*/ 573212 h 1280700"/>
              <a:gd name="connsiteX3" fmla="*/ 886207 w 3207650"/>
              <a:gd name="connsiteY3" fmla="*/ 215639 h 1280700"/>
              <a:gd name="connsiteX4" fmla="*/ 1219665 w 3207650"/>
              <a:gd name="connsiteY4" fmla="*/ 116047 h 1280700"/>
              <a:gd name="connsiteX5" fmla="*/ 1496541 w 3207650"/>
              <a:gd name="connsiteY5" fmla="*/ 53539 h 1280700"/>
              <a:gd name="connsiteX6" fmla="*/ 1743669 w 3207650"/>
              <a:gd name="connsiteY6" fmla="*/ 21042 h 1280700"/>
              <a:gd name="connsiteX7" fmla="*/ 2001966 w 3207650"/>
              <a:gd name="connsiteY7" fmla="*/ 6717 h 1280700"/>
              <a:gd name="connsiteX8" fmla="*/ 2469413 w 3207650"/>
              <a:gd name="connsiteY8" fmla="*/ 122122 h 1280700"/>
              <a:gd name="connsiteX9" fmla="*/ 2954506 w 3207650"/>
              <a:gd name="connsiteY9" fmla="*/ 469011 h 1280700"/>
              <a:gd name="connsiteX10" fmla="*/ 3207448 w 3207650"/>
              <a:gd name="connsiteY10" fmla="*/ 887804 h 1280700"/>
              <a:gd name="connsiteX11" fmla="*/ 2991558 w 3207650"/>
              <a:gd name="connsiteY11" fmla="*/ 1237039 h 1280700"/>
              <a:gd name="connsiteX12" fmla="*/ 2692388 w 3207650"/>
              <a:gd name="connsiteY12" fmla="*/ 1243064 h 1280700"/>
              <a:gd name="connsiteX13" fmla="*/ 2367719 w 3207650"/>
              <a:gd name="connsiteY13" fmla="*/ 1280700 h 1280700"/>
              <a:gd name="connsiteX14" fmla="*/ 648993 w 3207650"/>
              <a:gd name="connsiteY14" fmla="*/ 1231156 h 1280700"/>
              <a:gd name="connsiteX15" fmla="*/ 84352 w 3207650"/>
              <a:gd name="connsiteY15" fmla="*/ 1138511 h 1280700"/>
              <a:gd name="connsiteX0" fmla="*/ 84352 w 3207798"/>
              <a:gd name="connsiteY0" fmla="*/ 1138511 h 1280700"/>
              <a:gd name="connsiteX1" fmla="*/ 58828 w 3207798"/>
              <a:gd name="connsiteY1" fmla="*/ 964996 h 1280700"/>
              <a:gd name="connsiteX2" fmla="*/ 283439 w 3207798"/>
              <a:gd name="connsiteY2" fmla="*/ 573212 h 1280700"/>
              <a:gd name="connsiteX3" fmla="*/ 886207 w 3207798"/>
              <a:gd name="connsiteY3" fmla="*/ 215639 h 1280700"/>
              <a:gd name="connsiteX4" fmla="*/ 1219665 w 3207798"/>
              <a:gd name="connsiteY4" fmla="*/ 116047 h 1280700"/>
              <a:gd name="connsiteX5" fmla="*/ 1496541 w 3207798"/>
              <a:gd name="connsiteY5" fmla="*/ 53539 h 1280700"/>
              <a:gd name="connsiteX6" fmla="*/ 1743669 w 3207798"/>
              <a:gd name="connsiteY6" fmla="*/ 21042 h 1280700"/>
              <a:gd name="connsiteX7" fmla="*/ 2001966 w 3207798"/>
              <a:gd name="connsiteY7" fmla="*/ 6717 h 1280700"/>
              <a:gd name="connsiteX8" fmla="*/ 2469413 w 3207798"/>
              <a:gd name="connsiteY8" fmla="*/ 122122 h 1280700"/>
              <a:gd name="connsiteX9" fmla="*/ 2954506 w 3207798"/>
              <a:gd name="connsiteY9" fmla="*/ 469011 h 1280700"/>
              <a:gd name="connsiteX10" fmla="*/ 3207448 w 3207798"/>
              <a:gd name="connsiteY10" fmla="*/ 887804 h 1280700"/>
              <a:gd name="connsiteX11" fmla="*/ 3001912 w 3207798"/>
              <a:gd name="connsiteY11" fmla="*/ 1184256 h 1280700"/>
              <a:gd name="connsiteX12" fmla="*/ 2692388 w 3207798"/>
              <a:gd name="connsiteY12" fmla="*/ 1243064 h 1280700"/>
              <a:gd name="connsiteX13" fmla="*/ 2367719 w 3207798"/>
              <a:gd name="connsiteY13" fmla="*/ 1280700 h 1280700"/>
              <a:gd name="connsiteX14" fmla="*/ 648993 w 3207798"/>
              <a:gd name="connsiteY14" fmla="*/ 1231156 h 1280700"/>
              <a:gd name="connsiteX15" fmla="*/ 84352 w 3207798"/>
              <a:gd name="connsiteY15" fmla="*/ 1138511 h 1280700"/>
              <a:gd name="connsiteX0" fmla="*/ 84352 w 3207798"/>
              <a:gd name="connsiteY0" fmla="*/ 1138511 h 1243064"/>
              <a:gd name="connsiteX1" fmla="*/ 58828 w 3207798"/>
              <a:gd name="connsiteY1" fmla="*/ 964996 h 1243064"/>
              <a:gd name="connsiteX2" fmla="*/ 283439 w 3207798"/>
              <a:gd name="connsiteY2" fmla="*/ 573212 h 1243064"/>
              <a:gd name="connsiteX3" fmla="*/ 886207 w 3207798"/>
              <a:gd name="connsiteY3" fmla="*/ 215639 h 1243064"/>
              <a:gd name="connsiteX4" fmla="*/ 1219665 w 3207798"/>
              <a:gd name="connsiteY4" fmla="*/ 116047 h 1243064"/>
              <a:gd name="connsiteX5" fmla="*/ 1496541 w 3207798"/>
              <a:gd name="connsiteY5" fmla="*/ 53539 h 1243064"/>
              <a:gd name="connsiteX6" fmla="*/ 1743669 w 3207798"/>
              <a:gd name="connsiteY6" fmla="*/ 21042 h 1243064"/>
              <a:gd name="connsiteX7" fmla="*/ 2001966 w 3207798"/>
              <a:gd name="connsiteY7" fmla="*/ 6717 h 1243064"/>
              <a:gd name="connsiteX8" fmla="*/ 2469413 w 3207798"/>
              <a:gd name="connsiteY8" fmla="*/ 122122 h 1243064"/>
              <a:gd name="connsiteX9" fmla="*/ 2954506 w 3207798"/>
              <a:gd name="connsiteY9" fmla="*/ 469011 h 1243064"/>
              <a:gd name="connsiteX10" fmla="*/ 3207448 w 3207798"/>
              <a:gd name="connsiteY10" fmla="*/ 887804 h 1243064"/>
              <a:gd name="connsiteX11" fmla="*/ 3001912 w 3207798"/>
              <a:gd name="connsiteY11" fmla="*/ 1184256 h 1243064"/>
              <a:gd name="connsiteX12" fmla="*/ 2692388 w 3207798"/>
              <a:gd name="connsiteY12" fmla="*/ 1243064 h 1243064"/>
              <a:gd name="connsiteX13" fmla="*/ 2378073 w 3207798"/>
              <a:gd name="connsiteY13" fmla="*/ 1185691 h 1243064"/>
              <a:gd name="connsiteX14" fmla="*/ 648993 w 3207798"/>
              <a:gd name="connsiteY14" fmla="*/ 1231156 h 1243064"/>
              <a:gd name="connsiteX15" fmla="*/ 84352 w 3207798"/>
              <a:gd name="connsiteY15" fmla="*/ 1138511 h 1243064"/>
              <a:gd name="connsiteX0" fmla="*/ 84352 w 3208014"/>
              <a:gd name="connsiteY0" fmla="*/ 1138511 h 1231156"/>
              <a:gd name="connsiteX1" fmla="*/ 58828 w 3208014"/>
              <a:gd name="connsiteY1" fmla="*/ 964996 h 1231156"/>
              <a:gd name="connsiteX2" fmla="*/ 283439 w 3208014"/>
              <a:gd name="connsiteY2" fmla="*/ 573212 h 1231156"/>
              <a:gd name="connsiteX3" fmla="*/ 886207 w 3208014"/>
              <a:gd name="connsiteY3" fmla="*/ 215639 h 1231156"/>
              <a:gd name="connsiteX4" fmla="*/ 1219665 w 3208014"/>
              <a:gd name="connsiteY4" fmla="*/ 116047 h 1231156"/>
              <a:gd name="connsiteX5" fmla="*/ 1496541 w 3208014"/>
              <a:gd name="connsiteY5" fmla="*/ 53539 h 1231156"/>
              <a:gd name="connsiteX6" fmla="*/ 1743669 w 3208014"/>
              <a:gd name="connsiteY6" fmla="*/ 21042 h 1231156"/>
              <a:gd name="connsiteX7" fmla="*/ 2001966 w 3208014"/>
              <a:gd name="connsiteY7" fmla="*/ 6717 h 1231156"/>
              <a:gd name="connsiteX8" fmla="*/ 2469413 w 3208014"/>
              <a:gd name="connsiteY8" fmla="*/ 122122 h 1231156"/>
              <a:gd name="connsiteX9" fmla="*/ 2954506 w 3208014"/>
              <a:gd name="connsiteY9" fmla="*/ 469011 h 1231156"/>
              <a:gd name="connsiteX10" fmla="*/ 3207448 w 3208014"/>
              <a:gd name="connsiteY10" fmla="*/ 887804 h 1231156"/>
              <a:gd name="connsiteX11" fmla="*/ 3001912 w 3208014"/>
              <a:gd name="connsiteY11" fmla="*/ 1184256 h 1231156"/>
              <a:gd name="connsiteX12" fmla="*/ 2378073 w 3208014"/>
              <a:gd name="connsiteY12" fmla="*/ 1185691 h 1231156"/>
              <a:gd name="connsiteX13" fmla="*/ 648993 w 3208014"/>
              <a:gd name="connsiteY13" fmla="*/ 1231156 h 1231156"/>
              <a:gd name="connsiteX14" fmla="*/ 84352 w 3208014"/>
              <a:gd name="connsiteY14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886207 w 3208013"/>
              <a:gd name="connsiteY3" fmla="*/ 215639 h 1231156"/>
              <a:gd name="connsiteX4" fmla="*/ 1219665 w 3208013"/>
              <a:gd name="connsiteY4" fmla="*/ 116047 h 1231156"/>
              <a:gd name="connsiteX5" fmla="*/ 1496541 w 3208013"/>
              <a:gd name="connsiteY5" fmla="*/ 53539 h 1231156"/>
              <a:gd name="connsiteX6" fmla="*/ 1743669 w 3208013"/>
              <a:gd name="connsiteY6" fmla="*/ 21042 h 1231156"/>
              <a:gd name="connsiteX7" fmla="*/ 2001966 w 3208013"/>
              <a:gd name="connsiteY7" fmla="*/ 6717 h 1231156"/>
              <a:gd name="connsiteX8" fmla="*/ 2469413 w 3208013"/>
              <a:gd name="connsiteY8" fmla="*/ 122122 h 1231156"/>
              <a:gd name="connsiteX9" fmla="*/ 2954506 w 3208013"/>
              <a:gd name="connsiteY9" fmla="*/ 469011 h 1231156"/>
              <a:gd name="connsiteX10" fmla="*/ 3207448 w 3208013"/>
              <a:gd name="connsiteY10" fmla="*/ 887804 h 1231156"/>
              <a:gd name="connsiteX11" fmla="*/ 3001912 w 3208013"/>
              <a:gd name="connsiteY11" fmla="*/ 1131473 h 1231156"/>
              <a:gd name="connsiteX12" fmla="*/ 2378073 w 3208013"/>
              <a:gd name="connsiteY12" fmla="*/ 1185691 h 1231156"/>
              <a:gd name="connsiteX13" fmla="*/ 648993 w 3208013"/>
              <a:gd name="connsiteY13" fmla="*/ 1231156 h 1231156"/>
              <a:gd name="connsiteX14" fmla="*/ 84352 w 3208013"/>
              <a:gd name="connsiteY14" fmla="*/ 1138511 h 1231156"/>
              <a:gd name="connsiteX0" fmla="*/ 84352 w 3208013"/>
              <a:gd name="connsiteY0" fmla="*/ 1131800 h 1224445"/>
              <a:gd name="connsiteX1" fmla="*/ 58828 w 3208013"/>
              <a:gd name="connsiteY1" fmla="*/ 958285 h 1224445"/>
              <a:gd name="connsiteX2" fmla="*/ 283439 w 3208013"/>
              <a:gd name="connsiteY2" fmla="*/ 566501 h 1224445"/>
              <a:gd name="connsiteX3" fmla="*/ 886207 w 3208013"/>
              <a:gd name="connsiteY3" fmla="*/ 208928 h 1224445"/>
              <a:gd name="connsiteX4" fmla="*/ 1219665 w 3208013"/>
              <a:gd name="connsiteY4" fmla="*/ 109336 h 1224445"/>
              <a:gd name="connsiteX5" fmla="*/ 1496541 w 3208013"/>
              <a:gd name="connsiteY5" fmla="*/ 46828 h 1224445"/>
              <a:gd name="connsiteX6" fmla="*/ 1709555 w 3208013"/>
              <a:gd name="connsiteY6" fmla="*/ 118678 h 1224445"/>
              <a:gd name="connsiteX7" fmla="*/ 2001966 w 3208013"/>
              <a:gd name="connsiteY7" fmla="*/ 6 h 1224445"/>
              <a:gd name="connsiteX8" fmla="*/ 2469413 w 3208013"/>
              <a:gd name="connsiteY8" fmla="*/ 115411 h 1224445"/>
              <a:gd name="connsiteX9" fmla="*/ 2954506 w 3208013"/>
              <a:gd name="connsiteY9" fmla="*/ 462300 h 1224445"/>
              <a:gd name="connsiteX10" fmla="*/ 3207448 w 3208013"/>
              <a:gd name="connsiteY10" fmla="*/ 881093 h 1224445"/>
              <a:gd name="connsiteX11" fmla="*/ 3001912 w 3208013"/>
              <a:gd name="connsiteY11" fmla="*/ 1124762 h 1224445"/>
              <a:gd name="connsiteX12" fmla="*/ 2378073 w 3208013"/>
              <a:gd name="connsiteY12" fmla="*/ 1178980 h 1224445"/>
              <a:gd name="connsiteX13" fmla="*/ 648993 w 3208013"/>
              <a:gd name="connsiteY13" fmla="*/ 1224445 h 1224445"/>
              <a:gd name="connsiteX14" fmla="*/ 84352 w 3208013"/>
              <a:gd name="connsiteY14" fmla="*/ 1131800 h 1224445"/>
              <a:gd name="connsiteX0" fmla="*/ 84352 w 3208013"/>
              <a:gd name="connsiteY0" fmla="*/ 1131800 h 1224445"/>
              <a:gd name="connsiteX1" fmla="*/ 58828 w 3208013"/>
              <a:gd name="connsiteY1" fmla="*/ 958285 h 1224445"/>
              <a:gd name="connsiteX2" fmla="*/ 283439 w 3208013"/>
              <a:gd name="connsiteY2" fmla="*/ 566501 h 1224445"/>
              <a:gd name="connsiteX3" fmla="*/ 886207 w 3208013"/>
              <a:gd name="connsiteY3" fmla="*/ 208928 h 1224445"/>
              <a:gd name="connsiteX4" fmla="*/ 1219665 w 3208013"/>
              <a:gd name="connsiteY4" fmla="*/ 109336 h 1224445"/>
              <a:gd name="connsiteX5" fmla="*/ 1496541 w 3208013"/>
              <a:gd name="connsiteY5" fmla="*/ 88565 h 1224445"/>
              <a:gd name="connsiteX6" fmla="*/ 1709555 w 3208013"/>
              <a:gd name="connsiteY6" fmla="*/ 118678 h 1224445"/>
              <a:gd name="connsiteX7" fmla="*/ 2001966 w 3208013"/>
              <a:gd name="connsiteY7" fmla="*/ 6 h 1224445"/>
              <a:gd name="connsiteX8" fmla="*/ 2469413 w 3208013"/>
              <a:gd name="connsiteY8" fmla="*/ 115411 h 1224445"/>
              <a:gd name="connsiteX9" fmla="*/ 2954506 w 3208013"/>
              <a:gd name="connsiteY9" fmla="*/ 462300 h 1224445"/>
              <a:gd name="connsiteX10" fmla="*/ 3207448 w 3208013"/>
              <a:gd name="connsiteY10" fmla="*/ 881093 h 1224445"/>
              <a:gd name="connsiteX11" fmla="*/ 3001912 w 3208013"/>
              <a:gd name="connsiteY11" fmla="*/ 1124762 h 1224445"/>
              <a:gd name="connsiteX12" fmla="*/ 2378073 w 3208013"/>
              <a:gd name="connsiteY12" fmla="*/ 1178980 h 1224445"/>
              <a:gd name="connsiteX13" fmla="*/ 648993 w 3208013"/>
              <a:gd name="connsiteY13" fmla="*/ 1224445 h 1224445"/>
              <a:gd name="connsiteX14" fmla="*/ 84352 w 3208013"/>
              <a:gd name="connsiteY14" fmla="*/ 1131800 h 1224445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954506 w 3208013"/>
              <a:gd name="connsiteY10" fmla="*/ 471292 h 1233437"/>
              <a:gd name="connsiteX11" fmla="*/ 3207448 w 3208013"/>
              <a:gd name="connsiteY11" fmla="*/ 890085 h 1233437"/>
              <a:gd name="connsiteX12" fmla="*/ 3001912 w 3208013"/>
              <a:gd name="connsiteY12" fmla="*/ 1133754 h 1233437"/>
              <a:gd name="connsiteX13" fmla="*/ 2378073 w 3208013"/>
              <a:gd name="connsiteY13" fmla="*/ 1187972 h 1233437"/>
              <a:gd name="connsiteX14" fmla="*/ 648993 w 3208013"/>
              <a:gd name="connsiteY14" fmla="*/ 1233437 h 1233437"/>
              <a:gd name="connsiteX15" fmla="*/ 84352 w 3208013"/>
              <a:gd name="connsiteY15" fmla="*/ 1140792 h 1233437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133449 w 3208013"/>
              <a:gd name="connsiteY10" fmla="*/ 49116 h 1233437"/>
              <a:gd name="connsiteX11" fmla="*/ 2954506 w 3208013"/>
              <a:gd name="connsiteY11" fmla="*/ 471292 h 1233437"/>
              <a:gd name="connsiteX12" fmla="*/ 3207448 w 3208013"/>
              <a:gd name="connsiteY12" fmla="*/ 890085 h 1233437"/>
              <a:gd name="connsiteX13" fmla="*/ 3001912 w 3208013"/>
              <a:gd name="connsiteY13" fmla="*/ 1133754 h 1233437"/>
              <a:gd name="connsiteX14" fmla="*/ 2378073 w 3208013"/>
              <a:gd name="connsiteY14" fmla="*/ 1187972 h 1233437"/>
              <a:gd name="connsiteX15" fmla="*/ 648993 w 3208013"/>
              <a:gd name="connsiteY15" fmla="*/ 1233437 h 1233437"/>
              <a:gd name="connsiteX16" fmla="*/ 84352 w 3208013"/>
              <a:gd name="connsiteY16" fmla="*/ 1140792 h 1233437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379067 w 3208013"/>
              <a:gd name="connsiteY10" fmla="*/ 118680 h 1233437"/>
              <a:gd name="connsiteX11" fmla="*/ 2954506 w 3208013"/>
              <a:gd name="connsiteY11" fmla="*/ 471292 h 1233437"/>
              <a:gd name="connsiteX12" fmla="*/ 3207448 w 3208013"/>
              <a:gd name="connsiteY12" fmla="*/ 890085 h 1233437"/>
              <a:gd name="connsiteX13" fmla="*/ 3001912 w 3208013"/>
              <a:gd name="connsiteY13" fmla="*/ 1133754 h 1233437"/>
              <a:gd name="connsiteX14" fmla="*/ 2378073 w 3208013"/>
              <a:gd name="connsiteY14" fmla="*/ 1187972 h 1233437"/>
              <a:gd name="connsiteX15" fmla="*/ 648993 w 3208013"/>
              <a:gd name="connsiteY15" fmla="*/ 1233437 h 1233437"/>
              <a:gd name="connsiteX16" fmla="*/ 84352 w 3208013"/>
              <a:gd name="connsiteY16" fmla="*/ 1140792 h 1233437"/>
              <a:gd name="connsiteX0" fmla="*/ 84352 w 3208013"/>
              <a:gd name="connsiteY0" fmla="*/ 1137899 h 1230544"/>
              <a:gd name="connsiteX1" fmla="*/ 58828 w 3208013"/>
              <a:gd name="connsiteY1" fmla="*/ 964384 h 1230544"/>
              <a:gd name="connsiteX2" fmla="*/ 283439 w 3208013"/>
              <a:gd name="connsiteY2" fmla="*/ 572600 h 1230544"/>
              <a:gd name="connsiteX3" fmla="*/ 886207 w 3208013"/>
              <a:gd name="connsiteY3" fmla="*/ 215027 h 1230544"/>
              <a:gd name="connsiteX4" fmla="*/ 1219665 w 3208013"/>
              <a:gd name="connsiteY4" fmla="*/ 115435 h 1230544"/>
              <a:gd name="connsiteX5" fmla="*/ 1496541 w 3208013"/>
              <a:gd name="connsiteY5" fmla="*/ 94664 h 1230544"/>
              <a:gd name="connsiteX6" fmla="*/ 1709555 w 3208013"/>
              <a:gd name="connsiteY6" fmla="*/ 124777 h 1230544"/>
              <a:gd name="connsiteX7" fmla="*/ 2001966 w 3208013"/>
              <a:gd name="connsiteY7" fmla="*/ 6105 h 1230544"/>
              <a:gd name="connsiteX8" fmla="*/ 2201677 w 3208013"/>
              <a:gd name="connsiteY8" fmla="*/ 345349 h 1230544"/>
              <a:gd name="connsiteX9" fmla="*/ 2469413 w 3208013"/>
              <a:gd name="connsiteY9" fmla="*/ 121510 h 1230544"/>
              <a:gd name="connsiteX10" fmla="*/ 2379067 w 3208013"/>
              <a:gd name="connsiteY10" fmla="*/ 115787 h 1230544"/>
              <a:gd name="connsiteX11" fmla="*/ 2954506 w 3208013"/>
              <a:gd name="connsiteY11" fmla="*/ 468399 h 1230544"/>
              <a:gd name="connsiteX12" fmla="*/ 3207448 w 3208013"/>
              <a:gd name="connsiteY12" fmla="*/ 887192 h 1230544"/>
              <a:gd name="connsiteX13" fmla="*/ 3001912 w 3208013"/>
              <a:gd name="connsiteY13" fmla="*/ 1130861 h 1230544"/>
              <a:gd name="connsiteX14" fmla="*/ 2378073 w 3208013"/>
              <a:gd name="connsiteY14" fmla="*/ 1185079 h 1230544"/>
              <a:gd name="connsiteX15" fmla="*/ 648993 w 3208013"/>
              <a:gd name="connsiteY15" fmla="*/ 1230544 h 1230544"/>
              <a:gd name="connsiteX16" fmla="*/ 84352 w 3208013"/>
              <a:gd name="connsiteY16" fmla="*/ 1137899 h 1230544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2201677 w 3208013"/>
              <a:gd name="connsiteY8" fmla="*/ 277448 h 1162643"/>
              <a:gd name="connsiteX9" fmla="*/ 2469413 w 3208013"/>
              <a:gd name="connsiteY9" fmla="*/ 53609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103201 h 1195846"/>
              <a:gd name="connsiteX1" fmla="*/ 58828 w 3208013"/>
              <a:gd name="connsiteY1" fmla="*/ 929686 h 1195846"/>
              <a:gd name="connsiteX2" fmla="*/ 283439 w 3208013"/>
              <a:gd name="connsiteY2" fmla="*/ 537902 h 1195846"/>
              <a:gd name="connsiteX3" fmla="*/ 886207 w 3208013"/>
              <a:gd name="connsiteY3" fmla="*/ 180329 h 1195846"/>
              <a:gd name="connsiteX4" fmla="*/ 1219665 w 3208013"/>
              <a:gd name="connsiteY4" fmla="*/ 80737 h 1195846"/>
              <a:gd name="connsiteX5" fmla="*/ 1496541 w 3208013"/>
              <a:gd name="connsiteY5" fmla="*/ 59966 h 1195846"/>
              <a:gd name="connsiteX6" fmla="*/ 1709555 w 3208013"/>
              <a:gd name="connsiteY6" fmla="*/ 90079 h 1195846"/>
              <a:gd name="connsiteX7" fmla="*/ 1613071 w 3208013"/>
              <a:gd name="connsiteY7" fmla="*/ 708785 h 1195846"/>
              <a:gd name="connsiteX8" fmla="*/ 1908300 w 3208013"/>
              <a:gd name="connsiteY8" fmla="*/ 1027159 h 1195846"/>
              <a:gd name="connsiteX9" fmla="*/ 2469413 w 3208013"/>
              <a:gd name="connsiteY9" fmla="*/ 86812 h 1195846"/>
              <a:gd name="connsiteX10" fmla="*/ 2379067 w 3208013"/>
              <a:gd name="connsiteY10" fmla="*/ 81089 h 1195846"/>
              <a:gd name="connsiteX11" fmla="*/ 2954506 w 3208013"/>
              <a:gd name="connsiteY11" fmla="*/ 433701 h 1195846"/>
              <a:gd name="connsiteX12" fmla="*/ 3207448 w 3208013"/>
              <a:gd name="connsiteY12" fmla="*/ 852494 h 1195846"/>
              <a:gd name="connsiteX13" fmla="*/ 3001912 w 3208013"/>
              <a:gd name="connsiteY13" fmla="*/ 1096163 h 1195846"/>
              <a:gd name="connsiteX14" fmla="*/ 2378073 w 3208013"/>
              <a:gd name="connsiteY14" fmla="*/ 1150381 h 1195846"/>
              <a:gd name="connsiteX15" fmla="*/ 648993 w 3208013"/>
              <a:gd name="connsiteY15" fmla="*/ 1195846 h 1195846"/>
              <a:gd name="connsiteX16" fmla="*/ 84352 w 3208013"/>
              <a:gd name="connsiteY16" fmla="*/ 1103201 h 1195846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7241 w 3208013"/>
              <a:gd name="connsiteY9" fmla="*/ 735337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031109 w 3208013"/>
              <a:gd name="connsiteY11" fmla="*/ 527879 h 1162643"/>
              <a:gd name="connsiteX12" fmla="*/ 2954506 w 3208013"/>
              <a:gd name="connsiteY12" fmla="*/ 400498 h 1162643"/>
              <a:gd name="connsiteX13" fmla="*/ 3207448 w 3208013"/>
              <a:gd name="connsiteY13" fmla="*/ 819291 h 1162643"/>
              <a:gd name="connsiteX14" fmla="*/ 3001912 w 3208013"/>
              <a:gd name="connsiteY14" fmla="*/ 1062960 h 1162643"/>
              <a:gd name="connsiteX15" fmla="*/ 2378073 w 3208013"/>
              <a:gd name="connsiteY15" fmla="*/ 1117178 h 1162643"/>
              <a:gd name="connsiteX16" fmla="*/ 648993 w 3208013"/>
              <a:gd name="connsiteY16" fmla="*/ 1162643 h 1162643"/>
              <a:gd name="connsiteX17" fmla="*/ 84352 w 3208013"/>
              <a:gd name="connsiteY17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031109 w 3208013"/>
              <a:gd name="connsiteY11" fmla="*/ 527879 h 1162643"/>
              <a:gd name="connsiteX12" fmla="*/ 2590572 w 3208013"/>
              <a:gd name="connsiteY12" fmla="*/ 138320 h 1162643"/>
              <a:gd name="connsiteX13" fmla="*/ 2954506 w 3208013"/>
              <a:gd name="connsiteY13" fmla="*/ 400498 h 1162643"/>
              <a:gd name="connsiteX14" fmla="*/ 3207448 w 3208013"/>
              <a:gd name="connsiteY14" fmla="*/ 819291 h 1162643"/>
              <a:gd name="connsiteX15" fmla="*/ 3001912 w 3208013"/>
              <a:gd name="connsiteY15" fmla="*/ 1062960 h 1162643"/>
              <a:gd name="connsiteX16" fmla="*/ 2378073 w 3208013"/>
              <a:gd name="connsiteY16" fmla="*/ 1117178 h 1162643"/>
              <a:gd name="connsiteX17" fmla="*/ 648993 w 3208013"/>
              <a:gd name="connsiteY17" fmla="*/ 1162643 h 1162643"/>
              <a:gd name="connsiteX18" fmla="*/ 84352 w 3208013"/>
              <a:gd name="connsiteY18" fmla="*/ 1069998 h 1162643"/>
              <a:gd name="connsiteX0" fmla="*/ 84352 w 3208013"/>
              <a:gd name="connsiteY0" fmla="*/ 1192768 h 1285413"/>
              <a:gd name="connsiteX1" fmla="*/ 58828 w 3208013"/>
              <a:gd name="connsiteY1" fmla="*/ 1019253 h 1285413"/>
              <a:gd name="connsiteX2" fmla="*/ 283439 w 3208013"/>
              <a:gd name="connsiteY2" fmla="*/ 627469 h 1285413"/>
              <a:gd name="connsiteX3" fmla="*/ 886207 w 3208013"/>
              <a:gd name="connsiteY3" fmla="*/ 269896 h 1285413"/>
              <a:gd name="connsiteX4" fmla="*/ 1219665 w 3208013"/>
              <a:gd name="connsiteY4" fmla="*/ 170304 h 1285413"/>
              <a:gd name="connsiteX5" fmla="*/ 1496541 w 3208013"/>
              <a:gd name="connsiteY5" fmla="*/ 149533 h 1285413"/>
              <a:gd name="connsiteX6" fmla="*/ 1709555 w 3208013"/>
              <a:gd name="connsiteY6" fmla="*/ 179646 h 1285413"/>
              <a:gd name="connsiteX7" fmla="*/ 1613071 w 3208013"/>
              <a:gd name="connsiteY7" fmla="*/ 798352 h 1285413"/>
              <a:gd name="connsiteX8" fmla="*/ 1908300 w 3208013"/>
              <a:gd name="connsiteY8" fmla="*/ 1116726 h 1285413"/>
              <a:gd name="connsiteX9" fmla="*/ 1930418 w 3208013"/>
              <a:gd name="connsiteY9" fmla="*/ 781586 h 1285413"/>
              <a:gd name="connsiteX10" fmla="*/ 2379067 w 3208013"/>
              <a:gd name="connsiteY10" fmla="*/ 170656 h 1285413"/>
              <a:gd name="connsiteX11" fmla="*/ 2481408 w 3208013"/>
              <a:gd name="connsiteY11" fmla="*/ 17616 h 1285413"/>
              <a:gd name="connsiteX12" fmla="*/ 2590572 w 3208013"/>
              <a:gd name="connsiteY12" fmla="*/ 261090 h 1285413"/>
              <a:gd name="connsiteX13" fmla="*/ 2954506 w 3208013"/>
              <a:gd name="connsiteY13" fmla="*/ 523268 h 1285413"/>
              <a:gd name="connsiteX14" fmla="*/ 3207448 w 3208013"/>
              <a:gd name="connsiteY14" fmla="*/ 942061 h 1285413"/>
              <a:gd name="connsiteX15" fmla="*/ 3001912 w 3208013"/>
              <a:gd name="connsiteY15" fmla="*/ 1185730 h 1285413"/>
              <a:gd name="connsiteX16" fmla="*/ 2378073 w 3208013"/>
              <a:gd name="connsiteY16" fmla="*/ 1239948 h 1285413"/>
              <a:gd name="connsiteX17" fmla="*/ 648993 w 3208013"/>
              <a:gd name="connsiteY17" fmla="*/ 1285413 h 1285413"/>
              <a:gd name="connsiteX18" fmla="*/ 84352 w 3208013"/>
              <a:gd name="connsiteY18" fmla="*/ 1192768 h 1285413"/>
              <a:gd name="connsiteX0" fmla="*/ 84352 w 3208013"/>
              <a:gd name="connsiteY0" fmla="*/ 1175152 h 1267797"/>
              <a:gd name="connsiteX1" fmla="*/ 58828 w 3208013"/>
              <a:gd name="connsiteY1" fmla="*/ 1001637 h 1267797"/>
              <a:gd name="connsiteX2" fmla="*/ 283439 w 3208013"/>
              <a:gd name="connsiteY2" fmla="*/ 609853 h 1267797"/>
              <a:gd name="connsiteX3" fmla="*/ 886207 w 3208013"/>
              <a:gd name="connsiteY3" fmla="*/ 252280 h 1267797"/>
              <a:gd name="connsiteX4" fmla="*/ 1219665 w 3208013"/>
              <a:gd name="connsiteY4" fmla="*/ 152688 h 1267797"/>
              <a:gd name="connsiteX5" fmla="*/ 1496541 w 3208013"/>
              <a:gd name="connsiteY5" fmla="*/ 131917 h 1267797"/>
              <a:gd name="connsiteX6" fmla="*/ 1709555 w 3208013"/>
              <a:gd name="connsiteY6" fmla="*/ 162030 h 1267797"/>
              <a:gd name="connsiteX7" fmla="*/ 1613071 w 3208013"/>
              <a:gd name="connsiteY7" fmla="*/ 780736 h 1267797"/>
              <a:gd name="connsiteX8" fmla="*/ 1908300 w 3208013"/>
              <a:gd name="connsiteY8" fmla="*/ 1099110 h 1267797"/>
              <a:gd name="connsiteX9" fmla="*/ 1930418 w 3208013"/>
              <a:gd name="connsiteY9" fmla="*/ 763970 h 1267797"/>
              <a:gd name="connsiteX10" fmla="*/ 2379067 w 3208013"/>
              <a:gd name="connsiteY10" fmla="*/ 153040 h 1267797"/>
              <a:gd name="connsiteX11" fmla="*/ 2481408 w 3208013"/>
              <a:gd name="connsiteY11" fmla="*/ 0 h 1267797"/>
              <a:gd name="connsiteX12" fmla="*/ 2590572 w 3208013"/>
              <a:gd name="connsiteY12" fmla="*/ 243474 h 1267797"/>
              <a:gd name="connsiteX13" fmla="*/ 2954506 w 3208013"/>
              <a:gd name="connsiteY13" fmla="*/ 505652 h 1267797"/>
              <a:gd name="connsiteX14" fmla="*/ 3207448 w 3208013"/>
              <a:gd name="connsiteY14" fmla="*/ 924445 h 1267797"/>
              <a:gd name="connsiteX15" fmla="*/ 3001912 w 3208013"/>
              <a:gd name="connsiteY15" fmla="*/ 1168114 h 1267797"/>
              <a:gd name="connsiteX16" fmla="*/ 2378073 w 3208013"/>
              <a:gd name="connsiteY16" fmla="*/ 1222332 h 1267797"/>
              <a:gd name="connsiteX17" fmla="*/ 648993 w 3208013"/>
              <a:gd name="connsiteY17" fmla="*/ 1267797 h 1267797"/>
              <a:gd name="connsiteX18" fmla="*/ 84352 w 3208013"/>
              <a:gd name="connsiteY18" fmla="*/ 1175152 h 1267797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590572 w 3208013"/>
              <a:gd name="connsiteY11" fmla="*/ 138320 h 1162643"/>
              <a:gd name="connsiteX12" fmla="*/ 2954506 w 3208013"/>
              <a:gd name="connsiteY12" fmla="*/ 400498 h 1162643"/>
              <a:gd name="connsiteX13" fmla="*/ 3207448 w 3208013"/>
              <a:gd name="connsiteY13" fmla="*/ 819291 h 1162643"/>
              <a:gd name="connsiteX14" fmla="*/ 3001912 w 3208013"/>
              <a:gd name="connsiteY14" fmla="*/ 1062960 h 1162643"/>
              <a:gd name="connsiteX15" fmla="*/ 2378073 w 3208013"/>
              <a:gd name="connsiteY15" fmla="*/ 1117178 h 1162643"/>
              <a:gd name="connsiteX16" fmla="*/ 648993 w 3208013"/>
              <a:gd name="connsiteY16" fmla="*/ 1162643 h 1162643"/>
              <a:gd name="connsiteX17" fmla="*/ 84352 w 3208013"/>
              <a:gd name="connsiteY17" fmla="*/ 1069998 h 1162643"/>
              <a:gd name="connsiteX0" fmla="*/ 84352 w 3208013"/>
              <a:gd name="connsiteY0" fmla="*/ 1126932 h 1219577"/>
              <a:gd name="connsiteX1" fmla="*/ 58828 w 3208013"/>
              <a:gd name="connsiteY1" fmla="*/ 953417 h 1219577"/>
              <a:gd name="connsiteX2" fmla="*/ 283439 w 3208013"/>
              <a:gd name="connsiteY2" fmla="*/ 561633 h 1219577"/>
              <a:gd name="connsiteX3" fmla="*/ 886207 w 3208013"/>
              <a:gd name="connsiteY3" fmla="*/ 204060 h 1219577"/>
              <a:gd name="connsiteX4" fmla="*/ 1219665 w 3208013"/>
              <a:gd name="connsiteY4" fmla="*/ 104468 h 1219577"/>
              <a:gd name="connsiteX5" fmla="*/ 1496541 w 3208013"/>
              <a:gd name="connsiteY5" fmla="*/ 83697 h 1219577"/>
              <a:gd name="connsiteX6" fmla="*/ 1709555 w 3208013"/>
              <a:gd name="connsiteY6" fmla="*/ 113810 h 1219577"/>
              <a:gd name="connsiteX7" fmla="*/ 1613071 w 3208013"/>
              <a:gd name="connsiteY7" fmla="*/ 732516 h 1219577"/>
              <a:gd name="connsiteX8" fmla="*/ 1908300 w 3208013"/>
              <a:gd name="connsiteY8" fmla="*/ 1050890 h 1219577"/>
              <a:gd name="connsiteX9" fmla="*/ 1930418 w 3208013"/>
              <a:gd name="connsiteY9" fmla="*/ 715750 h 1219577"/>
              <a:gd name="connsiteX10" fmla="*/ 2085690 w 3208013"/>
              <a:gd name="connsiteY10" fmla="*/ 21342 h 1219577"/>
              <a:gd name="connsiteX11" fmla="*/ 2590572 w 3208013"/>
              <a:gd name="connsiteY11" fmla="*/ 195254 h 1219577"/>
              <a:gd name="connsiteX12" fmla="*/ 2954506 w 3208013"/>
              <a:gd name="connsiteY12" fmla="*/ 457432 h 1219577"/>
              <a:gd name="connsiteX13" fmla="*/ 3207448 w 3208013"/>
              <a:gd name="connsiteY13" fmla="*/ 876225 h 1219577"/>
              <a:gd name="connsiteX14" fmla="*/ 3001912 w 3208013"/>
              <a:gd name="connsiteY14" fmla="*/ 1119894 h 1219577"/>
              <a:gd name="connsiteX15" fmla="*/ 2378073 w 3208013"/>
              <a:gd name="connsiteY15" fmla="*/ 1174112 h 1219577"/>
              <a:gd name="connsiteX16" fmla="*/ 648993 w 3208013"/>
              <a:gd name="connsiteY16" fmla="*/ 1219577 h 1219577"/>
              <a:gd name="connsiteX17" fmla="*/ 84352 w 3208013"/>
              <a:gd name="connsiteY17" fmla="*/ 1126932 h 1219577"/>
              <a:gd name="connsiteX0" fmla="*/ 84352 w 3208013"/>
              <a:gd name="connsiteY0" fmla="*/ 1141434 h 1234079"/>
              <a:gd name="connsiteX1" fmla="*/ 58828 w 3208013"/>
              <a:gd name="connsiteY1" fmla="*/ 967919 h 1234079"/>
              <a:gd name="connsiteX2" fmla="*/ 283439 w 3208013"/>
              <a:gd name="connsiteY2" fmla="*/ 576135 h 1234079"/>
              <a:gd name="connsiteX3" fmla="*/ 886207 w 3208013"/>
              <a:gd name="connsiteY3" fmla="*/ 218562 h 1234079"/>
              <a:gd name="connsiteX4" fmla="*/ 1219665 w 3208013"/>
              <a:gd name="connsiteY4" fmla="*/ 118970 h 1234079"/>
              <a:gd name="connsiteX5" fmla="*/ 1496541 w 3208013"/>
              <a:gd name="connsiteY5" fmla="*/ 98199 h 1234079"/>
              <a:gd name="connsiteX6" fmla="*/ 1709555 w 3208013"/>
              <a:gd name="connsiteY6" fmla="*/ 128312 h 1234079"/>
              <a:gd name="connsiteX7" fmla="*/ 1613071 w 3208013"/>
              <a:gd name="connsiteY7" fmla="*/ 747018 h 1234079"/>
              <a:gd name="connsiteX8" fmla="*/ 1908300 w 3208013"/>
              <a:gd name="connsiteY8" fmla="*/ 1065392 h 1234079"/>
              <a:gd name="connsiteX9" fmla="*/ 1930418 w 3208013"/>
              <a:gd name="connsiteY9" fmla="*/ 730252 h 1234079"/>
              <a:gd name="connsiteX10" fmla="*/ 2085690 w 3208013"/>
              <a:gd name="connsiteY10" fmla="*/ 35844 h 1234079"/>
              <a:gd name="connsiteX11" fmla="*/ 2576926 w 3208013"/>
              <a:gd name="connsiteY11" fmla="*/ 98454 h 1234079"/>
              <a:gd name="connsiteX12" fmla="*/ 2954506 w 3208013"/>
              <a:gd name="connsiteY12" fmla="*/ 471934 h 1234079"/>
              <a:gd name="connsiteX13" fmla="*/ 3207448 w 3208013"/>
              <a:gd name="connsiteY13" fmla="*/ 890727 h 1234079"/>
              <a:gd name="connsiteX14" fmla="*/ 3001912 w 3208013"/>
              <a:gd name="connsiteY14" fmla="*/ 1134396 h 1234079"/>
              <a:gd name="connsiteX15" fmla="*/ 2378073 w 3208013"/>
              <a:gd name="connsiteY15" fmla="*/ 1188614 h 1234079"/>
              <a:gd name="connsiteX16" fmla="*/ 648993 w 3208013"/>
              <a:gd name="connsiteY16" fmla="*/ 1234079 h 1234079"/>
              <a:gd name="connsiteX17" fmla="*/ 84352 w 3208013"/>
              <a:gd name="connsiteY17" fmla="*/ 1141434 h 1234079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1942414 w 3208013"/>
              <a:gd name="connsiteY10" fmla="*/ 553078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2228968 w 3208013"/>
              <a:gd name="connsiteY10" fmla="*/ 580904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2235791 w 3208013"/>
              <a:gd name="connsiteY10" fmla="*/ 650467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805959 w 3208013"/>
              <a:gd name="connsiteY8" fmla="*/ 935680 h 1229582"/>
              <a:gd name="connsiteX9" fmla="*/ 1930418 w 3208013"/>
              <a:gd name="connsiteY9" fmla="*/ 725755 h 1229582"/>
              <a:gd name="connsiteX10" fmla="*/ 2235791 w 3208013"/>
              <a:gd name="connsiteY10" fmla="*/ 650467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64221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64221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67119 w 3208013"/>
              <a:gd name="connsiteY11" fmla="*/ 516931 h 1229582"/>
              <a:gd name="connsiteX12" fmla="*/ 2235791 w 3208013"/>
              <a:gd name="connsiteY12" fmla="*/ 650467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67119 w 3208013"/>
              <a:gd name="connsiteY11" fmla="*/ 516931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394744 w 3208013"/>
              <a:gd name="connsiteY7" fmla="*/ 283399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649038 w 3208013"/>
              <a:gd name="connsiteY8" fmla="*/ 580904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1933006 w 3208013"/>
              <a:gd name="connsiteY11" fmla="*/ 482149 h 1229582"/>
              <a:gd name="connsiteX12" fmla="*/ 2181210 w 3208013"/>
              <a:gd name="connsiteY12" fmla="*/ 344386 h 1229582"/>
              <a:gd name="connsiteX13" fmla="*/ 2085690 w 3208013"/>
              <a:gd name="connsiteY13" fmla="*/ 31347 h 1229582"/>
              <a:gd name="connsiteX14" fmla="*/ 2576926 w 3208013"/>
              <a:gd name="connsiteY14" fmla="*/ 93957 h 1229582"/>
              <a:gd name="connsiteX15" fmla="*/ 2954506 w 3208013"/>
              <a:gd name="connsiteY15" fmla="*/ 467437 h 1229582"/>
              <a:gd name="connsiteX16" fmla="*/ 3207448 w 3208013"/>
              <a:gd name="connsiteY16" fmla="*/ 886230 h 1229582"/>
              <a:gd name="connsiteX17" fmla="*/ 3001912 w 3208013"/>
              <a:gd name="connsiteY17" fmla="*/ 1129899 h 1229582"/>
              <a:gd name="connsiteX18" fmla="*/ 2378073 w 3208013"/>
              <a:gd name="connsiteY18" fmla="*/ 1184117 h 1229582"/>
              <a:gd name="connsiteX19" fmla="*/ 648993 w 3208013"/>
              <a:gd name="connsiteY19" fmla="*/ 1229582 h 1229582"/>
              <a:gd name="connsiteX20" fmla="*/ 84352 w 3208013"/>
              <a:gd name="connsiteY20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649038 w 3208013"/>
              <a:gd name="connsiteY8" fmla="*/ 580904 h 1229582"/>
              <a:gd name="connsiteX9" fmla="*/ 1930418 w 3208013"/>
              <a:gd name="connsiteY9" fmla="*/ 725755 h 1229582"/>
              <a:gd name="connsiteX10" fmla="*/ 1933006 w 3208013"/>
              <a:gd name="connsiteY10" fmla="*/ 482149 h 1229582"/>
              <a:gd name="connsiteX11" fmla="*/ 2181210 w 3208013"/>
              <a:gd name="connsiteY11" fmla="*/ 344386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649038 w 3208013"/>
              <a:gd name="connsiteY8" fmla="*/ 580904 h 1229582"/>
              <a:gd name="connsiteX9" fmla="*/ 1933006 w 3208013"/>
              <a:gd name="connsiteY9" fmla="*/ 482149 h 1229582"/>
              <a:gd name="connsiteX10" fmla="*/ 2181210 w 3208013"/>
              <a:gd name="connsiteY10" fmla="*/ 344386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567166 w 3208013"/>
              <a:gd name="connsiteY8" fmla="*/ 511339 h 1229582"/>
              <a:gd name="connsiteX9" fmla="*/ 1933006 w 3208013"/>
              <a:gd name="connsiteY9" fmla="*/ 482149 h 1229582"/>
              <a:gd name="connsiteX10" fmla="*/ 2181210 w 3208013"/>
              <a:gd name="connsiteY10" fmla="*/ 344386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900591 w 3208013"/>
              <a:gd name="connsiteY6" fmla="*/ 47293 h 1229582"/>
              <a:gd name="connsiteX7" fmla="*/ 1394744 w 3208013"/>
              <a:gd name="connsiteY7" fmla="*/ 283399 h 1229582"/>
              <a:gd name="connsiteX8" fmla="*/ 1567166 w 3208013"/>
              <a:gd name="connsiteY8" fmla="*/ 511339 h 1229582"/>
              <a:gd name="connsiteX9" fmla="*/ 1810197 w 3208013"/>
              <a:gd name="connsiteY9" fmla="*/ 447366 h 1229582"/>
              <a:gd name="connsiteX10" fmla="*/ 2181210 w 3208013"/>
              <a:gd name="connsiteY10" fmla="*/ 344386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27047 h 1219692"/>
              <a:gd name="connsiteX1" fmla="*/ 58828 w 3208013"/>
              <a:gd name="connsiteY1" fmla="*/ 953532 h 1219692"/>
              <a:gd name="connsiteX2" fmla="*/ 283439 w 3208013"/>
              <a:gd name="connsiteY2" fmla="*/ 561748 h 1219692"/>
              <a:gd name="connsiteX3" fmla="*/ 886207 w 3208013"/>
              <a:gd name="connsiteY3" fmla="*/ 204175 h 1219692"/>
              <a:gd name="connsiteX4" fmla="*/ 1219665 w 3208013"/>
              <a:gd name="connsiteY4" fmla="*/ 104583 h 1219692"/>
              <a:gd name="connsiteX5" fmla="*/ 1496541 w 3208013"/>
              <a:gd name="connsiteY5" fmla="*/ 83812 h 1219692"/>
              <a:gd name="connsiteX6" fmla="*/ 1900591 w 3208013"/>
              <a:gd name="connsiteY6" fmla="*/ 37403 h 1219692"/>
              <a:gd name="connsiteX7" fmla="*/ 1394744 w 3208013"/>
              <a:gd name="connsiteY7" fmla="*/ 273509 h 1219692"/>
              <a:gd name="connsiteX8" fmla="*/ 1567166 w 3208013"/>
              <a:gd name="connsiteY8" fmla="*/ 501449 h 1219692"/>
              <a:gd name="connsiteX9" fmla="*/ 1810197 w 3208013"/>
              <a:gd name="connsiteY9" fmla="*/ 437476 h 1219692"/>
              <a:gd name="connsiteX10" fmla="*/ 2181210 w 3208013"/>
              <a:gd name="connsiteY10" fmla="*/ 334496 h 1219692"/>
              <a:gd name="connsiteX11" fmla="*/ 2085690 w 3208013"/>
              <a:gd name="connsiteY11" fmla="*/ 21457 h 1219692"/>
              <a:gd name="connsiteX12" fmla="*/ 2347999 w 3208013"/>
              <a:gd name="connsiteY12" fmla="*/ 151954 h 1219692"/>
              <a:gd name="connsiteX13" fmla="*/ 2954506 w 3208013"/>
              <a:gd name="connsiteY13" fmla="*/ 457547 h 1219692"/>
              <a:gd name="connsiteX14" fmla="*/ 3207448 w 3208013"/>
              <a:gd name="connsiteY14" fmla="*/ 876340 h 1219692"/>
              <a:gd name="connsiteX15" fmla="*/ 3001912 w 3208013"/>
              <a:gd name="connsiteY15" fmla="*/ 1120009 h 1219692"/>
              <a:gd name="connsiteX16" fmla="*/ 2378073 w 3208013"/>
              <a:gd name="connsiteY16" fmla="*/ 1174227 h 1219692"/>
              <a:gd name="connsiteX17" fmla="*/ 648993 w 3208013"/>
              <a:gd name="connsiteY17" fmla="*/ 1219692 h 1219692"/>
              <a:gd name="connsiteX18" fmla="*/ 84352 w 3208013"/>
              <a:gd name="connsiteY18" fmla="*/ 1127047 h 1219692"/>
              <a:gd name="connsiteX0" fmla="*/ 84352 w 3208013"/>
              <a:gd name="connsiteY0" fmla="*/ 1098062 h 1190707"/>
              <a:gd name="connsiteX1" fmla="*/ 58828 w 3208013"/>
              <a:gd name="connsiteY1" fmla="*/ 924547 h 1190707"/>
              <a:gd name="connsiteX2" fmla="*/ 283439 w 3208013"/>
              <a:gd name="connsiteY2" fmla="*/ 532763 h 1190707"/>
              <a:gd name="connsiteX3" fmla="*/ 886207 w 3208013"/>
              <a:gd name="connsiteY3" fmla="*/ 175190 h 1190707"/>
              <a:gd name="connsiteX4" fmla="*/ 1219665 w 3208013"/>
              <a:gd name="connsiteY4" fmla="*/ 75598 h 1190707"/>
              <a:gd name="connsiteX5" fmla="*/ 1496541 w 3208013"/>
              <a:gd name="connsiteY5" fmla="*/ 54827 h 1190707"/>
              <a:gd name="connsiteX6" fmla="*/ 1900591 w 3208013"/>
              <a:gd name="connsiteY6" fmla="*/ 8418 h 1190707"/>
              <a:gd name="connsiteX7" fmla="*/ 1394744 w 3208013"/>
              <a:gd name="connsiteY7" fmla="*/ 244524 h 1190707"/>
              <a:gd name="connsiteX8" fmla="*/ 1567166 w 3208013"/>
              <a:gd name="connsiteY8" fmla="*/ 472464 h 1190707"/>
              <a:gd name="connsiteX9" fmla="*/ 1810197 w 3208013"/>
              <a:gd name="connsiteY9" fmla="*/ 408491 h 1190707"/>
              <a:gd name="connsiteX10" fmla="*/ 2181210 w 3208013"/>
              <a:gd name="connsiteY10" fmla="*/ 305511 h 1190707"/>
              <a:gd name="connsiteX11" fmla="*/ 1985535 w 3208013"/>
              <a:gd name="connsiteY11" fmla="*/ 79754 h 1190707"/>
              <a:gd name="connsiteX12" fmla="*/ 2347999 w 3208013"/>
              <a:gd name="connsiteY12" fmla="*/ 122969 h 1190707"/>
              <a:gd name="connsiteX13" fmla="*/ 2954506 w 3208013"/>
              <a:gd name="connsiteY13" fmla="*/ 428562 h 1190707"/>
              <a:gd name="connsiteX14" fmla="*/ 3207448 w 3208013"/>
              <a:gd name="connsiteY14" fmla="*/ 847355 h 1190707"/>
              <a:gd name="connsiteX15" fmla="*/ 3001912 w 3208013"/>
              <a:gd name="connsiteY15" fmla="*/ 1091024 h 1190707"/>
              <a:gd name="connsiteX16" fmla="*/ 2378073 w 3208013"/>
              <a:gd name="connsiteY16" fmla="*/ 1145242 h 1190707"/>
              <a:gd name="connsiteX17" fmla="*/ 648993 w 3208013"/>
              <a:gd name="connsiteY17" fmla="*/ 1190707 h 1190707"/>
              <a:gd name="connsiteX18" fmla="*/ 84352 w 3208013"/>
              <a:gd name="connsiteY18" fmla="*/ 1098062 h 1190707"/>
              <a:gd name="connsiteX0" fmla="*/ 84352 w 3208013"/>
              <a:gd name="connsiteY0" fmla="*/ 1054957 h 1147602"/>
              <a:gd name="connsiteX1" fmla="*/ 58828 w 3208013"/>
              <a:gd name="connsiteY1" fmla="*/ 881442 h 1147602"/>
              <a:gd name="connsiteX2" fmla="*/ 283439 w 3208013"/>
              <a:gd name="connsiteY2" fmla="*/ 489658 h 1147602"/>
              <a:gd name="connsiteX3" fmla="*/ 886207 w 3208013"/>
              <a:gd name="connsiteY3" fmla="*/ 132085 h 1147602"/>
              <a:gd name="connsiteX4" fmla="*/ 1219665 w 3208013"/>
              <a:gd name="connsiteY4" fmla="*/ 32493 h 1147602"/>
              <a:gd name="connsiteX5" fmla="*/ 1496541 w 3208013"/>
              <a:gd name="connsiteY5" fmla="*/ 11722 h 1147602"/>
              <a:gd name="connsiteX6" fmla="*/ 1394744 w 3208013"/>
              <a:gd name="connsiteY6" fmla="*/ 201419 h 1147602"/>
              <a:gd name="connsiteX7" fmla="*/ 1567166 w 3208013"/>
              <a:gd name="connsiteY7" fmla="*/ 429359 h 1147602"/>
              <a:gd name="connsiteX8" fmla="*/ 1810197 w 3208013"/>
              <a:gd name="connsiteY8" fmla="*/ 365386 h 1147602"/>
              <a:gd name="connsiteX9" fmla="*/ 2181210 w 3208013"/>
              <a:gd name="connsiteY9" fmla="*/ 262406 h 1147602"/>
              <a:gd name="connsiteX10" fmla="*/ 1985535 w 3208013"/>
              <a:gd name="connsiteY10" fmla="*/ 36649 h 1147602"/>
              <a:gd name="connsiteX11" fmla="*/ 2347999 w 3208013"/>
              <a:gd name="connsiteY11" fmla="*/ 79864 h 1147602"/>
              <a:gd name="connsiteX12" fmla="*/ 2954506 w 3208013"/>
              <a:gd name="connsiteY12" fmla="*/ 385457 h 1147602"/>
              <a:gd name="connsiteX13" fmla="*/ 3207448 w 3208013"/>
              <a:gd name="connsiteY13" fmla="*/ 804250 h 1147602"/>
              <a:gd name="connsiteX14" fmla="*/ 3001912 w 3208013"/>
              <a:gd name="connsiteY14" fmla="*/ 1047919 h 1147602"/>
              <a:gd name="connsiteX15" fmla="*/ 2378073 w 3208013"/>
              <a:gd name="connsiteY15" fmla="*/ 1102137 h 1147602"/>
              <a:gd name="connsiteX16" fmla="*/ 648993 w 3208013"/>
              <a:gd name="connsiteY16" fmla="*/ 1147602 h 1147602"/>
              <a:gd name="connsiteX17" fmla="*/ 84352 w 3208013"/>
              <a:gd name="connsiteY17" fmla="*/ 1054957 h 1147602"/>
              <a:gd name="connsiteX0" fmla="*/ 84352 w 3208013"/>
              <a:gd name="connsiteY0" fmla="*/ 1054174 h 1146819"/>
              <a:gd name="connsiteX1" fmla="*/ 58828 w 3208013"/>
              <a:gd name="connsiteY1" fmla="*/ 880659 h 1146819"/>
              <a:gd name="connsiteX2" fmla="*/ 283439 w 3208013"/>
              <a:gd name="connsiteY2" fmla="*/ 488875 h 1146819"/>
              <a:gd name="connsiteX3" fmla="*/ 757435 w 3208013"/>
              <a:gd name="connsiteY3" fmla="*/ 53716 h 1146819"/>
              <a:gd name="connsiteX4" fmla="*/ 1219665 w 3208013"/>
              <a:gd name="connsiteY4" fmla="*/ 31710 h 1146819"/>
              <a:gd name="connsiteX5" fmla="*/ 1496541 w 3208013"/>
              <a:gd name="connsiteY5" fmla="*/ 10939 h 1146819"/>
              <a:gd name="connsiteX6" fmla="*/ 1394744 w 3208013"/>
              <a:gd name="connsiteY6" fmla="*/ 200636 h 1146819"/>
              <a:gd name="connsiteX7" fmla="*/ 1567166 w 3208013"/>
              <a:gd name="connsiteY7" fmla="*/ 428576 h 1146819"/>
              <a:gd name="connsiteX8" fmla="*/ 1810197 w 3208013"/>
              <a:gd name="connsiteY8" fmla="*/ 364603 h 1146819"/>
              <a:gd name="connsiteX9" fmla="*/ 2181210 w 3208013"/>
              <a:gd name="connsiteY9" fmla="*/ 261623 h 1146819"/>
              <a:gd name="connsiteX10" fmla="*/ 1985535 w 3208013"/>
              <a:gd name="connsiteY10" fmla="*/ 35866 h 1146819"/>
              <a:gd name="connsiteX11" fmla="*/ 2347999 w 3208013"/>
              <a:gd name="connsiteY11" fmla="*/ 79081 h 1146819"/>
              <a:gd name="connsiteX12" fmla="*/ 2954506 w 3208013"/>
              <a:gd name="connsiteY12" fmla="*/ 384674 h 1146819"/>
              <a:gd name="connsiteX13" fmla="*/ 3207448 w 3208013"/>
              <a:gd name="connsiteY13" fmla="*/ 803467 h 1146819"/>
              <a:gd name="connsiteX14" fmla="*/ 3001912 w 3208013"/>
              <a:gd name="connsiteY14" fmla="*/ 1047136 h 1146819"/>
              <a:gd name="connsiteX15" fmla="*/ 2378073 w 3208013"/>
              <a:gd name="connsiteY15" fmla="*/ 1101354 h 1146819"/>
              <a:gd name="connsiteX16" fmla="*/ 648993 w 3208013"/>
              <a:gd name="connsiteY16" fmla="*/ 1146819 h 1146819"/>
              <a:gd name="connsiteX17" fmla="*/ 84352 w 3208013"/>
              <a:gd name="connsiteY17" fmla="*/ 1054174 h 1146819"/>
              <a:gd name="connsiteX0" fmla="*/ 84352 w 3208013"/>
              <a:gd name="connsiteY0" fmla="*/ 1054174 h 1146819"/>
              <a:gd name="connsiteX1" fmla="*/ 58828 w 3208013"/>
              <a:gd name="connsiteY1" fmla="*/ 880659 h 1146819"/>
              <a:gd name="connsiteX2" fmla="*/ 283439 w 3208013"/>
              <a:gd name="connsiteY2" fmla="*/ 488875 h 1146819"/>
              <a:gd name="connsiteX3" fmla="*/ 757435 w 3208013"/>
              <a:gd name="connsiteY3" fmla="*/ 53716 h 1146819"/>
              <a:gd name="connsiteX4" fmla="*/ 1148126 w 3208013"/>
              <a:gd name="connsiteY4" fmla="*/ 215974 h 1146819"/>
              <a:gd name="connsiteX5" fmla="*/ 1496541 w 3208013"/>
              <a:gd name="connsiteY5" fmla="*/ 10939 h 1146819"/>
              <a:gd name="connsiteX6" fmla="*/ 1394744 w 3208013"/>
              <a:gd name="connsiteY6" fmla="*/ 200636 h 1146819"/>
              <a:gd name="connsiteX7" fmla="*/ 1567166 w 3208013"/>
              <a:gd name="connsiteY7" fmla="*/ 428576 h 1146819"/>
              <a:gd name="connsiteX8" fmla="*/ 1810197 w 3208013"/>
              <a:gd name="connsiteY8" fmla="*/ 364603 h 1146819"/>
              <a:gd name="connsiteX9" fmla="*/ 2181210 w 3208013"/>
              <a:gd name="connsiteY9" fmla="*/ 261623 h 1146819"/>
              <a:gd name="connsiteX10" fmla="*/ 1985535 w 3208013"/>
              <a:gd name="connsiteY10" fmla="*/ 35866 h 1146819"/>
              <a:gd name="connsiteX11" fmla="*/ 2347999 w 3208013"/>
              <a:gd name="connsiteY11" fmla="*/ 79081 h 1146819"/>
              <a:gd name="connsiteX12" fmla="*/ 2954506 w 3208013"/>
              <a:gd name="connsiteY12" fmla="*/ 384674 h 1146819"/>
              <a:gd name="connsiteX13" fmla="*/ 3207448 w 3208013"/>
              <a:gd name="connsiteY13" fmla="*/ 803467 h 1146819"/>
              <a:gd name="connsiteX14" fmla="*/ 3001912 w 3208013"/>
              <a:gd name="connsiteY14" fmla="*/ 1047136 h 1146819"/>
              <a:gd name="connsiteX15" fmla="*/ 2378073 w 3208013"/>
              <a:gd name="connsiteY15" fmla="*/ 1101354 h 1146819"/>
              <a:gd name="connsiteX16" fmla="*/ 648993 w 3208013"/>
              <a:gd name="connsiteY16" fmla="*/ 1146819 h 1146819"/>
              <a:gd name="connsiteX17" fmla="*/ 84352 w 3208013"/>
              <a:gd name="connsiteY17" fmla="*/ 1054174 h 1146819"/>
              <a:gd name="connsiteX0" fmla="*/ 84352 w 3208013"/>
              <a:gd name="connsiteY0" fmla="*/ 1054174 h 1146819"/>
              <a:gd name="connsiteX1" fmla="*/ 58828 w 3208013"/>
              <a:gd name="connsiteY1" fmla="*/ 880659 h 1146819"/>
              <a:gd name="connsiteX2" fmla="*/ 283439 w 3208013"/>
              <a:gd name="connsiteY2" fmla="*/ 488875 h 1146819"/>
              <a:gd name="connsiteX3" fmla="*/ 757435 w 3208013"/>
              <a:gd name="connsiteY3" fmla="*/ 53716 h 1146819"/>
              <a:gd name="connsiteX4" fmla="*/ 1119512 w 3208013"/>
              <a:gd name="connsiteY4" fmla="*/ 186879 h 1146819"/>
              <a:gd name="connsiteX5" fmla="*/ 1496541 w 3208013"/>
              <a:gd name="connsiteY5" fmla="*/ 10939 h 1146819"/>
              <a:gd name="connsiteX6" fmla="*/ 1394744 w 3208013"/>
              <a:gd name="connsiteY6" fmla="*/ 200636 h 1146819"/>
              <a:gd name="connsiteX7" fmla="*/ 1567166 w 3208013"/>
              <a:gd name="connsiteY7" fmla="*/ 428576 h 1146819"/>
              <a:gd name="connsiteX8" fmla="*/ 1810197 w 3208013"/>
              <a:gd name="connsiteY8" fmla="*/ 364603 h 1146819"/>
              <a:gd name="connsiteX9" fmla="*/ 2181210 w 3208013"/>
              <a:gd name="connsiteY9" fmla="*/ 261623 h 1146819"/>
              <a:gd name="connsiteX10" fmla="*/ 1985535 w 3208013"/>
              <a:gd name="connsiteY10" fmla="*/ 35866 h 1146819"/>
              <a:gd name="connsiteX11" fmla="*/ 2347999 w 3208013"/>
              <a:gd name="connsiteY11" fmla="*/ 79081 h 1146819"/>
              <a:gd name="connsiteX12" fmla="*/ 2954506 w 3208013"/>
              <a:gd name="connsiteY12" fmla="*/ 384674 h 1146819"/>
              <a:gd name="connsiteX13" fmla="*/ 3207448 w 3208013"/>
              <a:gd name="connsiteY13" fmla="*/ 803467 h 1146819"/>
              <a:gd name="connsiteX14" fmla="*/ 3001912 w 3208013"/>
              <a:gd name="connsiteY14" fmla="*/ 1047136 h 1146819"/>
              <a:gd name="connsiteX15" fmla="*/ 2378073 w 3208013"/>
              <a:gd name="connsiteY15" fmla="*/ 1101354 h 1146819"/>
              <a:gd name="connsiteX16" fmla="*/ 648993 w 3208013"/>
              <a:gd name="connsiteY16" fmla="*/ 1146819 h 1146819"/>
              <a:gd name="connsiteX17" fmla="*/ 84352 w 3208013"/>
              <a:gd name="connsiteY17" fmla="*/ 1054174 h 1146819"/>
              <a:gd name="connsiteX0" fmla="*/ 84352 w 3208013"/>
              <a:gd name="connsiteY0" fmla="*/ 1061477 h 1154122"/>
              <a:gd name="connsiteX1" fmla="*/ 58828 w 3208013"/>
              <a:gd name="connsiteY1" fmla="*/ 887962 h 1154122"/>
              <a:gd name="connsiteX2" fmla="*/ 283439 w 3208013"/>
              <a:gd name="connsiteY2" fmla="*/ 496178 h 1154122"/>
              <a:gd name="connsiteX3" fmla="*/ 757435 w 3208013"/>
              <a:gd name="connsiteY3" fmla="*/ 61019 h 1154122"/>
              <a:gd name="connsiteX4" fmla="*/ 1119512 w 3208013"/>
              <a:gd name="connsiteY4" fmla="*/ 194182 h 1154122"/>
              <a:gd name="connsiteX5" fmla="*/ 1496541 w 3208013"/>
              <a:gd name="connsiteY5" fmla="*/ 18242 h 1154122"/>
              <a:gd name="connsiteX6" fmla="*/ 1394744 w 3208013"/>
              <a:gd name="connsiteY6" fmla="*/ 207939 h 1154122"/>
              <a:gd name="connsiteX7" fmla="*/ 1567166 w 3208013"/>
              <a:gd name="connsiteY7" fmla="*/ 435879 h 1154122"/>
              <a:gd name="connsiteX8" fmla="*/ 1810197 w 3208013"/>
              <a:gd name="connsiteY8" fmla="*/ 371906 h 1154122"/>
              <a:gd name="connsiteX9" fmla="*/ 2181210 w 3208013"/>
              <a:gd name="connsiteY9" fmla="*/ 268926 h 1154122"/>
              <a:gd name="connsiteX10" fmla="*/ 1799532 w 3208013"/>
              <a:gd name="connsiteY10" fmla="*/ 33471 h 1154122"/>
              <a:gd name="connsiteX11" fmla="*/ 2347999 w 3208013"/>
              <a:gd name="connsiteY11" fmla="*/ 86384 h 1154122"/>
              <a:gd name="connsiteX12" fmla="*/ 2954506 w 3208013"/>
              <a:gd name="connsiteY12" fmla="*/ 391977 h 1154122"/>
              <a:gd name="connsiteX13" fmla="*/ 3207448 w 3208013"/>
              <a:gd name="connsiteY13" fmla="*/ 810770 h 1154122"/>
              <a:gd name="connsiteX14" fmla="*/ 3001912 w 3208013"/>
              <a:gd name="connsiteY14" fmla="*/ 1054439 h 1154122"/>
              <a:gd name="connsiteX15" fmla="*/ 2378073 w 3208013"/>
              <a:gd name="connsiteY15" fmla="*/ 1108657 h 1154122"/>
              <a:gd name="connsiteX16" fmla="*/ 648993 w 3208013"/>
              <a:gd name="connsiteY16" fmla="*/ 1154122 h 1154122"/>
              <a:gd name="connsiteX17" fmla="*/ 84352 w 3208013"/>
              <a:gd name="connsiteY17" fmla="*/ 1061477 h 1154122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496541 w 3208013"/>
              <a:gd name="connsiteY5" fmla="*/ 49797 h 1185677"/>
              <a:gd name="connsiteX6" fmla="*/ 1394744 w 3208013"/>
              <a:gd name="connsiteY6" fmla="*/ 239494 h 1185677"/>
              <a:gd name="connsiteX7" fmla="*/ 1567166 w 3208013"/>
              <a:gd name="connsiteY7" fmla="*/ 467434 h 1185677"/>
              <a:gd name="connsiteX8" fmla="*/ 1810197 w 3208013"/>
              <a:gd name="connsiteY8" fmla="*/ 403461 h 1185677"/>
              <a:gd name="connsiteX9" fmla="*/ 2181210 w 3208013"/>
              <a:gd name="connsiteY9" fmla="*/ 300481 h 1185677"/>
              <a:gd name="connsiteX10" fmla="*/ 1770916 w 3208013"/>
              <a:gd name="connsiteY10" fmla="*/ 26234 h 1185677"/>
              <a:gd name="connsiteX11" fmla="*/ 2347999 w 3208013"/>
              <a:gd name="connsiteY11" fmla="*/ 117939 h 1185677"/>
              <a:gd name="connsiteX12" fmla="*/ 2954506 w 3208013"/>
              <a:gd name="connsiteY12" fmla="*/ 423532 h 1185677"/>
              <a:gd name="connsiteX13" fmla="*/ 3207448 w 3208013"/>
              <a:gd name="connsiteY13" fmla="*/ 842325 h 1185677"/>
              <a:gd name="connsiteX14" fmla="*/ 3001912 w 3208013"/>
              <a:gd name="connsiteY14" fmla="*/ 1085994 h 1185677"/>
              <a:gd name="connsiteX15" fmla="*/ 2378073 w 3208013"/>
              <a:gd name="connsiteY15" fmla="*/ 1140212 h 1185677"/>
              <a:gd name="connsiteX16" fmla="*/ 648993 w 3208013"/>
              <a:gd name="connsiteY16" fmla="*/ 1185677 h 1185677"/>
              <a:gd name="connsiteX17" fmla="*/ 84352 w 3208013"/>
              <a:gd name="connsiteY17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496541 w 3208013"/>
              <a:gd name="connsiteY5" fmla="*/ 49797 h 1185677"/>
              <a:gd name="connsiteX6" fmla="*/ 1193472 w 3208013"/>
              <a:gd name="connsiteY6" fmla="*/ 194045 h 1185677"/>
              <a:gd name="connsiteX7" fmla="*/ 1394744 w 3208013"/>
              <a:gd name="connsiteY7" fmla="*/ 239494 h 1185677"/>
              <a:gd name="connsiteX8" fmla="*/ 1567166 w 3208013"/>
              <a:gd name="connsiteY8" fmla="*/ 467434 h 1185677"/>
              <a:gd name="connsiteX9" fmla="*/ 1810197 w 3208013"/>
              <a:gd name="connsiteY9" fmla="*/ 403461 h 1185677"/>
              <a:gd name="connsiteX10" fmla="*/ 2181210 w 3208013"/>
              <a:gd name="connsiteY10" fmla="*/ 300481 h 1185677"/>
              <a:gd name="connsiteX11" fmla="*/ 1770916 w 3208013"/>
              <a:gd name="connsiteY11" fmla="*/ 26234 h 1185677"/>
              <a:gd name="connsiteX12" fmla="*/ 2347999 w 3208013"/>
              <a:gd name="connsiteY12" fmla="*/ 117939 h 1185677"/>
              <a:gd name="connsiteX13" fmla="*/ 2954506 w 3208013"/>
              <a:gd name="connsiteY13" fmla="*/ 423532 h 1185677"/>
              <a:gd name="connsiteX14" fmla="*/ 3207448 w 3208013"/>
              <a:gd name="connsiteY14" fmla="*/ 842325 h 1185677"/>
              <a:gd name="connsiteX15" fmla="*/ 3001912 w 3208013"/>
              <a:gd name="connsiteY15" fmla="*/ 1085994 h 1185677"/>
              <a:gd name="connsiteX16" fmla="*/ 2378073 w 3208013"/>
              <a:gd name="connsiteY16" fmla="*/ 1140212 h 1185677"/>
              <a:gd name="connsiteX17" fmla="*/ 648993 w 3208013"/>
              <a:gd name="connsiteY17" fmla="*/ 1185677 h 1185677"/>
              <a:gd name="connsiteX18" fmla="*/ 84352 w 3208013"/>
              <a:gd name="connsiteY18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193472 w 3208013"/>
              <a:gd name="connsiteY5" fmla="*/ 194045 h 1185677"/>
              <a:gd name="connsiteX6" fmla="*/ 1394744 w 3208013"/>
              <a:gd name="connsiteY6" fmla="*/ 239494 h 1185677"/>
              <a:gd name="connsiteX7" fmla="*/ 1567166 w 3208013"/>
              <a:gd name="connsiteY7" fmla="*/ 467434 h 1185677"/>
              <a:gd name="connsiteX8" fmla="*/ 1810197 w 3208013"/>
              <a:gd name="connsiteY8" fmla="*/ 403461 h 1185677"/>
              <a:gd name="connsiteX9" fmla="*/ 2181210 w 3208013"/>
              <a:gd name="connsiteY9" fmla="*/ 300481 h 1185677"/>
              <a:gd name="connsiteX10" fmla="*/ 1770916 w 3208013"/>
              <a:gd name="connsiteY10" fmla="*/ 26234 h 1185677"/>
              <a:gd name="connsiteX11" fmla="*/ 2347999 w 3208013"/>
              <a:gd name="connsiteY11" fmla="*/ 117939 h 1185677"/>
              <a:gd name="connsiteX12" fmla="*/ 2954506 w 3208013"/>
              <a:gd name="connsiteY12" fmla="*/ 423532 h 1185677"/>
              <a:gd name="connsiteX13" fmla="*/ 3207448 w 3208013"/>
              <a:gd name="connsiteY13" fmla="*/ 842325 h 1185677"/>
              <a:gd name="connsiteX14" fmla="*/ 3001912 w 3208013"/>
              <a:gd name="connsiteY14" fmla="*/ 1085994 h 1185677"/>
              <a:gd name="connsiteX15" fmla="*/ 2378073 w 3208013"/>
              <a:gd name="connsiteY15" fmla="*/ 1140212 h 1185677"/>
              <a:gd name="connsiteX16" fmla="*/ 648993 w 3208013"/>
              <a:gd name="connsiteY16" fmla="*/ 1185677 h 1185677"/>
              <a:gd name="connsiteX17" fmla="*/ 84352 w 3208013"/>
              <a:gd name="connsiteY17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193472 w 3208013"/>
              <a:gd name="connsiteY5" fmla="*/ 194045 h 1185677"/>
              <a:gd name="connsiteX6" fmla="*/ 1394744 w 3208013"/>
              <a:gd name="connsiteY6" fmla="*/ 239494 h 1185677"/>
              <a:gd name="connsiteX7" fmla="*/ 1567166 w 3208013"/>
              <a:gd name="connsiteY7" fmla="*/ 467434 h 1185677"/>
              <a:gd name="connsiteX8" fmla="*/ 1810197 w 3208013"/>
              <a:gd name="connsiteY8" fmla="*/ 403461 h 1185677"/>
              <a:gd name="connsiteX9" fmla="*/ 1794897 w 3208013"/>
              <a:gd name="connsiteY9" fmla="*/ 222897 h 1185677"/>
              <a:gd name="connsiteX10" fmla="*/ 1770916 w 3208013"/>
              <a:gd name="connsiteY10" fmla="*/ 26234 h 1185677"/>
              <a:gd name="connsiteX11" fmla="*/ 2347999 w 3208013"/>
              <a:gd name="connsiteY11" fmla="*/ 117939 h 1185677"/>
              <a:gd name="connsiteX12" fmla="*/ 2954506 w 3208013"/>
              <a:gd name="connsiteY12" fmla="*/ 423532 h 1185677"/>
              <a:gd name="connsiteX13" fmla="*/ 3207448 w 3208013"/>
              <a:gd name="connsiteY13" fmla="*/ 842325 h 1185677"/>
              <a:gd name="connsiteX14" fmla="*/ 3001912 w 3208013"/>
              <a:gd name="connsiteY14" fmla="*/ 1085994 h 1185677"/>
              <a:gd name="connsiteX15" fmla="*/ 2378073 w 3208013"/>
              <a:gd name="connsiteY15" fmla="*/ 1140212 h 1185677"/>
              <a:gd name="connsiteX16" fmla="*/ 648993 w 3208013"/>
              <a:gd name="connsiteY16" fmla="*/ 1185677 h 1185677"/>
              <a:gd name="connsiteX17" fmla="*/ 84352 w 3208013"/>
              <a:gd name="connsiteY17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193472 w 3208013"/>
              <a:gd name="connsiteY5" fmla="*/ 194045 h 1185677"/>
              <a:gd name="connsiteX6" fmla="*/ 1394744 w 3208013"/>
              <a:gd name="connsiteY6" fmla="*/ 239494 h 1185677"/>
              <a:gd name="connsiteX7" fmla="*/ 1567166 w 3208013"/>
              <a:gd name="connsiteY7" fmla="*/ 467434 h 1185677"/>
              <a:gd name="connsiteX8" fmla="*/ 1794897 w 3208013"/>
              <a:gd name="connsiteY8" fmla="*/ 222897 h 1185677"/>
              <a:gd name="connsiteX9" fmla="*/ 1770916 w 3208013"/>
              <a:gd name="connsiteY9" fmla="*/ 26234 h 1185677"/>
              <a:gd name="connsiteX10" fmla="*/ 2347999 w 3208013"/>
              <a:gd name="connsiteY10" fmla="*/ 117939 h 1185677"/>
              <a:gd name="connsiteX11" fmla="*/ 2954506 w 3208013"/>
              <a:gd name="connsiteY11" fmla="*/ 423532 h 1185677"/>
              <a:gd name="connsiteX12" fmla="*/ 3207448 w 3208013"/>
              <a:gd name="connsiteY12" fmla="*/ 842325 h 1185677"/>
              <a:gd name="connsiteX13" fmla="*/ 3001912 w 3208013"/>
              <a:gd name="connsiteY13" fmla="*/ 1085994 h 1185677"/>
              <a:gd name="connsiteX14" fmla="*/ 2378073 w 3208013"/>
              <a:gd name="connsiteY14" fmla="*/ 1140212 h 1185677"/>
              <a:gd name="connsiteX15" fmla="*/ 648993 w 3208013"/>
              <a:gd name="connsiteY15" fmla="*/ 1185677 h 1185677"/>
              <a:gd name="connsiteX16" fmla="*/ 84352 w 3208013"/>
              <a:gd name="connsiteY16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193472 w 3208013"/>
              <a:gd name="connsiteY5" fmla="*/ 194045 h 1185677"/>
              <a:gd name="connsiteX6" fmla="*/ 1394744 w 3208013"/>
              <a:gd name="connsiteY6" fmla="*/ 239494 h 1185677"/>
              <a:gd name="connsiteX7" fmla="*/ 1794897 w 3208013"/>
              <a:gd name="connsiteY7" fmla="*/ 222897 h 1185677"/>
              <a:gd name="connsiteX8" fmla="*/ 1770916 w 3208013"/>
              <a:gd name="connsiteY8" fmla="*/ 26234 h 1185677"/>
              <a:gd name="connsiteX9" fmla="*/ 2347999 w 3208013"/>
              <a:gd name="connsiteY9" fmla="*/ 117939 h 1185677"/>
              <a:gd name="connsiteX10" fmla="*/ 2954506 w 3208013"/>
              <a:gd name="connsiteY10" fmla="*/ 423532 h 1185677"/>
              <a:gd name="connsiteX11" fmla="*/ 3207448 w 3208013"/>
              <a:gd name="connsiteY11" fmla="*/ 842325 h 1185677"/>
              <a:gd name="connsiteX12" fmla="*/ 3001912 w 3208013"/>
              <a:gd name="connsiteY12" fmla="*/ 1085994 h 1185677"/>
              <a:gd name="connsiteX13" fmla="*/ 2378073 w 3208013"/>
              <a:gd name="connsiteY13" fmla="*/ 1140212 h 1185677"/>
              <a:gd name="connsiteX14" fmla="*/ 648993 w 3208013"/>
              <a:gd name="connsiteY14" fmla="*/ 1185677 h 1185677"/>
              <a:gd name="connsiteX15" fmla="*/ 84352 w 3208013"/>
              <a:gd name="connsiteY15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119512 w 3208013"/>
              <a:gd name="connsiteY4" fmla="*/ 225737 h 1185677"/>
              <a:gd name="connsiteX5" fmla="*/ 1193472 w 3208013"/>
              <a:gd name="connsiteY5" fmla="*/ 194045 h 1185677"/>
              <a:gd name="connsiteX6" fmla="*/ 1337512 w 3208013"/>
              <a:gd name="connsiteY6" fmla="*/ 200702 h 1185677"/>
              <a:gd name="connsiteX7" fmla="*/ 1794897 w 3208013"/>
              <a:gd name="connsiteY7" fmla="*/ 222897 h 1185677"/>
              <a:gd name="connsiteX8" fmla="*/ 1770916 w 3208013"/>
              <a:gd name="connsiteY8" fmla="*/ 26234 h 1185677"/>
              <a:gd name="connsiteX9" fmla="*/ 2347999 w 3208013"/>
              <a:gd name="connsiteY9" fmla="*/ 117939 h 1185677"/>
              <a:gd name="connsiteX10" fmla="*/ 2954506 w 3208013"/>
              <a:gd name="connsiteY10" fmla="*/ 423532 h 1185677"/>
              <a:gd name="connsiteX11" fmla="*/ 3207448 w 3208013"/>
              <a:gd name="connsiteY11" fmla="*/ 842325 h 1185677"/>
              <a:gd name="connsiteX12" fmla="*/ 3001912 w 3208013"/>
              <a:gd name="connsiteY12" fmla="*/ 1085994 h 1185677"/>
              <a:gd name="connsiteX13" fmla="*/ 2378073 w 3208013"/>
              <a:gd name="connsiteY13" fmla="*/ 1140212 h 1185677"/>
              <a:gd name="connsiteX14" fmla="*/ 648993 w 3208013"/>
              <a:gd name="connsiteY14" fmla="*/ 1185677 h 1185677"/>
              <a:gd name="connsiteX15" fmla="*/ 84352 w 3208013"/>
              <a:gd name="connsiteY15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076588 w 3208013"/>
              <a:gd name="connsiteY4" fmla="*/ 283926 h 1185677"/>
              <a:gd name="connsiteX5" fmla="*/ 1193472 w 3208013"/>
              <a:gd name="connsiteY5" fmla="*/ 194045 h 1185677"/>
              <a:gd name="connsiteX6" fmla="*/ 1337512 w 3208013"/>
              <a:gd name="connsiteY6" fmla="*/ 200702 h 1185677"/>
              <a:gd name="connsiteX7" fmla="*/ 1794897 w 3208013"/>
              <a:gd name="connsiteY7" fmla="*/ 222897 h 1185677"/>
              <a:gd name="connsiteX8" fmla="*/ 1770916 w 3208013"/>
              <a:gd name="connsiteY8" fmla="*/ 26234 h 1185677"/>
              <a:gd name="connsiteX9" fmla="*/ 2347999 w 3208013"/>
              <a:gd name="connsiteY9" fmla="*/ 117939 h 1185677"/>
              <a:gd name="connsiteX10" fmla="*/ 2954506 w 3208013"/>
              <a:gd name="connsiteY10" fmla="*/ 423532 h 1185677"/>
              <a:gd name="connsiteX11" fmla="*/ 3207448 w 3208013"/>
              <a:gd name="connsiteY11" fmla="*/ 842325 h 1185677"/>
              <a:gd name="connsiteX12" fmla="*/ 3001912 w 3208013"/>
              <a:gd name="connsiteY12" fmla="*/ 1085994 h 1185677"/>
              <a:gd name="connsiteX13" fmla="*/ 2378073 w 3208013"/>
              <a:gd name="connsiteY13" fmla="*/ 1140212 h 1185677"/>
              <a:gd name="connsiteX14" fmla="*/ 648993 w 3208013"/>
              <a:gd name="connsiteY14" fmla="*/ 1185677 h 1185677"/>
              <a:gd name="connsiteX15" fmla="*/ 84352 w 3208013"/>
              <a:gd name="connsiteY15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076588 w 3208013"/>
              <a:gd name="connsiteY4" fmla="*/ 283926 h 1185677"/>
              <a:gd name="connsiteX5" fmla="*/ 1337512 w 3208013"/>
              <a:gd name="connsiteY5" fmla="*/ 200702 h 1185677"/>
              <a:gd name="connsiteX6" fmla="*/ 1794897 w 3208013"/>
              <a:gd name="connsiteY6" fmla="*/ 222897 h 1185677"/>
              <a:gd name="connsiteX7" fmla="*/ 1770916 w 3208013"/>
              <a:gd name="connsiteY7" fmla="*/ 26234 h 1185677"/>
              <a:gd name="connsiteX8" fmla="*/ 2347999 w 3208013"/>
              <a:gd name="connsiteY8" fmla="*/ 117939 h 1185677"/>
              <a:gd name="connsiteX9" fmla="*/ 2954506 w 3208013"/>
              <a:gd name="connsiteY9" fmla="*/ 423532 h 1185677"/>
              <a:gd name="connsiteX10" fmla="*/ 3207448 w 3208013"/>
              <a:gd name="connsiteY10" fmla="*/ 842325 h 1185677"/>
              <a:gd name="connsiteX11" fmla="*/ 3001912 w 3208013"/>
              <a:gd name="connsiteY11" fmla="*/ 1085994 h 1185677"/>
              <a:gd name="connsiteX12" fmla="*/ 2378073 w 3208013"/>
              <a:gd name="connsiteY12" fmla="*/ 1140212 h 1185677"/>
              <a:gd name="connsiteX13" fmla="*/ 648993 w 3208013"/>
              <a:gd name="connsiteY13" fmla="*/ 1185677 h 1185677"/>
              <a:gd name="connsiteX14" fmla="*/ 84352 w 3208013"/>
              <a:gd name="connsiteY14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076588 w 3208013"/>
              <a:gd name="connsiteY4" fmla="*/ 283926 h 1185677"/>
              <a:gd name="connsiteX5" fmla="*/ 1366129 w 3208013"/>
              <a:gd name="connsiteY5" fmla="*/ 268589 h 1185677"/>
              <a:gd name="connsiteX6" fmla="*/ 1794897 w 3208013"/>
              <a:gd name="connsiteY6" fmla="*/ 222897 h 1185677"/>
              <a:gd name="connsiteX7" fmla="*/ 1770916 w 3208013"/>
              <a:gd name="connsiteY7" fmla="*/ 26234 h 1185677"/>
              <a:gd name="connsiteX8" fmla="*/ 2347999 w 3208013"/>
              <a:gd name="connsiteY8" fmla="*/ 117939 h 1185677"/>
              <a:gd name="connsiteX9" fmla="*/ 2954506 w 3208013"/>
              <a:gd name="connsiteY9" fmla="*/ 423532 h 1185677"/>
              <a:gd name="connsiteX10" fmla="*/ 3207448 w 3208013"/>
              <a:gd name="connsiteY10" fmla="*/ 842325 h 1185677"/>
              <a:gd name="connsiteX11" fmla="*/ 3001912 w 3208013"/>
              <a:gd name="connsiteY11" fmla="*/ 1085994 h 1185677"/>
              <a:gd name="connsiteX12" fmla="*/ 2378073 w 3208013"/>
              <a:gd name="connsiteY12" fmla="*/ 1140212 h 1185677"/>
              <a:gd name="connsiteX13" fmla="*/ 648993 w 3208013"/>
              <a:gd name="connsiteY13" fmla="*/ 1185677 h 1185677"/>
              <a:gd name="connsiteX14" fmla="*/ 84352 w 3208013"/>
              <a:gd name="connsiteY14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076588 w 3208013"/>
              <a:gd name="connsiteY4" fmla="*/ 283926 h 1185677"/>
              <a:gd name="connsiteX5" fmla="*/ 1085762 w 3208013"/>
              <a:gd name="connsiteY5" fmla="*/ 56657 h 1185677"/>
              <a:gd name="connsiteX6" fmla="*/ 1366129 w 3208013"/>
              <a:gd name="connsiteY6" fmla="*/ 268589 h 1185677"/>
              <a:gd name="connsiteX7" fmla="*/ 1794897 w 3208013"/>
              <a:gd name="connsiteY7" fmla="*/ 222897 h 1185677"/>
              <a:gd name="connsiteX8" fmla="*/ 1770916 w 3208013"/>
              <a:gd name="connsiteY8" fmla="*/ 26234 h 1185677"/>
              <a:gd name="connsiteX9" fmla="*/ 2347999 w 3208013"/>
              <a:gd name="connsiteY9" fmla="*/ 117939 h 1185677"/>
              <a:gd name="connsiteX10" fmla="*/ 2954506 w 3208013"/>
              <a:gd name="connsiteY10" fmla="*/ 423532 h 1185677"/>
              <a:gd name="connsiteX11" fmla="*/ 3207448 w 3208013"/>
              <a:gd name="connsiteY11" fmla="*/ 842325 h 1185677"/>
              <a:gd name="connsiteX12" fmla="*/ 3001912 w 3208013"/>
              <a:gd name="connsiteY12" fmla="*/ 1085994 h 1185677"/>
              <a:gd name="connsiteX13" fmla="*/ 2378073 w 3208013"/>
              <a:gd name="connsiteY13" fmla="*/ 1140212 h 1185677"/>
              <a:gd name="connsiteX14" fmla="*/ 648993 w 3208013"/>
              <a:gd name="connsiteY14" fmla="*/ 1185677 h 1185677"/>
              <a:gd name="connsiteX15" fmla="*/ 84352 w 3208013"/>
              <a:gd name="connsiteY15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076588 w 3208013"/>
              <a:gd name="connsiteY4" fmla="*/ 283926 h 1185677"/>
              <a:gd name="connsiteX5" fmla="*/ 1366129 w 3208013"/>
              <a:gd name="connsiteY5" fmla="*/ 268589 h 1185677"/>
              <a:gd name="connsiteX6" fmla="*/ 1794897 w 3208013"/>
              <a:gd name="connsiteY6" fmla="*/ 222897 h 1185677"/>
              <a:gd name="connsiteX7" fmla="*/ 1770916 w 3208013"/>
              <a:gd name="connsiteY7" fmla="*/ 26234 h 1185677"/>
              <a:gd name="connsiteX8" fmla="*/ 2347999 w 3208013"/>
              <a:gd name="connsiteY8" fmla="*/ 117939 h 1185677"/>
              <a:gd name="connsiteX9" fmla="*/ 2954506 w 3208013"/>
              <a:gd name="connsiteY9" fmla="*/ 423532 h 1185677"/>
              <a:gd name="connsiteX10" fmla="*/ 3207448 w 3208013"/>
              <a:gd name="connsiteY10" fmla="*/ 842325 h 1185677"/>
              <a:gd name="connsiteX11" fmla="*/ 3001912 w 3208013"/>
              <a:gd name="connsiteY11" fmla="*/ 1085994 h 1185677"/>
              <a:gd name="connsiteX12" fmla="*/ 2378073 w 3208013"/>
              <a:gd name="connsiteY12" fmla="*/ 1140212 h 1185677"/>
              <a:gd name="connsiteX13" fmla="*/ 648993 w 3208013"/>
              <a:gd name="connsiteY13" fmla="*/ 1185677 h 1185677"/>
              <a:gd name="connsiteX14" fmla="*/ 84352 w 3208013"/>
              <a:gd name="connsiteY14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229397 w 3208013"/>
              <a:gd name="connsiteY4" fmla="*/ 99662 h 1185677"/>
              <a:gd name="connsiteX5" fmla="*/ 1366129 w 3208013"/>
              <a:gd name="connsiteY5" fmla="*/ 268589 h 1185677"/>
              <a:gd name="connsiteX6" fmla="*/ 1794897 w 3208013"/>
              <a:gd name="connsiteY6" fmla="*/ 222897 h 1185677"/>
              <a:gd name="connsiteX7" fmla="*/ 1770916 w 3208013"/>
              <a:gd name="connsiteY7" fmla="*/ 26234 h 1185677"/>
              <a:gd name="connsiteX8" fmla="*/ 2347999 w 3208013"/>
              <a:gd name="connsiteY8" fmla="*/ 117939 h 1185677"/>
              <a:gd name="connsiteX9" fmla="*/ 2954506 w 3208013"/>
              <a:gd name="connsiteY9" fmla="*/ 423532 h 1185677"/>
              <a:gd name="connsiteX10" fmla="*/ 3207448 w 3208013"/>
              <a:gd name="connsiteY10" fmla="*/ 842325 h 1185677"/>
              <a:gd name="connsiteX11" fmla="*/ 3001912 w 3208013"/>
              <a:gd name="connsiteY11" fmla="*/ 1085994 h 1185677"/>
              <a:gd name="connsiteX12" fmla="*/ 2378073 w 3208013"/>
              <a:gd name="connsiteY12" fmla="*/ 1140212 h 1185677"/>
              <a:gd name="connsiteX13" fmla="*/ 648993 w 3208013"/>
              <a:gd name="connsiteY13" fmla="*/ 1185677 h 1185677"/>
              <a:gd name="connsiteX14" fmla="*/ 84352 w 3208013"/>
              <a:gd name="connsiteY14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229397 w 3208013"/>
              <a:gd name="connsiteY4" fmla="*/ 99662 h 1185677"/>
              <a:gd name="connsiteX5" fmla="*/ 1794897 w 3208013"/>
              <a:gd name="connsiteY5" fmla="*/ 222897 h 1185677"/>
              <a:gd name="connsiteX6" fmla="*/ 1770916 w 3208013"/>
              <a:gd name="connsiteY6" fmla="*/ 26234 h 1185677"/>
              <a:gd name="connsiteX7" fmla="*/ 2347999 w 3208013"/>
              <a:gd name="connsiteY7" fmla="*/ 117939 h 1185677"/>
              <a:gd name="connsiteX8" fmla="*/ 2954506 w 3208013"/>
              <a:gd name="connsiteY8" fmla="*/ 423532 h 1185677"/>
              <a:gd name="connsiteX9" fmla="*/ 3207448 w 3208013"/>
              <a:gd name="connsiteY9" fmla="*/ 842325 h 1185677"/>
              <a:gd name="connsiteX10" fmla="*/ 3001912 w 3208013"/>
              <a:gd name="connsiteY10" fmla="*/ 1085994 h 1185677"/>
              <a:gd name="connsiteX11" fmla="*/ 2378073 w 3208013"/>
              <a:gd name="connsiteY11" fmla="*/ 1140212 h 1185677"/>
              <a:gd name="connsiteX12" fmla="*/ 648993 w 3208013"/>
              <a:gd name="connsiteY12" fmla="*/ 1185677 h 1185677"/>
              <a:gd name="connsiteX13" fmla="*/ 84352 w 3208013"/>
              <a:gd name="connsiteY13" fmla="*/ 1093032 h 1185677"/>
              <a:gd name="connsiteX0" fmla="*/ 84352 w 3208013"/>
              <a:gd name="connsiteY0" fmla="*/ 1093032 h 1185677"/>
              <a:gd name="connsiteX1" fmla="*/ 58828 w 3208013"/>
              <a:gd name="connsiteY1" fmla="*/ 919517 h 1185677"/>
              <a:gd name="connsiteX2" fmla="*/ 283439 w 3208013"/>
              <a:gd name="connsiteY2" fmla="*/ 527733 h 1185677"/>
              <a:gd name="connsiteX3" fmla="*/ 757435 w 3208013"/>
              <a:gd name="connsiteY3" fmla="*/ 92574 h 1185677"/>
              <a:gd name="connsiteX4" fmla="*/ 1229397 w 3208013"/>
              <a:gd name="connsiteY4" fmla="*/ 99662 h 1185677"/>
              <a:gd name="connsiteX5" fmla="*/ 1669872 w 3208013"/>
              <a:gd name="connsiteY5" fmla="*/ 48330 h 1185677"/>
              <a:gd name="connsiteX6" fmla="*/ 1770916 w 3208013"/>
              <a:gd name="connsiteY6" fmla="*/ 26234 h 1185677"/>
              <a:gd name="connsiteX7" fmla="*/ 2347999 w 3208013"/>
              <a:gd name="connsiteY7" fmla="*/ 117939 h 1185677"/>
              <a:gd name="connsiteX8" fmla="*/ 2954506 w 3208013"/>
              <a:gd name="connsiteY8" fmla="*/ 423532 h 1185677"/>
              <a:gd name="connsiteX9" fmla="*/ 3207448 w 3208013"/>
              <a:gd name="connsiteY9" fmla="*/ 842325 h 1185677"/>
              <a:gd name="connsiteX10" fmla="*/ 3001912 w 3208013"/>
              <a:gd name="connsiteY10" fmla="*/ 1085994 h 1185677"/>
              <a:gd name="connsiteX11" fmla="*/ 2378073 w 3208013"/>
              <a:gd name="connsiteY11" fmla="*/ 1140212 h 1185677"/>
              <a:gd name="connsiteX12" fmla="*/ 648993 w 3208013"/>
              <a:gd name="connsiteY12" fmla="*/ 1185677 h 1185677"/>
              <a:gd name="connsiteX13" fmla="*/ 84352 w 3208013"/>
              <a:gd name="connsiteY13" fmla="*/ 1093032 h 118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8013" h="1185677">
                <a:moveTo>
                  <a:pt x="84352" y="1093032"/>
                </a:moveTo>
                <a:cubicBezTo>
                  <a:pt x="-14009" y="1048672"/>
                  <a:pt x="-31298" y="1029567"/>
                  <a:pt x="58828" y="919517"/>
                </a:cubicBezTo>
                <a:cubicBezTo>
                  <a:pt x="92009" y="825301"/>
                  <a:pt x="167005" y="665557"/>
                  <a:pt x="283439" y="527733"/>
                </a:cubicBezTo>
                <a:cubicBezTo>
                  <a:pt x="399874" y="389909"/>
                  <a:pt x="599775" y="163919"/>
                  <a:pt x="757435" y="92574"/>
                </a:cubicBezTo>
                <a:cubicBezTo>
                  <a:pt x="915095" y="21229"/>
                  <a:pt x="1077324" y="107036"/>
                  <a:pt x="1229397" y="99662"/>
                </a:cubicBezTo>
                <a:cubicBezTo>
                  <a:pt x="1381470" y="92288"/>
                  <a:pt x="1579619" y="60568"/>
                  <a:pt x="1669872" y="48330"/>
                </a:cubicBezTo>
                <a:cubicBezTo>
                  <a:pt x="1760125" y="36092"/>
                  <a:pt x="1665164" y="102754"/>
                  <a:pt x="1770916" y="26234"/>
                </a:cubicBezTo>
                <a:cubicBezTo>
                  <a:pt x="1876668" y="-50286"/>
                  <a:pt x="2252093" y="59170"/>
                  <a:pt x="2347999" y="117939"/>
                </a:cubicBezTo>
                <a:cubicBezTo>
                  <a:pt x="2443905" y="176708"/>
                  <a:pt x="2811264" y="302801"/>
                  <a:pt x="2954506" y="423532"/>
                </a:cubicBezTo>
                <a:cubicBezTo>
                  <a:pt x="3097748" y="544263"/>
                  <a:pt x="3199547" y="731915"/>
                  <a:pt x="3207448" y="842325"/>
                </a:cubicBezTo>
                <a:cubicBezTo>
                  <a:pt x="3215349" y="952735"/>
                  <a:pt x="3140141" y="1036346"/>
                  <a:pt x="3001912" y="1085994"/>
                </a:cubicBezTo>
                <a:cubicBezTo>
                  <a:pt x="2863683" y="1135642"/>
                  <a:pt x="2770226" y="1132395"/>
                  <a:pt x="2378073" y="1140212"/>
                </a:cubicBezTo>
                <a:lnTo>
                  <a:pt x="648993" y="1185677"/>
                </a:lnTo>
                <a:cubicBezTo>
                  <a:pt x="460779" y="1154795"/>
                  <a:pt x="182713" y="1137392"/>
                  <a:pt x="84352" y="1093032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1721060" y="2876321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Metatarsal head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3163537" y="2447803"/>
            <a:ext cx="1338703" cy="640649"/>
          </a:xfrm>
          <a:custGeom>
            <a:avLst/>
            <a:gdLst>
              <a:gd name="T0" fmla="*/ 51859 w 2800037"/>
              <a:gd name="T1" fmla="*/ 127876 h 854440"/>
              <a:gd name="T2" fmla="*/ 336768 w 2800037"/>
              <a:gd name="T3" fmla="*/ 38052 h 854440"/>
              <a:gd name="T4" fmla="*/ 655414 w 2800037"/>
              <a:gd name="T5" fmla="*/ 11852 h 854440"/>
              <a:gd name="T6" fmla="*/ 981561 w 2800037"/>
              <a:gd name="T7" fmla="*/ 109163 h 854440"/>
              <a:gd name="T8" fmla="*/ 1090276 w 2800037"/>
              <a:gd name="T9" fmla="*/ 202731 h 854440"/>
              <a:gd name="T10" fmla="*/ 1120266 w 2800037"/>
              <a:gd name="T11" fmla="*/ 288815 h 854440"/>
              <a:gd name="T12" fmla="*/ 1213987 w 2800037"/>
              <a:gd name="T13" fmla="*/ 386127 h 854440"/>
              <a:gd name="T14" fmla="*/ 1540131 w 2800037"/>
              <a:gd name="T15" fmla="*/ 532094 h 854440"/>
              <a:gd name="T16" fmla="*/ 2004982 w 2800037"/>
              <a:gd name="T17" fmla="*/ 681802 h 854440"/>
              <a:gd name="T18" fmla="*/ 2406104 w 2800037"/>
              <a:gd name="T19" fmla="*/ 779114 h 854440"/>
              <a:gd name="T20" fmla="*/ 2747244 w 2800037"/>
              <a:gd name="T21" fmla="*/ 842742 h 854440"/>
              <a:gd name="T22" fmla="*/ 2728500 w 2800037"/>
              <a:gd name="T23" fmla="*/ 842742 h 854440"/>
              <a:gd name="T24" fmla="*/ 1795051 w 2800037"/>
              <a:gd name="T25" fmla="*/ 711746 h 854440"/>
              <a:gd name="T26" fmla="*/ 1131511 w 2800037"/>
              <a:gd name="T27" fmla="*/ 722973 h 854440"/>
              <a:gd name="T28" fmla="*/ 280534 w 2800037"/>
              <a:gd name="T29" fmla="*/ 730459 h 854440"/>
              <a:gd name="T30" fmla="*/ 33115 w 2800037"/>
              <a:gd name="T31" fmla="*/ 726715 h 854440"/>
              <a:gd name="T32" fmla="*/ 33115 w 2800037"/>
              <a:gd name="T33" fmla="*/ 726715 h 854440"/>
              <a:gd name="T34" fmla="*/ 25617 w 2800037"/>
              <a:gd name="T35" fmla="*/ 243903 h 854440"/>
              <a:gd name="T36" fmla="*/ 51859 w 2800037"/>
              <a:gd name="T37" fmla="*/ 127876 h 8544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connsiteX0" fmla="*/ 32323 w 2816994"/>
              <a:gd name="connsiteY0" fmla="*/ 119883 h 846764"/>
              <a:gd name="connsiteX1" fmla="*/ 317136 w 2816994"/>
              <a:gd name="connsiteY1" fmla="*/ 29942 h 846764"/>
              <a:gd name="connsiteX2" fmla="*/ 635677 w 2816994"/>
              <a:gd name="connsiteY2" fmla="*/ 3709 h 846764"/>
              <a:gd name="connsiteX3" fmla="*/ 961713 w 2816994"/>
              <a:gd name="connsiteY3" fmla="*/ 101146 h 846764"/>
              <a:gd name="connsiteX4" fmla="*/ 1070391 w 2816994"/>
              <a:gd name="connsiteY4" fmla="*/ 194834 h 846764"/>
              <a:gd name="connsiteX5" fmla="*/ 1100372 w 2816994"/>
              <a:gd name="connsiteY5" fmla="*/ 281027 h 846764"/>
              <a:gd name="connsiteX6" fmla="*/ 1194060 w 2816994"/>
              <a:gd name="connsiteY6" fmla="*/ 378464 h 846764"/>
              <a:gd name="connsiteX7" fmla="*/ 1520096 w 2816994"/>
              <a:gd name="connsiteY7" fmla="*/ 524618 h 846764"/>
              <a:gd name="connsiteX8" fmla="*/ 1984791 w 2816994"/>
              <a:gd name="connsiteY8" fmla="*/ 674519 h 846764"/>
              <a:gd name="connsiteX9" fmla="*/ 2385778 w 2816994"/>
              <a:gd name="connsiteY9" fmla="*/ 771955 h 846764"/>
              <a:gd name="connsiteX10" fmla="*/ 2726804 w 2816994"/>
              <a:gd name="connsiteY10" fmla="*/ 835664 h 846764"/>
              <a:gd name="connsiteX11" fmla="*/ 616149 w 2816994"/>
              <a:gd name="connsiteY11" fmla="*/ 535272 h 846764"/>
              <a:gd name="connsiteX12" fmla="*/ 1774929 w 2816994"/>
              <a:gd name="connsiteY12" fmla="*/ 704500 h 846764"/>
              <a:gd name="connsiteX13" fmla="*/ 1111614 w 2816994"/>
              <a:gd name="connsiteY13" fmla="*/ 715742 h 846764"/>
              <a:gd name="connsiteX14" fmla="*/ 260923 w 2816994"/>
              <a:gd name="connsiteY14" fmla="*/ 723237 h 846764"/>
              <a:gd name="connsiteX15" fmla="*/ 13585 w 2816994"/>
              <a:gd name="connsiteY15" fmla="*/ 719490 h 846764"/>
              <a:gd name="connsiteX16" fmla="*/ 6090 w 2816994"/>
              <a:gd name="connsiteY16" fmla="*/ 236057 h 846764"/>
              <a:gd name="connsiteX17" fmla="*/ 32323 w 2816994"/>
              <a:gd name="connsiteY17" fmla="*/ 119883 h 846764"/>
              <a:gd name="connsiteX0" fmla="*/ 32323 w 2454813"/>
              <a:gd name="connsiteY0" fmla="*/ 119883 h 788329"/>
              <a:gd name="connsiteX1" fmla="*/ 317136 w 2454813"/>
              <a:gd name="connsiteY1" fmla="*/ 29942 h 788329"/>
              <a:gd name="connsiteX2" fmla="*/ 635677 w 2454813"/>
              <a:gd name="connsiteY2" fmla="*/ 3709 h 788329"/>
              <a:gd name="connsiteX3" fmla="*/ 961713 w 2454813"/>
              <a:gd name="connsiteY3" fmla="*/ 101146 h 788329"/>
              <a:gd name="connsiteX4" fmla="*/ 1070391 w 2454813"/>
              <a:gd name="connsiteY4" fmla="*/ 194834 h 788329"/>
              <a:gd name="connsiteX5" fmla="*/ 1100372 w 2454813"/>
              <a:gd name="connsiteY5" fmla="*/ 281027 h 788329"/>
              <a:gd name="connsiteX6" fmla="*/ 1194060 w 2454813"/>
              <a:gd name="connsiteY6" fmla="*/ 378464 h 788329"/>
              <a:gd name="connsiteX7" fmla="*/ 1520096 w 2454813"/>
              <a:gd name="connsiteY7" fmla="*/ 524618 h 788329"/>
              <a:gd name="connsiteX8" fmla="*/ 1984791 w 2454813"/>
              <a:gd name="connsiteY8" fmla="*/ 674519 h 788329"/>
              <a:gd name="connsiteX9" fmla="*/ 2385778 w 2454813"/>
              <a:gd name="connsiteY9" fmla="*/ 771955 h 788329"/>
              <a:gd name="connsiteX10" fmla="*/ 472066 w 2454813"/>
              <a:gd name="connsiteY10" fmla="*/ 322235 h 788329"/>
              <a:gd name="connsiteX11" fmla="*/ 616149 w 2454813"/>
              <a:gd name="connsiteY11" fmla="*/ 535272 h 788329"/>
              <a:gd name="connsiteX12" fmla="*/ 1774929 w 2454813"/>
              <a:gd name="connsiteY12" fmla="*/ 704500 h 788329"/>
              <a:gd name="connsiteX13" fmla="*/ 1111614 w 2454813"/>
              <a:gd name="connsiteY13" fmla="*/ 715742 h 788329"/>
              <a:gd name="connsiteX14" fmla="*/ 260923 w 2454813"/>
              <a:gd name="connsiteY14" fmla="*/ 723237 h 788329"/>
              <a:gd name="connsiteX15" fmla="*/ 13585 w 2454813"/>
              <a:gd name="connsiteY15" fmla="*/ 719490 h 788329"/>
              <a:gd name="connsiteX16" fmla="*/ 6090 w 2454813"/>
              <a:gd name="connsiteY16" fmla="*/ 236057 h 788329"/>
              <a:gd name="connsiteX17" fmla="*/ 32323 w 2454813"/>
              <a:gd name="connsiteY17" fmla="*/ 119883 h 788329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616149 w 2009726"/>
              <a:gd name="connsiteY11" fmla="*/ 535272 h 723298"/>
              <a:gd name="connsiteX12" fmla="*/ 1774929 w 2009726"/>
              <a:gd name="connsiteY12" fmla="*/ 704500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616149 w 2009726"/>
              <a:gd name="connsiteY11" fmla="*/ 535272 h 723298"/>
              <a:gd name="connsiteX12" fmla="*/ 584891 w 2009726"/>
              <a:gd name="connsiteY12" fmla="*/ 667207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553457 w 2009726"/>
              <a:gd name="connsiteY11" fmla="*/ 510438 h 723298"/>
              <a:gd name="connsiteX12" fmla="*/ 584891 w 2009726"/>
              <a:gd name="connsiteY12" fmla="*/ 667207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8579"/>
              <a:gd name="connsiteX1" fmla="*/ 317136 w 2009726"/>
              <a:gd name="connsiteY1" fmla="*/ 29942 h 728579"/>
              <a:gd name="connsiteX2" fmla="*/ 635677 w 2009726"/>
              <a:gd name="connsiteY2" fmla="*/ 3709 h 728579"/>
              <a:gd name="connsiteX3" fmla="*/ 961713 w 2009726"/>
              <a:gd name="connsiteY3" fmla="*/ 101146 h 728579"/>
              <a:gd name="connsiteX4" fmla="*/ 1070391 w 2009726"/>
              <a:gd name="connsiteY4" fmla="*/ 194834 h 728579"/>
              <a:gd name="connsiteX5" fmla="*/ 1100372 w 2009726"/>
              <a:gd name="connsiteY5" fmla="*/ 281027 h 728579"/>
              <a:gd name="connsiteX6" fmla="*/ 1194060 w 2009726"/>
              <a:gd name="connsiteY6" fmla="*/ 378464 h 728579"/>
              <a:gd name="connsiteX7" fmla="*/ 1520096 w 2009726"/>
              <a:gd name="connsiteY7" fmla="*/ 524618 h 728579"/>
              <a:gd name="connsiteX8" fmla="*/ 1984791 w 2009726"/>
              <a:gd name="connsiteY8" fmla="*/ 674519 h 728579"/>
              <a:gd name="connsiteX9" fmla="*/ 694687 w 2009726"/>
              <a:gd name="connsiteY9" fmla="*/ 133185 h 728579"/>
              <a:gd name="connsiteX10" fmla="*/ 472066 w 2009726"/>
              <a:gd name="connsiteY10" fmla="*/ 322235 h 728579"/>
              <a:gd name="connsiteX11" fmla="*/ 553457 w 2009726"/>
              <a:gd name="connsiteY11" fmla="*/ 510438 h 728579"/>
              <a:gd name="connsiteX12" fmla="*/ 584891 w 2009726"/>
              <a:gd name="connsiteY12" fmla="*/ 667207 h 728579"/>
              <a:gd name="connsiteX13" fmla="*/ 585454 w 2009726"/>
              <a:gd name="connsiteY13" fmla="*/ 728579 h 728579"/>
              <a:gd name="connsiteX14" fmla="*/ 260923 w 2009726"/>
              <a:gd name="connsiteY14" fmla="*/ 723237 h 728579"/>
              <a:gd name="connsiteX15" fmla="*/ 13585 w 2009726"/>
              <a:gd name="connsiteY15" fmla="*/ 719490 h 728579"/>
              <a:gd name="connsiteX16" fmla="*/ 6090 w 2009726"/>
              <a:gd name="connsiteY16" fmla="*/ 236057 h 728579"/>
              <a:gd name="connsiteX17" fmla="*/ 32323 w 2009726"/>
              <a:gd name="connsiteY17" fmla="*/ 119883 h 728579"/>
              <a:gd name="connsiteX0" fmla="*/ 32323 w 1537665"/>
              <a:gd name="connsiteY0" fmla="*/ 119883 h 728579"/>
              <a:gd name="connsiteX1" fmla="*/ 317136 w 1537665"/>
              <a:gd name="connsiteY1" fmla="*/ 29942 h 728579"/>
              <a:gd name="connsiteX2" fmla="*/ 635677 w 1537665"/>
              <a:gd name="connsiteY2" fmla="*/ 3709 h 728579"/>
              <a:gd name="connsiteX3" fmla="*/ 961713 w 1537665"/>
              <a:gd name="connsiteY3" fmla="*/ 101146 h 728579"/>
              <a:gd name="connsiteX4" fmla="*/ 1070391 w 1537665"/>
              <a:gd name="connsiteY4" fmla="*/ 194834 h 728579"/>
              <a:gd name="connsiteX5" fmla="*/ 1100372 w 1537665"/>
              <a:gd name="connsiteY5" fmla="*/ 281027 h 728579"/>
              <a:gd name="connsiteX6" fmla="*/ 1194060 w 1537665"/>
              <a:gd name="connsiteY6" fmla="*/ 378464 h 728579"/>
              <a:gd name="connsiteX7" fmla="*/ 1520096 w 1537665"/>
              <a:gd name="connsiteY7" fmla="*/ 524618 h 728579"/>
              <a:gd name="connsiteX8" fmla="*/ 594335 w 1537665"/>
              <a:gd name="connsiteY8" fmla="*/ 73301 h 728579"/>
              <a:gd name="connsiteX9" fmla="*/ 694687 w 1537665"/>
              <a:gd name="connsiteY9" fmla="*/ 133185 h 728579"/>
              <a:gd name="connsiteX10" fmla="*/ 472066 w 1537665"/>
              <a:gd name="connsiteY10" fmla="*/ 322235 h 728579"/>
              <a:gd name="connsiteX11" fmla="*/ 553457 w 1537665"/>
              <a:gd name="connsiteY11" fmla="*/ 510438 h 728579"/>
              <a:gd name="connsiteX12" fmla="*/ 584891 w 1537665"/>
              <a:gd name="connsiteY12" fmla="*/ 667207 h 728579"/>
              <a:gd name="connsiteX13" fmla="*/ 585454 w 1537665"/>
              <a:gd name="connsiteY13" fmla="*/ 728579 h 728579"/>
              <a:gd name="connsiteX14" fmla="*/ 260923 w 1537665"/>
              <a:gd name="connsiteY14" fmla="*/ 723237 h 728579"/>
              <a:gd name="connsiteX15" fmla="*/ 13585 w 1537665"/>
              <a:gd name="connsiteY15" fmla="*/ 719490 h 728579"/>
              <a:gd name="connsiteX16" fmla="*/ 6090 w 1537665"/>
              <a:gd name="connsiteY16" fmla="*/ 236057 h 728579"/>
              <a:gd name="connsiteX17" fmla="*/ 32323 w 1537665"/>
              <a:gd name="connsiteY17" fmla="*/ 119883 h 728579"/>
              <a:gd name="connsiteX0" fmla="*/ 32323 w 1221266"/>
              <a:gd name="connsiteY0" fmla="*/ 119883 h 728579"/>
              <a:gd name="connsiteX1" fmla="*/ 317136 w 1221266"/>
              <a:gd name="connsiteY1" fmla="*/ 29942 h 728579"/>
              <a:gd name="connsiteX2" fmla="*/ 635677 w 1221266"/>
              <a:gd name="connsiteY2" fmla="*/ 3709 h 728579"/>
              <a:gd name="connsiteX3" fmla="*/ 961713 w 1221266"/>
              <a:gd name="connsiteY3" fmla="*/ 101146 h 728579"/>
              <a:gd name="connsiteX4" fmla="*/ 1070391 w 1221266"/>
              <a:gd name="connsiteY4" fmla="*/ 194834 h 728579"/>
              <a:gd name="connsiteX5" fmla="*/ 1100372 w 1221266"/>
              <a:gd name="connsiteY5" fmla="*/ 281027 h 728579"/>
              <a:gd name="connsiteX6" fmla="*/ 1194060 w 1221266"/>
              <a:gd name="connsiteY6" fmla="*/ 378464 h 728579"/>
              <a:gd name="connsiteX7" fmla="*/ 555530 w 1221266"/>
              <a:gd name="connsiteY7" fmla="*/ 73712 h 728579"/>
              <a:gd name="connsiteX8" fmla="*/ 594335 w 1221266"/>
              <a:gd name="connsiteY8" fmla="*/ 73301 h 728579"/>
              <a:gd name="connsiteX9" fmla="*/ 694687 w 1221266"/>
              <a:gd name="connsiteY9" fmla="*/ 133185 h 728579"/>
              <a:gd name="connsiteX10" fmla="*/ 472066 w 1221266"/>
              <a:gd name="connsiteY10" fmla="*/ 322235 h 728579"/>
              <a:gd name="connsiteX11" fmla="*/ 553457 w 1221266"/>
              <a:gd name="connsiteY11" fmla="*/ 510438 h 728579"/>
              <a:gd name="connsiteX12" fmla="*/ 584891 w 1221266"/>
              <a:gd name="connsiteY12" fmla="*/ 667207 h 728579"/>
              <a:gd name="connsiteX13" fmla="*/ 585454 w 1221266"/>
              <a:gd name="connsiteY13" fmla="*/ 728579 h 728579"/>
              <a:gd name="connsiteX14" fmla="*/ 260923 w 1221266"/>
              <a:gd name="connsiteY14" fmla="*/ 723237 h 728579"/>
              <a:gd name="connsiteX15" fmla="*/ 13585 w 1221266"/>
              <a:gd name="connsiteY15" fmla="*/ 719490 h 728579"/>
              <a:gd name="connsiteX16" fmla="*/ 6090 w 1221266"/>
              <a:gd name="connsiteY16" fmla="*/ 236057 h 728579"/>
              <a:gd name="connsiteX17" fmla="*/ 32323 w 1221266"/>
              <a:gd name="connsiteY17" fmla="*/ 119883 h 728579"/>
              <a:gd name="connsiteX0" fmla="*/ 32323 w 1110527"/>
              <a:gd name="connsiteY0" fmla="*/ 119883 h 728579"/>
              <a:gd name="connsiteX1" fmla="*/ 317136 w 1110527"/>
              <a:gd name="connsiteY1" fmla="*/ 29942 h 728579"/>
              <a:gd name="connsiteX2" fmla="*/ 635677 w 1110527"/>
              <a:gd name="connsiteY2" fmla="*/ 3709 h 728579"/>
              <a:gd name="connsiteX3" fmla="*/ 961713 w 1110527"/>
              <a:gd name="connsiteY3" fmla="*/ 101146 h 728579"/>
              <a:gd name="connsiteX4" fmla="*/ 1070391 w 1110527"/>
              <a:gd name="connsiteY4" fmla="*/ 194834 h 728579"/>
              <a:gd name="connsiteX5" fmla="*/ 1100372 w 1110527"/>
              <a:gd name="connsiteY5" fmla="*/ 281027 h 728579"/>
              <a:gd name="connsiteX6" fmla="*/ 905859 w 1110527"/>
              <a:gd name="connsiteY6" fmla="*/ 341032 h 728579"/>
              <a:gd name="connsiteX7" fmla="*/ 555530 w 1110527"/>
              <a:gd name="connsiteY7" fmla="*/ 73712 h 728579"/>
              <a:gd name="connsiteX8" fmla="*/ 594335 w 1110527"/>
              <a:gd name="connsiteY8" fmla="*/ 73301 h 728579"/>
              <a:gd name="connsiteX9" fmla="*/ 694687 w 1110527"/>
              <a:gd name="connsiteY9" fmla="*/ 133185 h 728579"/>
              <a:gd name="connsiteX10" fmla="*/ 472066 w 1110527"/>
              <a:gd name="connsiteY10" fmla="*/ 322235 h 728579"/>
              <a:gd name="connsiteX11" fmla="*/ 553457 w 1110527"/>
              <a:gd name="connsiteY11" fmla="*/ 510438 h 728579"/>
              <a:gd name="connsiteX12" fmla="*/ 584891 w 1110527"/>
              <a:gd name="connsiteY12" fmla="*/ 667207 h 728579"/>
              <a:gd name="connsiteX13" fmla="*/ 585454 w 1110527"/>
              <a:gd name="connsiteY13" fmla="*/ 728579 h 728579"/>
              <a:gd name="connsiteX14" fmla="*/ 260923 w 1110527"/>
              <a:gd name="connsiteY14" fmla="*/ 723237 h 728579"/>
              <a:gd name="connsiteX15" fmla="*/ 13585 w 1110527"/>
              <a:gd name="connsiteY15" fmla="*/ 719490 h 728579"/>
              <a:gd name="connsiteX16" fmla="*/ 6090 w 1110527"/>
              <a:gd name="connsiteY16" fmla="*/ 236057 h 728579"/>
              <a:gd name="connsiteX17" fmla="*/ 32323 w 1110527"/>
              <a:gd name="connsiteY17" fmla="*/ 119883 h 728579"/>
              <a:gd name="connsiteX0" fmla="*/ 32323 w 1110527"/>
              <a:gd name="connsiteY0" fmla="*/ 119883 h 728579"/>
              <a:gd name="connsiteX1" fmla="*/ 317136 w 1110527"/>
              <a:gd name="connsiteY1" fmla="*/ 29942 h 728579"/>
              <a:gd name="connsiteX2" fmla="*/ 635677 w 1110527"/>
              <a:gd name="connsiteY2" fmla="*/ 3709 h 728579"/>
              <a:gd name="connsiteX3" fmla="*/ 961713 w 1110527"/>
              <a:gd name="connsiteY3" fmla="*/ 101146 h 728579"/>
              <a:gd name="connsiteX4" fmla="*/ 1070391 w 1110527"/>
              <a:gd name="connsiteY4" fmla="*/ 194834 h 728579"/>
              <a:gd name="connsiteX5" fmla="*/ 1100372 w 1110527"/>
              <a:gd name="connsiteY5" fmla="*/ 281027 h 728579"/>
              <a:gd name="connsiteX6" fmla="*/ 905859 w 1110527"/>
              <a:gd name="connsiteY6" fmla="*/ 341032 h 728579"/>
              <a:gd name="connsiteX7" fmla="*/ 555530 w 1110527"/>
              <a:gd name="connsiteY7" fmla="*/ 73712 h 728579"/>
              <a:gd name="connsiteX8" fmla="*/ 594335 w 1110527"/>
              <a:gd name="connsiteY8" fmla="*/ 73301 h 728579"/>
              <a:gd name="connsiteX9" fmla="*/ 472066 w 1110527"/>
              <a:gd name="connsiteY9" fmla="*/ 322235 h 728579"/>
              <a:gd name="connsiteX10" fmla="*/ 553457 w 1110527"/>
              <a:gd name="connsiteY10" fmla="*/ 510438 h 728579"/>
              <a:gd name="connsiteX11" fmla="*/ 584891 w 1110527"/>
              <a:gd name="connsiteY11" fmla="*/ 667207 h 728579"/>
              <a:gd name="connsiteX12" fmla="*/ 585454 w 1110527"/>
              <a:gd name="connsiteY12" fmla="*/ 728579 h 728579"/>
              <a:gd name="connsiteX13" fmla="*/ 260923 w 1110527"/>
              <a:gd name="connsiteY13" fmla="*/ 723237 h 728579"/>
              <a:gd name="connsiteX14" fmla="*/ 13585 w 1110527"/>
              <a:gd name="connsiteY14" fmla="*/ 719490 h 728579"/>
              <a:gd name="connsiteX15" fmla="*/ 6090 w 1110527"/>
              <a:gd name="connsiteY15" fmla="*/ 236057 h 728579"/>
              <a:gd name="connsiteX16" fmla="*/ 32323 w 1110527"/>
              <a:gd name="connsiteY16" fmla="*/ 119883 h 728579"/>
              <a:gd name="connsiteX0" fmla="*/ 32323 w 1124797"/>
              <a:gd name="connsiteY0" fmla="*/ 126425 h 735121"/>
              <a:gd name="connsiteX1" fmla="*/ 317136 w 1124797"/>
              <a:gd name="connsiteY1" fmla="*/ 36484 h 735121"/>
              <a:gd name="connsiteX2" fmla="*/ 635677 w 1124797"/>
              <a:gd name="connsiteY2" fmla="*/ 10251 h 735121"/>
              <a:gd name="connsiteX3" fmla="*/ 1070391 w 1124797"/>
              <a:gd name="connsiteY3" fmla="*/ 201376 h 735121"/>
              <a:gd name="connsiteX4" fmla="*/ 1100372 w 1124797"/>
              <a:gd name="connsiteY4" fmla="*/ 287569 h 735121"/>
              <a:gd name="connsiteX5" fmla="*/ 905859 w 1124797"/>
              <a:gd name="connsiteY5" fmla="*/ 347574 h 735121"/>
              <a:gd name="connsiteX6" fmla="*/ 555530 w 1124797"/>
              <a:gd name="connsiteY6" fmla="*/ 80254 h 735121"/>
              <a:gd name="connsiteX7" fmla="*/ 594335 w 1124797"/>
              <a:gd name="connsiteY7" fmla="*/ 79843 h 735121"/>
              <a:gd name="connsiteX8" fmla="*/ 472066 w 1124797"/>
              <a:gd name="connsiteY8" fmla="*/ 328777 h 735121"/>
              <a:gd name="connsiteX9" fmla="*/ 553457 w 1124797"/>
              <a:gd name="connsiteY9" fmla="*/ 516980 h 735121"/>
              <a:gd name="connsiteX10" fmla="*/ 584891 w 1124797"/>
              <a:gd name="connsiteY10" fmla="*/ 673749 h 735121"/>
              <a:gd name="connsiteX11" fmla="*/ 585454 w 1124797"/>
              <a:gd name="connsiteY11" fmla="*/ 735121 h 735121"/>
              <a:gd name="connsiteX12" fmla="*/ 260923 w 1124797"/>
              <a:gd name="connsiteY12" fmla="*/ 729779 h 735121"/>
              <a:gd name="connsiteX13" fmla="*/ 13585 w 1124797"/>
              <a:gd name="connsiteY13" fmla="*/ 726032 h 735121"/>
              <a:gd name="connsiteX14" fmla="*/ 6090 w 1124797"/>
              <a:gd name="connsiteY14" fmla="*/ 242599 h 735121"/>
              <a:gd name="connsiteX15" fmla="*/ 32323 w 1124797"/>
              <a:gd name="connsiteY15" fmla="*/ 126425 h 735121"/>
              <a:gd name="connsiteX0" fmla="*/ 32323 w 1149193"/>
              <a:gd name="connsiteY0" fmla="*/ 126425 h 735121"/>
              <a:gd name="connsiteX1" fmla="*/ 317136 w 1149193"/>
              <a:gd name="connsiteY1" fmla="*/ 36484 h 735121"/>
              <a:gd name="connsiteX2" fmla="*/ 635677 w 1149193"/>
              <a:gd name="connsiteY2" fmla="*/ 10251 h 735121"/>
              <a:gd name="connsiteX3" fmla="*/ 1070391 w 1149193"/>
              <a:gd name="connsiteY3" fmla="*/ 201376 h 735121"/>
              <a:gd name="connsiteX4" fmla="*/ 1100372 w 1149193"/>
              <a:gd name="connsiteY4" fmla="*/ 287569 h 735121"/>
              <a:gd name="connsiteX5" fmla="*/ 555530 w 1149193"/>
              <a:gd name="connsiteY5" fmla="*/ 80254 h 735121"/>
              <a:gd name="connsiteX6" fmla="*/ 594335 w 1149193"/>
              <a:gd name="connsiteY6" fmla="*/ 79843 h 735121"/>
              <a:gd name="connsiteX7" fmla="*/ 472066 w 1149193"/>
              <a:gd name="connsiteY7" fmla="*/ 328777 h 735121"/>
              <a:gd name="connsiteX8" fmla="*/ 553457 w 1149193"/>
              <a:gd name="connsiteY8" fmla="*/ 516980 h 735121"/>
              <a:gd name="connsiteX9" fmla="*/ 584891 w 1149193"/>
              <a:gd name="connsiteY9" fmla="*/ 673749 h 735121"/>
              <a:gd name="connsiteX10" fmla="*/ 585454 w 1149193"/>
              <a:gd name="connsiteY10" fmla="*/ 735121 h 735121"/>
              <a:gd name="connsiteX11" fmla="*/ 260923 w 1149193"/>
              <a:gd name="connsiteY11" fmla="*/ 729779 h 735121"/>
              <a:gd name="connsiteX12" fmla="*/ 13585 w 1149193"/>
              <a:gd name="connsiteY12" fmla="*/ 726032 h 735121"/>
              <a:gd name="connsiteX13" fmla="*/ 6090 w 1149193"/>
              <a:gd name="connsiteY13" fmla="*/ 242599 h 735121"/>
              <a:gd name="connsiteX14" fmla="*/ 32323 w 1149193"/>
              <a:gd name="connsiteY14" fmla="*/ 126425 h 735121"/>
              <a:gd name="connsiteX0" fmla="*/ 32323 w 1070793"/>
              <a:gd name="connsiteY0" fmla="*/ 126425 h 735121"/>
              <a:gd name="connsiteX1" fmla="*/ 317136 w 1070793"/>
              <a:gd name="connsiteY1" fmla="*/ 36484 h 735121"/>
              <a:gd name="connsiteX2" fmla="*/ 635677 w 1070793"/>
              <a:gd name="connsiteY2" fmla="*/ 10251 h 735121"/>
              <a:gd name="connsiteX3" fmla="*/ 1070391 w 1070793"/>
              <a:gd name="connsiteY3" fmla="*/ 201376 h 735121"/>
              <a:gd name="connsiteX4" fmla="*/ 555530 w 1070793"/>
              <a:gd name="connsiteY4" fmla="*/ 80254 h 735121"/>
              <a:gd name="connsiteX5" fmla="*/ 594335 w 1070793"/>
              <a:gd name="connsiteY5" fmla="*/ 79843 h 735121"/>
              <a:gd name="connsiteX6" fmla="*/ 472066 w 1070793"/>
              <a:gd name="connsiteY6" fmla="*/ 328777 h 735121"/>
              <a:gd name="connsiteX7" fmla="*/ 553457 w 1070793"/>
              <a:gd name="connsiteY7" fmla="*/ 516980 h 735121"/>
              <a:gd name="connsiteX8" fmla="*/ 584891 w 1070793"/>
              <a:gd name="connsiteY8" fmla="*/ 673749 h 735121"/>
              <a:gd name="connsiteX9" fmla="*/ 585454 w 1070793"/>
              <a:gd name="connsiteY9" fmla="*/ 735121 h 735121"/>
              <a:gd name="connsiteX10" fmla="*/ 260923 w 1070793"/>
              <a:gd name="connsiteY10" fmla="*/ 729779 h 735121"/>
              <a:gd name="connsiteX11" fmla="*/ 13585 w 1070793"/>
              <a:gd name="connsiteY11" fmla="*/ 726032 h 735121"/>
              <a:gd name="connsiteX12" fmla="*/ 6090 w 1070793"/>
              <a:gd name="connsiteY12" fmla="*/ 242599 h 735121"/>
              <a:gd name="connsiteX13" fmla="*/ 32323 w 1070793"/>
              <a:gd name="connsiteY13" fmla="*/ 126425 h 735121"/>
              <a:gd name="connsiteX0" fmla="*/ 32323 w 644121"/>
              <a:gd name="connsiteY0" fmla="*/ 118123 h 726819"/>
              <a:gd name="connsiteX1" fmla="*/ 317136 w 644121"/>
              <a:gd name="connsiteY1" fmla="*/ 28182 h 726819"/>
              <a:gd name="connsiteX2" fmla="*/ 635677 w 644121"/>
              <a:gd name="connsiteY2" fmla="*/ 1949 h 726819"/>
              <a:gd name="connsiteX3" fmla="*/ 555530 w 644121"/>
              <a:gd name="connsiteY3" fmla="*/ 71952 h 726819"/>
              <a:gd name="connsiteX4" fmla="*/ 594335 w 644121"/>
              <a:gd name="connsiteY4" fmla="*/ 71541 h 726819"/>
              <a:gd name="connsiteX5" fmla="*/ 472066 w 644121"/>
              <a:gd name="connsiteY5" fmla="*/ 320475 h 726819"/>
              <a:gd name="connsiteX6" fmla="*/ 553457 w 644121"/>
              <a:gd name="connsiteY6" fmla="*/ 508678 h 726819"/>
              <a:gd name="connsiteX7" fmla="*/ 584891 w 644121"/>
              <a:gd name="connsiteY7" fmla="*/ 665447 h 726819"/>
              <a:gd name="connsiteX8" fmla="*/ 585454 w 644121"/>
              <a:gd name="connsiteY8" fmla="*/ 726819 h 726819"/>
              <a:gd name="connsiteX9" fmla="*/ 260923 w 644121"/>
              <a:gd name="connsiteY9" fmla="*/ 721477 h 726819"/>
              <a:gd name="connsiteX10" fmla="*/ 13585 w 644121"/>
              <a:gd name="connsiteY10" fmla="*/ 717730 h 726819"/>
              <a:gd name="connsiteX11" fmla="*/ 6090 w 644121"/>
              <a:gd name="connsiteY11" fmla="*/ 234297 h 726819"/>
              <a:gd name="connsiteX12" fmla="*/ 32323 w 644121"/>
              <a:gd name="connsiteY12" fmla="*/ 118123 h 726819"/>
              <a:gd name="connsiteX0" fmla="*/ 32323 w 600819"/>
              <a:gd name="connsiteY0" fmla="*/ 90837 h 699533"/>
              <a:gd name="connsiteX1" fmla="*/ 317136 w 600819"/>
              <a:gd name="connsiteY1" fmla="*/ 896 h 699533"/>
              <a:gd name="connsiteX2" fmla="*/ 555530 w 600819"/>
              <a:gd name="connsiteY2" fmla="*/ 44666 h 699533"/>
              <a:gd name="connsiteX3" fmla="*/ 594335 w 600819"/>
              <a:gd name="connsiteY3" fmla="*/ 44255 h 699533"/>
              <a:gd name="connsiteX4" fmla="*/ 472066 w 600819"/>
              <a:gd name="connsiteY4" fmla="*/ 293189 h 699533"/>
              <a:gd name="connsiteX5" fmla="*/ 553457 w 600819"/>
              <a:gd name="connsiteY5" fmla="*/ 481392 h 699533"/>
              <a:gd name="connsiteX6" fmla="*/ 584891 w 600819"/>
              <a:gd name="connsiteY6" fmla="*/ 638161 h 699533"/>
              <a:gd name="connsiteX7" fmla="*/ 585454 w 600819"/>
              <a:gd name="connsiteY7" fmla="*/ 699533 h 699533"/>
              <a:gd name="connsiteX8" fmla="*/ 260923 w 600819"/>
              <a:gd name="connsiteY8" fmla="*/ 694191 h 699533"/>
              <a:gd name="connsiteX9" fmla="*/ 13585 w 600819"/>
              <a:gd name="connsiteY9" fmla="*/ 690444 h 699533"/>
              <a:gd name="connsiteX10" fmla="*/ 6090 w 600819"/>
              <a:gd name="connsiteY10" fmla="*/ 207011 h 699533"/>
              <a:gd name="connsiteX11" fmla="*/ 32323 w 600819"/>
              <a:gd name="connsiteY11" fmla="*/ 90837 h 699533"/>
              <a:gd name="connsiteX0" fmla="*/ 32323 w 587416"/>
              <a:gd name="connsiteY0" fmla="*/ 93201 h 701897"/>
              <a:gd name="connsiteX1" fmla="*/ 317136 w 587416"/>
              <a:gd name="connsiteY1" fmla="*/ 3260 h 701897"/>
              <a:gd name="connsiteX2" fmla="*/ 555530 w 587416"/>
              <a:gd name="connsiteY2" fmla="*/ 47030 h 701897"/>
              <a:gd name="connsiteX3" fmla="*/ 472066 w 587416"/>
              <a:gd name="connsiteY3" fmla="*/ 295553 h 701897"/>
              <a:gd name="connsiteX4" fmla="*/ 553457 w 587416"/>
              <a:gd name="connsiteY4" fmla="*/ 483756 h 701897"/>
              <a:gd name="connsiteX5" fmla="*/ 584891 w 587416"/>
              <a:gd name="connsiteY5" fmla="*/ 640525 h 701897"/>
              <a:gd name="connsiteX6" fmla="*/ 585454 w 587416"/>
              <a:gd name="connsiteY6" fmla="*/ 701897 h 701897"/>
              <a:gd name="connsiteX7" fmla="*/ 260923 w 587416"/>
              <a:gd name="connsiteY7" fmla="*/ 696555 h 701897"/>
              <a:gd name="connsiteX8" fmla="*/ 13585 w 587416"/>
              <a:gd name="connsiteY8" fmla="*/ 692808 h 701897"/>
              <a:gd name="connsiteX9" fmla="*/ 6090 w 587416"/>
              <a:gd name="connsiteY9" fmla="*/ 209375 h 701897"/>
              <a:gd name="connsiteX10" fmla="*/ 32323 w 587416"/>
              <a:gd name="connsiteY10" fmla="*/ 93201 h 701897"/>
              <a:gd name="connsiteX0" fmla="*/ 32323 w 587416"/>
              <a:gd name="connsiteY0" fmla="*/ 93204 h 701900"/>
              <a:gd name="connsiteX1" fmla="*/ 317136 w 587416"/>
              <a:gd name="connsiteY1" fmla="*/ 3263 h 701900"/>
              <a:gd name="connsiteX2" fmla="*/ 555530 w 587416"/>
              <a:gd name="connsiteY2" fmla="*/ 47033 h 701900"/>
              <a:gd name="connsiteX3" fmla="*/ 547161 w 587416"/>
              <a:gd name="connsiteY3" fmla="*/ 295682 h 701900"/>
              <a:gd name="connsiteX4" fmla="*/ 553457 w 587416"/>
              <a:gd name="connsiteY4" fmla="*/ 483759 h 701900"/>
              <a:gd name="connsiteX5" fmla="*/ 584891 w 587416"/>
              <a:gd name="connsiteY5" fmla="*/ 640528 h 701900"/>
              <a:gd name="connsiteX6" fmla="*/ 585454 w 587416"/>
              <a:gd name="connsiteY6" fmla="*/ 701900 h 701900"/>
              <a:gd name="connsiteX7" fmla="*/ 260923 w 587416"/>
              <a:gd name="connsiteY7" fmla="*/ 696558 h 701900"/>
              <a:gd name="connsiteX8" fmla="*/ 13585 w 587416"/>
              <a:gd name="connsiteY8" fmla="*/ 692811 h 701900"/>
              <a:gd name="connsiteX9" fmla="*/ 6090 w 587416"/>
              <a:gd name="connsiteY9" fmla="*/ 209378 h 701900"/>
              <a:gd name="connsiteX10" fmla="*/ 32323 w 587416"/>
              <a:gd name="connsiteY10" fmla="*/ 93204 h 701900"/>
              <a:gd name="connsiteX0" fmla="*/ 553457 w 638591"/>
              <a:gd name="connsiteY0" fmla="*/ 483759 h 701900"/>
              <a:gd name="connsiteX1" fmla="*/ 584891 w 638591"/>
              <a:gd name="connsiteY1" fmla="*/ 640528 h 701900"/>
              <a:gd name="connsiteX2" fmla="*/ 585454 w 638591"/>
              <a:gd name="connsiteY2" fmla="*/ 701900 h 701900"/>
              <a:gd name="connsiteX3" fmla="*/ 260923 w 638591"/>
              <a:gd name="connsiteY3" fmla="*/ 696558 h 701900"/>
              <a:gd name="connsiteX4" fmla="*/ 13585 w 638591"/>
              <a:gd name="connsiteY4" fmla="*/ 692811 h 701900"/>
              <a:gd name="connsiteX5" fmla="*/ 6090 w 638591"/>
              <a:gd name="connsiteY5" fmla="*/ 209378 h 701900"/>
              <a:gd name="connsiteX6" fmla="*/ 32323 w 638591"/>
              <a:gd name="connsiteY6" fmla="*/ 93204 h 701900"/>
              <a:gd name="connsiteX7" fmla="*/ 317136 w 638591"/>
              <a:gd name="connsiteY7" fmla="*/ 3263 h 701900"/>
              <a:gd name="connsiteX8" fmla="*/ 555530 w 638591"/>
              <a:gd name="connsiteY8" fmla="*/ 47033 h 701900"/>
              <a:gd name="connsiteX9" fmla="*/ 638591 w 638591"/>
              <a:gd name="connsiteY9" fmla="*/ 387161 h 701900"/>
              <a:gd name="connsiteX0" fmla="*/ 553457 w 638591"/>
              <a:gd name="connsiteY0" fmla="*/ 483759 h 701900"/>
              <a:gd name="connsiteX1" fmla="*/ 585454 w 638591"/>
              <a:gd name="connsiteY1" fmla="*/ 701900 h 701900"/>
              <a:gd name="connsiteX2" fmla="*/ 260923 w 638591"/>
              <a:gd name="connsiteY2" fmla="*/ 696558 h 701900"/>
              <a:gd name="connsiteX3" fmla="*/ 13585 w 638591"/>
              <a:gd name="connsiteY3" fmla="*/ 692811 h 701900"/>
              <a:gd name="connsiteX4" fmla="*/ 6090 w 638591"/>
              <a:gd name="connsiteY4" fmla="*/ 209378 h 701900"/>
              <a:gd name="connsiteX5" fmla="*/ 32323 w 638591"/>
              <a:gd name="connsiteY5" fmla="*/ 93204 h 701900"/>
              <a:gd name="connsiteX6" fmla="*/ 317136 w 638591"/>
              <a:gd name="connsiteY6" fmla="*/ 3263 h 701900"/>
              <a:gd name="connsiteX7" fmla="*/ 555530 w 638591"/>
              <a:gd name="connsiteY7" fmla="*/ 47033 h 701900"/>
              <a:gd name="connsiteX8" fmla="*/ 638591 w 638591"/>
              <a:gd name="connsiteY8" fmla="*/ 387161 h 701900"/>
              <a:gd name="connsiteX0" fmla="*/ 585454 w 638591"/>
              <a:gd name="connsiteY0" fmla="*/ 701900 h 701900"/>
              <a:gd name="connsiteX1" fmla="*/ 260923 w 638591"/>
              <a:gd name="connsiteY1" fmla="*/ 696558 h 701900"/>
              <a:gd name="connsiteX2" fmla="*/ 13585 w 638591"/>
              <a:gd name="connsiteY2" fmla="*/ 692811 h 701900"/>
              <a:gd name="connsiteX3" fmla="*/ 6090 w 638591"/>
              <a:gd name="connsiteY3" fmla="*/ 209378 h 701900"/>
              <a:gd name="connsiteX4" fmla="*/ 32323 w 638591"/>
              <a:gd name="connsiteY4" fmla="*/ 93204 h 701900"/>
              <a:gd name="connsiteX5" fmla="*/ 317136 w 638591"/>
              <a:gd name="connsiteY5" fmla="*/ 3263 h 701900"/>
              <a:gd name="connsiteX6" fmla="*/ 555530 w 638591"/>
              <a:gd name="connsiteY6" fmla="*/ 47033 h 701900"/>
              <a:gd name="connsiteX7" fmla="*/ 638591 w 638591"/>
              <a:gd name="connsiteY7" fmla="*/ 387161 h 701900"/>
              <a:gd name="connsiteX0" fmla="*/ 585454 w 600945"/>
              <a:gd name="connsiteY0" fmla="*/ 706192 h 706192"/>
              <a:gd name="connsiteX1" fmla="*/ 260923 w 600945"/>
              <a:gd name="connsiteY1" fmla="*/ 700850 h 706192"/>
              <a:gd name="connsiteX2" fmla="*/ 13585 w 600945"/>
              <a:gd name="connsiteY2" fmla="*/ 697103 h 706192"/>
              <a:gd name="connsiteX3" fmla="*/ 6090 w 600945"/>
              <a:gd name="connsiteY3" fmla="*/ 213670 h 706192"/>
              <a:gd name="connsiteX4" fmla="*/ 32323 w 600945"/>
              <a:gd name="connsiteY4" fmla="*/ 97496 h 706192"/>
              <a:gd name="connsiteX5" fmla="*/ 317136 w 600945"/>
              <a:gd name="connsiteY5" fmla="*/ 7555 h 706192"/>
              <a:gd name="connsiteX6" fmla="*/ 555530 w 600945"/>
              <a:gd name="connsiteY6" fmla="*/ 51325 h 706192"/>
              <a:gd name="connsiteX7" fmla="*/ 600945 w 600945"/>
              <a:gd name="connsiteY7" fmla="*/ 416682 h 706192"/>
              <a:gd name="connsiteX0" fmla="*/ 585454 w 588352"/>
              <a:gd name="connsiteY0" fmla="*/ 706810 h 706810"/>
              <a:gd name="connsiteX1" fmla="*/ 260923 w 588352"/>
              <a:gd name="connsiteY1" fmla="*/ 701468 h 706810"/>
              <a:gd name="connsiteX2" fmla="*/ 13585 w 588352"/>
              <a:gd name="connsiteY2" fmla="*/ 697721 h 706810"/>
              <a:gd name="connsiteX3" fmla="*/ 6090 w 588352"/>
              <a:gd name="connsiteY3" fmla="*/ 214288 h 706810"/>
              <a:gd name="connsiteX4" fmla="*/ 32323 w 588352"/>
              <a:gd name="connsiteY4" fmla="*/ 98114 h 706810"/>
              <a:gd name="connsiteX5" fmla="*/ 317136 w 588352"/>
              <a:gd name="connsiteY5" fmla="*/ 8173 h 706810"/>
              <a:gd name="connsiteX6" fmla="*/ 555530 w 588352"/>
              <a:gd name="connsiteY6" fmla="*/ 51943 h 706810"/>
              <a:gd name="connsiteX7" fmla="*/ 588352 w 588352"/>
              <a:gd name="connsiteY7" fmla="*/ 430009 h 706810"/>
              <a:gd name="connsiteX0" fmla="*/ 585454 w 588352"/>
              <a:gd name="connsiteY0" fmla="*/ 706810 h 706810"/>
              <a:gd name="connsiteX1" fmla="*/ 260923 w 588352"/>
              <a:gd name="connsiteY1" fmla="*/ 701468 h 706810"/>
              <a:gd name="connsiteX2" fmla="*/ 13585 w 588352"/>
              <a:gd name="connsiteY2" fmla="*/ 697721 h 706810"/>
              <a:gd name="connsiteX3" fmla="*/ 6090 w 588352"/>
              <a:gd name="connsiteY3" fmla="*/ 214288 h 706810"/>
              <a:gd name="connsiteX4" fmla="*/ 32323 w 588352"/>
              <a:gd name="connsiteY4" fmla="*/ 98114 h 706810"/>
              <a:gd name="connsiteX5" fmla="*/ 317136 w 588352"/>
              <a:gd name="connsiteY5" fmla="*/ 8173 h 706810"/>
              <a:gd name="connsiteX6" fmla="*/ 555530 w 588352"/>
              <a:gd name="connsiteY6" fmla="*/ 51943 h 706810"/>
              <a:gd name="connsiteX7" fmla="*/ 588352 w 588352"/>
              <a:gd name="connsiteY7" fmla="*/ 430009 h 706810"/>
              <a:gd name="connsiteX0" fmla="*/ 585454 w 613872"/>
              <a:gd name="connsiteY0" fmla="*/ 701310 h 701310"/>
              <a:gd name="connsiteX1" fmla="*/ 260923 w 613872"/>
              <a:gd name="connsiteY1" fmla="*/ 695968 h 701310"/>
              <a:gd name="connsiteX2" fmla="*/ 13585 w 613872"/>
              <a:gd name="connsiteY2" fmla="*/ 692221 h 701310"/>
              <a:gd name="connsiteX3" fmla="*/ 6090 w 613872"/>
              <a:gd name="connsiteY3" fmla="*/ 208788 h 701310"/>
              <a:gd name="connsiteX4" fmla="*/ 32323 w 613872"/>
              <a:gd name="connsiteY4" fmla="*/ 92614 h 701310"/>
              <a:gd name="connsiteX5" fmla="*/ 317136 w 613872"/>
              <a:gd name="connsiteY5" fmla="*/ 2673 h 701310"/>
              <a:gd name="connsiteX6" fmla="*/ 555530 w 613872"/>
              <a:gd name="connsiteY6" fmla="*/ 46443 h 701310"/>
              <a:gd name="connsiteX7" fmla="*/ 613324 w 613872"/>
              <a:gd name="connsiteY7" fmla="*/ 267850 h 701310"/>
              <a:gd name="connsiteX8" fmla="*/ 588352 w 613872"/>
              <a:gd name="connsiteY8" fmla="*/ 424509 h 701310"/>
              <a:gd name="connsiteX0" fmla="*/ 585454 w 588352"/>
              <a:gd name="connsiteY0" fmla="*/ 701310 h 701310"/>
              <a:gd name="connsiteX1" fmla="*/ 260923 w 588352"/>
              <a:gd name="connsiteY1" fmla="*/ 695968 h 701310"/>
              <a:gd name="connsiteX2" fmla="*/ 13585 w 588352"/>
              <a:gd name="connsiteY2" fmla="*/ 692221 h 701310"/>
              <a:gd name="connsiteX3" fmla="*/ 6090 w 588352"/>
              <a:gd name="connsiteY3" fmla="*/ 208788 h 701310"/>
              <a:gd name="connsiteX4" fmla="*/ 32323 w 588352"/>
              <a:gd name="connsiteY4" fmla="*/ 92614 h 701310"/>
              <a:gd name="connsiteX5" fmla="*/ 317136 w 588352"/>
              <a:gd name="connsiteY5" fmla="*/ 2673 h 701310"/>
              <a:gd name="connsiteX6" fmla="*/ 555530 w 588352"/>
              <a:gd name="connsiteY6" fmla="*/ 46443 h 701310"/>
              <a:gd name="connsiteX7" fmla="*/ 545982 w 588352"/>
              <a:gd name="connsiteY7" fmla="*/ 267850 h 701310"/>
              <a:gd name="connsiteX8" fmla="*/ 588352 w 588352"/>
              <a:gd name="connsiteY8" fmla="*/ 424509 h 701310"/>
              <a:gd name="connsiteX0" fmla="*/ 585454 w 585454"/>
              <a:gd name="connsiteY0" fmla="*/ 701310 h 701310"/>
              <a:gd name="connsiteX1" fmla="*/ 260923 w 585454"/>
              <a:gd name="connsiteY1" fmla="*/ 695968 h 701310"/>
              <a:gd name="connsiteX2" fmla="*/ 13585 w 585454"/>
              <a:gd name="connsiteY2" fmla="*/ 692221 h 701310"/>
              <a:gd name="connsiteX3" fmla="*/ 6090 w 585454"/>
              <a:gd name="connsiteY3" fmla="*/ 208788 h 701310"/>
              <a:gd name="connsiteX4" fmla="*/ 32323 w 585454"/>
              <a:gd name="connsiteY4" fmla="*/ 92614 h 701310"/>
              <a:gd name="connsiteX5" fmla="*/ 317136 w 585454"/>
              <a:gd name="connsiteY5" fmla="*/ 2673 h 701310"/>
              <a:gd name="connsiteX6" fmla="*/ 555530 w 585454"/>
              <a:gd name="connsiteY6" fmla="*/ 46443 h 701310"/>
              <a:gd name="connsiteX7" fmla="*/ 545982 w 585454"/>
              <a:gd name="connsiteY7" fmla="*/ 267850 h 701310"/>
              <a:gd name="connsiteX8" fmla="*/ 547947 w 585454"/>
              <a:gd name="connsiteY8" fmla="*/ 424509 h 701310"/>
              <a:gd name="connsiteX0" fmla="*/ 260923 w 569408"/>
              <a:gd name="connsiteY0" fmla="*/ 695968 h 696029"/>
              <a:gd name="connsiteX1" fmla="*/ 13585 w 569408"/>
              <a:gd name="connsiteY1" fmla="*/ 692221 h 696029"/>
              <a:gd name="connsiteX2" fmla="*/ 6090 w 569408"/>
              <a:gd name="connsiteY2" fmla="*/ 208788 h 696029"/>
              <a:gd name="connsiteX3" fmla="*/ 32323 w 569408"/>
              <a:gd name="connsiteY3" fmla="*/ 92614 h 696029"/>
              <a:gd name="connsiteX4" fmla="*/ 317136 w 569408"/>
              <a:gd name="connsiteY4" fmla="*/ 2673 h 696029"/>
              <a:gd name="connsiteX5" fmla="*/ 555530 w 569408"/>
              <a:gd name="connsiteY5" fmla="*/ 46443 h 696029"/>
              <a:gd name="connsiteX6" fmla="*/ 545982 w 569408"/>
              <a:gd name="connsiteY6" fmla="*/ 267850 h 696029"/>
              <a:gd name="connsiteX7" fmla="*/ 547947 w 569408"/>
              <a:gd name="connsiteY7" fmla="*/ 424509 h 696029"/>
              <a:gd name="connsiteX0" fmla="*/ 260923 w 574884"/>
              <a:gd name="connsiteY0" fmla="*/ 695968 h 700199"/>
              <a:gd name="connsiteX1" fmla="*/ 13585 w 574884"/>
              <a:gd name="connsiteY1" fmla="*/ 692221 h 700199"/>
              <a:gd name="connsiteX2" fmla="*/ 6090 w 574884"/>
              <a:gd name="connsiteY2" fmla="*/ 208788 h 700199"/>
              <a:gd name="connsiteX3" fmla="*/ 32323 w 574884"/>
              <a:gd name="connsiteY3" fmla="*/ 92614 h 700199"/>
              <a:gd name="connsiteX4" fmla="*/ 317136 w 574884"/>
              <a:gd name="connsiteY4" fmla="*/ 2673 h 700199"/>
              <a:gd name="connsiteX5" fmla="*/ 555530 w 574884"/>
              <a:gd name="connsiteY5" fmla="*/ 46443 h 700199"/>
              <a:gd name="connsiteX6" fmla="*/ 545982 w 574884"/>
              <a:gd name="connsiteY6" fmla="*/ 267850 h 700199"/>
              <a:gd name="connsiteX7" fmla="*/ 574884 w 574884"/>
              <a:gd name="connsiteY7" fmla="*/ 700199 h 700199"/>
              <a:gd name="connsiteX0" fmla="*/ 260923 w 578548"/>
              <a:gd name="connsiteY0" fmla="*/ 695968 h 700199"/>
              <a:gd name="connsiteX1" fmla="*/ 13585 w 578548"/>
              <a:gd name="connsiteY1" fmla="*/ 692221 h 700199"/>
              <a:gd name="connsiteX2" fmla="*/ 6090 w 578548"/>
              <a:gd name="connsiteY2" fmla="*/ 208788 h 700199"/>
              <a:gd name="connsiteX3" fmla="*/ 32323 w 578548"/>
              <a:gd name="connsiteY3" fmla="*/ 92614 h 700199"/>
              <a:gd name="connsiteX4" fmla="*/ 317136 w 578548"/>
              <a:gd name="connsiteY4" fmla="*/ 2673 h 700199"/>
              <a:gd name="connsiteX5" fmla="*/ 555530 w 578548"/>
              <a:gd name="connsiteY5" fmla="*/ 46443 h 700199"/>
              <a:gd name="connsiteX6" fmla="*/ 572918 w 578548"/>
              <a:gd name="connsiteY6" fmla="*/ 267850 h 700199"/>
              <a:gd name="connsiteX7" fmla="*/ 574884 w 578548"/>
              <a:gd name="connsiteY7" fmla="*/ 700199 h 700199"/>
              <a:gd name="connsiteX0" fmla="*/ 260923 w 588352"/>
              <a:gd name="connsiteY0" fmla="*/ 695968 h 696029"/>
              <a:gd name="connsiteX1" fmla="*/ 13585 w 588352"/>
              <a:gd name="connsiteY1" fmla="*/ 692221 h 696029"/>
              <a:gd name="connsiteX2" fmla="*/ 6090 w 588352"/>
              <a:gd name="connsiteY2" fmla="*/ 208788 h 696029"/>
              <a:gd name="connsiteX3" fmla="*/ 32323 w 588352"/>
              <a:gd name="connsiteY3" fmla="*/ 92614 h 696029"/>
              <a:gd name="connsiteX4" fmla="*/ 317136 w 588352"/>
              <a:gd name="connsiteY4" fmla="*/ 2673 h 696029"/>
              <a:gd name="connsiteX5" fmla="*/ 555530 w 588352"/>
              <a:gd name="connsiteY5" fmla="*/ 46443 h 696029"/>
              <a:gd name="connsiteX6" fmla="*/ 572918 w 588352"/>
              <a:gd name="connsiteY6" fmla="*/ 267850 h 696029"/>
              <a:gd name="connsiteX7" fmla="*/ 588352 w 588352"/>
              <a:gd name="connsiteY7" fmla="*/ 675136 h 696029"/>
              <a:gd name="connsiteX0" fmla="*/ 261676 w 589105"/>
              <a:gd name="connsiteY0" fmla="*/ 695968 h 695978"/>
              <a:gd name="connsiteX1" fmla="*/ 41275 w 589105"/>
              <a:gd name="connsiteY1" fmla="*/ 665345 h 695978"/>
              <a:gd name="connsiteX2" fmla="*/ 6843 w 589105"/>
              <a:gd name="connsiteY2" fmla="*/ 208788 h 695978"/>
              <a:gd name="connsiteX3" fmla="*/ 33076 w 589105"/>
              <a:gd name="connsiteY3" fmla="*/ 92614 h 695978"/>
              <a:gd name="connsiteX4" fmla="*/ 317889 w 589105"/>
              <a:gd name="connsiteY4" fmla="*/ 2673 h 695978"/>
              <a:gd name="connsiteX5" fmla="*/ 556283 w 589105"/>
              <a:gd name="connsiteY5" fmla="*/ 46443 h 695978"/>
              <a:gd name="connsiteX6" fmla="*/ 573671 w 589105"/>
              <a:gd name="connsiteY6" fmla="*/ 267850 h 695978"/>
              <a:gd name="connsiteX7" fmla="*/ 589105 w 589105"/>
              <a:gd name="connsiteY7" fmla="*/ 675136 h 695978"/>
              <a:gd name="connsiteX0" fmla="*/ 308047 w 635476"/>
              <a:gd name="connsiteY0" fmla="*/ 695968 h 695977"/>
              <a:gd name="connsiteX1" fmla="*/ 87646 w 635476"/>
              <a:gd name="connsiteY1" fmla="*/ 665345 h 695977"/>
              <a:gd name="connsiteX2" fmla="*/ 499 w 635476"/>
              <a:gd name="connsiteY2" fmla="*/ 475354 h 695977"/>
              <a:gd name="connsiteX3" fmla="*/ 53214 w 635476"/>
              <a:gd name="connsiteY3" fmla="*/ 208788 h 695977"/>
              <a:gd name="connsiteX4" fmla="*/ 79447 w 635476"/>
              <a:gd name="connsiteY4" fmla="*/ 92614 h 695977"/>
              <a:gd name="connsiteX5" fmla="*/ 364260 w 635476"/>
              <a:gd name="connsiteY5" fmla="*/ 2673 h 695977"/>
              <a:gd name="connsiteX6" fmla="*/ 602654 w 635476"/>
              <a:gd name="connsiteY6" fmla="*/ 46443 h 695977"/>
              <a:gd name="connsiteX7" fmla="*/ 620042 w 635476"/>
              <a:gd name="connsiteY7" fmla="*/ 267850 h 695977"/>
              <a:gd name="connsiteX8" fmla="*/ 635476 w 635476"/>
              <a:gd name="connsiteY8" fmla="*/ 675136 h 695977"/>
              <a:gd name="connsiteX0" fmla="*/ 336771 w 664200"/>
              <a:gd name="connsiteY0" fmla="*/ 695968 h 695977"/>
              <a:gd name="connsiteX1" fmla="*/ 116370 w 664200"/>
              <a:gd name="connsiteY1" fmla="*/ 665345 h 695977"/>
              <a:gd name="connsiteX2" fmla="*/ 29223 w 664200"/>
              <a:gd name="connsiteY2" fmla="*/ 475354 h 695977"/>
              <a:gd name="connsiteX3" fmla="*/ 4318 w 664200"/>
              <a:gd name="connsiteY3" fmla="*/ 208788 h 695977"/>
              <a:gd name="connsiteX4" fmla="*/ 108171 w 664200"/>
              <a:gd name="connsiteY4" fmla="*/ 92614 h 695977"/>
              <a:gd name="connsiteX5" fmla="*/ 392984 w 664200"/>
              <a:gd name="connsiteY5" fmla="*/ 2673 h 695977"/>
              <a:gd name="connsiteX6" fmla="*/ 631378 w 664200"/>
              <a:gd name="connsiteY6" fmla="*/ 46443 h 695977"/>
              <a:gd name="connsiteX7" fmla="*/ 648766 w 664200"/>
              <a:gd name="connsiteY7" fmla="*/ 267850 h 695977"/>
              <a:gd name="connsiteX8" fmla="*/ 664200 w 664200"/>
              <a:gd name="connsiteY8" fmla="*/ 675136 h 695977"/>
              <a:gd name="connsiteX0" fmla="*/ 358819 w 686248"/>
              <a:gd name="connsiteY0" fmla="*/ 695968 h 696173"/>
              <a:gd name="connsiteX1" fmla="*/ 138418 w 686248"/>
              <a:gd name="connsiteY1" fmla="*/ 665345 h 696173"/>
              <a:gd name="connsiteX2" fmla="*/ 8149 w 686248"/>
              <a:gd name="connsiteY2" fmla="*/ 501169 h 696173"/>
              <a:gd name="connsiteX3" fmla="*/ 26366 w 686248"/>
              <a:gd name="connsiteY3" fmla="*/ 208788 h 696173"/>
              <a:gd name="connsiteX4" fmla="*/ 130219 w 686248"/>
              <a:gd name="connsiteY4" fmla="*/ 92614 h 696173"/>
              <a:gd name="connsiteX5" fmla="*/ 415032 w 686248"/>
              <a:gd name="connsiteY5" fmla="*/ 2673 h 696173"/>
              <a:gd name="connsiteX6" fmla="*/ 653426 w 686248"/>
              <a:gd name="connsiteY6" fmla="*/ 46443 h 696173"/>
              <a:gd name="connsiteX7" fmla="*/ 670814 w 686248"/>
              <a:gd name="connsiteY7" fmla="*/ 267850 h 696173"/>
              <a:gd name="connsiteX8" fmla="*/ 686248 w 686248"/>
              <a:gd name="connsiteY8" fmla="*/ 675136 h 696173"/>
              <a:gd name="connsiteX0" fmla="*/ 358284 w 685713"/>
              <a:gd name="connsiteY0" fmla="*/ 697401 h 697606"/>
              <a:gd name="connsiteX1" fmla="*/ 137883 w 685713"/>
              <a:gd name="connsiteY1" fmla="*/ 666778 h 697606"/>
              <a:gd name="connsiteX2" fmla="*/ 7614 w 685713"/>
              <a:gd name="connsiteY2" fmla="*/ 502602 h 697606"/>
              <a:gd name="connsiteX3" fmla="*/ 25831 w 685713"/>
              <a:gd name="connsiteY3" fmla="*/ 210221 h 697606"/>
              <a:gd name="connsiteX4" fmla="*/ 112435 w 685713"/>
              <a:gd name="connsiteY4" fmla="*/ 25207 h 697606"/>
              <a:gd name="connsiteX5" fmla="*/ 414497 w 685713"/>
              <a:gd name="connsiteY5" fmla="*/ 4106 h 697606"/>
              <a:gd name="connsiteX6" fmla="*/ 652891 w 685713"/>
              <a:gd name="connsiteY6" fmla="*/ 47876 h 697606"/>
              <a:gd name="connsiteX7" fmla="*/ 670279 w 685713"/>
              <a:gd name="connsiteY7" fmla="*/ 269283 h 697606"/>
              <a:gd name="connsiteX8" fmla="*/ 685713 w 685713"/>
              <a:gd name="connsiteY8" fmla="*/ 676569 h 697606"/>
              <a:gd name="connsiteX0" fmla="*/ 358283 w 685712"/>
              <a:gd name="connsiteY0" fmla="*/ 831073 h 831278"/>
              <a:gd name="connsiteX1" fmla="*/ 137882 w 685712"/>
              <a:gd name="connsiteY1" fmla="*/ 800450 h 831278"/>
              <a:gd name="connsiteX2" fmla="*/ 7613 w 685712"/>
              <a:gd name="connsiteY2" fmla="*/ 636274 h 831278"/>
              <a:gd name="connsiteX3" fmla="*/ 25830 w 685712"/>
              <a:gd name="connsiteY3" fmla="*/ 343893 h 831278"/>
              <a:gd name="connsiteX4" fmla="*/ 112434 w 685712"/>
              <a:gd name="connsiteY4" fmla="*/ 158879 h 831278"/>
              <a:gd name="connsiteX5" fmla="*/ 414496 w 685712"/>
              <a:gd name="connsiteY5" fmla="*/ 99 h 831278"/>
              <a:gd name="connsiteX6" fmla="*/ 652890 w 685712"/>
              <a:gd name="connsiteY6" fmla="*/ 181548 h 831278"/>
              <a:gd name="connsiteX7" fmla="*/ 670278 w 685712"/>
              <a:gd name="connsiteY7" fmla="*/ 402955 h 831278"/>
              <a:gd name="connsiteX8" fmla="*/ 685712 w 685712"/>
              <a:gd name="connsiteY8" fmla="*/ 810241 h 831278"/>
              <a:gd name="connsiteX0" fmla="*/ 358283 w 929098"/>
              <a:gd name="connsiteY0" fmla="*/ 831073 h 831278"/>
              <a:gd name="connsiteX1" fmla="*/ 137882 w 929098"/>
              <a:gd name="connsiteY1" fmla="*/ 800450 h 831278"/>
              <a:gd name="connsiteX2" fmla="*/ 7613 w 929098"/>
              <a:gd name="connsiteY2" fmla="*/ 636274 h 831278"/>
              <a:gd name="connsiteX3" fmla="*/ 25830 w 929098"/>
              <a:gd name="connsiteY3" fmla="*/ 343893 h 831278"/>
              <a:gd name="connsiteX4" fmla="*/ 112434 w 929098"/>
              <a:gd name="connsiteY4" fmla="*/ 158879 h 831278"/>
              <a:gd name="connsiteX5" fmla="*/ 414496 w 929098"/>
              <a:gd name="connsiteY5" fmla="*/ 99 h 831278"/>
              <a:gd name="connsiteX6" fmla="*/ 652890 w 929098"/>
              <a:gd name="connsiteY6" fmla="*/ 181548 h 831278"/>
              <a:gd name="connsiteX7" fmla="*/ 929012 w 929098"/>
              <a:gd name="connsiteY7" fmla="*/ 557843 h 831278"/>
              <a:gd name="connsiteX8" fmla="*/ 685712 w 929098"/>
              <a:gd name="connsiteY8" fmla="*/ 810241 h 831278"/>
              <a:gd name="connsiteX0" fmla="*/ 358283 w 930783"/>
              <a:gd name="connsiteY0" fmla="*/ 831073 h 831278"/>
              <a:gd name="connsiteX1" fmla="*/ 137882 w 930783"/>
              <a:gd name="connsiteY1" fmla="*/ 800450 h 831278"/>
              <a:gd name="connsiteX2" fmla="*/ 7613 w 930783"/>
              <a:gd name="connsiteY2" fmla="*/ 636274 h 831278"/>
              <a:gd name="connsiteX3" fmla="*/ 25830 w 930783"/>
              <a:gd name="connsiteY3" fmla="*/ 343893 h 831278"/>
              <a:gd name="connsiteX4" fmla="*/ 112434 w 930783"/>
              <a:gd name="connsiteY4" fmla="*/ 158879 h 831278"/>
              <a:gd name="connsiteX5" fmla="*/ 414496 w 930783"/>
              <a:gd name="connsiteY5" fmla="*/ 99 h 831278"/>
              <a:gd name="connsiteX6" fmla="*/ 652890 w 930783"/>
              <a:gd name="connsiteY6" fmla="*/ 181548 h 831278"/>
              <a:gd name="connsiteX7" fmla="*/ 929012 w 930783"/>
              <a:gd name="connsiteY7" fmla="*/ 557843 h 831278"/>
              <a:gd name="connsiteX8" fmla="*/ 870996 w 930783"/>
              <a:gd name="connsiteY8" fmla="*/ 774885 h 831278"/>
              <a:gd name="connsiteX9" fmla="*/ 685712 w 930783"/>
              <a:gd name="connsiteY9" fmla="*/ 810241 h 831278"/>
              <a:gd name="connsiteX0" fmla="*/ 390183 w 962683"/>
              <a:gd name="connsiteY0" fmla="*/ 831072 h 831277"/>
              <a:gd name="connsiteX1" fmla="*/ 169782 w 962683"/>
              <a:gd name="connsiteY1" fmla="*/ 800449 h 831277"/>
              <a:gd name="connsiteX2" fmla="*/ 39513 w 962683"/>
              <a:gd name="connsiteY2" fmla="*/ 636273 h 831277"/>
              <a:gd name="connsiteX3" fmla="*/ 5984 w 962683"/>
              <a:gd name="connsiteY3" fmla="*/ 335288 h 831277"/>
              <a:gd name="connsiteX4" fmla="*/ 144334 w 962683"/>
              <a:gd name="connsiteY4" fmla="*/ 158878 h 831277"/>
              <a:gd name="connsiteX5" fmla="*/ 446396 w 962683"/>
              <a:gd name="connsiteY5" fmla="*/ 98 h 831277"/>
              <a:gd name="connsiteX6" fmla="*/ 684790 w 962683"/>
              <a:gd name="connsiteY6" fmla="*/ 181547 h 831277"/>
              <a:gd name="connsiteX7" fmla="*/ 960912 w 962683"/>
              <a:gd name="connsiteY7" fmla="*/ 557842 h 831277"/>
              <a:gd name="connsiteX8" fmla="*/ 902896 w 962683"/>
              <a:gd name="connsiteY8" fmla="*/ 774884 h 831277"/>
              <a:gd name="connsiteX9" fmla="*/ 717612 w 962683"/>
              <a:gd name="connsiteY9" fmla="*/ 810240 h 831277"/>
              <a:gd name="connsiteX0" fmla="*/ 387847 w 960347"/>
              <a:gd name="connsiteY0" fmla="*/ 831768 h 831973"/>
              <a:gd name="connsiteX1" fmla="*/ 167446 w 960347"/>
              <a:gd name="connsiteY1" fmla="*/ 801145 h 831973"/>
              <a:gd name="connsiteX2" fmla="*/ 37177 w 960347"/>
              <a:gd name="connsiteY2" fmla="*/ 636969 h 831973"/>
              <a:gd name="connsiteX3" fmla="*/ 3648 w 960347"/>
              <a:gd name="connsiteY3" fmla="*/ 335984 h 831973"/>
              <a:gd name="connsiteX4" fmla="*/ 107499 w 960347"/>
              <a:gd name="connsiteY4" fmla="*/ 125155 h 831973"/>
              <a:gd name="connsiteX5" fmla="*/ 444060 w 960347"/>
              <a:gd name="connsiteY5" fmla="*/ 794 h 831973"/>
              <a:gd name="connsiteX6" fmla="*/ 682454 w 960347"/>
              <a:gd name="connsiteY6" fmla="*/ 182243 h 831973"/>
              <a:gd name="connsiteX7" fmla="*/ 958576 w 960347"/>
              <a:gd name="connsiteY7" fmla="*/ 558538 h 831973"/>
              <a:gd name="connsiteX8" fmla="*/ 900560 w 960347"/>
              <a:gd name="connsiteY8" fmla="*/ 775580 h 831973"/>
              <a:gd name="connsiteX9" fmla="*/ 715276 w 960347"/>
              <a:gd name="connsiteY9" fmla="*/ 810936 h 831973"/>
              <a:gd name="connsiteX0" fmla="*/ 387847 w 904108"/>
              <a:gd name="connsiteY0" fmla="*/ 831768 h 831973"/>
              <a:gd name="connsiteX1" fmla="*/ 167446 w 904108"/>
              <a:gd name="connsiteY1" fmla="*/ 801145 h 831973"/>
              <a:gd name="connsiteX2" fmla="*/ 37177 w 904108"/>
              <a:gd name="connsiteY2" fmla="*/ 636969 h 831973"/>
              <a:gd name="connsiteX3" fmla="*/ 3648 w 904108"/>
              <a:gd name="connsiteY3" fmla="*/ 335984 h 831973"/>
              <a:gd name="connsiteX4" fmla="*/ 107499 w 904108"/>
              <a:gd name="connsiteY4" fmla="*/ 125155 h 831973"/>
              <a:gd name="connsiteX5" fmla="*/ 444060 w 904108"/>
              <a:gd name="connsiteY5" fmla="*/ 794 h 831973"/>
              <a:gd name="connsiteX6" fmla="*/ 682454 w 904108"/>
              <a:gd name="connsiteY6" fmla="*/ 182243 h 831973"/>
              <a:gd name="connsiteX7" fmla="*/ 611901 w 904108"/>
              <a:gd name="connsiteY7" fmla="*/ 581219 h 831973"/>
              <a:gd name="connsiteX8" fmla="*/ 900560 w 904108"/>
              <a:gd name="connsiteY8" fmla="*/ 775580 h 831973"/>
              <a:gd name="connsiteX9" fmla="*/ 715276 w 904108"/>
              <a:gd name="connsiteY9" fmla="*/ 810936 h 831973"/>
              <a:gd name="connsiteX0" fmla="*/ 387847 w 904588"/>
              <a:gd name="connsiteY0" fmla="*/ 831122 h 831327"/>
              <a:gd name="connsiteX1" fmla="*/ 167446 w 904588"/>
              <a:gd name="connsiteY1" fmla="*/ 800499 h 831327"/>
              <a:gd name="connsiteX2" fmla="*/ 37177 w 904588"/>
              <a:gd name="connsiteY2" fmla="*/ 636323 h 831327"/>
              <a:gd name="connsiteX3" fmla="*/ 3648 w 904588"/>
              <a:gd name="connsiteY3" fmla="*/ 335338 h 831327"/>
              <a:gd name="connsiteX4" fmla="*/ 107499 w 904588"/>
              <a:gd name="connsiteY4" fmla="*/ 124509 h 831327"/>
              <a:gd name="connsiteX5" fmla="*/ 444060 w 904588"/>
              <a:gd name="connsiteY5" fmla="*/ 148 h 831327"/>
              <a:gd name="connsiteX6" fmla="*/ 591523 w 904588"/>
              <a:gd name="connsiteY6" fmla="*/ 147576 h 831327"/>
              <a:gd name="connsiteX7" fmla="*/ 611901 w 904588"/>
              <a:gd name="connsiteY7" fmla="*/ 580573 h 831327"/>
              <a:gd name="connsiteX8" fmla="*/ 900560 w 904588"/>
              <a:gd name="connsiteY8" fmla="*/ 774934 h 831327"/>
              <a:gd name="connsiteX9" fmla="*/ 715276 w 904588"/>
              <a:gd name="connsiteY9" fmla="*/ 810290 h 831327"/>
              <a:gd name="connsiteX0" fmla="*/ 387847 w 715329"/>
              <a:gd name="connsiteY0" fmla="*/ 831122 h 831327"/>
              <a:gd name="connsiteX1" fmla="*/ 167446 w 715329"/>
              <a:gd name="connsiteY1" fmla="*/ 800499 h 831327"/>
              <a:gd name="connsiteX2" fmla="*/ 37177 w 715329"/>
              <a:gd name="connsiteY2" fmla="*/ 636323 h 831327"/>
              <a:gd name="connsiteX3" fmla="*/ 3648 w 715329"/>
              <a:gd name="connsiteY3" fmla="*/ 335338 h 831327"/>
              <a:gd name="connsiteX4" fmla="*/ 107499 w 715329"/>
              <a:gd name="connsiteY4" fmla="*/ 124509 h 831327"/>
              <a:gd name="connsiteX5" fmla="*/ 444060 w 715329"/>
              <a:gd name="connsiteY5" fmla="*/ 148 h 831327"/>
              <a:gd name="connsiteX6" fmla="*/ 591523 w 715329"/>
              <a:gd name="connsiteY6" fmla="*/ 147576 h 831327"/>
              <a:gd name="connsiteX7" fmla="*/ 611901 w 715329"/>
              <a:gd name="connsiteY7" fmla="*/ 580573 h 831327"/>
              <a:gd name="connsiteX8" fmla="*/ 582301 w 715329"/>
              <a:gd name="connsiteY8" fmla="*/ 774934 h 831327"/>
              <a:gd name="connsiteX9" fmla="*/ 715276 w 715329"/>
              <a:gd name="connsiteY9" fmla="*/ 810290 h 831327"/>
              <a:gd name="connsiteX0" fmla="*/ 387847 w 715329"/>
              <a:gd name="connsiteY0" fmla="*/ 830982 h 831187"/>
              <a:gd name="connsiteX1" fmla="*/ 167446 w 715329"/>
              <a:gd name="connsiteY1" fmla="*/ 800359 h 831187"/>
              <a:gd name="connsiteX2" fmla="*/ 37177 w 715329"/>
              <a:gd name="connsiteY2" fmla="*/ 636183 h 831187"/>
              <a:gd name="connsiteX3" fmla="*/ 3648 w 715329"/>
              <a:gd name="connsiteY3" fmla="*/ 335198 h 831187"/>
              <a:gd name="connsiteX4" fmla="*/ 107499 w 715329"/>
              <a:gd name="connsiteY4" fmla="*/ 124369 h 831187"/>
              <a:gd name="connsiteX5" fmla="*/ 444060 w 715329"/>
              <a:gd name="connsiteY5" fmla="*/ 8 h 831187"/>
              <a:gd name="connsiteX6" fmla="*/ 456551 w 715329"/>
              <a:gd name="connsiteY6" fmla="*/ 129751 h 831187"/>
              <a:gd name="connsiteX7" fmla="*/ 591523 w 715329"/>
              <a:gd name="connsiteY7" fmla="*/ 147436 h 831187"/>
              <a:gd name="connsiteX8" fmla="*/ 611901 w 715329"/>
              <a:gd name="connsiteY8" fmla="*/ 580433 h 831187"/>
              <a:gd name="connsiteX9" fmla="*/ 582301 w 715329"/>
              <a:gd name="connsiteY9" fmla="*/ 774794 h 831187"/>
              <a:gd name="connsiteX10" fmla="*/ 715276 w 715329"/>
              <a:gd name="connsiteY10" fmla="*/ 810150 h 831187"/>
              <a:gd name="connsiteX0" fmla="*/ 387847 w 715329"/>
              <a:gd name="connsiteY0" fmla="*/ 743933 h 744138"/>
              <a:gd name="connsiteX1" fmla="*/ 167446 w 715329"/>
              <a:gd name="connsiteY1" fmla="*/ 713310 h 744138"/>
              <a:gd name="connsiteX2" fmla="*/ 37177 w 715329"/>
              <a:gd name="connsiteY2" fmla="*/ 549134 h 744138"/>
              <a:gd name="connsiteX3" fmla="*/ 3648 w 715329"/>
              <a:gd name="connsiteY3" fmla="*/ 248149 h 744138"/>
              <a:gd name="connsiteX4" fmla="*/ 107499 w 715329"/>
              <a:gd name="connsiteY4" fmla="*/ 37320 h 744138"/>
              <a:gd name="connsiteX5" fmla="*/ 413438 w 715329"/>
              <a:gd name="connsiteY5" fmla="*/ 476 h 744138"/>
              <a:gd name="connsiteX6" fmla="*/ 456551 w 715329"/>
              <a:gd name="connsiteY6" fmla="*/ 42702 h 744138"/>
              <a:gd name="connsiteX7" fmla="*/ 591523 w 715329"/>
              <a:gd name="connsiteY7" fmla="*/ 60387 h 744138"/>
              <a:gd name="connsiteX8" fmla="*/ 611901 w 715329"/>
              <a:gd name="connsiteY8" fmla="*/ 493384 h 744138"/>
              <a:gd name="connsiteX9" fmla="*/ 582301 w 715329"/>
              <a:gd name="connsiteY9" fmla="*/ 687745 h 744138"/>
              <a:gd name="connsiteX10" fmla="*/ 715276 w 715329"/>
              <a:gd name="connsiteY10" fmla="*/ 723101 h 744138"/>
              <a:gd name="connsiteX0" fmla="*/ 387847 w 715329"/>
              <a:gd name="connsiteY0" fmla="*/ 743933 h 744138"/>
              <a:gd name="connsiteX1" fmla="*/ 167446 w 715329"/>
              <a:gd name="connsiteY1" fmla="*/ 713310 h 744138"/>
              <a:gd name="connsiteX2" fmla="*/ 37177 w 715329"/>
              <a:gd name="connsiteY2" fmla="*/ 549134 h 744138"/>
              <a:gd name="connsiteX3" fmla="*/ 3648 w 715329"/>
              <a:gd name="connsiteY3" fmla="*/ 248149 h 744138"/>
              <a:gd name="connsiteX4" fmla="*/ 107499 w 715329"/>
              <a:gd name="connsiteY4" fmla="*/ 37320 h 744138"/>
              <a:gd name="connsiteX5" fmla="*/ 413438 w 715329"/>
              <a:gd name="connsiteY5" fmla="*/ 476 h 744138"/>
              <a:gd name="connsiteX6" fmla="*/ 456551 w 715329"/>
              <a:gd name="connsiteY6" fmla="*/ 42702 h 744138"/>
              <a:gd name="connsiteX7" fmla="*/ 639643 w 715329"/>
              <a:gd name="connsiteY7" fmla="*/ 229168 h 744138"/>
              <a:gd name="connsiteX8" fmla="*/ 611901 w 715329"/>
              <a:gd name="connsiteY8" fmla="*/ 493384 h 744138"/>
              <a:gd name="connsiteX9" fmla="*/ 582301 w 715329"/>
              <a:gd name="connsiteY9" fmla="*/ 687745 h 744138"/>
              <a:gd name="connsiteX10" fmla="*/ 715276 w 715329"/>
              <a:gd name="connsiteY10" fmla="*/ 723101 h 744138"/>
              <a:gd name="connsiteX0" fmla="*/ 387847 w 715329"/>
              <a:gd name="connsiteY0" fmla="*/ 743933 h 744138"/>
              <a:gd name="connsiteX1" fmla="*/ 167446 w 715329"/>
              <a:gd name="connsiteY1" fmla="*/ 713310 h 744138"/>
              <a:gd name="connsiteX2" fmla="*/ 37177 w 715329"/>
              <a:gd name="connsiteY2" fmla="*/ 549134 h 744138"/>
              <a:gd name="connsiteX3" fmla="*/ 3648 w 715329"/>
              <a:gd name="connsiteY3" fmla="*/ 248149 h 744138"/>
              <a:gd name="connsiteX4" fmla="*/ 107499 w 715329"/>
              <a:gd name="connsiteY4" fmla="*/ 37320 h 744138"/>
              <a:gd name="connsiteX5" fmla="*/ 360943 w 715329"/>
              <a:gd name="connsiteY5" fmla="*/ 475 h 744138"/>
              <a:gd name="connsiteX6" fmla="*/ 456551 w 715329"/>
              <a:gd name="connsiteY6" fmla="*/ 42702 h 744138"/>
              <a:gd name="connsiteX7" fmla="*/ 639643 w 715329"/>
              <a:gd name="connsiteY7" fmla="*/ 229168 h 744138"/>
              <a:gd name="connsiteX8" fmla="*/ 611901 w 715329"/>
              <a:gd name="connsiteY8" fmla="*/ 493384 h 744138"/>
              <a:gd name="connsiteX9" fmla="*/ 582301 w 715329"/>
              <a:gd name="connsiteY9" fmla="*/ 687745 h 744138"/>
              <a:gd name="connsiteX10" fmla="*/ 715276 w 715329"/>
              <a:gd name="connsiteY10" fmla="*/ 723101 h 744138"/>
              <a:gd name="connsiteX0" fmla="*/ 387847 w 715329"/>
              <a:gd name="connsiteY0" fmla="*/ 757483 h 757688"/>
              <a:gd name="connsiteX1" fmla="*/ 167446 w 715329"/>
              <a:gd name="connsiteY1" fmla="*/ 726860 h 757688"/>
              <a:gd name="connsiteX2" fmla="*/ 37177 w 715329"/>
              <a:gd name="connsiteY2" fmla="*/ 562684 h 757688"/>
              <a:gd name="connsiteX3" fmla="*/ 3648 w 715329"/>
              <a:gd name="connsiteY3" fmla="*/ 261699 h 757688"/>
              <a:gd name="connsiteX4" fmla="*/ 107499 w 715329"/>
              <a:gd name="connsiteY4" fmla="*/ 50870 h 757688"/>
              <a:gd name="connsiteX5" fmla="*/ 360943 w 715329"/>
              <a:gd name="connsiteY5" fmla="*/ 14025 h 757688"/>
              <a:gd name="connsiteX6" fmla="*/ 456551 w 715329"/>
              <a:gd name="connsiteY6" fmla="*/ 56252 h 757688"/>
              <a:gd name="connsiteX7" fmla="*/ 639643 w 715329"/>
              <a:gd name="connsiteY7" fmla="*/ 242718 h 757688"/>
              <a:gd name="connsiteX8" fmla="*/ 611901 w 715329"/>
              <a:gd name="connsiteY8" fmla="*/ 506934 h 757688"/>
              <a:gd name="connsiteX9" fmla="*/ 582301 w 715329"/>
              <a:gd name="connsiteY9" fmla="*/ 701295 h 757688"/>
              <a:gd name="connsiteX10" fmla="*/ 715276 w 715329"/>
              <a:gd name="connsiteY10" fmla="*/ 736651 h 757688"/>
              <a:gd name="connsiteX0" fmla="*/ 387847 w 647685"/>
              <a:gd name="connsiteY0" fmla="*/ 757483 h 757688"/>
              <a:gd name="connsiteX1" fmla="*/ 167446 w 647685"/>
              <a:gd name="connsiteY1" fmla="*/ 726860 h 757688"/>
              <a:gd name="connsiteX2" fmla="*/ 37177 w 647685"/>
              <a:gd name="connsiteY2" fmla="*/ 562684 h 757688"/>
              <a:gd name="connsiteX3" fmla="*/ 3648 w 647685"/>
              <a:gd name="connsiteY3" fmla="*/ 261699 h 757688"/>
              <a:gd name="connsiteX4" fmla="*/ 107499 w 647685"/>
              <a:gd name="connsiteY4" fmla="*/ 50870 h 757688"/>
              <a:gd name="connsiteX5" fmla="*/ 360943 w 647685"/>
              <a:gd name="connsiteY5" fmla="*/ 14025 h 757688"/>
              <a:gd name="connsiteX6" fmla="*/ 456551 w 647685"/>
              <a:gd name="connsiteY6" fmla="*/ 56252 h 757688"/>
              <a:gd name="connsiteX7" fmla="*/ 639643 w 647685"/>
              <a:gd name="connsiteY7" fmla="*/ 242718 h 757688"/>
              <a:gd name="connsiteX8" fmla="*/ 611901 w 647685"/>
              <a:gd name="connsiteY8" fmla="*/ 506934 h 757688"/>
              <a:gd name="connsiteX9" fmla="*/ 582301 w 647685"/>
              <a:gd name="connsiteY9" fmla="*/ 701295 h 757688"/>
              <a:gd name="connsiteX0" fmla="*/ 387847 w 658456"/>
              <a:gd name="connsiteY0" fmla="*/ 757483 h 757688"/>
              <a:gd name="connsiteX1" fmla="*/ 167446 w 658456"/>
              <a:gd name="connsiteY1" fmla="*/ 726860 h 757688"/>
              <a:gd name="connsiteX2" fmla="*/ 37177 w 658456"/>
              <a:gd name="connsiteY2" fmla="*/ 562684 h 757688"/>
              <a:gd name="connsiteX3" fmla="*/ 3648 w 658456"/>
              <a:gd name="connsiteY3" fmla="*/ 261699 h 757688"/>
              <a:gd name="connsiteX4" fmla="*/ 107499 w 658456"/>
              <a:gd name="connsiteY4" fmla="*/ 50870 h 757688"/>
              <a:gd name="connsiteX5" fmla="*/ 360943 w 658456"/>
              <a:gd name="connsiteY5" fmla="*/ 14025 h 757688"/>
              <a:gd name="connsiteX6" fmla="*/ 456551 w 658456"/>
              <a:gd name="connsiteY6" fmla="*/ 56252 h 757688"/>
              <a:gd name="connsiteX7" fmla="*/ 651508 w 658456"/>
              <a:gd name="connsiteY7" fmla="*/ 139275 h 757688"/>
              <a:gd name="connsiteX8" fmla="*/ 611901 w 658456"/>
              <a:gd name="connsiteY8" fmla="*/ 506934 h 757688"/>
              <a:gd name="connsiteX9" fmla="*/ 582301 w 658456"/>
              <a:gd name="connsiteY9" fmla="*/ 701295 h 757688"/>
              <a:gd name="connsiteX0" fmla="*/ 387847 w 663432"/>
              <a:gd name="connsiteY0" fmla="*/ 757483 h 757688"/>
              <a:gd name="connsiteX1" fmla="*/ 167446 w 663432"/>
              <a:gd name="connsiteY1" fmla="*/ 726860 h 757688"/>
              <a:gd name="connsiteX2" fmla="*/ 37177 w 663432"/>
              <a:gd name="connsiteY2" fmla="*/ 562684 h 757688"/>
              <a:gd name="connsiteX3" fmla="*/ 3648 w 663432"/>
              <a:gd name="connsiteY3" fmla="*/ 261699 h 757688"/>
              <a:gd name="connsiteX4" fmla="*/ 107499 w 663432"/>
              <a:gd name="connsiteY4" fmla="*/ 50870 h 757688"/>
              <a:gd name="connsiteX5" fmla="*/ 360943 w 663432"/>
              <a:gd name="connsiteY5" fmla="*/ 14025 h 757688"/>
              <a:gd name="connsiteX6" fmla="*/ 456551 w 663432"/>
              <a:gd name="connsiteY6" fmla="*/ 56252 h 757688"/>
              <a:gd name="connsiteX7" fmla="*/ 651508 w 663432"/>
              <a:gd name="connsiteY7" fmla="*/ 139275 h 757688"/>
              <a:gd name="connsiteX8" fmla="*/ 635630 w 663432"/>
              <a:gd name="connsiteY8" fmla="*/ 535145 h 757688"/>
              <a:gd name="connsiteX9" fmla="*/ 582301 w 663432"/>
              <a:gd name="connsiteY9" fmla="*/ 701295 h 757688"/>
              <a:gd name="connsiteX0" fmla="*/ 387847 w 662440"/>
              <a:gd name="connsiteY0" fmla="*/ 757483 h 757688"/>
              <a:gd name="connsiteX1" fmla="*/ 167446 w 662440"/>
              <a:gd name="connsiteY1" fmla="*/ 726860 h 757688"/>
              <a:gd name="connsiteX2" fmla="*/ 37177 w 662440"/>
              <a:gd name="connsiteY2" fmla="*/ 562684 h 757688"/>
              <a:gd name="connsiteX3" fmla="*/ 3648 w 662440"/>
              <a:gd name="connsiteY3" fmla="*/ 261699 h 757688"/>
              <a:gd name="connsiteX4" fmla="*/ 107499 w 662440"/>
              <a:gd name="connsiteY4" fmla="*/ 50870 h 757688"/>
              <a:gd name="connsiteX5" fmla="*/ 360943 w 662440"/>
              <a:gd name="connsiteY5" fmla="*/ 14025 h 757688"/>
              <a:gd name="connsiteX6" fmla="*/ 456551 w 662440"/>
              <a:gd name="connsiteY6" fmla="*/ 56252 h 757688"/>
              <a:gd name="connsiteX7" fmla="*/ 651508 w 662440"/>
              <a:gd name="connsiteY7" fmla="*/ 139275 h 757688"/>
              <a:gd name="connsiteX8" fmla="*/ 635630 w 662440"/>
              <a:gd name="connsiteY8" fmla="*/ 535145 h 757688"/>
              <a:gd name="connsiteX9" fmla="*/ 617895 w 662440"/>
              <a:gd name="connsiteY9" fmla="*/ 729507 h 757688"/>
              <a:gd name="connsiteX0" fmla="*/ 387847 w 665856"/>
              <a:gd name="connsiteY0" fmla="*/ 757483 h 757688"/>
              <a:gd name="connsiteX1" fmla="*/ 167446 w 665856"/>
              <a:gd name="connsiteY1" fmla="*/ 726860 h 757688"/>
              <a:gd name="connsiteX2" fmla="*/ 37177 w 665856"/>
              <a:gd name="connsiteY2" fmla="*/ 562684 h 757688"/>
              <a:gd name="connsiteX3" fmla="*/ 3648 w 665856"/>
              <a:gd name="connsiteY3" fmla="*/ 261699 h 757688"/>
              <a:gd name="connsiteX4" fmla="*/ 107499 w 665856"/>
              <a:gd name="connsiteY4" fmla="*/ 50870 h 757688"/>
              <a:gd name="connsiteX5" fmla="*/ 360943 w 665856"/>
              <a:gd name="connsiteY5" fmla="*/ 14025 h 757688"/>
              <a:gd name="connsiteX6" fmla="*/ 456551 w 665856"/>
              <a:gd name="connsiteY6" fmla="*/ 56252 h 757688"/>
              <a:gd name="connsiteX7" fmla="*/ 651508 w 665856"/>
              <a:gd name="connsiteY7" fmla="*/ 139275 h 757688"/>
              <a:gd name="connsiteX8" fmla="*/ 647495 w 665856"/>
              <a:gd name="connsiteY8" fmla="*/ 553952 h 757688"/>
              <a:gd name="connsiteX9" fmla="*/ 617895 w 665856"/>
              <a:gd name="connsiteY9" fmla="*/ 729507 h 75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856" h="757688">
                <a:moveTo>
                  <a:pt x="387847" y="757483"/>
                </a:moveTo>
                <a:cubicBezTo>
                  <a:pt x="204842" y="758108"/>
                  <a:pt x="225891" y="759326"/>
                  <a:pt x="167446" y="726860"/>
                </a:cubicBezTo>
                <a:cubicBezTo>
                  <a:pt x="109001" y="694394"/>
                  <a:pt x="64477" y="640211"/>
                  <a:pt x="37177" y="562684"/>
                </a:cubicBezTo>
                <a:cubicBezTo>
                  <a:pt x="9877" y="485157"/>
                  <a:pt x="-8072" y="347001"/>
                  <a:pt x="3648" y="261699"/>
                </a:cubicBezTo>
                <a:cubicBezTo>
                  <a:pt x="15368" y="176397"/>
                  <a:pt x="47950" y="92149"/>
                  <a:pt x="107499" y="50870"/>
                </a:cubicBezTo>
                <a:cubicBezTo>
                  <a:pt x="167048" y="9591"/>
                  <a:pt x="298393" y="-18128"/>
                  <a:pt x="360943" y="14025"/>
                </a:cubicBezTo>
                <a:cubicBezTo>
                  <a:pt x="423493" y="46178"/>
                  <a:pt x="431974" y="31681"/>
                  <a:pt x="456551" y="56252"/>
                </a:cubicBezTo>
                <a:cubicBezTo>
                  <a:pt x="481128" y="80823"/>
                  <a:pt x="619684" y="56325"/>
                  <a:pt x="651508" y="139275"/>
                </a:cubicBezTo>
                <a:cubicBezTo>
                  <a:pt x="683332" y="222225"/>
                  <a:pt x="653097" y="455580"/>
                  <a:pt x="647495" y="553952"/>
                </a:cubicBezTo>
                <a:cubicBezTo>
                  <a:pt x="641893" y="652324"/>
                  <a:pt x="658445" y="687441"/>
                  <a:pt x="617895" y="729507"/>
                </a:cubicBezTo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3529185" y="2552685"/>
            <a:ext cx="896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Proximal phalanx</a:t>
            </a:r>
            <a:endParaRPr lang="en-GB" sz="105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51611" y="3007126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Metatarsal head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7507132" y="2578236"/>
            <a:ext cx="782563" cy="640649"/>
          </a:xfrm>
          <a:custGeom>
            <a:avLst/>
            <a:gdLst>
              <a:gd name="T0" fmla="*/ 51859 w 2800037"/>
              <a:gd name="T1" fmla="*/ 127876 h 854440"/>
              <a:gd name="T2" fmla="*/ 336768 w 2800037"/>
              <a:gd name="T3" fmla="*/ 38052 h 854440"/>
              <a:gd name="T4" fmla="*/ 655414 w 2800037"/>
              <a:gd name="T5" fmla="*/ 11852 h 854440"/>
              <a:gd name="T6" fmla="*/ 981561 w 2800037"/>
              <a:gd name="T7" fmla="*/ 109163 h 854440"/>
              <a:gd name="T8" fmla="*/ 1090276 w 2800037"/>
              <a:gd name="T9" fmla="*/ 202731 h 854440"/>
              <a:gd name="T10" fmla="*/ 1120266 w 2800037"/>
              <a:gd name="T11" fmla="*/ 288815 h 854440"/>
              <a:gd name="T12" fmla="*/ 1213987 w 2800037"/>
              <a:gd name="T13" fmla="*/ 386127 h 854440"/>
              <a:gd name="T14" fmla="*/ 1540131 w 2800037"/>
              <a:gd name="T15" fmla="*/ 532094 h 854440"/>
              <a:gd name="T16" fmla="*/ 2004982 w 2800037"/>
              <a:gd name="T17" fmla="*/ 681802 h 854440"/>
              <a:gd name="T18" fmla="*/ 2406104 w 2800037"/>
              <a:gd name="T19" fmla="*/ 779114 h 854440"/>
              <a:gd name="T20" fmla="*/ 2747244 w 2800037"/>
              <a:gd name="T21" fmla="*/ 842742 h 854440"/>
              <a:gd name="T22" fmla="*/ 2728500 w 2800037"/>
              <a:gd name="T23" fmla="*/ 842742 h 854440"/>
              <a:gd name="T24" fmla="*/ 1795051 w 2800037"/>
              <a:gd name="T25" fmla="*/ 711746 h 854440"/>
              <a:gd name="T26" fmla="*/ 1131511 w 2800037"/>
              <a:gd name="T27" fmla="*/ 722973 h 854440"/>
              <a:gd name="T28" fmla="*/ 280534 w 2800037"/>
              <a:gd name="T29" fmla="*/ 730459 h 854440"/>
              <a:gd name="T30" fmla="*/ 33115 w 2800037"/>
              <a:gd name="T31" fmla="*/ 726715 h 854440"/>
              <a:gd name="T32" fmla="*/ 33115 w 2800037"/>
              <a:gd name="T33" fmla="*/ 726715 h 854440"/>
              <a:gd name="T34" fmla="*/ 25617 w 2800037"/>
              <a:gd name="T35" fmla="*/ 243903 h 854440"/>
              <a:gd name="T36" fmla="*/ 51859 w 2800037"/>
              <a:gd name="T37" fmla="*/ 127876 h 8544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connsiteX0" fmla="*/ 32323 w 2816994"/>
              <a:gd name="connsiteY0" fmla="*/ 119883 h 846764"/>
              <a:gd name="connsiteX1" fmla="*/ 317136 w 2816994"/>
              <a:gd name="connsiteY1" fmla="*/ 29942 h 846764"/>
              <a:gd name="connsiteX2" fmla="*/ 635677 w 2816994"/>
              <a:gd name="connsiteY2" fmla="*/ 3709 h 846764"/>
              <a:gd name="connsiteX3" fmla="*/ 961713 w 2816994"/>
              <a:gd name="connsiteY3" fmla="*/ 101146 h 846764"/>
              <a:gd name="connsiteX4" fmla="*/ 1070391 w 2816994"/>
              <a:gd name="connsiteY4" fmla="*/ 194834 h 846764"/>
              <a:gd name="connsiteX5" fmla="*/ 1100372 w 2816994"/>
              <a:gd name="connsiteY5" fmla="*/ 281027 h 846764"/>
              <a:gd name="connsiteX6" fmla="*/ 1194060 w 2816994"/>
              <a:gd name="connsiteY6" fmla="*/ 378464 h 846764"/>
              <a:gd name="connsiteX7" fmla="*/ 1520096 w 2816994"/>
              <a:gd name="connsiteY7" fmla="*/ 524618 h 846764"/>
              <a:gd name="connsiteX8" fmla="*/ 1984791 w 2816994"/>
              <a:gd name="connsiteY8" fmla="*/ 674519 h 846764"/>
              <a:gd name="connsiteX9" fmla="*/ 2385778 w 2816994"/>
              <a:gd name="connsiteY9" fmla="*/ 771955 h 846764"/>
              <a:gd name="connsiteX10" fmla="*/ 2726804 w 2816994"/>
              <a:gd name="connsiteY10" fmla="*/ 835664 h 846764"/>
              <a:gd name="connsiteX11" fmla="*/ 616149 w 2816994"/>
              <a:gd name="connsiteY11" fmla="*/ 535272 h 846764"/>
              <a:gd name="connsiteX12" fmla="*/ 1774929 w 2816994"/>
              <a:gd name="connsiteY12" fmla="*/ 704500 h 846764"/>
              <a:gd name="connsiteX13" fmla="*/ 1111614 w 2816994"/>
              <a:gd name="connsiteY13" fmla="*/ 715742 h 846764"/>
              <a:gd name="connsiteX14" fmla="*/ 260923 w 2816994"/>
              <a:gd name="connsiteY14" fmla="*/ 723237 h 846764"/>
              <a:gd name="connsiteX15" fmla="*/ 13585 w 2816994"/>
              <a:gd name="connsiteY15" fmla="*/ 719490 h 846764"/>
              <a:gd name="connsiteX16" fmla="*/ 6090 w 2816994"/>
              <a:gd name="connsiteY16" fmla="*/ 236057 h 846764"/>
              <a:gd name="connsiteX17" fmla="*/ 32323 w 2816994"/>
              <a:gd name="connsiteY17" fmla="*/ 119883 h 846764"/>
              <a:gd name="connsiteX0" fmla="*/ 32323 w 2454813"/>
              <a:gd name="connsiteY0" fmla="*/ 119883 h 788329"/>
              <a:gd name="connsiteX1" fmla="*/ 317136 w 2454813"/>
              <a:gd name="connsiteY1" fmla="*/ 29942 h 788329"/>
              <a:gd name="connsiteX2" fmla="*/ 635677 w 2454813"/>
              <a:gd name="connsiteY2" fmla="*/ 3709 h 788329"/>
              <a:gd name="connsiteX3" fmla="*/ 961713 w 2454813"/>
              <a:gd name="connsiteY3" fmla="*/ 101146 h 788329"/>
              <a:gd name="connsiteX4" fmla="*/ 1070391 w 2454813"/>
              <a:gd name="connsiteY4" fmla="*/ 194834 h 788329"/>
              <a:gd name="connsiteX5" fmla="*/ 1100372 w 2454813"/>
              <a:gd name="connsiteY5" fmla="*/ 281027 h 788329"/>
              <a:gd name="connsiteX6" fmla="*/ 1194060 w 2454813"/>
              <a:gd name="connsiteY6" fmla="*/ 378464 h 788329"/>
              <a:gd name="connsiteX7" fmla="*/ 1520096 w 2454813"/>
              <a:gd name="connsiteY7" fmla="*/ 524618 h 788329"/>
              <a:gd name="connsiteX8" fmla="*/ 1984791 w 2454813"/>
              <a:gd name="connsiteY8" fmla="*/ 674519 h 788329"/>
              <a:gd name="connsiteX9" fmla="*/ 2385778 w 2454813"/>
              <a:gd name="connsiteY9" fmla="*/ 771955 h 788329"/>
              <a:gd name="connsiteX10" fmla="*/ 472066 w 2454813"/>
              <a:gd name="connsiteY10" fmla="*/ 322235 h 788329"/>
              <a:gd name="connsiteX11" fmla="*/ 616149 w 2454813"/>
              <a:gd name="connsiteY11" fmla="*/ 535272 h 788329"/>
              <a:gd name="connsiteX12" fmla="*/ 1774929 w 2454813"/>
              <a:gd name="connsiteY12" fmla="*/ 704500 h 788329"/>
              <a:gd name="connsiteX13" fmla="*/ 1111614 w 2454813"/>
              <a:gd name="connsiteY13" fmla="*/ 715742 h 788329"/>
              <a:gd name="connsiteX14" fmla="*/ 260923 w 2454813"/>
              <a:gd name="connsiteY14" fmla="*/ 723237 h 788329"/>
              <a:gd name="connsiteX15" fmla="*/ 13585 w 2454813"/>
              <a:gd name="connsiteY15" fmla="*/ 719490 h 788329"/>
              <a:gd name="connsiteX16" fmla="*/ 6090 w 2454813"/>
              <a:gd name="connsiteY16" fmla="*/ 236057 h 788329"/>
              <a:gd name="connsiteX17" fmla="*/ 32323 w 2454813"/>
              <a:gd name="connsiteY17" fmla="*/ 119883 h 788329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616149 w 2009726"/>
              <a:gd name="connsiteY11" fmla="*/ 535272 h 723298"/>
              <a:gd name="connsiteX12" fmla="*/ 1774929 w 2009726"/>
              <a:gd name="connsiteY12" fmla="*/ 704500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616149 w 2009726"/>
              <a:gd name="connsiteY11" fmla="*/ 535272 h 723298"/>
              <a:gd name="connsiteX12" fmla="*/ 584891 w 2009726"/>
              <a:gd name="connsiteY12" fmla="*/ 667207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553457 w 2009726"/>
              <a:gd name="connsiteY11" fmla="*/ 510438 h 723298"/>
              <a:gd name="connsiteX12" fmla="*/ 584891 w 2009726"/>
              <a:gd name="connsiteY12" fmla="*/ 667207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8579"/>
              <a:gd name="connsiteX1" fmla="*/ 317136 w 2009726"/>
              <a:gd name="connsiteY1" fmla="*/ 29942 h 728579"/>
              <a:gd name="connsiteX2" fmla="*/ 635677 w 2009726"/>
              <a:gd name="connsiteY2" fmla="*/ 3709 h 728579"/>
              <a:gd name="connsiteX3" fmla="*/ 961713 w 2009726"/>
              <a:gd name="connsiteY3" fmla="*/ 101146 h 728579"/>
              <a:gd name="connsiteX4" fmla="*/ 1070391 w 2009726"/>
              <a:gd name="connsiteY4" fmla="*/ 194834 h 728579"/>
              <a:gd name="connsiteX5" fmla="*/ 1100372 w 2009726"/>
              <a:gd name="connsiteY5" fmla="*/ 281027 h 728579"/>
              <a:gd name="connsiteX6" fmla="*/ 1194060 w 2009726"/>
              <a:gd name="connsiteY6" fmla="*/ 378464 h 728579"/>
              <a:gd name="connsiteX7" fmla="*/ 1520096 w 2009726"/>
              <a:gd name="connsiteY7" fmla="*/ 524618 h 728579"/>
              <a:gd name="connsiteX8" fmla="*/ 1984791 w 2009726"/>
              <a:gd name="connsiteY8" fmla="*/ 674519 h 728579"/>
              <a:gd name="connsiteX9" fmla="*/ 694687 w 2009726"/>
              <a:gd name="connsiteY9" fmla="*/ 133185 h 728579"/>
              <a:gd name="connsiteX10" fmla="*/ 472066 w 2009726"/>
              <a:gd name="connsiteY10" fmla="*/ 322235 h 728579"/>
              <a:gd name="connsiteX11" fmla="*/ 553457 w 2009726"/>
              <a:gd name="connsiteY11" fmla="*/ 510438 h 728579"/>
              <a:gd name="connsiteX12" fmla="*/ 584891 w 2009726"/>
              <a:gd name="connsiteY12" fmla="*/ 667207 h 728579"/>
              <a:gd name="connsiteX13" fmla="*/ 585454 w 2009726"/>
              <a:gd name="connsiteY13" fmla="*/ 728579 h 728579"/>
              <a:gd name="connsiteX14" fmla="*/ 260923 w 2009726"/>
              <a:gd name="connsiteY14" fmla="*/ 723237 h 728579"/>
              <a:gd name="connsiteX15" fmla="*/ 13585 w 2009726"/>
              <a:gd name="connsiteY15" fmla="*/ 719490 h 728579"/>
              <a:gd name="connsiteX16" fmla="*/ 6090 w 2009726"/>
              <a:gd name="connsiteY16" fmla="*/ 236057 h 728579"/>
              <a:gd name="connsiteX17" fmla="*/ 32323 w 2009726"/>
              <a:gd name="connsiteY17" fmla="*/ 119883 h 728579"/>
              <a:gd name="connsiteX0" fmla="*/ 32323 w 1537665"/>
              <a:gd name="connsiteY0" fmla="*/ 119883 h 728579"/>
              <a:gd name="connsiteX1" fmla="*/ 317136 w 1537665"/>
              <a:gd name="connsiteY1" fmla="*/ 29942 h 728579"/>
              <a:gd name="connsiteX2" fmla="*/ 635677 w 1537665"/>
              <a:gd name="connsiteY2" fmla="*/ 3709 h 728579"/>
              <a:gd name="connsiteX3" fmla="*/ 961713 w 1537665"/>
              <a:gd name="connsiteY3" fmla="*/ 101146 h 728579"/>
              <a:gd name="connsiteX4" fmla="*/ 1070391 w 1537665"/>
              <a:gd name="connsiteY4" fmla="*/ 194834 h 728579"/>
              <a:gd name="connsiteX5" fmla="*/ 1100372 w 1537665"/>
              <a:gd name="connsiteY5" fmla="*/ 281027 h 728579"/>
              <a:gd name="connsiteX6" fmla="*/ 1194060 w 1537665"/>
              <a:gd name="connsiteY6" fmla="*/ 378464 h 728579"/>
              <a:gd name="connsiteX7" fmla="*/ 1520096 w 1537665"/>
              <a:gd name="connsiteY7" fmla="*/ 524618 h 728579"/>
              <a:gd name="connsiteX8" fmla="*/ 594335 w 1537665"/>
              <a:gd name="connsiteY8" fmla="*/ 73301 h 728579"/>
              <a:gd name="connsiteX9" fmla="*/ 694687 w 1537665"/>
              <a:gd name="connsiteY9" fmla="*/ 133185 h 728579"/>
              <a:gd name="connsiteX10" fmla="*/ 472066 w 1537665"/>
              <a:gd name="connsiteY10" fmla="*/ 322235 h 728579"/>
              <a:gd name="connsiteX11" fmla="*/ 553457 w 1537665"/>
              <a:gd name="connsiteY11" fmla="*/ 510438 h 728579"/>
              <a:gd name="connsiteX12" fmla="*/ 584891 w 1537665"/>
              <a:gd name="connsiteY12" fmla="*/ 667207 h 728579"/>
              <a:gd name="connsiteX13" fmla="*/ 585454 w 1537665"/>
              <a:gd name="connsiteY13" fmla="*/ 728579 h 728579"/>
              <a:gd name="connsiteX14" fmla="*/ 260923 w 1537665"/>
              <a:gd name="connsiteY14" fmla="*/ 723237 h 728579"/>
              <a:gd name="connsiteX15" fmla="*/ 13585 w 1537665"/>
              <a:gd name="connsiteY15" fmla="*/ 719490 h 728579"/>
              <a:gd name="connsiteX16" fmla="*/ 6090 w 1537665"/>
              <a:gd name="connsiteY16" fmla="*/ 236057 h 728579"/>
              <a:gd name="connsiteX17" fmla="*/ 32323 w 1537665"/>
              <a:gd name="connsiteY17" fmla="*/ 119883 h 728579"/>
              <a:gd name="connsiteX0" fmla="*/ 32323 w 1221266"/>
              <a:gd name="connsiteY0" fmla="*/ 119883 h 728579"/>
              <a:gd name="connsiteX1" fmla="*/ 317136 w 1221266"/>
              <a:gd name="connsiteY1" fmla="*/ 29942 h 728579"/>
              <a:gd name="connsiteX2" fmla="*/ 635677 w 1221266"/>
              <a:gd name="connsiteY2" fmla="*/ 3709 h 728579"/>
              <a:gd name="connsiteX3" fmla="*/ 961713 w 1221266"/>
              <a:gd name="connsiteY3" fmla="*/ 101146 h 728579"/>
              <a:gd name="connsiteX4" fmla="*/ 1070391 w 1221266"/>
              <a:gd name="connsiteY4" fmla="*/ 194834 h 728579"/>
              <a:gd name="connsiteX5" fmla="*/ 1100372 w 1221266"/>
              <a:gd name="connsiteY5" fmla="*/ 281027 h 728579"/>
              <a:gd name="connsiteX6" fmla="*/ 1194060 w 1221266"/>
              <a:gd name="connsiteY6" fmla="*/ 378464 h 728579"/>
              <a:gd name="connsiteX7" fmla="*/ 555530 w 1221266"/>
              <a:gd name="connsiteY7" fmla="*/ 73712 h 728579"/>
              <a:gd name="connsiteX8" fmla="*/ 594335 w 1221266"/>
              <a:gd name="connsiteY8" fmla="*/ 73301 h 728579"/>
              <a:gd name="connsiteX9" fmla="*/ 694687 w 1221266"/>
              <a:gd name="connsiteY9" fmla="*/ 133185 h 728579"/>
              <a:gd name="connsiteX10" fmla="*/ 472066 w 1221266"/>
              <a:gd name="connsiteY10" fmla="*/ 322235 h 728579"/>
              <a:gd name="connsiteX11" fmla="*/ 553457 w 1221266"/>
              <a:gd name="connsiteY11" fmla="*/ 510438 h 728579"/>
              <a:gd name="connsiteX12" fmla="*/ 584891 w 1221266"/>
              <a:gd name="connsiteY12" fmla="*/ 667207 h 728579"/>
              <a:gd name="connsiteX13" fmla="*/ 585454 w 1221266"/>
              <a:gd name="connsiteY13" fmla="*/ 728579 h 728579"/>
              <a:gd name="connsiteX14" fmla="*/ 260923 w 1221266"/>
              <a:gd name="connsiteY14" fmla="*/ 723237 h 728579"/>
              <a:gd name="connsiteX15" fmla="*/ 13585 w 1221266"/>
              <a:gd name="connsiteY15" fmla="*/ 719490 h 728579"/>
              <a:gd name="connsiteX16" fmla="*/ 6090 w 1221266"/>
              <a:gd name="connsiteY16" fmla="*/ 236057 h 728579"/>
              <a:gd name="connsiteX17" fmla="*/ 32323 w 1221266"/>
              <a:gd name="connsiteY17" fmla="*/ 119883 h 728579"/>
              <a:gd name="connsiteX0" fmla="*/ 32323 w 1110527"/>
              <a:gd name="connsiteY0" fmla="*/ 119883 h 728579"/>
              <a:gd name="connsiteX1" fmla="*/ 317136 w 1110527"/>
              <a:gd name="connsiteY1" fmla="*/ 29942 h 728579"/>
              <a:gd name="connsiteX2" fmla="*/ 635677 w 1110527"/>
              <a:gd name="connsiteY2" fmla="*/ 3709 h 728579"/>
              <a:gd name="connsiteX3" fmla="*/ 961713 w 1110527"/>
              <a:gd name="connsiteY3" fmla="*/ 101146 h 728579"/>
              <a:gd name="connsiteX4" fmla="*/ 1070391 w 1110527"/>
              <a:gd name="connsiteY4" fmla="*/ 194834 h 728579"/>
              <a:gd name="connsiteX5" fmla="*/ 1100372 w 1110527"/>
              <a:gd name="connsiteY5" fmla="*/ 281027 h 728579"/>
              <a:gd name="connsiteX6" fmla="*/ 905859 w 1110527"/>
              <a:gd name="connsiteY6" fmla="*/ 341032 h 728579"/>
              <a:gd name="connsiteX7" fmla="*/ 555530 w 1110527"/>
              <a:gd name="connsiteY7" fmla="*/ 73712 h 728579"/>
              <a:gd name="connsiteX8" fmla="*/ 594335 w 1110527"/>
              <a:gd name="connsiteY8" fmla="*/ 73301 h 728579"/>
              <a:gd name="connsiteX9" fmla="*/ 694687 w 1110527"/>
              <a:gd name="connsiteY9" fmla="*/ 133185 h 728579"/>
              <a:gd name="connsiteX10" fmla="*/ 472066 w 1110527"/>
              <a:gd name="connsiteY10" fmla="*/ 322235 h 728579"/>
              <a:gd name="connsiteX11" fmla="*/ 553457 w 1110527"/>
              <a:gd name="connsiteY11" fmla="*/ 510438 h 728579"/>
              <a:gd name="connsiteX12" fmla="*/ 584891 w 1110527"/>
              <a:gd name="connsiteY12" fmla="*/ 667207 h 728579"/>
              <a:gd name="connsiteX13" fmla="*/ 585454 w 1110527"/>
              <a:gd name="connsiteY13" fmla="*/ 728579 h 728579"/>
              <a:gd name="connsiteX14" fmla="*/ 260923 w 1110527"/>
              <a:gd name="connsiteY14" fmla="*/ 723237 h 728579"/>
              <a:gd name="connsiteX15" fmla="*/ 13585 w 1110527"/>
              <a:gd name="connsiteY15" fmla="*/ 719490 h 728579"/>
              <a:gd name="connsiteX16" fmla="*/ 6090 w 1110527"/>
              <a:gd name="connsiteY16" fmla="*/ 236057 h 728579"/>
              <a:gd name="connsiteX17" fmla="*/ 32323 w 1110527"/>
              <a:gd name="connsiteY17" fmla="*/ 119883 h 728579"/>
              <a:gd name="connsiteX0" fmla="*/ 32323 w 1110527"/>
              <a:gd name="connsiteY0" fmla="*/ 119883 h 728579"/>
              <a:gd name="connsiteX1" fmla="*/ 317136 w 1110527"/>
              <a:gd name="connsiteY1" fmla="*/ 29942 h 728579"/>
              <a:gd name="connsiteX2" fmla="*/ 635677 w 1110527"/>
              <a:gd name="connsiteY2" fmla="*/ 3709 h 728579"/>
              <a:gd name="connsiteX3" fmla="*/ 961713 w 1110527"/>
              <a:gd name="connsiteY3" fmla="*/ 101146 h 728579"/>
              <a:gd name="connsiteX4" fmla="*/ 1070391 w 1110527"/>
              <a:gd name="connsiteY4" fmla="*/ 194834 h 728579"/>
              <a:gd name="connsiteX5" fmla="*/ 1100372 w 1110527"/>
              <a:gd name="connsiteY5" fmla="*/ 281027 h 728579"/>
              <a:gd name="connsiteX6" fmla="*/ 905859 w 1110527"/>
              <a:gd name="connsiteY6" fmla="*/ 341032 h 728579"/>
              <a:gd name="connsiteX7" fmla="*/ 555530 w 1110527"/>
              <a:gd name="connsiteY7" fmla="*/ 73712 h 728579"/>
              <a:gd name="connsiteX8" fmla="*/ 594335 w 1110527"/>
              <a:gd name="connsiteY8" fmla="*/ 73301 h 728579"/>
              <a:gd name="connsiteX9" fmla="*/ 472066 w 1110527"/>
              <a:gd name="connsiteY9" fmla="*/ 322235 h 728579"/>
              <a:gd name="connsiteX10" fmla="*/ 553457 w 1110527"/>
              <a:gd name="connsiteY10" fmla="*/ 510438 h 728579"/>
              <a:gd name="connsiteX11" fmla="*/ 584891 w 1110527"/>
              <a:gd name="connsiteY11" fmla="*/ 667207 h 728579"/>
              <a:gd name="connsiteX12" fmla="*/ 585454 w 1110527"/>
              <a:gd name="connsiteY12" fmla="*/ 728579 h 728579"/>
              <a:gd name="connsiteX13" fmla="*/ 260923 w 1110527"/>
              <a:gd name="connsiteY13" fmla="*/ 723237 h 728579"/>
              <a:gd name="connsiteX14" fmla="*/ 13585 w 1110527"/>
              <a:gd name="connsiteY14" fmla="*/ 719490 h 728579"/>
              <a:gd name="connsiteX15" fmla="*/ 6090 w 1110527"/>
              <a:gd name="connsiteY15" fmla="*/ 236057 h 728579"/>
              <a:gd name="connsiteX16" fmla="*/ 32323 w 1110527"/>
              <a:gd name="connsiteY16" fmla="*/ 119883 h 728579"/>
              <a:gd name="connsiteX0" fmla="*/ 32323 w 1124797"/>
              <a:gd name="connsiteY0" fmla="*/ 126425 h 735121"/>
              <a:gd name="connsiteX1" fmla="*/ 317136 w 1124797"/>
              <a:gd name="connsiteY1" fmla="*/ 36484 h 735121"/>
              <a:gd name="connsiteX2" fmla="*/ 635677 w 1124797"/>
              <a:gd name="connsiteY2" fmla="*/ 10251 h 735121"/>
              <a:gd name="connsiteX3" fmla="*/ 1070391 w 1124797"/>
              <a:gd name="connsiteY3" fmla="*/ 201376 h 735121"/>
              <a:gd name="connsiteX4" fmla="*/ 1100372 w 1124797"/>
              <a:gd name="connsiteY4" fmla="*/ 287569 h 735121"/>
              <a:gd name="connsiteX5" fmla="*/ 905859 w 1124797"/>
              <a:gd name="connsiteY5" fmla="*/ 347574 h 735121"/>
              <a:gd name="connsiteX6" fmla="*/ 555530 w 1124797"/>
              <a:gd name="connsiteY6" fmla="*/ 80254 h 735121"/>
              <a:gd name="connsiteX7" fmla="*/ 594335 w 1124797"/>
              <a:gd name="connsiteY7" fmla="*/ 79843 h 735121"/>
              <a:gd name="connsiteX8" fmla="*/ 472066 w 1124797"/>
              <a:gd name="connsiteY8" fmla="*/ 328777 h 735121"/>
              <a:gd name="connsiteX9" fmla="*/ 553457 w 1124797"/>
              <a:gd name="connsiteY9" fmla="*/ 516980 h 735121"/>
              <a:gd name="connsiteX10" fmla="*/ 584891 w 1124797"/>
              <a:gd name="connsiteY10" fmla="*/ 673749 h 735121"/>
              <a:gd name="connsiteX11" fmla="*/ 585454 w 1124797"/>
              <a:gd name="connsiteY11" fmla="*/ 735121 h 735121"/>
              <a:gd name="connsiteX12" fmla="*/ 260923 w 1124797"/>
              <a:gd name="connsiteY12" fmla="*/ 729779 h 735121"/>
              <a:gd name="connsiteX13" fmla="*/ 13585 w 1124797"/>
              <a:gd name="connsiteY13" fmla="*/ 726032 h 735121"/>
              <a:gd name="connsiteX14" fmla="*/ 6090 w 1124797"/>
              <a:gd name="connsiteY14" fmla="*/ 242599 h 735121"/>
              <a:gd name="connsiteX15" fmla="*/ 32323 w 1124797"/>
              <a:gd name="connsiteY15" fmla="*/ 126425 h 735121"/>
              <a:gd name="connsiteX0" fmla="*/ 32323 w 1149193"/>
              <a:gd name="connsiteY0" fmla="*/ 126425 h 735121"/>
              <a:gd name="connsiteX1" fmla="*/ 317136 w 1149193"/>
              <a:gd name="connsiteY1" fmla="*/ 36484 h 735121"/>
              <a:gd name="connsiteX2" fmla="*/ 635677 w 1149193"/>
              <a:gd name="connsiteY2" fmla="*/ 10251 h 735121"/>
              <a:gd name="connsiteX3" fmla="*/ 1070391 w 1149193"/>
              <a:gd name="connsiteY3" fmla="*/ 201376 h 735121"/>
              <a:gd name="connsiteX4" fmla="*/ 1100372 w 1149193"/>
              <a:gd name="connsiteY4" fmla="*/ 287569 h 735121"/>
              <a:gd name="connsiteX5" fmla="*/ 555530 w 1149193"/>
              <a:gd name="connsiteY5" fmla="*/ 80254 h 735121"/>
              <a:gd name="connsiteX6" fmla="*/ 594335 w 1149193"/>
              <a:gd name="connsiteY6" fmla="*/ 79843 h 735121"/>
              <a:gd name="connsiteX7" fmla="*/ 472066 w 1149193"/>
              <a:gd name="connsiteY7" fmla="*/ 328777 h 735121"/>
              <a:gd name="connsiteX8" fmla="*/ 553457 w 1149193"/>
              <a:gd name="connsiteY8" fmla="*/ 516980 h 735121"/>
              <a:gd name="connsiteX9" fmla="*/ 584891 w 1149193"/>
              <a:gd name="connsiteY9" fmla="*/ 673749 h 735121"/>
              <a:gd name="connsiteX10" fmla="*/ 585454 w 1149193"/>
              <a:gd name="connsiteY10" fmla="*/ 735121 h 735121"/>
              <a:gd name="connsiteX11" fmla="*/ 260923 w 1149193"/>
              <a:gd name="connsiteY11" fmla="*/ 729779 h 735121"/>
              <a:gd name="connsiteX12" fmla="*/ 13585 w 1149193"/>
              <a:gd name="connsiteY12" fmla="*/ 726032 h 735121"/>
              <a:gd name="connsiteX13" fmla="*/ 6090 w 1149193"/>
              <a:gd name="connsiteY13" fmla="*/ 242599 h 735121"/>
              <a:gd name="connsiteX14" fmla="*/ 32323 w 1149193"/>
              <a:gd name="connsiteY14" fmla="*/ 126425 h 735121"/>
              <a:gd name="connsiteX0" fmla="*/ 32323 w 1070793"/>
              <a:gd name="connsiteY0" fmla="*/ 126425 h 735121"/>
              <a:gd name="connsiteX1" fmla="*/ 317136 w 1070793"/>
              <a:gd name="connsiteY1" fmla="*/ 36484 h 735121"/>
              <a:gd name="connsiteX2" fmla="*/ 635677 w 1070793"/>
              <a:gd name="connsiteY2" fmla="*/ 10251 h 735121"/>
              <a:gd name="connsiteX3" fmla="*/ 1070391 w 1070793"/>
              <a:gd name="connsiteY3" fmla="*/ 201376 h 735121"/>
              <a:gd name="connsiteX4" fmla="*/ 555530 w 1070793"/>
              <a:gd name="connsiteY4" fmla="*/ 80254 h 735121"/>
              <a:gd name="connsiteX5" fmla="*/ 594335 w 1070793"/>
              <a:gd name="connsiteY5" fmla="*/ 79843 h 735121"/>
              <a:gd name="connsiteX6" fmla="*/ 472066 w 1070793"/>
              <a:gd name="connsiteY6" fmla="*/ 328777 h 735121"/>
              <a:gd name="connsiteX7" fmla="*/ 553457 w 1070793"/>
              <a:gd name="connsiteY7" fmla="*/ 516980 h 735121"/>
              <a:gd name="connsiteX8" fmla="*/ 584891 w 1070793"/>
              <a:gd name="connsiteY8" fmla="*/ 673749 h 735121"/>
              <a:gd name="connsiteX9" fmla="*/ 585454 w 1070793"/>
              <a:gd name="connsiteY9" fmla="*/ 735121 h 735121"/>
              <a:gd name="connsiteX10" fmla="*/ 260923 w 1070793"/>
              <a:gd name="connsiteY10" fmla="*/ 729779 h 735121"/>
              <a:gd name="connsiteX11" fmla="*/ 13585 w 1070793"/>
              <a:gd name="connsiteY11" fmla="*/ 726032 h 735121"/>
              <a:gd name="connsiteX12" fmla="*/ 6090 w 1070793"/>
              <a:gd name="connsiteY12" fmla="*/ 242599 h 735121"/>
              <a:gd name="connsiteX13" fmla="*/ 32323 w 1070793"/>
              <a:gd name="connsiteY13" fmla="*/ 126425 h 735121"/>
              <a:gd name="connsiteX0" fmla="*/ 32323 w 644121"/>
              <a:gd name="connsiteY0" fmla="*/ 118123 h 726819"/>
              <a:gd name="connsiteX1" fmla="*/ 317136 w 644121"/>
              <a:gd name="connsiteY1" fmla="*/ 28182 h 726819"/>
              <a:gd name="connsiteX2" fmla="*/ 635677 w 644121"/>
              <a:gd name="connsiteY2" fmla="*/ 1949 h 726819"/>
              <a:gd name="connsiteX3" fmla="*/ 555530 w 644121"/>
              <a:gd name="connsiteY3" fmla="*/ 71952 h 726819"/>
              <a:gd name="connsiteX4" fmla="*/ 594335 w 644121"/>
              <a:gd name="connsiteY4" fmla="*/ 71541 h 726819"/>
              <a:gd name="connsiteX5" fmla="*/ 472066 w 644121"/>
              <a:gd name="connsiteY5" fmla="*/ 320475 h 726819"/>
              <a:gd name="connsiteX6" fmla="*/ 553457 w 644121"/>
              <a:gd name="connsiteY6" fmla="*/ 508678 h 726819"/>
              <a:gd name="connsiteX7" fmla="*/ 584891 w 644121"/>
              <a:gd name="connsiteY7" fmla="*/ 665447 h 726819"/>
              <a:gd name="connsiteX8" fmla="*/ 585454 w 644121"/>
              <a:gd name="connsiteY8" fmla="*/ 726819 h 726819"/>
              <a:gd name="connsiteX9" fmla="*/ 260923 w 644121"/>
              <a:gd name="connsiteY9" fmla="*/ 721477 h 726819"/>
              <a:gd name="connsiteX10" fmla="*/ 13585 w 644121"/>
              <a:gd name="connsiteY10" fmla="*/ 717730 h 726819"/>
              <a:gd name="connsiteX11" fmla="*/ 6090 w 644121"/>
              <a:gd name="connsiteY11" fmla="*/ 234297 h 726819"/>
              <a:gd name="connsiteX12" fmla="*/ 32323 w 644121"/>
              <a:gd name="connsiteY12" fmla="*/ 118123 h 726819"/>
              <a:gd name="connsiteX0" fmla="*/ 32323 w 600819"/>
              <a:gd name="connsiteY0" fmla="*/ 90837 h 699533"/>
              <a:gd name="connsiteX1" fmla="*/ 317136 w 600819"/>
              <a:gd name="connsiteY1" fmla="*/ 896 h 699533"/>
              <a:gd name="connsiteX2" fmla="*/ 555530 w 600819"/>
              <a:gd name="connsiteY2" fmla="*/ 44666 h 699533"/>
              <a:gd name="connsiteX3" fmla="*/ 594335 w 600819"/>
              <a:gd name="connsiteY3" fmla="*/ 44255 h 699533"/>
              <a:gd name="connsiteX4" fmla="*/ 472066 w 600819"/>
              <a:gd name="connsiteY4" fmla="*/ 293189 h 699533"/>
              <a:gd name="connsiteX5" fmla="*/ 553457 w 600819"/>
              <a:gd name="connsiteY5" fmla="*/ 481392 h 699533"/>
              <a:gd name="connsiteX6" fmla="*/ 584891 w 600819"/>
              <a:gd name="connsiteY6" fmla="*/ 638161 h 699533"/>
              <a:gd name="connsiteX7" fmla="*/ 585454 w 600819"/>
              <a:gd name="connsiteY7" fmla="*/ 699533 h 699533"/>
              <a:gd name="connsiteX8" fmla="*/ 260923 w 600819"/>
              <a:gd name="connsiteY8" fmla="*/ 694191 h 699533"/>
              <a:gd name="connsiteX9" fmla="*/ 13585 w 600819"/>
              <a:gd name="connsiteY9" fmla="*/ 690444 h 699533"/>
              <a:gd name="connsiteX10" fmla="*/ 6090 w 600819"/>
              <a:gd name="connsiteY10" fmla="*/ 207011 h 699533"/>
              <a:gd name="connsiteX11" fmla="*/ 32323 w 600819"/>
              <a:gd name="connsiteY11" fmla="*/ 90837 h 699533"/>
              <a:gd name="connsiteX0" fmla="*/ 32323 w 587416"/>
              <a:gd name="connsiteY0" fmla="*/ 93201 h 701897"/>
              <a:gd name="connsiteX1" fmla="*/ 317136 w 587416"/>
              <a:gd name="connsiteY1" fmla="*/ 3260 h 701897"/>
              <a:gd name="connsiteX2" fmla="*/ 555530 w 587416"/>
              <a:gd name="connsiteY2" fmla="*/ 47030 h 701897"/>
              <a:gd name="connsiteX3" fmla="*/ 472066 w 587416"/>
              <a:gd name="connsiteY3" fmla="*/ 295553 h 701897"/>
              <a:gd name="connsiteX4" fmla="*/ 553457 w 587416"/>
              <a:gd name="connsiteY4" fmla="*/ 483756 h 701897"/>
              <a:gd name="connsiteX5" fmla="*/ 584891 w 587416"/>
              <a:gd name="connsiteY5" fmla="*/ 640525 h 701897"/>
              <a:gd name="connsiteX6" fmla="*/ 585454 w 587416"/>
              <a:gd name="connsiteY6" fmla="*/ 701897 h 701897"/>
              <a:gd name="connsiteX7" fmla="*/ 260923 w 587416"/>
              <a:gd name="connsiteY7" fmla="*/ 696555 h 701897"/>
              <a:gd name="connsiteX8" fmla="*/ 13585 w 587416"/>
              <a:gd name="connsiteY8" fmla="*/ 692808 h 701897"/>
              <a:gd name="connsiteX9" fmla="*/ 6090 w 587416"/>
              <a:gd name="connsiteY9" fmla="*/ 209375 h 701897"/>
              <a:gd name="connsiteX10" fmla="*/ 32323 w 587416"/>
              <a:gd name="connsiteY10" fmla="*/ 93201 h 701897"/>
              <a:gd name="connsiteX0" fmla="*/ 32323 w 587416"/>
              <a:gd name="connsiteY0" fmla="*/ 93204 h 701900"/>
              <a:gd name="connsiteX1" fmla="*/ 317136 w 587416"/>
              <a:gd name="connsiteY1" fmla="*/ 3263 h 701900"/>
              <a:gd name="connsiteX2" fmla="*/ 555530 w 587416"/>
              <a:gd name="connsiteY2" fmla="*/ 47033 h 701900"/>
              <a:gd name="connsiteX3" fmla="*/ 547161 w 587416"/>
              <a:gd name="connsiteY3" fmla="*/ 295682 h 701900"/>
              <a:gd name="connsiteX4" fmla="*/ 553457 w 587416"/>
              <a:gd name="connsiteY4" fmla="*/ 483759 h 701900"/>
              <a:gd name="connsiteX5" fmla="*/ 584891 w 587416"/>
              <a:gd name="connsiteY5" fmla="*/ 640528 h 701900"/>
              <a:gd name="connsiteX6" fmla="*/ 585454 w 587416"/>
              <a:gd name="connsiteY6" fmla="*/ 701900 h 701900"/>
              <a:gd name="connsiteX7" fmla="*/ 260923 w 587416"/>
              <a:gd name="connsiteY7" fmla="*/ 696558 h 701900"/>
              <a:gd name="connsiteX8" fmla="*/ 13585 w 587416"/>
              <a:gd name="connsiteY8" fmla="*/ 692811 h 701900"/>
              <a:gd name="connsiteX9" fmla="*/ 6090 w 587416"/>
              <a:gd name="connsiteY9" fmla="*/ 209378 h 701900"/>
              <a:gd name="connsiteX10" fmla="*/ 32323 w 587416"/>
              <a:gd name="connsiteY10" fmla="*/ 93204 h 701900"/>
              <a:gd name="connsiteX0" fmla="*/ 553457 w 638591"/>
              <a:gd name="connsiteY0" fmla="*/ 483759 h 701900"/>
              <a:gd name="connsiteX1" fmla="*/ 584891 w 638591"/>
              <a:gd name="connsiteY1" fmla="*/ 640528 h 701900"/>
              <a:gd name="connsiteX2" fmla="*/ 585454 w 638591"/>
              <a:gd name="connsiteY2" fmla="*/ 701900 h 701900"/>
              <a:gd name="connsiteX3" fmla="*/ 260923 w 638591"/>
              <a:gd name="connsiteY3" fmla="*/ 696558 h 701900"/>
              <a:gd name="connsiteX4" fmla="*/ 13585 w 638591"/>
              <a:gd name="connsiteY4" fmla="*/ 692811 h 701900"/>
              <a:gd name="connsiteX5" fmla="*/ 6090 w 638591"/>
              <a:gd name="connsiteY5" fmla="*/ 209378 h 701900"/>
              <a:gd name="connsiteX6" fmla="*/ 32323 w 638591"/>
              <a:gd name="connsiteY6" fmla="*/ 93204 h 701900"/>
              <a:gd name="connsiteX7" fmla="*/ 317136 w 638591"/>
              <a:gd name="connsiteY7" fmla="*/ 3263 h 701900"/>
              <a:gd name="connsiteX8" fmla="*/ 555530 w 638591"/>
              <a:gd name="connsiteY8" fmla="*/ 47033 h 701900"/>
              <a:gd name="connsiteX9" fmla="*/ 638591 w 638591"/>
              <a:gd name="connsiteY9" fmla="*/ 387161 h 701900"/>
              <a:gd name="connsiteX0" fmla="*/ 553457 w 638591"/>
              <a:gd name="connsiteY0" fmla="*/ 483759 h 701900"/>
              <a:gd name="connsiteX1" fmla="*/ 585454 w 638591"/>
              <a:gd name="connsiteY1" fmla="*/ 701900 h 701900"/>
              <a:gd name="connsiteX2" fmla="*/ 260923 w 638591"/>
              <a:gd name="connsiteY2" fmla="*/ 696558 h 701900"/>
              <a:gd name="connsiteX3" fmla="*/ 13585 w 638591"/>
              <a:gd name="connsiteY3" fmla="*/ 692811 h 701900"/>
              <a:gd name="connsiteX4" fmla="*/ 6090 w 638591"/>
              <a:gd name="connsiteY4" fmla="*/ 209378 h 701900"/>
              <a:gd name="connsiteX5" fmla="*/ 32323 w 638591"/>
              <a:gd name="connsiteY5" fmla="*/ 93204 h 701900"/>
              <a:gd name="connsiteX6" fmla="*/ 317136 w 638591"/>
              <a:gd name="connsiteY6" fmla="*/ 3263 h 701900"/>
              <a:gd name="connsiteX7" fmla="*/ 555530 w 638591"/>
              <a:gd name="connsiteY7" fmla="*/ 47033 h 701900"/>
              <a:gd name="connsiteX8" fmla="*/ 638591 w 638591"/>
              <a:gd name="connsiteY8" fmla="*/ 387161 h 701900"/>
              <a:gd name="connsiteX0" fmla="*/ 585454 w 638591"/>
              <a:gd name="connsiteY0" fmla="*/ 701900 h 701900"/>
              <a:gd name="connsiteX1" fmla="*/ 260923 w 638591"/>
              <a:gd name="connsiteY1" fmla="*/ 696558 h 701900"/>
              <a:gd name="connsiteX2" fmla="*/ 13585 w 638591"/>
              <a:gd name="connsiteY2" fmla="*/ 692811 h 701900"/>
              <a:gd name="connsiteX3" fmla="*/ 6090 w 638591"/>
              <a:gd name="connsiteY3" fmla="*/ 209378 h 701900"/>
              <a:gd name="connsiteX4" fmla="*/ 32323 w 638591"/>
              <a:gd name="connsiteY4" fmla="*/ 93204 h 701900"/>
              <a:gd name="connsiteX5" fmla="*/ 317136 w 638591"/>
              <a:gd name="connsiteY5" fmla="*/ 3263 h 701900"/>
              <a:gd name="connsiteX6" fmla="*/ 555530 w 638591"/>
              <a:gd name="connsiteY6" fmla="*/ 47033 h 701900"/>
              <a:gd name="connsiteX7" fmla="*/ 638591 w 638591"/>
              <a:gd name="connsiteY7" fmla="*/ 387161 h 701900"/>
              <a:gd name="connsiteX0" fmla="*/ 585454 w 600945"/>
              <a:gd name="connsiteY0" fmla="*/ 706192 h 706192"/>
              <a:gd name="connsiteX1" fmla="*/ 260923 w 600945"/>
              <a:gd name="connsiteY1" fmla="*/ 700850 h 706192"/>
              <a:gd name="connsiteX2" fmla="*/ 13585 w 600945"/>
              <a:gd name="connsiteY2" fmla="*/ 697103 h 706192"/>
              <a:gd name="connsiteX3" fmla="*/ 6090 w 600945"/>
              <a:gd name="connsiteY3" fmla="*/ 213670 h 706192"/>
              <a:gd name="connsiteX4" fmla="*/ 32323 w 600945"/>
              <a:gd name="connsiteY4" fmla="*/ 97496 h 706192"/>
              <a:gd name="connsiteX5" fmla="*/ 317136 w 600945"/>
              <a:gd name="connsiteY5" fmla="*/ 7555 h 706192"/>
              <a:gd name="connsiteX6" fmla="*/ 555530 w 600945"/>
              <a:gd name="connsiteY6" fmla="*/ 51325 h 706192"/>
              <a:gd name="connsiteX7" fmla="*/ 600945 w 600945"/>
              <a:gd name="connsiteY7" fmla="*/ 416682 h 706192"/>
              <a:gd name="connsiteX0" fmla="*/ 585454 w 588352"/>
              <a:gd name="connsiteY0" fmla="*/ 706810 h 706810"/>
              <a:gd name="connsiteX1" fmla="*/ 260923 w 588352"/>
              <a:gd name="connsiteY1" fmla="*/ 701468 h 706810"/>
              <a:gd name="connsiteX2" fmla="*/ 13585 w 588352"/>
              <a:gd name="connsiteY2" fmla="*/ 697721 h 706810"/>
              <a:gd name="connsiteX3" fmla="*/ 6090 w 588352"/>
              <a:gd name="connsiteY3" fmla="*/ 214288 h 706810"/>
              <a:gd name="connsiteX4" fmla="*/ 32323 w 588352"/>
              <a:gd name="connsiteY4" fmla="*/ 98114 h 706810"/>
              <a:gd name="connsiteX5" fmla="*/ 317136 w 588352"/>
              <a:gd name="connsiteY5" fmla="*/ 8173 h 706810"/>
              <a:gd name="connsiteX6" fmla="*/ 555530 w 588352"/>
              <a:gd name="connsiteY6" fmla="*/ 51943 h 706810"/>
              <a:gd name="connsiteX7" fmla="*/ 588352 w 588352"/>
              <a:gd name="connsiteY7" fmla="*/ 430009 h 706810"/>
              <a:gd name="connsiteX0" fmla="*/ 585454 w 588352"/>
              <a:gd name="connsiteY0" fmla="*/ 706810 h 706810"/>
              <a:gd name="connsiteX1" fmla="*/ 260923 w 588352"/>
              <a:gd name="connsiteY1" fmla="*/ 701468 h 706810"/>
              <a:gd name="connsiteX2" fmla="*/ 13585 w 588352"/>
              <a:gd name="connsiteY2" fmla="*/ 697721 h 706810"/>
              <a:gd name="connsiteX3" fmla="*/ 6090 w 588352"/>
              <a:gd name="connsiteY3" fmla="*/ 214288 h 706810"/>
              <a:gd name="connsiteX4" fmla="*/ 32323 w 588352"/>
              <a:gd name="connsiteY4" fmla="*/ 98114 h 706810"/>
              <a:gd name="connsiteX5" fmla="*/ 317136 w 588352"/>
              <a:gd name="connsiteY5" fmla="*/ 8173 h 706810"/>
              <a:gd name="connsiteX6" fmla="*/ 555530 w 588352"/>
              <a:gd name="connsiteY6" fmla="*/ 51943 h 706810"/>
              <a:gd name="connsiteX7" fmla="*/ 588352 w 588352"/>
              <a:gd name="connsiteY7" fmla="*/ 430009 h 706810"/>
              <a:gd name="connsiteX0" fmla="*/ 585454 w 613872"/>
              <a:gd name="connsiteY0" fmla="*/ 701310 h 701310"/>
              <a:gd name="connsiteX1" fmla="*/ 260923 w 613872"/>
              <a:gd name="connsiteY1" fmla="*/ 695968 h 701310"/>
              <a:gd name="connsiteX2" fmla="*/ 13585 w 613872"/>
              <a:gd name="connsiteY2" fmla="*/ 692221 h 701310"/>
              <a:gd name="connsiteX3" fmla="*/ 6090 w 613872"/>
              <a:gd name="connsiteY3" fmla="*/ 208788 h 701310"/>
              <a:gd name="connsiteX4" fmla="*/ 32323 w 613872"/>
              <a:gd name="connsiteY4" fmla="*/ 92614 h 701310"/>
              <a:gd name="connsiteX5" fmla="*/ 317136 w 613872"/>
              <a:gd name="connsiteY5" fmla="*/ 2673 h 701310"/>
              <a:gd name="connsiteX6" fmla="*/ 555530 w 613872"/>
              <a:gd name="connsiteY6" fmla="*/ 46443 h 701310"/>
              <a:gd name="connsiteX7" fmla="*/ 613324 w 613872"/>
              <a:gd name="connsiteY7" fmla="*/ 267850 h 701310"/>
              <a:gd name="connsiteX8" fmla="*/ 588352 w 613872"/>
              <a:gd name="connsiteY8" fmla="*/ 424509 h 701310"/>
              <a:gd name="connsiteX0" fmla="*/ 585454 w 588352"/>
              <a:gd name="connsiteY0" fmla="*/ 701310 h 701310"/>
              <a:gd name="connsiteX1" fmla="*/ 260923 w 588352"/>
              <a:gd name="connsiteY1" fmla="*/ 695968 h 701310"/>
              <a:gd name="connsiteX2" fmla="*/ 13585 w 588352"/>
              <a:gd name="connsiteY2" fmla="*/ 692221 h 701310"/>
              <a:gd name="connsiteX3" fmla="*/ 6090 w 588352"/>
              <a:gd name="connsiteY3" fmla="*/ 208788 h 701310"/>
              <a:gd name="connsiteX4" fmla="*/ 32323 w 588352"/>
              <a:gd name="connsiteY4" fmla="*/ 92614 h 701310"/>
              <a:gd name="connsiteX5" fmla="*/ 317136 w 588352"/>
              <a:gd name="connsiteY5" fmla="*/ 2673 h 701310"/>
              <a:gd name="connsiteX6" fmla="*/ 555530 w 588352"/>
              <a:gd name="connsiteY6" fmla="*/ 46443 h 701310"/>
              <a:gd name="connsiteX7" fmla="*/ 545982 w 588352"/>
              <a:gd name="connsiteY7" fmla="*/ 267850 h 701310"/>
              <a:gd name="connsiteX8" fmla="*/ 588352 w 588352"/>
              <a:gd name="connsiteY8" fmla="*/ 424509 h 701310"/>
              <a:gd name="connsiteX0" fmla="*/ 585454 w 585454"/>
              <a:gd name="connsiteY0" fmla="*/ 701310 h 701310"/>
              <a:gd name="connsiteX1" fmla="*/ 260923 w 585454"/>
              <a:gd name="connsiteY1" fmla="*/ 695968 h 701310"/>
              <a:gd name="connsiteX2" fmla="*/ 13585 w 585454"/>
              <a:gd name="connsiteY2" fmla="*/ 692221 h 701310"/>
              <a:gd name="connsiteX3" fmla="*/ 6090 w 585454"/>
              <a:gd name="connsiteY3" fmla="*/ 208788 h 701310"/>
              <a:gd name="connsiteX4" fmla="*/ 32323 w 585454"/>
              <a:gd name="connsiteY4" fmla="*/ 92614 h 701310"/>
              <a:gd name="connsiteX5" fmla="*/ 317136 w 585454"/>
              <a:gd name="connsiteY5" fmla="*/ 2673 h 701310"/>
              <a:gd name="connsiteX6" fmla="*/ 555530 w 585454"/>
              <a:gd name="connsiteY6" fmla="*/ 46443 h 701310"/>
              <a:gd name="connsiteX7" fmla="*/ 545982 w 585454"/>
              <a:gd name="connsiteY7" fmla="*/ 267850 h 701310"/>
              <a:gd name="connsiteX8" fmla="*/ 547947 w 585454"/>
              <a:gd name="connsiteY8" fmla="*/ 424509 h 701310"/>
              <a:gd name="connsiteX0" fmla="*/ 260923 w 569408"/>
              <a:gd name="connsiteY0" fmla="*/ 695968 h 696029"/>
              <a:gd name="connsiteX1" fmla="*/ 13585 w 569408"/>
              <a:gd name="connsiteY1" fmla="*/ 692221 h 696029"/>
              <a:gd name="connsiteX2" fmla="*/ 6090 w 569408"/>
              <a:gd name="connsiteY2" fmla="*/ 208788 h 696029"/>
              <a:gd name="connsiteX3" fmla="*/ 32323 w 569408"/>
              <a:gd name="connsiteY3" fmla="*/ 92614 h 696029"/>
              <a:gd name="connsiteX4" fmla="*/ 317136 w 569408"/>
              <a:gd name="connsiteY4" fmla="*/ 2673 h 696029"/>
              <a:gd name="connsiteX5" fmla="*/ 555530 w 569408"/>
              <a:gd name="connsiteY5" fmla="*/ 46443 h 696029"/>
              <a:gd name="connsiteX6" fmla="*/ 545982 w 569408"/>
              <a:gd name="connsiteY6" fmla="*/ 267850 h 696029"/>
              <a:gd name="connsiteX7" fmla="*/ 547947 w 569408"/>
              <a:gd name="connsiteY7" fmla="*/ 424509 h 696029"/>
              <a:gd name="connsiteX0" fmla="*/ 260923 w 574884"/>
              <a:gd name="connsiteY0" fmla="*/ 695968 h 700199"/>
              <a:gd name="connsiteX1" fmla="*/ 13585 w 574884"/>
              <a:gd name="connsiteY1" fmla="*/ 692221 h 700199"/>
              <a:gd name="connsiteX2" fmla="*/ 6090 w 574884"/>
              <a:gd name="connsiteY2" fmla="*/ 208788 h 700199"/>
              <a:gd name="connsiteX3" fmla="*/ 32323 w 574884"/>
              <a:gd name="connsiteY3" fmla="*/ 92614 h 700199"/>
              <a:gd name="connsiteX4" fmla="*/ 317136 w 574884"/>
              <a:gd name="connsiteY4" fmla="*/ 2673 h 700199"/>
              <a:gd name="connsiteX5" fmla="*/ 555530 w 574884"/>
              <a:gd name="connsiteY5" fmla="*/ 46443 h 700199"/>
              <a:gd name="connsiteX6" fmla="*/ 545982 w 574884"/>
              <a:gd name="connsiteY6" fmla="*/ 267850 h 700199"/>
              <a:gd name="connsiteX7" fmla="*/ 574884 w 574884"/>
              <a:gd name="connsiteY7" fmla="*/ 700199 h 700199"/>
              <a:gd name="connsiteX0" fmla="*/ 260923 w 578548"/>
              <a:gd name="connsiteY0" fmla="*/ 695968 h 700199"/>
              <a:gd name="connsiteX1" fmla="*/ 13585 w 578548"/>
              <a:gd name="connsiteY1" fmla="*/ 692221 h 700199"/>
              <a:gd name="connsiteX2" fmla="*/ 6090 w 578548"/>
              <a:gd name="connsiteY2" fmla="*/ 208788 h 700199"/>
              <a:gd name="connsiteX3" fmla="*/ 32323 w 578548"/>
              <a:gd name="connsiteY3" fmla="*/ 92614 h 700199"/>
              <a:gd name="connsiteX4" fmla="*/ 317136 w 578548"/>
              <a:gd name="connsiteY4" fmla="*/ 2673 h 700199"/>
              <a:gd name="connsiteX5" fmla="*/ 555530 w 578548"/>
              <a:gd name="connsiteY5" fmla="*/ 46443 h 700199"/>
              <a:gd name="connsiteX6" fmla="*/ 572918 w 578548"/>
              <a:gd name="connsiteY6" fmla="*/ 267850 h 700199"/>
              <a:gd name="connsiteX7" fmla="*/ 574884 w 578548"/>
              <a:gd name="connsiteY7" fmla="*/ 700199 h 700199"/>
              <a:gd name="connsiteX0" fmla="*/ 260923 w 588352"/>
              <a:gd name="connsiteY0" fmla="*/ 695968 h 696029"/>
              <a:gd name="connsiteX1" fmla="*/ 13585 w 588352"/>
              <a:gd name="connsiteY1" fmla="*/ 692221 h 696029"/>
              <a:gd name="connsiteX2" fmla="*/ 6090 w 588352"/>
              <a:gd name="connsiteY2" fmla="*/ 208788 h 696029"/>
              <a:gd name="connsiteX3" fmla="*/ 32323 w 588352"/>
              <a:gd name="connsiteY3" fmla="*/ 92614 h 696029"/>
              <a:gd name="connsiteX4" fmla="*/ 317136 w 588352"/>
              <a:gd name="connsiteY4" fmla="*/ 2673 h 696029"/>
              <a:gd name="connsiteX5" fmla="*/ 555530 w 588352"/>
              <a:gd name="connsiteY5" fmla="*/ 46443 h 696029"/>
              <a:gd name="connsiteX6" fmla="*/ 572918 w 588352"/>
              <a:gd name="connsiteY6" fmla="*/ 267850 h 696029"/>
              <a:gd name="connsiteX7" fmla="*/ 588352 w 588352"/>
              <a:gd name="connsiteY7" fmla="*/ 675136 h 696029"/>
              <a:gd name="connsiteX0" fmla="*/ 261676 w 589105"/>
              <a:gd name="connsiteY0" fmla="*/ 695968 h 695978"/>
              <a:gd name="connsiteX1" fmla="*/ 41275 w 589105"/>
              <a:gd name="connsiteY1" fmla="*/ 665345 h 695978"/>
              <a:gd name="connsiteX2" fmla="*/ 6843 w 589105"/>
              <a:gd name="connsiteY2" fmla="*/ 208788 h 695978"/>
              <a:gd name="connsiteX3" fmla="*/ 33076 w 589105"/>
              <a:gd name="connsiteY3" fmla="*/ 92614 h 695978"/>
              <a:gd name="connsiteX4" fmla="*/ 317889 w 589105"/>
              <a:gd name="connsiteY4" fmla="*/ 2673 h 695978"/>
              <a:gd name="connsiteX5" fmla="*/ 556283 w 589105"/>
              <a:gd name="connsiteY5" fmla="*/ 46443 h 695978"/>
              <a:gd name="connsiteX6" fmla="*/ 573671 w 589105"/>
              <a:gd name="connsiteY6" fmla="*/ 267850 h 695978"/>
              <a:gd name="connsiteX7" fmla="*/ 589105 w 589105"/>
              <a:gd name="connsiteY7" fmla="*/ 675136 h 695978"/>
              <a:gd name="connsiteX0" fmla="*/ 308047 w 635476"/>
              <a:gd name="connsiteY0" fmla="*/ 695968 h 695977"/>
              <a:gd name="connsiteX1" fmla="*/ 87646 w 635476"/>
              <a:gd name="connsiteY1" fmla="*/ 665345 h 695977"/>
              <a:gd name="connsiteX2" fmla="*/ 499 w 635476"/>
              <a:gd name="connsiteY2" fmla="*/ 475354 h 695977"/>
              <a:gd name="connsiteX3" fmla="*/ 53214 w 635476"/>
              <a:gd name="connsiteY3" fmla="*/ 208788 h 695977"/>
              <a:gd name="connsiteX4" fmla="*/ 79447 w 635476"/>
              <a:gd name="connsiteY4" fmla="*/ 92614 h 695977"/>
              <a:gd name="connsiteX5" fmla="*/ 364260 w 635476"/>
              <a:gd name="connsiteY5" fmla="*/ 2673 h 695977"/>
              <a:gd name="connsiteX6" fmla="*/ 602654 w 635476"/>
              <a:gd name="connsiteY6" fmla="*/ 46443 h 695977"/>
              <a:gd name="connsiteX7" fmla="*/ 620042 w 635476"/>
              <a:gd name="connsiteY7" fmla="*/ 267850 h 695977"/>
              <a:gd name="connsiteX8" fmla="*/ 635476 w 635476"/>
              <a:gd name="connsiteY8" fmla="*/ 675136 h 695977"/>
              <a:gd name="connsiteX0" fmla="*/ 336771 w 664200"/>
              <a:gd name="connsiteY0" fmla="*/ 695968 h 695977"/>
              <a:gd name="connsiteX1" fmla="*/ 116370 w 664200"/>
              <a:gd name="connsiteY1" fmla="*/ 665345 h 695977"/>
              <a:gd name="connsiteX2" fmla="*/ 29223 w 664200"/>
              <a:gd name="connsiteY2" fmla="*/ 475354 h 695977"/>
              <a:gd name="connsiteX3" fmla="*/ 4318 w 664200"/>
              <a:gd name="connsiteY3" fmla="*/ 208788 h 695977"/>
              <a:gd name="connsiteX4" fmla="*/ 108171 w 664200"/>
              <a:gd name="connsiteY4" fmla="*/ 92614 h 695977"/>
              <a:gd name="connsiteX5" fmla="*/ 392984 w 664200"/>
              <a:gd name="connsiteY5" fmla="*/ 2673 h 695977"/>
              <a:gd name="connsiteX6" fmla="*/ 631378 w 664200"/>
              <a:gd name="connsiteY6" fmla="*/ 46443 h 695977"/>
              <a:gd name="connsiteX7" fmla="*/ 648766 w 664200"/>
              <a:gd name="connsiteY7" fmla="*/ 267850 h 695977"/>
              <a:gd name="connsiteX8" fmla="*/ 664200 w 664200"/>
              <a:gd name="connsiteY8" fmla="*/ 675136 h 695977"/>
              <a:gd name="connsiteX0" fmla="*/ 358819 w 686248"/>
              <a:gd name="connsiteY0" fmla="*/ 695968 h 696173"/>
              <a:gd name="connsiteX1" fmla="*/ 138418 w 686248"/>
              <a:gd name="connsiteY1" fmla="*/ 665345 h 696173"/>
              <a:gd name="connsiteX2" fmla="*/ 8149 w 686248"/>
              <a:gd name="connsiteY2" fmla="*/ 501169 h 696173"/>
              <a:gd name="connsiteX3" fmla="*/ 26366 w 686248"/>
              <a:gd name="connsiteY3" fmla="*/ 208788 h 696173"/>
              <a:gd name="connsiteX4" fmla="*/ 130219 w 686248"/>
              <a:gd name="connsiteY4" fmla="*/ 92614 h 696173"/>
              <a:gd name="connsiteX5" fmla="*/ 415032 w 686248"/>
              <a:gd name="connsiteY5" fmla="*/ 2673 h 696173"/>
              <a:gd name="connsiteX6" fmla="*/ 653426 w 686248"/>
              <a:gd name="connsiteY6" fmla="*/ 46443 h 696173"/>
              <a:gd name="connsiteX7" fmla="*/ 670814 w 686248"/>
              <a:gd name="connsiteY7" fmla="*/ 267850 h 696173"/>
              <a:gd name="connsiteX8" fmla="*/ 686248 w 686248"/>
              <a:gd name="connsiteY8" fmla="*/ 675136 h 696173"/>
              <a:gd name="connsiteX0" fmla="*/ 358284 w 685713"/>
              <a:gd name="connsiteY0" fmla="*/ 697401 h 697606"/>
              <a:gd name="connsiteX1" fmla="*/ 137883 w 685713"/>
              <a:gd name="connsiteY1" fmla="*/ 666778 h 697606"/>
              <a:gd name="connsiteX2" fmla="*/ 7614 w 685713"/>
              <a:gd name="connsiteY2" fmla="*/ 502602 h 697606"/>
              <a:gd name="connsiteX3" fmla="*/ 25831 w 685713"/>
              <a:gd name="connsiteY3" fmla="*/ 210221 h 697606"/>
              <a:gd name="connsiteX4" fmla="*/ 112435 w 685713"/>
              <a:gd name="connsiteY4" fmla="*/ 25207 h 697606"/>
              <a:gd name="connsiteX5" fmla="*/ 414497 w 685713"/>
              <a:gd name="connsiteY5" fmla="*/ 4106 h 697606"/>
              <a:gd name="connsiteX6" fmla="*/ 652891 w 685713"/>
              <a:gd name="connsiteY6" fmla="*/ 47876 h 697606"/>
              <a:gd name="connsiteX7" fmla="*/ 670279 w 685713"/>
              <a:gd name="connsiteY7" fmla="*/ 269283 h 697606"/>
              <a:gd name="connsiteX8" fmla="*/ 685713 w 685713"/>
              <a:gd name="connsiteY8" fmla="*/ 676569 h 697606"/>
              <a:gd name="connsiteX0" fmla="*/ 358283 w 685712"/>
              <a:gd name="connsiteY0" fmla="*/ 831073 h 831278"/>
              <a:gd name="connsiteX1" fmla="*/ 137882 w 685712"/>
              <a:gd name="connsiteY1" fmla="*/ 800450 h 831278"/>
              <a:gd name="connsiteX2" fmla="*/ 7613 w 685712"/>
              <a:gd name="connsiteY2" fmla="*/ 636274 h 831278"/>
              <a:gd name="connsiteX3" fmla="*/ 25830 w 685712"/>
              <a:gd name="connsiteY3" fmla="*/ 343893 h 831278"/>
              <a:gd name="connsiteX4" fmla="*/ 112434 w 685712"/>
              <a:gd name="connsiteY4" fmla="*/ 158879 h 831278"/>
              <a:gd name="connsiteX5" fmla="*/ 414496 w 685712"/>
              <a:gd name="connsiteY5" fmla="*/ 99 h 831278"/>
              <a:gd name="connsiteX6" fmla="*/ 652890 w 685712"/>
              <a:gd name="connsiteY6" fmla="*/ 181548 h 831278"/>
              <a:gd name="connsiteX7" fmla="*/ 670278 w 685712"/>
              <a:gd name="connsiteY7" fmla="*/ 402955 h 831278"/>
              <a:gd name="connsiteX8" fmla="*/ 685712 w 685712"/>
              <a:gd name="connsiteY8" fmla="*/ 810241 h 831278"/>
              <a:gd name="connsiteX0" fmla="*/ 358283 w 929098"/>
              <a:gd name="connsiteY0" fmla="*/ 831073 h 831278"/>
              <a:gd name="connsiteX1" fmla="*/ 137882 w 929098"/>
              <a:gd name="connsiteY1" fmla="*/ 800450 h 831278"/>
              <a:gd name="connsiteX2" fmla="*/ 7613 w 929098"/>
              <a:gd name="connsiteY2" fmla="*/ 636274 h 831278"/>
              <a:gd name="connsiteX3" fmla="*/ 25830 w 929098"/>
              <a:gd name="connsiteY3" fmla="*/ 343893 h 831278"/>
              <a:gd name="connsiteX4" fmla="*/ 112434 w 929098"/>
              <a:gd name="connsiteY4" fmla="*/ 158879 h 831278"/>
              <a:gd name="connsiteX5" fmla="*/ 414496 w 929098"/>
              <a:gd name="connsiteY5" fmla="*/ 99 h 831278"/>
              <a:gd name="connsiteX6" fmla="*/ 652890 w 929098"/>
              <a:gd name="connsiteY6" fmla="*/ 181548 h 831278"/>
              <a:gd name="connsiteX7" fmla="*/ 929012 w 929098"/>
              <a:gd name="connsiteY7" fmla="*/ 557843 h 831278"/>
              <a:gd name="connsiteX8" fmla="*/ 685712 w 929098"/>
              <a:gd name="connsiteY8" fmla="*/ 810241 h 831278"/>
              <a:gd name="connsiteX0" fmla="*/ 358283 w 930783"/>
              <a:gd name="connsiteY0" fmla="*/ 831073 h 831278"/>
              <a:gd name="connsiteX1" fmla="*/ 137882 w 930783"/>
              <a:gd name="connsiteY1" fmla="*/ 800450 h 831278"/>
              <a:gd name="connsiteX2" fmla="*/ 7613 w 930783"/>
              <a:gd name="connsiteY2" fmla="*/ 636274 h 831278"/>
              <a:gd name="connsiteX3" fmla="*/ 25830 w 930783"/>
              <a:gd name="connsiteY3" fmla="*/ 343893 h 831278"/>
              <a:gd name="connsiteX4" fmla="*/ 112434 w 930783"/>
              <a:gd name="connsiteY4" fmla="*/ 158879 h 831278"/>
              <a:gd name="connsiteX5" fmla="*/ 414496 w 930783"/>
              <a:gd name="connsiteY5" fmla="*/ 99 h 831278"/>
              <a:gd name="connsiteX6" fmla="*/ 652890 w 930783"/>
              <a:gd name="connsiteY6" fmla="*/ 181548 h 831278"/>
              <a:gd name="connsiteX7" fmla="*/ 929012 w 930783"/>
              <a:gd name="connsiteY7" fmla="*/ 557843 h 831278"/>
              <a:gd name="connsiteX8" fmla="*/ 870996 w 930783"/>
              <a:gd name="connsiteY8" fmla="*/ 774885 h 831278"/>
              <a:gd name="connsiteX9" fmla="*/ 685712 w 930783"/>
              <a:gd name="connsiteY9" fmla="*/ 810241 h 831278"/>
              <a:gd name="connsiteX0" fmla="*/ 390183 w 962683"/>
              <a:gd name="connsiteY0" fmla="*/ 831072 h 831277"/>
              <a:gd name="connsiteX1" fmla="*/ 169782 w 962683"/>
              <a:gd name="connsiteY1" fmla="*/ 800449 h 831277"/>
              <a:gd name="connsiteX2" fmla="*/ 39513 w 962683"/>
              <a:gd name="connsiteY2" fmla="*/ 636273 h 831277"/>
              <a:gd name="connsiteX3" fmla="*/ 5984 w 962683"/>
              <a:gd name="connsiteY3" fmla="*/ 335288 h 831277"/>
              <a:gd name="connsiteX4" fmla="*/ 144334 w 962683"/>
              <a:gd name="connsiteY4" fmla="*/ 158878 h 831277"/>
              <a:gd name="connsiteX5" fmla="*/ 446396 w 962683"/>
              <a:gd name="connsiteY5" fmla="*/ 98 h 831277"/>
              <a:gd name="connsiteX6" fmla="*/ 684790 w 962683"/>
              <a:gd name="connsiteY6" fmla="*/ 181547 h 831277"/>
              <a:gd name="connsiteX7" fmla="*/ 960912 w 962683"/>
              <a:gd name="connsiteY7" fmla="*/ 557842 h 831277"/>
              <a:gd name="connsiteX8" fmla="*/ 902896 w 962683"/>
              <a:gd name="connsiteY8" fmla="*/ 774884 h 831277"/>
              <a:gd name="connsiteX9" fmla="*/ 717612 w 962683"/>
              <a:gd name="connsiteY9" fmla="*/ 810240 h 831277"/>
              <a:gd name="connsiteX0" fmla="*/ 387847 w 960347"/>
              <a:gd name="connsiteY0" fmla="*/ 831768 h 831973"/>
              <a:gd name="connsiteX1" fmla="*/ 167446 w 960347"/>
              <a:gd name="connsiteY1" fmla="*/ 801145 h 831973"/>
              <a:gd name="connsiteX2" fmla="*/ 37177 w 960347"/>
              <a:gd name="connsiteY2" fmla="*/ 636969 h 831973"/>
              <a:gd name="connsiteX3" fmla="*/ 3648 w 960347"/>
              <a:gd name="connsiteY3" fmla="*/ 335984 h 831973"/>
              <a:gd name="connsiteX4" fmla="*/ 107499 w 960347"/>
              <a:gd name="connsiteY4" fmla="*/ 125155 h 831973"/>
              <a:gd name="connsiteX5" fmla="*/ 444060 w 960347"/>
              <a:gd name="connsiteY5" fmla="*/ 794 h 831973"/>
              <a:gd name="connsiteX6" fmla="*/ 682454 w 960347"/>
              <a:gd name="connsiteY6" fmla="*/ 182243 h 831973"/>
              <a:gd name="connsiteX7" fmla="*/ 958576 w 960347"/>
              <a:gd name="connsiteY7" fmla="*/ 558538 h 831973"/>
              <a:gd name="connsiteX8" fmla="*/ 900560 w 960347"/>
              <a:gd name="connsiteY8" fmla="*/ 775580 h 831973"/>
              <a:gd name="connsiteX9" fmla="*/ 715276 w 960347"/>
              <a:gd name="connsiteY9" fmla="*/ 810936 h 831973"/>
              <a:gd name="connsiteX0" fmla="*/ 387847 w 904108"/>
              <a:gd name="connsiteY0" fmla="*/ 831768 h 831973"/>
              <a:gd name="connsiteX1" fmla="*/ 167446 w 904108"/>
              <a:gd name="connsiteY1" fmla="*/ 801145 h 831973"/>
              <a:gd name="connsiteX2" fmla="*/ 37177 w 904108"/>
              <a:gd name="connsiteY2" fmla="*/ 636969 h 831973"/>
              <a:gd name="connsiteX3" fmla="*/ 3648 w 904108"/>
              <a:gd name="connsiteY3" fmla="*/ 335984 h 831973"/>
              <a:gd name="connsiteX4" fmla="*/ 107499 w 904108"/>
              <a:gd name="connsiteY4" fmla="*/ 125155 h 831973"/>
              <a:gd name="connsiteX5" fmla="*/ 444060 w 904108"/>
              <a:gd name="connsiteY5" fmla="*/ 794 h 831973"/>
              <a:gd name="connsiteX6" fmla="*/ 682454 w 904108"/>
              <a:gd name="connsiteY6" fmla="*/ 182243 h 831973"/>
              <a:gd name="connsiteX7" fmla="*/ 611901 w 904108"/>
              <a:gd name="connsiteY7" fmla="*/ 581219 h 831973"/>
              <a:gd name="connsiteX8" fmla="*/ 900560 w 904108"/>
              <a:gd name="connsiteY8" fmla="*/ 775580 h 831973"/>
              <a:gd name="connsiteX9" fmla="*/ 715276 w 904108"/>
              <a:gd name="connsiteY9" fmla="*/ 810936 h 831973"/>
              <a:gd name="connsiteX0" fmla="*/ 387847 w 904588"/>
              <a:gd name="connsiteY0" fmla="*/ 831122 h 831327"/>
              <a:gd name="connsiteX1" fmla="*/ 167446 w 904588"/>
              <a:gd name="connsiteY1" fmla="*/ 800499 h 831327"/>
              <a:gd name="connsiteX2" fmla="*/ 37177 w 904588"/>
              <a:gd name="connsiteY2" fmla="*/ 636323 h 831327"/>
              <a:gd name="connsiteX3" fmla="*/ 3648 w 904588"/>
              <a:gd name="connsiteY3" fmla="*/ 335338 h 831327"/>
              <a:gd name="connsiteX4" fmla="*/ 107499 w 904588"/>
              <a:gd name="connsiteY4" fmla="*/ 124509 h 831327"/>
              <a:gd name="connsiteX5" fmla="*/ 444060 w 904588"/>
              <a:gd name="connsiteY5" fmla="*/ 148 h 831327"/>
              <a:gd name="connsiteX6" fmla="*/ 591523 w 904588"/>
              <a:gd name="connsiteY6" fmla="*/ 147576 h 831327"/>
              <a:gd name="connsiteX7" fmla="*/ 611901 w 904588"/>
              <a:gd name="connsiteY7" fmla="*/ 580573 h 831327"/>
              <a:gd name="connsiteX8" fmla="*/ 900560 w 904588"/>
              <a:gd name="connsiteY8" fmla="*/ 774934 h 831327"/>
              <a:gd name="connsiteX9" fmla="*/ 715276 w 904588"/>
              <a:gd name="connsiteY9" fmla="*/ 810290 h 831327"/>
              <a:gd name="connsiteX0" fmla="*/ 387847 w 715329"/>
              <a:gd name="connsiteY0" fmla="*/ 831122 h 831327"/>
              <a:gd name="connsiteX1" fmla="*/ 167446 w 715329"/>
              <a:gd name="connsiteY1" fmla="*/ 800499 h 831327"/>
              <a:gd name="connsiteX2" fmla="*/ 37177 w 715329"/>
              <a:gd name="connsiteY2" fmla="*/ 636323 h 831327"/>
              <a:gd name="connsiteX3" fmla="*/ 3648 w 715329"/>
              <a:gd name="connsiteY3" fmla="*/ 335338 h 831327"/>
              <a:gd name="connsiteX4" fmla="*/ 107499 w 715329"/>
              <a:gd name="connsiteY4" fmla="*/ 124509 h 831327"/>
              <a:gd name="connsiteX5" fmla="*/ 444060 w 715329"/>
              <a:gd name="connsiteY5" fmla="*/ 148 h 831327"/>
              <a:gd name="connsiteX6" fmla="*/ 591523 w 715329"/>
              <a:gd name="connsiteY6" fmla="*/ 147576 h 831327"/>
              <a:gd name="connsiteX7" fmla="*/ 611901 w 715329"/>
              <a:gd name="connsiteY7" fmla="*/ 580573 h 831327"/>
              <a:gd name="connsiteX8" fmla="*/ 582301 w 715329"/>
              <a:gd name="connsiteY8" fmla="*/ 774934 h 831327"/>
              <a:gd name="connsiteX9" fmla="*/ 715276 w 715329"/>
              <a:gd name="connsiteY9" fmla="*/ 810290 h 831327"/>
              <a:gd name="connsiteX0" fmla="*/ 387847 w 715329"/>
              <a:gd name="connsiteY0" fmla="*/ 830982 h 831187"/>
              <a:gd name="connsiteX1" fmla="*/ 167446 w 715329"/>
              <a:gd name="connsiteY1" fmla="*/ 800359 h 831187"/>
              <a:gd name="connsiteX2" fmla="*/ 37177 w 715329"/>
              <a:gd name="connsiteY2" fmla="*/ 636183 h 831187"/>
              <a:gd name="connsiteX3" fmla="*/ 3648 w 715329"/>
              <a:gd name="connsiteY3" fmla="*/ 335198 h 831187"/>
              <a:gd name="connsiteX4" fmla="*/ 107499 w 715329"/>
              <a:gd name="connsiteY4" fmla="*/ 124369 h 831187"/>
              <a:gd name="connsiteX5" fmla="*/ 444060 w 715329"/>
              <a:gd name="connsiteY5" fmla="*/ 8 h 831187"/>
              <a:gd name="connsiteX6" fmla="*/ 456551 w 715329"/>
              <a:gd name="connsiteY6" fmla="*/ 129751 h 831187"/>
              <a:gd name="connsiteX7" fmla="*/ 591523 w 715329"/>
              <a:gd name="connsiteY7" fmla="*/ 147436 h 831187"/>
              <a:gd name="connsiteX8" fmla="*/ 611901 w 715329"/>
              <a:gd name="connsiteY8" fmla="*/ 580433 h 831187"/>
              <a:gd name="connsiteX9" fmla="*/ 582301 w 715329"/>
              <a:gd name="connsiteY9" fmla="*/ 774794 h 831187"/>
              <a:gd name="connsiteX10" fmla="*/ 715276 w 715329"/>
              <a:gd name="connsiteY10" fmla="*/ 810150 h 831187"/>
              <a:gd name="connsiteX0" fmla="*/ 387847 w 715329"/>
              <a:gd name="connsiteY0" fmla="*/ 743933 h 744138"/>
              <a:gd name="connsiteX1" fmla="*/ 167446 w 715329"/>
              <a:gd name="connsiteY1" fmla="*/ 713310 h 744138"/>
              <a:gd name="connsiteX2" fmla="*/ 37177 w 715329"/>
              <a:gd name="connsiteY2" fmla="*/ 549134 h 744138"/>
              <a:gd name="connsiteX3" fmla="*/ 3648 w 715329"/>
              <a:gd name="connsiteY3" fmla="*/ 248149 h 744138"/>
              <a:gd name="connsiteX4" fmla="*/ 107499 w 715329"/>
              <a:gd name="connsiteY4" fmla="*/ 37320 h 744138"/>
              <a:gd name="connsiteX5" fmla="*/ 413438 w 715329"/>
              <a:gd name="connsiteY5" fmla="*/ 476 h 744138"/>
              <a:gd name="connsiteX6" fmla="*/ 456551 w 715329"/>
              <a:gd name="connsiteY6" fmla="*/ 42702 h 744138"/>
              <a:gd name="connsiteX7" fmla="*/ 591523 w 715329"/>
              <a:gd name="connsiteY7" fmla="*/ 60387 h 744138"/>
              <a:gd name="connsiteX8" fmla="*/ 611901 w 715329"/>
              <a:gd name="connsiteY8" fmla="*/ 493384 h 744138"/>
              <a:gd name="connsiteX9" fmla="*/ 582301 w 715329"/>
              <a:gd name="connsiteY9" fmla="*/ 687745 h 744138"/>
              <a:gd name="connsiteX10" fmla="*/ 715276 w 715329"/>
              <a:gd name="connsiteY10" fmla="*/ 723101 h 744138"/>
              <a:gd name="connsiteX0" fmla="*/ 387847 w 715329"/>
              <a:gd name="connsiteY0" fmla="*/ 743933 h 744138"/>
              <a:gd name="connsiteX1" fmla="*/ 167446 w 715329"/>
              <a:gd name="connsiteY1" fmla="*/ 713310 h 744138"/>
              <a:gd name="connsiteX2" fmla="*/ 37177 w 715329"/>
              <a:gd name="connsiteY2" fmla="*/ 549134 h 744138"/>
              <a:gd name="connsiteX3" fmla="*/ 3648 w 715329"/>
              <a:gd name="connsiteY3" fmla="*/ 248149 h 744138"/>
              <a:gd name="connsiteX4" fmla="*/ 107499 w 715329"/>
              <a:gd name="connsiteY4" fmla="*/ 37320 h 744138"/>
              <a:gd name="connsiteX5" fmla="*/ 413438 w 715329"/>
              <a:gd name="connsiteY5" fmla="*/ 476 h 744138"/>
              <a:gd name="connsiteX6" fmla="*/ 456551 w 715329"/>
              <a:gd name="connsiteY6" fmla="*/ 42702 h 744138"/>
              <a:gd name="connsiteX7" fmla="*/ 639643 w 715329"/>
              <a:gd name="connsiteY7" fmla="*/ 229168 h 744138"/>
              <a:gd name="connsiteX8" fmla="*/ 611901 w 715329"/>
              <a:gd name="connsiteY8" fmla="*/ 493384 h 744138"/>
              <a:gd name="connsiteX9" fmla="*/ 582301 w 715329"/>
              <a:gd name="connsiteY9" fmla="*/ 687745 h 744138"/>
              <a:gd name="connsiteX10" fmla="*/ 715276 w 715329"/>
              <a:gd name="connsiteY10" fmla="*/ 723101 h 744138"/>
              <a:gd name="connsiteX0" fmla="*/ 387847 w 715329"/>
              <a:gd name="connsiteY0" fmla="*/ 743933 h 744138"/>
              <a:gd name="connsiteX1" fmla="*/ 167446 w 715329"/>
              <a:gd name="connsiteY1" fmla="*/ 713310 h 744138"/>
              <a:gd name="connsiteX2" fmla="*/ 37177 w 715329"/>
              <a:gd name="connsiteY2" fmla="*/ 549134 h 744138"/>
              <a:gd name="connsiteX3" fmla="*/ 3648 w 715329"/>
              <a:gd name="connsiteY3" fmla="*/ 248149 h 744138"/>
              <a:gd name="connsiteX4" fmla="*/ 107499 w 715329"/>
              <a:gd name="connsiteY4" fmla="*/ 37320 h 744138"/>
              <a:gd name="connsiteX5" fmla="*/ 360943 w 715329"/>
              <a:gd name="connsiteY5" fmla="*/ 475 h 744138"/>
              <a:gd name="connsiteX6" fmla="*/ 456551 w 715329"/>
              <a:gd name="connsiteY6" fmla="*/ 42702 h 744138"/>
              <a:gd name="connsiteX7" fmla="*/ 639643 w 715329"/>
              <a:gd name="connsiteY7" fmla="*/ 229168 h 744138"/>
              <a:gd name="connsiteX8" fmla="*/ 611901 w 715329"/>
              <a:gd name="connsiteY8" fmla="*/ 493384 h 744138"/>
              <a:gd name="connsiteX9" fmla="*/ 582301 w 715329"/>
              <a:gd name="connsiteY9" fmla="*/ 687745 h 744138"/>
              <a:gd name="connsiteX10" fmla="*/ 715276 w 715329"/>
              <a:gd name="connsiteY10" fmla="*/ 723101 h 744138"/>
              <a:gd name="connsiteX0" fmla="*/ 387847 w 715329"/>
              <a:gd name="connsiteY0" fmla="*/ 757483 h 757688"/>
              <a:gd name="connsiteX1" fmla="*/ 167446 w 715329"/>
              <a:gd name="connsiteY1" fmla="*/ 726860 h 757688"/>
              <a:gd name="connsiteX2" fmla="*/ 37177 w 715329"/>
              <a:gd name="connsiteY2" fmla="*/ 562684 h 757688"/>
              <a:gd name="connsiteX3" fmla="*/ 3648 w 715329"/>
              <a:gd name="connsiteY3" fmla="*/ 261699 h 757688"/>
              <a:gd name="connsiteX4" fmla="*/ 107499 w 715329"/>
              <a:gd name="connsiteY4" fmla="*/ 50870 h 757688"/>
              <a:gd name="connsiteX5" fmla="*/ 360943 w 715329"/>
              <a:gd name="connsiteY5" fmla="*/ 14025 h 757688"/>
              <a:gd name="connsiteX6" fmla="*/ 456551 w 715329"/>
              <a:gd name="connsiteY6" fmla="*/ 56252 h 757688"/>
              <a:gd name="connsiteX7" fmla="*/ 639643 w 715329"/>
              <a:gd name="connsiteY7" fmla="*/ 242718 h 757688"/>
              <a:gd name="connsiteX8" fmla="*/ 611901 w 715329"/>
              <a:gd name="connsiteY8" fmla="*/ 506934 h 757688"/>
              <a:gd name="connsiteX9" fmla="*/ 582301 w 715329"/>
              <a:gd name="connsiteY9" fmla="*/ 701295 h 757688"/>
              <a:gd name="connsiteX10" fmla="*/ 715276 w 715329"/>
              <a:gd name="connsiteY10" fmla="*/ 736651 h 757688"/>
              <a:gd name="connsiteX0" fmla="*/ 387847 w 647685"/>
              <a:gd name="connsiteY0" fmla="*/ 757483 h 757688"/>
              <a:gd name="connsiteX1" fmla="*/ 167446 w 647685"/>
              <a:gd name="connsiteY1" fmla="*/ 726860 h 757688"/>
              <a:gd name="connsiteX2" fmla="*/ 37177 w 647685"/>
              <a:gd name="connsiteY2" fmla="*/ 562684 h 757688"/>
              <a:gd name="connsiteX3" fmla="*/ 3648 w 647685"/>
              <a:gd name="connsiteY3" fmla="*/ 261699 h 757688"/>
              <a:gd name="connsiteX4" fmla="*/ 107499 w 647685"/>
              <a:gd name="connsiteY4" fmla="*/ 50870 h 757688"/>
              <a:gd name="connsiteX5" fmla="*/ 360943 w 647685"/>
              <a:gd name="connsiteY5" fmla="*/ 14025 h 757688"/>
              <a:gd name="connsiteX6" fmla="*/ 456551 w 647685"/>
              <a:gd name="connsiteY6" fmla="*/ 56252 h 757688"/>
              <a:gd name="connsiteX7" fmla="*/ 639643 w 647685"/>
              <a:gd name="connsiteY7" fmla="*/ 242718 h 757688"/>
              <a:gd name="connsiteX8" fmla="*/ 611901 w 647685"/>
              <a:gd name="connsiteY8" fmla="*/ 506934 h 757688"/>
              <a:gd name="connsiteX9" fmla="*/ 582301 w 647685"/>
              <a:gd name="connsiteY9" fmla="*/ 701295 h 75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7685" h="757688">
                <a:moveTo>
                  <a:pt x="387847" y="757483"/>
                </a:moveTo>
                <a:cubicBezTo>
                  <a:pt x="204842" y="758108"/>
                  <a:pt x="225891" y="759326"/>
                  <a:pt x="167446" y="726860"/>
                </a:cubicBezTo>
                <a:cubicBezTo>
                  <a:pt x="109001" y="694394"/>
                  <a:pt x="64477" y="640211"/>
                  <a:pt x="37177" y="562684"/>
                </a:cubicBezTo>
                <a:cubicBezTo>
                  <a:pt x="9877" y="485157"/>
                  <a:pt x="-8072" y="347001"/>
                  <a:pt x="3648" y="261699"/>
                </a:cubicBezTo>
                <a:cubicBezTo>
                  <a:pt x="15368" y="176397"/>
                  <a:pt x="47950" y="92149"/>
                  <a:pt x="107499" y="50870"/>
                </a:cubicBezTo>
                <a:cubicBezTo>
                  <a:pt x="167048" y="9591"/>
                  <a:pt x="298393" y="-18128"/>
                  <a:pt x="360943" y="14025"/>
                </a:cubicBezTo>
                <a:cubicBezTo>
                  <a:pt x="423493" y="46178"/>
                  <a:pt x="431974" y="31681"/>
                  <a:pt x="456551" y="56252"/>
                </a:cubicBezTo>
                <a:cubicBezTo>
                  <a:pt x="481128" y="80823"/>
                  <a:pt x="613751" y="167604"/>
                  <a:pt x="639643" y="242718"/>
                </a:cubicBezTo>
                <a:cubicBezTo>
                  <a:pt x="665535" y="317832"/>
                  <a:pt x="621458" y="430505"/>
                  <a:pt x="611901" y="506934"/>
                </a:cubicBezTo>
                <a:cubicBezTo>
                  <a:pt x="602344" y="583363"/>
                  <a:pt x="622851" y="659229"/>
                  <a:pt x="582301" y="701295"/>
                </a:cubicBezTo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7579141" y="2661149"/>
            <a:ext cx="896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Proximal phalanx</a:t>
            </a:r>
            <a:endParaRPr lang="en-GB" sz="105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0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3" grpId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 animBg="1"/>
      <p:bldP spid="21" grpId="1" animBg="1"/>
      <p:bldP spid="22" grpId="0"/>
      <p:bldP spid="22" grpId="1"/>
      <p:bldP spid="23" grpId="0"/>
      <p:bldP spid="23" grpId="1"/>
      <p:bldP spid="24" grpId="0" animBg="1"/>
      <p:bldP spid="24" grpId="1" animBg="1"/>
      <p:bldP spid="25" grpId="0"/>
      <p:bldP spid="2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44016" y="-171400"/>
            <a:ext cx="9036496" cy="144016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r>
              <a:rPr lang="en-GB" sz="36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Bone </a:t>
            </a:r>
            <a:r>
              <a:rPr lang="en-GB" sz="3600" dirty="0" smtClean="0">
                <a:solidFill>
                  <a:srgbClr val="0070C0"/>
                </a:solidFill>
              </a:rPr>
              <a:t>Erosions </a:t>
            </a:r>
            <a:r>
              <a:rPr lang="en-GB" altLang="en-US" sz="3200" dirty="0" smtClean="0">
                <a:solidFill>
                  <a:srgbClr val="0070C0"/>
                </a:solidFill>
              </a:rPr>
              <a:t>(B-Mode Changes)</a:t>
            </a:r>
            <a:r>
              <a:rPr lang="en-GB" altLang="en-US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altLang="en-US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endParaRPr lang="en-GB" sz="2100" dirty="0">
              <a:solidFill>
                <a:srgbClr val="0070C0"/>
              </a:solidFill>
              <a:latin typeface="+mn-lt"/>
              <a:ea typeface="ＭＳ Ｐゴシック" pitchFamily="-84" charset="-128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3409" y="3789040"/>
            <a:ext cx="9000591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800" dirty="0" smtClean="0">
                <a:solidFill>
                  <a:srgbClr val="FFFFFF"/>
                </a:solidFill>
              </a:rPr>
              <a:t>Normal</a:t>
            </a:r>
            <a:r>
              <a:rPr lang="en-GB" sz="2954" dirty="0" smtClean="0">
                <a:solidFill>
                  <a:srgbClr val="FFFFFF"/>
                </a:solidFill>
              </a:rPr>
              <a:t> </a:t>
            </a:r>
          </a:p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000" dirty="0" smtClean="0">
                <a:solidFill>
                  <a:srgbClr val="FFFFFF"/>
                </a:solidFill>
              </a:rPr>
              <a:t>(Normal anatomical step down contours exist in calcaneum in 1 plane only)  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998467" y="-963488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Erosions confirmed in 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07504" y="1487190"/>
            <a:ext cx="7553064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400" dirty="0" smtClean="0">
                <a:solidFill>
                  <a:srgbClr val="FFFFFF"/>
                </a:solidFill>
              </a:rPr>
              <a:t>Erosions of calcaneal bone (shown in 2 planes)</a:t>
            </a: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32" name="Picture 3" descr="C:\Users\Ania\Pictures\USG\IRH\2009 february\23%2F11%2F66\I20090227161727140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03" t="42612" r="8749" b="31952"/>
          <a:stretch/>
        </p:blipFill>
        <p:spPr bwMode="auto">
          <a:xfrm>
            <a:off x="584270" y="4725144"/>
            <a:ext cx="4203952" cy="171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Freeform 32"/>
          <p:cNvSpPr>
            <a:spLocks/>
          </p:cNvSpPr>
          <p:nvPr/>
        </p:nvSpPr>
        <p:spPr bwMode="auto">
          <a:xfrm>
            <a:off x="1323811" y="5212492"/>
            <a:ext cx="3392403" cy="941465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776134" h="1416161">
                <a:moveTo>
                  <a:pt x="3741376" y="663074"/>
                </a:moveTo>
                <a:cubicBezTo>
                  <a:pt x="3706618" y="606927"/>
                  <a:pt x="3613930" y="556126"/>
                  <a:pt x="3527481" y="497305"/>
                </a:cubicBezTo>
                <a:cubicBezTo>
                  <a:pt x="3441032" y="438484"/>
                  <a:pt x="3291305" y="354708"/>
                  <a:pt x="3222681" y="310147"/>
                </a:cubicBezTo>
                <a:cubicBezTo>
                  <a:pt x="3154057" y="265586"/>
                  <a:pt x="3146036" y="247761"/>
                  <a:pt x="3115734" y="229937"/>
                </a:cubicBezTo>
                <a:cubicBezTo>
                  <a:pt x="3085432" y="212113"/>
                  <a:pt x="3073846" y="215677"/>
                  <a:pt x="3040871" y="203200"/>
                </a:cubicBezTo>
                <a:cubicBezTo>
                  <a:pt x="3007896" y="190723"/>
                  <a:pt x="2962443" y="165769"/>
                  <a:pt x="2917881" y="155074"/>
                </a:cubicBezTo>
                <a:cubicBezTo>
                  <a:pt x="2873320" y="144379"/>
                  <a:pt x="2810933" y="141705"/>
                  <a:pt x="2773502" y="139031"/>
                </a:cubicBezTo>
                <a:cubicBezTo>
                  <a:pt x="2736071" y="136357"/>
                  <a:pt x="2716464" y="129227"/>
                  <a:pt x="2693292" y="139031"/>
                </a:cubicBezTo>
                <a:cubicBezTo>
                  <a:pt x="2670120" y="148835"/>
                  <a:pt x="2657643" y="183593"/>
                  <a:pt x="2634471" y="197853"/>
                </a:cubicBezTo>
                <a:cubicBezTo>
                  <a:pt x="2611299" y="212113"/>
                  <a:pt x="2593474" y="224589"/>
                  <a:pt x="2554260" y="224589"/>
                </a:cubicBezTo>
                <a:cubicBezTo>
                  <a:pt x="2515046" y="224589"/>
                  <a:pt x="2428596" y="213004"/>
                  <a:pt x="2399186" y="197853"/>
                </a:cubicBezTo>
                <a:cubicBezTo>
                  <a:pt x="2369776" y="182702"/>
                  <a:pt x="2392056" y="148835"/>
                  <a:pt x="2377797" y="133684"/>
                </a:cubicBezTo>
                <a:cubicBezTo>
                  <a:pt x="2363538" y="118533"/>
                  <a:pt x="2349278" y="119424"/>
                  <a:pt x="2313629" y="106947"/>
                </a:cubicBezTo>
                <a:cubicBezTo>
                  <a:pt x="2277980" y="94470"/>
                  <a:pt x="2229853" y="72189"/>
                  <a:pt x="2163902" y="58821"/>
                </a:cubicBezTo>
                <a:cubicBezTo>
                  <a:pt x="2097951" y="45453"/>
                  <a:pt x="2021305" y="33867"/>
                  <a:pt x="1917923" y="26737"/>
                </a:cubicBezTo>
                <a:cubicBezTo>
                  <a:pt x="1814541" y="19607"/>
                  <a:pt x="1640751" y="20498"/>
                  <a:pt x="1543607" y="16042"/>
                </a:cubicBezTo>
                <a:cubicBezTo>
                  <a:pt x="1446463" y="11586"/>
                  <a:pt x="1396555" y="0"/>
                  <a:pt x="1335060" y="0"/>
                </a:cubicBezTo>
                <a:cubicBezTo>
                  <a:pt x="1273565" y="0"/>
                  <a:pt x="1219200" y="8912"/>
                  <a:pt x="1174639" y="16042"/>
                </a:cubicBezTo>
                <a:cubicBezTo>
                  <a:pt x="1130078" y="23172"/>
                  <a:pt x="1093538" y="28519"/>
                  <a:pt x="1067692" y="42779"/>
                </a:cubicBezTo>
                <a:cubicBezTo>
                  <a:pt x="1041846" y="57039"/>
                  <a:pt x="1045411" y="91797"/>
                  <a:pt x="1019565" y="101600"/>
                </a:cubicBezTo>
                <a:cubicBezTo>
                  <a:pt x="993719" y="111404"/>
                  <a:pt x="938463" y="106947"/>
                  <a:pt x="912618" y="101600"/>
                </a:cubicBezTo>
                <a:cubicBezTo>
                  <a:pt x="886773" y="96253"/>
                  <a:pt x="894794" y="79319"/>
                  <a:pt x="864492" y="69516"/>
                </a:cubicBezTo>
                <a:cubicBezTo>
                  <a:pt x="834190" y="59713"/>
                  <a:pt x="773586" y="42779"/>
                  <a:pt x="730807" y="42779"/>
                </a:cubicBezTo>
                <a:cubicBezTo>
                  <a:pt x="688028" y="42779"/>
                  <a:pt x="663074" y="46344"/>
                  <a:pt x="607818" y="69516"/>
                </a:cubicBezTo>
                <a:cubicBezTo>
                  <a:pt x="552562" y="92688"/>
                  <a:pt x="461657" y="146161"/>
                  <a:pt x="399271" y="181810"/>
                </a:cubicBezTo>
                <a:cubicBezTo>
                  <a:pt x="336885" y="217459"/>
                  <a:pt x="284302" y="225480"/>
                  <a:pt x="233502" y="283410"/>
                </a:cubicBezTo>
                <a:cubicBezTo>
                  <a:pt x="182702" y="341340"/>
                  <a:pt x="131011" y="442049"/>
                  <a:pt x="94471" y="529389"/>
                </a:cubicBezTo>
                <a:cubicBezTo>
                  <a:pt x="57931" y="616729"/>
                  <a:pt x="0" y="724569"/>
                  <a:pt x="14260" y="807453"/>
                </a:cubicBezTo>
                <a:cubicBezTo>
                  <a:pt x="71662" y="960645"/>
                  <a:pt x="141706" y="961636"/>
                  <a:pt x="180029" y="1026695"/>
                </a:cubicBezTo>
                <a:cubicBezTo>
                  <a:pt x="218352" y="1091755"/>
                  <a:pt x="229046" y="1141663"/>
                  <a:pt x="244197" y="1197810"/>
                </a:cubicBezTo>
                <a:cubicBezTo>
                  <a:pt x="259348" y="1253957"/>
                  <a:pt x="270934" y="1363579"/>
                  <a:pt x="270934" y="1363579"/>
                </a:cubicBezTo>
                <a:lnTo>
                  <a:pt x="655944" y="1304758"/>
                </a:lnTo>
                <a:cubicBezTo>
                  <a:pt x="849341" y="1277130"/>
                  <a:pt x="1159488" y="1204940"/>
                  <a:pt x="1431313" y="1197810"/>
                </a:cubicBezTo>
                <a:cubicBezTo>
                  <a:pt x="1703138" y="1190680"/>
                  <a:pt x="1974962" y="1234351"/>
                  <a:pt x="2286892" y="1261979"/>
                </a:cubicBezTo>
                <a:cubicBezTo>
                  <a:pt x="2598822" y="1289607"/>
                  <a:pt x="3070282" y="1338625"/>
                  <a:pt x="3302892" y="1363579"/>
                </a:cubicBezTo>
                <a:cubicBezTo>
                  <a:pt x="3535502" y="1388533"/>
                  <a:pt x="3616604" y="1407249"/>
                  <a:pt x="3682555" y="1411705"/>
                </a:cubicBezTo>
                <a:cubicBezTo>
                  <a:pt x="3748506" y="1416161"/>
                  <a:pt x="3698597" y="1390316"/>
                  <a:pt x="3698597" y="1390316"/>
                </a:cubicBezTo>
                <a:cubicBezTo>
                  <a:pt x="3701271" y="1349320"/>
                  <a:pt x="3708400" y="1237025"/>
                  <a:pt x="3714639" y="1144337"/>
                </a:cubicBezTo>
                <a:cubicBezTo>
                  <a:pt x="3720878" y="1051649"/>
                  <a:pt x="3731573" y="910835"/>
                  <a:pt x="3736029" y="834189"/>
                </a:cubicBezTo>
                <a:cubicBezTo>
                  <a:pt x="3740485" y="757543"/>
                  <a:pt x="3776134" y="719221"/>
                  <a:pt x="3741376" y="66307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-1620688" y="543240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Calcaneum</a:t>
            </a:r>
            <a:endParaRPr lang="en-GB" sz="1400" dirty="0">
              <a:solidFill>
                <a:srgbClr val="FFFFFF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1301" y="36689"/>
            <a:ext cx="2055195" cy="137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631443"/>
            <a:ext cx="3348471" cy="2031499"/>
          </a:xfrm>
          <a:prstGeom prst="rect">
            <a:avLst/>
          </a:prstGeom>
        </p:spPr>
      </p:pic>
      <p:sp>
        <p:nvSpPr>
          <p:cNvPr id="23" name="Freeform 22"/>
          <p:cNvSpPr>
            <a:spLocks/>
          </p:cNvSpPr>
          <p:nvPr/>
        </p:nvSpPr>
        <p:spPr bwMode="auto">
          <a:xfrm flipH="1">
            <a:off x="5724127" y="5707478"/>
            <a:ext cx="2664297" cy="817866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connsiteX0" fmla="*/ 3729329 w 3744398"/>
              <a:gd name="connsiteY0" fmla="*/ 663074 h 1412221"/>
              <a:gd name="connsiteX1" fmla="*/ 3515434 w 3744398"/>
              <a:gd name="connsiteY1" fmla="*/ 497305 h 1412221"/>
              <a:gd name="connsiteX2" fmla="*/ 3210634 w 3744398"/>
              <a:gd name="connsiteY2" fmla="*/ 310147 h 1412221"/>
              <a:gd name="connsiteX3" fmla="*/ 3103687 w 3744398"/>
              <a:gd name="connsiteY3" fmla="*/ 229937 h 1412221"/>
              <a:gd name="connsiteX4" fmla="*/ 3028824 w 3744398"/>
              <a:gd name="connsiteY4" fmla="*/ 203200 h 1412221"/>
              <a:gd name="connsiteX5" fmla="*/ 2905834 w 3744398"/>
              <a:gd name="connsiteY5" fmla="*/ 155074 h 1412221"/>
              <a:gd name="connsiteX6" fmla="*/ 2761455 w 3744398"/>
              <a:gd name="connsiteY6" fmla="*/ 139031 h 1412221"/>
              <a:gd name="connsiteX7" fmla="*/ 2681245 w 3744398"/>
              <a:gd name="connsiteY7" fmla="*/ 139031 h 1412221"/>
              <a:gd name="connsiteX8" fmla="*/ 2622424 w 3744398"/>
              <a:gd name="connsiteY8" fmla="*/ 197853 h 1412221"/>
              <a:gd name="connsiteX9" fmla="*/ 2560843 w 3744398"/>
              <a:gd name="connsiteY9" fmla="*/ 421081 h 1412221"/>
              <a:gd name="connsiteX10" fmla="*/ 2387139 w 3744398"/>
              <a:gd name="connsiteY10" fmla="*/ 197853 h 1412221"/>
              <a:gd name="connsiteX11" fmla="*/ 2365750 w 3744398"/>
              <a:gd name="connsiteY11" fmla="*/ 133684 h 1412221"/>
              <a:gd name="connsiteX12" fmla="*/ 2301582 w 3744398"/>
              <a:gd name="connsiteY12" fmla="*/ 106947 h 1412221"/>
              <a:gd name="connsiteX13" fmla="*/ 2151855 w 3744398"/>
              <a:gd name="connsiteY13" fmla="*/ 58821 h 1412221"/>
              <a:gd name="connsiteX14" fmla="*/ 1905876 w 3744398"/>
              <a:gd name="connsiteY14" fmla="*/ 26737 h 1412221"/>
              <a:gd name="connsiteX15" fmla="*/ 1531560 w 3744398"/>
              <a:gd name="connsiteY15" fmla="*/ 16042 h 1412221"/>
              <a:gd name="connsiteX16" fmla="*/ 1323013 w 3744398"/>
              <a:gd name="connsiteY16" fmla="*/ 0 h 1412221"/>
              <a:gd name="connsiteX17" fmla="*/ 1162592 w 3744398"/>
              <a:gd name="connsiteY17" fmla="*/ 16042 h 1412221"/>
              <a:gd name="connsiteX18" fmla="*/ 1055645 w 3744398"/>
              <a:gd name="connsiteY18" fmla="*/ 42779 h 1412221"/>
              <a:gd name="connsiteX19" fmla="*/ 1007518 w 3744398"/>
              <a:gd name="connsiteY19" fmla="*/ 101600 h 1412221"/>
              <a:gd name="connsiteX20" fmla="*/ 900571 w 3744398"/>
              <a:gd name="connsiteY20" fmla="*/ 101600 h 1412221"/>
              <a:gd name="connsiteX21" fmla="*/ 852445 w 3744398"/>
              <a:gd name="connsiteY21" fmla="*/ 69516 h 1412221"/>
              <a:gd name="connsiteX22" fmla="*/ 718760 w 3744398"/>
              <a:gd name="connsiteY22" fmla="*/ 42779 h 1412221"/>
              <a:gd name="connsiteX23" fmla="*/ 595771 w 3744398"/>
              <a:gd name="connsiteY23" fmla="*/ 69516 h 1412221"/>
              <a:gd name="connsiteX24" fmla="*/ 387224 w 3744398"/>
              <a:gd name="connsiteY24" fmla="*/ 181810 h 1412221"/>
              <a:gd name="connsiteX25" fmla="*/ 221455 w 3744398"/>
              <a:gd name="connsiteY25" fmla="*/ 283410 h 1412221"/>
              <a:gd name="connsiteX26" fmla="*/ 82424 w 3744398"/>
              <a:gd name="connsiteY26" fmla="*/ 529389 h 1412221"/>
              <a:gd name="connsiteX27" fmla="*/ 2213 w 3744398"/>
              <a:gd name="connsiteY27" fmla="*/ 807453 h 1412221"/>
              <a:gd name="connsiteX28" fmla="*/ 167982 w 3744398"/>
              <a:gd name="connsiteY28" fmla="*/ 1026695 h 1412221"/>
              <a:gd name="connsiteX29" fmla="*/ 232150 w 3744398"/>
              <a:gd name="connsiteY29" fmla="*/ 1197810 h 1412221"/>
              <a:gd name="connsiteX30" fmla="*/ 258887 w 3744398"/>
              <a:gd name="connsiteY30" fmla="*/ 1363579 h 1412221"/>
              <a:gd name="connsiteX31" fmla="*/ 643897 w 3744398"/>
              <a:gd name="connsiteY31" fmla="*/ 1304758 h 1412221"/>
              <a:gd name="connsiteX32" fmla="*/ 1419266 w 3744398"/>
              <a:gd name="connsiteY32" fmla="*/ 1197810 h 1412221"/>
              <a:gd name="connsiteX33" fmla="*/ 2274845 w 3744398"/>
              <a:gd name="connsiteY33" fmla="*/ 1261979 h 1412221"/>
              <a:gd name="connsiteX34" fmla="*/ 3290845 w 3744398"/>
              <a:gd name="connsiteY34" fmla="*/ 1363579 h 1412221"/>
              <a:gd name="connsiteX35" fmla="*/ 3670508 w 3744398"/>
              <a:gd name="connsiteY35" fmla="*/ 1411705 h 1412221"/>
              <a:gd name="connsiteX36" fmla="*/ 3686550 w 3744398"/>
              <a:gd name="connsiteY36" fmla="*/ 1390316 h 1412221"/>
              <a:gd name="connsiteX37" fmla="*/ 3702592 w 3744398"/>
              <a:gd name="connsiteY37" fmla="*/ 1144337 h 1412221"/>
              <a:gd name="connsiteX38" fmla="*/ 3723982 w 3744398"/>
              <a:gd name="connsiteY38" fmla="*/ 834189 h 1412221"/>
              <a:gd name="connsiteX39" fmla="*/ 3729329 w 3744398"/>
              <a:gd name="connsiteY39" fmla="*/ 663074 h 1412221"/>
              <a:gd name="connsiteX0" fmla="*/ 3729329 w 3744396"/>
              <a:gd name="connsiteY0" fmla="*/ 663074 h 1412221"/>
              <a:gd name="connsiteX1" fmla="*/ 3515434 w 3744396"/>
              <a:gd name="connsiteY1" fmla="*/ 497305 h 1412221"/>
              <a:gd name="connsiteX2" fmla="*/ 3210634 w 3744396"/>
              <a:gd name="connsiteY2" fmla="*/ 310147 h 1412221"/>
              <a:gd name="connsiteX3" fmla="*/ 3103687 w 3744396"/>
              <a:gd name="connsiteY3" fmla="*/ 229937 h 1412221"/>
              <a:gd name="connsiteX4" fmla="*/ 3028824 w 3744396"/>
              <a:gd name="connsiteY4" fmla="*/ 203200 h 1412221"/>
              <a:gd name="connsiteX5" fmla="*/ 2905834 w 3744396"/>
              <a:gd name="connsiteY5" fmla="*/ 155074 h 1412221"/>
              <a:gd name="connsiteX6" fmla="*/ 2761455 w 3744396"/>
              <a:gd name="connsiteY6" fmla="*/ 139031 h 1412221"/>
              <a:gd name="connsiteX7" fmla="*/ 2681245 w 3744396"/>
              <a:gd name="connsiteY7" fmla="*/ 139031 h 1412221"/>
              <a:gd name="connsiteX8" fmla="*/ 2622424 w 3744396"/>
              <a:gd name="connsiteY8" fmla="*/ 197853 h 1412221"/>
              <a:gd name="connsiteX9" fmla="*/ 2560843 w 3744396"/>
              <a:gd name="connsiteY9" fmla="*/ 421081 h 1412221"/>
              <a:gd name="connsiteX10" fmla="*/ 2387139 w 3744396"/>
              <a:gd name="connsiteY10" fmla="*/ 197853 h 1412221"/>
              <a:gd name="connsiteX11" fmla="*/ 2365750 w 3744396"/>
              <a:gd name="connsiteY11" fmla="*/ 133684 h 1412221"/>
              <a:gd name="connsiteX12" fmla="*/ 2115282 w 3744396"/>
              <a:gd name="connsiteY12" fmla="*/ 214124 h 1412221"/>
              <a:gd name="connsiteX13" fmla="*/ 2151855 w 3744396"/>
              <a:gd name="connsiteY13" fmla="*/ 58821 h 1412221"/>
              <a:gd name="connsiteX14" fmla="*/ 1905876 w 3744396"/>
              <a:gd name="connsiteY14" fmla="*/ 26737 h 1412221"/>
              <a:gd name="connsiteX15" fmla="*/ 1531560 w 3744396"/>
              <a:gd name="connsiteY15" fmla="*/ 16042 h 1412221"/>
              <a:gd name="connsiteX16" fmla="*/ 1323013 w 3744396"/>
              <a:gd name="connsiteY16" fmla="*/ 0 h 1412221"/>
              <a:gd name="connsiteX17" fmla="*/ 1162592 w 3744396"/>
              <a:gd name="connsiteY17" fmla="*/ 16042 h 1412221"/>
              <a:gd name="connsiteX18" fmla="*/ 1055645 w 3744396"/>
              <a:gd name="connsiteY18" fmla="*/ 42779 h 1412221"/>
              <a:gd name="connsiteX19" fmla="*/ 1007518 w 3744396"/>
              <a:gd name="connsiteY19" fmla="*/ 101600 h 1412221"/>
              <a:gd name="connsiteX20" fmla="*/ 900571 w 3744396"/>
              <a:gd name="connsiteY20" fmla="*/ 101600 h 1412221"/>
              <a:gd name="connsiteX21" fmla="*/ 852445 w 3744396"/>
              <a:gd name="connsiteY21" fmla="*/ 69516 h 1412221"/>
              <a:gd name="connsiteX22" fmla="*/ 718760 w 3744396"/>
              <a:gd name="connsiteY22" fmla="*/ 42779 h 1412221"/>
              <a:gd name="connsiteX23" fmla="*/ 595771 w 3744396"/>
              <a:gd name="connsiteY23" fmla="*/ 69516 h 1412221"/>
              <a:gd name="connsiteX24" fmla="*/ 387224 w 3744396"/>
              <a:gd name="connsiteY24" fmla="*/ 181810 h 1412221"/>
              <a:gd name="connsiteX25" fmla="*/ 221455 w 3744396"/>
              <a:gd name="connsiteY25" fmla="*/ 283410 h 1412221"/>
              <a:gd name="connsiteX26" fmla="*/ 82424 w 3744396"/>
              <a:gd name="connsiteY26" fmla="*/ 529389 h 1412221"/>
              <a:gd name="connsiteX27" fmla="*/ 2213 w 3744396"/>
              <a:gd name="connsiteY27" fmla="*/ 807453 h 1412221"/>
              <a:gd name="connsiteX28" fmla="*/ 167982 w 3744396"/>
              <a:gd name="connsiteY28" fmla="*/ 1026695 h 1412221"/>
              <a:gd name="connsiteX29" fmla="*/ 232150 w 3744396"/>
              <a:gd name="connsiteY29" fmla="*/ 1197810 h 1412221"/>
              <a:gd name="connsiteX30" fmla="*/ 258887 w 3744396"/>
              <a:gd name="connsiteY30" fmla="*/ 1363579 h 1412221"/>
              <a:gd name="connsiteX31" fmla="*/ 643897 w 3744396"/>
              <a:gd name="connsiteY31" fmla="*/ 1304758 h 1412221"/>
              <a:gd name="connsiteX32" fmla="*/ 1419266 w 3744396"/>
              <a:gd name="connsiteY32" fmla="*/ 1197810 h 1412221"/>
              <a:gd name="connsiteX33" fmla="*/ 2274845 w 3744396"/>
              <a:gd name="connsiteY33" fmla="*/ 1261979 h 1412221"/>
              <a:gd name="connsiteX34" fmla="*/ 3290845 w 3744396"/>
              <a:gd name="connsiteY34" fmla="*/ 1363579 h 1412221"/>
              <a:gd name="connsiteX35" fmla="*/ 3670508 w 3744396"/>
              <a:gd name="connsiteY35" fmla="*/ 1411705 h 1412221"/>
              <a:gd name="connsiteX36" fmla="*/ 3686550 w 3744396"/>
              <a:gd name="connsiteY36" fmla="*/ 1390316 h 1412221"/>
              <a:gd name="connsiteX37" fmla="*/ 3702592 w 3744396"/>
              <a:gd name="connsiteY37" fmla="*/ 1144337 h 1412221"/>
              <a:gd name="connsiteX38" fmla="*/ 3723982 w 3744396"/>
              <a:gd name="connsiteY38" fmla="*/ 834189 h 1412221"/>
              <a:gd name="connsiteX39" fmla="*/ 3729329 w 3744396"/>
              <a:gd name="connsiteY39" fmla="*/ 663074 h 1412221"/>
              <a:gd name="connsiteX0" fmla="*/ 3729329 w 3744398"/>
              <a:gd name="connsiteY0" fmla="*/ 663074 h 1412221"/>
              <a:gd name="connsiteX1" fmla="*/ 3515434 w 3744398"/>
              <a:gd name="connsiteY1" fmla="*/ 497305 h 1412221"/>
              <a:gd name="connsiteX2" fmla="*/ 3210634 w 3744398"/>
              <a:gd name="connsiteY2" fmla="*/ 310147 h 1412221"/>
              <a:gd name="connsiteX3" fmla="*/ 3103687 w 3744398"/>
              <a:gd name="connsiteY3" fmla="*/ 229937 h 1412221"/>
              <a:gd name="connsiteX4" fmla="*/ 3028824 w 3744398"/>
              <a:gd name="connsiteY4" fmla="*/ 203200 h 1412221"/>
              <a:gd name="connsiteX5" fmla="*/ 2905834 w 3744398"/>
              <a:gd name="connsiteY5" fmla="*/ 155074 h 1412221"/>
              <a:gd name="connsiteX6" fmla="*/ 2761455 w 3744398"/>
              <a:gd name="connsiteY6" fmla="*/ 139031 h 1412221"/>
              <a:gd name="connsiteX7" fmla="*/ 2681245 w 3744398"/>
              <a:gd name="connsiteY7" fmla="*/ 139031 h 1412221"/>
              <a:gd name="connsiteX8" fmla="*/ 2622424 w 3744398"/>
              <a:gd name="connsiteY8" fmla="*/ 197853 h 1412221"/>
              <a:gd name="connsiteX9" fmla="*/ 2560843 w 3744398"/>
              <a:gd name="connsiteY9" fmla="*/ 421081 h 1412221"/>
              <a:gd name="connsiteX10" fmla="*/ 2387139 w 3744398"/>
              <a:gd name="connsiteY10" fmla="*/ 197853 h 1412221"/>
              <a:gd name="connsiteX11" fmla="*/ 2309861 w 3744398"/>
              <a:gd name="connsiteY11" fmla="*/ 240862 h 1412221"/>
              <a:gd name="connsiteX12" fmla="*/ 2115282 w 3744398"/>
              <a:gd name="connsiteY12" fmla="*/ 214124 h 1412221"/>
              <a:gd name="connsiteX13" fmla="*/ 2151855 w 3744398"/>
              <a:gd name="connsiteY13" fmla="*/ 58821 h 1412221"/>
              <a:gd name="connsiteX14" fmla="*/ 1905876 w 3744398"/>
              <a:gd name="connsiteY14" fmla="*/ 26737 h 1412221"/>
              <a:gd name="connsiteX15" fmla="*/ 1531560 w 3744398"/>
              <a:gd name="connsiteY15" fmla="*/ 16042 h 1412221"/>
              <a:gd name="connsiteX16" fmla="*/ 1323013 w 3744398"/>
              <a:gd name="connsiteY16" fmla="*/ 0 h 1412221"/>
              <a:gd name="connsiteX17" fmla="*/ 1162592 w 3744398"/>
              <a:gd name="connsiteY17" fmla="*/ 16042 h 1412221"/>
              <a:gd name="connsiteX18" fmla="*/ 1055645 w 3744398"/>
              <a:gd name="connsiteY18" fmla="*/ 42779 h 1412221"/>
              <a:gd name="connsiteX19" fmla="*/ 1007518 w 3744398"/>
              <a:gd name="connsiteY19" fmla="*/ 101600 h 1412221"/>
              <a:gd name="connsiteX20" fmla="*/ 900571 w 3744398"/>
              <a:gd name="connsiteY20" fmla="*/ 101600 h 1412221"/>
              <a:gd name="connsiteX21" fmla="*/ 852445 w 3744398"/>
              <a:gd name="connsiteY21" fmla="*/ 69516 h 1412221"/>
              <a:gd name="connsiteX22" fmla="*/ 718760 w 3744398"/>
              <a:gd name="connsiteY22" fmla="*/ 42779 h 1412221"/>
              <a:gd name="connsiteX23" fmla="*/ 595771 w 3744398"/>
              <a:gd name="connsiteY23" fmla="*/ 69516 h 1412221"/>
              <a:gd name="connsiteX24" fmla="*/ 387224 w 3744398"/>
              <a:gd name="connsiteY24" fmla="*/ 181810 h 1412221"/>
              <a:gd name="connsiteX25" fmla="*/ 221455 w 3744398"/>
              <a:gd name="connsiteY25" fmla="*/ 283410 h 1412221"/>
              <a:gd name="connsiteX26" fmla="*/ 82424 w 3744398"/>
              <a:gd name="connsiteY26" fmla="*/ 529389 h 1412221"/>
              <a:gd name="connsiteX27" fmla="*/ 2213 w 3744398"/>
              <a:gd name="connsiteY27" fmla="*/ 807453 h 1412221"/>
              <a:gd name="connsiteX28" fmla="*/ 167982 w 3744398"/>
              <a:gd name="connsiteY28" fmla="*/ 1026695 h 1412221"/>
              <a:gd name="connsiteX29" fmla="*/ 232150 w 3744398"/>
              <a:gd name="connsiteY29" fmla="*/ 1197810 h 1412221"/>
              <a:gd name="connsiteX30" fmla="*/ 258887 w 3744398"/>
              <a:gd name="connsiteY30" fmla="*/ 1363579 h 1412221"/>
              <a:gd name="connsiteX31" fmla="*/ 643897 w 3744398"/>
              <a:gd name="connsiteY31" fmla="*/ 1304758 h 1412221"/>
              <a:gd name="connsiteX32" fmla="*/ 1419266 w 3744398"/>
              <a:gd name="connsiteY32" fmla="*/ 1197810 h 1412221"/>
              <a:gd name="connsiteX33" fmla="*/ 2274845 w 3744398"/>
              <a:gd name="connsiteY33" fmla="*/ 1261979 h 1412221"/>
              <a:gd name="connsiteX34" fmla="*/ 3290845 w 3744398"/>
              <a:gd name="connsiteY34" fmla="*/ 1363579 h 1412221"/>
              <a:gd name="connsiteX35" fmla="*/ 3670508 w 3744398"/>
              <a:gd name="connsiteY35" fmla="*/ 1411705 h 1412221"/>
              <a:gd name="connsiteX36" fmla="*/ 3686550 w 3744398"/>
              <a:gd name="connsiteY36" fmla="*/ 1390316 h 1412221"/>
              <a:gd name="connsiteX37" fmla="*/ 3702592 w 3744398"/>
              <a:gd name="connsiteY37" fmla="*/ 1144337 h 1412221"/>
              <a:gd name="connsiteX38" fmla="*/ 3723982 w 3744398"/>
              <a:gd name="connsiteY38" fmla="*/ 834189 h 1412221"/>
              <a:gd name="connsiteX39" fmla="*/ 3729329 w 3744398"/>
              <a:gd name="connsiteY39" fmla="*/ 663074 h 1412221"/>
              <a:gd name="connsiteX0" fmla="*/ 3729329 w 3744396"/>
              <a:gd name="connsiteY0" fmla="*/ 663074 h 1412221"/>
              <a:gd name="connsiteX1" fmla="*/ 3515434 w 3744396"/>
              <a:gd name="connsiteY1" fmla="*/ 497305 h 1412221"/>
              <a:gd name="connsiteX2" fmla="*/ 3210634 w 3744396"/>
              <a:gd name="connsiteY2" fmla="*/ 310147 h 1412221"/>
              <a:gd name="connsiteX3" fmla="*/ 3103687 w 3744396"/>
              <a:gd name="connsiteY3" fmla="*/ 229937 h 1412221"/>
              <a:gd name="connsiteX4" fmla="*/ 2905834 w 3744396"/>
              <a:gd name="connsiteY4" fmla="*/ 155074 h 1412221"/>
              <a:gd name="connsiteX5" fmla="*/ 2761455 w 3744396"/>
              <a:gd name="connsiteY5" fmla="*/ 139031 h 1412221"/>
              <a:gd name="connsiteX6" fmla="*/ 2681245 w 3744396"/>
              <a:gd name="connsiteY6" fmla="*/ 139031 h 1412221"/>
              <a:gd name="connsiteX7" fmla="*/ 2622424 w 3744396"/>
              <a:gd name="connsiteY7" fmla="*/ 197853 h 1412221"/>
              <a:gd name="connsiteX8" fmla="*/ 2560843 w 3744396"/>
              <a:gd name="connsiteY8" fmla="*/ 421081 h 1412221"/>
              <a:gd name="connsiteX9" fmla="*/ 2387139 w 3744396"/>
              <a:gd name="connsiteY9" fmla="*/ 197853 h 1412221"/>
              <a:gd name="connsiteX10" fmla="*/ 2309861 w 3744396"/>
              <a:gd name="connsiteY10" fmla="*/ 240862 h 1412221"/>
              <a:gd name="connsiteX11" fmla="*/ 2115282 w 3744396"/>
              <a:gd name="connsiteY11" fmla="*/ 214124 h 1412221"/>
              <a:gd name="connsiteX12" fmla="*/ 2151855 w 3744396"/>
              <a:gd name="connsiteY12" fmla="*/ 58821 h 1412221"/>
              <a:gd name="connsiteX13" fmla="*/ 1905876 w 3744396"/>
              <a:gd name="connsiteY13" fmla="*/ 26737 h 1412221"/>
              <a:gd name="connsiteX14" fmla="*/ 1531560 w 3744396"/>
              <a:gd name="connsiteY14" fmla="*/ 16042 h 1412221"/>
              <a:gd name="connsiteX15" fmla="*/ 1323013 w 3744396"/>
              <a:gd name="connsiteY15" fmla="*/ 0 h 1412221"/>
              <a:gd name="connsiteX16" fmla="*/ 1162592 w 3744396"/>
              <a:gd name="connsiteY16" fmla="*/ 16042 h 1412221"/>
              <a:gd name="connsiteX17" fmla="*/ 1055645 w 3744396"/>
              <a:gd name="connsiteY17" fmla="*/ 42779 h 1412221"/>
              <a:gd name="connsiteX18" fmla="*/ 1007518 w 3744396"/>
              <a:gd name="connsiteY18" fmla="*/ 101600 h 1412221"/>
              <a:gd name="connsiteX19" fmla="*/ 900571 w 3744396"/>
              <a:gd name="connsiteY19" fmla="*/ 101600 h 1412221"/>
              <a:gd name="connsiteX20" fmla="*/ 852445 w 3744396"/>
              <a:gd name="connsiteY20" fmla="*/ 69516 h 1412221"/>
              <a:gd name="connsiteX21" fmla="*/ 718760 w 3744396"/>
              <a:gd name="connsiteY21" fmla="*/ 42779 h 1412221"/>
              <a:gd name="connsiteX22" fmla="*/ 595771 w 3744396"/>
              <a:gd name="connsiteY22" fmla="*/ 69516 h 1412221"/>
              <a:gd name="connsiteX23" fmla="*/ 387224 w 3744396"/>
              <a:gd name="connsiteY23" fmla="*/ 181810 h 1412221"/>
              <a:gd name="connsiteX24" fmla="*/ 221455 w 3744396"/>
              <a:gd name="connsiteY24" fmla="*/ 283410 h 1412221"/>
              <a:gd name="connsiteX25" fmla="*/ 82424 w 3744396"/>
              <a:gd name="connsiteY25" fmla="*/ 529389 h 1412221"/>
              <a:gd name="connsiteX26" fmla="*/ 2213 w 3744396"/>
              <a:gd name="connsiteY26" fmla="*/ 807453 h 1412221"/>
              <a:gd name="connsiteX27" fmla="*/ 167982 w 3744396"/>
              <a:gd name="connsiteY27" fmla="*/ 1026695 h 1412221"/>
              <a:gd name="connsiteX28" fmla="*/ 232150 w 3744396"/>
              <a:gd name="connsiteY28" fmla="*/ 1197810 h 1412221"/>
              <a:gd name="connsiteX29" fmla="*/ 258887 w 3744396"/>
              <a:gd name="connsiteY29" fmla="*/ 1363579 h 1412221"/>
              <a:gd name="connsiteX30" fmla="*/ 643897 w 3744396"/>
              <a:gd name="connsiteY30" fmla="*/ 1304758 h 1412221"/>
              <a:gd name="connsiteX31" fmla="*/ 1419266 w 3744396"/>
              <a:gd name="connsiteY31" fmla="*/ 1197810 h 1412221"/>
              <a:gd name="connsiteX32" fmla="*/ 2274845 w 3744396"/>
              <a:gd name="connsiteY32" fmla="*/ 1261979 h 1412221"/>
              <a:gd name="connsiteX33" fmla="*/ 3290845 w 3744396"/>
              <a:gd name="connsiteY33" fmla="*/ 1363579 h 1412221"/>
              <a:gd name="connsiteX34" fmla="*/ 3670508 w 3744396"/>
              <a:gd name="connsiteY34" fmla="*/ 1411705 h 1412221"/>
              <a:gd name="connsiteX35" fmla="*/ 3686550 w 3744396"/>
              <a:gd name="connsiteY35" fmla="*/ 1390316 h 1412221"/>
              <a:gd name="connsiteX36" fmla="*/ 3702592 w 3744396"/>
              <a:gd name="connsiteY36" fmla="*/ 1144337 h 1412221"/>
              <a:gd name="connsiteX37" fmla="*/ 3723982 w 3744396"/>
              <a:gd name="connsiteY37" fmla="*/ 834189 h 1412221"/>
              <a:gd name="connsiteX38" fmla="*/ 3729329 w 3744396"/>
              <a:gd name="connsiteY38" fmla="*/ 663074 h 1412221"/>
              <a:gd name="connsiteX0" fmla="*/ 3729329 w 3744398"/>
              <a:gd name="connsiteY0" fmla="*/ 663074 h 1412221"/>
              <a:gd name="connsiteX1" fmla="*/ 3515434 w 3744398"/>
              <a:gd name="connsiteY1" fmla="*/ 497305 h 1412221"/>
              <a:gd name="connsiteX2" fmla="*/ 3210634 w 3744398"/>
              <a:gd name="connsiteY2" fmla="*/ 310147 h 1412221"/>
              <a:gd name="connsiteX3" fmla="*/ 3103687 w 3744398"/>
              <a:gd name="connsiteY3" fmla="*/ 229937 h 1412221"/>
              <a:gd name="connsiteX4" fmla="*/ 2761455 w 3744398"/>
              <a:gd name="connsiteY4" fmla="*/ 139031 h 1412221"/>
              <a:gd name="connsiteX5" fmla="*/ 2681245 w 3744398"/>
              <a:gd name="connsiteY5" fmla="*/ 139031 h 1412221"/>
              <a:gd name="connsiteX6" fmla="*/ 2622424 w 3744398"/>
              <a:gd name="connsiteY6" fmla="*/ 197853 h 1412221"/>
              <a:gd name="connsiteX7" fmla="*/ 2560843 w 3744398"/>
              <a:gd name="connsiteY7" fmla="*/ 421081 h 1412221"/>
              <a:gd name="connsiteX8" fmla="*/ 2387139 w 3744398"/>
              <a:gd name="connsiteY8" fmla="*/ 197853 h 1412221"/>
              <a:gd name="connsiteX9" fmla="*/ 2309861 w 3744398"/>
              <a:gd name="connsiteY9" fmla="*/ 240862 h 1412221"/>
              <a:gd name="connsiteX10" fmla="*/ 2115282 w 3744398"/>
              <a:gd name="connsiteY10" fmla="*/ 214124 h 1412221"/>
              <a:gd name="connsiteX11" fmla="*/ 2151855 w 3744398"/>
              <a:gd name="connsiteY11" fmla="*/ 58821 h 1412221"/>
              <a:gd name="connsiteX12" fmla="*/ 1905876 w 3744398"/>
              <a:gd name="connsiteY12" fmla="*/ 26737 h 1412221"/>
              <a:gd name="connsiteX13" fmla="*/ 1531560 w 3744398"/>
              <a:gd name="connsiteY13" fmla="*/ 16042 h 1412221"/>
              <a:gd name="connsiteX14" fmla="*/ 1323013 w 3744398"/>
              <a:gd name="connsiteY14" fmla="*/ 0 h 1412221"/>
              <a:gd name="connsiteX15" fmla="*/ 1162592 w 3744398"/>
              <a:gd name="connsiteY15" fmla="*/ 16042 h 1412221"/>
              <a:gd name="connsiteX16" fmla="*/ 1055645 w 3744398"/>
              <a:gd name="connsiteY16" fmla="*/ 42779 h 1412221"/>
              <a:gd name="connsiteX17" fmla="*/ 1007518 w 3744398"/>
              <a:gd name="connsiteY17" fmla="*/ 101600 h 1412221"/>
              <a:gd name="connsiteX18" fmla="*/ 900571 w 3744398"/>
              <a:gd name="connsiteY18" fmla="*/ 101600 h 1412221"/>
              <a:gd name="connsiteX19" fmla="*/ 852445 w 3744398"/>
              <a:gd name="connsiteY19" fmla="*/ 69516 h 1412221"/>
              <a:gd name="connsiteX20" fmla="*/ 718760 w 3744398"/>
              <a:gd name="connsiteY20" fmla="*/ 42779 h 1412221"/>
              <a:gd name="connsiteX21" fmla="*/ 595771 w 3744398"/>
              <a:gd name="connsiteY21" fmla="*/ 69516 h 1412221"/>
              <a:gd name="connsiteX22" fmla="*/ 387224 w 3744398"/>
              <a:gd name="connsiteY22" fmla="*/ 181810 h 1412221"/>
              <a:gd name="connsiteX23" fmla="*/ 221455 w 3744398"/>
              <a:gd name="connsiteY23" fmla="*/ 283410 h 1412221"/>
              <a:gd name="connsiteX24" fmla="*/ 82424 w 3744398"/>
              <a:gd name="connsiteY24" fmla="*/ 529389 h 1412221"/>
              <a:gd name="connsiteX25" fmla="*/ 2213 w 3744398"/>
              <a:gd name="connsiteY25" fmla="*/ 807453 h 1412221"/>
              <a:gd name="connsiteX26" fmla="*/ 167982 w 3744398"/>
              <a:gd name="connsiteY26" fmla="*/ 1026695 h 1412221"/>
              <a:gd name="connsiteX27" fmla="*/ 232150 w 3744398"/>
              <a:gd name="connsiteY27" fmla="*/ 1197810 h 1412221"/>
              <a:gd name="connsiteX28" fmla="*/ 258887 w 3744398"/>
              <a:gd name="connsiteY28" fmla="*/ 1363579 h 1412221"/>
              <a:gd name="connsiteX29" fmla="*/ 643897 w 3744398"/>
              <a:gd name="connsiteY29" fmla="*/ 1304758 h 1412221"/>
              <a:gd name="connsiteX30" fmla="*/ 1419266 w 3744398"/>
              <a:gd name="connsiteY30" fmla="*/ 1197810 h 1412221"/>
              <a:gd name="connsiteX31" fmla="*/ 2274845 w 3744398"/>
              <a:gd name="connsiteY31" fmla="*/ 1261979 h 1412221"/>
              <a:gd name="connsiteX32" fmla="*/ 3290845 w 3744398"/>
              <a:gd name="connsiteY32" fmla="*/ 1363579 h 1412221"/>
              <a:gd name="connsiteX33" fmla="*/ 3670508 w 3744398"/>
              <a:gd name="connsiteY33" fmla="*/ 1411705 h 1412221"/>
              <a:gd name="connsiteX34" fmla="*/ 3686550 w 3744398"/>
              <a:gd name="connsiteY34" fmla="*/ 1390316 h 1412221"/>
              <a:gd name="connsiteX35" fmla="*/ 3702592 w 3744398"/>
              <a:gd name="connsiteY35" fmla="*/ 1144337 h 1412221"/>
              <a:gd name="connsiteX36" fmla="*/ 3723982 w 3744398"/>
              <a:gd name="connsiteY36" fmla="*/ 834189 h 1412221"/>
              <a:gd name="connsiteX37" fmla="*/ 3729329 w 3744398"/>
              <a:gd name="connsiteY37" fmla="*/ 663074 h 1412221"/>
              <a:gd name="connsiteX0" fmla="*/ 3729329 w 3744396"/>
              <a:gd name="connsiteY0" fmla="*/ 663074 h 1412221"/>
              <a:gd name="connsiteX1" fmla="*/ 3515434 w 3744396"/>
              <a:gd name="connsiteY1" fmla="*/ 497305 h 1412221"/>
              <a:gd name="connsiteX2" fmla="*/ 3210634 w 3744396"/>
              <a:gd name="connsiteY2" fmla="*/ 310147 h 1412221"/>
              <a:gd name="connsiteX3" fmla="*/ 2761455 w 3744396"/>
              <a:gd name="connsiteY3" fmla="*/ 139031 h 1412221"/>
              <a:gd name="connsiteX4" fmla="*/ 2681245 w 3744396"/>
              <a:gd name="connsiteY4" fmla="*/ 139031 h 1412221"/>
              <a:gd name="connsiteX5" fmla="*/ 2622424 w 3744396"/>
              <a:gd name="connsiteY5" fmla="*/ 197853 h 1412221"/>
              <a:gd name="connsiteX6" fmla="*/ 2560843 w 3744396"/>
              <a:gd name="connsiteY6" fmla="*/ 421081 h 1412221"/>
              <a:gd name="connsiteX7" fmla="*/ 2387139 w 3744396"/>
              <a:gd name="connsiteY7" fmla="*/ 197853 h 1412221"/>
              <a:gd name="connsiteX8" fmla="*/ 2309861 w 3744396"/>
              <a:gd name="connsiteY8" fmla="*/ 240862 h 1412221"/>
              <a:gd name="connsiteX9" fmla="*/ 2115282 w 3744396"/>
              <a:gd name="connsiteY9" fmla="*/ 214124 h 1412221"/>
              <a:gd name="connsiteX10" fmla="*/ 2151855 w 3744396"/>
              <a:gd name="connsiteY10" fmla="*/ 58821 h 1412221"/>
              <a:gd name="connsiteX11" fmla="*/ 1905876 w 3744396"/>
              <a:gd name="connsiteY11" fmla="*/ 26737 h 1412221"/>
              <a:gd name="connsiteX12" fmla="*/ 1531560 w 3744396"/>
              <a:gd name="connsiteY12" fmla="*/ 16042 h 1412221"/>
              <a:gd name="connsiteX13" fmla="*/ 1323013 w 3744396"/>
              <a:gd name="connsiteY13" fmla="*/ 0 h 1412221"/>
              <a:gd name="connsiteX14" fmla="*/ 1162592 w 3744396"/>
              <a:gd name="connsiteY14" fmla="*/ 16042 h 1412221"/>
              <a:gd name="connsiteX15" fmla="*/ 1055645 w 3744396"/>
              <a:gd name="connsiteY15" fmla="*/ 42779 h 1412221"/>
              <a:gd name="connsiteX16" fmla="*/ 1007518 w 3744396"/>
              <a:gd name="connsiteY16" fmla="*/ 101600 h 1412221"/>
              <a:gd name="connsiteX17" fmla="*/ 900571 w 3744396"/>
              <a:gd name="connsiteY17" fmla="*/ 101600 h 1412221"/>
              <a:gd name="connsiteX18" fmla="*/ 852445 w 3744396"/>
              <a:gd name="connsiteY18" fmla="*/ 69516 h 1412221"/>
              <a:gd name="connsiteX19" fmla="*/ 718760 w 3744396"/>
              <a:gd name="connsiteY19" fmla="*/ 42779 h 1412221"/>
              <a:gd name="connsiteX20" fmla="*/ 595771 w 3744396"/>
              <a:gd name="connsiteY20" fmla="*/ 69516 h 1412221"/>
              <a:gd name="connsiteX21" fmla="*/ 387224 w 3744396"/>
              <a:gd name="connsiteY21" fmla="*/ 181810 h 1412221"/>
              <a:gd name="connsiteX22" fmla="*/ 221455 w 3744396"/>
              <a:gd name="connsiteY22" fmla="*/ 283410 h 1412221"/>
              <a:gd name="connsiteX23" fmla="*/ 82424 w 3744396"/>
              <a:gd name="connsiteY23" fmla="*/ 529389 h 1412221"/>
              <a:gd name="connsiteX24" fmla="*/ 2213 w 3744396"/>
              <a:gd name="connsiteY24" fmla="*/ 807453 h 1412221"/>
              <a:gd name="connsiteX25" fmla="*/ 167982 w 3744396"/>
              <a:gd name="connsiteY25" fmla="*/ 1026695 h 1412221"/>
              <a:gd name="connsiteX26" fmla="*/ 232150 w 3744396"/>
              <a:gd name="connsiteY26" fmla="*/ 1197810 h 1412221"/>
              <a:gd name="connsiteX27" fmla="*/ 258887 w 3744396"/>
              <a:gd name="connsiteY27" fmla="*/ 1363579 h 1412221"/>
              <a:gd name="connsiteX28" fmla="*/ 643897 w 3744396"/>
              <a:gd name="connsiteY28" fmla="*/ 1304758 h 1412221"/>
              <a:gd name="connsiteX29" fmla="*/ 1419266 w 3744396"/>
              <a:gd name="connsiteY29" fmla="*/ 1197810 h 1412221"/>
              <a:gd name="connsiteX30" fmla="*/ 2274845 w 3744396"/>
              <a:gd name="connsiteY30" fmla="*/ 1261979 h 1412221"/>
              <a:gd name="connsiteX31" fmla="*/ 3290845 w 3744396"/>
              <a:gd name="connsiteY31" fmla="*/ 1363579 h 1412221"/>
              <a:gd name="connsiteX32" fmla="*/ 3670508 w 3744396"/>
              <a:gd name="connsiteY32" fmla="*/ 1411705 h 1412221"/>
              <a:gd name="connsiteX33" fmla="*/ 3686550 w 3744396"/>
              <a:gd name="connsiteY33" fmla="*/ 1390316 h 1412221"/>
              <a:gd name="connsiteX34" fmla="*/ 3702592 w 3744396"/>
              <a:gd name="connsiteY34" fmla="*/ 1144337 h 1412221"/>
              <a:gd name="connsiteX35" fmla="*/ 3723982 w 3744396"/>
              <a:gd name="connsiteY35" fmla="*/ 834189 h 1412221"/>
              <a:gd name="connsiteX36" fmla="*/ 3729329 w 3744396"/>
              <a:gd name="connsiteY36" fmla="*/ 663074 h 1412221"/>
              <a:gd name="connsiteX0" fmla="*/ 3729329 w 3762329"/>
              <a:gd name="connsiteY0" fmla="*/ 663074 h 1412221"/>
              <a:gd name="connsiteX1" fmla="*/ 3273246 w 3762329"/>
              <a:gd name="connsiteY1" fmla="*/ 890290 h 1412221"/>
              <a:gd name="connsiteX2" fmla="*/ 3210634 w 3762329"/>
              <a:gd name="connsiteY2" fmla="*/ 310147 h 1412221"/>
              <a:gd name="connsiteX3" fmla="*/ 2761455 w 3762329"/>
              <a:gd name="connsiteY3" fmla="*/ 139031 h 1412221"/>
              <a:gd name="connsiteX4" fmla="*/ 2681245 w 3762329"/>
              <a:gd name="connsiteY4" fmla="*/ 139031 h 1412221"/>
              <a:gd name="connsiteX5" fmla="*/ 2622424 w 3762329"/>
              <a:gd name="connsiteY5" fmla="*/ 197853 h 1412221"/>
              <a:gd name="connsiteX6" fmla="*/ 2560843 w 3762329"/>
              <a:gd name="connsiteY6" fmla="*/ 421081 h 1412221"/>
              <a:gd name="connsiteX7" fmla="*/ 2387139 w 3762329"/>
              <a:gd name="connsiteY7" fmla="*/ 197853 h 1412221"/>
              <a:gd name="connsiteX8" fmla="*/ 2309861 w 3762329"/>
              <a:gd name="connsiteY8" fmla="*/ 240862 h 1412221"/>
              <a:gd name="connsiteX9" fmla="*/ 2115282 w 3762329"/>
              <a:gd name="connsiteY9" fmla="*/ 214124 h 1412221"/>
              <a:gd name="connsiteX10" fmla="*/ 2151855 w 3762329"/>
              <a:gd name="connsiteY10" fmla="*/ 58821 h 1412221"/>
              <a:gd name="connsiteX11" fmla="*/ 1905876 w 3762329"/>
              <a:gd name="connsiteY11" fmla="*/ 26737 h 1412221"/>
              <a:gd name="connsiteX12" fmla="*/ 1531560 w 3762329"/>
              <a:gd name="connsiteY12" fmla="*/ 16042 h 1412221"/>
              <a:gd name="connsiteX13" fmla="*/ 1323013 w 3762329"/>
              <a:gd name="connsiteY13" fmla="*/ 0 h 1412221"/>
              <a:gd name="connsiteX14" fmla="*/ 1162592 w 3762329"/>
              <a:gd name="connsiteY14" fmla="*/ 16042 h 1412221"/>
              <a:gd name="connsiteX15" fmla="*/ 1055645 w 3762329"/>
              <a:gd name="connsiteY15" fmla="*/ 42779 h 1412221"/>
              <a:gd name="connsiteX16" fmla="*/ 1007518 w 3762329"/>
              <a:gd name="connsiteY16" fmla="*/ 101600 h 1412221"/>
              <a:gd name="connsiteX17" fmla="*/ 900571 w 3762329"/>
              <a:gd name="connsiteY17" fmla="*/ 101600 h 1412221"/>
              <a:gd name="connsiteX18" fmla="*/ 852445 w 3762329"/>
              <a:gd name="connsiteY18" fmla="*/ 69516 h 1412221"/>
              <a:gd name="connsiteX19" fmla="*/ 718760 w 3762329"/>
              <a:gd name="connsiteY19" fmla="*/ 42779 h 1412221"/>
              <a:gd name="connsiteX20" fmla="*/ 595771 w 3762329"/>
              <a:gd name="connsiteY20" fmla="*/ 69516 h 1412221"/>
              <a:gd name="connsiteX21" fmla="*/ 387224 w 3762329"/>
              <a:gd name="connsiteY21" fmla="*/ 181810 h 1412221"/>
              <a:gd name="connsiteX22" fmla="*/ 221455 w 3762329"/>
              <a:gd name="connsiteY22" fmla="*/ 283410 h 1412221"/>
              <a:gd name="connsiteX23" fmla="*/ 82424 w 3762329"/>
              <a:gd name="connsiteY23" fmla="*/ 529389 h 1412221"/>
              <a:gd name="connsiteX24" fmla="*/ 2213 w 3762329"/>
              <a:gd name="connsiteY24" fmla="*/ 807453 h 1412221"/>
              <a:gd name="connsiteX25" fmla="*/ 167982 w 3762329"/>
              <a:gd name="connsiteY25" fmla="*/ 1026695 h 1412221"/>
              <a:gd name="connsiteX26" fmla="*/ 232150 w 3762329"/>
              <a:gd name="connsiteY26" fmla="*/ 1197810 h 1412221"/>
              <a:gd name="connsiteX27" fmla="*/ 258887 w 3762329"/>
              <a:gd name="connsiteY27" fmla="*/ 1363579 h 1412221"/>
              <a:gd name="connsiteX28" fmla="*/ 643897 w 3762329"/>
              <a:gd name="connsiteY28" fmla="*/ 1304758 h 1412221"/>
              <a:gd name="connsiteX29" fmla="*/ 1419266 w 3762329"/>
              <a:gd name="connsiteY29" fmla="*/ 1197810 h 1412221"/>
              <a:gd name="connsiteX30" fmla="*/ 2274845 w 3762329"/>
              <a:gd name="connsiteY30" fmla="*/ 1261979 h 1412221"/>
              <a:gd name="connsiteX31" fmla="*/ 3290845 w 3762329"/>
              <a:gd name="connsiteY31" fmla="*/ 1363579 h 1412221"/>
              <a:gd name="connsiteX32" fmla="*/ 3670508 w 3762329"/>
              <a:gd name="connsiteY32" fmla="*/ 1411705 h 1412221"/>
              <a:gd name="connsiteX33" fmla="*/ 3686550 w 3762329"/>
              <a:gd name="connsiteY33" fmla="*/ 1390316 h 1412221"/>
              <a:gd name="connsiteX34" fmla="*/ 3702592 w 3762329"/>
              <a:gd name="connsiteY34" fmla="*/ 1144337 h 1412221"/>
              <a:gd name="connsiteX35" fmla="*/ 3723982 w 3762329"/>
              <a:gd name="connsiteY35" fmla="*/ 834189 h 1412221"/>
              <a:gd name="connsiteX36" fmla="*/ 3729329 w 3762329"/>
              <a:gd name="connsiteY36" fmla="*/ 663074 h 1412221"/>
              <a:gd name="connsiteX0" fmla="*/ 3729329 w 3762327"/>
              <a:gd name="connsiteY0" fmla="*/ 663074 h 1412221"/>
              <a:gd name="connsiteX1" fmla="*/ 3273246 w 3762327"/>
              <a:gd name="connsiteY1" fmla="*/ 890290 h 1412221"/>
              <a:gd name="connsiteX2" fmla="*/ 2856669 w 3762327"/>
              <a:gd name="connsiteY2" fmla="*/ 506639 h 1412221"/>
              <a:gd name="connsiteX3" fmla="*/ 2761455 w 3762327"/>
              <a:gd name="connsiteY3" fmla="*/ 139031 h 1412221"/>
              <a:gd name="connsiteX4" fmla="*/ 2681245 w 3762327"/>
              <a:gd name="connsiteY4" fmla="*/ 139031 h 1412221"/>
              <a:gd name="connsiteX5" fmla="*/ 2622424 w 3762327"/>
              <a:gd name="connsiteY5" fmla="*/ 197853 h 1412221"/>
              <a:gd name="connsiteX6" fmla="*/ 2560843 w 3762327"/>
              <a:gd name="connsiteY6" fmla="*/ 421081 h 1412221"/>
              <a:gd name="connsiteX7" fmla="*/ 2387139 w 3762327"/>
              <a:gd name="connsiteY7" fmla="*/ 197853 h 1412221"/>
              <a:gd name="connsiteX8" fmla="*/ 2309861 w 3762327"/>
              <a:gd name="connsiteY8" fmla="*/ 240862 h 1412221"/>
              <a:gd name="connsiteX9" fmla="*/ 2115282 w 3762327"/>
              <a:gd name="connsiteY9" fmla="*/ 214124 h 1412221"/>
              <a:gd name="connsiteX10" fmla="*/ 2151855 w 3762327"/>
              <a:gd name="connsiteY10" fmla="*/ 58821 h 1412221"/>
              <a:gd name="connsiteX11" fmla="*/ 1905876 w 3762327"/>
              <a:gd name="connsiteY11" fmla="*/ 26737 h 1412221"/>
              <a:gd name="connsiteX12" fmla="*/ 1531560 w 3762327"/>
              <a:gd name="connsiteY12" fmla="*/ 16042 h 1412221"/>
              <a:gd name="connsiteX13" fmla="*/ 1323013 w 3762327"/>
              <a:gd name="connsiteY13" fmla="*/ 0 h 1412221"/>
              <a:gd name="connsiteX14" fmla="*/ 1162592 w 3762327"/>
              <a:gd name="connsiteY14" fmla="*/ 16042 h 1412221"/>
              <a:gd name="connsiteX15" fmla="*/ 1055645 w 3762327"/>
              <a:gd name="connsiteY15" fmla="*/ 42779 h 1412221"/>
              <a:gd name="connsiteX16" fmla="*/ 1007518 w 3762327"/>
              <a:gd name="connsiteY16" fmla="*/ 101600 h 1412221"/>
              <a:gd name="connsiteX17" fmla="*/ 900571 w 3762327"/>
              <a:gd name="connsiteY17" fmla="*/ 101600 h 1412221"/>
              <a:gd name="connsiteX18" fmla="*/ 852445 w 3762327"/>
              <a:gd name="connsiteY18" fmla="*/ 69516 h 1412221"/>
              <a:gd name="connsiteX19" fmla="*/ 718760 w 3762327"/>
              <a:gd name="connsiteY19" fmla="*/ 42779 h 1412221"/>
              <a:gd name="connsiteX20" fmla="*/ 595771 w 3762327"/>
              <a:gd name="connsiteY20" fmla="*/ 69516 h 1412221"/>
              <a:gd name="connsiteX21" fmla="*/ 387224 w 3762327"/>
              <a:gd name="connsiteY21" fmla="*/ 181810 h 1412221"/>
              <a:gd name="connsiteX22" fmla="*/ 221455 w 3762327"/>
              <a:gd name="connsiteY22" fmla="*/ 283410 h 1412221"/>
              <a:gd name="connsiteX23" fmla="*/ 82424 w 3762327"/>
              <a:gd name="connsiteY23" fmla="*/ 529389 h 1412221"/>
              <a:gd name="connsiteX24" fmla="*/ 2213 w 3762327"/>
              <a:gd name="connsiteY24" fmla="*/ 807453 h 1412221"/>
              <a:gd name="connsiteX25" fmla="*/ 167982 w 3762327"/>
              <a:gd name="connsiteY25" fmla="*/ 1026695 h 1412221"/>
              <a:gd name="connsiteX26" fmla="*/ 232150 w 3762327"/>
              <a:gd name="connsiteY26" fmla="*/ 1197810 h 1412221"/>
              <a:gd name="connsiteX27" fmla="*/ 258887 w 3762327"/>
              <a:gd name="connsiteY27" fmla="*/ 1363579 h 1412221"/>
              <a:gd name="connsiteX28" fmla="*/ 643897 w 3762327"/>
              <a:gd name="connsiteY28" fmla="*/ 1304758 h 1412221"/>
              <a:gd name="connsiteX29" fmla="*/ 1419266 w 3762327"/>
              <a:gd name="connsiteY29" fmla="*/ 1197810 h 1412221"/>
              <a:gd name="connsiteX30" fmla="*/ 2274845 w 3762327"/>
              <a:gd name="connsiteY30" fmla="*/ 1261979 h 1412221"/>
              <a:gd name="connsiteX31" fmla="*/ 3290845 w 3762327"/>
              <a:gd name="connsiteY31" fmla="*/ 1363579 h 1412221"/>
              <a:gd name="connsiteX32" fmla="*/ 3670508 w 3762327"/>
              <a:gd name="connsiteY32" fmla="*/ 1411705 h 1412221"/>
              <a:gd name="connsiteX33" fmla="*/ 3686550 w 3762327"/>
              <a:gd name="connsiteY33" fmla="*/ 1390316 h 1412221"/>
              <a:gd name="connsiteX34" fmla="*/ 3702592 w 3762327"/>
              <a:gd name="connsiteY34" fmla="*/ 1144337 h 1412221"/>
              <a:gd name="connsiteX35" fmla="*/ 3723982 w 3762327"/>
              <a:gd name="connsiteY35" fmla="*/ 834189 h 1412221"/>
              <a:gd name="connsiteX36" fmla="*/ 3729329 w 3762327"/>
              <a:gd name="connsiteY36" fmla="*/ 663074 h 1412221"/>
              <a:gd name="connsiteX0" fmla="*/ 3729329 w 3754052"/>
              <a:gd name="connsiteY0" fmla="*/ 663074 h 1412221"/>
              <a:gd name="connsiteX1" fmla="*/ 3385025 w 3754052"/>
              <a:gd name="connsiteY1" fmla="*/ 854564 h 1412221"/>
              <a:gd name="connsiteX2" fmla="*/ 2856669 w 3754052"/>
              <a:gd name="connsiteY2" fmla="*/ 506639 h 1412221"/>
              <a:gd name="connsiteX3" fmla="*/ 2761455 w 3754052"/>
              <a:gd name="connsiteY3" fmla="*/ 139031 h 1412221"/>
              <a:gd name="connsiteX4" fmla="*/ 2681245 w 3754052"/>
              <a:gd name="connsiteY4" fmla="*/ 139031 h 1412221"/>
              <a:gd name="connsiteX5" fmla="*/ 2622424 w 3754052"/>
              <a:gd name="connsiteY5" fmla="*/ 197853 h 1412221"/>
              <a:gd name="connsiteX6" fmla="*/ 2560843 w 3754052"/>
              <a:gd name="connsiteY6" fmla="*/ 421081 h 1412221"/>
              <a:gd name="connsiteX7" fmla="*/ 2387139 w 3754052"/>
              <a:gd name="connsiteY7" fmla="*/ 197853 h 1412221"/>
              <a:gd name="connsiteX8" fmla="*/ 2309861 w 3754052"/>
              <a:gd name="connsiteY8" fmla="*/ 240862 h 1412221"/>
              <a:gd name="connsiteX9" fmla="*/ 2115282 w 3754052"/>
              <a:gd name="connsiteY9" fmla="*/ 214124 h 1412221"/>
              <a:gd name="connsiteX10" fmla="*/ 2151855 w 3754052"/>
              <a:gd name="connsiteY10" fmla="*/ 58821 h 1412221"/>
              <a:gd name="connsiteX11" fmla="*/ 1905876 w 3754052"/>
              <a:gd name="connsiteY11" fmla="*/ 26737 h 1412221"/>
              <a:gd name="connsiteX12" fmla="*/ 1531560 w 3754052"/>
              <a:gd name="connsiteY12" fmla="*/ 16042 h 1412221"/>
              <a:gd name="connsiteX13" fmla="*/ 1323013 w 3754052"/>
              <a:gd name="connsiteY13" fmla="*/ 0 h 1412221"/>
              <a:gd name="connsiteX14" fmla="*/ 1162592 w 3754052"/>
              <a:gd name="connsiteY14" fmla="*/ 16042 h 1412221"/>
              <a:gd name="connsiteX15" fmla="*/ 1055645 w 3754052"/>
              <a:gd name="connsiteY15" fmla="*/ 42779 h 1412221"/>
              <a:gd name="connsiteX16" fmla="*/ 1007518 w 3754052"/>
              <a:gd name="connsiteY16" fmla="*/ 101600 h 1412221"/>
              <a:gd name="connsiteX17" fmla="*/ 900571 w 3754052"/>
              <a:gd name="connsiteY17" fmla="*/ 101600 h 1412221"/>
              <a:gd name="connsiteX18" fmla="*/ 852445 w 3754052"/>
              <a:gd name="connsiteY18" fmla="*/ 69516 h 1412221"/>
              <a:gd name="connsiteX19" fmla="*/ 718760 w 3754052"/>
              <a:gd name="connsiteY19" fmla="*/ 42779 h 1412221"/>
              <a:gd name="connsiteX20" fmla="*/ 595771 w 3754052"/>
              <a:gd name="connsiteY20" fmla="*/ 69516 h 1412221"/>
              <a:gd name="connsiteX21" fmla="*/ 387224 w 3754052"/>
              <a:gd name="connsiteY21" fmla="*/ 181810 h 1412221"/>
              <a:gd name="connsiteX22" fmla="*/ 221455 w 3754052"/>
              <a:gd name="connsiteY22" fmla="*/ 283410 h 1412221"/>
              <a:gd name="connsiteX23" fmla="*/ 82424 w 3754052"/>
              <a:gd name="connsiteY23" fmla="*/ 529389 h 1412221"/>
              <a:gd name="connsiteX24" fmla="*/ 2213 w 3754052"/>
              <a:gd name="connsiteY24" fmla="*/ 807453 h 1412221"/>
              <a:gd name="connsiteX25" fmla="*/ 167982 w 3754052"/>
              <a:gd name="connsiteY25" fmla="*/ 1026695 h 1412221"/>
              <a:gd name="connsiteX26" fmla="*/ 232150 w 3754052"/>
              <a:gd name="connsiteY26" fmla="*/ 1197810 h 1412221"/>
              <a:gd name="connsiteX27" fmla="*/ 258887 w 3754052"/>
              <a:gd name="connsiteY27" fmla="*/ 1363579 h 1412221"/>
              <a:gd name="connsiteX28" fmla="*/ 643897 w 3754052"/>
              <a:gd name="connsiteY28" fmla="*/ 1304758 h 1412221"/>
              <a:gd name="connsiteX29" fmla="*/ 1419266 w 3754052"/>
              <a:gd name="connsiteY29" fmla="*/ 1197810 h 1412221"/>
              <a:gd name="connsiteX30" fmla="*/ 2274845 w 3754052"/>
              <a:gd name="connsiteY30" fmla="*/ 1261979 h 1412221"/>
              <a:gd name="connsiteX31" fmla="*/ 3290845 w 3754052"/>
              <a:gd name="connsiteY31" fmla="*/ 1363579 h 1412221"/>
              <a:gd name="connsiteX32" fmla="*/ 3670508 w 3754052"/>
              <a:gd name="connsiteY32" fmla="*/ 1411705 h 1412221"/>
              <a:gd name="connsiteX33" fmla="*/ 3686550 w 3754052"/>
              <a:gd name="connsiteY33" fmla="*/ 1390316 h 1412221"/>
              <a:gd name="connsiteX34" fmla="*/ 3702592 w 3754052"/>
              <a:gd name="connsiteY34" fmla="*/ 1144337 h 1412221"/>
              <a:gd name="connsiteX35" fmla="*/ 3723982 w 3754052"/>
              <a:gd name="connsiteY35" fmla="*/ 834189 h 1412221"/>
              <a:gd name="connsiteX36" fmla="*/ 3729329 w 3754052"/>
              <a:gd name="connsiteY36" fmla="*/ 663074 h 1412221"/>
              <a:gd name="connsiteX0" fmla="*/ 3729329 w 3754050"/>
              <a:gd name="connsiteY0" fmla="*/ 663074 h 1412221"/>
              <a:gd name="connsiteX1" fmla="*/ 3385025 w 3754050"/>
              <a:gd name="connsiteY1" fmla="*/ 854564 h 1412221"/>
              <a:gd name="connsiteX2" fmla="*/ 2856669 w 3754050"/>
              <a:gd name="connsiteY2" fmla="*/ 506639 h 1412221"/>
              <a:gd name="connsiteX3" fmla="*/ 2761455 w 3754050"/>
              <a:gd name="connsiteY3" fmla="*/ 139031 h 1412221"/>
              <a:gd name="connsiteX4" fmla="*/ 2681245 w 3754050"/>
              <a:gd name="connsiteY4" fmla="*/ 139031 h 1412221"/>
              <a:gd name="connsiteX5" fmla="*/ 2560843 w 3754050"/>
              <a:gd name="connsiteY5" fmla="*/ 421081 h 1412221"/>
              <a:gd name="connsiteX6" fmla="*/ 2387139 w 3754050"/>
              <a:gd name="connsiteY6" fmla="*/ 197853 h 1412221"/>
              <a:gd name="connsiteX7" fmla="*/ 2309861 w 3754050"/>
              <a:gd name="connsiteY7" fmla="*/ 240862 h 1412221"/>
              <a:gd name="connsiteX8" fmla="*/ 2115282 w 3754050"/>
              <a:gd name="connsiteY8" fmla="*/ 214124 h 1412221"/>
              <a:gd name="connsiteX9" fmla="*/ 2151855 w 3754050"/>
              <a:gd name="connsiteY9" fmla="*/ 58821 h 1412221"/>
              <a:gd name="connsiteX10" fmla="*/ 1905876 w 3754050"/>
              <a:gd name="connsiteY10" fmla="*/ 26737 h 1412221"/>
              <a:gd name="connsiteX11" fmla="*/ 1531560 w 3754050"/>
              <a:gd name="connsiteY11" fmla="*/ 16042 h 1412221"/>
              <a:gd name="connsiteX12" fmla="*/ 1323013 w 3754050"/>
              <a:gd name="connsiteY12" fmla="*/ 0 h 1412221"/>
              <a:gd name="connsiteX13" fmla="*/ 1162592 w 3754050"/>
              <a:gd name="connsiteY13" fmla="*/ 16042 h 1412221"/>
              <a:gd name="connsiteX14" fmla="*/ 1055645 w 3754050"/>
              <a:gd name="connsiteY14" fmla="*/ 42779 h 1412221"/>
              <a:gd name="connsiteX15" fmla="*/ 1007518 w 3754050"/>
              <a:gd name="connsiteY15" fmla="*/ 101600 h 1412221"/>
              <a:gd name="connsiteX16" fmla="*/ 900571 w 3754050"/>
              <a:gd name="connsiteY16" fmla="*/ 101600 h 1412221"/>
              <a:gd name="connsiteX17" fmla="*/ 852445 w 3754050"/>
              <a:gd name="connsiteY17" fmla="*/ 69516 h 1412221"/>
              <a:gd name="connsiteX18" fmla="*/ 718760 w 3754050"/>
              <a:gd name="connsiteY18" fmla="*/ 42779 h 1412221"/>
              <a:gd name="connsiteX19" fmla="*/ 595771 w 3754050"/>
              <a:gd name="connsiteY19" fmla="*/ 69516 h 1412221"/>
              <a:gd name="connsiteX20" fmla="*/ 387224 w 3754050"/>
              <a:gd name="connsiteY20" fmla="*/ 181810 h 1412221"/>
              <a:gd name="connsiteX21" fmla="*/ 221455 w 3754050"/>
              <a:gd name="connsiteY21" fmla="*/ 283410 h 1412221"/>
              <a:gd name="connsiteX22" fmla="*/ 82424 w 3754050"/>
              <a:gd name="connsiteY22" fmla="*/ 529389 h 1412221"/>
              <a:gd name="connsiteX23" fmla="*/ 2213 w 3754050"/>
              <a:gd name="connsiteY23" fmla="*/ 807453 h 1412221"/>
              <a:gd name="connsiteX24" fmla="*/ 167982 w 3754050"/>
              <a:gd name="connsiteY24" fmla="*/ 1026695 h 1412221"/>
              <a:gd name="connsiteX25" fmla="*/ 232150 w 3754050"/>
              <a:gd name="connsiteY25" fmla="*/ 1197810 h 1412221"/>
              <a:gd name="connsiteX26" fmla="*/ 258887 w 3754050"/>
              <a:gd name="connsiteY26" fmla="*/ 1363579 h 1412221"/>
              <a:gd name="connsiteX27" fmla="*/ 643897 w 3754050"/>
              <a:gd name="connsiteY27" fmla="*/ 1304758 h 1412221"/>
              <a:gd name="connsiteX28" fmla="*/ 1419266 w 3754050"/>
              <a:gd name="connsiteY28" fmla="*/ 1197810 h 1412221"/>
              <a:gd name="connsiteX29" fmla="*/ 2274845 w 3754050"/>
              <a:gd name="connsiteY29" fmla="*/ 1261979 h 1412221"/>
              <a:gd name="connsiteX30" fmla="*/ 3290845 w 3754050"/>
              <a:gd name="connsiteY30" fmla="*/ 1363579 h 1412221"/>
              <a:gd name="connsiteX31" fmla="*/ 3670508 w 3754050"/>
              <a:gd name="connsiteY31" fmla="*/ 1411705 h 1412221"/>
              <a:gd name="connsiteX32" fmla="*/ 3686550 w 3754050"/>
              <a:gd name="connsiteY32" fmla="*/ 1390316 h 1412221"/>
              <a:gd name="connsiteX33" fmla="*/ 3702592 w 3754050"/>
              <a:gd name="connsiteY33" fmla="*/ 1144337 h 1412221"/>
              <a:gd name="connsiteX34" fmla="*/ 3723982 w 3754050"/>
              <a:gd name="connsiteY34" fmla="*/ 834189 h 1412221"/>
              <a:gd name="connsiteX35" fmla="*/ 3729329 w 3754050"/>
              <a:gd name="connsiteY35" fmla="*/ 663074 h 1412221"/>
              <a:gd name="connsiteX0" fmla="*/ 3729329 w 3754052"/>
              <a:gd name="connsiteY0" fmla="*/ 663074 h 1412221"/>
              <a:gd name="connsiteX1" fmla="*/ 3385025 w 3754052"/>
              <a:gd name="connsiteY1" fmla="*/ 854564 h 1412221"/>
              <a:gd name="connsiteX2" fmla="*/ 2856669 w 3754052"/>
              <a:gd name="connsiteY2" fmla="*/ 506639 h 1412221"/>
              <a:gd name="connsiteX3" fmla="*/ 2681245 w 3754052"/>
              <a:gd name="connsiteY3" fmla="*/ 139031 h 1412221"/>
              <a:gd name="connsiteX4" fmla="*/ 2560843 w 3754052"/>
              <a:gd name="connsiteY4" fmla="*/ 421081 h 1412221"/>
              <a:gd name="connsiteX5" fmla="*/ 2387139 w 3754052"/>
              <a:gd name="connsiteY5" fmla="*/ 197853 h 1412221"/>
              <a:gd name="connsiteX6" fmla="*/ 2309861 w 3754052"/>
              <a:gd name="connsiteY6" fmla="*/ 240862 h 1412221"/>
              <a:gd name="connsiteX7" fmla="*/ 2115282 w 3754052"/>
              <a:gd name="connsiteY7" fmla="*/ 214124 h 1412221"/>
              <a:gd name="connsiteX8" fmla="*/ 2151855 w 3754052"/>
              <a:gd name="connsiteY8" fmla="*/ 58821 h 1412221"/>
              <a:gd name="connsiteX9" fmla="*/ 1905876 w 3754052"/>
              <a:gd name="connsiteY9" fmla="*/ 26737 h 1412221"/>
              <a:gd name="connsiteX10" fmla="*/ 1531560 w 3754052"/>
              <a:gd name="connsiteY10" fmla="*/ 16042 h 1412221"/>
              <a:gd name="connsiteX11" fmla="*/ 1323013 w 3754052"/>
              <a:gd name="connsiteY11" fmla="*/ 0 h 1412221"/>
              <a:gd name="connsiteX12" fmla="*/ 1162592 w 3754052"/>
              <a:gd name="connsiteY12" fmla="*/ 16042 h 1412221"/>
              <a:gd name="connsiteX13" fmla="*/ 1055645 w 3754052"/>
              <a:gd name="connsiteY13" fmla="*/ 42779 h 1412221"/>
              <a:gd name="connsiteX14" fmla="*/ 1007518 w 3754052"/>
              <a:gd name="connsiteY14" fmla="*/ 101600 h 1412221"/>
              <a:gd name="connsiteX15" fmla="*/ 900571 w 3754052"/>
              <a:gd name="connsiteY15" fmla="*/ 101600 h 1412221"/>
              <a:gd name="connsiteX16" fmla="*/ 852445 w 3754052"/>
              <a:gd name="connsiteY16" fmla="*/ 69516 h 1412221"/>
              <a:gd name="connsiteX17" fmla="*/ 718760 w 3754052"/>
              <a:gd name="connsiteY17" fmla="*/ 42779 h 1412221"/>
              <a:gd name="connsiteX18" fmla="*/ 595771 w 3754052"/>
              <a:gd name="connsiteY18" fmla="*/ 69516 h 1412221"/>
              <a:gd name="connsiteX19" fmla="*/ 387224 w 3754052"/>
              <a:gd name="connsiteY19" fmla="*/ 181810 h 1412221"/>
              <a:gd name="connsiteX20" fmla="*/ 221455 w 3754052"/>
              <a:gd name="connsiteY20" fmla="*/ 283410 h 1412221"/>
              <a:gd name="connsiteX21" fmla="*/ 82424 w 3754052"/>
              <a:gd name="connsiteY21" fmla="*/ 529389 h 1412221"/>
              <a:gd name="connsiteX22" fmla="*/ 2213 w 3754052"/>
              <a:gd name="connsiteY22" fmla="*/ 807453 h 1412221"/>
              <a:gd name="connsiteX23" fmla="*/ 167982 w 3754052"/>
              <a:gd name="connsiteY23" fmla="*/ 1026695 h 1412221"/>
              <a:gd name="connsiteX24" fmla="*/ 232150 w 3754052"/>
              <a:gd name="connsiteY24" fmla="*/ 1197810 h 1412221"/>
              <a:gd name="connsiteX25" fmla="*/ 258887 w 3754052"/>
              <a:gd name="connsiteY25" fmla="*/ 1363579 h 1412221"/>
              <a:gd name="connsiteX26" fmla="*/ 643897 w 3754052"/>
              <a:gd name="connsiteY26" fmla="*/ 1304758 h 1412221"/>
              <a:gd name="connsiteX27" fmla="*/ 1419266 w 3754052"/>
              <a:gd name="connsiteY27" fmla="*/ 1197810 h 1412221"/>
              <a:gd name="connsiteX28" fmla="*/ 2274845 w 3754052"/>
              <a:gd name="connsiteY28" fmla="*/ 1261979 h 1412221"/>
              <a:gd name="connsiteX29" fmla="*/ 3290845 w 3754052"/>
              <a:gd name="connsiteY29" fmla="*/ 1363579 h 1412221"/>
              <a:gd name="connsiteX30" fmla="*/ 3670508 w 3754052"/>
              <a:gd name="connsiteY30" fmla="*/ 1411705 h 1412221"/>
              <a:gd name="connsiteX31" fmla="*/ 3686550 w 3754052"/>
              <a:gd name="connsiteY31" fmla="*/ 1390316 h 1412221"/>
              <a:gd name="connsiteX32" fmla="*/ 3702592 w 3754052"/>
              <a:gd name="connsiteY32" fmla="*/ 1144337 h 1412221"/>
              <a:gd name="connsiteX33" fmla="*/ 3723982 w 3754052"/>
              <a:gd name="connsiteY33" fmla="*/ 834189 h 1412221"/>
              <a:gd name="connsiteX34" fmla="*/ 3729329 w 3754052"/>
              <a:gd name="connsiteY34" fmla="*/ 663074 h 1412221"/>
              <a:gd name="connsiteX0" fmla="*/ 3729329 w 3754050"/>
              <a:gd name="connsiteY0" fmla="*/ 663074 h 1412221"/>
              <a:gd name="connsiteX1" fmla="*/ 3385025 w 3754050"/>
              <a:gd name="connsiteY1" fmla="*/ 854564 h 1412221"/>
              <a:gd name="connsiteX2" fmla="*/ 2856669 w 3754050"/>
              <a:gd name="connsiteY2" fmla="*/ 506639 h 1412221"/>
              <a:gd name="connsiteX3" fmla="*/ 2560843 w 3754050"/>
              <a:gd name="connsiteY3" fmla="*/ 421081 h 1412221"/>
              <a:gd name="connsiteX4" fmla="*/ 2387139 w 3754050"/>
              <a:gd name="connsiteY4" fmla="*/ 197853 h 1412221"/>
              <a:gd name="connsiteX5" fmla="*/ 2309861 w 3754050"/>
              <a:gd name="connsiteY5" fmla="*/ 240862 h 1412221"/>
              <a:gd name="connsiteX6" fmla="*/ 2115282 w 3754050"/>
              <a:gd name="connsiteY6" fmla="*/ 214124 h 1412221"/>
              <a:gd name="connsiteX7" fmla="*/ 2151855 w 3754050"/>
              <a:gd name="connsiteY7" fmla="*/ 58821 h 1412221"/>
              <a:gd name="connsiteX8" fmla="*/ 1905876 w 3754050"/>
              <a:gd name="connsiteY8" fmla="*/ 26737 h 1412221"/>
              <a:gd name="connsiteX9" fmla="*/ 1531560 w 3754050"/>
              <a:gd name="connsiteY9" fmla="*/ 16042 h 1412221"/>
              <a:gd name="connsiteX10" fmla="*/ 1323013 w 3754050"/>
              <a:gd name="connsiteY10" fmla="*/ 0 h 1412221"/>
              <a:gd name="connsiteX11" fmla="*/ 1162592 w 3754050"/>
              <a:gd name="connsiteY11" fmla="*/ 16042 h 1412221"/>
              <a:gd name="connsiteX12" fmla="*/ 1055645 w 3754050"/>
              <a:gd name="connsiteY12" fmla="*/ 42779 h 1412221"/>
              <a:gd name="connsiteX13" fmla="*/ 1007518 w 3754050"/>
              <a:gd name="connsiteY13" fmla="*/ 101600 h 1412221"/>
              <a:gd name="connsiteX14" fmla="*/ 900571 w 3754050"/>
              <a:gd name="connsiteY14" fmla="*/ 101600 h 1412221"/>
              <a:gd name="connsiteX15" fmla="*/ 852445 w 3754050"/>
              <a:gd name="connsiteY15" fmla="*/ 69516 h 1412221"/>
              <a:gd name="connsiteX16" fmla="*/ 718760 w 3754050"/>
              <a:gd name="connsiteY16" fmla="*/ 42779 h 1412221"/>
              <a:gd name="connsiteX17" fmla="*/ 595771 w 3754050"/>
              <a:gd name="connsiteY17" fmla="*/ 69516 h 1412221"/>
              <a:gd name="connsiteX18" fmla="*/ 387224 w 3754050"/>
              <a:gd name="connsiteY18" fmla="*/ 181810 h 1412221"/>
              <a:gd name="connsiteX19" fmla="*/ 221455 w 3754050"/>
              <a:gd name="connsiteY19" fmla="*/ 283410 h 1412221"/>
              <a:gd name="connsiteX20" fmla="*/ 82424 w 3754050"/>
              <a:gd name="connsiteY20" fmla="*/ 529389 h 1412221"/>
              <a:gd name="connsiteX21" fmla="*/ 2213 w 3754050"/>
              <a:gd name="connsiteY21" fmla="*/ 807453 h 1412221"/>
              <a:gd name="connsiteX22" fmla="*/ 167982 w 3754050"/>
              <a:gd name="connsiteY22" fmla="*/ 1026695 h 1412221"/>
              <a:gd name="connsiteX23" fmla="*/ 232150 w 3754050"/>
              <a:gd name="connsiteY23" fmla="*/ 1197810 h 1412221"/>
              <a:gd name="connsiteX24" fmla="*/ 258887 w 3754050"/>
              <a:gd name="connsiteY24" fmla="*/ 1363579 h 1412221"/>
              <a:gd name="connsiteX25" fmla="*/ 643897 w 3754050"/>
              <a:gd name="connsiteY25" fmla="*/ 1304758 h 1412221"/>
              <a:gd name="connsiteX26" fmla="*/ 1419266 w 3754050"/>
              <a:gd name="connsiteY26" fmla="*/ 1197810 h 1412221"/>
              <a:gd name="connsiteX27" fmla="*/ 2274845 w 3754050"/>
              <a:gd name="connsiteY27" fmla="*/ 1261979 h 1412221"/>
              <a:gd name="connsiteX28" fmla="*/ 3290845 w 3754050"/>
              <a:gd name="connsiteY28" fmla="*/ 1363579 h 1412221"/>
              <a:gd name="connsiteX29" fmla="*/ 3670508 w 3754050"/>
              <a:gd name="connsiteY29" fmla="*/ 1411705 h 1412221"/>
              <a:gd name="connsiteX30" fmla="*/ 3686550 w 3754050"/>
              <a:gd name="connsiteY30" fmla="*/ 1390316 h 1412221"/>
              <a:gd name="connsiteX31" fmla="*/ 3702592 w 3754050"/>
              <a:gd name="connsiteY31" fmla="*/ 1144337 h 1412221"/>
              <a:gd name="connsiteX32" fmla="*/ 3723982 w 3754050"/>
              <a:gd name="connsiteY32" fmla="*/ 834189 h 1412221"/>
              <a:gd name="connsiteX33" fmla="*/ 3729329 w 3754050"/>
              <a:gd name="connsiteY33" fmla="*/ 663074 h 1412221"/>
              <a:gd name="connsiteX0" fmla="*/ 3723982 w 3743997"/>
              <a:gd name="connsiteY0" fmla="*/ 834189 h 1412221"/>
              <a:gd name="connsiteX1" fmla="*/ 3385025 w 3743997"/>
              <a:gd name="connsiteY1" fmla="*/ 854564 h 1412221"/>
              <a:gd name="connsiteX2" fmla="*/ 2856669 w 3743997"/>
              <a:gd name="connsiteY2" fmla="*/ 506639 h 1412221"/>
              <a:gd name="connsiteX3" fmla="*/ 2560843 w 3743997"/>
              <a:gd name="connsiteY3" fmla="*/ 421081 h 1412221"/>
              <a:gd name="connsiteX4" fmla="*/ 2387139 w 3743997"/>
              <a:gd name="connsiteY4" fmla="*/ 197853 h 1412221"/>
              <a:gd name="connsiteX5" fmla="*/ 2309861 w 3743997"/>
              <a:gd name="connsiteY5" fmla="*/ 240862 h 1412221"/>
              <a:gd name="connsiteX6" fmla="*/ 2115282 w 3743997"/>
              <a:gd name="connsiteY6" fmla="*/ 214124 h 1412221"/>
              <a:gd name="connsiteX7" fmla="*/ 2151855 w 3743997"/>
              <a:gd name="connsiteY7" fmla="*/ 58821 h 1412221"/>
              <a:gd name="connsiteX8" fmla="*/ 1905876 w 3743997"/>
              <a:gd name="connsiteY8" fmla="*/ 26737 h 1412221"/>
              <a:gd name="connsiteX9" fmla="*/ 1531560 w 3743997"/>
              <a:gd name="connsiteY9" fmla="*/ 16042 h 1412221"/>
              <a:gd name="connsiteX10" fmla="*/ 1323013 w 3743997"/>
              <a:gd name="connsiteY10" fmla="*/ 0 h 1412221"/>
              <a:gd name="connsiteX11" fmla="*/ 1162592 w 3743997"/>
              <a:gd name="connsiteY11" fmla="*/ 16042 h 1412221"/>
              <a:gd name="connsiteX12" fmla="*/ 1055645 w 3743997"/>
              <a:gd name="connsiteY12" fmla="*/ 42779 h 1412221"/>
              <a:gd name="connsiteX13" fmla="*/ 1007518 w 3743997"/>
              <a:gd name="connsiteY13" fmla="*/ 101600 h 1412221"/>
              <a:gd name="connsiteX14" fmla="*/ 900571 w 3743997"/>
              <a:gd name="connsiteY14" fmla="*/ 101600 h 1412221"/>
              <a:gd name="connsiteX15" fmla="*/ 852445 w 3743997"/>
              <a:gd name="connsiteY15" fmla="*/ 69516 h 1412221"/>
              <a:gd name="connsiteX16" fmla="*/ 718760 w 3743997"/>
              <a:gd name="connsiteY16" fmla="*/ 42779 h 1412221"/>
              <a:gd name="connsiteX17" fmla="*/ 595771 w 3743997"/>
              <a:gd name="connsiteY17" fmla="*/ 69516 h 1412221"/>
              <a:gd name="connsiteX18" fmla="*/ 387224 w 3743997"/>
              <a:gd name="connsiteY18" fmla="*/ 181810 h 1412221"/>
              <a:gd name="connsiteX19" fmla="*/ 221455 w 3743997"/>
              <a:gd name="connsiteY19" fmla="*/ 283410 h 1412221"/>
              <a:gd name="connsiteX20" fmla="*/ 82424 w 3743997"/>
              <a:gd name="connsiteY20" fmla="*/ 529389 h 1412221"/>
              <a:gd name="connsiteX21" fmla="*/ 2213 w 3743997"/>
              <a:gd name="connsiteY21" fmla="*/ 807453 h 1412221"/>
              <a:gd name="connsiteX22" fmla="*/ 167982 w 3743997"/>
              <a:gd name="connsiteY22" fmla="*/ 1026695 h 1412221"/>
              <a:gd name="connsiteX23" fmla="*/ 232150 w 3743997"/>
              <a:gd name="connsiteY23" fmla="*/ 1197810 h 1412221"/>
              <a:gd name="connsiteX24" fmla="*/ 258887 w 3743997"/>
              <a:gd name="connsiteY24" fmla="*/ 1363579 h 1412221"/>
              <a:gd name="connsiteX25" fmla="*/ 643897 w 3743997"/>
              <a:gd name="connsiteY25" fmla="*/ 1304758 h 1412221"/>
              <a:gd name="connsiteX26" fmla="*/ 1419266 w 3743997"/>
              <a:gd name="connsiteY26" fmla="*/ 1197810 h 1412221"/>
              <a:gd name="connsiteX27" fmla="*/ 2274845 w 3743997"/>
              <a:gd name="connsiteY27" fmla="*/ 1261979 h 1412221"/>
              <a:gd name="connsiteX28" fmla="*/ 3290845 w 3743997"/>
              <a:gd name="connsiteY28" fmla="*/ 1363579 h 1412221"/>
              <a:gd name="connsiteX29" fmla="*/ 3670508 w 3743997"/>
              <a:gd name="connsiteY29" fmla="*/ 1411705 h 1412221"/>
              <a:gd name="connsiteX30" fmla="*/ 3686550 w 3743997"/>
              <a:gd name="connsiteY30" fmla="*/ 1390316 h 1412221"/>
              <a:gd name="connsiteX31" fmla="*/ 3702592 w 3743997"/>
              <a:gd name="connsiteY31" fmla="*/ 1144337 h 1412221"/>
              <a:gd name="connsiteX32" fmla="*/ 3723982 w 3743997"/>
              <a:gd name="connsiteY32" fmla="*/ 834189 h 1412221"/>
              <a:gd name="connsiteX0" fmla="*/ 3702592 w 3721858"/>
              <a:gd name="connsiteY0" fmla="*/ 1144337 h 1412221"/>
              <a:gd name="connsiteX1" fmla="*/ 3385025 w 3721858"/>
              <a:gd name="connsiteY1" fmla="*/ 854564 h 1412221"/>
              <a:gd name="connsiteX2" fmla="*/ 2856669 w 3721858"/>
              <a:gd name="connsiteY2" fmla="*/ 506639 h 1412221"/>
              <a:gd name="connsiteX3" fmla="*/ 2560843 w 3721858"/>
              <a:gd name="connsiteY3" fmla="*/ 421081 h 1412221"/>
              <a:gd name="connsiteX4" fmla="*/ 2387139 w 3721858"/>
              <a:gd name="connsiteY4" fmla="*/ 197853 h 1412221"/>
              <a:gd name="connsiteX5" fmla="*/ 2309861 w 3721858"/>
              <a:gd name="connsiteY5" fmla="*/ 240862 h 1412221"/>
              <a:gd name="connsiteX6" fmla="*/ 2115282 w 3721858"/>
              <a:gd name="connsiteY6" fmla="*/ 214124 h 1412221"/>
              <a:gd name="connsiteX7" fmla="*/ 2151855 w 3721858"/>
              <a:gd name="connsiteY7" fmla="*/ 58821 h 1412221"/>
              <a:gd name="connsiteX8" fmla="*/ 1905876 w 3721858"/>
              <a:gd name="connsiteY8" fmla="*/ 26737 h 1412221"/>
              <a:gd name="connsiteX9" fmla="*/ 1531560 w 3721858"/>
              <a:gd name="connsiteY9" fmla="*/ 16042 h 1412221"/>
              <a:gd name="connsiteX10" fmla="*/ 1323013 w 3721858"/>
              <a:gd name="connsiteY10" fmla="*/ 0 h 1412221"/>
              <a:gd name="connsiteX11" fmla="*/ 1162592 w 3721858"/>
              <a:gd name="connsiteY11" fmla="*/ 16042 h 1412221"/>
              <a:gd name="connsiteX12" fmla="*/ 1055645 w 3721858"/>
              <a:gd name="connsiteY12" fmla="*/ 42779 h 1412221"/>
              <a:gd name="connsiteX13" fmla="*/ 1007518 w 3721858"/>
              <a:gd name="connsiteY13" fmla="*/ 101600 h 1412221"/>
              <a:gd name="connsiteX14" fmla="*/ 900571 w 3721858"/>
              <a:gd name="connsiteY14" fmla="*/ 101600 h 1412221"/>
              <a:gd name="connsiteX15" fmla="*/ 852445 w 3721858"/>
              <a:gd name="connsiteY15" fmla="*/ 69516 h 1412221"/>
              <a:gd name="connsiteX16" fmla="*/ 718760 w 3721858"/>
              <a:gd name="connsiteY16" fmla="*/ 42779 h 1412221"/>
              <a:gd name="connsiteX17" fmla="*/ 595771 w 3721858"/>
              <a:gd name="connsiteY17" fmla="*/ 69516 h 1412221"/>
              <a:gd name="connsiteX18" fmla="*/ 387224 w 3721858"/>
              <a:gd name="connsiteY18" fmla="*/ 181810 h 1412221"/>
              <a:gd name="connsiteX19" fmla="*/ 221455 w 3721858"/>
              <a:gd name="connsiteY19" fmla="*/ 283410 h 1412221"/>
              <a:gd name="connsiteX20" fmla="*/ 82424 w 3721858"/>
              <a:gd name="connsiteY20" fmla="*/ 529389 h 1412221"/>
              <a:gd name="connsiteX21" fmla="*/ 2213 w 3721858"/>
              <a:gd name="connsiteY21" fmla="*/ 807453 h 1412221"/>
              <a:gd name="connsiteX22" fmla="*/ 167982 w 3721858"/>
              <a:gd name="connsiteY22" fmla="*/ 1026695 h 1412221"/>
              <a:gd name="connsiteX23" fmla="*/ 232150 w 3721858"/>
              <a:gd name="connsiteY23" fmla="*/ 1197810 h 1412221"/>
              <a:gd name="connsiteX24" fmla="*/ 258887 w 3721858"/>
              <a:gd name="connsiteY24" fmla="*/ 1363579 h 1412221"/>
              <a:gd name="connsiteX25" fmla="*/ 643897 w 3721858"/>
              <a:gd name="connsiteY25" fmla="*/ 1304758 h 1412221"/>
              <a:gd name="connsiteX26" fmla="*/ 1419266 w 3721858"/>
              <a:gd name="connsiteY26" fmla="*/ 1197810 h 1412221"/>
              <a:gd name="connsiteX27" fmla="*/ 2274845 w 3721858"/>
              <a:gd name="connsiteY27" fmla="*/ 1261979 h 1412221"/>
              <a:gd name="connsiteX28" fmla="*/ 3290845 w 3721858"/>
              <a:gd name="connsiteY28" fmla="*/ 1363579 h 1412221"/>
              <a:gd name="connsiteX29" fmla="*/ 3670508 w 3721858"/>
              <a:gd name="connsiteY29" fmla="*/ 1411705 h 1412221"/>
              <a:gd name="connsiteX30" fmla="*/ 3686550 w 3721858"/>
              <a:gd name="connsiteY30" fmla="*/ 1390316 h 1412221"/>
              <a:gd name="connsiteX31" fmla="*/ 3702592 w 3721858"/>
              <a:gd name="connsiteY31" fmla="*/ 1144337 h 1412221"/>
              <a:gd name="connsiteX0" fmla="*/ 3702592 w 3721860"/>
              <a:gd name="connsiteY0" fmla="*/ 1144337 h 1412221"/>
              <a:gd name="connsiteX1" fmla="*/ 3385025 w 3721860"/>
              <a:gd name="connsiteY1" fmla="*/ 854564 h 1412221"/>
              <a:gd name="connsiteX2" fmla="*/ 2856669 w 3721860"/>
              <a:gd name="connsiteY2" fmla="*/ 506639 h 1412221"/>
              <a:gd name="connsiteX3" fmla="*/ 2560843 w 3721860"/>
              <a:gd name="connsiteY3" fmla="*/ 421081 h 1412221"/>
              <a:gd name="connsiteX4" fmla="*/ 2387139 w 3721860"/>
              <a:gd name="connsiteY4" fmla="*/ 197853 h 1412221"/>
              <a:gd name="connsiteX5" fmla="*/ 2309861 w 3721860"/>
              <a:gd name="connsiteY5" fmla="*/ 240862 h 1412221"/>
              <a:gd name="connsiteX6" fmla="*/ 2115282 w 3721860"/>
              <a:gd name="connsiteY6" fmla="*/ 214124 h 1412221"/>
              <a:gd name="connsiteX7" fmla="*/ 1905876 w 3721860"/>
              <a:gd name="connsiteY7" fmla="*/ 26737 h 1412221"/>
              <a:gd name="connsiteX8" fmla="*/ 1531560 w 3721860"/>
              <a:gd name="connsiteY8" fmla="*/ 16042 h 1412221"/>
              <a:gd name="connsiteX9" fmla="*/ 1323013 w 3721860"/>
              <a:gd name="connsiteY9" fmla="*/ 0 h 1412221"/>
              <a:gd name="connsiteX10" fmla="*/ 1162592 w 3721860"/>
              <a:gd name="connsiteY10" fmla="*/ 16042 h 1412221"/>
              <a:gd name="connsiteX11" fmla="*/ 1055645 w 3721860"/>
              <a:gd name="connsiteY11" fmla="*/ 42779 h 1412221"/>
              <a:gd name="connsiteX12" fmla="*/ 1007518 w 3721860"/>
              <a:gd name="connsiteY12" fmla="*/ 101600 h 1412221"/>
              <a:gd name="connsiteX13" fmla="*/ 900571 w 3721860"/>
              <a:gd name="connsiteY13" fmla="*/ 101600 h 1412221"/>
              <a:gd name="connsiteX14" fmla="*/ 852445 w 3721860"/>
              <a:gd name="connsiteY14" fmla="*/ 69516 h 1412221"/>
              <a:gd name="connsiteX15" fmla="*/ 718760 w 3721860"/>
              <a:gd name="connsiteY15" fmla="*/ 42779 h 1412221"/>
              <a:gd name="connsiteX16" fmla="*/ 595771 w 3721860"/>
              <a:gd name="connsiteY16" fmla="*/ 69516 h 1412221"/>
              <a:gd name="connsiteX17" fmla="*/ 387224 w 3721860"/>
              <a:gd name="connsiteY17" fmla="*/ 181810 h 1412221"/>
              <a:gd name="connsiteX18" fmla="*/ 221455 w 3721860"/>
              <a:gd name="connsiteY18" fmla="*/ 283410 h 1412221"/>
              <a:gd name="connsiteX19" fmla="*/ 82424 w 3721860"/>
              <a:gd name="connsiteY19" fmla="*/ 529389 h 1412221"/>
              <a:gd name="connsiteX20" fmla="*/ 2213 w 3721860"/>
              <a:gd name="connsiteY20" fmla="*/ 807453 h 1412221"/>
              <a:gd name="connsiteX21" fmla="*/ 167982 w 3721860"/>
              <a:gd name="connsiteY21" fmla="*/ 1026695 h 1412221"/>
              <a:gd name="connsiteX22" fmla="*/ 232150 w 3721860"/>
              <a:gd name="connsiteY22" fmla="*/ 1197810 h 1412221"/>
              <a:gd name="connsiteX23" fmla="*/ 258887 w 3721860"/>
              <a:gd name="connsiteY23" fmla="*/ 1363579 h 1412221"/>
              <a:gd name="connsiteX24" fmla="*/ 643897 w 3721860"/>
              <a:gd name="connsiteY24" fmla="*/ 1304758 h 1412221"/>
              <a:gd name="connsiteX25" fmla="*/ 1419266 w 3721860"/>
              <a:gd name="connsiteY25" fmla="*/ 1197810 h 1412221"/>
              <a:gd name="connsiteX26" fmla="*/ 2274845 w 3721860"/>
              <a:gd name="connsiteY26" fmla="*/ 1261979 h 1412221"/>
              <a:gd name="connsiteX27" fmla="*/ 3290845 w 3721860"/>
              <a:gd name="connsiteY27" fmla="*/ 1363579 h 1412221"/>
              <a:gd name="connsiteX28" fmla="*/ 3670508 w 3721860"/>
              <a:gd name="connsiteY28" fmla="*/ 1411705 h 1412221"/>
              <a:gd name="connsiteX29" fmla="*/ 3686550 w 3721860"/>
              <a:gd name="connsiteY29" fmla="*/ 1390316 h 1412221"/>
              <a:gd name="connsiteX30" fmla="*/ 3702592 w 3721860"/>
              <a:gd name="connsiteY30" fmla="*/ 1144337 h 1412221"/>
              <a:gd name="connsiteX0" fmla="*/ 3702592 w 3721858"/>
              <a:gd name="connsiteY0" fmla="*/ 1144337 h 1412221"/>
              <a:gd name="connsiteX1" fmla="*/ 3385025 w 3721858"/>
              <a:gd name="connsiteY1" fmla="*/ 854564 h 1412221"/>
              <a:gd name="connsiteX2" fmla="*/ 2856669 w 3721858"/>
              <a:gd name="connsiteY2" fmla="*/ 506639 h 1412221"/>
              <a:gd name="connsiteX3" fmla="*/ 2560843 w 3721858"/>
              <a:gd name="connsiteY3" fmla="*/ 421081 h 1412221"/>
              <a:gd name="connsiteX4" fmla="*/ 2309861 w 3721858"/>
              <a:gd name="connsiteY4" fmla="*/ 240862 h 1412221"/>
              <a:gd name="connsiteX5" fmla="*/ 2115282 w 3721858"/>
              <a:gd name="connsiteY5" fmla="*/ 214124 h 1412221"/>
              <a:gd name="connsiteX6" fmla="*/ 1905876 w 3721858"/>
              <a:gd name="connsiteY6" fmla="*/ 26737 h 1412221"/>
              <a:gd name="connsiteX7" fmla="*/ 1531560 w 3721858"/>
              <a:gd name="connsiteY7" fmla="*/ 16042 h 1412221"/>
              <a:gd name="connsiteX8" fmla="*/ 1323013 w 3721858"/>
              <a:gd name="connsiteY8" fmla="*/ 0 h 1412221"/>
              <a:gd name="connsiteX9" fmla="*/ 1162592 w 3721858"/>
              <a:gd name="connsiteY9" fmla="*/ 16042 h 1412221"/>
              <a:gd name="connsiteX10" fmla="*/ 1055645 w 3721858"/>
              <a:gd name="connsiteY10" fmla="*/ 42779 h 1412221"/>
              <a:gd name="connsiteX11" fmla="*/ 1007518 w 3721858"/>
              <a:gd name="connsiteY11" fmla="*/ 101600 h 1412221"/>
              <a:gd name="connsiteX12" fmla="*/ 900571 w 3721858"/>
              <a:gd name="connsiteY12" fmla="*/ 101600 h 1412221"/>
              <a:gd name="connsiteX13" fmla="*/ 852445 w 3721858"/>
              <a:gd name="connsiteY13" fmla="*/ 69516 h 1412221"/>
              <a:gd name="connsiteX14" fmla="*/ 718760 w 3721858"/>
              <a:gd name="connsiteY14" fmla="*/ 42779 h 1412221"/>
              <a:gd name="connsiteX15" fmla="*/ 595771 w 3721858"/>
              <a:gd name="connsiteY15" fmla="*/ 69516 h 1412221"/>
              <a:gd name="connsiteX16" fmla="*/ 387224 w 3721858"/>
              <a:gd name="connsiteY16" fmla="*/ 181810 h 1412221"/>
              <a:gd name="connsiteX17" fmla="*/ 221455 w 3721858"/>
              <a:gd name="connsiteY17" fmla="*/ 283410 h 1412221"/>
              <a:gd name="connsiteX18" fmla="*/ 82424 w 3721858"/>
              <a:gd name="connsiteY18" fmla="*/ 529389 h 1412221"/>
              <a:gd name="connsiteX19" fmla="*/ 2213 w 3721858"/>
              <a:gd name="connsiteY19" fmla="*/ 807453 h 1412221"/>
              <a:gd name="connsiteX20" fmla="*/ 167982 w 3721858"/>
              <a:gd name="connsiteY20" fmla="*/ 1026695 h 1412221"/>
              <a:gd name="connsiteX21" fmla="*/ 232150 w 3721858"/>
              <a:gd name="connsiteY21" fmla="*/ 1197810 h 1412221"/>
              <a:gd name="connsiteX22" fmla="*/ 258887 w 3721858"/>
              <a:gd name="connsiteY22" fmla="*/ 1363579 h 1412221"/>
              <a:gd name="connsiteX23" fmla="*/ 643897 w 3721858"/>
              <a:gd name="connsiteY23" fmla="*/ 1304758 h 1412221"/>
              <a:gd name="connsiteX24" fmla="*/ 1419266 w 3721858"/>
              <a:gd name="connsiteY24" fmla="*/ 1197810 h 1412221"/>
              <a:gd name="connsiteX25" fmla="*/ 2274845 w 3721858"/>
              <a:gd name="connsiteY25" fmla="*/ 1261979 h 1412221"/>
              <a:gd name="connsiteX26" fmla="*/ 3290845 w 3721858"/>
              <a:gd name="connsiteY26" fmla="*/ 1363579 h 1412221"/>
              <a:gd name="connsiteX27" fmla="*/ 3670508 w 3721858"/>
              <a:gd name="connsiteY27" fmla="*/ 1411705 h 1412221"/>
              <a:gd name="connsiteX28" fmla="*/ 3686550 w 3721858"/>
              <a:gd name="connsiteY28" fmla="*/ 1390316 h 1412221"/>
              <a:gd name="connsiteX29" fmla="*/ 3702592 w 3721858"/>
              <a:gd name="connsiteY29" fmla="*/ 1144337 h 1412221"/>
              <a:gd name="connsiteX0" fmla="*/ 3702592 w 3721860"/>
              <a:gd name="connsiteY0" fmla="*/ 1144337 h 1412221"/>
              <a:gd name="connsiteX1" fmla="*/ 3385025 w 3721860"/>
              <a:gd name="connsiteY1" fmla="*/ 854564 h 1412221"/>
              <a:gd name="connsiteX2" fmla="*/ 2856669 w 3721860"/>
              <a:gd name="connsiteY2" fmla="*/ 506639 h 1412221"/>
              <a:gd name="connsiteX3" fmla="*/ 2601441 w 3721860"/>
              <a:gd name="connsiteY3" fmla="*/ 343224 h 1412221"/>
              <a:gd name="connsiteX4" fmla="*/ 2309861 w 3721860"/>
              <a:gd name="connsiteY4" fmla="*/ 240862 h 1412221"/>
              <a:gd name="connsiteX5" fmla="*/ 2115282 w 3721860"/>
              <a:gd name="connsiteY5" fmla="*/ 214124 h 1412221"/>
              <a:gd name="connsiteX6" fmla="*/ 1905876 w 3721860"/>
              <a:gd name="connsiteY6" fmla="*/ 26737 h 1412221"/>
              <a:gd name="connsiteX7" fmla="*/ 1531560 w 3721860"/>
              <a:gd name="connsiteY7" fmla="*/ 16042 h 1412221"/>
              <a:gd name="connsiteX8" fmla="*/ 1323013 w 3721860"/>
              <a:gd name="connsiteY8" fmla="*/ 0 h 1412221"/>
              <a:gd name="connsiteX9" fmla="*/ 1162592 w 3721860"/>
              <a:gd name="connsiteY9" fmla="*/ 16042 h 1412221"/>
              <a:gd name="connsiteX10" fmla="*/ 1055645 w 3721860"/>
              <a:gd name="connsiteY10" fmla="*/ 42779 h 1412221"/>
              <a:gd name="connsiteX11" fmla="*/ 1007518 w 3721860"/>
              <a:gd name="connsiteY11" fmla="*/ 101600 h 1412221"/>
              <a:gd name="connsiteX12" fmla="*/ 900571 w 3721860"/>
              <a:gd name="connsiteY12" fmla="*/ 101600 h 1412221"/>
              <a:gd name="connsiteX13" fmla="*/ 852445 w 3721860"/>
              <a:gd name="connsiteY13" fmla="*/ 69516 h 1412221"/>
              <a:gd name="connsiteX14" fmla="*/ 718760 w 3721860"/>
              <a:gd name="connsiteY14" fmla="*/ 42779 h 1412221"/>
              <a:gd name="connsiteX15" fmla="*/ 595771 w 3721860"/>
              <a:gd name="connsiteY15" fmla="*/ 69516 h 1412221"/>
              <a:gd name="connsiteX16" fmla="*/ 387224 w 3721860"/>
              <a:gd name="connsiteY16" fmla="*/ 181810 h 1412221"/>
              <a:gd name="connsiteX17" fmla="*/ 221455 w 3721860"/>
              <a:gd name="connsiteY17" fmla="*/ 283410 h 1412221"/>
              <a:gd name="connsiteX18" fmla="*/ 82424 w 3721860"/>
              <a:gd name="connsiteY18" fmla="*/ 529389 h 1412221"/>
              <a:gd name="connsiteX19" fmla="*/ 2213 w 3721860"/>
              <a:gd name="connsiteY19" fmla="*/ 807453 h 1412221"/>
              <a:gd name="connsiteX20" fmla="*/ 167982 w 3721860"/>
              <a:gd name="connsiteY20" fmla="*/ 1026695 h 1412221"/>
              <a:gd name="connsiteX21" fmla="*/ 232150 w 3721860"/>
              <a:gd name="connsiteY21" fmla="*/ 1197810 h 1412221"/>
              <a:gd name="connsiteX22" fmla="*/ 258887 w 3721860"/>
              <a:gd name="connsiteY22" fmla="*/ 1363579 h 1412221"/>
              <a:gd name="connsiteX23" fmla="*/ 643897 w 3721860"/>
              <a:gd name="connsiteY23" fmla="*/ 1304758 h 1412221"/>
              <a:gd name="connsiteX24" fmla="*/ 1419266 w 3721860"/>
              <a:gd name="connsiteY24" fmla="*/ 1197810 h 1412221"/>
              <a:gd name="connsiteX25" fmla="*/ 2274845 w 3721860"/>
              <a:gd name="connsiteY25" fmla="*/ 1261979 h 1412221"/>
              <a:gd name="connsiteX26" fmla="*/ 3290845 w 3721860"/>
              <a:gd name="connsiteY26" fmla="*/ 1363579 h 1412221"/>
              <a:gd name="connsiteX27" fmla="*/ 3670508 w 3721860"/>
              <a:gd name="connsiteY27" fmla="*/ 1411705 h 1412221"/>
              <a:gd name="connsiteX28" fmla="*/ 3686550 w 3721860"/>
              <a:gd name="connsiteY28" fmla="*/ 1390316 h 1412221"/>
              <a:gd name="connsiteX29" fmla="*/ 3702592 w 3721860"/>
              <a:gd name="connsiteY29" fmla="*/ 1144337 h 1412221"/>
              <a:gd name="connsiteX0" fmla="*/ 3702592 w 3721858"/>
              <a:gd name="connsiteY0" fmla="*/ 1144337 h 1412221"/>
              <a:gd name="connsiteX1" fmla="*/ 3385025 w 3721858"/>
              <a:gd name="connsiteY1" fmla="*/ 854564 h 1412221"/>
              <a:gd name="connsiteX2" fmla="*/ 2856669 w 3721858"/>
              <a:gd name="connsiteY2" fmla="*/ 506639 h 1412221"/>
              <a:gd name="connsiteX3" fmla="*/ 2601441 w 3721858"/>
              <a:gd name="connsiteY3" fmla="*/ 343224 h 1412221"/>
              <a:gd name="connsiteX4" fmla="*/ 2309861 w 3721858"/>
              <a:gd name="connsiteY4" fmla="*/ 240862 h 1412221"/>
              <a:gd name="connsiteX5" fmla="*/ 2115282 w 3721858"/>
              <a:gd name="connsiteY5" fmla="*/ 162221 h 1412221"/>
              <a:gd name="connsiteX6" fmla="*/ 1905876 w 3721858"/>
              <a:gd name="connsiteY6" fmla="*/ 26737 h 1412221"/>
              <a:gd name="connsiteX7" fmla="*/ 1531560 w 3721858"/>
              <a:gd name="connsiteY7" fmla="*/ 16042 h 1412221"/>
              <a:gd name="connsiteX8" fmla="*/ 1323013 w 3721858"/>
              <a:gd name="connsiteY8" fmla="*/ 0 h 1412221"/>
              <a:gd name="connsiteX9" fmla="*/ 1162592 w 3721858"/>
              <a:gd name="connsiteY9" fmla="*/ 16042 h 1412221"/>
              <a:gd name="connsiteX10" fmla="*/ 1055645 w 3721858"/>
              <a:gd name="connsiteY10" fmla="*/ 42779 h 1412221"/>
              <a:gd name="connsiteX11" fmla="*/ 1007518 w 3721858"/>
              <a:gd name="connsiteY11" fmla="*/ 101600 h 1412221"/>
              <a:gd name="connsiteX12" fmla="*/ 900571 w 3721858"/>
              <a:gd name="connsiteY12" fmla="*/ 101600 h 1412221"/>
              <a:gd name="connsiteX13" fmla="*/ 852445 w 3721858"/>
              <a:gd name="connsiteY13" fmla="*/ 69516 h 1412221"/>
              <a:gd name="connsiteX14" fmla="*/ 718760 w 3721858"/>
              <a:gd name="connsiteY14" fmla="*/ 42779 h 1412221"/>
              <a:gd name="connsiteX15" fmla="*/ 595771 w 3721858"/>
              <a:gd name="connsiteY15" fmla="*/ 69516 h 1412221"/>
              <a:gd name="connsiteX16" fmla="*/ 387224 w 3721858"/>
              <a:gd name="connsiteY16" fmla="*/ 181810 h 1412221"/>
              <a:gd name="connsiteX17" fmla="*/ 221455 w 3721858"/>
              <a:gd name="connsiteY17" fmla="*/ 283410 h 1412221"/>
              <a:gd name="connsiteX18" fmla="*/ 82424 w 3721858"/>
              <a:gd name="connsiteY18" fmla="*/ 529389 h 1412221"/>
              <a:gd name="connsiteX19" fmla="*/ 2213 w 3721858"/>
              <a:gd name="connsiteY19" fmla="*/ 807453 h 1412221"/>
              <a:gd name="connsiteX20" fmla="*/ 167982 w 3721858"/>
              <a:gd name="connsiteY20" fmla="*/ 1026695 h 1412221"/>
              <a:gd name="connsiteX21" fmla="*/ 232150 w 3721858"/>
              <a:gd name="connsiteY21" fmla="*/ 1197810 h 1412221"/>
              <a:gd name="connsiteX22" fmla="*/ 258887 w 3721858"/>
              <a:gd name="connsiteY22" fmla="*/ 1363579 h 1412221"/>
              <a:gd name="connsiteX23" fmla="*/ 643897 w 3721858"/>
              <a:gd name="connsiteY23" fmla="*/ 1304758 h 1412221"/>
              <a:gd name="connsiteX24" fmla="*/ 1419266 w 3721858"/>
              <a:gd name="connsiteY24" fmla="*/ 1197810 h 1412221"/>
              <a:gd name="connsiteX25" fmla="*/ 2274845 w 3721858"/>
              <a:gd name="connsiteY25" fmla="*/ 1261979 h 1412221"/>
              <a:gd name="connsiteX26" fmla="*/ 3290845 w 3721858"/>
              <a:gd name="connsiteY26" fmla="*/ 1363579 h 1412221"/>
              <a:gd name="connsiteX27" fmla="*/ 3670508 w 3721858"/>
              <a:gd name="connsiteY27" fmla="*/ 1411705 h 1412221"/>
              <a:gd name="connsiteX28" fmla="*/ 3686550 w 3721858"/>
              <a:gd name="connsiteY28" fmla="*/ 1390316 h 1412221"/>
              <a:gd name="connsiteX29" fmla="*/ 3702592 w 3721858"/>
              <a:gd name="connsiteY29" fmla="*/ 1144337 h 1412221"/>
              <a:gd name="connsiteX0" fmla="*/ 3621393 w 3707089"/>
              <a:gd name="connsiteY0" fmla="*/ 1274095 h 1413468"/>
              <a:gd name="connsiteX1" fmla="*/ 3385025 w 3707089"/>
              <a:gd name="connsiteY1" fmla="*/ 854564 h 1413468"/>
              <a:gd name="connsiteX2" fmla="*/ 2856669 w 3707089"/>
              <a:gd name="connsiteY2" fmla="*/ 506639 h 1413468"/>
              <a:gd name="connsiteX3" fmla="*/ 2601441 w 3707089"/>
              <a:gd name="connsiteY3" fmla="*/ 343224 h 1413468"/>
              <a:gd name="connsiteX4" fmla="*/ 2309861 w 3707089"/>
              <a:gd name="connsiteY4" fmla="*/ 240862 h 1413468"/>
              <a:gd name="connsiteX5" fmla="*/ 2115282 w 3707089"/>
              <a:gd name="connsiteY5" fmla="*/ 162221 h 1413468"/>
              <a:gd name="connsiteX6" fmla="*/ 1905876 w 3707089"/>
              <a:gd name="connsiteY6" fmla="*/ 26737 h 1413468"/>
              <a:gd name="connsiteX7" fmla="*/ 1531560 w 3707089"/>
              <a:gd name="connsiteY7" fmla="*/ 16042 h 1413468"/>
              <a:gd name="connsiteX8" fmla="*/ 1323013 w 3707089"/>
              <a:gd name="connsiteY8" fmla="*/ 0 h 1413468"/>
              <a:gd name="connsiteX9" fmla="*/ 1162592 w 3707089"/>
              <a:gd name="connsiteY9" fmla="*/ 16042 h 1413468"/>
              <a:gd name="connsiteX10" fmla="*/ 1055645 w 3707089"/>
              <a:gd name="connsiteY10" fmla="*/ 42779 h 1413468"/>
              <a:gd name="connsiteX11" fmla="*/ 1007518 w 3707089"/>
              <a:gd name="connsiteY11" fmla="*/ 101600 h 1413468"/>
              <a:gd name="connsiteX12" fmla="*/ 900571 w 3707089"/>
              <a:gd name="connsiteY12" fmla="*/ 101600 h 1413468"/>
              <a:gd name="connsiteX13" fmla="*/ 852445 w 3707089"/>
              <a:gd name="connsiteY13" fmla="*/ 69516 h 1413468"/>
              <a:gd name="connsiteX14" fmla="*/ 718760 w 3707089"/>
              <a:gd name="connsiteY14" fmla="*/ 42779 h 1413468"/>
              <a:gd name="connsiteX15" fmla="*/ 595771 w 3707089"/>
              <a:gd name="connsiteY15" fmla="*/ 69516 h 1413468"/>
              <a:gd name="connsiteX16" fmla="*/ 387224 w 3707089"/>
              <a:gd name="connsiteY16" fmla="*/ 181810 h 1413468"/>
              <a:gd name="connsiteX17" fmla="*/ 221455 w 3707089"/>
              <a:gd name="connsiteY17" fmla="*/ 283410 h 1413468"/>
              <a:gd name="connsiteX18" fmla="*/ 82424 w 3707089"/>
              <a:gd name="connsiteY18" fmla="*/ 529389 h 1413468"/>
              <a:gd name="connsiteX19" fmla="*/ 2213 w 3707089"/>
              <a:gd name="connsiteY19" fmla="*/ 807453 h 1413468"/>
              <a:gd name="connsiteX20" fmla="*/ 167982 w 3707089"/>
              <a:gd name="connsiteY20" fmla="*/ 1026695 h 1413468"/>
              <a:gd name="connsiteX21" fmla="*/ 232150 w 3707089"/>
              <a:gd name="connsiteY21" fmla="*/ 1197810 h 1413468"/>
              <a:gd name="connsiteX22" fmla="*/ 258887 w 3707089"/>
              <a:gd name="connsiteY22" fmla="*/ 1363579 h 1413468"/>
              <a:gd name="connsiteX23" fmla="*/ 643897 w 3707089"/>
              <a:gd name="connsiteY23" fmla="*/ 1304758 h 1413468"/>
              <a:gd name="connsiteX24" fmla="*/ 1419266 w 3707089"/>
              <a:gd name="connsiteY24" fmla="*/ 1197810 h 1413468"/>
              <a:gd name="connsiteX25" fmla="*/ 2274845 w 3707089"/>
              <a:gd name="connsiteY25" fmla="*/ 1261979 h 1413468"/>
              <a:gd name="connsiteX26" fmla="*/ 3290845 w 3707089"/>
              <a:gd name="connsiteY26" fmla="*/ 1363579 h 1413468"/>
              <a:gd name="connsiteX27" fmla="*/ 3670508 w 3707089"/>
              <a:gd name="connsiteY27" fmla="*/ 1411705 h 1413468"/>
              <a:gd name="connsiteX28" fmla="*/ 3686550 w 3707089"/>
              <a:gd name="connsiteY28" fmla="*/ 1390316 h 1413468"/>
              <a:gd name="connsiteX29" fmla="*/ 3621393 w 3707089"/>
              <a:gd name="connsiteY29" fmla="*/ 1274095 h 1413468"/>
              <a:gd name="connsiteX0" fmla="*/ 3621393 w 3707089"/>
              <a:gd name="connsiteY0" fmla="*/ 1274095 h 1413468"/>
              <a:gd name="connsiteX1" fmla="*/ 3303827 w 3707089"/>
              <a:gd name="connsiteY1" fmla="*/ 906468 h 1413468"/>
              <a:gd name="connsiteX2" fmla="*/ 2856669 w 3707089"/>
              <a:gd name="connsiteY2" fmla="*/ 506639 h 1413468"/>
              <a:gd name="connsiteX3" fmla="*/ 2601441 w 3707089"/>
              <a:gd name="connsiteY3" fmla="*/ 343224 h 1413468"/>
              <a:gd name="connsiteX4" fmla="*/ 2309861 w 3707089"/>
              <a:gd name="connsiteY4" fmla="*/ 240862 h 1413468"/>
              <a:gd name="connsiteX5" fmla="*/ 2115282 w 3707089"/>
              <a:gd name="connsiteY5" fmla="*/ 162221 h 1413468"/>
              <a:gd name="connsiteX6" fmla="*/ 1905876 w 3707089"/>
              <a:gd name="connsiteY6" fmla="*/ 26737 h 1413468"/>
              <a:gd name="connsiteX7" fmla="*/ 1531560 w 3707089"/>
              <a:gd name="connsiteY7" fmla="*/ 16042 h 1413468"/>
              <a:gd name="connsiteX8" fmla="*/ 1323013 w 3707089"/>
              <a:gd name="connsiteY8" fmla="*/ 0 h 1413468"/>
              <a:gd name="connsiteX9" fmla="*/ 1162592 w 3707089"/>
              <a:gd name="connsiteY9" fmla="*/ 16042 h 1413468"/>
              <a:gd name="connsiteX10" fmla="*/ 1055645 w 3707089"/>
              <a:gd name="connsiteY10" fmla="*/ 42779 h 1413468"/>
              <a:gd name="connsiteX11" fmla="*/ 1007518 w 3707089"/>
              <a:gd name="connsiteY11" fmla="*/ 101600 h 1413468"/>
              <a:gd name="connsiteX12" fmla="*/ 900571 w 3707089"/>
              <a:gd name="connsiteY12" fmla="*/ 101600 h 1413468"/>
              <a:gd name="connsiteX13" fmla="*/ 852445 w 3707089"/>
              <a:gd name="connsiteY13" fmla="*/ 69516 h 1413468"/>
              <a:gd name="connsiteX14" fmla="*/ 718760 w 3707089"/>
              <a:gd name="connsiteY14" fmla="*/ 42779 h 1413468"/>
              <a:gd name="connsiteX15" fmla="*/ 595771 w 3707089"/>
              <a:gd name="connsiteY15" fmla="*/ 69516 h 1413468"/>
              <a:gd name="connsiteX16" fmla="*/ 387224 w 3707089"/>
              <a:gd name="connsiteY16" fmla="*/ 181810 h 1413468"/>
              <a:gd name="connsiteX17" fmla="*/ 221455 w 3707089"/>
              <a:gd name="connsiteY17" fmla="*/ 283410 h 1413468"/>
              <a:gd name="connsiteX18" fmla="*/ 82424 w 3707089"/>
              <a:gd name="connsiteY18" fmla="*/ 529389 h 1413468"/>
              <a:gd name="connsiteX19" fmla="*/ 2213 w 3707089"/>
              <a:gd name="connsiteY19" fmla="*/ 807453 h 1413468"/>
              <a:gd name="connsiteX20" fmla="*/ 167982 w 3707089"/>
              <a:gd name="connsiteY20" fmla="*/ 1026695 h 1413468"/>
              <a:gd name="connsiteX21" fmla="*/ 232150 w 3707089"/>
              <a:gd name="connsiteY21" fmla="*/ 1197810 h 1413468"/>
              <a:gd name="connsiteX22" fmla="*/ 258887 w 3707089"/>
              <a:gd name="connsiteY22" fmla="*/ 1363579 h 1413468"/>
              <a:gd name="connsiteX23" fmla="*/ 643897 w 3707089"/>
              <a:gd name="connsiteY23" fmla="*/ 1304758 h 1413468"/>
              <a:gd name="connsiteX24" fmla="*/ 1419266 w 3707089"/>
              <a:gd name="connsiteY24" fmla="*/ 1197810 h 1413468"/>
              <a:gd name="connsiteX25" fmla="*/ 2274845 w 3707089"/>
              <a:gd name="connsiteY25" fmla="*/ 1261979 h 1413468"/>
              <a:gd name="connsiteX26" fmla="*/ 3290845 w 3707089"/>
              <a:gd name="connsiteY26" fmla="*/ 1363579 h 1413468"/>
              <a:gd name="connsiteX27" fmla="*/ 3670508 w 3707089"/>
              <a:gd name="connsiteY27" fmla="*/ 1411705 h 1413468"/>
              <a:gd name="connsiteX28" fmla="*/ 3686550 w 3707089"/>
              <a:gd name="connsiteY28" fmla="*/ 1390316 h 1413468"/>
              <a:gd name="connsiteX29" fmla="*/ 3621393 w 3707089"/>
              <a:gd name="connsiteY29" fmla="*/ 1274095 h 1413468"/>
              <a:gd name="connsiteX0" fmla="*/ 3621393 w 3679469"/>
              <a:gd name="connsiteY0" fmla="*/ 1274095 h 1415834"/>
              <a:gd name="connsiteX1" fmla="*/ 3303827 w 3679469"/>
              <a:gd name="connsiteY1" fmla="*/ 906468 h 1415834"/>
              <a:gd name="connsiteX2" fmla="*/ 2856669 w 3679469"/>
              <a:gd name="connsiteY2" fmla="*/ 506639 h 1415834"/>
              <a:gd name="connsiteX3" fmla="*/ 2601441 w 3679469"/>
              <a:gd name="connsiteY3" fmla="*/ 343224 h 1415834"/>
              <a:gd name="connsiteX4" fmla="*/ 2309861 w 3679469"/>
              <a:gd name="connsiteY4" fmla="*/ 240862 h 1415834"/>
              <a:gd name="connsiteX5" fmla="*/ 2115282 w 3679469"/>
              <a:gd name="connsiteY5" fmla="*/ 162221 h 1415834"/>
              <a:gd name="connsiteX6" fmla="*/ 1905876 w 3679469"/>
              <a:gd name="connsiteY6" fmla="*/ 26737 h 1415834"/>
              <a:gd name="connsiteX7" fmla="*/ 1531560 w 3679469"/>
              <a:gd name="connsiteY7" fmla="*/ 16042 h 1415834"/>
              <a:gd name="connsiteX8" fmla="*/ 1323013 w 3679469"/>
              <a:gd name="connsiteY8" fmla="*/ 0 h 1415834"/>
              <a:gd name="connsiteX9" fmla="*/ 1162592 w 3679469"/>
              <a:gd name="connsiteY9" fmla="*/ 16042 h 1415834"/>
              <a:gd name="connsiteX10" fmla="*/ 1055645 w 3679469"/>
              <a:gd name="connsiteY10" fmla="*/ 42779 h 1415834"/>
              <a:gd name="connsiteX11" fmla="*/ 1007518 w 3679469"/>
              <a:gd name="connsiteY11" fmla="*/ 101600 h 1415834"/>
              <a:gd name="connsiteX12" fmla="*/ 900571 w 3679469"/>
              <a:gd name="connsiteY12" fmla="*/ 101600 h 1415834"/>
              <a:gd name="connsiteX13" fmla="*/ 852445 w 3679469"/>
              <a:gd name="connsiteY13" fmla="*/ 69516 h 1415834"/>
              <a:gd name="connsiteX14" fmla="*/ 718760 w 3679469"/>
              <a:gd name="connsiteY14" fmla="*/ 42779 h 1415834"/>
              <a:gd name="connsiteX15" fmla="*/ 595771 w 3679469"/>
              <a:gd name="connsiteY15" fmla="*/ 69516 h 1415834"/>
              <a:gd name="connsiteX16" fmla="*/ 387224 w 3679469"/>
              <a:gd name="connsiteY16" fmla="*/ 181810 h 1415834"/>
              <a:gd name="connsiteX17" fmla="*/ 221455 w 3679469"/>
              <a:gd name="connsiteY17" fmla="*/ 283410 h 1415834"/>
              <a:gd name="connsiteX18" fmla="*/ 82424 w 3679469"/>
              <a:gd name="connsiteY18" fmla="*/ 529389 h 1415834"/>
              <a:gd name="connsiteX19" fmla="*/ 2213 w 3679469"/>
              <a:gd name="connsiteY19" fmla="*/ 807453 h 1415834"/>
              <a:gd name="connsiteX20" fmla="*/ 167982 w 3679469"/>
              <a:gd name="connsiteY20" fmla="*/ 1026695 h 1415834"/>
              <a:gd name="connsiteX21" fmla="*/ 232150 w 3679469"/>
              <a:gd name="connsiteY21" fmla="*/ 1197810 h 1415834"/>
              <a:gd name="connsiteX22" fmla="*/ 258887 w 3679469"/>
              <a:gd name="connsiteY22" fmla="*/ 1363579 h 1415834"/>
              <a:gd name="connsiteX23" fmla="*/ 643897 w 3679469"/>
              <a:gd name="connsiteY23" fmla="*/ 1304758 h 1415834"/>
              <a:gd name="connsiteX24" fmla="*/ 1419266 w 3679469"/>
              <a:gd name="connsiteY24" fmla="*/ 1197810 h 1415834"/>
              <a:gd name="connsiteX25" fmla="*/ 2274845 w 3679469"/>
              <a:gd name="connsiteY25" fmla="*/ 1261979 h 1415834"/>
              <a:gd name="connsiteX26" fmla="*/ 3290845 w 3679469"/>
              <a:gd name="connsiteY26" fmla="*/ 1363579 h 1415834"/>
              <a:gd name="connsiteX27" fmla="*/ 3670508 w 3679469"/>
              <a:gd name="connsiteY27" fmla="*/ 1411705 h 1415834"/>
              <a:gd name="connsiteX28" fmla="*/ 3564755 w 3679469"/>
              <a:gd name="connsiteY28" fmla="*/ 1260558 h 1415834"/>
              <a:gd name="connsiteX29" fmla="*/ 3621393 w 3679469"/>
              <a:gd name="connsiteY29" fmla="*/ 1274095 h 1415834"/>
              <a:gd name="connsiteX0" fmla="*/ 3621393 w 3638627"/>
              <a:gd name="connsiteY0" fmla="*/ 1274095 h 1364428"/>
              <a:gd name="connsiteX1" fmla="*/ 3303827 w 3638627"/>
              <a:gd name="connsiteY1" fmla="*/ 906468 h 1364428"/>
              <a:gd name="connsiteX2" fmla="*/ 2856669 w 3638627"/>
              <a:gd name="connsiteY2" fmla="*/ 506639 h 1364428"/>
              <a:gd name="connsiteX3" fmla="*/ 2601441 w 3638627"/>
              <a:gd name="connsiteY3" fmla="*/ 343224 h 1364428"/>
              <a:gd name="connsiteX4" fmla="*/ 2309861 w 3638627"/>
              <a:gd name="connsiteY4" fmla="*/ 240862 h 1364428"/>
              <a:gd name="connsiteX5" fmla="*/ 2115282 w 3638627"/>
              <a:gd name="connsiteY5" fmla="*/ 162221 h 1364428"/>
              <a:gd name="connsiteX6" fmla="*/ 1905876 w 3638627"/>
              <a:gd name="connsiteY6" fmla="*/ 26737 h 1364428"/>
              <a:gd name="connsiteX7" fmla="*/ 1531560 w 3638627"/>
              <a:gd name="connsiteY7" fmla="*/ 16042 h 1364428"/>
              <a:gd name="connsiteX8" fmla="*/ 1323013 w 3638627"/>
              <a:gd name="connsiteY8" fmla="*/ 0 h 1364428"/>
              <a:gd name="connsiteX9" fmla="*/ 1162592 w 3638627"/>
              <a:gd name="connsiteY9" fmla="*/ 16042 h 1364428"/>
              <a:gd name="connsiteX10" fmla="*/ 1055645 w 3638627"/>
              <a:gd name="connsiteY10" fmla="*/ 42779 h 1364428"/>
              <a:gd name="connsiteX11" fmla="*/ 1007518 w 3638627"/>
              <a:gd name="connsiteY11" fmla="*/ 101600 h 1364428"/>
              <a:gd name="connsiteX12" fmla="*/ 900571 w 3638627"/>
              <a:gd name="connsiteY12" fmla="*/ 101600 h 1364428"/>
              <a:gd name="connsiteX13" fmla="*/ 852445 w 3638627"/>
              <a:gd name="connsiteY13" fmla="*/ 69516 h 1364428"/>
              <a:gd name="connsiteX14" fmla="*/ 718760 w 3638627"/>
              <a:gd name="connsiteY14" fmla="*/ 42779 h 1364428"/>
              <a:gd name="connsiteX15" fmla="*/ 595771 w 3638627"/>
              <a:gd name="connsiteY15" fmla="*/ 69516 h 1364428"/>
              <a:gd name="connsiteX16" fmla="*/ 387224 w 3638627"/>
              <a:gd name="connsiteY16" fmla="*/ 181810 h 1364428"/>
              <a:gd name="connsiteX17" fmla="*/ 221455 w 3638627"/>
              <a:gd name="connsiteY17" fmla="*/ 283410 h 1364428"/>
              <a:gd name="connsiteX18" fmla="*/ 82424 w 3638627"/>
              <a:gd name="connsiteY18" fmla="*/ 529389 h 1364428"/>
              <a:gd name="connsiteX19" fmla="*/ 2213 w 3638627"/>
              <a:gd name="connsiteY19" fmla="*/ 807453 h 1364428"/>
              <a:gd name="connsiteX20" fmla="*/ 167982 w 3638627"/>
              <a:gd name="connsiteY20" fmla="*/ 1026695 h 1364428"/>
              <a:gd name="connsiteX21" fmla="*/ 232150 w 3638627"/>
              <a:gd name="connsiteY21" fmla="*/ 1197810 h 1364428"/>
              <a:gd name="connsiteX22" fmla="*/ 258887 w 3638627"/>
              <a:gd name="connsiteY22" fmla="*/ 1363579 h 1364428"/>
              <a:gd name="connsiteX23" fmla="*/ 643897 w 3638627"/>
              <a:gd name="connsiteY23" fmla="*/ 1304758 h 1364428"/>
              <a:gd name="connsiteX24" fmla="*/ 1419266 w 3638627"/>
              <a:gd name="connsiteY24" fmla="*/ 1197810 h 1364428"/>
              <a:gd name="connsiteX25" fmla="*/ 2274845 w 3638627"/>
              <a:gd name="connsiteY25" fmla="*/ 1261979 h 1364428"/>
              <a:gd name="connsiteX26" fmla="*/ 3290845 w 3638627"/>
              <a:gd name="connsiteY26" fmla="*/ 1363579 h 1364428"/>
              <a:gd name="connsiteX27" fmla="*/ 3413381 w 3638627"/>
              <a:gd name="connsiteY27" fmla="*/ 1307896 h 1364428"/>
              <a:gd name="connsiteX28" fmla="*/ 3564755 w 3638627"/>
              <a:gd name="connsiteY28" fmla="*/ 1260558 h 1364428"/>
              <a:gd name="connsiteX29" fmla="*/ 3621393 w 3638627"/>
              <a:gd name="connsiteY29" fmla="*/ 1274095 h 1364428"/>
              <a:gd name="connsiteX0" fmla="*/ 3621393 w 3641779"/>
              <a:gd name="connsiteY0" fmla="*/ 1274095 h 1363580"/>
              <a:gd name="connsiteX1" fmla="*/ 3303827 w 3641779"/>
              <a:gd name="connsiteY1" fmla="*/ 906468 h 1363580"/>
              <a:gd name="connsiteX2" fmla="*/ 2856669 w 3641779"/>
              <a:gd name="connsiteY2" fmla="*/ 506639 h 1363580"/>
              <a:gd name="connsiteX3" fmla="*/ 2601441 w 3641779"/>
              <a:gd name="connsiteY3" fmla="*/ 343224 h 1363580"/>
              <a:gd name="connsiteX4" fmla="*/ 2309861 w 3641779"/>
              <a:gd name="connsiteY4" fmla="*/ 240862 h 1363580"/>
              <a:gd name="connsiteX5" fmla="*/ 2115282 w 3641779"/>
              <a:gd name="connsiteY5" fmla="*/ 162221 h 1363580"/>
              <a:gd name="connsiteX6" fmla="*/ 1905876 w 3641779"/>
              <a:gd name="connsiteY6" fmla="*/ 26737 h 1363580"/>
              <a:gd name="connsiteX7" fmla="*/ 1531560 w 3641779"/>
              <a:gd name="connsiteY7" fmla="*/ 16042 h 1363580"/>
              <a:gd name="connsiteX8" fmla="*/ 1323013 w 3641779"/>
              <a:gd name="connsiteY8" fmla="*/ 0 h 1363580"/>
              <a:gd name="connsiteX9" fmla="*/ 1162592 w 3641779"/>
              <a:gd name="connsiteY9" fmla="*/ 16042 h 1363580"/>
              <a:gd name="connsiteX10" fmla="*/ 1055645 w 3641779"/>
              <a:gd name="connsiteY10" fmla="*/ 42779 h 1363580"/>
              <a:gd name="connsiteX11" fmla="*/ 1007518 w 3641779"/>
              <a:gd name="connsiteY11" fmla="*/ 101600 h 1363580"/>
              <a:gd name="connsiteX12" fmla="*/ 900571 w 3641779"/>
              <a:gd name="connsiteY12" fmla="*/ 101600 h 1363580"/>
              <a:gd name="connsiteX13" fmla="*/ 852445 w 3641779"/>
              <a:gd name="connsiteY13" fmla="*/ 69516 h 1363580"/>
              <a:gd name="connsiteX14" fmla="*/ 718760 w 3641779"/>
              <a:gd name="connsiteY14" fmla="*/ 42779 h 1363580"/>
              <a:gd name="connsiteX15" fmla="*/ 595771 w 3641779"/>
              <a:gd name="connsiteY15" fmla="*/ 69516 h 1363580"/>
              <a:gd name="connsiteX16" fmla="*/ 387224 w 3641779"/>
              <a:gd name="connsiteY16" fmla="*/ 181810 h 1363580"/>
              <a:gd name="connsiteX17" fmla="*/ 221455 w 3641779"/>
              <a:gd name="connsiteY17" fmla="*/ 283410 h 1363580"/>
              <a:gd name="connsiteX18" fmla="*/ 82424 w 3641779"/>
              <a:gd name="connsiteY18" fmla="*/ 529389 h 1363580"/>
              <a:gd name="connsiteX19" fmla="*/ 2213 w 3641779"/>
              <a:gd name="connsiteY19" fmla="*/ 807453 h 1363580"/>
              <a:gd name="connsiteX20" fmla="*/ 167982 w 3641779"/>
              <a:gd name="connsiteY20" fmla="*/ 1026695 h 1363580"/>
              <a:gd name="connsiteX21" fmla="*/ 232150 w 3641779"/>
              <a:gd name="connsiteY21" fmla="*/ 1197810 h 1363580"/>
              <a:gd name="connsiteX22" fmla="*/ 258887 w 3641779"/>
              <a:gd name="connsiteY22" fmla="*/ 1363579 h 1363580"/>
              <a:gd name="connsiteX23" fmla="*/ 643897 w 3641779"/>
              <a:gd name="connsiteY23" fmla="*/ 1304758 h 1363580"/>
              <a:gd name="connsiteX24" fmla="*/ 1419266 w 3641779"/>
              <a:gd name="connsiteY24" fmla="*/ 1197810 h 1363580"/>
              <a:gd name="connsiteX25" fmla="*/ 2274845 w 3641779"/>
              <a:gd name="connsiteY25" fmla="*/ 1261979 h 1363580"/>
              <a:gd name="connsiteX26" fmla="*/ 3290845 w 3641779"/>
              <a:gd name="connsiteY26" fmla="*/ 1363579 h 1363580"/>
              <a:gd name="connsiteX27" fmla="*/ 3564755 w 3641779"/>
              <a:gd name="connsiteY27" fmla="*/ 1260558 h 1363580"/>
              <a:gd name="connsiteX28" fmla="*/ 3621393 w 3641779"/>
              <a:gd name="connsiteY28" fmla="*/ 1274095 h 1363580"/>
              <a:gd name="connsiteX0" fmla="*/ 3621393 w 3642177"/>
              <a:gd name="connsiteY0" fmla="*/ 1274095 h 1363578"/>
              <a:gd name="connsiteX1" fmla="*/ 3303827 w 3642177"/>
              <a:gd name="connsiteY1" fmla="*/ 906468 h 1363578"/>
              <a:gd name="connsiteX2" fmla="*/ 2856669 w 3642177"/>
              <a:gd name="connsiteY2" fmla="*/ 506639 h 1363578"/>
              <a:gd name="connsiteX3" fmla="*/ 2601441 w 3642177"/>
              <a:gd name="connsiteY3" fmla="*/ 343224 h 1363578"/>
              <a:gd name="connsiteX4" fmla="*/ 2309861 w 3642177"/>
              <a:gd name="connsiteY4" fmla="*/ 240862 h 1363578"/>
              <a:gd name="connsiteX5" fmla="*/ 2115282 w 3642177"/>
              <a:gd name="connsiteY5" fmla="*/ 162221 h 1363578"/>
              <a:gd name="connsiteX6" fmla="*/ 1905876 w 3642177"/>
              <a:gd name="connsiteY6" fmla="*/ 26737 h 1363578"/>
              <a:gd name="connsiteX7" fmla="*/ 1531560 w 3642177"/>
              <a:gd name="connsiteY7" fmla="*/ 16042 h 1363578"/>
              <a:gd name="connsiteX8" fmla="*/ 1323013 w 3642177"/>
              <a:gd name="connsiteY8" fmla="*/ 0 h 1363578"/>
              <a:gd name="connsiteX9" fmla="*/ 1162592 w 3642177"/>
              <a:gd name="connsiteY9" fmla="*/ 16042 h 1363578"/>
              <a:gd name="connsiteX10" fmla="*/ 1055645 w 3642177"/>
              <a:gd name="connsiteY10" fmla="*/ 42779 h 1363578"/>
              <a:gd name="connsiteX11" fmla="*/ 1007518 w 3642177"/>
              <a:gd name="connsiteY11" fmla="*/ 101600 h 1363578"/>
              <a:gd name="connsiteX12" fmla="*/ 900571 w 3642177"/>
              <a:gd name="connsiteY12" fmla="*/ 101600 h 1363578"/>
              <a:gd name="connsiteX13" fmla="*/ 852445 w 3642177"/>
              <a:gd name="connsiteY13" fmla="*/ 69516 h 1363578"/>
              <a:gd name="connsiteX14" fmla="*/ 718760 w 3642177"/>
              <a:gd name="connsiteY14" fmla="*/ 42779 h 1363578"/>
              <a:gd name="connsiteX15" fmla="*/ 595771 w 3642177"/>
              <a:gd name="connsiteY15" fmla="*/ 69516 h 1363578"/>
              <a:gd name="connsiteX16" fmla="*/ 387224 w 3642177"/>
              <a:gd name="connsiteY16" fmla="*/ 181810 h 1363578"/>
              <a:gd name="connsiteX17" fmla="*/ 221455 w 3642177"/>
              <a:gd name="connsiteY17" fmla="*/ 283410 h 1363578"/>
              <a:gd name="connsiteX18" fmla="*/ 82424 w 3642177"/>
              <a:gd name="connsiteY18" fmla="*/ 529389 h 1363578"/>
              <a:gd name="connsiteX19" fmla="*/ 2213 w 3642177"/>
              <a:gd name="connsiteY19" fmla="*/ 807453 h 1363578"/>
              <a:gd name="connsiteX20" fmla="*/ 167982 w 3642177"/>
              <a:gd name="connsiteY20" fmla="*/ 1026695 h 1363578"/>
              <a:gd name="connsiteX21" fmla="*/ 232150 w 3642177"/>
              <a:gd name="connsiteY21" fmla="*/ 1197810 h 1363578"/>
              <a:gd name="connsiteX22" fmla="*/ 258887 w 3642177"/>
              <a:gd name="connsiteY22" fmla="*/ 1363579 h 1363578"/>
              <a:gd name="connsiteX23" fmla="*/ 643897 w 3642177"/>
              <a:gd name="connsiteY23" fmla="*/ 1304758 h 1363578"/>
              <a:gd name="connsiteX24" fmla="*/ 1419266 w 3642177"/>
              <a:gd name="connsiteY24" fmla="*/ 1197810 h 1363578"/>
              <a:gd name="connsiteX25" fmla="*/ 2274845 w 3642177"/>
              <a:gd name="connsiteY25" fmla="*/ 1261979 h 1363578"/>
              <a:gd name="connsiteX26" fmla="*/ 3277313 w 3642177"/>
              <a:gd name="connsiteY26" fmla="*/ 1324651 h 1363578"/>
              <a:gd name="connsiteX27" fmla="*/ 3564755 w 3642177"/>
              <a:gd name="connsiteY27" fmla="*/ 1260558 h 1363578"/>
              <a:gd name="connsiteX28" fmla="*/ 3621393 w 3642177"/>
              <a:gd name="connsiteY28" fmla="*/ 1274095 h 1363578"/>
              <a:gd name="connsiteX0" fmla="*/ 3621393 w 3642178"/>
              <a:gd name="connsiteY0" fmla="*/ 1296079 h 1385564"/>
              <a:gd name="connsiteX1" fmla="*/ 3303827 w 3642178"/>
              <a:gd name="connsiteY1" fmla="*/ 928452 h 1385564"/>
              <a:gd name="connsiteX2" fmla="*/ 2856669 w 3642178"/>
              <a:gd name="connsiteY2" fmla="*/ 528623 h 1385564"/>
              <a:gd name="connsiteX3" fmla="*/ 2601441 w 3642178"/>
              <a:gd name="connsiteY3" fmla="*/ 365208 h 1385564"/>
              <a:gd name="connsiteX4" fmla="*/ 2309861 w 3642178"/>
              <a:gd name="connsiteY4" fmla="*/ 262846 h 1385564"/>
              <a:gd name="connsiteX5" fmla="*/ 2115282 w 3642178"/>
              <a:gd name="connsiteY5" fmla="*/ 184205 h 1385564"/>
              <a:gd name="connsiteX6" fmla="*/ 1905876 w 3642178"/>
              <a:gd name="connsiteY6" fmla="*/ 48721 h 1385564"/>
              <a:gd name="connsiteX7" fmla="*/ 1531560 w 3642178"/>
              <a:gd name="connsiteY7" fmla="*/ 38026 h 1385564"/>
              <a:gd name="connsiteX8" fmla="*/ 1323013 w 3642178"/>
              <a:gd name="connsiteY8" fmla="*/ 21984 h 1385564"/>
              <a:gd name="connsiteX9" fmla="*/ 1162592 w 3642178"/>
              <a:gd name="connsiteY9" fmla="*/ 38026 h 1385564"/>
              <a:gd name="connsiteX10" fmla="*/ 1055645 w 3642178"/>
              <a:gd name="connsiteY10" fmla="*/ 64763 h 1385564"/>
              <a:gd name="connsiteX11" fmla="*/ 1007518 w 3642178"/>
              <a:gd name="connsiteY11" fmla="*/ 123584 h 1385564"/>
              <a:gd name="connsiteX12" fmla="*/ 900571 w 3642178"/>
              <a:gd name="connsiteY12" fmla="*/ 123584 h 1385564"/>
              <a:gd name="connsiteX13" fmla="*/ 852445 w 3642178"/>
              <a:gd name="connsiteY13" fmla="*/ 91500 h 1385564"/>
              <a:gd name="connsiteX14" fmla="*/ 718760 w 3642178"/>
              <a:gd name="connsiteY14" fmla="*/ 64763 h 1385564"/>
              <a:gd name="connsiteX15" fmla="*/ 477846 w 3642178"/>
              <a:gd name="connsiteY15" fmla="*/ 4729 h 1385564"/>
              <a:gd name="connsiteX16" fmla="*/ 387224 w 3642178"/>
              <a:gd name="connsiteY16" fmla="*/ 203794 h 1385564"/>
              <a:gd name="connsiteX17" fmla="*/ 221455 w 3642178"/>
              <a:gd name="connsiteY17" fmla="*/ 305394 h 1385564"/>
              <a:gd name="connsiteX18" fmla="*/ 82424 w 3642178"/>
              <a:gd name="connsiteY18" fmla="*/ 551373 h 1385564"/>
              <a:gd name="connsiteX19" fmla="*/ 2213 w 3642178"/>
              <a:gd name="connsiteY19" fmla="*/ 829437 h 1385564"/>
              <a:gd name="connsiteX20" fmla="*/ 167982 w 3642178"/>
              <a:gd name="connsiteY20" fmla="*/ 1048679 h 1385564"/>
              <a:gd name="connsiteX21" fmla="*/ 232150 w 3642178"/>
              <a:gd name="connsiteY21" fmla="*/ 1219794 h 1385564"/>
              <a:gd name="connsiteX22" fmla="*/ 258887 w 3642178"/>
              <a:gd name="connsiteY22" fmla="*/ 1385563 h 1385564"/>
              <a:gd name="connsiteX23" fmla="*/ 643897 w 3642178"/>
              <a:gd name="connsiteY23" fmla="*/ 1326742 h 1385564"/>
              <a:gd name="connsiteX24" fmla="*/ 1419266 w 3642178"/>
              <a:gd name="connsiteY24" fmla="*/ 1219794 h 1385564"/>
              <a:gd name="connsiteX25" fmla="*/ 2274845 w 3642178"/>
              <a:gd name="connsiteY25" fmla="*/ 1283963 h 1385564"/>
              <a:gd name="connsiteX26" fmla="*/ 3277313 w 3642178"/>
              <a:gd name="connsiteY26" fmla="*/ 1346635 h 1385564"/>
              <a:gd name="connsiteX27" fmla="*/ 3564755 w 3642178"/>
              <a:gd name="connsiteY27" fmla="*/ 1282542 h 1385564"/>
              <a:gd name="connsiteX28" fmla="*/ 3621393 w 3642178"/>
              <a:gd name="connsiteY28" fmla="*/ 1296079 h 1385564"/>
              <a:gd name="connsiteX0" fmla="*/ 3621393 w 3642178"/>
              <a:gd name="connsiteY0" fmla="*/ 1292711 h 1382194"/>
              <a:gd name="connsiteX1" fmla="*/ 3303827 w 3642178"/>
              <a:gd name="connsiteY1" fmla="*/ 925084 h 1382194"/>
              <a:gd name="connsiteX2" fmla="*/ 2856669 w 3642178"/>
              <a:gd name="connsiteY2" fmla="*/ 525255 h 1382194"/>
              <a:gd name="connsiteX3" fmla="*/ 2601441 w 3642178"/>
              <a:gd name="connsiteY3" fmla="*/ 361840 h 1382194"/>
              <a:gd name="connsiteX4" fmla="*/ 2309861 w 3642178"/>
              <a:gd name="connsiteY4" fmla="*/ 259478 h 1382194"/>
              <a:gd name="connsiteX5" fmla="*/ 2115282 w 3642178"/>
              <a:gd name="connsiteY5" fmla="*/ 180837 h 1382194"/>
              <a:gd name="connsiteX6" fmla="*/ 1905876 w 3642178"/>
              <a:gd name="connsiteY6" fmla="*/ 45353 h 1382194"/>
              <a:gd name="connsiteX7" fmla="*/ 1531560 w 3642178"/>
              <a:gd name="connsiteY7" fmla="*/ 34658 h 1382194"/>
              <a:gd name="connsiteX8" fmla="*/ 1323013 w 3642178"/>
              <a:gd name="connsiteY8" fmla="*/ 18616 h 1382194"/>
              <a:gd name="connsiteX9" fmla="*/ 1162592 w 3642178"/>
              <a:gd name="connsiteY9" fmla="*/ 34658 h 1382194"/>
              <a:gd name="connsiteX10" fmla="*/ 1055645 w 3642178"/>
              <a:gd name="connsiteY10" fmla="*/ 61395 h 1382194"/>
              <a:gd name="connsiteX11" fmla="*/ 1007518 w 3642178"/>
              <a:gd name="connsiteY11" fmla="*/ 120216 h 1382194"/>
              <a:gd name="connsiteX12" fmla="*/ 900571 w 3642178"/>
              <a:gd name="connsiteY12" fmla="*/ 120216 h 1382194"/>
              <a:gd name="connsiteX13" fmla="*/ 852445 w 3642178"/>
              <a:gd name="connsiteY13" fmla="*/ 88132 h 1382194"/>
              <a:gd name="connsiteX14" fmla="*/ 718760 w 3642178"/>
              <a:gd name="connsiteY14" fmla="*/ 61395 h 1382194"/>
              <a:gd name="connsiteX15" fmla="*/ 477846 w 3642178"/>
              <a:gd name="connsiteY15" fmla="*/ 1361 h 1382194"/>
              <a:gd name="connsiteX16" fmla="*/ 269298 w 3642178"/>
              <a:gd name="connsiteY16" fmla="*/ 126051 h 1382194"/>
              <a:gd name="connsiteX17" fmla="*/ 221455 w 3642178"/>
              <a:gd name="connsiteY17" fmla="*/ 302026 h 1382194"/>
              <a:gd name="connsiteX18" fmla="*/ 82424 w 3642178"/>
              <a:gd name="connsiteY18" fmla="*/ 548005 h 1382194"/>
              <a:gd name="connsiteX19" fmla="*/ 2213 w 3642178"/>
              <a:gd name="connsiteY19" fmla="*/ 826069 h 1382194"/>
              <a:gd name="connsiteX20" fmla="*/ 167982 w 3642178"/>
              <a:gd name="connsiteY20" fmla="*/ 1045311 h 1382194"/>
              <a:gd name="connsiteX21" fmla="*/ 232150 w 3642178"/>
              <a:gd name="connsiteY21" fmla="*/ 1216426 h 1382194"/>
              <a:gd name="connsiteX22" fmla="*/ 258887 w 3642178"/>
              <a:gd name="connsiteY22" fmla="*/ 1382195 h 1382194"/>
              <a:gd name="connsiteX23" fmla="*/ 643897 w 3642178"/>
              <a:gd name="connsiteY23" fmla="*/ 1323374 h 1382194"/>
              <a:gd name="connsiteX24" fmla="*/ 1419266 w 3642178"/>
              <a:gd name="connsiteY24" fmla="*/ 1216426 h 1382194"/>
              <a:gd name="connsiteX25" fmla="*/ 2274845 w 3642178"/>
              <a:gd name="connsiteY25" fmla="*/ 1280595 h 1382194"/>
              <a:gd name="connsiteX26" fmla="*/ 3277313 w 3642178"/>
              <a:gd name="connsiteY26" fmla="*/ 1343267 h 1382194"/>
              <a:gd name="connsiteX27" fmla="*/ 3564755 w 3642178"/>
              <a:gd name="connsiteY27" fmla="*/ 1279174 h 1382194"/>
              <a:gd name="connsiteX28" fmla="*/ 3621393 w 3642178"/>
              <a:gd name="connsiteY28" fmla="*/ 1292711 h 138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42178" h="1382194">
                <a:moveTo>
                  <a:pt x="3621393" y="1292711"/>
                </a:moveTo>
                <a:cubicBezTo>
                  <a:pt x="3571139" y="1203419"/>
                  <a:pt x="3431281" y="1052993"/>
                  <a:pt x="3303827" y="925084"/>
                </a:cubicBezTo>
                <a:cubicBezTo>
                  <a:pt x="3176373" y="797175"/>
                  <a:pt x="2973733" y="619129"/>
                  <a:pt x="2856669" y="525255"/>
                </a:cubicBezTo>
                <a:cubicBezTo>
                  <a:pt x="2739605" y="431381"/>
                  <a:pt x="2692576" y="406136"/>
                  <a:pt x="2601441" y="361840"/>
                </a:cubicBezTo>
                <a:cubicBezTo>
                  <a:pt x="2510306" y="317544"/>
                  <a:pt x="2390887" y="289645"/>
                  <a:pt x="2309861" y="259478"/>
                </a:cubicBezTo>
                <a:cubicBezTo>
                  <a:pt x="2228835" y="229311"/>
                  <a:pt x="2182613" y="216525"/>
                  <a:pt x="2115282" y="180837"/>
                </a:cubicBezTo>
                <a:cubicBezTo>
                  <a:pt x="2047951" y="145150"/>
                  <a:pt x="2003163" y="69716"/>
                  <a:pt x="1905876" y="45353"/>
                </a:cubicBezTo>
                <a:cubicBezTo>
                  <a:pt x="1808589" y="20990"/>
                  <a:pt x="1628704" y="39114"/>
                  <a:pt x="1531560" y="34658"/>
                </a:cubicBezTo>
                <a:cubicBezTo>
                  <a:pt x="1434416" y="30202"/>
                  <a:pt x="1384508" y="18616"/>
                  <a:pt x="1323013" y="18616"/>
                </a:cubicBezTo>
                <a:cubicBezTo>
                  <a:pt x="1261518" y="18616"/>
                  <a:pt x="1207153" y="27528"/>
                  <a:pt x="1162592" y="34658"/>
                </a:cubicBezTo>
                <a:cubicBezTo>
                  <a:pt x="1118031" y="41788"/>
                  <a:pt x="1081491" y="47135"/>
                  <a:pt x="1055645" y="61395"/>
                </a:cubicBezTo>
                <a:cubicBezTo>
                  <a:pt x="1029799" y="75655"/>
                  <a:pt x="1033364" y="110413"/>
                  <a:pt x="1007518" y="120216"/>
                </a:cubicBezTo>
                <a:cubicBezTo>
                  <a:pt x="981672" y="130020"/>
                  <a:pt x="926416" y="125563"/>
                  <a:pt x="900571" y="120216"/>
                </a:cubicBezTo>
                <a:cubicBezTo>
                  <a:pt x="874726" y="114869"/>
                  <a:pt x="882747" y="97935"/>
                  <a:pt x="852445" y="88132"/>
                </a:cubicBezTo>
                <a:cubicBezTo>
                  <a:pt x="822143" y="78329"/>
                  <a:pt x="781193" y="75857"/>
                  <a:pt x="718760" y="61395"/>
                </a:cubicBezTo>
                <a:cubicBezTo>
                  <a:pt x="656327" y="46933"/>
                  <a:pt x="552756" y="-9415"/>
                  <a:pt x="477846" y="1361"/>
                </a:cubicBezTo>
                <a:cubicBezTo>
                  <a:pt x="402936" y="12137"/>
                  <a:pt x="312030" y="75940"/>
                  <a:pt x="269298" y="126051"/>
                </a:cubicBezTo>
                <a:cubicBezTo>
                  <a:pt x="226566" y="176162"/>
                  <a:pt x="252601" y="231700"/>
                  <a:pt x="221455" y="302026"/>
                </a:cubicBezTo>
                <a:cubicBezTo>
                  <a:pt x="190309" y="372352"/>
                  <a:pt x="118964" y="460665"/>
                  <a:pt x="82424" y="548005"/>
                </a:cubicBezTo>
                <a:cubicBezTo>
                  <a:pt x="45884" y="635345"/>
                  <a:pt x="-12047" y="743185"/>
                  <a:pt x="2213" y="826069"/>
                </a:cubicBezTo>
                <a:cubicBezTo>
                  <a:pt x="59615" y="979261"/>
                  <a:pt x="129659" y="980252"/>
                  <a:pt x="167982" y="1045311"/>
                </a:cubicBezTo>
                <a:cubicBezTo>
                  <a:pt x="206305" y="1110371"/>
                  <a:pt x="216999" y="1160279"/>
                  <a:pt x="232150" y="1216426"/>
                </a:cubicBezTo>
                <a:cubicBezTo>
                  <a:pt x="247301" y="1272573"/>
                  <a:pt x="258887" y="1382195"/>
                  <a:pt x="258887" y="1382195"/>
                </a:cubicBezTo>
                <a:lnTo>
                  <a:pt x="643897" y="1323374"/>
                </a:lnTo>
                <a:cubicBezTo>
                  <a:pt x="837294" y="1295746"/>
                  <a:pt x="1147441" y="1223556"/>
                  <a:pt x="1419266" y="1216426"/>
                </a:cubicBezTo>
                <a:cubicBezTo>
                  <a:pt x="1691091" y="1209296"/>
                  <a:pt x="1965171" y="1259455"/>
                  <a:pt x="2274845" y="1280595"/>
                </a:cubicBezTo>
                <a:cubicBezTo>
                  <a:pt x="2584519" y="1301735"/>
                  <a:pt x="3062328" y="1343504"/>
                  <a:pt x="3277313" y="1343267"/>
                </a:cubicBezTo>
                <a:cubicBezTo>
                  <a:pt x="3492298" y="1343030"/>
                  <a:pt x="3507408" y="1287600"/>
                  <a:pt x="3564755" y="1279174"/>
                </a:cubicBezTo>
                <a:cubicBezTo>
                  <a:pt x="3622102" y="1270748"/>
                  <a:pt x="3671647" y="1382003"/>
                  <a:pt x="3621393" y="1292711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2839074" y="5828122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Calcaneum</a:t>
            </a:r>
            <a:endParaRPr lang="en-GB" sz="1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3"/>
          <a:stretch/>
        </p:blipFill>
        <p:spPr>
          <a:xfrm>
            <a:off x="323528" y="1950881"/>
            <a:ext cx="4400538" cy="1838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28" y="1916832"/>
            <a:ext cx="3742944" cy="1969008"/>
          </a:xfrm>
          <a:prstGeom prst="rect">
            <a:avLst/>
          </a:prstGeom>
        </p:spPr>
      </p:pic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-2412776" y="638373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Longitudinal Axis 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-2340966" y="338419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Longitudinal Axis 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907704" y="3431406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Transverse Axis 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2195736" y="6455742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Transverse Axis 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834313" y="2942603"/>
            <a:ext cx="3859241" cy="736928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connsiteX0" fmla="*/ 3729329 w 3744397"/>
              <a:gd name="connsiteY0" fmla="*/ 663074 h 1412221"/>
              <a:gd name="connsiteX1" fmla="*/ 3515434 w 3744397"/>
              <a:gd name="connsiteY1" fmla="*/ 497305 h 1412221"/>
              <a:gd name="connsiteX2" fmla="*/ 3210634 w 3744397"/>
              <a:gd name="connsiteY2" fmla="*/ 310147 h 1412221"/>
              <a:gd name="connsiteX3" fmla="*/ 3103687 w 3744397"/>
              <a:gd name="connsiteY3" fmla="*/ 229937 h 1412221"/>
              <a:gd name="connsiteX4" fmla="*/ 3028824 w 3744397"/>
              <a:gd name="connsiteY4" fmla="*/ 203200 h 1412221"/>
              <a:gd name="connsiteX5" fmla="*/ 2905834 w 3744397"/>
              <a:gd name="connsiteY5" fmla="*/ 155074 h 1412221"/>
              <a:gd name="connsiteX6" fmla="*/ 2761455 w 3744397"/>
              <a:gd name="connsiteY6" fmla="*/ 139031 h 1412221"/>
              <a:gd name="connsiteX7" fmla="*/ 2622424 w 3744397"/>
              <a:gd name="connsiteY7" fmla="*/ 197853 h 1412221"/>
              <a:gd name="connsiteX8" fmla="*/ 2542213 w 3744397"/>
              <a:gd name="connsiteY8" fmla="*/ 224589 h 1412221"/>
              <a:gd name="connsiteX9" fmla="*/ 2387139 w 3744397"/>
              <a:gd name="connsiteY9" fmla="*/ 197853 h 1412221"/>
              <a:gd name="connsiteX10" fmla="*/ 2365750 w 3744397"/>
              <a:gd name="connsiteY10" fmla="*/ 133684 h 1412221"/>
              <a:gd name="connsiteX11" fmla="*/ 2301582 w 3744397"/>
              <a:gd name="connsiteY11" fmla="*/ 106947 h 1412221"/>
              <a:gd name="connsiteX12" fmla="*/ 2151855 w 3744397"/>
              <a:gd name="connsiteY12" fmla="*/ 58821 h 1412221"/>
              <a:gd name="connsiteX13" fmla="*/ 1905876 w 3744397"/>
              <a:gd name="connsiteY13" fmla="*/ 26737 h 1412221"/>
              <a:gd name="connsiteX14" fmla="*/ 1531560 w 3744397"/>
              <a:gd name="connsiteY14" fmla="*/ 16042 h 1412221"/>
              <a:gd name="connsiteX15" fmla="*/ 1323013 w 3744397"/>
              <a:gd name="connsiteY15" fmla="*/ 0 h 1412221"/>
              <a:gd name="connsiteX16" fmla="*/ 1162592 w 3744397"/>
              <a:gd name="connsiteY16" fmla="*/ 16042 h 1412221"/>
              <a:gd name="connsiteX17" fmla="*/ 1055645 w 3744397"/>
              <a:gd name="connsiteY17" fmla="*/ 42779 h 1412221"/>
              <a:gd name="connsiteX18" fmla="*/ 1007518 w 3744397"/>
              <a:gd name="connsiteY18" fmla="*/ 101600 h 1412221"/>
              <a:gd name="connsiteX19" fmla="*/ 900571 w 3744397"/>
              <a:gd name="connsiteY19" fmla="*/ 101600 h 1412221"/>
              <a:gd name="connsiteX20" fmla="*/ 852445 w 3744397"/>
              <a:gd name="connsiteY20" fmla="*/ 69516 h 1412221"/>
              <a:gd name="connsiteX21" fmla="*/ 718760 w 3744397"/>
              <a:gd name="connsiteY21" fmla="*/ 42779 h 1412221"/>
              <a:gd name="connsiteX22" fmla="*/ 595771 w 3744397"/>
              <a:gd name="connsiteY22" fmla="*/ 69516 h 1412221"/>
              <a:gd name="connsiteX23" fmla="*/ 387224 w 3744397"/>
              <a:gd name="connsiteY23" fmla="*/ 181810 h 1412221"/>
              <a:gd name="connsiteX24" fmla="*/ 221455 w 3744397"/>
              <a:gd name="connsiteY24" fmla="*/ 283410 h 1412221"/>
              <a:gd name="connsiteX25" fmla="*/ 82424 w 3744397"/>
              <a:gd name="connsiteY25" fmla="*/ 529389 h 1412221"/>
              <a:gd name="connsiteX26" fmla="*/ 2213 w 3744397"/>
              <a:gd name="connsiteY26" fmla="*/ 807453 h 1412221"/>
              <a:gd name="connsiteX27" fmla="*/ 167982 w 3744397"/>
              <a:gd name="connsiteY27" fmla="*/ 1026695 h 1412221"/>
              <a:gd name="connsiteX28" fmla="*/ 232150 w 3744397"/>
              <a:gd name="connsiteY28" fmla="*/ 1197810 h 1412221"/>
              <a:gd name="connsiteX29" fmla="*/ 258887 w 3744397"/>
              <a:gd name="connsiteY29" fmla="*/ 1363579 h 1412221"/>
              <a:gd name="connsiteX30" fmla="*/ 643897 w 3744397"/>
              <a:gd name="connsiteY30" fmla="*/ 1304758 h 1412221"/>
              <a:gd name="connsiteX31" fmla="*/ 1419266 w 3744397"/>
              <a:gd name="connsiteY31" fmla="*/ 1197810 h 1412221"/>
              <a:gd name="connsiteX32" fmla="*/ 2274845 w 3744397"/>
              <a:gd name="connsiteY32" fmla="*/ 1261979 h 1412221"/>
              <a:gd name="connsiteX33" fmla="*/ 3290845 w 3744397"/>
              <a:gd name="connsiteY33" fmla="*/ 1363579 h 1412221"/>
              <a:gd name="connsiteX34" fmla="*/ 3670508 w 3744397"/>
              <a:gd name="connsiteY34" fmla="*/ 1411705 h 1412221"/>
              <a:gd name="connsiteX35" fmla="*/ 3686550 w 3744397"/>
              <a:gd name="connsiteY35" fmla="*/ 1390316 h 1412221"/>
              <a:gd name="connsiteX36" fmla="*/ 3702592 w 3744397"/>
              <a:gd name="connsiteY36" fmla="*/ 1144337 h 1412221"/>
              <a:gd name="connsiteX37" fmla="*/ 3723982 w 3744397"/>
              <a:gd name="connsiteY37" fmla="*/ 834189 h 1412221"/>
              <a:gd name="connsiteX38" fmla="*/ 3729329 w 3744397"/>
              <a:gd name="connsiteY38" fmla="*/ 663074 h 1412221"/>
              <a:gd name="connsiteX0" fmla="*/ 3729329 w 3744397"/>
              <a:gd name="connsiteY0" fmla="*/ 663074 h 1412221"/>
              <a:gd name="connsiteX1" fmla="*/ 3515434 w 3744397"/>
              <a:gd name="connsiteY1" fmla="*/ 497305 h 1412221"/>
              <a:gd name="connsiteX2" fmla="*/ 3210634 w 3744397"/>
              <a:gd name="connsiteY2" fmla="*/ 310147 h 1412221"/>
              <a:gd name="connsiteX3" fmla="*/ 3103687 w 3744397"/>
              <a:gd name="connsiteY3" fmla="*/ 229937 h 1412221"/>
              <a:gd name="connsiteX4" fmla="*/ 3028824 w 3744397"/>
              <a:gd name="connsiteY4" fmla="*/ 203200 h 1412221"/>
              <a:gd name="connsiteX5" fmla="*/ 2905834 w 3744397"/>
              <a:gd name="connsiteY5" fmla="*/ 155074 h 1412221"/>
              <a:gd name="connsiteX6" fmla="*/ 2622424 w 3744397"/>
              <a:gd name="connsiteY6" fmla="*/ 197853 h 1412221"/>
              <a:gd name="connsiteX7" fmla="*/ 2542213 w 3744397"/>
              <a:gd name="connsiteY7" fmla="*/ 224589 h 1412221"/>
              <a:gd name="connsiteX8" fmla="*/ 2387139 w 3744397"/>
              <a:gd name="connsiteY8" fmla="*/ 197853 h 1412221"/>
              <a:gd name="connsiteX9" fmla="*/ 2365750 w 3744397"/>
              <a:gd name="connsiteY9" fmla="*/ 133684 h 1412221"/>
              <a:gd name="connsiteX10" fmla="*/ 2301582 w 3744397"/>
              <a:gd name="connsiteY10" fmla="*/ 106947 h 1412221"/>
              <a:gd name="connsiteX11" fmla="*/ 2151855 w 3744397"/>
              <a:gd name="connsiteY11" fmla="*/ 58821 h 1412221"/>
              <a:gd name="connsiteX12" fmla="*/ 1905876 w 3744397"/>
              <a:gd name="connsiteY12" fmla="*/ 26737 h 1412221"/>
              <a:gd name="connsiteX13" fmla="*/ 1531560 w 3744397"/>
              <a:gd name="connsiteY13" fmla="*/ 16042 h 1412221"/>
              <a:gd name="connsiteX14" fmla="*/ 1323013 w 3744397"/>
              <a:gd name="connsiteY14" fmla="*/ 0 h 1412221"/>
              <a:gd name="connsiteX15" fmla="*/ 1162592 w 3744397"/>
              <a:gd name="connsiteY15" fmla="*/ 16042 h 1412221"/>
              <a:gd name="connsiteX16" fmla="*/ 1055645 w 3744397"/>
              <a:gd name="connsiteY16" fmla="*/ 42779 h 1412221"/>
              <a:gd name="connsiteX17" fmla="*/ 1007518 w 3744397"/>
              <a:gd name="connsiteY17" fmla="*/ 101600 h 1412221"/>
              <a:gd name="connsiteX18" fmla="*/ 900571 w 3744397"/>
              <a:gd name="connsiteY18" fmla="*/ 101600 h 1412221"/>
              <a:gd name="connsiteX19" fmla="*/ 852445 w 3744397"/>
              <a:gd name="connsiteY19" fmla="*/ 69516 h 1412221"/>
              <a:gd name="connsiteX20" fmla="*/ 718760 w 3744397"/>
              <a:gd name="connsiteY20" fmla="*/ 42779 h 1412221"/>
              <a:gd name="connsiteX21" fmla="*/ 595771 w 3744397"/>
              <a:gd name="connsiteY21" fmla="*/ 69516 h 1412221"/>
              <a:gd name="connsiteX22" fmla="*/ 387224 w 3744397"/>
              <a:gd name="connsiteY22" fmla="*/ 181810 h 1412221"/>
              <a:gd name="connsiteX23" fmla="*/ 221455 w 3744397"/>
              <a:gd name="connsiteY23" fmla="*/ 283410 h 1412221"/>
              <a:gd name="connsiteX24" fmla="*/ 82424 w 3744397"/>
              <a:gd name="connsiteY24" fmla="*/ 529389 h 1412221"/>
              <a:gd name="connsiteX25" fmla="*/ 2213 w 3744397"/>
              <a:gd name="connsiteY25" fmla="*/ 807453 h 1412221"/>
              <a:gd name="connsiteX26" fmla="*/ 167982 w 3744397"/>
              <a:gd name="connsiteY26" fmla="*/ 1026695 h 1412221"/>
              <a:gd name="connsiteX27" fmla="*/ 232150 w 3744397"/>
              <a:gd name="connsiteY27" fmla="*/ 1197810 h 1412221"/>
              <a:gd name="connsiteX28" fmla="*/ 258887 w 3744397"/>
              <a:gd name="connsiteY28" fmla="*/ 1363579 h 1412221"/>
              <a:gd name="connsiteX29" fmla="*/ 643897 w 3744397"/>
              <a:gd name="connsiteY29" fmla="*/ 1304758 h 1412221"/>
              <a:gd name="connsiteX30" fmla="*/ 1419266 w 3744397"/>
              <a:gd name="connsiteY30" fmla="*/ 1197810 h 1412221"/>
              <a:gd name="connsiteX31" fmla="*/ 2274845 w 3744397"/>
              <a:gd name="connsiteY31" fmla="*/ 1261979 h 1412221"/>
              <a:gd name="connsiteX32" fmla="*/ 3290845 w 3744397"/>
              <a:gd name="connsiteY32" fmla="*/ 1363579 h 1412221"/>
              <a:gd name="connsiteX33" fmla="*/ 3670508 w 3744397"/>
              <a:gd name="connsiteY33" fmla="*/ 1411705 h 1412221"/>
              <a:gd name="connsiteX34" fmla="*/ 3686550 w 3744397"/>
              <a:gd name="connsiteY34" fmla="*/ 1390316 h 1412221"/>
              <a:gd name="connsiteX35" fmla="*/ 3702592 w 3744397"/>
              <a:gd name="connsiteY35" fmla="*/ 1144337 h 1412221"/>
              <a:gd name="connsiteX36" fmla="*/ 3723982 w 3744397"/>
              <a:gd name="connsiteY36" fmla="*/ 834189 h 1412221"/>
              <a:gd name="connsiteX37" fmla="*/ 3729329 w 3744397"/>
              <a:gd name="connsiteY37" fmla="*/ 663074 h 1412221"/>
              <a:gd name="connsiteX0" fmla="*/ 3729329 w 3744397"/>
              <a:gd name="connsiteY0" fmla="*/ 663074 h 1412221"/>
              <a:gd name="connsiteX1" fmla="*/ 3515434 w 3744397"/>
              <a:gd name="connsiteY1" fmla="*/ 497305 h 1412221"/>
              <a:gd name="connsiteX2" fmla="*/ 3210634 w 3744397"/>
              <a:gd name="connsiteY2" fmla="*/ 310147 h 1412221"/>
              <a:gd name="connsiteX3" fmla="*/ 3103687 w 3744397"/>
              <a:gd name="connsiteY3" fmla="*/ 229937 h 1412221"/>
              <a:gd name="connsiteX4" fmla="*/ 3028824 w 3744397"/>
              <a:gd name="connsiteY4" fmla="*/ 203200 h 1412221"/>
              <a:gd name="connsiteX5" fmla="*/ 2622424 w 3744397"/>
              <a:gd name="connsiteY5" fmla="*/ 197853 h 1412221"/>
              <a:gd name="connsiteX6" fmla="*/ 2542213 w 3744397"/>
              <a:gd name="connsiteY6" fmla="*/ 224589 h 1412221"/>
              <a:gd name="connsiteX7" fmla="*/ 2387139 w 3744397"/>
              <a:gd name="connsiteY7" fmla="*/ 197853 h 1412221"/>
              <a:gd name="connsiteX8" fmla="*/ 2365750 w 3744397"/>
              <a:gd name="connsiteY8" fmla="*/ 133684 h 1412221"/>
              <a:gd name="connsiteX9" fmla="*/ 2301582 w 3744397"/>
              <a:gd name="connsiteY9" fmla="*/ 106947 h 1412221"/>
              <a:gd name="connsiteX10" fmla="*/ 2151855 w 3744397"/>
              <a:gd name="connsiteY10" fmla="*/ 58821 h 1412221"/>
              <a:gd name="connsiteX11" fmla="*/ 1905876 w 3744397"/>
              <a:gd name="connsiteY11" fmla="*/ 26737 h 1412221"/>
              <a:gd name="connsiteX12" fmla="*/ 1531560 w 3744397"/>
              <a:gd name="connsiteY12" fmla="*/ 16042 h 1412221"/>
              <a:gd name="connsiteX13" fmla="*/ 1323013 w 3744397"/>
              <a:gd name="connsiteY13" fmla="*/ 0 h 1412221"/>
              <a:gd name="connsiteX14" fmla="*/ 1162592 w 3744397"/>
              <a:gd name="connsiteY14" fmla="*/ 16042 h 1412221"/>
              <a:gd name="connsiteX15" fmla="*/ 1055645 w 3744397"/>
              <a:gd name="connsiteY15" fmla="*/ 42779 h 1412221"/>
              <a:gd name="connsiteX16" fmla="*/ 1007518 w 3744397"/>
              <a:gd name="connsiteY16" fmla="*/ 101600 h 1412221"/>
              <a:gd name="connsiteX17" fmla="*/ 900571 w 3744397"/>
              <a:gd name="connsiteY17" fmla="*/ 101600 h 1412221"/>
              <a:gd name="connsiteX18" fmla="*/ 852445 w 3744397"/>
              <a:gd name="connsiteY18" fmla="*/ 69516 h 1412221"/>
              <a:gd name="connsiteX19" fmla="*/ 718760 w 3744397"/>
              <a:gd name="connsiteY19" fmla="*/ 42779 h 1412221"/>
              <a:gd name="connsiteX20" fmla="*/ 595771 w 3744397"/>
              <a:gd name="connsiteY20" fmla="*/ 69516 h 1412221"/>
              <a:gd name="connsiteX21" fmla="*/ 387224 w 3744397"/>
              <a:gd name="connsiteY21" fmla="*/ 181810 h 1412221"/>
              <a:gd name="connsiteX22" fmla="*/ 221455 w 3744397"/>
              <a:gd name="connsiteY22" fmla="*/ 283410 h 1412221"/>
              <a:gd name="connsiteX23" fmla="*/ 82424 w 3744397"/>
              <a:gd name="connsiteY23" fmla="*/ 529389 h 1412221"/>
              <a:gd name="connsiteX24" fmla="*/ 2213 w 3744397"/>
              <a:gd name="connsiteY24" fmla="*/ 807453 h 1412221"/>
              <a:gd name="connsiteX25" fmla="*/ 167982 w 3744397"/>
              <a:gd name="connsiteY25" fmla="*/ 1026695 h 1412221"/>
              <a:gd name="connsiteX26" fmla="*/ 232150 w 3744397"/>
              <a:gd name="connsiteY26" fmla="*/ 1197810 h 1412221"/>
              <a:gd name="connsiteX27" fmla="*/ 258887 w 3744397"/>
              <a:gd name="connsiteY27" fmla="*/ 1363579 h 1412221"/>
              <a:gd name="connsiteX28" fmla="*/ 643897 w 3744397"/>
              <a:gd name="connsiteY28" fmla="*/ 1304758 h 1412221"/>
              <a:gd name="connsiteX29" fmla="*/ 1419266 w 3744397"/>
              <a:gd name="connsiteY29" fmla="*/ 1197810 h 1412221"/>
              <a:gd name="connsiteX30" fmla="*/ 2274845 w 3744397"/>
              <a:gd name="connsiteY30" fmla="*/ 1261979 h 1412221"/>
              <a:gd name="connsiteX31" fmla="*/ 3290845 w 3744397"/>
              <a:gd name="connsiteY31" fmla="*/ 1363579 h 1412221"/>
              <a:gd name="connsiteX32" fmla="*/ 3670508 w 3744397"/>
              <a:gd name="connsiteY32" fmla="*/ 1411705 h 1412221"/>
              <a:gd name="connsiteX33" fmla="*/ 3686550 w 3744397"/>
              <a:gd name="connsiteY33" fmla="*/ 1390316 h 1412221"/>
              <a:gd name="connsiteX34" fmla="*/ 3702592 w 3744397"/>
              <a:gd name="connsiteY34" fmla="*/ 1144337 h 1412221"/>
              <a:gd name="connsiteX35" fmla="*/ 3723982 w 3744397"/>
              <a:gd name="connsiteY35" fmla="*/ 834189 h 1412221"/>
              <a:gd name="connsiteX36" fmla="*/ 3729329 w 3744397"/>
              <a:gd name="connsiteY36" fmla="*/ 663074 h 1412221"/>
              <a:gd name="connsiteX0" fmla="*/ 3729329 w 3744397"/>
              <a:gd name="connsiteY0" fmla="*/ 663074 h 1412221"/>
              <a:gd name="connsiteX1" fmla="*/ 3515434 w 3744397"/>
              <a:gd name="connsiteY1" fmla="*/ 497305 h 1412221"/>
              <a:gd name="connsiteX2" fmla="*/ 3210634 w 3744397"/>
              <a:gd name="connsiteY2" fmla="*/ 310147 h 1412221"/>
              <a:gd name="connsiteX3" fmla="*/ 3103687 w 3744397"/>
              <a:gd name="connsiteY3" fmla="*/ 229937 h 1412221"/>
              <a:gd name="connsiteX4" fmla="*/ 2622424 w 3744397"/>
              <a:gd name="connsiteY4" fmla="*/ 197853 h 1412221"/>
              <a:gd name="connsiteX5" fmla="*/ 2542213 w 3744397"/>
              <a:gd name="connsiteY5" fmla="*/ 224589 h 1412221"/>
              <a:gd name="connsiteX6" fmla="*/ 2387139 w 3744397"/>
              <a:gd name="connsiteY6" fmla="*/ 197853 h 1412221"/>
              <a:gd name="connsiteX7" fmla="*/ 2365750 w 3744397"/>
              <a:gd name="connsiteY7" fmla="*/ 133684 h 1412221"/>
              <a:gd name="connsiteX8" fmla="*/ 2301582 w 3744397"/>
              <a:gd name="connsiteY8" fmla="*/ 106947 h 1412221"/>
              <a:gd name="connsiteX9" fmla="*/ 2151855 w 3744397"/>
              <a:gd name="connsiteY9" fmla="*/ 58821 h 1412221"/>
              <a:gd name="connsiteX10" fmla="*/ 1905876 w 3744397"/>
              <a:gd name="connsiteY10" fmla="*/ 26737 h 1412221"/>
              <a:gd name="connsiteX11" fmla="*/ 1531560 w 3744397"/>
              <a:gd name="connsiteY11" fmla="*/ 16042 h 1412221"/>
              <a:gd name="connsiteX12" fmla="*/ 1323013 w 3744397"/>
              <a:gd name="connsiteY12" fmla="*/ 0 h 1412221"/>
              <a:gd name="connsiteX13" fmla="*/ 1162592 w 3744397"/>
              <a:gd name="connsiteY13" fmla="*/ 16042 h 1412221"/>
              <a:gd name="connsiteX14" fmla="*/ 1055645 w 3744397"/>
              <a:gd name="connsiteY14" fmla="*/ 42779 h 1412221"/>
              <a:gd name="connsiteX15" fmla="*/ 1007518 w 3744397"/>
              <a:gd name="connsiteY15" fmla="*/ 101600 h 1412221"/>
              <a:gd name="connsiteX16" fmla="*/ 900571 w 3744397"/>
              <a:gd name="connsiteY16" fmla="*/ 101600 h 1412221"/>
              <a:gd name="connsiteX17" fmla="*/ 852445 w 3744397"/>
              <a:gd name="connsiteY17" fmla="*/ 69516 h 1412221"/>
              <a:gd name="connsiteX18" fmla="*/ 718760 w 3744397"/>
              <a:gd name="connsiteY18" fmla="*/ 42779 h 1412221"/>
              <a:gd name="connsiteX19" fmla="*/ 595771 w 3744397"/>
              <a:gd name="connsiteY19" fmla="*/ 69516 h 1412221"/>
              <a:gd name="connsiteX20" fmla="*/ 387224 w 3744397"/>
              <a:gd name="connsiteY20" fmla="*/ 181810 h 1412221"/>
              <a:gd name="connsiteX21" fmla="*/ 221455 w 3744397"/>
              <a:gd name="connsiteY21" fmla="*/ 283410 h 1412221"/>
              <a:gd name="connsiteX22" fmla="*/ 82424 w 3744397"/>
              <a:gd name="connsiteY22" fmla="*/ 529389 h 1412221"/>
              <a:gd name="connsiteX23" fmla="*/ 2213 w 3744397"/>
              <a:gd name="connsiteY23" fmla="*/ 807453 h 1412221"/>
              <a:gd name="connsiteX24" fmla="*/ 167982 w 3744397"/>
              <a:gd name="connsiteY24" fmla="*/ 1026695 h 1412221"/>
              <a:gd name="connsiteX25" fmla="*/ 232150 w 3744397"/>
              <a:gd name="connsiteY25" fmla="*/ 1197810 h 1412221"/>
              <a:gd name="connsiteX26" fmla="*/ 258887 w 3744397"/>
              <a:gd name="connsiteY26" fmla="*/ 1363579 h 1412221"/>
              <a:gd name="connsiteX27" fmla="*/ 643897 w 3744397"/>
              <a:gd name="connsiteY27" fmla="*/ 1304758 h 1412221"/>
              <a:gd name="connsiteX28" fmla="*/ 1419266 w 3744397"/>
              <a:gd name="connsiteY28" fmla="*/ 1197810 h 1412221"/>
              <a:gd name="connsiteX29" fmla="*/ 2274845 w 3744397"/>
              <a:gd name="connsiteY29" fmla="*/ 1261979 h 1412221"/>
              <a:gd name="connsiteX30" fmla="*/ 3290845 w 3744397"/>
              <a:gd name="connsiteY30" fmla="*/ 1363579 h 1412221"/>
              <a:gd name="connsiteX31" fmla="*/ 3670508 w 3744397"/>
              <a:gd name="connsiteY31" fmla="*/ 1411705 h 1412221"/>
              <a:gd name="connsiteX32" fmla="*/ 3686550 w 3744397"/>
              <a:gd name="connsiteY32" fmla="*/ 1390316 h 1412221"/>
              <a:gd name="connsiteX33" fmla="*/ 3702592 w 3744397"/>
              <a:gd name="connsiteY33" fmla="*/ 1144337 h 1412221"/>
              <a:gd name="connsiteX34" fmla="*/ 3723982 w 3744397"/>
              <a:gd name="connsiteY34" fmla="*/ 834189 h 1412221"/>
              <a:gd name="connsiteX35" fmla="*/ 3729329 w 3744397"/>
              <a:gd name="connsiteY35" fmla="*/ 663074 h 1412221"/>
              <a:gd name="connsiteX0" fmla="*/ 3729329 w 3744397"/>
              <a:gd name="connsiteY0" fmla="*/ 663074 h 1412221"/>
              <a:gd name="connsiteX1" fmla="*/ 3515434 w 3744397"/>
              <a:gd name="connsiteY1" fmla="*/ 497305 h 1412221"/>
              <a:gd name="connsiteX2" fmla="*/ 3210634 w 3744397"/>
              <a:gd name="connsiteY2" fmla="*/ 310147 h 1412221"/>
              <a:gd name="connsiteX3" fmla="*/ 2633378 w 3744397"/>
              <a:gd name="connsiteY3" fmla="*/ 643663 h 1412221"/>
              <a:gd name="connsiteX4" fmla="*/ 2622424 w 3744397"/>
              <a:gd name="connsiteY4" fmla="*/ 197853 h 1412221"/>
              <a:gd name="connsiteX5" fmla="*/ 2542213 w 3744397"/>
              <a:gd name="connsiteY5" fmla="*/ 224589 h 1412221"/>
              <a:gd name="connsiteX6" fmla="*/ 2387139 w 3744397"/>
              <a:gd name="connsiteY6" fmla="*/ 197853 h 1412221"/>
              <a:gd name="connsiteX7" fmla="*/ 2365750 w 3744397"/>
              <a:gd name="connsiteY7" fmla="*/ 133684 h 1412221"/>
              <a:gd name="connsiteX8" fmla="*/ 2301582 w 3744397"/>
              <a:gd name="connsiteY8" fmla="*/ 106947 h 1412221"/>
              <a:gd name="connsiteX9" fmla="*/ 2151855 w 3744397"/>
              <a:gd name="connsiteY9" fmla="*/ 58821 h 1412221"/>
              <a:gd name="connsiteX10" fmla="*/ 1905876 w 3744397"/>
              <a:gd name="connsiteY10" fmla="*/ 26737 h 1412221"/>
              <a:gd name="connsiteX11" fmla="*/ 1531560 w 3744397"/>
              <a:gd name="connsiteY11" fmla="*/ 16042 h 1412221"/>
              <a:gd name="connsiteX12" fmla="*/ 1323013 w 3744397"/>
              <a:gd name="connsiteY12" fmla="*/ 0 h 1412221"/>
              <a:gd name="connsiteX13" fmla="*/ 1162592 w 3744397"/>
              <a:gd name="connsiteY13" fmla="*/ 16042 h 1412221"/>
              <a:gd name="connsiteX14" fmla="*/ 1055645 w 3744397"/>
              <a:gd name="connsiteY14" fmla="*/ 42779 h 1412221"/>
              <a:gd name="connsiteX15" fmla="*/ 1007518 w 3744397"/>
              <a:gd name="connsiteY15" fmla="*/ 101600 h 1412221"/>
              <a:gd name="connsiteX16" fmla="*/ 900571 w 3744397"/>
              <a:gd name="connsiteY16" fmla="*/ 101600 h 1412221"/>
              <a:gd name="connsiteX17" fmla="*/ 852445 w 3744397"/>
              <a:gd name="connsiteY17" fmla="*/ 69516 h 1412221"/>
              <a:gd name="connsiteX18" fmla="*/ 718760 w 3744397"/>
              <a:gd name="connsiteY18" fmla="*/ 42779 h 1412221"/>
              <a:gd name="connsiteX19" fmla="*/ 595771 w 3744397"/>
              <a:gd name="connsiteY19" fmla="*/ 69516 h 1412221"/>
              <a:gd name="connsiteX20" fmla="*/ 387224 w 3744397"/>
              <a:gd name="connsiteY20" fmla="*/ 181810 h 1412221"/>
              <a:gd name="connsiteX21" fmla="*/ 221455 w 3744397"/>
              <a:gd name="connsiteY21" fmla="*/ 283410 h 1412221"/>
              <a:gd name="connsiteX22" fmla="*/ 82424 w 3744397"/>
              <a:gd name="connsiteY22" fmla="*/ 529389 h 1412221"/>
              <a:gd name="connsiteX23" fmla="*/ 2213 w 3744397"/>
              <a:gd name="connsiteY23" fmla="*/ 807453 h 1412221"/>
              <a:gd name="connsiteX24" fmla="*/ 167982 w 3744397"/>
              <a:gd name="connsiteY24" fmla="*/ 1026695 h 1412221"/>
              <a:gd name="connsiteX25" fmla="*/ 232150 w 3744397"/>
              <a:gd name="connsiteY25" fmla="*/ 1197810 h 1412221"/>
              <a:gd name="connsiteX26" fmla="*/ 258887 w 3744397"/>
              <a:gd name="connsiteY26" fmla="*/ 1363579 h 1412221"/>
              <a:gd name="connsiteX27" fmla="*/ 643897 w 3744397"/>
              <a:gd name="connsiteY27" fmla="*/ 1304758 h 1412221"/>
              <a:gd name="connsiteX28" fmla="*/ 1419266 w 3744397"/>
              <a:gd name="connsiteY28" fmla="*/ 1197810 h 1412221"/>
              <a:gd name="connsiteX29" fmla="*/ 2274845 w 3744397"/>
              <a:gd name="connsiteY29" fmla="*/ 1261979 h 1412221"/>
              <a:gd name="connsiteX30" fmla="*/ 3290845 w 3744397"/>
              <a:gd name="connsiteY30" fmla="*/ 1363579 h 1412221"/>
              <a:gd name="connsiteX31" fmla="*/ 3670508 w 3744397"/>
              <a:gd name="connsiteY31" fmla="*/ 1411705 h 1412221"/>
              <a:gd name="connsiteX32" fmla="*/ 3686550 w 3744397"/>
              <a:gd name="connsiteY32" fmla="*/ 1390316 h 1412221"/>
              <a:gd name="connsiteX33" fmla="*/ 3702592 w 3744397"/>
              <a:gd name="connsiteY33" fmla="*/ 1144337 h 1412221"/>
              <a:gd name="connsiteX34" fmla="*/ 3723982 w 3744397"/>
              <a:gd name="connsiteY34" fmla="*/ 834189 h 1412221"/>
              <a:gd name="connsiteX35" fmla="*/ 3729329 w 3744397"/>
              <a:gd name="connsiteY35" fmla="*/ 663074 h 1412221"/>
              <a:gd name="connsiteX0" fmla="*/ 3729329 w 3744397"/>
              <a:gd name="connsiteY0" fmla="*/ 663074 h 1412221"/>
              <a:gd name="connsiteX1" fmla="*/ 3515434 w 3744397"/>
              <a:gd name="connsiteY1" fmla="*/ 497305 h 1412221"/>
              <a:gd name="connsiteX2" fmla="*/ 2633378 w 3744397"/>
              <a:gd name="connsiteY2" fmla="*/ 643663 h 1412221"/>
              <a:gd name="connsiteX3" fmla="*/ 2622424 w 3744397"/>
              <a:gd name="connsiteY3" fmla="*/ 197853 h 1412221"/>
              <a:gd name="connsiteX4" fmla="*/ 2542213 w 3744397"/>
              <a:gd name="connsiteY4" fmla="*/ 224589 h 1412221"/>
              <a:gd name="connsiteX5" fmla="*/ 2387139 w 3744397"/>
              <a:gd name="connsiteY5" fmla="*/ 197853 h 1412221"/>
              <a:gd name="connsiteX6" fmla="*/ 2365750 w 3744397"/>
              <a:gd name="connsiteY6" fmla="*/ 133684 h 1412221"/>
              <a:gd name="connsiteX7" fmla="*/ 2301582 w 3744397"/>
              <a:gd name="connsiteY7" fmla="*/ 106947 h 1412221"/>
              <a:gd name="connsiteX8" fmla="*/ 2151855 w 3744397"/>
              <a:gd name="connsiteY8" fmla="*/ 58821 h 1412221"/>
              <a:gd name="connsiteX9" fmla="*/ 1905876 w 3744397"/>
              <a:gd name="connsiteY9" fmla="*/ 26737 h 1412221"/>
              <a:gd name="connsiteX10" fmla="*/ 1531560 w 3744397"/>
              <a:gd name="connsiteY10" fmla="*/ 16042 h 1412221"/>
              <a:gd name="connsiteX11" fmla="*/ 1323013 w 3744397"/>
              <a:gd name="connsiteY11" fmla="*/ 0 h 1412221"/>
              <a:gd name="connsiteX12" fmla="*/ 1162592 w 3744397"/>
              <a:gd name="connsiteY12" fmla="*/ 16042 h 1412221"/>
              <a:gd name="connsiteX13" fmla="*/ 1055645 w 3744397"/>
              <a:gd name="connsiteY13" fmla="*/ 42779 h 1412221"/>
              <a:gd name="connsiteX14" fmla="*/ 1007518 w 3744397"/>
              <a:gd name="connsiteY14" fmla="*/ 101600 h 1412221"/>
              <a:gd name="connsiteX15" fmla="*/ 900571 w 3744397"/>
              <a:gd name="connsiteY15" fmla="*/ 101600 h 1412221"/>
              <a:gd name="connsiteX16" fmla="*/ 852445 w 3744397"/>
              <a:gd name="connsiteY16" fmla="*/ 69516 h 1412221"/>
              <a:gd name="connsiteX17" fmla="*/ 718760 w 3744397"/>
              <a:gd name="connsiteY17" fmla="*/ 42779 h 1412221"/>
              <a:gd name="connsiteX18" fmla="*/ 595771 w 3744397"/>
              <a:gd name="connsiteY18" fmla="*/ 69516 h 1412221"/>
              <a:gd name="connsiteX19" fmla="*/ 387224 w 3744397"/>
              <a:gd name="connsiteY19" fmla="*/ 181810 h 1412221"/>
              <a:gd name="connsiteX20" fmla="*/ 221455 w 3744397"/>
              <a:gd name="connsiteY20" fmla="*/ 283410 h 1412221"/>
              <a:gd name="connsiteX21" fmla="*/ 82424 w 3744397"/>
              <a:gd name="connsiteY21" fmla="*/ 529389 h 1412221"/>
              <a:gd name="connsiteX22" fmla="*/ 2213 w 3744397"/>
              <a:gd name="connsiteY22" fmla="*/ 807453 h 1412221"/>
              <a:gd name="connsiteX23" fmla="*/ 167982 w 3744397"/>
              <a:gd name="connsiteY23" fmla="*/ 1026695 h 1412221"/>
              <a:gd name="connsiteX24" fmla="*/ 232150 w 3744397"/>
              <a:gd name="connsiteY24" fmla="*/ 1197810 h 1412221"/>
              <a:gd name="connsiteX25" fmla="*/ 258887 w 3744397"/>
              <a:gd name="connsiteY25" fmla="*/ 1363579 h 1412221"/>
              <a:gd name="connsiteX26" fmla="*/ 643897 w 3744397"/>
              <a:gd name="connsiteY26" fmla="*/ 1304758 h 1412221"/>
              <a:gd name="connsiteX27" fmla="*/ 1419266 w 3744397"/>
              <a:gd name="connsiteY27" fmla="*/ 1197810 h 1412221"/>
              <a:gd name="connsiteX28" fmla="*/ 2274845 w 3744397"/>
              <a:gd name="connsiteY28" fmla="*/ 1261979 h 1412221"/>
              <a:gd name="connsiteX29" fmla="*/ 3290845 w 3744397"/>
              <a:gd name="connsiteY29" fmla="*/ 1363579 h 1412221"/>
              <a:gd name="connsiteX30" fmla="*/ 3670508 w 3744397"/>
              <a:gd name="connsiteY30" fmla="*/ 1411705 h 1412221"/>
              <a:gd name="connsiteX31" fmla="*/ 3686550 w 3744397"/>
              <a:gd name="connsiteY31" fmla="*/ 1390316 h 1412221"/>
              <a:gd name="connsiteX32" fmla="*/ 3702592 w 3744397"/>
              <a:gd name="connsiteY32" fmla="*/ 1144337 h 1412221"/>
              <a:gd name="connsiteX33" fmla="*/ 3723982 w 3744397"/>
              <a:gd name="connsiteY33" fmla="*/ 834189 h 1412221"/>
              <a:gd name="connsiteX34" fmla="*/ 3729329 w 3744397"/>
              <a:gd name="connsiteY34" fmla="*/ 663074 h 1412221"/>
              <a:gd name="connsiteX0" fmla="*/ 3729329 w 3742115"/>
              <a:gd name="connsiteY0" fmla="*/ 663074 h 1412221"/>
              <a:gd name="connsiteX1" fmla="*/ 3546274 w 3742115"/>
              <a:gd name="connsiteY1" fmla="*/ 600736 h 1412221"/>
              <a:gd name="connsiteX2" fmla="*/ 2633378 w 3742115"/>
              <a:gd name="connsiteY2" fmla="*/ 643663 h 1412221"/>
              <a:gd name="connsiteX3" fmla="*/ 2622424 w 3742115"/>
              <a:gd name="connsiteY3" fmla="*/ 197853 h 1412221"/>
              <a:gd name="connsiteX4" fmla="*/ 2542213 w 3742115"/>
              <a:gd name="connsiteY4" fmla="*/ 224589 h 1412221"/>
              <a:gd name="connsiteX5" fmla="*/ 2387139 w 3742115"/>
              <a:gd name="connsiteY5" fmla="*/ 197853 h 1412221"/>
              <a:gd name="connsiteX6" fmla="*/ 2365750 w 3742115"/>
              <a:gd name="connsiteY6" fmla="*/ 133684 h 1412221"/>
              <a:gd name="connsiteX7" fmla="*/ 2301582 w 3742115"/>
              <a:gd name="connsiteY7" fmla="*/ 106947 h 1412221"/>
              <a:gd name="connsiteX8" fmla="*/ 2151855 w 3742115"/>
              <a:gd name="connsiteY8" fmla="*/ 58821 h 1412221"/>
              <a:gd name="connsiteX9" fmla="*/ 1905876 w 3742115"/>
              <a:gd name="connsiteY9" fmla="*/ 26737 h 1412221"/>
              <a:gd name="connsiteX10" fmla="*/ 1531560 w 3742115"/>
              <a:gd name="connsiteY10" fmla="*/ 16042 h 1412221"/>
              <a:gd name="connsiteX11" fmla="*/ 1323013 w 3742115"/>
              <a:gd name="connsiteY11" fmla="*/ 0 h 1412221"/>
              <a:gd name="connsiteX12" fmla="*/ 1162592 w 3742115"/>
              <a:gd name="connsiteY12" fmla="*/ 16042 h 1412221"/>
              <a:gd name="connsiteX13" fmla="*/ 1055645 w 3742115"/>
              <a:gd name="connsiteY13" fmla="*/ 42779 h 1412221"/>
              <a:gd name="connsiteX14" fmla="*/ 1007518 w 3742115"/>
              <a:gd name="connsiteY14" fmla="*/ 101600 h 1412221"/>
              <a:gd name="connsiteX15" fmla="*/ 900571 w 3742115"/>
              <a:gd name="connsiteY15" fmla="*/ 101600 h 1412221"/>
              <a:gd name="connsiteX16" fmla="*/ 852445 w 3742115"/>
              <a:gd name="connsiteY16" fmla="*/ 69516 h 1412221"/>
              <a:gd name="connsiteX17" fmla="*/ 718760 w 3742115"/>
              <a:gd name="connsiteY17" fmla="*/ 42779 h 1412221"/>
              <a:gd name="connsiteX18" fmla="*/ 595771 w 3742115"/>
              <a:gd name="connsiteY18" fmla="*/ 69516 h 1412221"/>
              <a:gd name="connsiteX19" fmla="*/ 387224 w 3742115"/>
              <a:gd name="connsiteY19" fmla="*/ 181810 h 1412221"/>
              <a:gd name="connsiteX20" fmla="*/ 221455 w 3742115"/>
              <a:gd name="connsiteY20" fmla="*/ 283410 h 1412221"/>
              <a:gd name="connsiteX21" fmla="*/ 82424 w 3742115"/>
              <a:gd name="connsiteY21" fmla="*/ 529389 h 1412221"/>
              <a:gd name="connsiteX22" fmla="*/ 2213 w 3742115"/>
              <a:gd name="connsiteY22" fmla="*/ 807453 h 1412221"/>
              <a:gd name="connsiteX23" fmla="*/ 167982 w 3742115"/>
              <a:gd name="connsiteY23" fmla="*/ 1026695 h 1412221"/>
              <a:gd name="connsiteX24" fmla="*/ 232150 w 3742115"/>
              <a:gd name="connsiteY24" fmla="*/ 1197810 h 1412221"/>
              <a:gd name="connsiteX25" fmla="*/ 258887 w 3742115"/>
              <a:gd name="connsiteY25" fmla="*/ 1363579 h 1412221"/>
              <a:gd name="connsiteX26" fmla="*/ 643897 w 3742115"/>
              <a:gd name="connsiteY26" fmla="*/ 1304758 h 1412221"/>
              <a:gd name="connsiteX27" fmla="*/ 1419266 w 3742115"/>
              <a:gd name="connsiteY27" fmla="*/ 1197810 h 1412221"/>
              <a:gd name="connsiteX28" fmla="*/ 2274845 w 3742115"/>
              <a:gd name="connsiteY28" fmla="*/ 1261979 h 1412221"/>
              <a:gd name="connsiteX29" fmla="*/ 3290845 w 3742115"/>
              <a:gd name="connsiteY29" fmla="*/ 1363579 h 1412221"/>
              <a:gd name="connsiteX30" fmla="*/ 3670508 w 3742115"/>
              <a:gd name="connsiteY30" fmla="*/ 1411705 h 1412221"/>
              <a:gd name="connsiteX31" fmla="*/ 3686550 w 3742115"/>
              <a:gd name="connsiteY31" fmla="*/ 1390316 h 1412221"/>
              <a:gd name="connsiteX32" fmla="*/ 3702592 w 3742115"/>
              <a:gd name="connsiteY32" fmla="*/ 1144337 h 1412221"/>
              <a:gd name="connsiteX33" fmla="*/ 3723982 w 3742115"/>
              <a:gd name="connsiteY33" fmla="*/ 834189 h 1412221"/>
              <a:gd name="connsiteX34" fmla="*/ 3729329 w 3742115"/>
              <a:gd name="connsiteY34" fmla="*/ 663074 h 1412221"/>
              <a:gd name="connsiteX0" fmla="*/ 3729329 w 3742115"/>
              <a:gd name="connsiteY0" fmla="*/ 663074 h 1412221"/>
              <a:gd name="connsiteX1" fmla="*/ 3546274 w 3742115"/>
              <a:gd name="connsiteY1" fmla="*/ 600736 h 1412221"/>
              <a:gd name="connsiteX2" fmla="*/ 2633378 w 3742115"/>
              <a:gd name="connsiteY2" fmla="*/ 643663 h 1412221"/>
              <a:gd name="connsiteX3" fmla="*/ 2542213 w 3742115"/>
              <a:gd name="connsiteY3" fmla="*/ 224589 h 1412221"/>
              <a:gd name="connsiteX4" fmla="*/ 2387139 w 3742115"/>
              <a:gd name="connsiteY4" fmla="*/ 197853 h 1412221"/>
              <a:gd name="connsiteX5" fmla="*/ 2365750 w 3742115"/>
              <a:gd name="connsiteY5" fmla="*/ 133684 h 1412221"/>
              <a:gd name="connsiteX6" fmla="*/ 2301582 w 3742115"/>
              <a:gd name="connsiteY6" fmla="*/ 106947 h 1412221"/>
              <a:gd name="connsiteX7" fmla="*/ 2151855 w 3742115"/>
              <a:gd name="connsiteY7" fmla="*/ 58821 h 1412221"/>
              <a:gd name="connsiteX8" fmla="*/ 1905876 w 3742115"/>
              <a:gd name="connsiteY8" fmla="*/ 26737 h 1412221"/>
              <a:gd name="connsiteX9" fmla="*/ 1531560 w 3742115"/>
              <a:gd name="connsiteY9" fmla="*/ 16042 h 1412221"/>
              <a:gd name="connsiteX10" fmla="*/ 1323013 w 3742115"/>
              <a:gd name="connsiteY10" fmla="*/ 0 h 1412221"/>
              <a:gd name="connsiteX11" fmla="*/ 1162592 w 3742115"/>
              <a:gd name="connsiteY11" fmla="*/ 16042 h 1412221"/>
              <a:gd name="connsiteX12" fmla="*/ 1055645 w 3742115"/>
              <a:gd name="connsiteY12" fmla="*/ 42779 h 1412221"/>
              <a:gd name="connsiteX13" fmla="*/ 1007518 w 3742115"/>
              <a:gd name="connsiteY13" fmla="*/ 101600 h 1412221"/>
              <a:gd name="connsiteX14" fmla="*/ 900571 w 3742115"/>
              <a:gd name="connsiteY14" fmla="*/ 101600 h 1412221"/>
              <a:gd name="connsiteX15" fmla="*/ 852445 w 3742115"/>
              <a:gd name="connsiteY15" fmla="*/ 69516 h 1412221"/>
              <a:gd name="connsiteX16" fmla="*/ 718760 w 3742115"/>
              <a:gd name="connsiteY16" fmla="*/ 42779 h 1412221"/>
              <a:gd name="connsiteX17" fmla="*/ 595771 w 3742115"/>
              <a:gd name="connsiteY17" fmla="*/ 69516 h 1412221"/>
              <a:gd name="connsiteX18" fmla="*/ 387224 w 3742115"/>
              <a:gd name="connsiteY18" fmla="*/ 181810 h 1412221"/>
              <a:gd name="connsiteX19" fmla="*/ 221455 w 3742115"/>
              <a:gd name="connsiteY19" fmla="*/ 283410 h 1412221"/>
              <a:gd name="connsiteX20" fmla="*/ 82424 w 3742115"/>
              <a:gd name="connsiteY20" fmla="*/ 529389 h 1412221"/>
              <a:gd name="connsiteX21" fmla="*/ 2213 w 3742115"/>
              <a:gd name="connsiteY21" fmla="*/ 807453 h 1412221"/>
              <a:gd name="connsiteX22" fmla="*/ 167982 w 3742115"/>
              <a:gd name="connsiteY22" fmla="*/ 1026695 h 1412221"/>
              <a:gd name="connsiteX23" fmla="*/ 232150 w 3742115"/>
              <a:gd name="connsiteY23" fmla="*/ 1197810 h 1412221"/>
              <a:gd name="connsiteX24" fmla="*/ 258887 w 3742115"/>
              <a:gd name="connsiteY24" fmla="*/ 1363579 h 1412221"/>
              <a:gd name="connsiteX25" fmla="*/ 643897 w 3742115"/>
              <a:gd name="connsiteY25" fmla="*/ 1304758 h 1412221"/>
              <a:gd name="connsiteX26" fmla="*/ 1419266 w 3742115"/>
              <a:gd name="connsiteY26" fmla="*/ 1197810 h 1412221"/>
              <a:gd name="connsiteX27" fmla="*/ 2274845 w 3742115"/>
              <a:gd name="connsiteY27" fmla="*/ 1261979 h 1412221"/>
              <a:gd name="connsiteX28" fmla="*/ 3290845 w 3742115"/>
              <a:gd name="connsiteY28" fmla="*/ 1363579 h 1412221"/>
              <a:gd name="connsiteX29" fmla="*/ 3670508 w 3742115"/>
              <a:gd name="connsiteY29" fmla="*/ 1411705 h 1412221"/>
              <a:gd name="connsiteX30" fmla="*/ 3686550 w 3742115"/>
              <a:gd name="connsiteY30" fmla="*/ 1390316 h 1412221"/>
              <a:gd name="connsiteX31" fmla="*/ 3702592 w 3742115"/>
              <a:gd name="connsiteY31" fmla="*/ 1144337 h 1412221"/>
              <a:gd name="connsiteX32" fmla="*/ 3723982 w 3742115"/>
              <a:gd name="connsiteY32" fmla="*/ 834189 h 1412221"/>
              <a:gd name="connsiteX33" fmla="*/ 3729329 w 3742115"/>
              <a:gd name="connsiteY33" fmla="*/ 663074 h 1412221"/>
              <a:gd name="connsiteX0" fmla="*/ 3729329 w 3742115"/>
              <a:gd name="connsiteY0" fmla="*/ 663074 h 1412221"/>
              <a:gd name="connsiteX1" fmla="*/ 3546274 w 3742115"/>
              <a:gd name="connsiteY1" fmla="*/ 600736 h 1412221"/>
              <a:gd name="connsiteX2" fmla="*/ 2633378 w 3742115"/>
              <a:gd name="connsiteY2" fmla="*/ 643663 h 1412221"/>
              <a:gd name="connsiteX3" fmla="*/ 2387139 w 3742115"/>
              <a:gd name="connsiteY3" fmla="*/ 197853 h 1412221"/>
              <a:gd name="connsiteX4" fmla="*/ 2365750 w 3742115"/>
              <a:gd name="connsiteY4" fmla="*/ 133684 h 1412221"/>
              <a:gd name="connsiteX5" fmla="*/ 2301582 w 3742115"/>
              <a:gd name="connsiteY5" fmla="*/ 106947 h 1412221"/>
              <a:gd name="connsiteX6" fmla="*/ 2151855 w 3742115"/>
              <a:gd name="connsiteY6" fmla="*/ 58821 h 1412221"/>
              <a:gd name="connsiteX7" fmla="*/ 1905876 w 3742115"/>
              <a:gd name="connsiteY7" fmla="*/ 26737 h 1412221"/>
              <a:gd name="connsiteX8" fmla="*/ 1531560 w 3742115"/>
              <a:gd name="connsiteY8" fmla="*/ 16042 h 1412221"/>
              <a:gd name="connsiteX9" fmla="*/ 1323013 w 3742115"/>
              <a:gd name="connsiteY9" fmla="*/ 0 h 1412221"/>
              <a:gd name="connsiteX10" fmla="*/ 1162592 w 3742115"/>
              <a:gd name="connsiteY10" fmla="*/ 16042 h 1412221"/>
              <a:gd name="connsiteX11" fmla="*/ 1055645 w 3742115"/>
              <a:gd name="connsiteY11" fmla="*/ 42779 h 1412221"/>
              <a:gd name="connsiteX12" fmla="*/ 1007518 w 3742115"/>
              <a:gd name="connsiteY12" fmla="*/ 101600 h 1412221"/>
              <a:gd name="connsiteX13" fmla="*/ 900571 w 3742115"/>
              <a:gd name="connsiteY13" fmla="*/ 101600 h 1412221"/>
              <a:gd name="connsiteX14" fmla="*/ 852445 w 3742115"/>
              <a:gd name="connsiteY14" fmla="*/ 69516 h 1412221"/>
              <a:gd name="connsiteX15" fmla="*/ 718760 w 3742115"/>
              <a:gd name="connsiteY15" fmla="*/ 42779 h 1412221"/>
              <a:gd name="connsiteX16" fmla="*/ 595771 w 3742115"/>
              <a:gd name="connsiteY16" fmla="*/ 69516 h 1412221"/>
              <a:gd name="connsiteX17" fmla="*/ 387224 w 3742115"/>
              <a:gd name="connsiteY17" fmla="*/ 181810 h 1412221"/>
              <a:gd name="connsiteX18" fmla="*/ 221455 w 3742115"/>
              <a:gd name="connsiteY18" fmla="*/ 283410 h 1412221"/>
              <a:gd name="connsiteX19" fmla="*/ 82424 w 3742115"/>
              <a:gd name="connsiteY19" fmla="*/ 529389 h 1412221"/>
              <a:gd name="connsiteX20" fmla="*/ 2213 w 3742115"/>
              <a:gd name="connsiteY20" fmla="*/ 807453 h 1412221"/>
              <a:gd name="connsiteX21" fmla="*/ 167982 w 3742115"/>
              <a:gd name="connsiteY21" fmla="*/ 1026695 h 1412221"/>
              <a:gd name="connsiteX22" fmla="*/ 232150 w 3742115"/>
              <a:gd name="connsiteY22" fmla="*/ 1197810 h 1412221"/>
              <a:gd name="connsiteX23" fmla="*/ 258887 w 3742115"/>
              <a:gd name="connsiteY23" fmla="*/ 1363579 h 1412221"/>
              <a:gd name="connsiteX24" fmla="*/ 643897 w 3742115"/>
              <a:gd name="connsiteY24" fmla="*/ 1304758 h 1412221"/>
              <a:gd name="connsiteX25" fmla="*/ 1419266 w 3742115"/>
              <a:gd name="connsiteY25" fmla="*/ 1197810 h 1412221"/>
              <a:gd name="connsiteX26" fmla="*/ 2274845 w 3742115"/>
              <a:gd name="connsiteY26" fmla="*/ 1261979 h 1412221"/>
              <a:gd name="connsiteX27" fmla="*/ 3290845 w 3742115"/>
              <a:gd name="connsiteY27" fmla="*/ 1363579 h 1412221"/>
              <a:gd name="connsiteX28" fmla="*/ 3670508 w 3742115"/>
              <a:gd name="connsiteY28" fmla="*/ 1411705 h 1412221"/>
              <a:gd name="connsiteX29" fmla="*/ 3686550 w 3742115"/>
              <a:gd name="connsiteY29" fmla="*/ 1390316 h 1412221"/>
              <a:gd name="connsiteX30" fmla="*/ 3702592 w 3742115"/>
              <a:gd name="connsiteY30" fmla="*/ 1144337 h 1412221"/>
              <a:gd name="connsiteX31" fmla="*/ 3723982 w 3742115"/>
              <a:gd name="connsiteY31" fmla="*/ 834189 h 1412221"/>
              <a:gd name="connsiteX32" fmla="*/ 3729329 w 3742115"/>
              <a:gd name="connsiteY32" fmla="*/ 663074 h 1412221"/>
              <a:gd name="connsiteX0" fmla="*/ 3729329 w 3742115"/>
              <a:gd name="connsiteY0" fmla="*/ 663074 h 1412221"/>
              <a:gd name="connsiteX1" fmla="*/ 3546274 w 3742115"/>
              <a:gd name="connsiteY1" fmla="*/ 600736 h 1412221"/>
              <a:gd name="connsiteX2" fmla="*/ 2633378 w 3742115"/>
              <a:gd name="connsiteY2" fmla="*/ 643663 h 1412221"/>
              <a:gd name="connsiteX3" fmla="*/ 2387139 w 3742115"/>
              <a:gd name="connsiteY3" fmla="*/ 197853 h 1412221"/>
              <a:gd name="connsiteX4" fmla="*/ 2301582 w 3742115"/>
              <a:gd name="connsiteY4" fmla="*/ 106947 h 1412221"/>
              <a:gd name="connsiteX5" fmla="*/ 2151855 w 3742115"/>
              <a:gd name="connsiteY5" fmla="*/ 58821 h 1412221"/>
              <a:gd name="connsiteX6" fmla="*/ 1905876 w 3742115"/>
              <a:gd name="connsiteY6" fmla="*/ 26737 h 1412221"/>
              <a:gd name="connsiteX7" fmla="*/ 1531560 w 3742115"/>
              <a:gd name="connsiteY7" fmla="*/ 16042 h 1412221"/>
              <a:gd name="connsiteX8" fmla="*/ 1323013 w 3742115"/>
              <a:gd name="connsiteY8" fmla="*/ 0 h 1412221"/>
              <a:gd name="connsiteX9" fmla="*/ 1162592 w 3742115"/>
              <a:gd name="connsiteY9" fmla="*/ 16042 h 1412221"/>
              <a:gd name="connsiteX10" fmla="*/ 1055645 w 3742115"/>
              <a:gd name="connsiteY10" fmla="*/ 42779 h 1412221"/>
              <a:gd name="connsiteX11" fmla="*/ 1007518 w 3742115"/>
              <a:gd name="connsiteY11" fmla="*/ 101600 h 1412221"/>
              <a:gd name="connsiteX12" fmla="*/ 900571 w 3742115"/>
              <a:gd name="connsiteY12" fmla="*/ 101600 h 1412221"/>
              <a:gd name="connsiteX13" fmla="*/ 852445 w 3742115"/>
              <a:gd name="connsiteY13" fmla="*/ 69516 h 1412221"/>
              <a:gd name="connsiteX14" fmla="*/ 718760 w 3742115"/>
              <a:gd name="connsiteY14" fmla="*/ 42779 h 1412221"/>
              <a:gd name="connsiteX15" fmla="*/ 595771 w 3742115"/>
              <a:gd name="connsiteY15" fmla="*/ 69516 h 1412221"/>
              <a:gd name="connsiteX16" fmla="*/ 387224 w 3742115"/>
              <a:gd name="connsiteY16" fmla="*/ 181810 h 1412221"/>
              <a:gd name="connsiteX17" fmla="*/ 221455 w 3742115"/>
              <a:gd name="connsiteY17" fmla="*/ 283410 h 1412221"/>
              <a:gd name="connsiteX18" fmla="*/ 82424 w 3742115"/>
              <a:gd name="connsiteY18" fmla="*/ 529389 h 1412221"/>
              <a:gd name="connsiteX19" fmla="*/ 2213 w 3742115"/>
              <a:gd name="connsiteY19" fmla="*/ 807453 h 1412221"/>
              <a:gd name="connsiteX20" fmla="*/ 167982 w 3742115"/>
              <a:gd name="connsiteY20" fmla="*/ 1026695 h 1412221"/>
              <a:gd name="connsiteX21" fmla="*/ 232150 w 3742115"/>
              <a:gd name="connsiteY21" fmla="*/ 1197810 h 1412221"/>
              <a:gd name="connsiteX22" fmla="*/ 258887 w 3742115"/>
              <a:gd name="connsiteY22" fmla="*/ 1363579 h 1412221"/>
              <a:gd name="connsiteX23" fmla="*/ 643897 w 3742115"/>
              <a:gd name="connsiteY23" fmla="*/ 1304758 h 1412221"/>
              <a:gd name="connsiteX24" fmla="*/ 1419266 w 3742115"/>
              <a:gd name="connsiteY24" fmla="*/ 1197810 h 1412221"/>
              <a:gd name="connsiteX25" fmla="*/ 2274845 w 3742115"/>
              <a:gd name="connsiteY25" fmla="*/ 1261979 h 1412221"/>
              <a:gd name="connsiteX26" fmla="*/ 3290845 w 3742115"/>
              <a:gd name="connsiteY26" fmla="*/ 1363579 h 1412221"/>
              <a:gd name="connsiteX27" fmla="*/ 3670508 w 3742115"/>
              <a:gd name="connsiteY27" fmla="*/ 1411705 h 1412221"/>
              <a:gd name="connsiteX28" fmla="*/ 3686550 w 3742115"/>
              <a:gd name="connsiteY28" fmla="*/ 1390316 h 1412221"/>
              <a:gd name="connsiteX29" fmla="*/ 3702592 w 3742115"/>
              <a:gd name="connsiteY29" fmla="*/ 1144337 h 1412221"/>
              <a:gd name="connsiteX30" fmla="*/ 3723982 w 3742115"/>
              <a:gd name="connsiteY30" fmla="*/ 834189 h 1412221"/>
              <a:gd name="connsiteX31" fmla="*/ 3729329 w 3742115"/>
              <a:gd name="connsiteY31" fmla="*/ 663074 h 1412221"/>
              <a:gd name="connsiteX0" fmla="*/ 3729329 w 3742115"/>
              <a:gd name="connsiteY0" fmla="*/ 663074 h 1412221"/>
              <a:gd name="connsiteX1" fmla="*/ 3546274 w 3742115"/>
              <a:gd name="connsiteY1" fmla="*/ 600736 h 1412221"/>
              <a:gd name="connsiteX2" fmla="*/ 2633378 w 3742115"/>
              <a:gd name="connsiteY2" fmla="*/ 643663 h 1412221"/>
              <a:gd name="connsiteX3" fmla="*/ 2101870 w 3742115"/>
              <a:gd name="connsiteY3" fmla="*/ 508147 h 1412221"/>
              <a:gd name="connsiteX4" fmla="*/ 2301582 w 3742115"/>
              <a:gd name="connsiteY4" fmla="*/ 106947 h 1412221"/>
              <a:gd name="connsiteX5" fmla="*/ 2151855 w 3742115"/>
              <a:gd name="connsiteY5" fmla="*/ 58821 h 1412221"/>
              <a:gd name="connsiteX6" fmla="*/ 1905876 w 3742115"/>
              <a:gd name="connsiteY6" fmla="*/ 26737 h 1412221"/>
              <a:gd name="connsiteX7" fmla="*/ 1531560 w 3742115"/>
              <a:gd name="connsiteY7" fmla="*/ 16042 h 1412221"/>
              <a:gd name="connsiteX8" fmla="*/ 1323013 w 3742115"/>
              <a:gd name="connsiteY8" fmla="*/ 0 h 1412221"/>
              <a:gd name="connsiteX9" fmla="*/ 1162592 w 3742115"/>
              <a:gd name="connsiteY9" fmla="*/ 16042 h 1412221"/>
              <a:gd name="connsiteX10" fmla="*/ 1055645 w 3742115"/>
              <a:gd name="connsiteY10" fmla="*/ 42779 h 1412221"/>
              <a:gd name="connsiteX11" fmla="*/ 1007518 w 3742115"/>
              <a:gd name="connsiteY11" fmla="*/ 101600 h 1412221"/>
              <a:gd name="connsiteX12" fmla="*/ 900571 w 3742115"/>
              <a:gd name="connsiteY12" fmla="*/ 101600 h 1412221"/>
              <a:gd name="connsiteX13" fmla="*/ 852445 w 3742115"/>
              <a:gd name="connsiteY13" fmla="*/ 69516 h 1412221"/>
              <a:gd name="connsiteX14" fmla="*/ 718760 w 3742115"/>
              <a:gd name="connsiteY14" fmla="*/ 42779 h 1412221"/>
              <a:gd name="connsiteX15" fmla="*/ 595771 w 3742115"/>
              <a:gd name="connsiteY15" fmla="*/ 69516 h 1412221"/>
              <a:gd name="connsiteX16" fmla="*/ 387224 w 3742115"/>
              <a:gd name="connsiteY16" fmla="*/ 181810 h 1412221"/>
              <a:gd name="connsiteX17" fmla="*/ 221455 w 3742115"/>
              <a:gd name="connsiteY17" fmla="*/ 283410 h 1412221"/>
              <a:gd name="connsiteX18" fmla="*/ 82424 w 3742115"/>
              <a:gd name="connsiteY18" fmla="*/ 529389 h 1412221"/>
              <a:gd name="connsiteX19" fmla="*/ 2213 w 3742115"/>
              <a:gd name="connsiteY19" fmla="*/ 807453 h 1412221"/>
              <a:gd name="connsiteX20" fmla="*/ 167982 w 3742115"/>
              <a:gd name="connsiteY20" fmla="*/ 1026695 h 1412221"/>
              <a:gd name="connsiteX21" fmla="*/ 232150 w 3742115"/>
              <a:gd name="connsiteY21" fmla="*/ 1197810 h 1412221"/>
              <a:gd name="connsiteX22" fmla="*/ 258887 w 3742115"/>
              <a:gd name="connsiteY22" fmla="*/ 1363579 h 1412221"/>
              <a:gd name="connsiteX23" fmla="*/ 643897 w 3742115"/>
              <a:gd name="connsiteY23" fmla="*/ 1304758 h 1412221"/>
              <a:gd name="connsiteX24" fmla="*/ 1419266 w 3742115"/>
              <a:gd name="connsiteY24" fmla="*/ 1197810 h 1412221"/>
              <a:gd name="connsiteX25" fmla="*/ 2274845 w 3742115"/>
              <a:gd name="connsiteY25" fmla="*/ 1261979 h 1412221"/>
              <a:gd name="connsiteX26" fmla="*/ 3290845 w 3742115"/>
              <a:gd name="connsiteY26" fmla="*/ 1363579 h 1412221"/>
              <a:gd name="connsiteX27" fmla="*/ 3670508 w 3742115"/>
              <a:gd name="connsiteY27" fmla="*/ 1411705 h 1412221"/>
              <a:gd name="connsiteX28" fmla="*/ 3686550 w 3742115"/>
              <a:gd name="connsiteY28" fmla="*/ 1390316 h 1412221"/>
              <a:gd name="connsiteX29" fmla="*/ 3702592 w 3742115"/>
              <a:gd name="connsiteY29" fmla="*/ 1144337 h 1412221"/>
              <a:gd name="connsiteX30" fmla="*/ 3723982 w 3742115"/>
              <a:gd name="connsiteY30" fmla="*/ 834189 h 1412221"/>
              <a:gd name="connsiteX31" fmla="*/ 3729329 w 3742115"/>
              <a:gd name="connsiteY31" fmla="*/ 663074 h 1412221"/>
              <a:gd name="connsiteX0" fmla="*/ 3729329 w 3742115"/>
              <a:gd name="connsiteY0" fmla="*/ 663074 h 1412221"/>
              <a:gd name="connsiteX1" fmla="*/ 3546274 w 3742115"/>
              <a:gd name="connsiteY1" fmla="*/ 600736 h 1412221"/>
              <a:gd name="connsiteX2" fmla="*/ 2633378 w 3742115"/>
              <a:gd name="connsiteY2" fmla="*/ 643663 h 1412221"/>
              <a:gd name="connsiteX3" fmla="*/ 2101870 w 3742115"/>
              <a:gd name="connsiteY3" fmla="*/ 508147 h 1412221"/>
              <a:gd name="connsiteX4" fmla="*/ 2151855 w 3742115"/>
              <a:gd name="connsiteY4" fmla="*/ 58821 h 1412221"/>
              <a:gd name="connsiteX5" fmla="*/ 1905876 w 3742115"/>
              <a:gd name="connsiteY5" fmla="*/ 26737 h 1412221"/>
              <a:gd name="connsiteX6" fmla="*/ 1531560 w 3742115"/>
              <a:gd name="connsiteY6" fmla="*/ 16042 h 1412221"/>
              <a:gd name="connsiteX7" fmla="*/ 1323013 w 3742115"/>
              <a:gd name="connsiteY7" fmla="*/ 0 h 1412221"/>
              <a:gd name="connsiteX8" fmla="*/ 1162592 w 3742115"/>
              <a:gd name="connsiteY8" fmla="*/ 16042 h 1412221"/>
              <a:gd name="connsiteX9" fmla="*/ 1055645 w 3742115"/>
              <a:gd name="connsiteY9" fmla="*/ 42779 h 1412221"/>
              <a:gd name="connsiteX10" fmla="*/ 1007518 w 3742115"/>
              <a:gd name="connsiteY10" fmla="*/ 101600 h 1412221"/>
              <a:gd name="connsiteX11" fmla="*/ 900571 w 3742115"/>
              <a:gd name="connsiteY11" fmla="*/ 101600 h 1412221"/>
              <a:gd name="connsiteX12" fmla="*/ 852445 w 3742115"/>
              <a:gd name="connsiteY12" fmla="*/ 69516 h 1412221"/>
              <a:gd name="connsiteX13" fmla="*/ 718760 w 3742115"/>
              <a:gd name="connsiteY13" fmla="*/ 42779 h 1412221"/>
              <a:gd name="connsiteX14" fmla="*/ 595771 w 3742115"/>
              <a:gd name="connsiteY14" fmla="*/ 69516 h 1412221"/>
              <a:gd name="connsiteX15" fmla="*/ 387224 w 3742115"/>
              <a:gd name="connsiteY15" fmla="*/ 181810 h 1412221"/>
              <a:gd name="connsiteX16" fmla="*/ 221455 w 3742115"/>
              <a:gd name="connsiteY16" fmla="*/ 283410 h 1412221"/>
              <a:gd name="connsiteX17" fmla="*/ 82424 w 3742115"/>
              <a:gd name="connsiteY17" fmla="*/ 529389 h 1412221"/>
              <a:gd name="connsiteX18" fmla="*/ 2213 w 3742115"/>
              <a:gd name="connsiteY18" fmla="*/ 807453 h 1412221"/>
              <a:gd name="connsiteX19" fmla="*/ 167982 w 3742115"/>
              <a:gd name="connsiteY19" fmla="*/ 1026695 h 1412221"/>
              <a:gd name="connsiteX20" fmla="*/ 232150 w 3742115"/>
              <a:gd name="connsiteY20" fmla="*/ 1197810 h 1412221"/>
              <a:gd name="connsiteX21" fmla="*/ 258887 w 3742115"/>
              <a:gd name="connsiteY21" fmla="*/ 1363579 h 1412221"/>
              <a:gd name="connsiteX22" fmla="*/ 643897 w 3742115"/>
              <a:gd name="connsiteY22" fmla="*/ 1304758 h 1412221"/>
              <a:gd name="connsiteX23" fmla="*/ 1419266 w 3742115"/>
              <a:gd name="connsiteY23" fmla="*/ 1197810 h 1412221"/>
              <a:gd name="connsiteX24" fmla="*/ 2274845 w 3742115"/>
              <a:gd name="connsiteY24" fmla="*/ 1261979 h 1412221"/>
              <a:gd name="connsiteX25" fmla="*/ 3290845 w 3742115"/>
              <a:gd name="connsiteY25" fmla="*/ 1363579 h 1412221"/>
              <a:gd name="connsiteX26" fmla="*/ 3670508 w 3742115"/>
              <a:gd name="connsiteY26" fmla="*/ 1411705 h 1412221"/>
              <a:gd name="connsiteX27" fmla="*/ 3686550 w 3742115"/>
              <a:gd name="connsiteY27" fmla="*/ 1390316 h 1412221"/>
              <a:gd name="connsiteX28" fmla="*/ 3702592 w 3742115"/>
              <a:gd name="connsiteY28" fmla="*/ 1144337 h 1412221"/>
              <a:gd name="connsiteX29" fmla="*/ 3723982 w 3742115"/>
              <a:gd name="connsiteY29" fmla="*/ 834189 h 1412221"/>
              <a:gd name="connsiteX30" fmla="*/ 3729329 w 3742115"/>
              <a:gd name="connsiteY30" fmla="*/ 663074 h 1412221"/>
              <a:gd name="connsiteX0" fmla="*/ 3729329 w 3742115"/>
              <a:gd name="connsiteY0" fmla="*/ 674675 h 1423822"/>
              <a:gd name="connsiteX1" fmla="*/ 3546274 w 3742115"/>
              <a:gd name="connsiteY1" fmla="*/ 612337 h 1423822"/>
              <a:gd name="connsiteX2" fmla="*/ 2633378 w 3742115"/>
              <a:gd name="connsiteY2" fmla="*/ 655264 h 1423822"/>
              <a:gd name="connsiteX3" fmla="*/ 2101870 w 3742115"/>
              <a:gd name="connsiteY3" fmla="*/ 519748 h 1423822"/>
              <a:gd name="connsiteX4" fmla="*/ 1905876 w 3742115"/>
              <a:gd name="connsiteY4" fmla="*/ 38338 h 1423822"/>
              <a:gd name="connsiteX5" fmla="*/ 1531560 w 3742115"/>
              <a:gd name="connsiteY5" fmla="*/ 27643 h 1423822"/>
              <a:gd name="connsiteX6" fmla="*/ 1323013 w 3742115"/>
              <a:gd name="connsiteY6" fmla="*/ 11601 h 1423822"/>
              <a:gd name="connsiteX7" fmla="*/ 1162592 w 3742115"/>
              <a:gd name="connsiteY7" fmla="*/ 27643 h 1423822"/>
              <a:gd name="connsiteX8" fmla="*/ 1055645 w 3742115"/>
              <a:gd name="connsiteY8" fmla="*/ 54380 h 1423822"/>
              <a:gd name="connsiteX9" fmla="*/ 1007518 w 3742115"/>
              <a:gd name="connsiteY9" fmla="*/ 113201 h 1423822"/>
              <a:gd name="connsiteX10" fmla="*/ 900571 w 3742115"/>
              <a:gd name="connsiteY10" fmla="*/ 113201 h 1423822"/>
              <a:gd name="connsiteX11" fmla="*/ 852445 w 3742115"/>
              <a:gd name="connsiteY11" fmla="*/ 81117 h 1423822"/>
              <a:gd name="connsiteX12" fmla="*/ 718760 w 3742115"/>
              <a:gd name="connsiteY12" fmla="*/ 54380 h 1423822"/>
              <a:gd name="connsiteX13" fmla="*/ 595771 w 3742115"/>
              <a:gd name="connsiteY13" fmla="*/ 81117 h 1423822"/>
              <a:gd name="connsiteX14" fmla="*/ 387224 w 3742115"/>
              <a:gd name="connsiteY14" fmla="*/ 193411 h 1423822"/>
              <a:gd name="connsiteX15" fmla="*/ 221455 w 3742115"/>
              <a:gd name="connsiteY15" fmla="*/ 295011 h 1423822"/>
              <a:gd name="connsiteX16" fmla="*/ 82424 w 3742115"/>
              <a:gd name="connsiteY16" fmla="*/ 540990 h 1423822"/>
              <a:gd name="connsiteX17" fmla="*/ 2213 w 3742115"/>
              <a:gd name="connsiteY17" fmla="*/ 819054 h 1423822"/>
              <a:gd name="connsiteX18" fmla="*/ 167982 w 3742115"/>
              <a:gd name="connsiteY18" fmla="*/ 1038296 h 1423822"/>
              <a:gd name="connsiteX19" fmla="*/ 232150 w 3742115"/>
              <a:gd name="connsiteY19" fmla="*/ 1209411 h 1423822"/>
              <a:gd name="connsiteX20" fmla="*/ 258887 w 3742115"/>
              <a:gd name="connsiteY20" fmla="*/ 1375180 h 1423822"/>
              <a:gd name="connsiteX21" fmla="*/ 643897 w 3742115"/>
              <a:gd name="connsiteY21" fmla="*/ 1316359 h 1423822"/>
              <a:gd name="connsiteX22" fmla="*/ 1419266 w 3742115"/>
              <a:gd name="connsiteY22" fmla="*/ 1209411 h 1423822"/>
              <a:gd name="connsiteX23" fmla="*/ 2274845 w 3742115"/>
              <a:gd name="connsiteY23" fmla="*/ 1273580 h 1423822"/>
              <a:gd name="connsiteX24" fmla="*/ 3290845 w 3742115"/>
              <a:gd name="connsiteY24" fmla="*/ 1375180 h 1423822"/>
              <a:gd name="connsiteX25" fmla="*/ 3670508 w 3742115"/>
              <a:gd name="connsiteY25" fmla="*/ 1423306 h 1423822"/>
              <a:gd name="connsiteX26" fmla="*/ 3686550 w 3742115"/>
              <a:gd name="connsiteY26" fmla="*/ 1401917 h 1423822"/>
              <a:gd name="connsiteX27" fmla="*/ 3702592 w 3742115"/>
              <a:gd name="connsiteY27" fmla="*/ 1155938 h 1423822"/>
              <a:gd name="connsiteX28" fmla="*/ 3723982 w 3742115"/>
              <a:gd name="connsiteY28" fmla="*/ 845790 h 1423822"/>
              <a:gd name="connsiteX29" fmla="*/ 3729329 w 3742115"/>
              <a:gd name="connsiteY29" fmla="*/ 674675 h 1423822"/>
              <a:gd name="connsiteX0" fmla="*/ 3729329 w 3742115"/>
              <a:gd name="connsiteY0" fmla="*/ 673828 h 1422975"/>
              <a:gd name="connsiteX1" fmla="*/ 3546274 w 3742115"/>
              <a:gd name="connsiteY1" fmla="*/ 611490 h 1422975"/>
              <a:gd name="connsiteX2" fmla="*/ 2633378 w 3742115"/>
              <a:gd name="connsiteY2" fmla="*/ 654417 h 1422975"/>
              <a:gd name="connsiteX3" fmla="*/ 2101870 w 3742115"/>
              <a:gd name="connsiteY3" fmla="*/ 518901 h 1422975"/>
              <a:gd name="connsiteX4" fmla="*/ 1659157 w 3742115"/>
              <a:gd name="connsiteY4" fmla="*/ 303459 h 1422975"/>
              <a:gd name="connsiteX5" fmla="*/ 1531560 w 3742115"/>
              <a:gd name="connsiteY5" fmla="*/ 26796 h 1422975"/>
              <a:gd name="connsiteX6" fmla="*/ 1323013 w 3742115"/>
              <a:gd name="connsiteY6" fmla="*/ 10754 h 1422975"/>
              <a:gd name="connsiteX7" fmla="*/ 1162592 w 3742115"/>
              <a:gd name="connsiteY7" fmla="*/ 26796 h 1422975"/>
              <a:gd name="connsiteX8" fmla="*/ 1055645 w 3742115"/>
              <a:gd name="connsiteY8" fmla="*/ 53533 h 1422975"/>
              <a:gd name="connsiteX9" fmla="*/ 1007518 w 3742115"/>
              <a:gd name="connsiteY9" fmla="*/ 112354 h 1422975"/>
              <a:gd name="connsiteX10" fmla="*/ 900571 w 3742115"/>
              <a:gd name="connsiteY10" fmla="*/ 112354 h 1422975"/>
              <a:gd name="connsiteX11" fmla="*/ 852445 w 3742115"/>
              <a:gd name="connsiteY11" fmla="*/ 80270 h 1422975"/>
              <a:gd name="connsiteX12" fmla="*/ 718760 w 3742115"/>
              <a:gd name="connsiteY12" fmla="*/ 53533 h 1422975"/>
              <a:gd name="connsiteX13" fmla="*/ 595771 w 3742115"/>
              <a:gd name="connsiteY13" fmla="*/ 80270 h 1422975"/>
              <a:gd name="connsiteX14" fmla="*/ 387224 w 3742115"/>
              <a:gd name="connsiteY14" fmla="*/ 192564 h 1422975"/>
              <a:gd name="connsiteX15" fmla="*/ 221455 w 3742115"/>
              <a:gd name="connsiteY15" fmla="*/ 294164 h 1422975"/>
              <a:gd name="connsiteX16" fmla="*/ 82424 w 3742115"/>
              <a:gd name="connsiteY16" fmla="*/ 540143 h 1422975"/>
              <a:gd name="connsiteX17" fmla="*/ 2213 w 3742115"/>
              <a:gd name="connsiteY17" fmla="*/ 818207 h 1422975"/>
              <a:gd name="connsiteX18" fmla="*/ 167982 w 3742115"/>
              <a:gd name="connsiteY18" fmla="*/ 1037449 h 1422975"/>
              <a:gd name="connsiteX19" fmla="*/ 232150 w 3742115"/>
              <a:gd name="connsiteY19" fmla="*/ 1208564 h 1422975"/>
              <a:gd name="connsiteX20" fmla="*/ 258887 w 3742115"/>
              <a:gd name="connsiteY20" fmla="*/ 1374333 h 1422975"/>
              <a:gd name="connsiteX21" fmla="*/ 643897 w 3742115"/>
              <a:gd name="connsiteY21" fmla="*/ 1315512 h 1422975"/>
              <a:gd name="connsiteX22" fmla="*/ 1419266 w 3742115"/>
              <a:gd name="connsiteY22" fmla="*/ 1208564 h 1422975"/>
              <a:gd name="connsiteX23" fmla="*/ 2274845 w 3742115"/>
              <a:gd name="connsiteY23" fmla="*/ 1272733 h 1422975"/>
              <a:gd name="connsiteX24" fmla="*/ 3290845 w 3742115"/>
              <a:gd name="connsiteY24" fmla="*/ 1374333 h 1422975"/>
              <a:gd name="connsiteX25" fmla="*/ 3670508 w 3742115"/>
              <a:gd name="connsiteY25" fmla="*/ 1422459 h 1422975"/>
              <a:gd name="connsiteX26" fmla="*/ 3686550 w 3742115"/>
              <a:gd name="connsiteY26" fmla="*/ 1401070 h 1422975"/>
              <a:gd name="connsiteX27" fmla="*/ 3702592 w 3742115"/>
              <a:gd name="connsiteY27" fmla="*/ 1155091 h 1422975"/>
              <a:gd name="connsiteX28" fmla="*/ 3723982 w 3742115"/>
              <a:gd name="connsiteY28" fmla="*/ 844943 h 1422975"/>
              <a:gd name="connsiteX29" fmla="*/ 3729329 w 3742115"/>
              <a:gd name="connsiteY29" fmla="*/ 673828 h 1422975"/>
              <a:gd name="connsiteX0" fmla="*/ 3729329 w 3742115"/>
              <a:gd name="connsiteY0" fmla="*/ 682687 h 1431834"/>
              <a:gd name="connsiteX1" fmla="*/ 3546274 w 3742115"/>
              <a:gd name="connsiteY1" fmla="*/ 620349 h 1431834"/>
              <a:gd name="connsiteX2" fmla="*/ 2633378 w 3742115"/>
              <a:gd name="connsiteY2" fmla="*/ 663276 h 1431834"/>
              <a:gd name="connsiteX3" fmla="*/ 2101870 w 3742115"/>
              <a:gd name="connsiteY3" fmla="*/ 527760 h 1431834"/>
              <a:gd name="connsiteX4" fmla="*/ 1659157 w 3742115"/>
              <a:gd name="connsiteY4" fmla="*/ 312318 h 1431834"/>
              <a:gd name="connsiteX5" fmla="*/ 1400490 w 3742115"/>
              <a:gd name="connsiteY5" fmla="*/ 331175 h 1431834"/>
              <a:gd name="connsiteX6" fmla="*/ 1323013 w 3742115"/>
              <a:gd name="connsiteY6" fmla="*/ 19613 h 1431834"/>
              <a:gd name="connsiteX7" fmla="*/ 1162592 w 3742115"/>
              <a:gd name="connsiteY7" fmla="*/ 35655 h 1431834"/>
              <a:gd name="connsiteX8" fmla="*/ 1055645 w 3742115"/>
              <a:gd name="connsiteY8" fmla="*/ 62392 h 1431834"/>
              <a:gd name="connsiteX9" fmla="*/ 1007518 w 3742115"/>
              <a:gd name="connsiteY9" fmla="*/ 121213 h 1431834"/>
              <a:gd name="connsiteX10" fmla="*/ 900571 w 3742115"/>
              <a:gd name="connsiteY10" fmla="*/ 121213 h 1431834"/>
              <a:gd name="connsiteX11" fmla="*/ 852445 w 3742115"/>
              <a:gd name="connsiteY11" fmla="*/ 89129 h 1431834"/>
              <a:gd name="connsiteX12" fmla="*/ 718760 w 3742115"/>
              <a:gd name="connsiteY12" fmla="*/ 62392 h 1431834"/>
              <a:gd name="connsiteX13" fmla="*/ 595771 w 3742115"/>
              <a:gd name="connsiteY13" fmla="*/ 89129 h 1431834"/>
              <a:gd name="connsiteX14" fmla="*/ 387224 w 3742115"/>
              <a:gd name="connsiteY14" fmla="*/ 201423 h 1431834"/>
              <a:gd name="connsiteX15" fmla="*/ 221455 w 3742115"/>
              <a:gd name="connsiteY15" fmla="*/ 303023 h 1431834"/>
              <a:gd name="connsiteX16" fmla="*/ 82424 w 3742115"/>
              <a:gd name="connsiteY16" fmla="*/ 549002 h 1431834"/>
              <a:gd name="connsiteX17" fmla="*/ 2213 w 3742115"/>
              <a:gd name="connsiteY17" fmla="*/ 827066 h 1431834"/>
              <a:gd name="connsiteX18" fmla="*/ 167982 w 3742115"/>
              <a:gd name="connsiteY18" fmla="*/ 1046308 h 1431834"/>
              <a:gd name="connsiteX19" fmla="*/ 232150 w 3742115"/>
              <a:gd name="connsiteY19" fmla="*/ 1217423 h 1431834"/>
              <a:gd name="connsiteX20" fmla="*/ 258887 w 3742115"/>
              <a:gd name="connsiteY20" fmla="*/ 1383192 h 1431834"/>
              <a:gd name="connsiteX21" fmla="*/ 643897 w 3742115"/>
              <a:gd name="connsiteY21" fmla="*/ 1324371 h 1431834"/>
              <a:gd name="connsiteX22" fmla="*/ 1419266 w 3742115"/>
              <a:gd name="connsiteY22" fmla="*/ 1217423 h 1431834"/>
              <a:gd name="connsiteX23" fmla="*/ 2274845 w 3742115"/>
              <a:gd name="connsiteY23" fmla="*/ 1281592 h 1431834"/>
              <a:gd name="connsiteX24" fmla="*/ 3290845 w 3742115"/>
              <a:gd name="connsiteY24" fmla="*/ 1383192 h 1431834"/>
              <a:gd name="connsiteX25" fmla="*/ 3670508 w 3742115"/>
              <a:gd name="connsiteY25" fmla="*/ 1431318 h 1431834"/>
              <a:gd name="connsiteX26" fmla="*/ 3686550 w 3742115"/>
              <a:gd name="connsiteY26" fmla="*/ 1409929 h 1431834"/>
              <a:gd name="connsiteX27" fmla="*/ 3702592 w 3742115"/>
              <a:gd name="connsiteY27" fmla="*/ 1163950 h 1431834"/>
              <a:gd name="connsiteX28" fmla="*/ 3723982 w 3742115"/>
              <a:gd name="connsiteY28" fmla="*/ 853802 h 1431834"/>
              <a:gd name="connsiteX29" fmla="*/ 3729329 w 3742115"/>
              <a:gd name="connsiteY29" fmla="*/ 682687 h 1431834"/>
              <a:gd name="connsiteX0" fmla="*/ 3729329 w 3742115"/>
              <a:gd name="connsiteY0" fmla="*/ 688595 h 1437742"/>
              <a:gd name="connsiteX1" fmla="*/ 3546274 w 3742115"/>
              <a:gd name="connsiteY1" fmla="*/ 626257 h 1437742"/>
              <a:gd name="connsiteX2" fmla="*/ 2633378 w 3742115"/>
              <a:gd name="connsiteY2" fmla="*/ 669184 h 1437742"/>
              <a:gd name="connsiteX3" fmla="*/ 2101870 w 3742115"/>
              <a:gd name="connsiteY3" fmla="*/ 533668 h 1437742"/>
              <a:gd name="connsiteX4" fmla="*/ 1659157 w 3742115"/>
              <a:gd name="connsiteY4" fmla="*/ 318226 h 1437742"/>
              <a:gd name="connsiteX5" fmla="*/ 1400490 w 3742115"/>
              <a:gd name="connsiteY5" fmla="*/ 337083 h 1437742"/>
              <a:gd name="connsiteX6" fmla="*/ 1407823 w 3742115"/>
              <a:gd name="connsiteY6" fmla="*/ 675664 h 1437742"/>
              <a:gd name="connsiteX7" fmla="*/ 1162592 w 3742115"/>
              <a:gd name="connsiteY7" fmla="*/ 41563 h 1437742"/>
              <a:gd name="connsiteX8" fmla="*/ 1055645 w 3742115"/>
              <a:gd name="connsiteY8" fmla="*/ 68300 h 1437742"/>
              <a:gd name="connsiteX9" fmla="*/ 1007518 w 3742115"/>
              <a:gd name="connsiteY9" fmla="*/ 127121 h 1437742"/>
              <a:gd name="connsiteX10" fmla="*/ 900571 w 3742115"/>
              <a:gd name="connsiteY10" fmla="*/ 127121 h 1437742"/>
              <a:gd name="connsiteX11" fmla="*/ 852445 w 3742115"/>
              <a:gd name="connsiteY11" fmla="*/ 95037 h 1437742"/>
              <a:gd name="connsiteX12" fmla="*/ 718760 w 3742115"/>
              <a:gd name="connsiteY12" fmla="*/ 68300 h 1437742"/>
              <a:gd name="connsiteX13" fmla="*/ 595771 w 3742115"/>
              <a:gd name="connsiteY13" fmla="*/ 95037 h 1437742"/>
              <a:gd name="connsiteX14" fmla="*/ 387224 w 3742115"/>
              <a:gd name="connsiteY14" fmla="*/ 207331 h 1437742"/>
              <a:gd name="connsiteX15" fmla="*/ 221455 w 3742115"/>
              <a:gd name="connsiteY15" fmla="*/ 308931 h 1437742"/>
              <a:gd name="connsiteX16" fmla="*/ 82424 w 3742115"/>
              <a:gd name="connsiteY16" fmla="*/ 554910 h 1437742"/>
              <a:gd name="connsiteX17" fmla="*/ 2213 w 3742115"/>
              <a:gd name="connsiteY17" fmla="*/ 832974 h 1437742"/>
              <a:gd name="connsiteX18" fmla="*/ 167982 w 3742115"/>
              <a:gd name="connsiteY18" fmla="*/ 1052216 h 1437742"/>
              <a:gd name="connsiteX19" fmla="*/ 232150 w 3742115"/>
              <a:gd name="connsiteY19" fmla="*/ 1223331 h 1437742"/>
              <a:gd name="connsiteX20" fmla="*/ 258887 w 3742115"/>
              <a:gd name="connsiteY20" fmla="*/ 1389100 h 1437742"/>
              <a:gd name="connsiteX21" fmla="*/ 643897 w 3742115"/>
              <a:gd name="connsiteY21" fmla="*/ 1330279 h 1437742"/>
              <a:gd name="connsiteX22" fmla="*/ 1419266 w 3742115"/>
              <a:gd name="connsiteY22" fmla="*/ 1223331 h 1437742"/>
              <a:gd name="connsiteX23" fmla="*/ 2274845 w 3742115"/>
              <a:gd name="connsiteY23" fmla="*/ 1287500 h 1437742"/>
              <a:gd name="connsiteX24" fmla="*/ 3290845 w 3742115"/>
              <a:gd name="connsiteY24" fmla="*/ 1389100 h 1437742"/>
              <a:gd name="connsiteX25" fmla="*/ 3670508 w 3742115"/>
              <a:gd name="connsiteY25" fmla="*/ 1437226 h 1437742"/>
              <a:gd name="connsiteX26" fmla="*/ 3686550 w 3742115"/>
              <a:gd name="connsiteY26" fmla="*/ 1415837 h 1437742"/>
              <a:gd name="connsiteX27" fmla="*/ 3702592 w 3742115"/>
              <a:gd name="connsiteY27" fmla="*/ 1169858 h 1437742"/>
              <a:gd name="connsiteX28" fmla="*/ 3723982 w 3742115"/>
              <a:gd name="connsiteY28" fmla="*/ 859710 h 1437742"/>
              <a:gd name="connsiteX29" fmla="*/ 3729329 w 3742115"/>
              <a:gd name="connsiteY29" fmla="*/ 688595 h 1437742"/>
              <a:gd name="connsiteX0" fmla="*/ 3729329 w 3742115"/>
              <a:gd name="connsiteY0" fmla="*/ 650132 h 1399279"/>
              <a:gd name="connsiteX1" fmla="*/ 3546274 w 3742115"/>
              <a:gd name="connsiteY1" fmla="*/ 587794 h 1399279"/>
              <a:gd name="connsiteX2" fmla="*/ 2633378 w 3742115"/>
              <a:gd name="connsiteY2" fmla="*/ 630721 h 1399279"/>
              <a:gd name="connsiteX3" fmla="*/ 2101870 w 3742115"/>
              <a:gd name="connsiteY3" fmla="*/ 495205 h 1399279"/>
              <a:gd name="connsiteX4" fmla="*/ 1659157 w 3742115"/>
              <a:gd name="connsiteY4" fmla="*/ 279763 h 1399279"/>
              <a:gd name="connsiteX5" fmla="*/ 1400490 w 3742115"/>
              <a:gd name="connsiteY5" fmla="*/ 298620 h 1399279"/>
              <a:gd name="connsiteX6" fmla="*/ 1407823 w 3742115"/>
              <a:gd name="connsiteY6" fmla="*/ 637201 h 1399279"/>
              <a:gd name="connsiteX7" fmla="*/ 1208852 w 3742115"/>
              <a:gd name="connsiteY7" fmla="*/ 623692 h 1399279"/>
              <a:gd name="connsiteX8" fmla="*/ 1055645 w 3742115"/>
              <a:gd name="connsiteY8" fmla="*/ 29837 h 1399279"/>
              <a:gd name="connsiteX9" fmla="*/ 1007518 w 3742115"/>
              <a:gd name="connsiteY9" fmla="*/ 88658 h 1399279"/>
              <a:gd name="connsiteX10" fmla="*/ 900571 w 3742115"/>
              <a:gd name="connsiteY10" fmla="*/ 88658 h 1399279"/>
              <a:gd name="connsiteX11" fmla="*/ 852445 w 3742115"/>
              <a:gd name="connsiteY11" fmla="*/ 56574 h 1399279"/>
              <a:gd name="connsiteX12" fmla="*/ 718760 w 3742115"/>
              <a:gd name="connsiteY12" fmla="*/ 29837 h 1399279"/>
              <a:gd name="connsiteX13" fmla="*/ 595771 w 3742115"/>
              <a:gd name="connsiteY13" fmla="*/ 56574 h 1399279"/>
              <a:gd name="connsiteX14" fmla="*/ 387224 w 3742115"/>
              <a:gd name="connsiteY14" fmla="*/ 168868 h 1399279"/>
              <a:gd name="connsiteX15" fmla="*/ 221455 w 3742115"/>
              <a:gd name="connsiteY15" fmla="*/ 270468 h 1399279"/>
              <a:gd name="connsiteX16" fmla="*/ 82424 w 3742115"/>
              <a:gd name="connsiteY16" fmla="*/ 516447 h 1399279"/>
              <a:gd name="connsiteX17" fmla="*/ 2213 w 3742115"/>
              <a:gd name="connsiteY17" fmla="*/ 794511 h 1399279"/>
              <a:gd name="connsiteX18" fmla="*/ 167982 w 3742115"/>
              <a:gd name="connsiteY18" fmla="*/ 1013753 h 1399279"/>
              <a:gd name="connsiteX19" fmla="*/ 232150 w 3742115"/>
              <a:gd name="connsiteY19" fmla="*/ 1184868 h 1399279"/>
              <a:gd name="connsiteX20" fmla="*/ 258887 w 3742115"/>
              <a:gd name="connsiteY20" fmla="*/ 1350637 h 1399279"/>
              <a:gd name="connsiteX21" fmla="*/ 643897 w 3742115"/>
              <a:gd name="connsiteY21" fmla="*/ 1291816 h 1399279"/>
              <a:gd name="connsiteX22" fmla="*/ 1419266 w 3742115"/>
              <a:gd name="connsiteY22" fmla="*/ 1184868 h 1399279"/>
              <a:gd name="connsiteX23" fmla="*/ 2274845 w 3742115"/>
              <a:gd name="connsiteY23" fmla="*/ 1249037 h 1399279"/>
              <a:gd name="connsiteX24" fmla="*/ 3290845 w 3742115"/>
              <a:gd name="connsiteY24" fmla="*/ 1350637 h 1399279"/>
              <a:gd name="connsiteX25" fmla="*/ 3670508 w 3742115"/>
              <a:gd name="connsiteY25" fmla="*/ 1398763 h 1399279"/>
              <a:gd name="connsiteX26" fmla="*/ 3686550 w 3742115"/>
              <a:gd name="connsiteY26" fmla="*/ 1377374 h 1399279"/>
              <a:gd name="connsiteX27" fmla="*/ 3702592 w 3742115"/>
              <a:gd name="connsiteY27" fmla="*/ 1131395 h 1399279"/>
              <a:gd name="connsiteX28" fmla="*/ 3723982 w 3742115"/>
              <a:gd name="connsiteY28" fmla="*/ 821247 h 1399279"/>
              <a:gd name="connsiteX29" fmla="*/ 3729329 w 3742115"/>
              <a:gd name="connsiteY29" fmla="*/ 650132 h 1399279"/>
              <a:gd name="connsiteX0" fmla="*/ 3729329 w 3742115"/>
              <a:gd name="connsiteY0" fmla="*/ 641026 h 1390173"/>
              <a:gd name="connsiteX1" fmla="*/ 3546274 w 3742115"/>
              <a:gd name="connsiteY1" fmla="*/ 578688 h 1390173"/>
              <a:gd name="connsiteX2" fmla="*/ 2633378 w 3742115"/>
              <a:gd name="connsiteY2" fmla="*/ 621615 h 1390173"/>
              <a:gd name="connsiteX3" fmla="*/ 2101870 w 3742115"/>
              <a:gd name="connsiteY3" fmla="*/ 486099 h 1390173"/>
              <a:gd name="connsiteX4" fmla="*/ 1659157 w 3742115"/>
              <a:gd name="connsiteY4" fmla="*/ 270657 h 1390173"/>
              <a:gd name="connsiteX5" fmla="*/ 1400490 w 3742115"/>
              <a:gd name="connsiteY5" fmla="*/ 289514 h 1390173"/>
              <a:gd name="connsiteX6" fmla="*/ 1407823 w 3742115"/>
              <a:gd name="connsiteY6" fmla="*/ 628095 h 1390173"/>
              <a:gd name="connsiteX7" fmla="*/ 1193431 w 3742115"/>
              <a:gd name="connsiteY7" fmla="*/ 481602 h 1390173"/>
              <a:gd name="connsiteX8" fmla="*/ 1055645 w 3742115"/>
              <a:gd name="connsiteY8" fmla="*/ 20731 h 1390173"/>
              <a:gd name="connsiteX9" fmla="*/ 1007518 w 3742115"/>
              <a:gd name="connsiteY9" fmla="*/ 79552 h 1390173"/>
              <a:gd name="connsiteX10" fmla="*/ 900571 w 3742115"/>
              <a:gd name="connsiteY10" fmla="*/ 79552 h 1390173"/>
              <a:gd name="connsiteX11" fmla="*/ 852445 w 3742115"/>
              <a:gd name="connsiteY11" fmla="*/ 47468 h 1390173"/>
              <a:gd name="connsiteX12" fmla="*/ 718760 w 3742115"/>
              <a:gd name="connsiteY12" fmla="*/ 20731 h 1390173"/>
              <a:gd name="connsiteX13" fmla="*/ 595771 w 3742115"/>
              <a:gd name="connsiteY13" fmla="*/ 47468 h 1390173"/>
              <a:gd name="connsiteX14" fmla="*/ 387224 w 3742115"/>
              <a:gd name="connsiteY14" fmla="*/ 159762 h 1390173"/>
              <a:gd name="connsiteX15" fmla="*/ 221455 w 3742115"/>
              <a:gd name="connsiteY15" fmla="*/ 261362 h 1390173"/>
              <a:gd name="connsiteX16" fmla="*/ 82424 w 3742115"/>
              <a:gd name="connsiteY16" fmla="*/ 507341 h 1390173"/>
              <a:gd name="connsiteX17" fmla="*/ 2213 w 3742115"/>
              <a:gd name="connsiteY17" fmla="*/ 785405 h 1390173"/>
              <a:gd name="connsiteX18" fmla="*/ 167982 w 3742115"/>
              <a:gd name="connsiteY18" fmla="*/ 1004647 h 1390173"/>
              <a:gd name="connsiteX19" fmla="*/ 232150 w 3742115"/>
              <a:gd name="connsiteY19" fmla="*/ 1175762 h 1390173"/>
              <a:gd name="connsiteX20" fmla="*/ 258887 w 3742115"/>
              <a:gd name="connsiteY20" fmla="*/ 1341531 h 1390173"/>
              <a:gd name="connsiteX21" fmla="*/ 643897 w 3742115"/>
              <a:gd name="connsiteY21" fmla="*/ 1282710 h 1390173"/>
              <a:gd name="connsiteX22" fmla="*/ 1419266 w 3742115"/>
              <a:gd name="connsiteY22" fmla="*/ 1175762 h 1390173"/>
              <a:gd name="connsiteX23" fmla="*/ 2274845 w 3742115"/>
              <a:gd name="connsiteY23" fmla="*/ 1239931 h 1390173"/>
              <a:gd name="connsiteX24" fmla="*/ 3290845 w 3742115"/>
              <a:gd name="connsiteY24" fmla="*/ 1341531 h 1390173"/>
              <a:gd name="connsiteX25" fmla="*/ 3670508 w 3742115"/>
              <a:gd name="connsiteY25" fmla="*/ 1389657 h 1390173"/>
              <a:gd name="connsiteX26" fmla="*/ 3686550 w 3742115"/>
              <a:gd name="connsiteY26" fmla="*/ 1368268 h 1390173"/>
              <a:gd name="connsiteX27" fmla="*/ 3702592 w 3742115"/>
              <a:gd name="connsiteY27" fmla="*/ 1122289 h 1390173"/>
              <a:gd name="connsiteX28" fmla="*/ 3723982 w 3742115"/>
              <a:gd name="connsiteY28" fmla="*/ 812141 h 1390173"/>
              <a:gd name="connsiteX29" fmla="*/ 3729329 w 3742115"/>
              <a:gd name="connsiteY29" fmla="*/ 641026 h 1390173"/>
              <a:gd name="connsiteX0" fmla="*/ 3729329 w 3742115"/>
              <a:gd name="connsiteY0" fmla="*/ 644023 h 1393170"/>
              <a:gd name="connsiteX1" fmla="*/ 3546274 w 3742115"/>
              <a:gd name="connsiteY1" fmla="*/ 581685 h 1393170"/>
              <a:gd name="connsiteX2" fmla="*/ 2633378 w 3742115"/>
              <a:gd name="connsiteY2" fmla="*/ 624612 h 1393170"/>
              <a:gd name="connsiteX3" fmla="*/ 2101870 w 3742115"/>
              <a:gd name="connsiteY3" fmla="*/ 489096 h 1393170"/>
              <a:gd name="connsiteX4" fmla="*/ 1659157 w 3742115"/>
              <a:gd name="connsiteY4" fmla="*/ 273654 h 1393170"/>
              <a:gd name="connsiteX5" fmla="*/ 1400490 w 3742115"/>
              <a:gd name="connsiteY5" fmla="*/ 292511 h 1393170"/>
              <a:gd name="connsiteX6" fmla="*/ 1407823 w 3742115"/>
              <a:gd name="connsiteY6" fmla="*/ 631092 h 1393170"/>
              <a:gd name="connsiteX7" fmla="*/ 1170301 w 3742115"/>
              <a:gd name="connsiteY7" fmla="*/ 528927 h 1393170"/>
              <a:gd name="connsiteX8" fmla="*/ 1055645 w 3742115"/>
              <a:gd name="connsiteY8" fmla="*/ 23728 h 1393170"/>
              <a:gd name="connsiteX9" fmla="*/ 1007518 w 3742115"/>
              <a:gd name="connsiteY9" fmla="*/ 82549 h 1393170"/>
              <a:gd name="connsiteX10" fmla="*/ 900571 w 3742115"/>
              <a:gd name="connsiteY10" fmla="*/ 82549 h 1393170"/>
              <a:gd name="connsiteX11" fmla="*/ 852445 w 3742115"/>
              <a:gd name="connsiteY11" fmla="*/ 50465 h 1393170"/>
              <a:gd name="connsiteX12" fmla="*/ 718760 w 3742115"/>
              <a:gd name="connsiteY12" fmla="*/ 23728 h 1393170"/>
              <a:gd name="connsiteX13" fmla="*/ 595771 w 3742115"/>
              <a:gd name="connsiteY13" fmla="*/ 50465 h 1393170"/>
              <a:gd name="connsiteX14" fmla="*/ 387224 w 3742115"/>
              <a:gd name="connsiteY14" fmla="*/ 162759 h 1393170"/>
              <a:gd name="connsiteX15" fmla="*/ 221455 w 3742115"/>
              <a:gd name="connsiteY15" fmla="*/ 264359 h 1393170"/>
              <a:gd name="connsiteX16" fmla="*/ 82424 w 3742115"/>
              <a:gd name="connsiteY16" fmla="*/ 510338 h 1393170"/>
              <a:gd name="connsiteX17" fmla="*/ 2213 w 3742115"/>
              <a:gd name="connsiteY17" fmla="*/ 788402 h 1393170"/>
              <a:gd name="connsiteX18" fmla="*/ 167982 w 3742115"/>
              <a:gd name="connsiteY18" fmla="*/ 1007644 h 1393170"/>
              <a:gd name="connsiteX19" fmla="*/ 232150 w 3742115"/>
              <a:gd name="connsiteY19" fmla="*/ 1178759 h 1393170"/>
              <a:gd name="connsiteX20" fmla="*/ 258887 w 3742115"/>
              <a:gd name="connsiteY20" fmla="*/ 1344528 h 1393170"/>
              <a:gd name="connsiteX21" fmla="*/ 643897 w 3742115"/>
              <a:gd name="connsiteY21" fmla="*/ 1285707 h 1393170"/>
              <a:gd name="connsiteX22" fmla="*/ 1419266 w 3742115"/>
              <a:gd name="connsiteY22" fmla="*/ 1178759 h 1393170"/>
              <a:gd name="connsiteX23" fmla="*/ 2274845 w 3742115"/>
              <a:gd name="connsiteY23" fmla="*/ 1242928 h 1393170"/>
              <a:gd name="connsiteX24" fmla="*/ 3290845 w 3742115"/>
              <a:gd name="connsiteY24" fmla="*/ 1344528 h 1393170"/>
              <a:gd name="connsiteX25" fmla="*/ 3670508 w 3742115"/>
              <a:gd name="connsiteY25" fmla="*/ 1392654 h 1393170"/>
              <a:gd name="connsiteX26" fmla="*/ 3686550 w 3742115"/>
              <a:gd name="connsiteY26" fmla="*/ 1371265 h 1393170"/>
              <a:gd name="connsiteX27" fmla="*/ 3702592 w 3742115"/>
              <a:gd name="connsiteY27" fmla="*/ 1125286 h 1393170"/>
              <a:gd name="connsiteX28" fmla="*/ 3723982 w 3742115"/>
              <a:gd name="connsiteY28" fmla="*/ 815138 h 1393170"/>
              <a:gd name="connsiteX29" fmla="*/ 3729329 w 3742115"/>
              <a:gd name="connsiteY29" fmla="*/ 644023 h 1393170"/>
              <a:gd name="connsiteX0" fmla="*/ 3729329 w 3742115"/>
              <a:gd name="connsiteY0" fmla="*/ 620294 h 1369441"/>
              <a:gd name="connsiteX1" fmla="*/ 3546274 w 3742115"/>
              <a:gd name="connsiteY1" fmla="*/ 557956 h 1369441"/>
              <a:gd name="connsiteX2" fmla="*/ 2633378 w 3742115"/>
              <a:gd name="connsiteY2" fmla="*/ 600883 h 1369441"/>
              <a:gd name="connsiteX3" fmla="*/ 2101870 w 3742115"/>
              <a:gd name="connsiteY3" fmla="*/ 465367 h 1369441"/>
              <a:gd name="connsiteX4" fmla="*/ 1659157 w 3742115"/>
              <a:gd name="connsiteY4" fmla="*/ 249925 h 1369441"/>
              <a:gd name="connsiteX5" fmla="*/ 1400490 w 3742115"/>
              <a:gd name="connsiteY5" fmla="*/ 268782 h 1369441"/>
              <a:gd name="connsiteX6" fmla="*/ 1407823 w 3742115"/>
              <a:gd name="connsiteY6" fmla="*/ 607363 h 1369441"/>
              <a:gd name="connsiteX7" fmla="*/ 1170301 w 3742115"/>
              <a:gd name="connsiteY7" fmla="*/ 505198 h 1369441"/>
              <a:gd name="connsiteX8" fmla="*/ 1125035 w 3742115"/>
              <a:gd name="connsiteY8" fmla="*/ 339848 h 1369441"/>
              <a:gd name="connsiteX9" fmla="*/ 1007518 w 3742115"/>
              <a:gd name="connsiteY9" fmla="*/ 58820 h 1369441"/>
              <a:gd name="connsiteX10" fmla="*/ 900571 w 3742115"/>
              <a:gd name="connsiteY10" fmla="*/ 58820 h 1369441"/>
              <a:gd name="connsiteX11" fmla="*/ 852445 w 3742115"/>
              <a:gd name="connsiteY11" fmla="*/ 26736 h 1369441"/>
              <a:gd name="connsiteX12" fmla="*/ 718760 w 3742115"/>
              <a:gd name="connsiteY12" fmla="*/ -1 h 1369441"/>
              <a:gd name="connsiteX13" fmla="*/ 595771 w 3742115"/>
              <a:gd name="connsiteY13" fmla="*/ 26736 h 1369441"/>
              <a:gd name="connsiteX14" fmla="*/ 387224 w 3742115"/>
              <a:gd name="connsiteY14" fmla="*/ 139030 h 1369441"/>
              <a:gd name="connsiteX15" fmla="*/ 221455 w 3742115"/>
              <a:gd name="connsiteY15" fmla="*/ 240630 h 1369441"/>
              <a:gd name="connsiteX16" fmla="*/ 82424 w 3742115"/>
              <a:gd name="connsiteY16" fmla="*/ 486609 h 1369441"/>
              <a:gd name="connsiteX17" fmla="*/ 2213 w 3742115"/>
              <a:gd name="connsiteY17" fmla="*/ 764673 h 1369441"/>
              <a:gd name="connsiteX18" fmla="*/ 167982 w 3742115"/>
              <a:gd name="connsiteY18" fmla="*/ 983915 h 1369441"/>
              <a:gd name="connsiteX19" fmla="*/ 232150 w 3742115"/>
              <a:gd name="connsiteY19" fmla="*/ 1155030 h 1369441"/>
              <a:gd name="connsiteX20" fmla="*/ 258887 w 3742115"/>
              <a:gd name="connsiteY20" fmla="*/ 1320799 h 1369441"/>
              <a:gd name="connsiteX21" fmla="*/ 643897 w 3742115"/>
              <a:gd name="connsiteY21" fmla="*/ 1261978 h 1369441"/>
              <a:gd name="connsiteX22" fmla="*/ 1419266 w 3742115"/>
              <a:gd name="connsiteY22" fmla="*/ 1155030 h 1369441"/>
              <a:gd name="connsiteX23" fmla="*/ 2274845 w 3742115"/>
              <a:gd name="connsiteY23" fmla="*/ 1219199 h 1369441"/>
              <a:gd name="connsiteX24" fmla="*/ 3290845 w 3742115"/>
              <a:gd name="connsiteY24" fmla="*/ 1320799 h 1369441"/>
              <a:gd name="connsiteX25" fmla="*/ 3670508 w 3742115"/>
              <a:gd name="connsiteY25" fmla="*/ 1368925 h 1369441"/>
              <a:gd name="connsiteX26" fmla="*/ 3686550 w 3742115"/>
              <a:gd name="connsiteY26" fmla="*/ 1347536 h 1369441"/>
              <a:gd name="connsiteX27" fmla="*/ 3702592 w 3742115"/>
              <a:gd name="connsiteY27" fmla="*/ 1101557 h 1369441"/>
              <a:gd name="connsiteX28" fmla="*/ 3723982 w 3742115"/>
              <a:gd name="connsiteY28" fmla="*/ 791409 h 1369441"/>
              <a:gd name="connsiteX29" fmla="*/ 3729329 w 3742115"/>
              <a:gd name="connsiteY29" fmla="*/ 620294 h 1369441"/>
              <a:gd name="connsiteX0" fmla="*/ 3729329 w 3742115"/>
              <a:gd name="connsiteY0" fmla="*/ 620296 h 1369443"/>
              <a:gd name="connsiteX1" fmla="*/ 3546274 w 3742115"/>
              <a:gd name="connsiteY1" fmla="*/ 557958 h 1369443"/>
              <a:gd name="connsiteX2" fmla="*/ 2633378 w 3742115"/>
              <a:gd name="connsiteY2" fmla="*/ 600885 h 1369443"/>
              <a:gd name="connsiteX3" fmla="*/ 2101870 w 3742115"/>
              <a:gd name="connsiteY3" fmla="*/ 465369 h 1369443"/>
              <a:gd name="connsiteX4" fmla="*/ 1659157 w 3742115"/>
              <a:gd name="connsiteY4" fmla="*/ 249927 h 1369443"/>
              <a:gd name="connsiteX5" fmla="*/ 1400490 w 3742115"/>
              <a:gd name="connsiteY5" fmla="*/ 268784 h 1369443"/>
              <a:gd name="connsiteX6" fmla="*/ 1407823 w 3742115"/>
              <a:gd name="connsiteY6" fmla="*/ 607365 h 1369443"/>
              <a:gd name="connsiteX7" fmla="*/ 1170301 w 3742115"/>
              <a:gd name="connsiteY7" fmla="*/ 505200 h 1369443"/>
              <a:gd name="connsiteX8" fmla="*/ 1125035 w 3742115"/>
              <a:gd name="connsiteY8" fmla="*/ 339850 h 1369443"/>
              <a:gd name="connsiteX9" fmla="*/ 1300497 w 3742115"/>
              <a:gd name="connsiteY9" fmla="*/ 265685 h 1369443"/>
              <a:gd name="connsiteX10" fmla="*/ 900571 w 3742115"/>
              <a:gd name="connsiteY10" fmla="*/ 58822 h 1369443"/>
              <a:gd name="connsiteX11" fmla="*/ 852445 w 3742115"/>
              <a:gd name="connsiteY11" fmla="*/ 26738 h 1369443"/>
              <a:gd name="connsiteX12" fmla="*/ 718760 w 3742115"/>
              <a:gd name="connsiteY12" fmla="*/ 1 h 1369443"/>
              <a:gd name="connsiteX13" fmla="*/ 595771 w 3742115"/>
              <a:gd name="connsiteY13" fmla="*/ 26738 h 1369443"/>
              <a:gd name="connsiteX14" fmla="*/ 387224 w 3742115"/>
              <a:gd name="connsiteY14" fmla="*/ 139032 h 1369443"/>
              <a:gd name="connsiteX15" fmla="*/ 221455 w 3742115"/>
              <a:gd name="connsiteY15" fmla="*/ 240632 h 1369443"/>
              <a:gd name="connsiteX16" fmla="*/ 82424 w 3742115"/>
              <a:gd name="connsiteY16" fmla="*/ 486611 h 1369443"/>
              <a:gd name="connsiteX17" fmla="*/ 2213 w 3742115"/>
              <a:gd name="connsiteY17" fmla="*/ 764675 h 1369443"/>
              <a:gd name="connsiteX18" fmla="*/ 167982 w 3742115"/>
              <a:gd name="connsiteY18" fmla="*/ 983917 h 1369443"/>
              <a:gd name="connsiteX19" fmla="*/ 232150 w 3742115"/>
              <a:gd name="connsiteY19" fmla="*/ 1155032 h 1369443"/>
              <a:gd name="connsiteX20" fmla="*/ 258887 w 3742115"/>
              <a:gd name="connsiteY20" fmla="*/ 1320801 h 1369443"/>
              <a:gd name="connsiteX21" fmla="*/ 643897 w 3742115"/>
              <a:gd name="connsiteY21" fmla="*/ 1261980 h 1369443"/>
              <a:gd name="connsiteX22" fmla="*/ 1419266 w 3742115"/>
              <a:gd name="connsiteY22" fmla="*/ 1155032 h 1369443"/>
              <a:gd name="connsiteX23" fmla="*/ 2274845 w 3742115"/>
              <a:gd name="connsiteY23" fmla="*/ 1219201 h 1369443"/>
              <a:gd name="connsiteX24" fmla="*/ 3290845 w 3742115"/>
              <a:gd name="connsiteY24" fmla="*/ 1320801 h 1369443"/>
              <a:gd name="connsiteX25" fmla="*/ 3670508 w 3742115"/>
              <a:gd name="connsiteY25" fmla="*/ 1368927 h 1369443"/>
              <a:gd name="connsiteX26" fmla="*/ 3686550 w 3742115"/>
              <a:gd name="connsiteY26" fmla="*/ 1347538 h 1369443"/>
              <a:gd name="connsiteX27" fmla="*/ 3702592 w 3742115"/>
              <a:gd name="connsiteY27" fmla="*/ 1101559 h 1369443"/>
              <a:gd name="connsiteX28" fmla="*/ 3723982 w 3742115"/>
              <a:gd name="connsiteY28" fmla="*/ 791411 h 1369443"/>
              <a:gd name="connsiteX29" fmla="*/ 3729329 w 3742115"/>
              <a:gd name="connsiteY29" fmla="*/ 620296 h 1369443"/>
              <a:gd name="connsiteX0" fmla="*/ 3729329 w 3742115"/>
              <a:gd name="connsiteY0" fmla="*/ 620294 h 1369441"/>
              <a:gd name="connsiteX1" fmla="*/ 3546274 w 3742115"/>
              <a:gd name="connsiteY1" fmla="*/ 557956 h 1369441"/>
              <a:gd name="connsiteX2" fmla="*/ 2633378 w 3742115"/>
              <a:gd name="connsiteY2" fmla="*/ 600883 h 1369441"/>
              <a:gd name="connsiteX3" fmla="*/ 2101870 w 3742115"/>
              <a:gd name="connsiteY3" fmla="*/ 465367 h 1369441"/>
              <a:gd name="connsiteX4" fmla="*/ 1659157 w 3742115"/>
              <a:gd name="connsiteY4" fmla="*/ 249925 h 1369441"/>
              <a:gd name="connsiteX5" fmla="*/ 1400490 w 3742115"/>
              <a:gd name="connsiteY5" fmla="*/ 268782 h 1369441"/>
              <a:gd name="connsiteX6" fmla="*/ 1376983 w 3742115"/>
              <a:gd name="connsiteY6" fmla="*/ 577810 h 1369441"/>
              <a:gd name="connsiteX7" fmla="*/ 1170301 w 3742115"/>
              <a:gd name="connsiteY7" fmla="*/ 505198 h 1369441"/>
              <a:gd name="connsiteX8" fmla="*/ 1125035 w 3742115"/>
              <a:gd name="connsiteY8" fmla="*/ 339848 h 1369441"/>
              <a:gd name="connsiteX9" fmla="*/ 1300497 w 3742115"/>
              <a:gd name="connsiteY9" fmla="*/ 265683 h 1369441"/>
              <a:gd name="connsiteX10" fmla="*/ 900571 w 3742115"/>
              <a:gd name="connsiteY10" fmla="*/ 58820 h 1369441"/>
              <a:gd name="connsiteX11" fmla="*/ 852445 w 3742115"/>
              <a:gd name="connsiteY11" fmla="*/ 26736 h 1369441"/>
              <a:gd name="connsiteX12" fmla="*/ 718760 w 3742115"/>
              <a:gd name="connsiteY12" fmla="*/ -1 h 1369441"/>
              <a:gd name="connsiteX13" fmla="*/ 595771 w 3742115"/>
              <a:gd name="connsiteY13" fmla="*/ 26736 h 1369441"/>
              <a:gd name="connsiteX14" fmla="*/ 387224 w 3742115"/>
              <a:gd name="connsiteY14" fmla="*/ 139030 h 1369441"/>
              <a:gd name="connsiteX15" fmla="*/ 221455 w 3742115"/>
              <a:gd name="connsiteY15" fmla="*/ 240630 h 1369441"/>
              <a:gd name="connsiteX16" fmla="*/ 82424 w 3742115"/>
              <a:gd name="connsiteY16" fmla="*/ 486609 h 1369441"/>
              <a:gd name="connsiteX17" fmla="*/ 2213 w 3742115"/>
              <a:gd name="connsiteY17" fmla="*/ 764673 h 1369441"/>
              <a:gd name="connsiteX18" fmla="*/ 167982 w 3742115"/>
              <a:gd name="connsiteY18" fmla="*/ 983915 h 1369441"/>
              <a:gd name="connsiteX19" fmla="*/ 232150 w 3742115"/>
              <a:gd name="connsiteY19" fmla="*/ 1155030 h 1369441"/>
              <a:gd name="connsiteX20" fmla="*/ 258887 w 3742115"/>
              <a:gd name="connsiteY20" fmla="*/ 1320799 h 1369441"/>
              <a:gd name="connsiteX21" fmla="*/ 643897 w 3742115"/>
              <a:gd name="connsiteY21" fmla="*/ 1261978 h 1369441"/>
              <a:gd name="connsiteX22" fmla="*/ 1419266 w 3742115"/>
              <a:gd name="connsiteY22" fmla="*/ 1155030 h 1369441"/>
              <a:gd name="connsiteX23" fmla="*/ 2274845 w 3742115"/>
              <a:gd name="connsiteY23" fmla="*/ 1219199 h 1369441"/>
              <a:gd name="connsiteX24" fmla="*/ 3290845 w 3742115"/>
              <a:gd name="connsiteY24" fmla="*/ 1320799 h 1369441"/>
              <a:gd name="connsiteX25" fmla="*/ 3670508 w 3742115"/>
              <a:gd name="connsiteY25" fmla="*/ 1368925 h 1369441"/>
              <a:gd name="connsiteX26" fmla="*/ 3686550 w 3742115"/>
              <a:gd name="connsiteY26" fmla="*/ 1347536 h 1369441"/>
              <a:gd name="connsiteX27" fmla="*/ 3702592 w 3742115"/>
              <a:gd name="connsiteY27" fmla="*/ 1101557 h 1369441"/>
              <a:gd name="connsiteX28" fmla="*/ 3723982 w 3742115"/>
              <a:gd name="connsiteY28" fmla="*/ 791409 h 1369441"/>
              <a:gd name="connsiteX29" fmla="*/ 3729329 w 3742115"/>
              <a:gd name="connsiteY29" fmla="*/ 620294 h 13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742115" h="1369441">
                <a:moveTo>
                  <a:pt x="3729329" y="620294"/>
                </a:moveTo>
                <a:cubicBezTo>
                  <a:pt x="3699711" y="581385"/>
                  <a:pt x="3728932" y="561191"/>
                  <a:pt x="3546274" y="557956"/>
                </a:cubicBezTo>
                <a:cubicBezTo>
                  <a:pt x="3363616" y="554721"/>
                  <a:pt x="2874112" y="616314"/>
                  <a:pt x="2633378" y="600883"/>
                </a:cubicBezTo>
                <a:cubicBezTo>
                  <a:pt x="2392644" y="585452"/>
                  <a:pt x="2264240" y="523860"/>
                  <a:pt x="2101870" y="465367"/>
                </a:cubicBezTo>
                <a:cubicBezTo>
                  <a:pt x="1939500" y="406874"/>
                  <a:pt x="1776054" y="282689"/>
                  <a:pt x="1659157" y="249925"/>
                </a:cubicBezTo>
                <a:cubicBezTo>
                  <a:pt x="1542260" y="217161"/>
                  <a:pt x="1447519" y="214135"/>
                  <a:pt x="1400490" y="268782"/>
                </a:cubicBezTo>
                <a:cubicBezTo>
                  <a:pt x="1353461" y="323429"/>
                  <a:pt x="1415348" y="538407"/>
                  <a:pt x="1376983" y="577810"/>
                </a:cubicBezTo>
                <a:cubicBezTo>
                  <a:pt x="1338618" y="617213"/>
                  <a:pt x="1212292" y="544858"/>
                  <a:pt x="1170301" y="505198"/>
                </a:cubicBezTo>
                <a:cubicBezTo>
                  <a:pt x="1128310" y="465538"/>
                  <a:pt x="1103336" y="379767"/>
                  <a:pt x="1125035" y="339848"/>
                </a:cubicBezTo>
                <a:cubicBezTo>
                  <a:pt x="1146734" y="299929"/>
                  <a:pt x="1337908" y="312521"/>
                  <a:pt x="1300497" y="265683"/>
                </a:cubicBezTo>
                <a:cubicBezTo>
                  <a:pt x="1263086" y="218845"/>
                  <a:pt x="975246" y="98645"/>
                  <a:pt x="900571" y="58820"/>
                </a:cubicBezTo>
                <a:cubicBezTo>
                  <a:pt x="825896" y="18995"/>
                  <a:pt x="882747" y="36539"/>
                  <a:pt x="852445" y="26736"/>
                </a:cubicBezTo>
                <a:cubicBezTo>
                  <a:pt x="822143" y="16933"/>
                  <a:pt x="761539" y="-1"/>
                  <a:pt x="718760" y="-1"/>
                </a:cubicBezTo>
                <a:cubicBezTo>
                  <a:pt x="675981" y="-1"/>
                  <a:pt x="651027" y="3564"/>
                  <a:pt x="595771" y="26736"/>
                </a:cubicBezTo>
                <a:cubicBezTo>
                  <a:pt x="540515" y="49908"/>
                  <a:pt x="449610" y="103381"/>
                  <a:pt x="387224" y="139030"/>
                </a:cubicBezTo>
                <a:cubicBezTo>
                  <a:pt x="324838" y="174679"/>
                  <a:pt x="272255" y="182700"/>
                  <a:pt x="221455" y="240630"/>
                </a:cubicBezTo>
                <a:cubicBezTo>
                  <a:pt x="170655" y="298560"/>
                  <a:pt x="118964" y="399269"/>
                  <a:pt x="82424" y="486609"/>
                </a:cubicBezTo>
                <a:cubicBezTo>
                  <a:pt x="45884" y="573949"/>
                  <a:pt x="-12047" y="681789"/>
                  <a:pt x="2213" y="764673"/>
                </a:cubicBezTo>
                <a:cubicBezTo>
                  <a:pt x="59615" y="917865"/>
                  <a:pt x="129659" y="918856"/>
                  <a:pt x="167982" y="983915"/>
                </a:cubicBezTo>
                <a:cubicBezTo>
                  <a:pt x="206305" y="1048975"/>
                  <a:pt x="216999" y="1098883"/>
                  <a:pt x="232150" y="1155030"/>
                </a:cubicBezTo>
                <a:cubicBezTo>
                  <a:pt x="247301" y="1211177"/>
                  <a:pt x="258887" y="1320799"/>
                  <a:pt x="258887" y="1320799"/>
                </a:cubicBezTo>
                <a:lnTo>
                  <a:pt x="643897" y="1261978"/>
                </a:lnTo>
                <a:cubicBezTo>
                  <a:pt x="837294" y="1234350"/>
                  <a:pt x="1147441" y="1162160"/>
                  <a:pt x="1419266" y="1155030"/>
                </a:cubicBezTo>
                <a:cubicBezTo>
                  <a:pt x="1691091" y="1147900"/>
                  <a:pt x="1962915" y="1191571"/>
                  <a:pt x="2274845" y="1219199"/>
                </a:cubicBezTo>
                <a:cubicBezTo>
                  <a:pt x="2586775" y="1246827"/>
                  <a:pt x="3058235" y="1295845"/>
                  <a:pt x="3290845" y="1320799"/>
                </a:cubicBezTo>
                <a:cubicBezTo>
                  <a:pt x="3523455" y="1345753"/>
                  <a:pt x="3604557" y="1364469"/>
                  <a:pt x="3670508" y="1368925"/>
                </a:cubicBezTo>
                <a:cubicBezTo>
                  <a:pt x="3736459" y="1373381"/>
                  <a:pt x="3686550" y="1347536"/>
                  <a:pt x="3686550" y="1347536"/>
                </a:cubicBezTo>
                <a:cubicBezTo>
                  <a:pt x="3689224" y="1306540"/>
                  <a:pt x="3696353" y="1194245"/>
                  <a:pt x="3702592" y="1101557"/>
                </a:cubicBezTo>
                <a:cubicBezTo>
                  <a:pt x="3708831" y="1008869"/>
                  <a:pt x="3719526" y="868055"/>
                  <a:pt x="3723982" y="791409"/>
                </a:cubicBezTo>
                <a:cubicBezTo>
                  <a:pt x="3728438" y="714763"/>
                  <a:pt x="3758947" y="659203"/>
                  <a:pt x="3729329" y="62029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-1620688" y="314337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Calcaneum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5637044" y="2802936"/>
            <a:ext cx="3152191" cy="757486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connsiteX0" fmla="*/ 3729329 w 3744398"/>
              <a:gd name="connsiteY0" fmla="*/ 663074 h 1412221"/>
              <a:gd name="connsiteX1" fmla="*/ 3515434 w 3744398"/>
              <a:gd name="connsiteY1" fmla="*/ 497305 h 1412221"/>
              <a:gd name="connsiteX2" fmla="*/ 3210634 w 3744398"/>
              <a:gd name="connsiteY2" fmla="*/ 310147 h 1412221"/>
              <a:gd name="connsiteX3" fmla="*/ 3103687 w 3744398"/>
              <a:gd name="connsiteY3" fmla="*/ 229937 h 1412221"/>
              <a:gd name="connsiteX4" fmla="*/ 3028824 w 3744398"/>
              <a:gd name="connsiteY4" fmla="*/ 203200 h 1412221"/>
              <a:gd name="connsiteX5" fmla="*/ 2905834 w 3744398"/>
              <a:gd name="connsiteY5" fmla="*/ 155074 h 1412221"/>
              <a:gd name="connsiteX6" fmla="*/ 2761455 w 3744398"/>
              <a:gd name="connsiteY6" fmla="*/ 139031 h 1412221"/>
              <a:gd name="connsiteX7" fmla="*/ 2681245 w 3744398"/>
              <a:gd name="connsiteY7" fmla="*/ 139031 h 1412221"/>
              <a:gd name="connsiteX8" fmla="*/ 2622424 w 3744398"/>
              <a:gd name="connsiteY8" fmla="*/ 197853 h 1412221"/>
              <a:gd name="connsiteX9" fmla="*/ 2560843 w 3744398"/>
              <a:gd name="connsiteY9" fmla="*/ 421081 h 1412221"/>
              <a:gd name="connsiteX10" fmla="*/ 2387139 w 3744398"/>
              <a:gd name="connsiteY10" fmla="*/ 197853 h 1412221"/>
              <a:gd name="connsiteX11" fmla="*/ 2365750 w 3744398"/>
              <a:gd name="connsiteY11" fmla="*/ 133684 h 1412221"/>
              <a:gd name="connsiteX12" fmla="*/ 2301582 w 3744398"/>
              <a:gd name="connsiteY12" fmla="*/ 106947 h 1412221"/>
              <a:gd name="connsiteX13" fmla="*/ 2151855 w 3744398"/>
              <a:gd name="connsiteY13" fmla="*/ 58821 h 1412221"/>
              <a:gd name="connsiteX14" fmla="*/ 1905876 w 3744398"/>
              <a:gd name="connsiteY14" fmla="*/ 26737 h 1412221"/>
              <a:gd name="connsiteX15" fmla="*/ 1531560 w 3744398"/>
              <a:gd name="connsiteY15" fmla="*/ 16042 h 1412221"/>
              <a:gd name="connsiteX16" fmla="*/ 1323013 w 3744398"/>
              <a:gd name="connsiteY16" fmla="*/ 0 h 1412221"/>
              <a:gd name="connsiteX17" fmla="*/ 1162592 w 3744398"/>
              <a:gd name="connsiteY17" fmla="*/ 16042 h 1412221"/>
              <a:gd name="connsiteX18" fmla="*/ 1055645 w 3744398"/>
              <a:gd name="connsiteY18" fmla="*/ 42779 h 1412221"/>
              <a:gd name="connsiteX19" fmla="*/ 1007518 w 3744398"/>
              <a:gd name="connsiteY19" fmla="*/ 101600 h 1412221"/>
              <a:gd name="connsiteX20" fmla="*/ 900571 w 3744398"/>
              <a:gd name="connsiteY20" fmla="*/ 101600 h 1412221"/>
              <a:gd name="connsiteX21" fmla="*/ 852445 w 3744398"/>
              <a:gd name="connsiteY21" fmla="*/ 69516 h 1412221"/>
              <a:gd name="connsiteX22" fmla="*/ 718760 w 3744398"/>
              <a:gd name="connsiteY22" fmla="*/ 42779 h 1412221"/>
              <a:gd name="connsiteX23" fmla="*/ 595771 w 3744398"/>
              <a:gd name="connsiteY23" fmla="*/ 69516 h 1412221"/>
              <a:gd name="connsiteX24" fmla="*/ 387224 w 3744398"/>
              <a:gd name="connsiteY24" fmla="*/ 181810 h 1412221"/>
              <a:gd name="connsiteX25" fmla="*/ 221455 w 3744398"/>
              <a:gd name="connsiteY25" fmla="*/ 283410 h 1412221"/>
              <a:gd name="connsiteX26" fmla="*/ 82424 w 3744398"/>
              <a:gd name="connsiteY26" fmla="*/ 529389 h 1412221"/>
              <a:gd name="connsiteX27" fmla="*/ 2213 w 3744398"/>
              <a:gd name="connsiteY27" fmla="*/ 807453 h 1412221"/>
              <a:gd name="connsiteX28" fmla="*/ 167982 w 3744398"/>
              <a:gd name="connsiteY28" fmla="*/ 1026695 h 1412221"/>
              <a:gd name="connsiteX29" fmla="*/ 232150 w 3744398"/>
              <a:gd name="connsiteY29" fmla="*/ 1197810 h 1412221"/>
              <a:gd name="connsiteX30" fmla="*/ 258887 w 3744398"/>
              <a:gd name="connsiteY30" fmla="*/ 1363579 h 1412221"/>
              <a:gd name="connsiteX31" fmla="*/ 643897 w 3744398"/>
              <a:gd name="connsiteY31" fmla="*/ 1304758 h 1412221"/>
              <a:gd name="connsiteX32" fmla="*/ 1419266 w 3744398"/>
              <a:gd name="connsiteY32" fmla="*/ 1197810 h 1412221"/>
              <a:gd name="connsiteX33" fmla="*/ 2274845 w 3744398"/>
              <a:gd name="connsiteY33" fmla="*/ 1261979 h 1412221"/>
              <a:gd name="connsiteX34" fmla="*/ 3290845 w 3744398"/>
              <a:gd name="connsiteY34" fmla="*/ 1363579 h 1412221"/>
              <a:gd name="connsiteX35" fmla="*/ 3670508 w 3744398"/>
              <a:gd name="connsiteY35" fmla="*/ 1411705 h 1412221"/>
              <a:gd name="connsiteX36" fmla="*/ 3686550 w 3744398"/>
              <a:gd name="connsiteY36" fmla="*/ 1390316 h 1412221"/>
              <a:gd name="connsiteX37" fmla="*/ 3702592 w 3744398"/>
              <a:gd name="connsiteY37" fmla="*/ 1144337 h 1412221"/>
              <a:gd name="connsiteX38" fmla="*/ 3723982 w 3744398"/>
              <a:gd name="connsiteY38" fmla="*/ 834189 h 1412221"/>
              <a:gd name="connsiteX39" fmla="*/ 3729329 w 3744398"/>
              <a:gd name="connsiteY39" fmla="*/ 663074 h 1412221"/>
              <a:gd name="connsiteX0" fmla="*/ 3729329 w 3744396"/>
              <a:gd name="connsiteY0" fmla="*/ 663074 h 1412221"/>
              <a:gd name="connsiteX1" fmla="*/ 3515434 w 3744396"/>
              <a:gd name="connsiteY1" fmla="*/ 497305 h 1412221"/>
              <a:gd name="connsiteX2" fmla="*/ 3210634 w 3744396"/>
              <a:gd name="connsiteY2" fmla="*/ 310147 h 1412221"/>
              <a:gd name="connsiteX3" fmla="*/ 3103687 w 3744396"/>
              <a:gd name="connsiteY3" fmla="*/ 229937 h 1412221"/>
              <a:gd name="connsiteX4" fmla="*/ 3028824 w 3744396"/>
              <a:gd name="connsiteY4" fmla="*/ 203200 h 1412221"/>
              <a:gd name="connsiteX5" fmla="*/ 2905834 w 3744396"/>
              <a:gd name="connsiteY5" fmla="*/ 155074 h 1412221"/>
              <a:gd name="connsiteX6" fmla="*/ 2761455 w 3744396"/>
              <a:gd name="connsiteY6" fmla="*/ 139031 h 1412221"/>
              <a:gd name="connsiteX7" fmla="*/ 2681245 w 3744396"/>
              <a:gd name="connsiteY7" fmla="*/ 139031 h 1412221"/>
              <a:gd name="connsiteX8" fmla="*/ 2622424 w 3744396"/>
              <a:gd name="connsiteY8" fmla="*/ 197853 h 1412221"/>
              <a:gd name="connsiteX9" fmla="*/ 2560843 w 3744396"/>
              <a:gd name="connsiteY9" fmla="*/ 421081 h 1412221"/>
              <a:gd name="connsiteX10" fmla="*/ 2387139 w 3744396"/>
              <a:gd name="connsiteY10" fmla="*/ 197853 h 1412221"/>
              <a:gd name="connsiteX11" fmla="*/ 2365750 w 3744396"/>
              <a:gd name="connsiteY11" fmla="*/ 133684 h 1412221"/>
              <a:gd name="connsiteX12" fmla="*/ 2115282 w 3744396"/>
              <a:gd name="connsiteY12" fmla="*/ 214124 h 1412221"/>
              <a:gd name="connsiteX13" fmla="*/ 2151855 w 3744396"/>
              <a:gd name="connsiteY13" fmla="*/ 58821 h 1412221"/>
              <a:gd name="connsiteX14" fmla="*/ 1905876 w 3744396"/>
              <a:gd name="connsiteY14" fmla="*/ 26737 h 1412221"/>
              <a:gd name="connsiteX15" fmla="*/ 1531560 w 3744396"/>
              <a:gd name="connsiteY15" fmla="*/ 16042 h 1412221"/>
              <a:gd name="connsiteX16" fmla="*/ 1323013 w 3744396"/>
              <a:gd name="connsiteY16" fmla="*/ 0 h 1412221"/>
              <a:gd name="connsiteX17" fmla="*/ 1162592 w 3744396"/>
              <a:gd name="connsiteY17" fmla="*/ 16042 h 1412221"/>
              <a:gd name="connsiteX18" fmla="*/ 1055645 w 3744396"/>
              <a:gd name="connsiteY18" fmla="*/ 42779 h 1412221"/>
              <a:gd name="connsiteX19" fmla="*/ 1007518 w 3744396"/>
              <a:gd name="connsiteY19" fmla="*/ 101600 h 1412221"/>
              <a:gd name="connsiteX20" fmla="*/ 900571 w 3744396"/>
              <a:gd name="connsiteY20" fmla="*/ 101600 h 1412221"/>
              <a:gd name="connsiteX21" fmla="*/ 852445 w 3744396"/>
              <a:gd name="connsiteY21" fmla="*/ 69516 h 1412221"/>
              <a:gd name="connsiteX22" fmla="*/ 718760 w 3744396"/>
              <a:gd name="connsiteY22" fmla="*/ 42779 h 1412221"/>
              <a:gd name="connsiteX23" fmla="*/ 595771 w 3744396"/>
              <a:gd name="connsiteY23" fmla="*/ 69516 h 1412221"/>
              <a:gd name="connsiteX24" fmla="*/ 387224 w 3744396"/>
              <a:gd name="connsiteY24" fmla="*/ 181810 h 1412221"/>
              <a:gd name="connsiteX25" fmla="*/ 221455 w 3744396"/>
              <a:gd name="connsiteY25" fmla="*/ 283410 h 1412221"/>
              <a:gd name="connsiteX26" fmla="*/ 82424 w 3744396"/>
              <a:gd name="connsiteY26" fmla="*/ 529389 h 1412221"/>
              <a:gd name="connsiteX27" fmla="*/ 2213 w 3744396"/>
              <a:gd name="connsiteY27" fmla="*/ 807453 h 1412221"/>
              <a:gd name="connsiteX28" fmla="*/ 167982 w 3744396"/>
              <a:gd name="connsiteY28" fmla="*/ 1026695 h 1412221"/>
              <a:gd name="connsiteX29" fmla="*/ 232150 w 3744396"/>
              <a:gd name="connsiteY29" fmla="*/ 1197810 h 1412221"/>
              <a:gd name="connsiteX30" fmla="*/ 258887 w 3744396"/>
              <a:gd name="connsiteY30" fmla="*/ 1363579 h 1412221"/>
              <a:gd name="connsiteX31" fmla="*/ 643897 w 3744396"/>
              <a:gd name="connsiteY31" fmla="*/ 1304758 h 1412221"/>
              <a:gd name="connsiteX32" fmla="*/ 1419266 w 3744396"/>
              <a:gd name="connsiteY32" fmla="*/ 1197810 h 1412221"/>
              <a:gd name="connsiteX33" fmla="*/ 2274845 w 3744396"/>
              <a:gd name="connsiteY33" fmla="*/ 1261979 h 1412221"/>
              <a:gd name="connsiteX34" fmla="*/ 3290845 w 3744396"/>
              <a:gd name="connsiteY34" fmla="*/ 1363579 h 1412221"/>
              <a:gd name="connsiteX35" fmla="*/ 3670508 w 3744396"/>
              <a:gd name="connsiteY35" fmla="*/ 1411705 h 1412221"/>
              <a:gd name="connsiteX36" fmla="*/ 3686550 w 3744396"/>
              <a:gd name="connsiteY36" fmla="*/ 1390316 h 1412221"/>
              <a:gd name="connsiteX37" fmla="*/ 3702592 w 3744396"/>
              <a:gd name="connsiteY37" fmla="*/ 1144337 h 1412221"/>
              <a:gd name="connsiteX38" fmla="*/ 3723982 w 3744396"/>
              <a:gd name="connsiteY38" fmla="*/ 834189 h 1412221"/>
              <a:gd name="connsiteX39" fmla="*/ 3729329 w 3744396"/>
              <a:gd name="connsiteY39" fmla="*/ 663074 h 1412221"/>
              <a:gd name="connsiteX0" fmla="*/ 3729329 w 3744398"/>
              <a:gd name="connsiteY0" fmla="*/ 663074 h 1412221"/>
              <a:gd name="connsiteX1" fmla="*/ 3515434 w 3744398"/>
              <a:gd name="connsiteY1" fmla="*/ 497305 h 1412221"/>
              <a:gd name="connsiteX2" fmla="*/ 3210634 w 3744398"/>
              <a:gd name="connsiteY2" fmla="*/ 310147 h 1412221"/>
              <a:gd name="connsiteX3" fmla="*/ 3103687 w 3744398"/>
              <a:gd name="connsiteY3" fmla="*/ 229937 h 1412221"/>
              <a:gd name="connsiteX4" fmla="*/ 3028824 w 3744398"/>
              <a:gd name="connsiteY4" fmla="*/ 203200 h 1412221"/>
              <a:gd name="connsiteX5" fmla="*/ 2905834 w 3744398"/>
              <a:gd name="connsiteY5" fmla="*/ 155074 h 1412221"/>
              <a:gd name="connsiteX6" fmla="*/ 2761455 w 3744398"/>
              <a:gd name="connsiteY6" fmla="*/ 139031 h 1412221"/>
              <a:gd name="connsiteX7" fmla="*/ 2681245 w 3744398"/>
              <a:gd name="connsiteY7" fmla="*/ 139031 h 1412221"/>
              <a:gd name="connsiteX8" fmla="*/ 2622424 w 3744398"/>
              <a:gd name="connsiteY8" fmla="*/ 197853 h 1412221"/>
              <a:gd name="connsiteX9" fmla="*/ 2560843 w 3744398"/>
              <a:gd name="connsiteY9" fmla="*/ 421081 h 1412221"/>
              <a:gd name="connsiteX10" fmla="*/ 2387139 w 3744398"/>
              <a:gd name="connsiteY10" fmla="*/ 197853 h 1412221"/>
              <a:gd name="connsiteX11" fmla="*/ 2309861 w 3744398"/>
              <a:gd name="connsiteY11" fmla="*/ 240862 h 1412221"/>
              <a:gd name="connsiteX12" fmla="*/ 2115282 w 3744398"/>
              <a:gd name="connsiteY12" fmla="*/ 214124 h 1412221"/>
              <a:gd name="connsiteX13" fmla="*/ 2151855 w 3744398"/>
              <a:gd name="connsiteY13" fmla="*/ 58821 h 1412221"/>
              <a:gd name="connsiteX14" fmla="*/ 1905876 w 3744398"/>
              <a:gd name="connsiteY14" fmla="*/ 26737 h 1412221"/>
              <a:gd name="connsiteX15" fmla="*/ 1531560 w 3744398"/>
              <a:gd name="connsiteY15" fmla="*/ 16042 h 1412221"/>
              <a:gd name="connsiteX16" fmla="*/ 1323013 w 3744398"/>
              <a:gd name="connsiteY16" fmla="*/ 0 h 1412221"/>
              <a:gd name="connsiteX17" fmla="*/ 1162592 w 3744398"/>
              <a:gd name="connsiteY17" fmla="*/ 16042 h 1412221"/>
              <a:gd name="connsiteX18" fmla="*/ 1055645 w 3744398"/>
              <a:gd name="connsiteY18" fmla="*/ 42779 h 1412221"/>
              <a:gd name="connsiteX19" fmla="*/ 1007518 w 3744398"/>
              <a:gd name="connsiteY19" fmla="*/ 101600 h 1412221"/>
              <a:gd name="connsiteX20" fmla="*/ 900571 w 3744398"/>
              <a:gd name="connsiteY20" fmla="*/ 101600 h 1412221"/>
              <a:gd name="connsiteX21" fmla="*/ 852445 w 3744398"/>
              <a:gd name="connsiteY21" fmla="*/ 69516 h 1412221"/>
              <a:gd name="connsiteX22" fmla="*/ 718760 w 3744398"/>
              <a:gd name="connsiteY22" fmla="*/ 42779 h 1412221"/>
              <a:gd name="connsiteX23" fmla="*/ 595771 w 3744398"/>
              <a:gd name="connsiteY23" fmla="*/ 69516 h 1412221"/>
              <a:gd name="connsiteX24" fmla="*/ 387224 w 3744398"/>
              <a:gd name="connsiteY24" fmla="*/ 181810 h 1412221"/>
              <a:gd name="connsiteX25" fmla="*/ 221455 w 3744398"/>
              <a:gd name="connsiteY25" fmla="*/ 283410 h 1412221"/>
              <a:gd name="connsiteX26" fmla="*/ 82424 w 3744398"/>
              <a:gd name="connsiteY26" fmla="*/ 529389 h 1412221"/>
              <a:gd name="connsiteX27" fmla="*/ 2213 w 3744398"/>
              <a:gd name="connsiteY27" fmla="*/ 807453 h 1412221"/>
              <a:gd name="connsiteX28" fmla="*/ 167982 w 3744398"/>
              <a:gd name="connsiteY28" fmla="*/ 1026695 h 1412221"/>
              <a:gd name="connsiteX29" fmla="*/ 232150 w 3744398"/>
              <a:gd name="connsiteY29" fmla="*/ 1197810 h 1412221"/>
              <a:gd name="connsiteX30" fmla="*/ 258887 w 3744398"/>
              <a:gd name="connsiteY30" fmla="*/ 1363579 h 1412221"/>
              <a:gd name="connsiteX31" fmla="*/ 643897 w 3744398"/>
              <a:gd name="connsiteY31" fmla="*/ 1304758 h 1412221"/>
              <a:gd name="connsiteX32" fmla="*/ 1419266 w 3744398"/>
              <a:gd name="connsiteY32" fmla="*/ 1197810 h 1412221"/>
              <a:gd name="connsiteX33" fmla="*/ 2274845 w 3744398"/>
              <a:gd name="connsiteY33" fmla="*/ 1261979 h 1412221"/>
              <a:gd name="connsiteX34" fmla="*/ 3290845 w 3744398"/>
              <a:gd name="connsiteY34" fmla="*/ 1363579 h 1412221"/>
              <a:gd name="connsiteX35" fmla="*/ 3670508 w 3744398"/>
              <a:gd name="connsiteY35" fmla="*/ 1411705 h 1412221"/>
              <a:gd name="connsiteX36" fmla="*/ 3686550 w 3744398"/>
              <a:gd name="connsiteY36" fmla="*/ 1390316 h 1412221"/>
              <a:gd name="connsiteX37" fmla="*/ 3702592 w 3744398"/>
              <a:gd name="connsiteY37" fmla="*/ 1144337 h 1412221"/>
              <a:gd name="connsiteX38" fmla="*/ 3723982 w 3744398"/>
              <a:gd name="connsiteY38" fmla="*/ 834189 h 1412221"/>
              <a:gd name="connsiteX39" fmla="*/ 3729329 w 3744398"/>
              <a:gd name="connsiteY39" fmla="*/ 663074 h 1412221"/>
              <a:gd name="connsiteX0" fmla="*/ 3729329 w 3744396"/>
              <a:gd name="connsiteY0" fmla="*/ 663074 h 1412221"/>
              <a:gd name="connsiteX1" fmla="*/ 3515434 w 3744396"/>
              <a:gd name="connsiteY1" fmla="*/ 497305 h 1412221"/>
              <a:gd name="connsiteX2" fmla="*/ 3210634 w 3744396"/>
              <a:gd name="connsiteY2" fmla="*/ 310147 h 1412221"/>
              <a:gd name="connsiteX3" fmla="*/ 3103687 w 3744396"/>
              <a:gd name="connsiteY3" fmla="*/ 229937 h 1412221"/>
              <a:gd name="connsiteX4" fmla="*/ 2905834 w 3744396"/>
              <a:gd name="connsiteY4" fmla="*/ 155074 h 1412221"/>
              <a:gd name="connsiteX5" fmla="*/ 2761455 w 3744396"/>
              <a:gd name="connsiteY5" fmla="*/ 139031 h 1412221"/>
              <a:gd name="connsiteX6" fmla="*/ 2681245 w 3744396"/>
              <a:gd name="connsiteY6" fmla="*/ 139031 h 1412221"/>
              <a:gd name="connsiteX7" fmla="*/ 2622424 w 3744396"/>
              <a:gd name="connsiteY7" fmla="*/ 197853 h 1412221"/>
              <a:gd name="connsiteX8" fmla="*/ 2560843 w 3744396"/>
              <a:gd name="connsiteY8" fmla="*/ 421081 h 1412221"/>
              <a:gd name="connsiteX9" fmla="*/ 2387139 w 3744396"/>
              <a:gd name="connsiteY9" fmla="*/ 197853 h 1412221"/>
              <a:gd name="connsiteX10" fmla="*/ 2309861 w 3744396"/>
              <a:gd name="connsiteY10" fmla="*/ 240862 h 1412221"/>
              <a:gd name="connsiteX11" fmla="*/ 2115282 w 3744396"/>
              <a:gd name="connsiteY11" fmla="*/ 214124 h 1412221"/>
              <a:gd name="connsiteX12" fmla="*/ 2151855 w 3744396"/>
              <a:gd name="connsiteY12" fmla="*/ 58821 h 1412221"/>
              <a:gd name="connsiteX13" fmla="*/ 1905876 w 3744396"/>
              <a:gd name="connsiteY13" fmla="*/ 26737 h 1412221"/>
              <a:gd name="connsiteX14" fmla="*/ 1531560 w 3744396"/>
              <a:gd name="connsiteY14" fmla="*/ 16042 h 1412221"/>
              <a:gd name="connsiteX15" fmla="*/ 1323013 w 3744396"/>
              <a:gd name="connsiteY15" fmla="*/ 0 h 1412221"/>
              <a:gd name="connsiteX16" fmla="*/ 1162592 w 3744396"/>
              <a:gd name="connsiteY16" fmla="*/ 16042 h 1412221"/>
              <a:gd name="connsiteX17" fmla="*/ 1055645 w 3744396"/>
              <a:gd name="connsiteY17" fmla="*/ 42779 h 1412221"/>
              <a:gd name="connsiteX18" fmla="*/ 1007518 w 3744396"/>
              <a:gd name="connsiteY18" fmla="*/ 101600 h 1412221"/>
              <a:gd name="connsiteX19" fmla="*/ 900571 w 3744396"/>
              <a:gd name="connsiteY19" fmla="*/ 101600 h 1412221"/>
              <a:gd name="connsiteX20" fmla="*/ 852445 w 3744396"/>
              <a:gd name="connsiteY20" fmla="*/ 69516 h 1412221"/>
              <a:gd name="connsiteX21" fmla="*/ 718760 w 3744396"/>
              <a:gd name="connsiteY21" fmla="*/ 42779 h 1412221"/>
              <a:gd name="connsiteX22" fmla="*/ 595771 w 3744396"/>
              <a:gd name="connsiteY22" fmla="*/ 69516 h 1412221"/>
              <a:gd name="connsiteX23" fmla="*/ 387224 w 3744396"/>
              <a:gd name="connsiteY23" fmla="*/ 181810 h 1412221"/>
              <a:gd name="connsiteX24" fmla="*/ 221455 w 3744396"/>
              <a:gd name="connsiteY24" fmla="*/ 283410 h 1412221"/>
              <a:gd name="connsiteX25" fmla="*/ 82424 w 3744396"/>
              <a:gd name="connsiteY25" fmla="*/ 529389 h 1412221"/>
              <a:gd name="connsiteX26" fmla="*/ 2213 w 3744396"/>
              <a:gd name="connsiteY26" fmla="*/ 807453 h 1412221"/>
              <a:gd name="connsiteX27" fmla="*/ 167982 w 3744396"/>
              <a:gd name="connsiteY27" fmla="*/ 1026695 h 1412221"/>
              <a:gd name="connsiteX28" fmla="*/ 232150 w 3744396"/>
              <a:gd name="connsiteY28" fmla="*/ 1197810 h 1412221"/>
              <a:gd name="connsiteX29" fmla="*/ 258887 w 3744396"/>
              <a:gd name="connsiteY29" fmla="*/ 1363579 h 1412221"/>
              <a:gd name="connsiteX30" fmla="*/ 643897 w 3744396"/>
              <a:gd name="connsiteY30" fmla="*/ 1304758 h 1412221"/>
              <a:gd name="connsiteX31" fmla="*/ 1419266 w 3744396"/>
              <a:gd name="connsiteY31" fmla="*/ 1197810 h 1412221"/>
              <a:gd name="connsiteX32" fmla="*/ 2274845 w 3744396"/>
              <a:gd name="connsiteY32" fmla="*/ 1261979 h 1412221"/>
              <a:gd name="connsiteX33" fmla="*/ 3290845 w 3744396"/>
              <a:gd name="connsiteY33" fmla="*/ 1363579 h 1412221"/>
              <a:gd name="connsiteX34" fmla="*/ 3670508 w 3744396"/>
              <a:gd name="connsiteY34" fmla="*/ 1411705 h 1412221"/>
              <a:gd name="connsiteX35" fmla="*/ 3686550 w 3744396"/>
              <a:gd name="connsiteY35" fmla="*/ 1390316 h 1412221"/>
              <a:gd name="connsiteX36" fmla="*/ 3702592 w 3744396"/>
              <a:gd name="connsiteY36" fmla="*/ 1144337 h 1412221"/>
              <a:gd name="connsiteX37" fmla="*/ 3723982 w 3744396"/>
              <a:gd name="connsiteY37" fmla="*/ 834189 h 1412221"/>
              <a:gd name="connsiteX38" fmla="*/ 3729329 w 3744396"/>
              <a:gd name="connsiteY38" fmla="*/ 663074 h 1412221"/>
              <a:gd name="connsiteX0" fmla="*/ 3729329 w 3744398"/>
              <a:gd name="connsiteY0" fmla="*/ 663074 h 1412221"/>
              <a:gd name="connsiteX1" fmla="*/ 3515434 w 3744398"/>
              <a:gd name="connsiteY1" fmla="*/ 497305 h 1412221"/>
              <a:gd name="connsiteX2" fmla="*/ 3210634 w 3744398"/>
              <a:gd name="connsiteY2" fmla="*/ 310147 h 1412221"/>
              <a:gd name="connsiteX3" fmla="*/ 3103687 w 3744398"/>
              <a:gd name="connsiteY3" fmla="*/ 229937 h 1412221"/>
              <a:gd name="connsiteX4" fmla="*/ 2761455 w 3744398"/>
              <a:gd name="connsiteY4" fmla="*/ 139031 h 1412221"/>
              <a:gd name="connsiteX5" fmla="*/ 2681245 w 3744398"/>
              <a:gd name="connsiteY5" fmla="*/ 139031 h 1412221"/>
              <a:gd name="connsiteX6" fmla="*/ 2622424 w 3744398"/>
              <a:gd name="connsiteY6" fmla="*/ 197853 h 1412221"/>
              <a:gd name="connsiteX7" fmla="*/ 2560843 w 3744398"/>
              <a:gd name="connsiteY7" fmla="*/ 421081 h 1412221"/>
              <a:gd name="connsiteX8" fmla="*/ 2387139 w 3744398"/>
              <a:gd name="connsiteY8" fmla="*/ 197853 h 1412221"/>
              <a:gd name="connsiteX9" fmla="*/ 2309861 w 3744398"/>
              <a:gd name="connsiteY9" fmla="*/ 240862 h 1412221"/>
              <a:gd name="connsiteX10" fmla="*/ 2115282 w 3744398"/>
              <a:gd name="connsiteY10" fmla="*/ 214124 h 1412221"/>
              <a:gd name="connsiteX11" fmla="*/ 2151855 w 3744398"/>
              <a:gd name="connsiteY11" fmla="*/ 58821 h 1412221"/>
              <a:gd name="connsiteX12" fmla="*/ 1905876 w 3744398"/>
              <a:gd name="connsiteY12" fmla="*/ 26737 h 1412221"/>
              <a:gd name="connsiteX13" fmla="*/ 1531560 w 3744398"/>
              <a:gd name="connsiteY13" fmla="*/ 16042 h 1412221"/>
              <a:gd name="connsiteX14" fmla="*/ 1323013 w 3744398"/>
              <a:gd name="connsiteY14" fmla="*/ 0 h 1412221"/>
              <a:gd name="connsiteX15" fmla="*/ 1162592 w 3744398"/>
              <a:gd name="connsiteY15" fmla="*/ 16042 h 1412221"/>
              <a:gd name="connsiteX16" fmla="*/ 1055645 w 3744398"/>
              <a:gd name="connsiteY16" fmla="*/ 42779 h 1412221"/>
              <a:gd name="connsiteX17" fmla="*/ 1007518 w 3744398"/>
              <a:gd name="connsiteY17" fmla="*/ 101600 h 1412221"/>
              <a:gd name="connsiteX18" fmla="*/ 900571 w 3744398"/>
              <a:gd name="connsiteY18" fmla="*/ 101600 h 1412221"/>
              <a:gd name="connsiteX19" fmla="*/ 852445 w 3744398"/>
              <a:gd name="connsiteY19" fmla="*/ 69516 h 1412221"/>
              <a:gd name="connsiteX20" fmla="*/ 718760 w 3744398"/>
              <a:gd name="connsiteY20" fmla="*/ 42779 h 1412221"/>
              <a:gd name="connsiteX21" fmla="*/ 595771 w 3744398"/>
              <a:gd name="connsiteY21" fmla="*/ 69516 h 1412221"/>
              <a:gd name="connsiteX22" fmla="*/ 387224 w 3744398"/>
              <a:gd name="connsiteY22" fmla="*/ 181810 h 1412221"/>
              <a:gd name="connsiteX23" fmla="*/ 221455 w 3744398"/>
              <a:gd name="connsiteY23" fmla="*/ 283410 h 1412221"/>
              <a:gd name="connsiteX24" fmla="*/ 82424 w 3744398"/>
              <a:gd name="connsiteY24" fmla="*/ 529389 h 1412221"/>
              <a:gd name="connsiteX25" fmla="*/ 2213 w 3744398"/>
              <a:gd name="connsiteY25" fmla="*/ 807453 h 1412221"/>
              <a:gd name="connsiteX26" fmla="*/ 167982 w 3744398"/>
              <a:gd name="connsiteY26" fmla="*/ 1026695 h 1412221"/>
              <a:gd name="connsiteX27" fmla="*/ 232150 w 3744398"/>
              <a:gd name="connsiteY27" fmla="*/ 1197810 h 1412221"/>
              <a:gd name="connsiteX28" fmla="*/ 258887 w 3744398"/>
              <a:gd name="connsiteY28" fmla="*/ 1363579 h 1412221"/>
              <a:gd name="connsiteX29" fmla="*/ 643897 w 3744398"/>
              <a:gd name="connsiteY29" fmla="*/ 1304758 h 1412221"/>
              <a:gd name="connsiteX30" fmla="*/ 1419266 w 3744398"/>
              <a:gd name="connsiteY30" fmla="*/ 1197810 h 1412221"/>
              <a:gd name="connsiteX31" fmla="*/ 2274845 w 3744398"/>
              <a:gd name="connsiteY31" fmla="*/ 1261979 h 1412221"/>
              <a:gd name="connsiteX32" fmla="*/ 3290845 w 3744398"/>
              <a:gd name="connsiteY32" fmla="*/ 1363579 h 1412221"/>
              <a:gd name="connsiteX33" fmla="*/ 3670508 w 3744398"/>
              <a:gd name="connsiteY33" fmla="*/ 1411705 h 1412221"/>
              <a:gd name="connsiteX34" fmla="*/ 3686550 w 3744398"/>
              <a:gd name="connsiteY34" fmla="*/ 1390316 h 1412221"/>
              <a:gd name="connsiteX35" fmla="*/ 3702592 w 3744398"/>
              <a:gd name="connsiteY35" fmla="*/ 1144337 h 1412221"/>
              <a:gd name="connsiteX36" fmla="*/ 3723982 w 3744398"/>
              <a:gd name="connsiteY36" fmla="*/ 834189 h 1412221"/>
              <a:gd name="connsiteX37" fmla="*/ 3729329 w 3744398"/>
              <a:gd name="connsiteY37" fmla="*/ 663074 h 1412221"/>
              <a:gd name="connsiteX0" fmla="*/ 3729329 w 3744396"/>
              <a:gd name="connsiteY0" fmla="*/ 663074 h 1412221"/>
              <a:gd name="connsiteX1" fmla="*/ 3515434 w 3744396"/>
              <a:gd name="connsiteY1" fmla="*/ 497305 h 1412221"/>
              <a:gd name="connsiteX2" fmla="*/ 3210634 w 3744396"/>
              <a:gd name="connsiteY2" fmla="*/ 310147 h 1412221"/>
              <a:gd name="connsiteX3" fmla="*/ 2761455 w 3744396"/>
              <a:gd name="connsiteY3" fmla="*/ 139031 h 1412221"/>
              <a:gd name="connsiteX4" fmla="*/ 2681245 w 3744396"/>
              <a:gd name="connsiteY4" fmla="*/ 139031 h 1412221"/>
              <a:gd name="connsiteX5" fmla="*/ 2622424 w 3744396"/>
              <a:gd name="connsiteY5" fmla="*/ 197853 h 1412221"/>
              <a:gd name="connsiteX6" fmla="*/ 2560843 w 3744396"/>
              <a:gd name="connsiteY6" fmla="*/ 421081 h 1412221"/>
              <a:gd name="connsiteX7" fmla="*/ 2387139 w 3744396"/>
              <a:gd name="connsiteY7" fmla="*/ 197853 h 1412221"/>
              <a:gd name="connsiteX8" fmla="*/ 2309861 w 3744396"/>
              <a:gd name="connsiteY8" fmla="*/ 240862 h 1412221"/>
              <a:gd name="connsiteX9" fmla="*/ 2115282 w 3744396"/>
              <a:gd name="connsiteY9" fmla="*/ 214124 h 1412221"/>
              <a:gd name="connsiteX10" fmla="*/ 2151855 w 3744396"/>
              <a:gd name="connsiteY10" fmla="*/ 58821 h 1412221"/>
              <a:gd name="connsiteX11" fmla="*/ 1905876 w 3744396"/>
              <a:gd name="connsiteY11" fmla="*/ 26737 h 1412221"/>
              <a:gd name="connsiteX12" fmla="*/ 1531560 w 3744396"/>
              <a:gd name="connsiteY12" fmla="*/ 16042 h 1412221"/>
              <a:gd name="connsiteX13" fmla="*/ 1323013 w 3744396"/>
              <a:gd name="connsiteY13" fmla="*/ 0 h 1412221"/>
              <a:gd name="connsiteX14" fmla="*/ 1162592 w 3744396"/>
              <a:gd name="connsiteY14" fmla="*/ 16042 h 1412221"/>
              <a:gd name="connsiteX15" fmla="*/ 1055645 w 3744396"/>
              <a:gd name="connsiteY15" fmla="*/ 42779 h 1412221"/>
              <a:gd name="connsiteX16" fmla="*/ 1007518 w 3744396"/>
              <a:gd name="connsiteY16" fmla="*/ 101600 h 1412221"/>
              <a:gd name="connsiteX17" fmla="*/ 900571 w 3744396"/>
              <a:gd name="connsiteY17" fmla="*/ 101600 h 1412221"/>
              <a:gd name="connsiteX18" fmla="*/ 852445 w 3744396"/>
              <a:gd name="connsiteY18" fmla="*/ 69516 h 1412221"/>
              <a:gd name="connsiteX19" fmla="*/ 718760 w 3744396"/>
              <a:gd name="connsiteY19" fmla="*/ 42779 h 1412221"/>
              <a:gd name="connsiteX20" fmla="*/ 595771 w 3744396"/>
              <a:gd name="connsiteY20" fmla="*/ 69516 h 1412221"/>
              <a:gd name="connsiteX21" fmla="*/ 387224 w 3744396"/>
              <a:gd name="connsiteY21" fmla="*/ 181810 h 1412221"/>
              <a:gd name="connsiteX22" fmla="*/ 221455 w 3744396"/>
              <a:gd name="connsiteY22" fmla="*/ 283410 h 1412221"/>
              <a:gd name="connsiteX23" fmla="*/ 82424 w 3744396"/>
              <a:gd name="connsiteY23" fmla="*/ 529389 h 1412221"/>
              <a:gd name="connsiteX24" fmla="*/ 2213 w 3744396"/>
              <a:gd name="connsiteY24" fmla="*/ 807453 h 1412221"/>
              <a:gd name="connsiteX25" fmla="*/ 167982 w 3744396"/>
              <a:gd name="connsiteY25" fmla="*/ 1026695 h 1412221"/>
              <a:gd name="connsiteX26" fmla="*/ 232150 w 3744396"/>
              <a:gd name="connsiteY26" fmla="*/ 1197810 h 1412221"/>
              <a:gd name="connsiteX27" fmla="*/ 258887 w 3744396"/>
              <a:gd name="connsiteY27" fmla="*/ 1363579 h 1412221"/>
              <a:gd name="connsiteX28" fmla="*/ 643897 w 3744396"/>
              <a:gd name="connsiteY28" fmla="*/ 1304758 h 1412221"/>
              <a:gd name="connsiteX29" fmla="*/ 1419266 w 3744396"/>
              <a:gd name="connsiteY29" fmla="*/ 1197810 h 1412221"/>
              <a:gd name="connsiteX30" fmla="*/ 2274845 w 3744396"/>
              <a:gd name="connsiteY30" fmla="*/ 1261979 h 1412221"/>
              <a:gd name="connsiteX31" fmla="*/ 3290845 w 3744396"/>
              <a:gd name="connsiteY31" fmla="*/ 1363579 h 1412221"/>
              <a:gd name="connsiteX32" fmla="*/ 3670508 w 3744396"/>
              <a:gd name="connsiteY32" fmla="*/ 1411705 h 1412221"/>
              <a:gd name="connsiteX33" fmla="*/ 3686550 w 3744396"/>
              <a:gd name="connsiteY33" fmla="*/ 1390316 h 1412221"/>
              <a:gd name="connsiteX34" fmla="*/ 3702592 w 3744396"/>
              <a:gd name="connsiteY34" fmla="*/ 1144337 h 1412221"/>
              <a:gd name="connsiteX35" fmla="*/ 3723982 w 3744396"/>
              <a:gd name="connsiteY35" fmla="*/ 834189 h 1412221"/>
              <a:gd name="connsiteX36" fmla="*/ 3729329 w 3744396"/>
              <a:gd name="connsiteY36" fmla="*/ 663074 h 1412221"/>
              <a:gd name="connsiteX0" fmla="*/ 3729329 w 3762329"/>
              <a:gd name="connsiteY0" fmla="*/ 663074 h 1412221"/>
              <a:gd name="connsiteX1" fmla="*/ 3273246 w 3762329"/>
              <a:gd name="connsiteY1" fmla="*/ 890290 h 1412221"/>
              <a:gd name="connsiteX2" fmla="*/ 3210634 w 3762329"/>
              <a:gd name="connsiteY2" fmla="*/ 310147 h 1412221"/>
              <a:gd name="connsiteX3" fmla="*/ 2761455 w 3762329"/>
              <a:gd name="connsiteY3" fmla="*/ 139031 h 1412221"/>
              <a:gd name="connsiteX4" fmla="*/ 2681245 w 3762329"/>
              <a:gd name="connsiteY4" fmla="*/ 139031 h 1412221"/>
              <a:gd name="connsiteX5" fmla="*/ 2622424 w 3762329"/>
              <a:gd name="connsiteY5" fmla="*/ 197853 h 1412221"/>
              <a:gd name="connsiteX6" fmla="*/ 2560843 w 3762329"/>
              <a:gd name="connsiteY6" fmla="*/ 421081 h 1412221"/>
              <a:gd name="connsiteX7" fmla="*/ 2387139 w 3762329"/>
              <a:gd name="connsiteY7" fmla="*/ 197853 h 1412221"/>
              <a:gd name="connsiteX8" fmla="*/ 2309861 w 3762329"/>
              <a:gd name="connsiteY8" fmla="*/ 240862 h 1412221"/>
              <a:gd name="connsiteX9" fmla="*/ 2115282 w 3762329"/>
              <a:gd name="connsiteY9" fmla="*/ 214124 h 1412221"/>
              <a:gd name="connsiteX10" fmla="*/ 2151855 w 3762329"/>
              <a:gd name="connsiteY10" fmla="*/ 58821 h 1412221"/>
              <a:gd name="connsiteX11" fmla="*/ 1905876 w 3762329"/>
              <a:gd name="connsiteY11" fmla="*/ 26737 h 1412221"/>
              <a:gd name="connsiteX12" fmla="*/ 1531560 w 3762329"/>
              <a:gd name="connsiteY12" fmla="*/ 16042 h 1412221"/>
              <a:gd name="connsiteX13" fmla="*/ 1323013 w 3762329"/>
              <a:gd name="connsiteY13" fmla="*/ 0 h 1412221"/>
              <a:gd name="connsiteX14" fmla="*/ 1162592 w 3762329"/>
              <a:gd name="connsiteY14" fmla="*/ 16042 h 1412221"/>
              <a:gd name="connsiteX15" fmla="*/ 1055645 w 3762329"/>
              <a:gd name="connsiteY15" fmla="*/ 42779 h 1412221"/>
              <a:gd name="connsiteX16" fmla="*/ 1007518 w 3762329"/>
              <a:gd name="connsiteY16" fmla="*/ 101600 h 1412221"/>
              <a:gd name="connsiteX17" fmla="*/ 900571 w 3762329"/>
              <a:gd name="connsiteY17" fmla="*/ 101600 h 1412221"/>
              <a:gd name="connsiteX18" fmla="*/ 852445 w 3762329"/>
              <a:gd name="connsiteY18" fmla="*/ 69516 h 1412221"/>
              <a:gd name="connsiteX19" fmla="*/ 718760 w 3762329"/>
              <a:gd name="connsiteY19" fmla="*/ 42779 h 1412221"/>
              <a:gd name="connsiteX20" fmla="*/ 595771 w 3762329"/>
              <a:gd name="connsiteY20" fmla="*/ 69516 h 1412221"/>
              <a:gd name="connsiteX21" fmla="*/ 387224 w 3762329"/>
              <a:gd name="connsiteY21" fmla="*/ 181810 h 1412221"/>
              <a:gd name="connsiteX22" fmla="*/ 221455 w 3762329"/>
              <a:gd name="connsiteY22" fmla="*/ 283410 h 1412221"/>
              <a:gd name="connsiteX23" fmla="*/ 82424 w 3762329"/>
              <a:gd name="connsiteY23" fmla="*/ 529389 h 1412221"/>
              <a:gd name="connsiteX24" fmla="*/ 2213 w 3762329"/>
              <a:gd name="connsiteY24" fmla="*/ 807453 h 1412221"/>
              <a:gd name="connsiteX25" fmla="*/ 167982 w 3762329"/>
              <a:gd name="connsiteY25" fmla="*/ 1026695 h 1412221"/>
              <a:gd name="connsiteX26" fmla="*/ 232150 w 3762329"/>
              <a:gd name="connsiteY26" fmla="*/ 1197810 h 1412221"/>
              <a:gd name="connsiteX27" fmla="*/ 258887 w 3762329"/>
              <a:gd name="connsiteY27" fmla="*/ 1363579 h 1412221"/>
              <a:gd name="connsiteX28" fmla="*/ 643897 w 3762329"/>
              <a:gd name="connsiteY28" fmla="*/ 1304758 h 1412221"/>
              <a:gd name="connsiteX29" fmla="*/ 1419266 w 3762329"/>
              <a:gd name="connsiteY29" fmla="*/ 1197810 h 1412221"/>
              <a:gd name="connsiteX30" fmla="*/ 2274845 w 3762329"/>
              <a:gd name="connsiteY30" fmla="*/ 1261979 h 1412221"/>
              <a:gd name="connsiteX31" fmla="*/ 3290845 w 3762329"/>
              <a:gd name="connsiteY31" fmla="*/ 1363579 h 1412221"/>
              <a:gd name="connsiteX32" fmla="*/ 3670508 w 3762329"/>
              <a:gd name="connsiteY32" fmla="*/ 1411705 h 1412221"/>
              <a:gd name="connsiteX33" fmla="*/ 3686550 w 3762329"/>
              <a:gd name="connsiteY33" fmla="*/ 1390316 h 1412221"/>
              <a:gd name="connsiteX34" fmla="*/ 3702592 w 3762329"/>
              <a:gd name="connsiteY34" fmla="*/ 1144337 h 1412221"/>
              <a:gd name="connsiteX35" fmla="*/ 3723982 w 3762329"/>
              <a:gd name="connsiteY35" fmla="*/ 834189 h 1412221"/>
              <a:gd name="connsiteX36" fmla="*/ 3729329 w 3762329"/>
              <a:gd name="connsiteY36" fmla="*/ 663074 h 1412221"/>
              <a:gd name="connsiteX0" fmla="*/ 3729329 w 3762327"/>
              <a:gd name="connsiteY0" fmla="*/ 663074 h 1412221"/>
              <a:gd name="connsiteX1" fmla="*/ 3273246 w 3762327"/>
              <a:gd name="connsiteY1" fmla="*/ 890290 h 1412221"/>
              <a:gd name="connsiteX2" fmla="*/ 2856669 w 3762327"/>
              <a:gd name="connsiteY2" fmla="*/ 506639 h 1412221"/>
              <a:gd name="connsiteX3" fmla="*/ 2761455 w 3762327"/>
              <a:gd name="connsiteY3" fmla="*/ 139031 h 1412221"/>
              <a:gd name="connsiteX4" fmla="*/ 2681245 w 3762327"/>
              <a:gd name="connsiteY4" fmla="*/ 139031 h 1412221"/>
              <a:gd name="connsiteX5" fmla="*/ 2622424 w 3762327"/>
              <a:gd name="connsiteY5" fmla="*/ 197853 h 1412221"/>
              <a:gd name="connsiteX6" fmla="*/ 2560843 w 3762327"/>
              <a:gd name="connsiteY6" fmla="*/ 421081 h 1412221"/>
              <a:gd name="connsiteX7" fmla="*/ 2387139 w 3762327"/>
              <a:gd name="connsiteY7" fmla="*/ 197853 h 1412221"/>
              <a:gd name="connsiteX8" fmla="*/ 2309861 w 3762327"/>
              <a:gd name="connsiteY8" fmla="*/ 240862 h 1412221"/>
              <a:gd name="connsiteX9" fmla="*/ 2115282 w 3762327"/>
              <a:gd name="connsiteY9" fmla="*/ 214124 h 1412221"/>
              <a:gd name="connsiteX10" fmla="*/ 2151855 w 3762327"/>
              <a:gd name="connsiteY10" fmla="*/ 58821 h 1412221"/>
              <a:gd name="connsiteX11" fmla="*/ 1905876 w 3762327"/>
              <a:gd name="connsiteY11" fmla="*/ 26737 h 1412221"/>
              <a:gd name="connsiteX12" fmla="*/ 1531560 w 3762327"/>
              <a:gd name="connsiteY12" fmla="*/ 16042 h 1412221"/>
              <a:gd name="connsiteX13" fmla="*/ 1323013 w 3762327"/>
              <a:gd name="connsiteY13" fmla="*/ 0 h 1412221"/>
              <a:gd name="connsiteX14" fmla="*/ 1162592 w 3762327"/>
              <a:gd name="connsiteY14" fmla="*/ 16042 h 1412221"/>
              <a:gd name="connsiteX15" fmla="*/ 1055645 w 3762327"/>
              <a:gd name="connsiteY15" fmla="*/ 42779 h 1412221"/>
              <a:gd name="connsiteX16" fmla="*/ 1007518 w 3762327"/>
              <a:gd name="connsiteY16" fmla="*/ 101600 h 1412221"/>
              <a:gd name="connsiteX17" fmla="*/ 900571 w 3762327"/>
              <a:gd name="connsiteY17" fmla="*/ 101600 h 1412221"/>
              <a:gd name="connsiteX18" fmla="*/ 852445 w 3762327"/>
              <a:gd name="connsiteY18" fmla="*/ 69516 h 1412221"/>
              <a:gd name="connsiteX19" fmla="*/ 718760 w 3762327"/>
              <a:gd name="connsiteY19" fmla="*/ 42779 h 1412221"/>
              <a:gd name="connsiteX20" fmla="*/ 595771 w 3762327"/>
              <a:gd name="connsiteY20" fmla="*/ 69516 h 1412221"/>
              <a:gd name="connsiteX21" fmla="*/ 387224 w 3762327"/>
              <a:gd name="connsiteY21" fmla="*/ 181810 h 1412221"/>
              <a:gd name="connsiteX22" fmla="*/ 221455 w 3762327"/>
              <a:gd name="connsiteY22" fmla="*/ 283410 h 1412221"/>
              <a:gd name="connsiteX23" fmla="*/ 82424 w 3762327"/>
              <a:gd name="connsiteY23" fmla="*/ 529389 h 1412221"/>
              <a:gd name="connsiteX24" fmla="*/ 2213 w 3762327"/>
              <a:gd name="connsiteY24" fmla="*/ 807453 h 1412221"/>
              <a:gd name="connsiteX25" fmla="*/ 167982 w 3762327"/>
              <a:gd name="connsiteY25" fmla="*/ 1026695 h 1412221"/>
              <a:gd name="connsiteX26" fmla="*/ 232150 w 3762327"/>
              <a:gd name="connsiteY26" fmla="*/ 1197810 h 1412221"/>
              <a:gd name="connsiteX27" fmla="*/ 258887 w 3762327"/>
              <a:gd name="connsiteY27" fmla="*/ 1363579 h 1412221"/>
              <a:gd name="connsiteX28" fmla="*/ 643897 w 3762327"/>
              <a:gd name="connsiteY28" fmla="*/ 1304758 h 1412221"/>
              <a:gd name="connsiteX29" fmla="*/ 1419266 w 3762327"/>
              <a:gd name="connsiteY29" fmla="*/ 1197810 h 1412221"/>
              <a:gd name="connsiteX30" fmla="*/ 2274845 w 3762327"/>
              <a:gd name="connsiteY30" fmla="*/ 1261979 h 1412221"/>
              <a:gd name="connsiteX31" fmla="*/ 3290845 w 3762327"/>
              <a:gd name="connsiteY31" fmla="*/ 1363579 h 1412221"/>
              <a:gd name="connsiteX32" fmla="*/ 3670508 w 3762327"/>
              <a:gd name="connsiteY32" fmla="*/ 1411705 h 1412221"/>
              <a:gd name="connsiteX33" fmla="*/ 3686550 w 3762327"/>
              <a:gd name="connsiteY33" fmla="*/ 1390316 h 1412221"/>
              <a:gd name="connsiteX34" fmla="*/ 3702592 w 3762327"/>
              <a:gd name="connsiteY34" fmla="*/ 1144337 h 1412221"/>
              <a:gd name="connsiteX35" fmla="*/ 3723982 w 3762327"/>
              <a:gd name="connsiteY35" fmla="*/ 834189 h 1412221"/>
              <a:gd name="connsiteX36" fmla="*/ 3729329 w 3762327"/>
              <a:gd name="connsiteY36" fmla="*/ 663074 h 1412221"/>
              <a:gd name="connsiteX0" fmla="*/ 3729329 w 3754052"/>
              <a:gd name="connsiteY0" fmla="*/ 663074 h 1412221"/>
              <a:gd name="connsiteX1" fmla="*/ 3385025 w 3754052"/>
              <a:gd name="connsiteY1" fmla="*/ 854564 h 1412221"/>
              <a:gd name="connsiteX2" fmla="*/ 2856669 w 3754052"/>
              <a:gd name="connsiteY2" fmla="*/ 506639 h 1412221"/>
              <a:gd name="connsiteX3" fmla="*/ 2761455 w 3754052"/>
              <a:gd name="connsiteY3" fmla="*/ 139031 h 1412221"/>
              <a:gd name="connsiteX4" fmla="*/ 2681245 w 3754052"/>
              <a:gd name="connsiteY4" fmla="*/ 139031 h 1412221"/>
              <a:gd name="connsiteX5" fmla="*/ 2622424 w 3754052"/>
              <a:gd name="connsiteY5" fmla="*/ 197853 h 1412221"/>
              <a:gd name="connsiteX6" fmla="*/ 2560843 w 3754052"/>
              <a:gd name="connsiteY6" fmla="*/ 421081 h 1412221"/>
              <a:gd name="connsiteX7" fmla="*/ 2387139 w 3754052"/>
              <a:gd name="connsiteY7" fmla="*/ 197853 h 1412221"/>
              <a:gd name="connsiteX8" fmla="*/ 2309861 w 3754052"/>
              <a:gd name="connsiteY8" fmla="*/ 240862 h 1412221"/>
              <a:gd name="connsiteX9" fmla="*/ 2115282 w 3754052"/>
              <a:gd name="connsiteY9" fmla="*/ 214124 h 1412221"/>
              <a:gd name="connsiteX10" fmla="*/ 2151855 w 3754052"/>
              <a:gd name="connsiteY10" fmla="*/ 58821 h 1412221"/>
              <a:gd name="connsiteX11" fmla="*/ 1905876 w 3754052"/>
              <a:gd name="connsiteY11" fmla="*/ 26737 h 1412221"/>
              <a:gd name="connsiteX12" fmla="*/ 1531560 w 3754052"/>
              <a:gd name="connsiteY12" fmla="*/ 16042 h 1412221"/>
              <a:gd name="connsiteX13" fmla="*/ 1323013 w 3754052"/>
              <a:gd name="connsiteY13" fmla="*/ 0 h 1412221"/>
              <a:gd name="connsiteX14" fmla="*/ 1162592 w 3754052"/>
              <a:gd name="connsiteY14" fmla="*/ 16042 h 1412221"/>
              <a:gd name="connsiteX15" fmla="*/ 1055645 w 3754052"/>
              <a:gd name="connsiteY15" fmla="*/ 42779 h 1412221"/>
              <a:gd name="connsiteX16" fmla="*/ 1007518 w 3754052"/>
              <a:gd name="connsiteY16" fmla="*/ 101600 h 1412221"/>
              <a:gd name="connsiteX17" fmla="*/ 900571 w 3754052"/>
              <a:gd name="connsiteY17" fmla="*/ 101600 h 1412221"/>
              <a:gd name="connsiteX18" fmla="*/ 852445 w 3754052"/>
              <a:gd name="connsiteY18" fmla="*/ 69516 h 1412221"/>
              <a:gd name="connsiteX19" fmla="*/ 718760 w 3754052"/>
              <a:gd name="connsiteY19" fmla="*/ 42779 h 1412221"/>
              <a:gd name="connsiteX20" fmla="*/ 595771 w 3754052"/>
              <a:gd name="connsiteY20" fmla="*/ 69516 h 1412221"/>
              <a:gd name="connsiteX21" fmla="*/ 387224 w 3754052"/>
              <a:gd name="connsiteY21" fmla="*/ 181810 h 1412221"/>
              <a:gd name="connsiteX22" fmla="*/ 221455 w 3754052"/>
              <a:gd name="connsiteY22" fmla="*/ 283410 h 1412221"/>
              <a:gd name="connsiteX23" fmla="*/ 82424 w 3754052"/>
              <a:gd name="connsiteY23" fmla="*/ 529389 h 1412221"/>
              <a:gd name="connsiteX24" fmla="*/ 2213 w 3754052"/>
              <a:gd name="connsiteY24" fmla="*/ 807453 h 1412221"/>
              <a:gd name="connsiteX25" fmla="*/ 167982 w 3754052"/>
              <a:gd name="connsiteY25" fmla="*/ 1026695 h 1412221"/>
              <a:gd name="connsiteX26" fmla="*/ 232150 w 3754052"/>
              <a:gd name="connsiteY26" fmla="*/ 1197810 h 1412221"/>
              <a:gd name="connsiteX27" fmla="*/ 258887 w 3754052"/>
              <a:gd name="connsiteY27" fmla="*/ 1363579 h 1412221"/>
              <a:gd name="connsiteX28" fmla="*/ 643897 w 3754052"/>
              <a:gd name="connsiteY28" fmla="*/ 1304758 h 1412221"/>
              <a:gd name="connsiteX29" fmla="*/ 1419266 w 3754052"/>
              <a:gd name="connsiteY29" fmla="*/ 1197810 h 1412221"/>
              <a:gd name="connsiteX30" fmla="*/ 2274845 w 3754052"/>
              <a:gd name="connsiteY30" fmla="*/ 1261979 h 1412221"/>
              <a:gd name="connsiteX31" fmla="*/ 3290845 w 3754052"/>
              <a:gd name="connsiteY31" fmla="*/ 1363579 h 1412221"/>
              <a:gd name="connsiteX32" fmla="*/ 3670508 w 3754052"/>
              <a:gd name="connsiteY32" fmla="*/ 1411705 h 1412221"/>
              <a:gd name="connsiteX33" fmla="*/ 3686550 w 3754052"/>
              <a:gd name="connsiteY33" fmla="*/ 1390316 h 1412221"/>
              <a:gd name="connsiteX34" fmla="*/ 3702592 w 3754052"/>
              <a:gd name="connsiteY34" fmla="*/ 1144337 h 1412221"/>
              <a:gd name="connsiteX35" fmla="*/ 3723982 w 3754052"/>
              <a:gd name="connsiteY35" fmla="*/ 834189 h 1412221"/>
              <a:gd name="connsiteX36" fmla="*/ 3729329 w 3754052"/>
              <a:gd name="connsiteY36" fmla="*/ 663074 h 1412221"/>
              <a:gd name="connsiteX0" fmla="*/ 3729329 w 3754050"/>
              <a:gd name="connsiteY0" fmla="*/ 663074 h 1412221"/>
              <a:gd name="connsiteX1" fmla="*/ 3385025 w 3754050"/>
              <a:gd name="connsiteY1" fmla="*/ 854564 h 1412221"/>
              <a:gd name="connsiteX2" fmla="*/ 2856669 w 3754050"/>
              <a:gd name="connsiteY2" fmla="*/ 506639 h 1412221"/>
              <a:gd name="connsiteX3" fmla="*/ 2761455 w 3754050"/>
              <a:gd name="connsiteY3" fmla="*/ 139031 h 1412221"/>
              <a:gd name="connsiteX4" fmla="*/ 2681245 w 3754050"/>
              <a:gd name="connsiteY4" fmla="*/ 139031 h 1412221"/>
              <a:gd name="connsiteX5" fmla="*/ 2560843 w 3754050"/>
              <a:gd name="connsiteY5" fmla="*/ 421081 h 1412221"/>
              <a:gd name="connsiteX6" fmla="*/ 2387139 w 3754050"/>
              <a:gd name="connsiteY6" fmla="*/ 197853 h 1412221"/>
              <a:gd name="connsiteX7" fmla="*/ 2309861 w 3754050"/>
              <a:gd name="connsiteY7" fmla="*/ 240862 h 1412221"/>
              <a:gd name="connsiteX8" fmla="*/ 2115282 w 3754050"/>
              <a:gd name="connsiteY8" fmla="*/ 214124 h 1412221"/>
              <a:gd name="connsiteX9" fmla="*/ 2151855 w 3754050"/>
              <a:gd name="connsiteY9" fmla="*/ 58821 h 1412221"/>
              <a:gd name="connsiteX10" fmla="*/ 1905876 w 3754050"/>
              <a:gd name="connsiteY10" fmla="*/ 26737 h 1412221"/>
              <a:gd name="connsiteX11" fmla="*/ 1531560 w 3754050"/>
              <a:gd name="connsiteY11" fmla="*/ 16042 h 1412221"/>
              <a:gd name="connsiteX12" fmla="*/ 1323013 w 3754050"/>
              <a:gd name="connsiteY12" fmla="*/ 0 h 1412221"/>
              <a:gd name="connsiteX13" fmla="*/ 1162592 w 3754050"/>
              <a:gd name="connsiteY13" fmla="*/ 16042 h 1412221"/>
              <a:gd name="connsiteX14" fmla="*/ 1055645 w 3754050"/>
              <a:gd name="connsiteY14" fmla="*/ 42779 h 1412221"/>
              <a:gd name="connsiteX15" fmla="*/ 1007518 w 3754050"/>
              <a:gd name="connsiteY15" fmla="*/ 101600 h 1412221"/>
              <a:gd name="connsiteX16" fmla="*/ 900571 w 3754050"/>
              <a:gd name="connsiteY16" fmla="*/ 101600 h 1412221"/>
              <a:gd name="connsiteX17" fmla="*/ 852445 w 3754050"/>
              <a:gd name="connsiteY17" fmla="*/ 69516 h 1412221"/>
              <a:gd name="connsiteX18" fmla="*/ 718760 w 3754050"/>
              <a:gd name="connsiteY18" fmla="*/ 42779 h 1412221"/>
              <a:gd name="connsiteX19" fmla="*/ 595771 w 3754050"/>
              <a:gd name="connsiteY19" fmla="*/ 69516 h 1412221"/>
              <a:gd name="connsiteX20" fmla="*/ 387224 w 3754050"/>
              <a:gd name="connsiteY20" fmla="*/ 181810 h 1412221"/>
              <a:gd name="connsiteX21" fmla="*/ 221455 w 3754050"/>
              <a:gd name="connsiteY21" fmla="*/ 283410 h 1412221"/>
              <a:gd name="connsiteX22" fmla="*/ 82424 w 3754050"/>
              <a:gd name="connsiteY22" fmla="*/ 529389 h 1412221"/>
              <a:gd name="connsiteX23" fmla="*/ 2213 w 3754050"/>
              <a:gd name="connsiteY23" fmla="*/ 807453 h 1412221"/>
              <a:gd name="connsiteX24" fmla="*/ 167982 w 3754050"/>
              <a:gd name="connsiteY24" fmla="*/ 1026695 h 1412221"/>
              <a:gd name="connsiteX25" fmla="*/ 232150 w 3754050"/>
              <a:gd name="connsiteY25" fmla="*/ 1197810 h 1412221"/>
              <a:gd name="connsiteX26" fmla="*/ 258887 w 3754050"/>
              <a:gd name="connsiteY26" fmla="*/ 1363579 h 1412221"/>
              <a:gd name="connsiteX27" fmla="*/ 643897 w 3754050"/>
              <a:gd name="connsiteY27" fmla="*/ 1304758 h 1412221"/>
              <a:gd name="connsiteX28" fmla="*/ 1419266 w 3754050"/>
              <a:gd name="connsiteY28" fmla="*/ 1197810 h 1412221"/>
              <a:gd name="connsiteX29" fmla="*/ 2274845 w 3754050"/>
              <a:gd name="connsiteY29" fmla="*/ 1261979 h 1412221"/>
              <a:gd name="connsiteX30" fmla="*/ 3290845 w 3754050"/>
              <a:gd name="connsiteY30" fmla="*/ 1363579 h 1412221"/>
              <a:gd name="connsiteX31" fmla="*/ 3670508 w 3754050"/>
              <a:gd name="connsiteY31" fmla="*/ 1411705 h 1412221"/>
              <a:gd name="connsiteX32" fmla="*/ 3686550 w 3754050"/>
              <a:gd name="connsiteY32" fmla="*/ 1390316 h 1412221"/>
              <a:gd name="connsiteX33" fmla="*/ 3702592 w 3754050"/>
              <a:gd name="connsiteY33" fmla="*/ 1144337 h 1412221"/>
              <a:gd name="connsiteX34" fmla="*/ 3723982 w 3754050"/>
              <a:gd name="connsiteY34" fmla="*/ 834189 h 1412221"/>
              <a:gd name="connsiteX35" fmla="*/ 3729329 w 3754050"/>
              <a:gd name="connsiteY35" fmla="*/ 663074 h 1412221"/>
              <a:gd name="connsiteX0" fmla="*/ 3729329 w 3754052"/>
              <a:gd name="connsiteY0" fmla="*/ 663074 h 1412221"/>
              <a:gd name="connsiteX1" fmla="*/ 3385025 w 3754052"/>
              <a:gd name="connsiteY1" fmla="*/ 854564 h 1412221"/>
              <a:gd name="connsiteX2" fmla="*/ 2856669 w 3754052"/>
              <a:gd name="connsiteY2" fmla="*/ 506639 h 1412221"/>
              <a:gd name="connsiteX3" fmla="*/ 2681245 w 3754052"/>
              <a:gd name="connsiteY3" fmla="*/ 139031 h 1412221"/>
              <a:gd name="connsiteX4" fmla="*/ 2560843 w 3754052"/>
              <a:gd name="connsiteY4" fmla="*/ 421081 h 1412221"/>
              <a:gd name="connsiteX5" fmla="*/ 2387139 w 3754052"/>
              <a:gd name="connsiteY5" fmla="*/ 197853 h 1412221"/>
              <a:gd name="connsiteX6" fmla="*/ 2309861 w 3754052"/>
              <a:gd name="connsiteY6" fmla="*/ 240862 h 1412221"/>
              <a:gd name="connsiteX7" fmla="*/ 2115282 w 3754052"/>
              <a:gd name="connsiteY7" fmla="*/ 214124 h 1412221"/>
              <a:gd name="connsiteX8" fmla="*/ 2151855 w 3754052"/>
              <a:gd name="connsiteY8" fmla="*/ 58821 h 1412221"/>
              <a:gd name="connsiteX9" fmla="*/ 1905876 w 3754052"/>
              <a:gd name="connsiteY9" fmla="*/ 26737 h 1412221"/>
              <a:gd name="connsiteX10" fmla="*/ 1531560 w 3754052"/>
              <a:gd name="connsiteY10" fmla="*/ 16042 h 1412221"/>
              <a:gd name="connsiteX11" fmla="*/ 1323013 w 3754052"/>
              <a:gd name="connsiteY11" fmla="*/ 0 h 1412221"/>
              <a:gd name="connsiteX12" fmla="*/ 1162592 w 3754052"/>
              <a:gd name="connsiteY12" fmla="*/ 16042 h 1412221"/>
              <a:gd name="connsiteX13" fmla="*/ 1055645 w 3754052"/>
              <a:gd name="connsiteY13" fmla="*/ 42779 h 1412221"/>
              <a:gd name="connsiteX14" fmla="*/ 1007518 w 3754052"/>
              <a:gd name="connsiteY14" fmla="*/ 101600 h 1412221"/>
              <a:gd name="connsiteX15" fmla="*/ 900571 w 3754052"/>
              <a:gd name="connsiteY15" fmla="*/ 101600 h 1412221"/>
              <a:gd name="connsiteX16" fmla="*/ 852445 w 3754052"/>
              <a:gd name="connsiteY16" fmla="*/ 69516 h 1412221"/>
              <a:gd name="connsiteX17" fmla="*/ 718760 w 3754052"/>
              <a:gd name="connsiteY17" fmla="*/ 42779 h 1412221"/>
              <a:gd name="connsiteX18" fmla="*/ 595771 w 3754052"/>
              <a:gd name="connsiteY18" fmla="*/ 69516 h 1412221"/>
              <a:gd name="connsiteX19" fmla="*/ 387224 w 3754052"/>
              <a:gd name="connsiteY19" fmla="*/ 181810 h 1412221"/>
              <a:gd name="connsiteX20" fmla="*/ 221455 w 3754052"/>
              <a:gd name="connsiteY20" fmla="*/ 283410 h 1412221"/>
              <a:gd name="connsiteX21" fmla="*/ 82424 w 3754052"/>
              <a:gd name="connsiteY21" fmla="*/ 529389 h 1412221"/>
              <a:gd name="connsiteX22" fmla="*/ 2213 w 3754052"/>
              <a:gd name="connsiteY22" fmla="*/ 807453 h 1412221"/>
              <a:gd name="connsiteX23" fmla="*/ 167982 w 3754052"/>
              <a:gd name="connsiteY23" fmla="*/ 1026695 h 1412221"/>
              <a:gd name="connsiteX24" fmla="*/ 232150 w 3754052"/>
              <a:gd name="connsiteY24" fmla="*/ 1197810 h 1412221"/>
              <a:gd name="connsiteX25" fmla="*/ 258887 w 3754052"/>
              <a:gd name="connsiteY25" fmla="*/ 1363579 h 1412221"/>
              <a:gd name="connsiteX26" fmla="*/ 643897 w 3754052"/>
              <a:gd name="connsiteY26" fmla="*/ 1304758 h 1412221"/>
              <a:gd name="connsiteX27" fmla="*/ 1419266 w 3754052"/>
              <a:gd name="connsiteY27" fmla="*/ 1197810 h 1412221"/>
              <a:gd name="connsiteX28" fmla="*/ 2274845 w 3754052"/>
              <a:gd name="connsiteY28" fmla="*/ 1261979 h 1412221"/>
              <a:gd name="connsiteX29" fmla="*/ 3290845 w 3754052"/>
              <a:gd name="connsiteY29" fmla="*/ 1363579 h 1412221"/>
              <a:gd name="connsiteX30" fmla="*/ 3670508 w 3754052"/>
              <a:gd name="connsiteY30" fmla="*/ 1411705 h 1412221"/>
              <a:gd name="connsiteX31" fmla="*/ 3686550 w 3754052"/>
              <a:gd name="connsiteY31" fmla="*/ 1390316 h 1412221"/>
              <a:gd name="connsiteX32" fmla="*/ 3702592 w 3754052"/>
              <a:gd name="connsiteY32" fmla="*/ 1144337 h 1412221"/>
              <a:gd name="connsiteX33" fmla="*/ 3723982 w 3754052"/>
              <a:gd name="connsiteY33" fmla="*/ 834189 h 1412221"/>
              <a:gd name="connsiteX34" fmla="*/ 3729329 w 3754052"/>
              <a:gd name="connsiteY34" fmla="*/ 663074 h 1412221"/>
              <a:gd name="connsiteX0" fmla="*/ 3729329 w 3754050"/>
              <a:gd name="connsiteY0" fmla="*/ 663074 h 1412221"/>
              <a:gd name="connsiteX1" fmla="*/ 3385025 w 3754050"/>
              <a:gd name="connsiteY1" fmla="*/ 854564 h 1412221"/>
              <a:gd name="connsiteX2" fmla="*/ 2856669 w 3754050"/>
              <a:gd name="connsiteY2" fmla="*/ 506639 h 1412221"/>
              <a:gd name="connsiteX3" fmla="*/ 2560843 w 3754050"/>
              <a:gd name="connsiteY3" fmla="*/ 421081 h 1412221"/>
              <a:gd name="connsiteX4" fmla="*/ 2387139 w 3754050"/>
              <a:gd name="connsiteY4" fmla="*/ 197853 h 1412221"/>
              <a:gd name="connsiteX5" fmla="*/ 2309861 w 3754050"/>
              <a:gd name="connsiteY5" fmla="*/ 240862 h 1412221"/>
              <a:gd name="connsiteX6" fmla="*/ 2115282 w 3754050"/>
              <a:gd name="connsiteY6" fmla="*/ 214124 h 1412221"/>
              <a:gd name="connsiteX7" fmla="*/ 2151855 w 3754050"/>
              <a:gd name="connsiteY7" fmla="*/ 58821 h 1412221"/>
              <a:gd name="connsiteX8" fmla="*/ 1905876 w 3754050"/>
              <a:gd name="connsiteY8" fmla="*/ 26737 h 1412221"/>
              <a:gd name="connsiteX9" fmla="*/ 1531560 w 3754050"/>
              <a:gd name="connsiteY9" fmla="*/ 16042 h 1412221"/>
              <a:gd name="connsiteX10" fmla="*/ 1323013 w 3754050"/>
              <a:gd name="connsiteY10" fmla="*/ 0 h 1412221"/>
              <a:gd name="connsiteX11" fmla="*/ 1162592 w 3754050"/>
              <a:gd name="connsiteY11" fmla="*/ 16042 h 1412221"/>
              <a:gd name="connsiteX12" fmla="*/ 1055645 w 3754050"/>
              <a:gd name="connsiteY12" fmla="*/ 42779 h 1412221"/>
              <a:gd name="connsiteX13" fmla="*/ 1007518 w 3754050"/>
              <a:gd name="connsiteY13" fmla="*/ 101600 h 1412221"/>
              <a:gd name="connsiteX14" fmla="*/ 900571 w 3754050"/>
              <a:gd name="connsiteY14" fmla="*/ 101600 h 1412221"/>
              <a:gd name="connsiteX15" fmla="*/ 852445 w 3754050"/>
              <a:gd name="connsiteY15" fmla="*/ 69516 h 1412221"/>
              <a:gd name="connsiteX16" fmla="*/ 718760 w 3754050"/>
              <a:gd name="connsiteY16" fmla="*/ 42779 h 1412221"/>
              <a:gd name="connsiteX17" fmla="*/ 595771 w 3754050"/>
              <a:gd name="connsiteY17" fmla="*/ 69516 h 1412221"/>
              <a:gd name="connsiteX18" fmla="*/ 387224 w 3754050"/>
              <a:gd name="connsiteY18" fmla="*/ 181810 h 1412221"/>
              <a:gd name="connsiteX19" fmla="*/ 221455 w 3754050"/>
              <a:gd name="connsiteY19" fmla="*/ 283410 h 1412221"/>
              <a:gd name="connsiteX20" fmla="*/ 82424 w 3754050"/>
              <a:gd name="connsiteY20" fmla="*/ 529389 h 1412221"/>
              <a:gd name="connsiteX21" fmla="*/ 2213 w 3754050"/>
              <a:gd name="connsiteY21" fmla="*/ 807453 h 1412221"/>
              <a:gd name="connsiteX22" fmla="*/ 167982 w 3754050"/>
              <a:gd name="connsiteY22" fmla="*/ 1026695 h 1412221"/>
              <a:gd name="connsiteX23" fmla="*/ 232150 w 3754050"/>
              <a:gd name="connsiteY23" fmla="*/ 1197810 h 1412221"/>
              <a:gd name="connsiteX24" fmla="*/ 258887 w 3754050"/>
              <a:gd name="connsiteY24" fmla="*/ 1363579 h 1412221"/>
              <a:gd name="connsiteX25" fmla="*/ 643897 w 3754050"/>
              <a:gd name="connsiteY25" fmla="*/ 1304758 h 1412221"/>
              <a:gd name="connsiteX26" fmla="*/ 1419266 w 3754050"/>
              <a:gd name="connsiteY26" fmla="*/ 1197810 h 1412221"/>
              <a:gd name="connsiteX27" fmla="*/ 2274845 w 3754050"/>
              <a:gd name="connsiteY27" fmla="*/ 1261979 h 1412221"/>
              <a:gd name="connsiteX28" fmla="*/ 3290845 w 3754050"/>
              <a:gd name="connsiteY28" fmla="*/ 1363579 h 1412221"/>
              <a:gd name="connsiteX29" fmla="*/ 3670508 w 3754050"/>
              <a:gd name="connsiteY29" fmla="*/ 1411705 h 1412221"/>
              <a:gd name="connsiteX30" fmla="*/ 3686550 w 3754050"/>
              <a:gd name="connsiteY30" fmla="*/ 1390316 h 1412221"/>
              <a:gd name="connsiteX31" fmla="*/ 3702592 w 3754050"/>
              <a:gd name="connsiteY31" fmla="*/ 1144337 h 1412221"/>
              <a:gd name="connsiteX32" fmla="*/ 3723982 w 3754050"/>
              <a:gd name="connsiteY32" fmla="*/ 834189 h 1412221"/>
              <a:gd name="connsiteX33" fmla="*/ 3729329 w 3754050"/>
              <a:gd name="connsiteY33" fmla="*/ 663074 h 1412221"/>
              <a:gd name="connsiteX0" fmla="*/ 3723982 w 3743997"/>
              <a:gd name="connsiteY0" fmla="*/ 834189 h 1412221"/>
              <a:gd name="connsiteX1" fmla="*/ 3385025 w 3743997"/>
              <a:gd name="connsiteY1" fmla="*/ 854564 h 1412221"/>
              <a:gd name="connsiteX2" fmla="*/ 2856669 w 3743997"/>
              <a:gd name="connsiteY2" fmla="*/ 506639 h 1412221"/>
              <a:gd name="connsiteX3" fmla="*/ 2560843 w 3743997"/>
              <a:gd name="connsiteY3" fmla="*/ 421081 h 1412221"/>
              <a:gd name="connsiteX4" fmla="*/ 2387139 w 3743997"/>
              <a:gd name="connsiteY4" fmla="*/ 197853 h 1412221"/>
              <a:gd name="connsiteX5" fmla="*/ 2309861 w 3743997"/>
              <a:gd name="connsiteY5" fmla="*/ 240862 h 1412221"/>
              <a:gd name="connsiteX6" fmla="*/ 2115282 w 3743997"/>
              <a:gd name="connsiteY6" fmla="*/ 214124 h 1412221"/>
              <a:gd name="connsiteX7" fmla="*/ 2151855 w 3743997"/>
              <a:gd name="connsiteY7" fmla="*/ 58821 h 1412221"/>
              <a:gd name="connsiteX8" fmla="*/ 1905876 w 3743997"/>
              <a:gd name="connsiteY8" fmla="*/ 26737 h 1412221"/>
              <a:gd name="connsiteX9" fmla="*/ 1531560 w 3743997"/>
              <a:gd name="connsiteY9" fmla="*/ 16042 h 1412221"/>
              <a:gd name="connsiteX10" fmla="*/ 1323013 w 3743997"/>
              <a:gd name="connsiteY10" fmla="*/ 0 h 1412221"/>
              <a:gd name="connsiteX11" fmla="*/ 1162592 w 3743997"/>
              <a:gd name="connsiteY11" fmla="*/ 16042 h 1412221"/>
              <a:gd name="connsiteX12" fmla="*/ 1055645 w 3743997"/>
              <a:gd name="connsiteY12" fmla="*/ 42779 h 1412221"/>
              <a:gd name="connsiteX13" fmla="*/ 1007518 w 3743997"/>
              <a:gd name="connsiteY13" fmla="*/ 101600 h 1412221"/>
              <a:gd name="connsiteX14" fmla="*/ 900571 w 3743997"/>
              <a:gd name="connsiteY14" fmla="*/ 101600 h 1412221"/>
              <a:gd name="connsiteX15" fmla="*/ 852445 w 3743997"/>
              <a:gd name="connsiteY15" fmla="*/ 69516 h 1412221"/>
              <a:gd name="connsiteX16" fmla="*/ 718760 w 3743997"/>
              <a:gd name="connsiteY16" fmla="*/ 42779 h 1412221"/>
              <a:gd name="connsiteX17" fmla="*/ 595771 w 3743997"/>
              <a:gd name="connsiteY17" fmla="*/ 69516 h 1412221"/>
              <a:gd name="connsiteX18" fmla="*/ 387224 w 3743997"/>
              <a:gd name="connsiteY18" fmla="*/ 181810 h 1412221"/>
              <a:gd name="connsiteX19" fmla="*/ 221455 w 3743997"/>
              <a:gd name="connsiteY19" fmla="*/ 283410 h 1412221"/>
              <a:gd name="connsiteX20" fmla="*/ 82424 w 3743997"/>
              <a:gd name="connsiteY20" fmla="*/ 529389 h 1412221"/>
              <a:gd name="connsiteX21" fmla="*/ 2213 w 3743997"/>
              <a:gd name="connsiteY21" fmla="*/ 807453 h 1412221"/>
              <a:gd name="connsiteX22" fmla="*/ 167982 w 3743997"/>
              <a:gd name="connsiteY22" fmla="*/ 1026695 h 1412221"/>
              <a:gd name="connsiteX23" fmla="*/ 232150 w 3743997"/>
              <a:gd name="connsiteY23" fmla="*/ 1197810 h 1412221"/>
              <a:gd name="connsiteX24" fmla="*/ 258887 w 3743997"/>
              <a:gd name="connsiteY24" fmla="*/ 1363579 h 1412221"/>
              <a:gd name="connsiteX25" fmla="*/ 643897 w 3743997"/>
              <a:gd name="connsiteY25" fmla="*/ 1304758 h 1412221"/>
              <a:gd name="connsiteX26" fmla="*/ 1419266 w 3743997"/>
              <a:gd name="connsiteY26" fmla="*/ 1197810 h 1412221"/>
              <a:gd name="connsiteX27" fmla="*/ 2274845 w 3743997"/>
              <a:gd name="connsiteY27" fmla="*/ 1261979 h 1412221"/>
              <a:gd name="connsiteX28" fmla="*/ 3290845 w 3743997"/>
              <a:gd name="connsiteY28" fmla="*/ 1363579 h 1412221"/>
              <a:gd name="connsiteX29" fmla="*/ 3670508 w 3743997"/>
              <a:gd name="connsiteY29" fmla="*/ 1411705 h 1412221"/>
              <a:gd name="connsiteX30" fmla="*/ 3686550 w 3743997"/>
              <a:gd name="connsiteY30" fmla="*/ 1390316 h 1412221"/>
              <a:gd name="connsiteX31" fmla="*/ 3702592 w 3743997"/>
              <a:gd name="connsiteY31" fmla="*/ 1144337 h 1412221"/>
              <a:gd name="connsiteX32" fmla="*/ 3723982 w 3743997"/>
              <a:gd name="connsiteY32" fmla="*/ 834189 h 1412221"/>
              <a:gd name="connsiteX0" fmla="*/ 3702592 w 3721858"/>
              <a:gd name="connsiteY0" fmla="*/ 1144337 h 1412221"/>
              <a:gd name="connsiteX1" fmla="*/ 3385025 w 3721858"/>
              <a:gd name="connsiteY1" fmla="*/ 854564 h 1412221"/>
              <a:gd name="connsiteX2" fmla="*/ 2856669 w 3721858"/>
              <a:gd name="connsiteY2" fmla="*/ 506639 h 1412221"/>
              <a:gd name="connsiteX3" fmla="*/ 2560843 w 3721858"/>
              <a:gd name="connsiteY3" fmla="*/ 421081 h 1412221"/>
              <a:gd name="connsiteX4" fmla="*/ 2387139 w 3721858"/>
              <a:gd name="connsiteY4" fmla="*/ 197853 h 1412221"/>
              <a:gd name="connsiteX5" fmla="*/ 2309861 w 3721858"/>
              <a:gd name="connsiteY5" fmla="*/ 240862 h 1412221"/>
              <a:gd name="connsiteX6" fmla="*/ 2115282 w 3721858"/>
              <a:gd name="connsiteY6" fmla="*/ 214124 h 1412221"/>
              <a:gd name="connsiteX7" fmla="*/ 2151855 w 3721858"/>
              <a:gd name="connsiteY7" fmla="*/ 58821 h 1412221"/>
              <a:gd name="connsiteX8" fmla="*/ 1905876 w 3721858"/>
              <a:gd name="connsiteY8" fmla="*/ 26737 h 1412221"/>
              <a:gd name="connsiteX9" fmla="*/ 1531560 w 3721858"/>
              <a:gd name="connsiteY9" fmla="*/ 16042 h 1412221"/>
              <a:gd name="connsiteX10" fmla="*/ 1323013 w 3721858"/>
              <a:gd name="connsiteY10" fmla="*/ 0 h 1412221"/>
              <a:gd name="connsiteX11" fmla="*/ 1162592 w 3721858"/>
              <a:gd name="connsiteY11" fmla="*/ 16042 h 1412221"/>
              <a:gd name="connsiteX12" fmla="*/ 1055645 w 3721858"/>
              <a:gd name="connsiteY12" fmla="*/ 42779 h 1412221"/>
              <a:gd name="connsiteX13" fmla="*/ 1007518 w 3721858"/>
              <a:gd name="connsiteY13" fmla="*/ 101600 h 1412221"/>
              <a:gd name="connsiteX14" fmla="*/ 900571 w 3721858"/>
              <a:gd name="connsiteY14" fmla="*/ 101600 h 1412221"/>
              <a:gd name="connsiteX15" fmla="*/ 852445 w 3721858"/>
              <a:gd name="connsiteY15" fmla="*/ 69516 h 1412221"/>
              <a:gd name="connsiteX16" fmla="*/ 718760 w 3721858"/>
              <a:gd name="connsiteY16" fmla="*/ 42779 h 1412221"/>
              <a:gd name="connsiteX17" fmla="*/ 595771 w 3721858"/>
              <a:gd name="connsiteY17" fmla="*/ 69516 h 1412221"/>
              <a:gd name="connsiteX18" fmla="*/ 387224 w 3721858"/>
              <a:gd name="connsiteY18" fmla="*/ 181810 h 1412221"/>
              <a:gd name="connsiteX19" fmla="*/ 221455 w 3721858"/>
              <a:gd name="connsiteY19" fmla="*/ 283410 h 1412221"/>
              <a:gd name="connsiteX20" fmla="*/ 82424 w 3721858"/>
              <a:gd name="connsiteY20" fmla="*/ 529389 h 1412221"/>
              <a:gd name="connsiteX21" fmla="*/ 2213 w 3721858"/>
              <a:gd name="connsiteY21" fmla="*/ 807453 h 1412221"/>
              <a:gd name="connsiteX22" fmla="*/ 167982 w 3721858"/>
              <a:gd name="connsiteY22" fmla="*/ 1026695 h 1412221"/>
              <a:gd name="connsiteX23" fmla="*/ 232150 w 3721858"/>
              <a:gd name="connsiteY23" fmla="*/ 1197810 h 1412221"/>
              <a:gd name="connsiteX24" fmla="*/ 258887 w 3721858"/>
              <a:gd name="connsiteY24" fmla="*/ 1363579 h 1412221"/>
              <a:gd name="connsiteX25" fmla="*/ 643897 w 3721858"/>
              <a:gd name="connsiteY25" fmla="*/ 1304758 h 1412221"/>
              <a:gd name="connsiteX26" fmla="*/ 1419266 w 3721858"/>
              <a:gd name="connsiteY26" fmla="*/ 1197810 h 1412221"/>
              <a:gd name="connsiteX27" fmla="*/ 2274845 w 3721858"/>
              <a:gd name="connsiteY27" fmla="*/ 1261979 h 1412221"/>
              <a:gd name="connsiteX28" fmla="*/ 3290845 w 3721858"/>
              <a:gd name="connsiteY28" fmla="*/ 1363579 h 1412221"/>
              <a:gd name="connsiteX29" fmla="*/ 3670508 w 3721858"/>
              <a:gd name="connsiteY29" fmla="*/ 1411705 h 1412221"/>
              <a:gd name="connsiteX30" fmla="*/ 3686550 w 3721858"/>
              <a:gd name="connsiteY30" fmla="*/ 1390316 h 1412221"/>
              <a:gd name="connsiteX31" fmla="*/ 3702592 w 3721858"/>
              <a:gd name="connsiteY31" fmla="*/ 1144337 h 1412221"/>
              <a:gd name="connsiteX0" fmla="*/ 3702592 w 3721860"/>
              <a:gd name="connsiteY0" fmla="*/ 1144337 h 1412221"/>
              <a:gd name="connsiteX1" fmla="*/ 3385025 w 3721860"/>
              <a:gd name="connsiteY1" fmla="*/ 854564 h 1412221"/>
              <a:gd name="connsiteX2" fmla="*/ 2856669 w 3721860"/>
              <a:gd name="connsiteY2" fmla="*/ 506639 h 1412221"/>
              <a:gd name="connsiteX3" fmla="*/ 2560843 w 3721860"/>
              <a:gd name="connsiteY3" fmla="*/ 421081 h 1412221"/>
              <a:gd name="connsiteX4" fmla="*/ 2387139 w 3721860"/>
              <a:gd name="connsiteY4" fmla="*/ 197853 h 1412221"/>
              <a:gd name="connsiteX5" fmla="*/ 2309861 w 3721860"/>
              <a:gd name="connsiteY5" fmla="*/ 240862 h 1412221"/>
              <a:gd name="connsiteX6" fmla="*/ 2115282 w 3721860"/>
              <a:gd name="connsiteY6" fmla="*/ 214124 h 1412221"/>
              <a:gd name="connsiteX7" fmla="*/ 1905876 w 3721860"/>
              <a:gd name="connsiteY7" fmla="*/ 26737 h 1412221"/>
              <a:gd name="connsiteX8" fmla="*/ 1531560 w 3721860"/>
              <a:gd name="connsiteY8" fmla="*/ 16042 h 1412221"/>
              <a:gd name="connsiteX9" fmla="*/ 1323013 w 3721860"/>
              <a:gd name="connsiteY9" fmla="*/ 0 h 1412221"/>
              <a:gd name="connsiteX10" fmla="*/ 1162592 w 3721860"/>
              <a:gd name="connsiteY10" fmla="*/ 16042 h 1412221"/>
              <a:gd name="connsiteX11" fmla="*/ 1055645 w 3721860"/>
              <a:gd name="connsiteY11" fmla="*/ 42779 h 1412221"/>
              <a:gd name="connsiteX12" fmla="*/ 1007518 w 3721860"/>
              <a:gd name="connsiteY12" fmla="*/ 101600 h 1412221"/>
              <a:gd name="connsiteX13" fmla="*/ 900571 w 3721860"/>
              <a:gd name="connsiteY13" fmla="*/ 101600 h 1412221"/>
              <a:gd name="connsiteX14" fmla="*/ 852445 w 3721860"/>
              <a:gd name="connsiteY14" fmla="*/ 69516 h 1412221"/>
              <a:gd name="connsiteX15" fmla="*/ 718760 w 3721860"/>
              <a:gd name="connsiteY15" fmla="*/ 42779 h 1412221"/>
              <a:gd name="connsiteX16" fmla="*/ 595771 w 3721860"/>
              <a:gd name="connsiteY16" fmla="*/ 69516 h 1412221"/>
              <a:gd name="connsiteX17" fmla="*/ 387224 w 3721860"/>
              <a:gd name="connsiteY17" fmla="*/ 181810 h 1412221"/>
              <a:gd name="connsiteX18" fmla="*/ 221455 w 3721860"/>
              <a:gd name="connsiteY18" fmla="*/ 283410 h 1412221"/>
              <a:gd name="connsiteX19" fmla="*/ 82424 w 3721860"/>
              <a:gd name="connsiteY19" fmla="*/ 529389 h 1412221"/>
              <a:gd name="connsiteX20" fmla="*/ 2213 w 3721860"/>
              <a:gd name="connsiteY20" fmla="*/ 807453 h 1412221"/>
              <a:gd name="connsiteX21" fmla="*/ 167982 w 3721860"/>
              <a:gd name="connsiteY21" fmla="*/ 1026695 h 1412221"/>
              <a:gd name="connsiteX22" fmla="*/ 232150 w 3721860"/>
              <a:gd name="connsiteY22" fmla="*/ 1197810 h 1412221"/>
              <a:gd name="connsiteX23" fmla="*/ 258887 w 3721860"/>
              <a:gd name="connsiteY23" fmla="*/ 1363579 h 1412221"/>
              <a:gd name="connsiteX24" fmla="*/ 643897 w 3721860"/>
              <a:gd name="connsiteY24" fmla="*/ 1304758 h 1412221"/>
              <a:gd name="connsiteX25" fmla="*/ 1419266 w 3721860"/>
              <a:gd name="connsiteY25" fmla="*/ 1197810 h 1412221"/>
              <a:gd name="connsiteX26" fmla="*/ 2274845 w 3721860"/>
              <a:gd name="connsiteY26" fmla="*/ 1261979 h 1412221"/>
              <a:gd name="connsiteX27" fmla="*/ 3290845 w 3721860"/>
              <a:gd name="connsiteY27" fmla="*/ 1363579 h 1412221"/>
              <a:gd name="connsiteX28" fmla="*/ 3670508 w 3721860"/>
              <a:gd name="connsiteY28" fmla="*/ 1411705 h 1412221"/>
              <a:gd name="connsiteX29" fmla="*/ 3686550 w 3721860"/>
              <a:gd name="connsiteY29" fmla="*/ 1390316 h 1412221"/>
              <a:gd name="connsiteX30" fmla="*/ 3702592 w 3721860"/>
              <a:gd name="connsiteY30" fmla="*/ 1144337 h 1412221"/>
              <a:gd name="connsiteX0" fmla="*/ 3702592 w 3721858"/>
              <a:gd name="connsiteY0" fmla="*/ 1144337 h 1412221"/>
              <a:gd name="connsiteX1" fmla="*/ 3385025 w 3721858"/>
              <a:gd name="connsiteY1" fmla="*/ 854564 h 1412221"/>
              <a:gd name="connsiteX2" fmla="*/ 2856669 w 3721858"/>
              <a:gd name="connsiteY2" fmla="*/ 506639 h 1412221"/>
              <a:gd name="connsiteX3" fmla="*/ 2560843 w 3721858"/>
              <a:gd name="connsiteY3" fmla="*/ 421081 h 1412221"/>
              <a:gd name="connsiteX4" fmla="*/ 2309861 w 3721858"/>
              <a:gd name="connsiteY4" fmla="*/ 240862 h 1412221"/>
              <a:gd name="connsiteX5" fmla="*/ 2115282 w 3721858"/>
              <a:gd name="connsiteY5" fmla="*/ 214124 h 1412221"/>
              <a:gd name="connsiteX6" fmla="*/ 1905876 w 3721858"/>
              <a:gd name="connsiteY6" fmla="*/ 26737 h 1412221"/>
              <a:gd name="connsiteX7" fmla="*/ 1531560 w 3721858"/>
              <a:gd name="connsiteY7" fmla="*/ 16042 h 1412221"/>
              <a:gd name="connsiteX8" fmla="*/ 1323013 w 3721858"/>
              <a:gd name="connsiteY8" fmla="*/ 0 h 1412221"/>
              <a:gd name="connsiteX9" fmla="*/ 1162592 w 3721858"/>
              <a:gd name="connsiteY9" fmla="*/ 16042 h 1412221"/>
              <a:gd name="connsiteX10" fmla="*/ 1055645 w 3721858"/>
              <a:gd name="connsiteY10" fmla="*/ 42779 h 1412221"/>
              <a:gd name="connsiteX11" fmla="*/ 1007518 w 3721858"/>
              <a:gd name="connsiteY11" fmla="*/ 101600 h 1412221"/>
              <a:gd name="connsiteX12" fmla="*/ 900571 w 3721858"/>
              <a:gd name="connsiteY12" fmla="*/ 101600 h 1412221"/>
              <a:gd name="connsiteX13" fmla="*/ 852445 w 3721858"/>
              <a:gd name="connsiteY13" fmla="*/ 69516 h 1412221"/>
              <a:gd name="connsiteX14" fmla="*/ 718760 w 3721858"/>
              <a:gd name="connsiteY14" fmla="*/ 42779 h 1412221"/>
              <a:gd name="connsiteX15" fmla="*/ 595771 w 3721858"/>
              <a:gd name="connsiteY15" fmla="*/ 69516 h 1412221"/>
              <a:gd name="connsiteX16" fmla="*/ 387224 w 3721858"/>
              <a:gd name="connsiteY16" fmla="*/ 181810 h 1412221"/>
              <a:gd name="connsiteX17" fmla="*/ 221455 w 3721858"/>
              <a:gd name="connsiteY17" fmla="*/ 283410 h 1412221"/>
              <a:gd name="connsiteX18" fmla="*/ 82424 w 3721858"/>
              <a:gd name="connsiteY18" fmla="*/ 529389 h 1412221"/>
              <a:gd name="connsiteX19" fmla="*/ 2213 w 3721858"/>
              <a:gd name="connsiteY19" fmla="*/ 807453 h 1412221"/>
              <a:gd name="connsiteX20" fmla="*/ 167982 w 3721858"/>
              <a:gd name="connsiteY20" fmla="*/ 1026695 h 1412221"/>
              <a:gd name="connsiteX21" fmla="*/ 232150 w 3721858"/>
              <a:gd name="connsiteY21" fmla="*/ 1197810 h 1412221"/>
              <a:gd name="connsiteX22" fmla="*/ 258887 w 3721858"/>
              <a:gd name="connsiteY22" fmla="*/ 1363579 h 1412221"/>
              <a:gd name="connsiteX23" fmla="*/ 643897 w 3721858"/>
              <a:gd name="connsiteY23" fmla="*/ 1304758 h 1412221"/>
              <a:gd name="connsiteX24" fmla="*/ 1419266 w 3721858"/>
              <a:gd name="connsiteY24" fmla="*/ 1197810 h 1412221"/>
              <a:gd name="connsiteX25" fmla="*/ 2274845 w 3721858"/>
              <a:gd name="connsiteY25" fmla="*/ 1261979 h 1412221"/>
              <a:gd name="connsiteX26" fmla="*/ 3290845 w 3721858"/>
              <a:gd name="connsiteY26" fmla="*/ 1363579 h 1412221"/>
              <a:gd name="connsiteX27" fmla="*/ 3670508 w 3721858"/>
              <a:gd name="connsiteY27" fmla="*/ 1411705 h 1412221"/>
              <a:gd name="connsiteX28" fmla="*/ 3686550 w 3721858"/>
              <a:gd name="connsiteY28" fmla="*/ 1390316 h 1412221"/>
              <a:gd name="connsiteX29" fmla="*/ 3702592 w 3721858"/>
              <a:gd name="connsiteY29" fmla="*/ 1144337 h 1412221"/>
              <a:gd name="connsiteX0" fmla="*/ 3702592 w 3721860"/>
              <a:gd name="connsiteY0" fmla="*/ 1144337 h 1412221"/>
              <a:gd name="connsiteX1" fmla="*/ 3385025 w 3721860"/>
              <a:gd name="connsiteY1" fmla="*/ 854564 h 1412221"/>
              <a:gd name="connsiteX2" fmla="*/ 2856669 w 3721860"/>
              <a:gd name="connsiteY2" fmla="*/ 506639 h 1412221"/>
              <a:gd name="connsiteX3" fmla="*/ 2601441 w 3721860"/>
              <a:gd name="connsiteY3" fmla="*/ 343224 h 1412221"/>
              <a:gd name="connsiteX4" fmla="*/ 2309861 w 3721860"/>
              <a:gd name="connsiteY4" fmla="*/ 240862 h 1412221"/>
              <a:gd name="connsiteX5" fmla="*/ 2115282 w 3721860"/>
              <a:gd name="connsiteY5" fmla="*/ 214124 h 1412221"/>
              <a:gd name="connsiteX6" fmla="*/ 1905876 w 3721860"/>
              <a:gd name="connsiteY6" fmla="*/ 26737 h 1412221"/>
              <a:gd name="connsiteX7" fmla="*/ 1531560 w 3721860"/>
              <a:gd name="connsiteY7" fmla="*/ 16042 h 1412221"/>
              <a:gd name="connsiteX8" fmla="*/ 1323013 w 3721860"/>
              <a:gd name="connsiteY8" fmla="*/ 0 h 1412221"/>
              <a:gd name="connsiteX9" fmla="*/ 1162592 w 3721860"/>
              <a:gd name="connsiteY9" fmla="*/ 16042 h 1412221"/>
              <a:gd name="connsiteX10" fmla="*/ 1055645 w 3721860"/>
              <a:gd name="connsiteY10" fmla="*/ 42779 h 1412221"/>
              <a:gd name="connsiteX11" fmla="*/ 1007518 w 3721860"/>
              <a:gd name="connsiteY11" fmla="*/ 101600 h 1412221"/>
              <a:gd name="connsiteX12" fmla="*/ 900571 w 3721860"/>
              <a:gd name="connsiteY12" fmla="*/ 101600 h 1412221"/>
              <a:gd name="connsiteX13" fmla="*/ 852445 w 3721860"/>
              <a:gd name="connsiteY13" fmla="*/ 69516 h 1412221"/>
              <a:gd name="connsiteX14" fmla="*/ 718760 w 3721860"/>
              <a:gd name="connsiteY14" fmla="*/ 42779 h 1412221"/>
              <a:gd name="connsiteX15" fmla="*/ 595771 w 3721860"/>
              <a:gd name="connsiteY15" fmla="*/ 69516 h 1412221"/>
              <a:gd name="connsiteX16" fmla="*/ 387224 w 3721860"/>
              <a:gd name="connsiteY16" fmla="*/ 181810 h 1412221"/>
              <a:gd name="connsiteX17" fmla="*/ 221455 w 3721860"/>
              <a:gd name="connsiteY17" fmla="*/ 283410 h 1412221"/>
              <a:gd name="connsiteX18" fmla="*/ 82424 w 3721860"/>
              <a:gd name="connsiteY18" fmla="*/ 529389 h 1412221"/>
              <a:gd name="connsiteX19" fmla="*/ 2213 w 3721860"/>
              <a:gd name="connsiteY19" fmla="*/ 807453 h 1412221"/>
              <a:gd name="connsiteX20" fmla="*/ 167982 w 3721860"/>
              <a:gd name="connsiteY20" fmla="*/ 1026695 h 1412221"/>
              <a:gd name="connsiteX21" fmla="*/ 232150 w 3721860"/>
              <a:gd name="connsiteY21" fmla="*/ 1197810 h 1412221"/>
              <a:gd name="connsiteX22" fmla="*/ 258887 w 3721860"/>
              <a:gd name="connsiteY22" fmla="*/ 1363579 h 1412221"/>
              <a:gd name="connsiteX23" fmla="*/ 643897 w 3721860"/>
              <a:gd name="connsiteY23" fmla="*/ 1304758 h 1412221"/>
              <a:gd name="connsiteX24" fmla="*/ 1419266 w 3721860"/>
              <a:gd name="connsiteY24" fmla="*/ 1197810 h 1412221"/>
              <a:gd name="connsiteX25" fmla="*/ 2274845 w 3721860"/>
              <a:gd name="connsiteY25" fmla="*/ 1261979 h 1412221"/>
              <a:gd name="connsiteX26" fmla="*/ 3290845 w 3721860"/>
              <a:gd name="connsiteY26" fmla="*/ 1363579 h 1412221"/>
              <a:gd name="connsiteX27" fmla="*/ 3670508 w 3721860"/>
              <a:gd name="connsiteY27" fmla="*/ 1411705 h 1412221"/>
              <a:gd name="connsiteX28" fmla="*/ 3686550 w 3721860"/>
              <a:gd name="connsiteY28" fmla="*/ 1390316 h 1412221"/>
              <a:gd name="connsiteX29" fmla="*/ 3702592 w 3721860"/>
              <a:gd name="connsiteY29" fmla="*/ 1144337 h 1412221"/>
              <a:gd name="connsiteX0" fmla="*/ 3702592 w 3721858"/>
              <a:gd name="connsiteY0" fmla="*/ 1144337 h 1412221"/>
              <a:gd name="connsiteX1" fmla="*/ 3385025 w 3721858"/>
              <a:gd name="connsiteY1" fmla="*/ 854564 h 1412221"/>
              <a:gd name="connsiteX2" fmla="*/ 2856669 w 3721858"/>
              <a:gd name="connsiteY2" fmla="*/ 506639 h 1412221"/>
              <a:gd name="connsiteX3" fmla="*/ 2601441 w 3721858"/>
              <a:gd name="connsiteY3" fmla="*/ 343224 h 1412221"/>
              <a:gd name="connsiteX4" fmla="*/ 2309861 w 3721858"/>
              <a:gd name="connsiteY4" fmla="*/ 240862 h 1412221"/>
              <a:gd name="connsiteX5" fmla="*/ 2115282 w 3721858"/>
              <a:gd name="connsiteY5" fmla="*/ 162221 h 1412221"/>
              <a:gd name="connsiteX6" fmla="*/ 1905876 w 3721858"/>
              <a:gd name="connsiteY6" fmla="*/ 26737 h 1412221"/>
              <a:gd name="connsiteX7" fmla="*/ 1531560 w 3721858"/>
              <a:gd name="connsiteY7" fmla="*/ 16042 h 1412221"/>
              <a:gd name="connsiteX8" fmla="*/ 1323013 w 3721858"/>
              <a:gd name="connsiteY8" fmla="*/ 0 h 1412221"/>
              <a:gd name="connsiteX9" fmla="*/ 1162592 w 3721858"/>
              <a:gd name="connsiteY9" fmla="*/ 16042 h 1412221"/>
              <a:gd name="connsiteX10" fmla="*/ 1055645 w 3721858"/>
              <a:gd name="connsiteY10" fmla="*/ 42779 h 1412221"/>
              <a:gd name="connsiteX11" fmla="*/ 1007518 w 3721858"/>
              <a:gd name="connsiteY11" fmla="*/ 101600 h 1412221"/>
              <a:gd name="connsiteX12" fmla="*/ 900571 w 3721858"/>
              <a:gd name="connsiteY12" fmla="*/ 101600 h 1412221"/>
              <a:gd name="connsiteX13" fmla="*/ 852445 w 3721858"/>
              <a:gd name="connsiteY13" fmla="*/ 69516 h 1412221"/>
              <a:gd name="connsiteX14" fmla="*/ 718760 w 3721858"/>
              <a:gd name="connsiteY14" fmla="*/ 42779 h 1412221"/>
              <a:gd name="connsiteX15" fmla="*/ 595771 w 3721858"/>
              <a:gd name="connsiteY15" fmla="*/ 69516 h 1412221"/>
              <a:gd name="connsiteX16" fmla="*/ 387224 w 3721858"/>
              <a:gd name="connsiteY16" fmla="*/ 181810 h 1412221"/>
              <a:gd name="connsiteX17" fmla="*/ 221455 w 3721858"/>
              <a:gd name="connsiteY17" fmla="*/ 283410 h 1412221"/>
              <a:gd name="connsiteX18" fmla="*/ 82424 w 3721858"/>
              <a:gd name="connsiteY18" fmla="*/ 529389 h 1412221"/>
              <a:gd name="connsiteX19" fmla="*/ 2213 w 3721858"/>
              <a:gd name="connsiteY19" fmla="*/ 807453 h 1412221"/>
              <a:gd name="connsiteX20" fmla="*/ 167982 w 3721858"/>
              <a:gd name="connsiteY20" fmla="*/ 1026695 h 1412221"/>
              <a:gd name="connsiteX21" fmla="*/ 232150 w 3721858"/>
              <a:gd name="connsiteY21" fmla="*/ 1197810 h 1412221"/>
              <a:gd name="connsiteX22" fmla="*/ 258887 w 3721858"/>
              <a:gd name="connsiteY22" fmla="*/ 1363579 h 1412221"/>
              <a:gd name="connsiteX23" fmla="*/ 643897 w 3721858"/>
              <a:gd name="connsiteY23" fmla="*/ 1304758 h 1412221"/>
              <a:gd name="connsiteX24" fmla="*/ 1419266 w 3721858"/>
              <a:gd name="connsiteY24" fmla="*/ 1197810 h 1412221"/>
              <a:gd name="connsiteX25" fmla="*/ 2274845 w 3721858"/>
              <a:gd name="connsiteY25" fmla="*/ 1261979 h 1412221"/>
              <a:gd name="connsiteX26" fmla="*/ 3290845 w 3721858"/>
              <a:gd name="connsiteY26" fmla="*/ 1363579 h 1412221"/>
              <a:gd name="connsiteX27" fmla="*/ 3670508 w 3721858"/>
              <a:gd name="connsiteY27" fmla="*/ 1411705 h 1412221"/>
              <a:gd name="connsiteX28" fmla="*/ 3686550 w 3721858"/>
              <a:gd name="connsiteY28" fmla="*/ 1390316 h 1412221"/>
              <a:gd name="connsiteX29" fmla="*/ 3702592 w 3721858"/>
              <a:gd name="connsiteY29" fmla="*/ 1144337 h 1412221"/>
              <a:gd name="connsiteX0" fmla="*/ 3621393 w 3707089"/>
              <a:gd name="connsiteY0" fmla="*/ 1274095 h 1413468"/>
              <a:gd name="connsiteX1" fmla="*/ 3385025 w 3707089"/>
              <a:gd name="connsiteY1" fmla="*/ 854564 h 1413468"/>
              <a:gd name="connsiteX2" fmla="*/ 2856669 w 3707089"/>
              <a:gd name="connsiteY2" fmla="*/ 506639 h 1413468"/>
              <a:gd name="connsiteX3" fmla="*/ 2601441 w 3707089"/>
              <a:gd name="connsiteY3" fmla="*/ 343224 h 1413468"/>
              <a:gd name="connsiteX4" fmla="*/ 2309861 w 3707089"/>
              <a:gd name="connsiteY4" fmla="*/ 240862 h 1413468"/>
              <a:gd name="connsiteX5" fmla="*/ 2115282 w 3707089"/>
              <a:gd name="connsiteY5" fmla="*/ 162221 h 1413468"/>
              <a:gd name="connsiteX6" fmla="*/ 1905876 w 3707089"/>
              <a:gd name="connsiteY6" fmla="*/ 26737 h 1413468"/>
              <a:gd name="connsiteX7" fmla="*/ 1531560 w 3707089"/>
              <a:gd name="connsiteY7" fmla="*/ 16042 h 1413468"/>
              <a:gd name="connsiteX8" fmla="*/ 1323013 w 3707089"/>
              <a:gd name="connsiteY8" fmla="*/ 0 h 1413468"/>
              <a:gd name="connsiteX9" fmla="*/ 1162592 w 3707089"/>
              <a:gd name="connsiteY9" fmla="*/ 16042 h 1413468"/>
              <a:gd name="connsiteX10" fmla="*/ 1055645 w 3707089"/>
              <a:gd name="connsiteY10" fmla="*/ 42779 h 1413468"/>
              <a:gd name="connsiteX11" fmla="*/ 1007518 w 3707089"/>
              <a:gd name="connsiteY11" fmla="*/ 101600 h 1413468"/>
              <a:gd name="connsiteX12" fmla="*/ 900571 w 3707089"/>
              <a:gd name="connsiteY12" fmla="*/ 101600 h 1413468"/>
              <a:gd name="connsiteX13" fmla="*/ 852445 w 3707089"/>
              <a:gd name="connsiteY13" fmla="*/ 69516 h 1413468"/>
              <a:gd name="connsiteX14" fmla="*/ 718760 w 3707089"/>
              <a:gd name="connsiteY14" fmla="*/ 42779 h 1413468"/>
              <a:gd name="connsiteX15" fmla="*/ 595771 w 3707089"/>
              <a:gd name="connsiteY15" fmla="*/ 69516 h 1413468"/>
              <a:gd name="connsiteX16" fmla="*/ 387224 w 3707089"/>
              <a:gd name="connsiteY16" fmla="*/ 181810 h 1413468"/>
              <a:gd name="connsiteX17" fmla="*/ 221455 w 3707089"/>
              <a:gd name="connsiteY17" fmla="*/ 283410 h 1413468"/>
              <a:gd name="connsiteX18" fmla="*/ 82424 w 3707089"/>
              <a:gd name="connsiteY18" fmla="*/ 529389 h 1413468"/>
              <a:gd name="connsiteX19" fmla="*/ 2213 w 3707089"/>
              <a:gd name="connsiteY19" fmla="*/ 807453 h 1413468"/>
              <a:gd name="connsiteX20" fmla="*/ 167982 w 3707089"/>
              <a:gd name="connsiteY20" fmla="*/ 1026695 h 1413468"/>
              <a:gd name="connsiteX21" fmla="*/ 232150 w 3707089"/>
              <a:gd name="connsiteY21" fmla="*/ 1197810 h 1413468"/>
              <a:gd name="connsiteX22" fmla="*/ 258887 w 3707089"/>
              <a:gd name="connsiteY22" fmla="*/ 1363579 h 1413468"/>
              <a:gd name="connsiteX23" fmla="*/ 643897 w 3707089"/>
              <a:gd name="connsiteY23" fmla="*/ 1304758 h 1413468"/>
              <a:gd name="connsiteX24" fmla="*/ 1419266 w 3707089"/>
              <a:gd name="connsiteY24" fmla="*/ 1197810 h 1413468"/>
              <a:gd name="connsiteX25" fmla="*/ 2274845 w 3707089"/>
              <a:gd name="connsiteY25" fmla="*/ 1261979 h 1413468"/>
              <a:gd name="connsiteX26" fmla="*/ 3290845 w 3707089"/>
              <a:gd name="connsiteY26" fmla="*/ 1363579 h 1413468"/>
              <a:gd name="connsiteX27" fmla="*/ 3670508 w 3707089"/>
              <a:gd name="connsiteY27" fmla="*/ 1411705 h 1413468"/>
              <a:gd name="connsiteX28" fmla="*/ 3686550 w 3707089"/>
              <a:gd name="connsiteY28" fmla="*/ 1390316 h 1413468"/>
              <a:gd name="connsiteX29" fmla="*/ 3621393 w 3707089"/>
              <a:gd name="connsiteY29" fmla="*/ 1274095 h 1413468"/>
              <a:gd name="connsiteX0" fmla="*/ 3621393 w 3707089"/>
              <a:gd name="connsiteY0" fmla="*/ 1274095 h 1413468"/>
              <a:gd name="connsiteX1" fmla="*/ 3303827 w 3707089"/>
              <a:gd name="connsiteY1" fmla="*/ 906468 h 1413468"/>
              <a:gd name="connsiteX2" fmla="*/ 2856669 w 3707089"/>
              <a:gd name="connsiteY2" fmla="*/ 506639 h 1413468"/>
              <a:gd name="connsiteX3" fmla="*/ 2601441 w 3707089"/>
              <a:gd name="connsiteY3" fmla="*/ 343224 h 1413468"/>
              <a:gd name="connsiteX4" fmla="*/ 2309861 w 3707089"/>
              <a:gd name="connsiteY4" fmla="*/ 240862 h 1413468"/>
              <a:gd name="connsiteX5" fmla="*/ 2115282 w 3707089"/>
              <a:gd name="connsiteY5" fmla="*/ 162221 h 1413468"/>
              <a:gd name="connsiteX6" fmla="*/ 1905876 w 3707089"/>
              <a:gd name="connsiteY6" fmla="*/ 26737 h 1413468"/>
              <a:gd name="connsiteX7" fmla="*/ 1531560 w 3707089"/>
              <a:gd name="connsiteY7" fmla="*/ 16042 h 1413468"/>
              <a:gd name="connsiteX8" fmla="*/ 1323013 w 3707089"/>
              <a:gd name="connsiteY8" fmla="*/ 0 h 1413468"/>
              <a:gd name="connsiteX9" fmla="*/ 1162592 w 3707089"/>
              <a:gd name="connsiteY9" fmla="*/ 16042 h 1413468"/>
              <a:gd name="connsiteX10" fmla="*/ 1055645 w 3707089"/>
              <a:gd name="connsiteY10" fmla="*/ 42779 h 1413468"/>
              <a:gd name="connsiteX11" fmla="*/ 1007518 w 3707089"/>
              <a:gd name="connsiteY11" fmla="*/ 101600 h 1413468"/>
              <a:gd name="connsiteX12" fmla="*/ 900571 w 3707089"/>
              <a:gd name="connsiteY12" fmla="*/ 101600 h 1413468"/>
              <a:gd name="connsiteX13" fmla="*/ 852445 w 3707089"/>
              <a:gd name="connsiteY13" fmla="*/ 69516 h 1413468"/>
              <a:gd name="connsiteX14" fmla="*/ 718760 w 3707089"/>
              <a:gd name="connsiteY14" fmla="*/ 42779 h 1413468"/>
              <a:gd name="connsiteX15" fmla="*/ 595771 w 3707089"/>
              <a:gd name="connsiteY15" fmla="*/ 69516 h 1413468"/>
              <a:gd name="connsiteX16" fmla="*/ 387224 w 3707089"/>
              <a:gd name="connsiteY16" fmla="*/ 181810 h 1413468"/>
              <a:gd name="connsiteX17" fmla="*/ 221455 w 3707089"/>
              <a:gd name="connsiteY17" fmla="*/ 283410 h 1413468"/>
              <a:gd name="connsiteX18" fmla="*/ 82424 w 3707089"/>
              <a:gd name="connsiteY18" fmla="*/ 529389 h 1413468"/>
              <a:gd name="connsiteX19" fmla="*/ 2213 w 3707089"/>
              <a:gd name="connsiteY19" fmla="*/ 807453 h 1413468"/>
              <a:gd name="connsiteX20" fmla="*/ 167982 w 3707089"/>
              <a:gd name="connsiteY20" fmla="*/ 1026695 h 1413468"/>
              <a:gd name="connsiteX21" fmla="*/ 232150 w 3707089"/>
              <a:gd name="connsiteY21" fmla="*/ 1197810 h 1413468"/>
              <a:gd name="connsiteX22" fmla="*/ 258887 w 3707089"/>
              <a:gd name="connsiteY22" fmla="*/ 1363579 h 1413468"/>
              <a:gd name="connsiteX23" fmla="*/ 643897 w 3707089"/>
              <a:gd name="connsiteY23" fmla="*/ 1304758 h 1413468"/>
              <a:gd name="connsiteX24" fmla="*/ 1419266 w 3707089"/>
              <a:gd name="connsiteY24" fmla="*/ 1197810 h 1413468"/>
              <a:gd name="connsiteX25" fmla="*/ 2274845 w 3707089"/>
              <a:gd name="connsiteY25" fmla="*/ 1261979 h 1413468"/>
              <a:gd name="connsiteX26" fmla="*/ 3290845 w 3707089"/>
              <a:gd name="connsiteY26" fmla="*/ 1363579 h 1413468"/>
              <a:gd name="connsiteX27" fmla="*/ 3670508 w 3707089"/>
              <a:gd name="connsiteY27" fmla="*/ 1411705 h 1413468"/>
              <a:gd name="connsiteX28" fmla="*/ 3686550 w 3707089"/>
              <a:gd name="connsiteY28" fmla="*/ 1390316 h 1413468"/>
              <a:gd name="connsiteX29" fmla="*/ 3621393 w 3707089"/>
              <a:gd name="connsiteY29" fmla="*/ 1274095 h 1413468"/>
              <a:gd name="connsiteX0" fmla="*/ 3621393 w 3679469"/>
              <a:gd name="connsiteY0" fmla="*/ 1274095 h 1415834"/>
              <a:gd name="connsiteX1" fmla="*/ 3303827 w 3679469"/>
              <a:gd name="connsiteY1" fmla="*/ 906468 h 1415834"/>
              <a:gd name="connsiteX2" fmla="*/ 2856669 w 3679469"/>
              <a:gd name="connsiteY2" fmla="*/ 506639 h 1415834"/>
              <a:gd name="connsiteX3" fmla="*/ 2601441 w 3679469"/>
              <a:gd name="connsiteY3" fmla="*/ 343224 h 1415834"/>
              <a:gd name="connsiteX4" fmla="*/ 2309861 w 3679469"/>
              <a:gd name="connsiteY4" fmla="*/ 240862 h 1415834"/>
              <a:gd name="connsiteX5" fmla="*/ 2115282 w 3679469"/>
              <a:gd name="connsiteY5" fmla="*/ 162221 h 1415834"/>
              <a:gd name="connsiteX6" fmla="*/ 1905876 w 3679469"/>
              <a:gd name="connsiteY6" fmla="*/ 26737 h 1415834"/>
              <a:gd name="connsiteX7" fmla="*/ 1531560 w 3679469"/>
              <a:gd name="connsiteY7" fmla="*/ 16042 h 1415834"/>
              <a:gd name="connsiteX8" fmla="*/ 1323013 w 3679469"/>
              <a:gd name="connsiteY8" fmla="*/ 0 h 1415834"/>
              <a:gd name="connsiteX9" fmla="*/ 1162592 w 3679469"/>
              <a:gd name="connsiteY9" fmla="*/ 16042 h 1415834"/>
              <a:gd name="connsiteX10" fmla="*/ 1055645 w 3679469"/>
              <a:gd name="connsiteY10" fmla="*/ 42779 h 1415834"/>
              <a:gd name="connsiteX11" fmla="*/ 1007518 w 3679469"/>
              <a:gd name="connsiteY11" fmla="*/ 101600 h 1415834"/>
              <a:gd name="connsiteX12" fmla="*/ 900571 w 3679469"/>
              <a:gd name="connsiteY12" fmla="*/ 101600 h 1415834"/>
              <a:gd name="connsiteX13" fmla="*/ 852445 w 3679469"/>
              <a:gd name="connsiteY13" fmla="*/ 69516 h 1415834"/>
              <a:gd name="connsiteX14" fmla="*/ 718760 w 3679469"/>
              <a:gd name="connsiteY14" fmla="*/ 42779 h 1415834"/>
              <a:gd name="connsiteX15" fmla="*/ 595771 w 3679469"/>
              <a:gd name="connsiteY15" fmla="*/ 69516 h 1415834"/>
              <a:gd name="connsiteX16" fmla="*/ 387224 w 3679469"/>
              <a:gd name="connsiteY16" fmla="*/ 181810 h 1415834"/>
              <a:gd name="connsiteX17" fmla="*/ 221455 w 3679469"/>
              <a:gd name="connsiteY17" fmla="*/ 283410 h 1415834"/>
              <a:gd name="connsiteX18" fmla="*/ 82424 w 3679469"/>
              <a:gd name="connsiteY18" fmla="*/ 529389 h 1415834"/>
              <a:gd name="connsiteX19" fmla="*/ 2213 w 3679469"/>
              <a:gd name="connsiteY19" fmla="*/ 807453 h 1415834"/>
              <a:gd name="connsiteX20" fmla="*/ 167982 w 3679469"/>
              <a:gd name="connsiteY20" fmla="*/ 1026695 h 1415834"/>
              <a:gd name="connsiteX21" fmla="*/ 232150 w 3679469"/>
              <a:gd name="connsiteY21" fmla="*/ 1197810 h 1415834"/>
              <a:gd name="connsiteX22" fmla="*/ 258887 w 3679469"/>
              <a:gd name="connsiteY22" fmla="*/ 1363579 h 1415834"/>
              <a:gd name="connsiteX23" fmla="*/ 643897 w 3679469"/>
              <a:gd name="connsiteY23" fmla="*/ 1304758 h 1415834"/>
              <a:gd name="connsiteX24" fmla="*/ 1419266 w 3679469"/>
              <a:gd name="connsiteY24" fmla="*/ 1197810 h 1415834"/>
              <a:gd name="connsiteX25" fmla="*/ 2274845 w 3679469"/>
              <a:gd name="connsiteY25" fmla="*/ 1261979 h 1415834"/>
              <a:gd name="connsiteX26" fmla="*/ 3290845 w 3679469"/>
              <a:gd name="connsiteY26" fmla="*/ 1363579 h 1415834"/>
              <a:gd name="connsiteX27" fmla="*/ 3670508 w 3679469"/>
              <a:gd name="connsiteY27" fmla="*/ 1411705 h 1415834"/>
              <a:gd name="connsiteX28" fmla="*/ 3564755 w 3679469"/>
              <a:gd name="connsiteY28" fmla="*/ 1260558 h 1415834"/>
              <a:gd name="connsiteX29" fmla="*/ 3621393 w 3679469"/>
              <a:gd name="connsiteY29" fmla="*/ 1274095 h 1415834"/>
              <a:gd name="connsiteX0" fmla="*/ 3621393 w 3638627"/>
              <a:gd name="connsiteY0" fmla="*/ 1274095 h 1364428"/>
              <a:gd name="connsiteX1" fmla="*/ 3303827 w 3638627"/>
              <a:gd name="connsiteY1" fmla="*/ 906468 h 1364428"/>
              <a:gd name="connsiteX2" fmla="*/ 2856669 w 3638627"/>
              <a:gd name="connsiteY2" fmla="*/ 506639 h 1364428"/>
              <a:gd name="connsiteX3" fmla="*/ 2601441 w 3638627"/>
              <a:gd name="connsiteY3" fmla="*/ 343224 h 1364428"/>
              <a:gd name="connsiteX4" fmla="*/ 2309861 w 3638627"/>
              <a:gd name="connsiteY4" fmla="*/ 240862 h 1364428"/>
              <a:gd name="connsiteX5" fmla="*/ 2115282 w 3638627"/>
              <a:gd name="connsiteY5" fmla="*/ 162221 h 1364428"/>
              <a:gd name="connsiteX6" fmla="*/ 1905876 w 3638627"/>
              <a:gd name="connsiteY6" fmla="*/ 26737 h 1364428"/>
              <a:gd name="connsiteX7" fmla="*/ 1531560 w 3638627"/>
              <a:gd name="connsiteY7" fmla="*/ 16042 h 1364428"/>
              <a:gd name="connsiteX8" fmla="*/ 1323013 w 3638627"/>
              <a:gd name="connsiteY8" fmla="*/ 0 h 1364428"/>
              <a:gd name="connsiteX9" fmla="*/ 1162592 w 3638627"/>
              <a:gd name="connsiteY9" fmla="*/ 16042 h 1364428"/>
              <a:gd name="connsiteX10" fmla="*/ 1055645 w 3638627"/>
              <a:gd name="connsiteY10" fmla="*/ 42779 h 1364428"/>
              <a:gd name="connsiteX11" fmla="*/ 1007518 w 3638627"/>
              <a:gd name="connsiteY11" fmla="*/ 101600 h 1364428"/>
              <a:gd name="connsiteX12" fmla="*/ 900571 w 3638627"/>
              <a:gd name="connsiteY12" fmla="*/ 101600 h 1364428"/>
              <a:gd name="connsiteX13" fmla="*/ 852445 w 3638627"/>
              <a:gd name="connsiteY13" fmla="*/ 69516 h 1364428"/>
              <a:gd name="connsiteX14" fmla="*/ 718760 w 3638627"/>
              <a:gd name="connsiteY14" fmla="*/ 42779 h 1364428"/>
              <a:gd name="connsiteX15" fmla="*/ 595771 w 3638627"/>
              <a:gd name="connsiteY15" fmla="*/ 69516 h 1364428"/>
              <a:gd name="connsiteX16" fmla="*/ 387224 w 3638627"/>
              <a:gd name="connsiteY16" fmla="*/ 181810 h 1364428"/>
              <a:gd name="connsiteX17" fmla="*/ 221455 w 3638627"/>
              <a:gd name="connsiteY17" fmla="*/ 283410 h 1364428"/>
              <a:gd name="connsiteX18" fmla="*/ 82424 w 3638627"/>
              <a:gd name="connsiteY18" fmla="*/ 529389 h 1364428"/>
              <a:gd name="connsiteX19" fmla="*/ 2213 w 3638627"/>
              <a:gd name="connsiteY19" fmla="*/ 807453 h 1364428"/>
              <a:gd name="connsiteX20" fmla="*/ 167982 w 3638627"/>
              <a:gd name="connsiteY20" fmla="*/ 1026695 h 1364428"/>
              <a:gd name="connsiteX21" fmla="*/ 232150 w 3638627"/>
              <a:gd name="connsiteY21" fmla="*/ 1197810 h 1364428"/>
              <a:gd name="connsiteX22" fmla="*/ 258887 w 3638627"/>
              <a:gd name="connsiteY22" fmla="*/ 1363579 h 1364428"/>
              <a:gd name="connsiteX23" fmla="*/ 643897 w 3638627"/>
              <a:gd name="connsiteY23" fmla="*/ 1304758 h 1364428"/>
              <a:gd name="connsiteX24" fmla="*/ 1419266 w 3638627"/>
              <a:gd name="connsiteY24" fmla="*/ 1197810 h 1364428"/>
              <a:gd name="connsiteX25" fmla="*/ 2274845 w 3638627"/>
              <a:gd name="connsiteY25" fmla="*/ 1261979 h 1364428"/>
              <a:gd name="connsiteX26" fmla="*/ 3290845 w 3638627"/>
              <a:gd name="connsiteY26" fmla="*/ 1363579 h 1364428"/>
              <a:gd name="connsiteX27" fmla="*/ 3413381 w 3638627"/>
              <a:gd name="connsiteY27" fmla="*/ 1307896 h 1364428"/>
              <a:gd name="connsiteX28" fmla="*/ 3564755 w 3638627"/>
              <a:gd name="connsiteY28" fmla="*/ 1260558 h 1364428"/>
              <a:gd name="connsiteX29" fmla="*/ 3621393 w 3638627"/>
              <a:gd name="connsiteY29" fmla="*/ 1274095 h 1364428"/>
              <a:gd name="connsiteX0" fmla="*/ 3621393 w 3641779"/>
              <a:gd name="connsiteY0" fmla="*/ 1274095 h 1363580"/>
              <a:gd name="connsiteX1" fmla="*/ 3303827 w 3641779"/>
              <a:gd name="connsiteY1" fmla="*/ 906468 h 1363580"/>
              <a:gd name="connsiteX2" fmla="*/ 2856669 w 3641779"/>
              <a:gd name="connsiteY2" fmla="*/ 506639 h 1363580"/>
              <a:gd name="connsiteX3" fmla="*/ 2601441 w 3641779"/>
              <a:gd name="connsiteY3" fmla="*/ 343224 h 1363580"/>
              <a:gd name="connsiteX4" fmla="*/ 2309861 w 3641779"/>
              <a:gd name="connsiteY4" fmla="*/ 240862 h 1363580"/>
              <a:gd name="connsiteX5" fmla="*/ 2115282 w 3641779"/>
              <a:gd name="connsiteY5" fmla="*/ 162221 h 1363580"/>
              <a:gd name="connsiteX6" fmla="*/ 1905876 w 3641779"/>
              <a:gd name="connsiteY6" fmla="*/ 26737 h 1363580"/>
              <a:gd name="connsiteX7" fmla="*/ 1531560 w 3641779"/>
              <a:gd name="connsiteY7" fmla="*/ 16042 h 1363580"/>
              <a:gd name="connsiteX8" fmla="*/ 1323013 w 3641779"/>
              <a:gd name="connsiteY8" fmla="*/ 0 h 1363580"/>
              <a:gd name="connsiteX9" fmla="*/ 1162592 w 3641779"/>
              <a:gd name="connsiteY9" fmla="*/ 16042 h 1363580"/>
              <a:gd name="connsiteX10" fmla="*/ 1055645 w 3641779"/>
              <a:gd name="connsiteY10" fmla="*/ 42779 h 1363580"/>
              <a:gd name="connsiteX11" fmla="*/ 1007518 w 3641779"/>
              <a:gd name="connsiteY11" fmla="*/ 101600 h 1363580"/>
              <a:gd name="connsiteX12" fmla="*/ 900571 w 3641779"/>
              <a:gd name="connsiteY12" fmla="*/ 101600 h 1363580"/>
              <a:gd name="connsiteX13" fmla="*/ 852445 w 3641779"/>
              <a:gd name="connsiteY13" fmla="*/ 69516 h 1363580"/>
              <a:gd name="connsiteX14" fmla="*/ 718760 w 3641779"/>
              <a:gd name="connsiteY14" fmla="*/ 42779 h 1363580"/>
              <a:gd name="connsiteX15" fmla="*/ 595771 w 3641779"/>
              <a:gd name="connsiteY15" fmla="*/ 69516 h 1363580"/>
              <a:gd name="connsiteX16" fmla="*/ 387224 w 3641779"/>
              <a:gd name="connsiteY16" fmla="*/ 181810 h 1363580"/>
              <a:gd name="connsiteX17" fmla="*/ 221455 w 3641779"/>
              <a:gd name="connsiteY17" fmla="*/ 283410 h 1363580"/>
              <a:gd name="connsiteX18" fmla="*/ 82424 w 3641779"/>
              <a:gd name="connsiteY18" fmla="*/ 529389 h 1363580"/>
              <a:gd name="connsiteX19" fmla="*/ 2213 w 3641779"/>
              <a:gd name="connsiteY19" fmla="*/ 807453 h 1363580"/>
              <a:gd name="connsiteX20" fmla="*/ 167982 w 3641779"/>
              <a:gd name="connsiteY20" fmla="*/ 1026695 h 1363580"/>
              <a:gd name="connsiteX21" fmla="*/ 232150 w 3641779"/>
              <a:gd name="connsiteY21" fmla="*/ 1197810 h 1363580"/>
              <a:gd name="connsiteX22" fmla="*/ 258887 w 3641779"/>
              <a:gd name="connsiteY22" fmla="*/ 1363579 h 1363580"/>
              <a:gd name="connsiteX23" fmla="*/ 643897 w 3641779"/>
              <a:gd name="connsiteY23" fmla="*/ 1304758 h 1363580"/>
              <a:gd name="connsiteX24" fmla="*/ 1419266 w 3641779"/>
              <a:gd name="connsiteY24" fmla="*/ 1197810 h 1363580"/>
              <a:gd name="connsiteX25" fmla="*/ 2274845 w 3641779"/>
              <a:gd name="connsiteY25" fmla="*/ 1261979 h 1363580"/>
              <a:gd name="connsiteX26" fmla="*/ 3290845 w 3641779"/>
              <a:gd name="connsiteY26" fmla="*/ 1363579 h 1363580"/>
              <a:gd name="connsiteX27" fmla="*/ 3564755 w 3641779"/>
              <a:gd name="connsiteY27" fmla="*/ 1260558 h 1363580"/>
              <a:gd name="connsiteX28" fmla="*/ 3621393 w 3641779"/>
              <a:gd name="connsiteY28" fmla="*/ 1274095 h 1363580"/>
              <a:gd name="connsiteX0" fmla="*/ 3621393 w 3642177"/>
              <a:gd name="connsiteY0" fmla="*/ 1274095 h 1363578"/>
              <a:gd name="connsiteX1" fmla="*/ 3303827 w 3642177"/>
              <a:gd name="connsiteY1" fmla="*/ 906468 h 1363578"/>
              <a:gd name="connsiteX2" fmla="*/ 2856669 w 3642177"/>
              <a:gd name="connsiteY2" fmla="*/ 506639 h 1363578"/>
              <a:gd name="connsiteX3" fmla="*/ 2601441 w 3642177"/>
              <a:gd name="connsiteY3" fmla="*/ 343224 h 1363578"/>
              <a:gd name="connsiteX4" fmla="*/ 2309861 w 3642177"/>
              <a:gd name="connsiteY4" fmla="*/ 240862 h 1363578"/>
              <a:gd name="connsiteX5" fmla="*/ 2115282 w 3642177"/>
              <a:gd name="connsiteY5" fmla="*/ 162221 h 1363578"/>
              <a:gd name="connsiteX6" fmla="*/ 1905876 w 3642177"/>
              <a:gd name="connsiteY6" fmla="*/ 26737 h 1363578"/>
              <a:gd name="connsiteX7" fmla="*/ 1531560 w 3642177"/>
              <a:gd name="connsiteY7" fmla="*/ 16042 h 1363578"/>
              <a:gd name="connsiteX8" fmla="*/ 1323013 w 3642177"/>
              <a:gd name="connsiteY8" fmla="*/ 0 h 1363578"/>
              <a:gd name="connsiteX9" fmla="*/ 1162592 w 3642177"/>
              <a:gd name="connsiteY9" fmla="*/ 16042 h 1363578"/>
              <a:gd name="connsiteX10" fmla="*/ 1055645 w 3642177"/>
              <a:gd name="connsiteY10" fmla="*/ 42779 h 1363578"/>
              <a:gd name="connsiteX11" fmla="*/ 1007518 w 3642177"/>
              <a:gd name="connsiteY11" fmla="*/ 101600 h 1363578"/>
              <a:gd name="connsiteX12" fmla="*/ 900571 w 3642177"/>
              <a:gd name="connsiteY12" fmla="*/ 101600 h 1363578"/>
              <a:gd name="connsiteX13" fmla="*/ 852445 w 3642177"/>
              <a:gd name="connsiteY13" fmla="*/ 69516 h 1363578"/>
              <a:gd name="connsiteX14" fmla="*/ 718760 w 3642177"/>
              <a:gd name="connsiteY14" fmla="*/ 42779 h 1363578"/>
              <a:gd name="connsiteX15" fmla="*/ 595771 w 3642177"/>
              <a:gd name="connsiteY15" fmla="*/ 69516 h 1363578"/>
              <a:gd name="connsiteX16" fmla="*/ 387224 w 3642177"/>
              <a:gd name="connsiteY16" fmla="*/ 181810 h 1363578"/>
              <a:gd name="connsiteX17" fmla="*/ 221455 w 3642177"/>
              <a:gd name="connsiteY17" fmla="*/ 283410 h 1363578"/>
              <a:gd name="connsiteX18" fmla="*/ 82424 w 3642177"/>
              <a:gd name="connsiteY18" fmla="*/ 529389 h 1363578"/>
              <a:gd name="connsiteX19" fmla="*/ 2213 w 3642177"/>
              <a:gd name="connsiteY19" fmla="*/ 807453 h 1363578"/>
              <a:gd name="connsiteX20" fmla="*/ 167982 w 3642177"/>
              <a:gd name="connsiteY20" fmla="*/ 1026695 h 1363578"/>
              <a:gd name="connsiteX21" fmla="*/ 232150 w 3642177"/>
              <a:gd name="connsiteY21" fmla="*/ 1197810 h 1363578"/>
              <a:gd name="connsiteX22" fmla="*/ 258887 w 3642177"/>
              <a:gd name="connsiteY22" fmla="*/ 1363579 h 1363578"/>
              <a:gd name="connsiteX23" fmla="*/ 643897 w 3642177"/>
              <a:gd name="connsiteY23" fmla="*/ 1304758 h 1363578"/>
              <a:gd name="connsiteX24" fmla="*/ 1419266 w 3642177"/>
              <a:gd name="connsiteY24" fmla="*/ 1197810 h 1363578"/>
              <a:gd name="connsiteX25" fmla="*/ 2274845 w 3642177"/>
              <a:gd name="connsiteY25" fmla="*/ 1261979 h 1363578"/>
              <a:gd name="connsiteX26" fmla="*/ 3277313 w 3642177"/>
              <a:gd name="connsiteY26" fmla="*/ 1324651 h 1363578"/>
              <a:gd name="connsiteX27" fmla="*/ 3564755 w 3642177"/>
              <a:gd name="connsiteY27" fmla="*/ 1260558 h 1363578"/>
              <a:gd name="connsiteX28" fmla="*/ 3621393 w 3642177"/>
              <a:gd name="connsiteY28" fmla="*/ 1274095 h 1363578"/>
              <a:gd name="connsiteX0" fmla="*/ 3621393 w 3642178"/>
              <a:gd name="connsiteY0" fmla="*/ 1296079 h 1385564"/>
              <a:gd name="connsiteX1" fmla="*/ 3303827 w 3642178"/>
              <a:gd name="connsiteY1" fmla="*/ 928452 h 1385564"/>
              <a:gd name="connsiteX2" fmla="*/ 2856669 w 3642178"/>
              <a:gd name="connsiteY2" fmla="*/ 528623 h 1385564"/>
              <a:gd name="connsiteX3" fmla="*/ 2601441 w 3642178"/>
              <a:gd name="connsiteY3" fmla="*/ 365208 h 1385564"/>
              <a:gd name="connsiteX4" fmla="*/ 2309861 w 3642178"/>
              <a:gd name="connsiteY4" fmla="*/ 262846 h 1385564"/>
              <a:gd name="connsiteX5" fmla="*/ 2115282 w 3642178"/>
              <a:gd name="connsiteY5" fmla="*/ 184205 h 1385564"/>
              <a:gd name="connsiteX6" fmla="*/ 1905876 w 3642178"/>
              <a:gd name="connsiteY6" fmla="*/ 48721 h 1385564"/>
              <a:gd name="connsiteX7" fmla="*/ 1531560 w 3642178"/>
              <a:gd name="connsiteY7" fmla="*/ 38026 h 1385564"/>
              <a:gd name="connsiteX8" fmla="*/ 1323013 w 3642178"/>
              <a:gd name="connsiteY8" fmla="*/ 21984 h 1385564"/>
              <a:gd name="connsiteX9" fmla="*/ 1162592 w 3642178"/>
              <a:gd name="connsiteY9" fmla="*/ 38026 h 1385564"/>
              <a:gd name="connsiteX10" fmla="*/ 1055645 w 3642178"/>
              <a:gd name="connsiteY10" fmla="*/ 64763 h 1385564"/>
              <a:gd name="connsiteX11" fmla="*/ 1007518 w 3642178"/>
              <a:gd name="connsiteY11" fmla="*/ 123584 h 1385564"/>
              <a:gd name="connsiteX12" fmla="*/ 900571 w 3642178"/>
              <a:gd name="connsiteY12" fmla="*/ 123584 h 1385564"/>
              <a:gd name="connsiteX13" fmla="*/ 852445 w 3642178"/>
              <a:gd name="connsiteY13" fmla="*/ 91500 h 1385564"/>
              <a:gd name="connsiteX14" fmla="*/ 718760 w 3642178"/>
              <a:gd name="connsiteY14" fmla="*/ 64763 h 1385564"/>
              <a:gd name="connsiteX15" fmla="*/ 477846 w 3642178"/>
              <a:gd name="connsiteY15" fmla="*/ 4729 h 1385564"/>
              <a:gd name="connsiteX16" fmla="*/ 387224 w 3642178"/>
              <a:gd name="connsiteY16" fmla="*/ 203794 h 1385564"/>
              <a:gd name="connsiteX17" fmla="*/ 221455 w 3642178"/>
              <a:gd name="connsiteY17" fmla="*/ 305394 h 1385564"/>
              <a:gd name="connsiteX18" fmla="*/ 82424 w 3642178"/>
              <a:gd name="connsiteY18" fmla="*/ 551373 h 1385564"/>
              <a:gd name="connsiteX19" fmla="*/ 2213 w 3642178"/>
              <a:gd name="connsiteY19" fmla="*/ 829437 h 1385564"/>
              <a:gd name="connsiteX20" fmla="*/ 167982 w 3642178"/>
              <a:gd name="connsiteY20" fmla="*/ 1048679 h 1385564"/>
              <a:gd name="connsiteX21" fmla="*/ 232150 w 3642178"/>
              <a:gd name="connsiteY21" fmla="*/ 1219794 h 1385564"/>
              <a:gd name="connsiteX22" fmla="*/ 258887 w 3642178"/>
              <a:gd name="connsiteY22" fmla="*/ 1385563 h 1385564"/>
              <a:gd name="connsiteX23" fmla="*/ 643897 w 3642178"/>
              <a:gd name="connsiteY23" fmla="*/ 1326742 h 1385564"/>
              <a:gd name="connsiteX24" fmla="*/ 1419266 w 3642178"/>
              <a:gd name="connsiteY24" fmla="*/ 1219794 h 1385564"/>
              <a:gd name="connsiteX25" fmla="*/ 2274845 w 3642178"/>
              <a:gd name="connsiteY25" fmla="*/ 1283963 h 1385564"/>
              <a:gd name="connsiteX26" fmla="*/ 3277313 w 3642178"/>
              <a:gd name="connsiteY26" fmla="*/ 1346635 h 1385564"/>
              <a:gd name="connsiteX27" fmla="*/ 3564755 w 3642178"/>
              <a:gd name="connsiteY27" fmla="*/ 1282542 h 1385564"/>
              <a:gd name="connsiteX28" fmla="*/ 3621393 w 3642178"/>
              <a:gd name="connsiteY28" fmla="*/ 1296079 h 1385564"/>
              <a:gd name="connsiteX0" fmla="*/ 3621393 w 3642178"/>
              <a:gd name="connsiteY0" fmla="*/ 1292711 h 1382194"/>
              <a:gd name="connsiteX1" fmla="*/ 3303827 w 3642178"/>
              <a:gd name="connsiteY1" fmla="*/ 925084 h 1382194"/>
              <a:gd name="connsiteX2" fmla="*/ 2856669 w 3642178"/>
              <a:gd name="connsiteY2" fmla="*/ 525255 h 1382194"/>
              <a:gd name="connsiteX3" fmla="*/ 2601441 w 3642178"/>
              <a:gd name="connsiteY3" fmla="*/ 361840 h 1382194"/>
              <a:gd name="connsiteX4" fmla="*/ 2309861 w 3642178"/>
              <a:gd name="connsiteY4" fmla="*/ 259478 h 1382194"/>
              <a:gd name="connsiteX5" fmla="*/ 2115282 w 3642178"/>
              <a:gd name="connsiteY5" fmla="*/ 180837 h 1382194"/>
              <a:gd name="connsiteX6" fmla="*/ 1905876 w 3642178"/>
              <a:gd name="connsiteY6" fmla="*/ 45353 h 1382194"/>
              <a:gd name="connsiteX7" fmla="*/ 1531560 w 3642178"/>
              <a:gd name="connsiteY7" fmla="*/ 34658 h 1382194"/>
              <a:gd name="connsiteX8" fmla="*/ 1323013 w 3642178"/>
              <a:gd name="connsiteY8" fmla="*/ 18616 h 1382194"/>
              <a:gd name="connsiteX9" fmla="*/ 1162592 w 3642178"/>
              <a:gd name="connsiteY9" fmla="*/ 34658 h 1382194"/>
              <a:gd name="connsiteX10" fmla="*/ 1055645 w 3642178"/>
              <a:gd name="connsiteY10" fmla="*/ 61395 h 1382194"/>
              <a:gd name="connsiteX11" fmla="*/ 1007518 w 3642178"/>
              <a:gd name="connsiteY11" fmla="*/ 120216 h 1382194"/>
              <a:gd name="connsiteX12" fmla="*/ 900571 w 3642178"/>
              <a:gd name="connsiteY12" fmla="*/ 120216 h 1382194"/>
              <a:gd name="connsiteX13" fmla="*/ 852445 w 3642178"/>
              <a:gd name="connsiteY13" fmla="*/ 88132 h 1382194"/>
              <a:gd name="connsiteX14" fmla="*/ 718760 w 3642178"/>
              <a:gd name="connsiteY14" fmla="*/ 61395 h 1382194"/>
              <a:gd name="connsiteX15" fmla="*/ 477846 w 3642178"/>
              <a:gd name="connsiteY15" fmla="*/ 1361 h 1382194"/>
              <a:gd name="connsiteX16" fmla="*/ 269298 w 3642178"/>
              <a:gd name="connsiteY16" fmla="*/ 126051 h 1382194"/>
              <a:gd name="connsiteX17" fmla="*/ 221455 w 3642178"/>
              <a:gd name="connsiteY17" fmla="*/ 302026 h 1382194"/>
              <a:gd name="connsiteX18" fmla="*/ 82424 w 3642178"/>
              <a:gd name="connsiteY18" fmla="*/ 548005 h 1382194"/>
              <a:gd name="connsiteX19" fmla="*/ 2213 w 3642178"/>
              <a:gd name="connsiteY19" fmla="*/ 826069 h 1382194"/>
              <a:gd name="connsiteX20" fmla="*/ 167982 w 3642178"/>
              <a:gd name="connsiteY20" fmla="*/ 1045311 h 1382194"/>
              <a:gd name="connsiteX21" fmla="*/ 232150 w 3642178"/>
              <a:gd name="connsiteY21" fmla="*/ 1216426 h 1382194"/>
              <a:gd name="connsiteX22" fmla="*/ 258887 w 3642178"/>
              <a:gd name="connsiteY22" fmla="*/ 1382195 h 1382194"/>
              <a:gd name="connsiteX23" fmla="*/ 643897 w 3642178"/>
              <a:gd name="connsiteY23" fmla="*/ 1323374 h 1382194"/>
              <a:gd name="connsiteX24" fmla="*/ 1419266 w 3642178"/>
              <a:gd name="connsiteY24" fmla="*/ 1216426 h 1382194"/>
              <a:gd name="connsiteX25" fmla="*/ 2274845 w 3642178"/>
              <a:gd name="connsiteY25" fmla="*/ 1280595 h 1382194"/>
              <a:gd name="connsiteX26" fmla="*/ 3277313 w 3642178"/>
              <a:gd name="connsiteY26" fmla="*/ 1343267 h 1382194"/>
              <a:gd name="connsiteX27" fmla="*/ 3564755 w 3642178"/>
              <a:gd name="connsiteY27" fmla="*/ 1279174 h 1382194"/>
              <a:gd name="connsiteX28" fmla="*/ 3621393 w 3642178"/>
              <a:gd name="connsiteY28" fmla="*/ 1292711 h 1382194"/>
              <a:gd name="connsiteX0" fmla="*/ 3453951 w 3570540"/>
              <a:gd name="connsiteY0" fmla="*/ 1400211 h 1423036"/>
              <a:gd name="connsiteX1" fmla="*/ 3303827 w 3570540"/>
              <a:gd name="connsiteY1" fmla="*/ 925084 h 1423036"/>
              <a:gd name="connsiteX2" fmla="*/ 2856669 w 3570540"/>
              <a:gd name="connsiteY2" fmla="*/ 525255 h 1423036"/>
              <a:gd name="connsiteX3" fmla="*/ 2601441 w 3570540"/>
              <a:gd name="connsiteY3" fmla="*/ 361840 h 1423036"/>
              <a:gd name="connsiteX4" fmla="*/ 2309861 w 3570540"/>
              <a:gd name="connsiteY4" fmla="*/ 259478 h 1423036"/>
              <a:gd name="connsiteX5" fmla="*/ 2115282 w 3570540"/>
              <a:gd name="connsiteY5" fmla="*/ 180837 h 1423036"/>
              <a:gd name="connsiteX6" fmla="*/ 1905876 w 3570540"/>
              <a:gd name="connsiteY6" fmla="*/ 45353 h 1423036"/>
              <a:gd name="connsiteX7" fmla="*/ 1531560 w 3570540"/>
              <a:gd name="connsiteY7" fmla="*/ 34658 h 1423036"/>
              <a:gd name="connsiteX8" fmla="*/ 1323013 w 3570540"/>
              <a:gd name="connsiteY8" fmla="*/ 18616 h 1423036"/>
              <a:gd name="connsiteX9" fmla="*/ 1162592 w 3570540"/>
              <a:gd name="connsiteY9" fmla="*/ 34658 h 1423036"/>
              <a:gd name="connsiteX10" fmla="*/ 1055645 w 3570540"/>
              <a:gd name="connsiteY10" fmla="*/ 61395 h 1423036"/>
              <a:gd name="connsiteX11" fmla="*/ 1007518 w 3570540"/>
              <a:gd name="connsiteY11" fmla="*/ 120216 h 1423036"/>
              <a:gd name="connsiteX12" fmla="*/ 900571 w 3570540"/>
              <a:gd name="connsiteY12" fmla="*/ 120216 h 1423036"/>
              <a:gd name="connsiteX13" fmla="*/ 852445 w 3570540"/>
              <a:gd name="connsiteY13" fmla="*/ 88132 h 1423036"/>
              <a:gd name="connsiteX14" fmla="*/ 718760 w 3570540"/>
              <a:gd name="connsiteY14" fmla="*/ 61395 h 1423036"/>
              <a:gd name="connsiteX15" fmla="*/ 477846 w 3570540"/>
              <a:gd name="connsiteY15" fmla="*/ 1361 h 1423036"/>
              <a:gd name="connsiteX16" fmla="*/ 269298 w 3570540"/>
              <a:gd name="connsiteY16" fmla="*/ 126051 h 1423036"/>
              <a:gd name="connsiteX17" fmla="*/ 221455 w 3570540"/>
              <a:gd name="connsiteY17" fmla="*/ 302026 h 1423036"/>
              <a:gd name="connsiteX18" fmla="*/ 82424 w 3570540"/>
              <a:gd name="connsiteY18" fmla="*/ 548005 h 1423036"/>
              <a:gd name="connsiteX19" fmla="*/ 2213 w 3570540"/>
              <a:gd name="connsiteY19" fmla="*/ 826069 h 1423036"/>
              <a:gd name="connsiteX20" fmla="*/ 167982 w 3570540"/>
              <a:gd name="connsiteY20" fmla="*/ 1045311 h 1423036"/>
              <a:gd name="connsiteX21" fmla="*/ 232150 w 3570540"/>
              <a:gd name="connsiteY21" fmla="*/ 1216426 h 1423036"/>
              <a:gd name="connsiteX22" fmla="*/ 258887 w 3570540"/>
              <a:gd name="connsiteY22" fmla="*/ 1382195 h 1423036"/>
              <a:gd name="connsiteX23" fmla="*/ 643897 w 3570540"/>
              <a:gd name="connsiteY23" fmla="*/ 1323374 h 1423036"/>
              <a:gd name="connsiteX24" fmla="*/ 1419266 w 3570540"/>
              <a:gd name="connsiteY24" fmla="*/ 1216426 h 1423036"/>
              <a:gd name="connsiteX25" fmla="*/ 2274845 w 3570540"/>
              <a:gd name="connsiteY25" fmla="*/ 1280595 h 1423036"/>
              <a:gd name="connsiteX26" fmla="*/ 3277313 w 3570540"/>
              <a:gd name="connsiteY26" fmla="*/ 1343267 h 1423036"/>
              <a:gd name="connsiteX27" fmla="*/ 3564755 w 3570540"/>
              <a:gd name="connsiteY27" fmla="*/ 1279174 h 1423036"/>
              <a:gd name="connsiteX28" fmla="*/ 3453951 w 3570540"/>
              <a:gd name="connsiteY28" fmla="*/ 1400211 h 1423036"/>
              <a:gd name="connsiteX0" fmla="*/ 3453951 w 3454198"/>
              <a:gd name="connsiteY0" fmla="*/ 1400211 h 1423548"/>
              <a:gd name="connsiteX1" fmla="*/ 3303827 w 3454198"/>
              <a:gd name="connsiteY1" fmla="*/ 925084 h 1423548"/>
              <a:gd name="connsiteX2" fmla="*/ 2856669 w 3454198"/>
              <a:gd name="connsiteY2" fmla="*/ 525255 h 1423548"/>
              <a:gd name="connsiteX3" fmla="*/ 2601441 w 3454198"/>
              <a:gd name="connsiteY3" fmla="*/ 361840 h 1423548"/>
              <a:gd name="connsiteX4" fmla="*/ 2309861 w 3454198"/>
              <a:gd name="connsiteY4" fmla="*/ 259478 h 1423548"/>
              <a:gd name="connsiteX5" fmla="*/ 2115282 w 3454198"/>
              <a:gd name="connsiteY5" fmla="*/ 180837 h 1423548"/>
              <a:gd name="connsiteX6" fmla="*/ 1905876 w 3454198"/>
              <a:gd name="connsiteY6" fmla="*/ 45353 h 1423548"/>
              <a:gd name="connsiteX7" fmla="*/ 1531560 w 3454198"/>
              <a:gd name="connsiteY7" fmla="*/ 34658 h 1423548"/>
              <a:gd name="connsiteX8" fmla="*/ 1323013 w 3454198"/>
              <a:gd name="connsiteY8" fmla="*/ 18616 h 1423548"/>
              <a:gd name="connsiteX9" fmla="*/ 1162592 w 3454198"/>
              <a:gd name="connsiteY9" fmla="*/ 34658 h 1423548"/>
              <a:gd name="connsiteX10" fmla="*/ 1055645 w 3454198"/>
              <a:gd name="connsiteY10" fmla="*/ 61395 h 1423548"/>
              <a:gd name="connsiteX11" fmla="*/ 1007518 w 3454198"/>
              <a:gd name="connsiteY11" fmla="*/ 120216 h 1423548"/>
              <a:gd name="connsiteX12" fmla="*/ 900571 w 3454198"/>
              <a:gd name="connsiteY12" fmla="*/ 120216 h 1423548"/>
              <a:gd name="connsiteX13" fmla="*/ 852445 w 3454198"/>
              <a:gd name="connsiteY13" fmla="*/ 88132 h 1423548"/>
              <a:gd name="connsiteX14" fmla="*/ 718760 w 3454198"/>
              <a:gd name="connsiteY14" fmla="*/ 61395 h 1423548"/>
              <a:gd name="connsiteX15" fmla="*/ 477846 w 3454198"/>
              <a:gd name="connsiteY15" fmla="*/ 1361 h 1423548"/>
              <a:gd name="connsiteX16" fmla="*/ 269298 w 3454198"/>
              <a:gd name="connsiteY16" fmla="*/ 126051 h 1423548"/>
              <a:gd name="connsiteX17" fmla="*/ 221455 w 3454198"/>
              <a:gd name="connsiteY17" fmla="*/ 302026 h 1423548"/>
              <a:gd name="connsiteX18" fmla="*/ 82424 w 3454198"/>
              <a:gd name="connsiteY18" fmla="*/ 548005 h 1423548"/>
              <a:gd name="connsiteX19" fmla="*/ 2213 w 3454198"/>
              <a:gd name="connsiteY19" fmla="*/ 826069 h 1423548"/>
              <a:gd name="connsiteX20" fmla="*/ 167982 w 3454198"/>
              <a:gd name="connsiteY20" fmla="*/ 1045311 h 1423548"/>
              <a:gd name="connsiteX21" fmla="*/ 232150 w 3454198"/>
              <a:gd name="connsiteY21" fmla="*/ 1216426 h 1423548"/>
              <a:gd name="connsiteX22" fmla="*/ 258887 w 3454198"/>
              <a:gd name="connsiteY22" fmla="*/ 1382195 h 1423548"/>
              <a:gd name="connsiteX23" fmla="*/ 643897 w 3454198"/>
              <a:gd name="connsiteY23" fmla="*/ 1323374 h 1423548"/>
              <a:gd name="connsiteX24" fmla="*/ 1419266 w 3454198"/>
              <a:gd name="connsiteY24" fmla="*/ 1216426 h 1423548"/>
              <a:gd name="connsiteX25" fmla="*/ 2274845 w 3454198"/>
              <a:gd name="connsiteY25" fmla="*/ 1280595 h 1423548"/>
              <a:gd name="connsiteX26" fmla="*/ 3277313 w 3454198"/>
              <a:gd name="connsiteY26" fmla="*/ 1343267 h 1423548"/>
              <a:gd name="connsiteX27" fmla="*/ 3453951 w 3454198"/>
              <a:gd name="connsiteY27" fmla="*/ 1400211 h 1423548"/>
              <a:gd name="connsiteX0" fmla="*/ 3453951 w 3454777"/>
              <a:gd name="connsiteY0" fmla="*/ 1400211 h 1439035"/>
              <a:gd name="connsiteX1" fmla="*/ 3303827 w 3454777"/>
              <a:gd name="connsiteY1" fmla="*/ 925084 h 1439035"/>
              <a:gd name="connsiteX2" fmla="*/ 2856669 w 3454777"/>
              <a:gd name="connsiteY2" fmla="*/ 525255 h 1439035"/>
              <a:gd name="connsiteX3" fmla="*/ 2601441 w 3454777"/>
              <a:gd name="connsiteY3" fmla="*/ 361840 h 1439035"/>
              <a:gd name="connsiteX4" fmla="*/ 2309861 w 3454777"/>
              <a:gd name="connsiteY4" fmla="*/ 259478 h 1439035"/>
              <a:gd name="connsiteX5" fmla="*/ 2115282 w 3454777"/>
              <a:gd name="connsiteY5" fmla="*/ 180837 h 1439035"/>
              <a:gd name="connsiteX6" fmla="*/ 1905876 w 3454777"/>
              <a:gd name="connsiteY6" fmla="*/ 45353 h 1439035"/>
              <a:gd name="connsiteX7" fmla="*/ 1531560 w 3454777"/>
              <a:gd name="connsiteY7" fmla="*/ 34658 h 1439035"/>
              <a:gd name="connsiteX8" fmla="*/ 1323013 w 3454777"/>
              <a:gd name="connsiteY8" fmla="*/ 18616 h 1439035"/>
              <a:gd name="connsiteX9" fmla="*/ 1162592 w 3454777"/>
              <a:gd name="connsiteY9" fmla="*/ 34658 h 1439035"/>
              <a:gd name="connsiteX10" fmla="*/ 1055645 w 3454777"/>
              <a:gd name="connsiteY10" fmla="*/ 61395 h 1439035"/>
              <a:gd name="connsiteX11" fmla="*/ 1007518 w 3454777"/>
              <a:gd name="connsiteY11" fmla="*/ 120216 h 1439035"/>
              <a:gd name="connsiteX12" fmla="*/ 900571 w 3454777"/>
              <a:gd name="connsiteY12" fmla="*/ 120216 h 1439035"/>
              <a:gd name="connsiteX13" fmla="*/ 852445 w 3454777"/>
              <a:gd name="connsiteY13" fmla="*/ 88132 h 1439035"/>
              <a:gd name="connsiteX14" fmla="*/ 718760 w 3454777"/>
              <a:gd name="connsiteY14" fmla="*/ 61395 h 1439035"/>
              <a:gd name="connsiteX15" fmla="*/ 477846 w 3454777"/>
              <a:gd name="connsiteY15" fmla="*/ 1361 h 1439035"/>
              <a:gd name="connsiteX16" fmla="*/ 269298 w 3454777"/>
              <a:gd name="connsiteY16" fmla="*/ 126051 h 1439035"/>
              <a:gd name="connsiteX17" fmla="*/ 221455 w 3454777"/>
              <a:gd name="connsiteY17" fmla="*/ 302026 h 1439035"/>
              <a:gd name="connsiteX18" fmla="*/ 82424 w 3454777"/>
              <a:gd name="connsiteY18" fmla="*/ 548005 h 1439035"/>
              <a:gd name="connsiteX19" fmla="*/ 2213 w 3454777"/>
              <a:gd name="connsiteY19" fmla="*/ 826069 h 1439035"/>
              <a:gd name="connsiteX20" fmla="*/ 167982 w 3454777"/>
              <a:gd name="connsiteY20" fmla="*/ 1045311 h 1439035"/>
              <a:gd name="connsiteX21" fmla="*/ 232150 w 3454777"/>
              <a:gd name="connsiteY21" fmla="*/ 1216426 h 1439035"/>
              <a:gd name="connsiteX22" fmla="*/ 258887 w 3454777"/>
              <a:gd name="connsiteY22" fmla="*/ 1382195 h 1439035"/>
              <a:gd name="connsiteX23" fmla="*/ 643897 w 3454777"/>
              <a:gd name="connsiteY23" fmla="*/ 1323374 h 1439035"/>
              <a:gd name="connsiteX24" fmla="*/ 1419266 w 3454777"/>
              <a:gd name="connsiteY24" fmla="*/ 1216426 h 1439035"/>
              <a:gd name="connsiteX25" fmla="*/ 2274845 w 3454777"/>
              <a:gd name="connsiteY25" fmla="*/ 1280595 h 1439035"/>
              <a:gd name="connsiteX26" fmla="*/ 3252197 w 3454777"/>
              <a:gd name="connsiteY26" fmla="*/ 1397020 h 1439035"/>
              <a:gd name="connsiteX27" fmla="*/ 3453951 w 3454777"/>
              <a:gd name="connsiteY27" fmla="*/ 1400211 h 1439035"/>
              <a:gd name="connsiteX0" fmla="*/ 3453951 w 3454777"/>
              <a:gd name="connsiteY0" fmla="*/ 1400211 h 1439037"/>
              <a:gd name="connsiteX1" fmla="*/ 3303827 w 3454777"/>
              <a:gd name="connsiteY1" fmla="*/ 925084 h 1439037"/>
              <a:gd name="connsiteX2" fmla="*/ 2856669 w 3454777"/>
              <a:gd name="connsiteY2" fmla="*/ 525255 h 1439037"/>
              <a:gd name="connsiteX3" fmla="*/ 2601441 w 3454777"/>
              <a:gd name="connsiteY3" fmla="*/ 361840 h 1439037"/>
              <a:gd name="connsiteX4" fmla="*/ 2309861 w 3454777"/>
              <a:gd name="connsiteY4" fmla="*/ 259478 h 1439037"/>
              <a:gd name="connsiteX5" fmla="*/ 2148770 w 3454777"/>
              <a:gd name="connsiteY5" fmla="*/ 194276 h 1439037"/>
              <a:gd name="connsiteX6" fmla="*/ 1905876 w 3454777"/>
              <a:gd name="connsiteY6" fmla="*/ 45353 h 1439037"/>
              <a:gd name="connsiteX7" fmla="*/ 1531560 w 3454777"/>
              <a:gd name="connsiteY7" fmla="*/ 34658 h 1439037"/>
              <a:gd name="connsiteX8" fmla="*/ 1323013 w 3454777"/>
              <a:gd name="connsiteY8" fmla="*/ 18616 h 1439037"/>
              <a:gd name="connsiteX9" fmla="*/ 1162592 w 3454777"/>
              <a:gd name="connsiteY9" fmla="*/ 34658 h 1439037"/>
              <a:gd name="connsiteX10" fmla="*/ 1055645 w 3454777"/>
              <a:gd name="connsiteY10" fmla="*/ 61395 h 1439037"/>
              <a:gd name="connsiteX11" fmla="*/ 1007518 w 3454777"/>
              <a:gd name="connsiteY11" fmla="*/ 120216 h 1439037"/>
              <a:gd name="connsiteX12" fmla="*/ 900571 w 3454777"/>
              <a:gd name="connsiteY12" fmla="*/ 120216 h 1439037"/>
              <a:gd name="connsiteX13" fmla="*/ 852445 w 3454777"/>
              <a:gd name="connsiteY13" fmla="*/ 88132 h 1439037"/>
              <a:gd name="connsiteX14" fmla="*/ 718760 w 3454777"/>
              <a:gd name="connsiteY14" fmla="*/ 61395 h 1439037"/>
              <a:gd name="connsiteX15" fmla="*/ 477846 w 3454777"/>
              <a:gd name="connsiteY15" fmla="*/ 1361 h 1439037"/>
              <a:gd name="connsiteX16" fmla="*/ 269298 w 3454777"/>
              <a:gd name="connsiteY16" fmla="*/ 126051 h 1439037"/>
              <a:gd name="connsiteX17" fmla="*/ 221455 w 3454777"/>
              <a:gd name="connsiteY17" fmla="*/ 302026 h 1439037"/>
              <a:gd name="connsiteX18" fmla="*/ 82424 w 3454777"/>
              <a:gd name="connsiteY18" fmla="*/ 548005 h 1439037"/>
              <a:gd name="connsiteX19" fmla="*/ 2213 w 3454777"/>
              <a:gd name="connsiteY19" fmla="*/ 826069 h 1439037"/>
              <a:gd name="connsiteX20" fmla="*/ 167982 w 3454777"/>
              <a:gd name="connsiteY20" fmla="*/ 1045311 h 1439037"/>
              <a:gd name="connsiteX21" fmla="*/ 232150 w 3454777"/>
              <a:gd name="connsiteY21" fmla="*/ 1216426 h 1439037"/>
              <a:gd name="connsiteX22" fmla="*/ 258887 w 3454777"/>
              <a:gd name="connsiteY22" fmla="*/ 1382195 h 1439037"/>
              <a:gd name="connsiteX23" fmla="*/ 643897 w 3454777"/>
              <a:gd name="connsiteY23" fmla="*/ 1323374 h 1439037"/>
              <a:gd name="connsiteX24" fmla="*/ 1419266 w 3454777"/>
              <a:gd name="connsiteY24" fmla="*/ 1216426 h 1439037"/>
              <a:gd name="connsiteX25" fmla="*/ 2274845 w 3454777"/>
              <a:gd name="connsiteY25" fmla="*/ 1280595 h 1439037"/>
              <a:gd name="connsiteX26" fmla="*/ 3252197 w 3454777"/>
              <a:gd name="connsiteY26" fmla="*/ 1397020 h 1439037"/>
              <a:gd name="connsiteX27" fmla="*/ 3453951 w 3454777"/>
              <a:gd name="connsiteY27" fmla="*/ 1400211 h 1439037"/>
              <a:gd name="connsiteX0" fmla="*/ 3453951 w 3454777"/>
              <a:gd name="connsiteY0" fmla="*/ 1412938 h 1451763"/>
              <a:gd name="connsiteX1" fmla="*/ 3303827 w 3454777"/>
              <a:gd name="connsiteY1" fmla="*/ 937811 h 1451763"/>
              <a:gd name="connsiteX2" fmla="*/ 2856669 w 3454777"/>
              <a:gd name="connsiteY2" fmla="*/ 537982 h 1451763"/>
              <a:gd name="connsiteX3" fmla="*/ 2601441 w 3454777"/>
              <a:gd name="connsiteY3" fmla="*/ 374567 h 1451763"/>
              <a:gd name="connsiteX4" fmla="*/ 2309861 w 3454777"/>
              <a:gd name="connsiteY4" fmla="*/ 272205 h 1451763"/>
              <a:gd name="connsiteX5" fmla="*/ 2148770 w 3454777"/>
              <a:gd name="connsiteY5" fmla="*/ 207003 h 1451763"/>
              <a:gd name="connsiteX6" fmla="*/ 2073318 w 3454777"/>
              <a:gd name="connsiteY6" fmla="*/ 609025 h 1451763"/>
              <a:gd name="connsiteX7" fmla="*/ 1531560 w 3454777"/>
              <a:gd name="connsiteY7" fmla="*/ 47385 h 1451763"/>
              <a:gd name="connsiteX8" fmla="*/ 1323013 w 3454777"/>
              <a:gd name="connsiteY8" fmla="*/ 31343 h 1451763"/>
              <a:gd name="connsiteX9" fmla="*/ 1162592 w 3454777"/>
              <a:gd name="connsiteY9" fmla="*/ 47385 h 1451763"/>
              <a:gd name="connsiteX10" fmla="*/ 1055645 w 3454777"/>
              <a:gd name="connsiteY10" fmla="*/ 74122 h 1451763"/>
              <a:gd name="connsiteX11" fmla="*/ 1007518 w 3454777"/>
              <a:gd name="connsiteY11" fmla="*/ 132943 h 1451763"/>
              <a:gd name="connsiteX12" fmla="*/ 900571 w 3454777"/>
              <a:gd name="connsiteY12" fmla="*/ 132943 h 1451763"/>
              <a:gd name="connsiteX13" fmla="*/ 852445 w 3454777"/>
              <a:gd name="connsiteY13" fmla="*/ 100859 h 1451763"/>
              <a:gd name="connsiteX14" fmla="*/ 718760 w 3454777"/>
              <a:gd name="connsiteY14" fmla="*/ 74122 h 1451763"/>
              <a:gd name="connsiteX15" fmla="*/ 477846 w 3454777"/>
              <a:gd name="connsiteY15" fmla="*/ 14088 h 1451763"/>
              <a:gd name="connsiteX16" fmla="*/ 269298 w 3454777"/>
              <a:gd name="connsiteY16" fmla="*/ 138778 h 1451763"/>
              <a:gd name="connsiteX17" fmla="*/ 221455 w 3454777"/>
              <a:gd name="connsiteY17" fmla="*/ 314753 h 1451763"/>
              <a:gd name="connsiteX18" fmla="*/ 82424 w 3454777"/>
              <a:gd name="connsiteY18" fmla="*/ 560732 h 1451763"/>
              <a:gd name="connsiteX19" fmla="*/ 2213 w 3454777"/>
              <a:gd name="connsiteY19" fmla="*/ 838796 h 1451763"/>
              <a:gd name="connsiteX20" fmla="*/ 167982 w 3454777"/>
              <a:gd name="connsiteY20" fmla="*/ 1058038 h 1451763"/>
              <a:gd name="connsiteX21" fmla="*/ 232150 w 3454777"/>
              <a:gd name="connsiteY21" fmla="*/ 1229153 h 1451763"/>
              <a:gd name="connsiteX22" fmla="*/ 258887 w 3454777"/>
              <a:gd name="connsiteY22" fmla="*/ 1394922 h 1451763"/>
              <a:gd name="connsiteX23" fmla="*/ 643897 w 3454777"/>
              <a:gd name="connsiteY23" fmla="*/ 1336101 h 1451763"/>
              <a:gd name="connsiteX24" fmla="*/ 1419266 w 3454777"/>
              <a:gd name="connsiteY24" fmla="*/ 1229153 h 1451763"/>
              <a:gd name="connsiteX25" fmla="*/ 2274845 w 3454777"/>
              <a:gd name="connsiteY25" fmla="*/ 1293322 h 1451763"/>
              <a:gd name="connsiteX26" fmla="*/ 3252197 w 3454777"/>
              <a:gd name="connsiteY26" fmla="*/ 1409747 h 1451763"/>
              <a:gd name="connsiteX27" fmla="*/ 3453951 w 3454777"/>
              <a:gd name="connsiteY27" fmla="*/ 1412938 h 1451763"/>
              <a:gd name="connsiteX0" fmla="*/ 3453951 w 3454777"/>
              <a:gd name="connsiteY0" fmla="*/ 1412940 h 1451765"/>
              <a:gd name="connsiteX1" fmla="*/ 3303827 w 3454777"/>
              <a:gd name="connsiteY1" fmla="*/ 937813 h 1451765"/>
              <a:gd name="connsiteX2" fmla="*/ 2856669 w 3454777"/>
              <a:gd name="connsiteY2" fmla="*/ 537984 h 1451765"/>
              <a:gd name="connsiteX3" fmla="*/ 2601441 w 3454777"/>
              <a:gd name="connsiteY3" fmla="*/ 374569 h 1451765"/>
              <a:gd name="connsiteX4" fmla="*/ 2309861 w 3454777"/>
              <a:gd name="connsiteY4" fmla="*/ 272207 h 1451765"/>
              <a:gd name="connsiteX5" fmla="*/ 2148770 w 3454777"/>
              <a:gd name="connsiteY5" fmla="*/ 207005 h 1451765"/>
              <a:gd name="connsiteX6" fmla="*/ 2073318 w 3454777"/>
              <a:gd name="connsiteY6" fmla="*/ 609027 h 1451765"/>
              <a:gd name="connsiteX7" fmla="*/ 1531560 w 3454777"/>
              <a:gd name="connsiteY7" fmla="*/ 47387 h 1451765"/>
              <a:gd name="connsiteX8" fmla="*/ 1323013 w 3454777"/>
              <a:gd name="connsiteY8" fmla="*/ 31345 h 1451765"/>
              <a:gd name="connsiteX9" fmla="*/ 1162592 w 3454777"/>
              <a:gd name="connsiteY9" fmla="*/ 47387 h 1451765"/>
              <a:gd name="connsiteX10" fmla="*/ 1055645 w 3454777"/>
              <a:gd name="connsiteY10" fmla="*/ 74124 h 1451765"/>
              <a:gd name="connsiteX11" fmla="*/ 1007518 w 3454777"/>
              <a:gd name="connsiteY11" fmla="*/ 132945 h 1451765"/>
              <a:gd name="connsiteX12" fmla="*/ 900571 w 3454777"/>
              <a:gd name="connsiteY12" fmla="*/ 132945 h 1451765"/>
              <a:gd name="connsiteX13" fmla="*/ 852445 w 3454777"/>
              <a:gd name="connsiteY13" fmla="*/ 100861 h 1451765"/>
              <a:gd name="connsiteX14" fmla="*/ 718760 w 3454777"/>
              <a:gd name="connsiteY14" fmla="*/ 74124 h 1451765"/>
              <a:gd name="connsiteX15" fmla="*/ 477846 w 3454777"/>
              <a:gd name="connsiteY15" fmla="*/ 14090 h 1451765"/>
              <a:gd name="connsiteX16" fmla="*/ 269298 w 3454777"/>
              <a:gd name="connsiteY16" fmla="*/ 138780 h 1451765"/>
              <a:gd name="connsiteX17" fmla="*/ 221455 w 3454777"/>
              <a:gd name="connsiteY17" fmla="*/ 314755 h 1451765"/>
              <a:gd name="connsiteX18" fmla="*/ 82424 w 3454777"/>
              <a:gd name="connsiteY18" fmla="*/ 560734 h 1451765"/>
              <a:gd name="connsiteX19" fmla="*/ 2213 w 3454777"/>
              <a:gd name="connsiteY19" fmla="*/ 838798 h 1451765"/>
              <a:gd name="connsiteX20" fmla="*/ 167982 w 3454777"/>
              <a:gd name="connsiteY20" fmla="*/ 1058040 h 1451765"/>
              <a:gd name="connsiteX21" fmla="*/ 232150 w 3454777"/>
              <a:gd name="connsiteY21" fmla="*/ 1229155 h 1451765"/>
              <a:gd name="connsiteX22" fmla="*/ 258887 w 3454777"/>
              <a:gd name="connsiteY22" fmla="*/ 1394924 h 1451765"/>
              <a:gd name="connsiteX23" fmla="*/ 643897 w 3454777"/>
              <a:gd name="connsiteY23" fmla="*/ 1336103 h 1451765"/>
              <a:gd name="connsiteX24" fmla="*/ 1419266 w 3454777"/>
              <a:gd name="connsiteY24" fmla="*/ 1229155 h 1451765"/>
              <a:gd name="connsiteX25" fmla="*/ 2274845 w 3454777"/>
              <a:gd name="connsiteY25" fmla="*/ 1293324 h 1451765"/>
              <a:gd name="connsiteX26" fmla="*/ 3252197 w 3454777"/>
              <a:gd name="connsiteY26" fmla="*/ 1409749 h 1451765"/>
              <a:gd name="connsiteX27" fmla="*/ 3453951 w 3454777"/>
              <a:gd name="connsiteY27" fmla="*/ 1412940 h 1451765"/>
              <a:gd name="connsiteX0" fmla="*/ 3453951 w 3454777"/>
              <a:gd name="connsiteY0" fmla="*/ 1403136 h 1441961"/>
              <a:gd name="connsiteX1" fmla="*/ 3303827 w 3454777"/>
              <a:gd name="connsiteY1" fmla="*/ 928009 h 1441961"/>
              <a:gd name="connsiteX2" fmla="*/ 2856669 w 3454777"/>
              <a:gd name="connsiteY2" fmla="*/ 528180 h 1441961"/>
              <a:gd name="connsiteX3" fmla="*/ 2601441 w 3454777"/>
              <a:gd name="connsiteY3" fmla="*/ 364765 h 1441961"/>
              <a:gd name="connsiteX4" fmla="*/ 2309861 w 3454777"/>
              <a:gd name="connsiteY4" fmla="*/ 262403 h 1441961"/>
              <a:gd name="connsiteX5" fmla="*/ 2148770 w 3454777"/>
              <a:gd name="connsiteY5" fmla="*/ 197201 h 1441961"/>
              <a:gd name="connsiteX6" fmla="*/ 1981225 w 3454777"/>
              <a:gd name="connsiteY6" fmla="*/ 464846 h 1441961"/>
              <a:gd name="connsiteX7" fmla="*/ 1531560 w 3454777"/>
              <a:gd name="connsiteY7" fmla="*/ 37583 h 1441961"/>
              <a:gd name="connsiteX8" fmla="*/ 1323013 w 3454777"/>
              <a:gd name="connsiteY8" fmla="*/ 21541 h 1441961"/>
              <a:gd name="connsiteX9" fmla="*/ 1162592 w 3454777"/>
              <a:gd name="connsiteY9" fmla="*/ 37583 h 1441961"/>
              <a:gd name="connsiteX10" fmla="*/ 1055645 w 3454777"/>
              <a:gd name="connsiteY10" fmla="*/ 64320 h 1441961"/>
              <a:gd name="connsiteX11" fmla="*/ 1007518 w 3454777"/>
              <a:gd name="connsiteY11" fmla="*/ 123141 h 1441961"/>
              <a:gd name="connsiteX12" fmla="*/ 900571 w 3454777"/>
              <a:gd name="connsiteY12" fmla="*/ 123141 h 1441961"/>
              <a:gd name="connsiteX13" fmla="*/ 852445 w 3454777"/>
              <a:gd name="connsiteY13" fmla="*/ 91057 h 1441961"/>
              <a:gd name="connsiteX14" fmla="*/ 718760 w 3454777"/>
              <a:gd name="connsiteY14" fmla="*/ 64320 h 1441961"/>
              <a:gd name="connsiteX15" fmla="*/ 477846 w 3454777"/>
              <a:gd name="connsiteY15" fmla="*/ 4286 h 1441961"/>
              <a:gd name="connsiteX16" fmla="*/ 269298 w 3454777"/>
              <a:gd name="connsiteY16" fmla="*/ 128976 h 1441961"/>
              <a:gd name="connsiteX17" fmla="*/ 221455 w 3454777"/>
              <a:gd name="connsiteY17" fmla="*/ 304951 h 1441961"/>
              <a:gd name="connsiteX18" fmla="*/ 82424 w 3454777"/>
              <a:gd name="connsiteY18" fmla="*/ 550930 h 1441961"/>
              <a:gd name="connsiteX19" fmla="*/ 2213 w 3454777"/>
              <a:gd name="connsiteY19" fmla="*/ 828994 h 1441961"/>
              <a:gd name="connsiteX20" fmla="*/ 167982 w 3454777"/>
              <a:gd name="connsiteY20" fmla="*/ 1048236 h 1441961"/>
              <a:gd name="connsiteX21" fmla="*/ 232150 w 3454777"/>
              <a:gd name="connsiteY21" fmla="*/ 1219351 h 1441961"/>
              <a:gd name="connsiteX22" fmla="*/ 258887 w 3454777"/>
              <a:gd name="connsiteY22" fmla="*/ 1385120 h 1441961"/>
              <a:gd name="connsiteX23" fmla="*/ 643897 w 3454777"/>
              <a:gd name="connsiteY23" fmla="*/ 1326299 h 1441961"/>
              <a:gd name="connsiteX24" fmla="*/ 1419266 w 3454777"/>
              <a:gd name="connsiteY24" fmla="*/ 1219351 h 1441961"/>
              <a:gd name="connsiteX25" fmla="*/ 2274845 w 3454777"/>
              <a:gd name="connsiteY25" fmla="*/ 1283520 h 1441961"/>
              <a:gd name="connsiteX26" fmla="*/ 3252197 w 3454777"/>
              <a:gd name="connsiteY26" fmla="*/ 1399945 h 1441961"/>
              <a:gd name="connsiteX27" fmla="*/ 3453951 w 3454777"/>
              <a:gd name="connsiteY27" fmla="*/ 1403136 h 1441961"/>
              <a:gd name="connsiteX0" fmla="*/ 3453951 w 3454777"/>
              <a:gd name="connsiteY0" fmla="*/ 1403136 h 1441961"/>
              <a:gd name="connsiteX1" fmla="*/ 3303827 w 3454777"/>
              <a:gd name="connsiteY1" fmla="*/ 928009 h 1441961"/>
              <a:gd name="connsiteX2" fmla="*/ 2856669 w 3454777"/>
              <a:gd name="connsiteY2" fmla="*/ 528180 h 1441961"/>
              <a:gd name="connsiteX3" fmla="*/ 2601441 w 3454777"/>
              <a:gd name="connsiteY3" fmla="*/ 364765 h 1441961"/>
              <a:gd name="connsiteX4" fmla="*/ 2309861 w 3454777"/>
              <a:gd name="connsiteY4" fmla="*/ 262403 h 1441961"/>
              <a:gd name="connsiteX5" fmla="*/ 2148770 w 3454777"/>
              <a:gd name="connsiteY5" fmla="*/ 197201 h 1441961"/>
              <a:gd name="connsiteX6" fmla="*/ 1981225 w 3454777"/>
              <a:gd name="connsiteY6" fmla="*/ 464846 h 1441961"/>
              <a:gd name="connsiteX7" fmla="*/ 1531560 w 3454777"/>
              <a:gd name="connsiteY7" fmla="*/ 37583 h 1441961"/>
              <a:gd name="connsiteX8" fmla="*/ 1323013 w 3454777"/>
              <a:gd name="connsiteY8" fmla="*/ 21541 h 1441961"/>
              <a:gd name="connsiteX9" fmla="*/ 1162592 w 3454777"/>
              <a:gd name="connsiteY9" fmla="*/ 37583 h 1441961"/>
              <a:gd name="connsiteX10" fmla="*/ 1055645 w 3454777"/>
              <a:gd name="connsiteY10" fmla="*/ 64320 h 1441961"/>
              <a:gd name="connsiteX11" fmla="*/ 1007518 w 3454777"/>
              <a:gd name="connsiteY11" fmla="*/ 123141 h 1441961"/>
              <a:gd name="connsiteX12" fmla="*/ 900571 w 3454777"/>
              <a:gd name="connsiteY12" fmla="*/ 123141 h 1441961"/>
              <a:gd name="connsiteX13" fmla="*/ 852445 w 3454777"/>
              <a:gd name="connsiteY13" fmla="*/ 91057 h 1441961"/>
              <a:gd name="connsiteX14" fmla="*/ 718760 w 3454777"/>
              <a:gd name="connsiteY14" fmla="*/ 64320 h 1441961"/>
              <a:gd name="connsiteX15" fmla="*/ 477846 w 3454777"/>
              <a:gd name="connsiteY15" fmla="*/ 4286 h 1441961"/>
              <a:gd name="connsiteX16" fmla="*/ 269298 w 3454777"/>
              <a:gd name="connsiteY16" fmla="*/ 128976 h 1441961"/>
              <a:gd name="connsiteX17" fmla="*/ 221455 w 3454777"/>
              <a:gd name="connsiteY17" fmla="*/ 304951 h 1441961"/>
              <a:gd name="connsiteX18" fmla="*/ 82424 w 3454777"/>
              <a:gd name="connsiteY18" fmla="*/ 550930 h 1441961"/>
              <a:gd name="connsiteX19" fmla="*/ 2213 w 3454777"/>
              <a:gd name="connsiteY19" fmla="*/ 828994 h 1441961"/>
              <a:gd name="connsiteX20" fmla="*/ 167982 w 3454777"/>
              <a:gd name="connsiteY20" fmla="*/ 1048236 h 1441961"/>
              <a:gd name="connsiteX21" fmla="*/ 232150 w 3454777"/>
              <a:gd name="connsiteY21" fmla="*/ 1219351 h 1441961"/>
              <a:gd name="connsiteX22" fmla="*/ 258887 w 3454777"/>
              <a:gd name="connsiteY22" fmla="*/ 1385120 h 1441961"/>
              <a:gd name="connsiteX23" fmla="*/ 643897 w 3454777"/>
              <a:gd name="connsiteY23" fmla="*/ 1326299 h 1441961"/>
              <a:gd name="connsiteX24" fmla="*/ 1419266 w 3454777"/>
              <a:gd name="connsiteY24" fmla="*/ 1219351 h 1441961"/>
              <a:gd name="connsiteX25" fmla="*/ 2274845 w 3454777"/>
              <a:gd name="connsiteY25" fmla="*/ 1283520 h 1441961"/>
              <a:gd name="connsiteX26" fmla="*/ 3252197 w 3454777"/>
              <a:gd name="connsiteY26" fmla="*/ 1399945 h 1441961"/>
              <a:gd name="connsiteX27" fmla="*/ 3453951 w 3454777"/>
              <a:gd name="connsiteY27" fmla="*/ 1403136 h 1441961"/>
              <a:gd name="connsiteX0" fmla="*/ 3453951 w 3454777"/>
              <a:gd name="connsiteY0" fmla="*/ 1400211 h 1439036"/>
              <a:gd name="connsiteX1" fmla="*/ 3303827 w 3454777"/>
              <a:gd name="connsiteY1" fmla="*/ 925084 h 1439036"/>
              <a:gd name="connsiteX2" fmla="*/ 2856669 w 3454777"/>
              <a:gd name="connsiteY2" fmla="*/ 525255 h 1439036"/>
              <a:gd name="connsiteX3" fmla="*/ 2601441 w 3454777"/>
              <a:gd name="connsiteY3" fmla="*/ 361840 h 1439036"/>
              <a:gd name="connsiteX4" fmla="*/ 2309861 w 3454777"/>
              <a:gd name="connsiteY4" fmla="*/ 259478 h 1439036"/>
              <a:gd name="connsiteX5" fmla="*/ 2148770 w 3454777"/>
              <a:gd name="connsiteY5" fmla="*/ 194276 h 1439036"/>
              <a:gd name="connsiteX6" fmla="*/ 1981225 w 3454777"/>
              <a:gd name="connsiteY6" fmla="*/ 461921 h 1439036"/>
              <a:gd name="connsiteX7" fmla="*/ 1724118 w 3454777"/>
              <a:gd name="connsiteY7" fmla="*/ 209348 h 1439036"/>
              <a:gd name="connsiteX8" fmla="*/ 1323013 w 3454777"/>
              <a:gd name="connsiteY8" fmla="*/ 18616 h 1439036"/>
              <a:gd name="connsiteX9" fmla="*/ 1162592 w 3454777"/>
              <a:gd name="connsiteY9" fmla="*/ 34658 h 1439036"/>
              <a:gd name="connsiteX10" fmla="*/ 1055645 w 3454777"/>
              <a:gd name="connsiteY10" fmla="*/ 61395 h 1439036"/>
              <a:gd name="connsiteX11" fmla="*/ 1007518 w 3454777"/>
              <a:gd name="connsiteY11" fmla="*/ 120216 h 1439036"/>
              <a:gd name="connsiteX12" fmla="*/ 900571 w 3454777"/>
              <a:gd name="connsiteY12" fmla="*/ 120216 h 1439036"/>
              <a:gd name="connsiteX13" fmla="*/ 852445 w 3454777"/>
              <a:gd name="connsiteY13" fmla="*/ 88132 h 1439036"/>
              <a:gd name="connsiteX14" fmla="*/ 718760 w 3454777"/>
              <a:gd name="connsiteY14" fmla="*/ 61395 h 1439036"/>
              <a:gd name="connsiteX15" fmla="*/ 477846 w 3454777"/>
              <a:gd name="connsiteY15" fmla="*/ 1361 h 1439036"/>
              <a:gd name="connsiteX16" fmla="*/ 269298 w 3454777"/>
              <a:gd name="connsiteY16" fmla="*/ 126051 h 1439036"/>
              <a:gd name="connsiteX17" fmla="*/ 221455 w 3454777"/>
              <a:gd name="connsiteY17" fmla="*/ 302026 h 1439036"/>
              <a:gd name="connsiteX18" fmla="*/ 82424 w 3454777"/>
              <a:gd name="connsiteY18" fmla="*/ 548005 h 1439036"/>
              <a:gd name="connsiteX19" fmla="*/ 2213 w 3454777"/>
              <a:gd name="connsiteY19" fmla="*/ 826069 h 1439036"/>
              <a:gd name="connsiteX20" fmla="*/ 167982 w 3454777"/>
              <a:gd name="connsiteY20" fmla="*/ 1045311 h 1439036"/>
              <a:gd name="connsiteX21" fmla="*/ 232150 w 3454777"/>
              <a:gd name="connsiteY21" fmla="*/ 1216426 h 1439036"/>
              <a:gd name="connsiteX22" fmla="*/ 258887 w 3454777"/>
              <a:gd name="connsiteY22" fmla="*/ 1382195 h 1439036"/>
              <a:gd name="connsiteX23" fmla="*/ 643897 w 3454777"/>
              <a:gd name="connsiteY23" fmla="*/ 1323374 h 1439036"/>
              <a:gd name="connsiteX24" fmla="*/ 1419266 w 3454777"/>
              <a:gd name="connsiteY24" fmla="*/ 1216426 h 1439036"/>
              <a:gd name="connsiteX25" fmla="*/ 2274845 w 3454777"/>
              <a:gd name="connsiteY25" fmla="*/ 1280595 h 1439036"/>
              <a:gd name="connsiteX26" fmla="*/ 3252197 w 3454777"/>
              <a:gd name="connsiteY26" fmla="*/ 1397020 h 1439036"/>
              <a:gd name="connsiteX27" fmla="*/ 3453951 w 3454777"/>
              <a:gd name="connsiteY27" fmla="*/ 1400211 h 1439036"/>
              <a:gd name="connsiteX0" fmla="*/ 3453951 w 3454777"/>
              <a:gd name="connsiteY0" fmla="*/ 1400211 h 1439036"/>
              <a:gd name="connsiteX1" fmla="*/ 3303827 w 3454777"/>
              <a:gd name="connsiteY1" fmla="*/ 925084 h 1439036"/>
              <a:gd name="connsiteX2" fmla="*/ 2856669 w 3454777"/>
              <a:gd name="connsiteY2" fmla="*/ 525255 h 1439036"/>
              <a:gd name="connsiteX3" fmla="*/ 2601441 w 3454777"/>
              <a:gd name="connsiteY3" fmla="*/ 361840 h 1439036"/>
              <a:gd name="connsiteX4" fmla="*/ 2309861 w 3454777"/>
              <a:gd name="connsiteY4" fmla="*/ 259478 h 1439036"/>
              <a:gd name="connsiteX5" fmla="*/ 2148770 w 3454777"/>
              <a:gd name="connsiteY5" fmla="*/ 194276 h 1439036"/>
              <a:gd name="connsiteX6" fmla="*/ 1981225 w 3454777"/>
              <a:gd name="connsiteY6" fmla="*/ 461921 h 1439036"/>
              <a:gd name="connsiteX7" fmla="*/ 1724118 w 3454777"/>
              <a:gd name="connsiteY7" fmla="*/ 209348 h 1439036"/>
              <a:gd name="connsiteX8" fmla="*/ 1323013 w 3454777"/>
              <a:gd name="connsiteY8" fmla="*/ 18616 h 1439036"/>
              <a:gd name="connsiteX9" fmla="*/ 1162592 w 3454777"/>
              <a:gd name="connsiteY9" fmla="*/ 34658 h 1439036"/>
              <a:gd name="connsiteX10" fmla="*/ 1055645 w 3454777"/>
              <a:gd name="connsiteY10" fmla="*/ 61395 h 1439036"/>
              <a:gd name="connsiteX11" fmla="*/ 1007518 w 3454777"/>
              <a:gd name="connsiteY11" fmla="*/ 120216 h 1439036"/>
              <a:gd name="connsiteX12" fmla="*/ 900571 w 3454777"/>
              <a:gd name="connsiteY12" fmla="*/ 120216 h 1439036"/>
              <a:gd name="connsiteX13" fmla="*/ 852445 w 3454777"/>
              <a:gd name="connsiteY13" fmla="*/ 88132 h 1439036"/>
              <a:gd name="connsiteX14" fmla="*/ 718760 w 3454777"/>
              <a:gd name="connsiteY14" fmla="*/ 61395 h 1439036"/>
              <a:gd name="connsiteX15" fmla="*/ 477846 w 3454777"/>
              <a:gd name="connsiteY15" fmla="*/ 1361 h 1439036"/>
              <a:gd name="connsiteX16" fmla="*/ 269298 w 3454777"/>
              <a:gd name="connsiteY16" fmla="*/ 126051 h 1439036"/>
              <a:gd name="connsiteX17" fmla="*/ 221455 w 3454777"/>
              <a:gd name="connsiteY17" fmla="*/ 302026 h 1439036"/>
              <a:gd name="connsiteX18" fmla="*/ 82424 w 3454777"/>
              <a:gd name="connsiteY18" fmla="*/ 548005 h 1439036"/>
              <a:gd name="connsiteX19" fmla="*/ 2213 w 3454777"/>
              <a:gd name="connsiteY19" fmla="*/ 826069 h 1439036"/>
              <a:gd name="connsiteX20" fmla="*/ 167982 w 3454777"/>
              <a:gd name="connsiteY20" fmla="*/ 1045311 h 1439036"/>
              <a:gd name="connsiteX21" fmla="*/ 232150 w 3454777"/>
              <a:gd name="connsiteY21" fmla="*/ 1216426 h 1439036"/>
              <a:gd name="connsiteX22" fmla="*/ 258887 w 3454777"/>
              <a:gd name="connsiteY22" fmla="*/ 1382195 h 1439036"/>
              <a:gd name="connsiteX23" fmla="*/ 643897 w 3454777"/>
              <a:gd name="connsiteY23" fmla="*/ 1323374 h 1439036"/>
              <a:gd name="connsiteX24" fmla="*/ 1419266 w 3454777"/>
              <a:gd name="connsiteY24" fmla="*/ 1216426 h 1439036"/>
              <a:gd name="connsiteX25" fmla="*/ 2274845 w 3454777"/>
              <a:gd name="connsiteY25" fmla="*/ 1280595 h 1439036"/>
              <a:gd name="connsiteX26" fmla="*/ 3252197 w 3454777"/>
              <a:gd name="connsiteY26" fmla="*/ 1397020 h 1439036"/>
              <a:gd name="connsiteX27" fmla="*/ 3453951 w 3454777"/>
              <a:gd name="connsiteY27" fmla="*/ 1400211 h 1439036"/>
              <a:gd name="connsiteX0" fmla="*/ 3453951 w 3454777"/>
              <a:gd name="connsiteY0" fmla="*/ 1409442 h 1448267"/>
              <a:gd name="connsiteX1" fmla="*/ 3303827 w 3454777"/>
              <a:gd name="connsiteY1" fmla="*/ 934315 h 1448267"/>
              <a:gd name="connsiteX2" fmla="*/ 2856669 w 3454777"/>
              <a:gd name="connsiteY2" fmla="*/ 534486 h 1448267"/>
              <a:gd name="connsiteX3" fmla="*/ 2601441 w 3454777"/>
              <a:gd name="connsiteY3" fmla="*/ 371071 h 1448267"/>
              <a:gd name="connsiteX4" fmla="*/ 2309861 w 3454777"/>
              <a:gd name="connsiteY4" fmla="*/ 268709 h 1448267"/>
              <a:gd name="connsiteX5" fmla="*/ 2148770 w 3454777"/>
              <a:gd name="connsiteY5" fmla="*/ 203507 h 1448267"/>
              <a:gd name="connsiteX6" fmla="*/ 1981225 w 3454777"/>
              <a:gd name="connsiteY6" fmla="*/ 471152 h 1448267"/>
              <a:gd name="connsiteX7" fmla="*/ 1724118 w 3454777"/>
              <a:gd name="connsiteY7" fmla="*/ 218579 h 1448267"/>
              <a:gd name="connsiteX8" fmla="*/ 1323013 w 3454777"/>
              <a:gd name="connsiteY8" fmla="*/ 27847 h 1448267"/>
              <a:gd name="connsiteX9" fmla="*/ 1162592 w 3454777"/>
              <a:gd name="connsiteY9" fmla="*/ 43889 h 1448267"/>
              <a:gd name="connsiteX10" fmla="*/ 1055645 w 3454777"/>
              <a:gd name="connsiteY10" fmla="*/ 70626 h 1448267"/>
              <a:gd name="connsiteX11" fmla="*/ 1007518 w 3454777"/>
              <a:gd name="connsiteY11" fmla="*/ 129447 h 1448267"/>
              <a:gd name="connsiteX12" fmla="*/ 900571 w 3454777"/>
              <a:gd name="connsiteY12" fmla="*/ 129447 h 1448267"/>
              <a:gd name="connsiteX13" fmla="*/ 852445 w 3454777"/>
              <a:gd name="connsiteY13" fmla="*/ 97363 h 1448267"/>
              <a:gd name="connsiteX14" fmla="*/ 718760 w 3454777"/>
              <a:gd name="connsiteY14" fmla="*/ 70626 h 1448267"/>
              <a:gd name="connsiteX15" fmla="*/ 477846 w 3454777"/>
              <a:gd name="connsiteY15" fmla="*/ 10592 h 1448267"/>
              <a:gd name="connsiteX16" fmla="*/ 221455 w 3454777"/>
              <a:gd name="connsiteY16" fmla="*/ 311257 h 1448267"/>
              <a:gd name="connsiteX17" fmla="*/ 82424 w 3454777"/>
              <a:gd name="connsiteY17" fmla="*/ 557236 h 1448267"/>
              <a:gd name="connsiteX18" fmla="*/ 2213 w 3454777"/>
              <a:gd name="connsiteY18" fmla="*/ 835300 h 1448267"/>
              <a:gd name="connsiteX19" fmla="*/ 167982 w 3454777"/>
              <a:gd name="connsiteY19" fmla="*/ 1054542 h 1448267"/>
              <a:gd name="connsiteX20" fmla="*/ 232150 w 3454777"/>
              <a:gd name="connsiteY20" fmla="*/ 1225657 h 1448267"/>
              <a:gd name="connsiteX21" fmla="*/ 258887 w 3454777"/>
              <a:gd name="connsiteY21" fmla="*/ 1391426 h 1448267"/>
              <a:gd name="connsiteX22" fmla="*/ 643897 w 3454777"/>
              <a:gd name="connsiteY22" fmla="*/ 1332605 h 1448267"/>
              <a:gd name="connsiteX23" fmla="*/ 1419266 w 3454777"/>
              <a:gd name="connsiteY23" fmla="*/ 1225657 h 1448267"/>
              <a:gd name="connsiteX24" fmla="*/ 2274845 w 3454777"/>
              <a:gd name="connsiteY24" fmla="*/ 1289826 h 1448267"/>
              <a:gd name="connsiteX25" fmla="*/ 3252197 w 3454777"/>
              <a:gd name="connsiteY25" fmla="*/ 1406251 h 1448267"/>
              <a:gd name="connsiteX26" fmla="*/ 3453951 w 3454777"/>
              <a:gd name="connsiteY26" fmla="*/ 1409442 h 1448267"/>
              <a:gd name="connsiteX0" fmla="*/ 3453951 w 3454777"/>
              <a:gd name="connsiteY0" fmla="*/ 1392424 h 1431249"/>
              <a:gd name="connsiteX1" fmla="*/ 3303827 w 3454777"/>
              <a:gd name="connsiteY1" fmla="*/ 917297 h 1431249"/>
              <a:gd name="connsiteX2" fmla="*/ 2856669 w 3454777"/>
              <a:gd name="connsiteY2" fmla="*/ 517468 h 1431249"/>
              <a:gd name="connsiteX3" fmla="*/ 2601441 w 3454777"/>
              <a:gd name="connsiteY3" fmla="*/ 354053 h 1431249"/>
              <a:gd name="connsiteX4" fmla="*/ 2309861 w 3454777"/>
              <a:gd name="connsiteY4" fmla="*/ 251691 h 1431249"/>
              <a:gd name="connsiteX5" fmla="*/ 2148770 w 3454777"/>
              <a:gd name="connsiteY5" fmla="*/ 186489 h 1431249"/>
              <a:gd name="connsiteX6" fmla="*/ 1981225 w 3454777"/>
              <a:gd name="connsiteY6" fmla="*/ 454134 h 1431249"/>
              <a:gd name="connsiteX7" fmla="*/ 1724118 w 3454777"/>
              <a:gd name="connsiteY7" fmla="*/ 201561 h 1431249"/>
              <a:gd name="connsiteX8" fmla="*/ 1323013 w 3454777"/>
              <a:gd name="connsiteY8" fmla="*/ 10829 h 1431249"/>
              <a:gd name="connsiteX9" fmla="*/ 1162592 w 3454777"/>
              <a:gd name="connsiteY9" fmla="*/ 26871 h 1431249"/>
              <a:gd name="connsiteX10" fmla="*/ 1055645 w 3454777"/>
              <a:gd name="connsiteY10" fmla="*/ 53608 h 1431249"/>
              <a:gd name="connsiteX11" fmla="*/ 1007518 w 3454777"/>
              <a:gd name="connsiteY11" fmla="*/ 112429 h 1431249"/>
              <a:gd name="connsiteX12" fmla="*/ 900571 w 3454777"/>
              <a:gd name="connsiteY12" fmla="*/ 112429 h 1431249"/>
              <a:gd name="connsiteX13" fmla="*/ 852445 w 3454777"/>
              <a:gd name="connsiteY13" fmla="*/ 80345 h 1431249"/>
              <a:gd name="connsiteX14" fmla="*/ 718760 w 3454777"/>
              <a:gd name="connsiteY14" fmla="*/ 53608 h 1431249"/>
              <a:gd name="connsiteX15" fmla="*/ 221455 w 3454777"/>
              <a:gd name="connsiteY15" fmla="*/ 294239 h 1431249"/>
              <a:gd name="connsiteX16" fmla="*/ 82424 w 3454777"/>
              <a:gd name="connsiteY16" fmla="*/ 540218 h 1431249"/>
              <a:gd name="connsiteX17" fmla="*/ 2213 w 3454777"/>
              <a:gd name="connsiteY17" fmla="*/ 818282 h 1431249"/>
              <a:gd name="connsiteX18" fmla="*/ 167982 w 3454777"/>
              <a:gd name="connsiteY18" fmla="*/ 1037524 h 1431249"/>
              <a:gd name="connsiteX19" fmla="*/ 232150 w 3454777"/>
              <a:gd name="connsiteY19" fmla="*/ 1208639 h 1431249"/>
              <a:gd name="connsiteX20" fmla="*/ 258887 w 3454777"/>
              <a:gd name="connsiteY20" fmla="*/ 1374408 h 1431249"/>
              <a:gd name="connsiteX21" fmla="*/ 643897 w 3454777"/>
              <a:gd name="connsiteY21" fmla="*/ 1315587 h 1431249"/>
              <a:gd name="connsiteX22" fmla="*/ 1419266 w 3454777"/>
              <a:gd name="connsiteY22" fmla="*/ 1208639 h 1431249"/>
              <a:gd name="connsiteX23" fmla="*/ 2274845 w 3454777"/>
              <a:gd name="connsiteY23" fmla="*/ 1272808 h 1431249"/>
              <a:gd name="connsiteX24" fmla="*/ 3252197 w 3454777"/>
              <a:gd name="connsiteY24" fmla="*/ 1389233 h 1431249"/>
              <a:gd name="connsiteX25" fmla="*/ 3453951 w 3454777"/>
              <a:gd name="connsiteY25" fmla="*/ 1392424 h 1431249"/>
              <a:gd name="connsiteX0" fmla="*/ 3453951 w 3454777"/>
              <a:gd name="connsiteY0" fmla="*/ 1392424 h 1431249"/>
              <a:gd name="connsiteX1" fmla="*/ 3303827 w 3454777"/>
              <a:gd name="connsiteY1" fmla="*/ 917297 h 1431249"/>
              <a:gd name="connsiteX2" fmla="*/ 2856669 w 3454777"/>
              <a:gd name="connsiteY2" fmla="*/ 517468 h 1431249"/>
              <a:gd name="connsiteX3" fmla="*/ 2601441 w 3454777"/>
              <a:gd name="connsiteY3" fmla="*/ 354053 h 1431249"/>
              <a:gd name="connsiteX4" fmla="*/ 2309861 w 3454777"/>
              <a:gd name="connsiteY4" fmla="*/ 251691 h 1431249"/>
              <a:gd name="connsiteX5" fmla="*/ 2148770 w 3454777"/>
              <a:gd name="connsiteY5" fmla="*/ 186489 h 1431249"/>
              <a:gd name="connsiteX6" fmla="*/ 1981225 w 3454777"/>
              <a:gd name="connsiteY6" fmla="*/ 454134 h 1431249"/>
              <a:gd name="connsiteX7" fmla="*/ 1724118 w 3454777"/>
              <a:gd name="connsiteY7" fmla="*/ 201561 h 1431249"/>
              <a:gd name="connsiteX8" fmla="*/ 1323013 w 3454777"/>
              <a:gd name="connsiteY8" fmla="*/ 10829 h 1431249"/>
              <a:gd name="connsiteX9" fmla="*/ 1162592 w 3454777"/>
              <a:gd name="connsiteY9" fmla="*/ 26871 h 1431249"/>
              <a:gd name="connsiteX10" fmla="*/ 1055645 w 3454777"/>
              <a:gd name="connsiteY10" fmla="*/ 53608 h 1431249"/>
              <a:gd name="connsiteX11" fmla="*/ 1007518 w 3454777"/>
              <a:gd name="connsiteY11" fmla="*/ 112429 h 1431249"/>
              <a:gd name="connsiteX12" fmla="*/ 900571 w 3454777"/>
              <a:gd name="connsiteY12" fmla="*/ 112429 h 1431249"/>
              <a:gd name="connsiteX13" fmla="*/ 852445 w 3454777"/>
              <a:gd name="connsiteY13" fmla="*/ 80345 h 1431249"/>
              <a:gd name="connsiteX14" fmla="*/ 718760 w 3454777"/>
              <a:gd name="connsiteY14" fmla="*/ 53608 h 1431249"/>
              <a:gd name="connsiteX15" fmla="*/ 82424 w 3454777"/>
              <a:gd name="connsiteY15" fmla="*/ 540218 h 1431249"/>
              <a:gd name="connsiteX16" fmla="*/ 2213 w 3454777"/>
              <a:gd name="connsiteY16" fmla="*/ 818282 h 1431249"/>
              <a:gd name="connsiteX17" fmla="*/ 167982 w 3454777"/>
              <a:gd name="connsiteY17" fmla="*/ 1037524 h 1431249"/>
              <a:gd name="connsiteX18" fmla="*/ 232150 w 3454777"/>
              <a:gd name="connsiteY18" fmla="*/ 1208639 h 1431249"/>
              <a:gd name="connsiteX19" fmla="*/ 258887 w 3454777"/>
              <a:gd name="connsiteY19" fmla="*/ 1374408 h 1431249"/>
              <a:gd name="connsiteX20" fmla="*/ 643897 w 3454777"/>
              <a:gd name="connsiteY20" fmla="*/ 1315587 h 1431249"/>
              <a:gd name="connsiteX21" fmla="*/ 1419266 w 3454777"/>
              <a:gd name="connsiteY21" fmla="*/ 1208639 h 1431249"/>
              <a:gd name="connsiteX22" fmla="*/ 2274845 w 3454777"/>
              <a:gd name="connsiteY22" fmla="*/ 1272808 h 1431249"/>
              <a:gd name="connsiteX23" fmla="*/ 3252197 w 3454777"/>
              <a:gd name="connsiteY23" fmla="*/ 1389233 h 1431249"/>
              <a:gd name="connsiteX24" fmla="*/ 3453951 w 3454777"/>
              <a:gd name="connsiteY24" fmla="*/ 1392424 h 1431249"/>
              <a:gd name="connsiteX0" fmla="*/ 3474004 w 3474830"/>
              <a:gd name="connsiteY0" fmla="*/ 1392424 h 1431249"/>
              <a:gd name="connsiteX1" fmla="*/ 3323880 w 3474830"/>
              <a:gd name="connsiteY1" fmla="*/ 917297 h 1431249"/>
              <a:gd name="connsiteX2" fmla="*/ 2876722 w 3474830"/>
              <a:gd name="connsiteY2" fmla="*/ 517468 h 1431249"/>
              <a:gd name="connsiteX3" fmla="*/ 2621494 w 3474830"/>
              <a:gd name="connsiteY3" fmla="*/ 354053 h 1431249"/>
              <a:gd name="connsiteX4" fmla="*/ 2329914 w 3474830"/>
              <a:gd name="connsiteY4" fmla="*/ 251691 h 1431249"/>
              <a:gd name="connsiteX5" fmla="*/ 2168823 w 3474830"/>
              <a:gd name="connsiteY5" fmla="*/ 186489 h 1431249"/>
              <a:gd name="connsiteX6" fmla="*/ 2001278 w 3474830"/>
              <a:gd name="connsiteY6" fmla="*/ 454134 h 1431249"/>
              <a:gd name="connsiteX7" fmla="*/ 1744171 w 3474830"/>
              <a:gd name="connsiteY7" fmla="*/ 201561 h 1431249"/>
              <a:gd name="connsiteX8" fmla="*/ 1343066 w 3474830"/>
              <a:gd name="connsiteY8" fmla="*/ 10829 h 1431249"/>
              <a:gd name="connsiteX9" fmla="*/ 1182645 w 3474830"/>
              <a:gd name="connsiteY9" fmla="*/ 26871 h 1431249"/>
              <a:gd name="connsiteX10" fmla="*/ 1075698 w 3474830"/>
              <a:gd name="connsiteY10" fmla="*/ 53608 h 1431249"/>
              <a:gd name="connsiteX11" fmla="*/ 1027571 w 3474830"/>
              <a:gd name="connsiteY11" fmla="*/ 112429 h 1431249"/>
              <a:gd name="connsiteX12" fmla="*/ 920624 w 3474830"/>
              <a:gd name="connsiteY12" fmla="*/ 112429 h 1431249"/>
              <a:gd name="connsiteX13" fmla="*/ 872498 w 3474830"/>
              <a:gd name="connsiteY13" fmla="*/ 80345 h 1431249"/>
              <a:gd name="connsiteX14" fmla="*/ 738813 w 3474830"/>
              <a:gd name="connsiteY14" fmla="*/ 53608 h 1431249"/>
              <a:gd name="connsiteX15" fmla="*/ 22266 w 3474830"/>
              <a:gd name="connsiteY15" fmla="*/ 818282 h 1431249"/>
              <a:gd name="connsiteX16" fmla="*/ 188035 w 3474830"/>
              <a:gd name="connsiteY16" fmla="*/ 1037524 h 1431249"/>
              <a:gd name="connsiteX17" fmla="*/ 252203 w 3474830"/>
              <a:gd name="connsiteY17" fmla="*/ 1208639 h 1431249"/>
              <a:gd name="connsiteX18" fmla="*/ 278940 w 3474830"/>
              <a:gd name="connsiteY18" fmla="*/ 1374408 h 1431249"/>
              <a:gd name="connsiteX19" fmla="*/ 663950 w 3474830"/>
              <a:gd name="connsiteY19" fmla="*/ 1315587 h 1431249"/>
              <a:gd name="connsiteX20" fmla="*/ 1439319 w 3474830"/>
              <a:gd name="connsiteY20" fmla="*/ 1208639 h 1431249"/>
              <a:gd name="connsiteX21" fmla="*/ 2294898 w 3474830"/>
              <a:gd name="connsiteY21" fmla="*/ 1272808 h 1431249"/>
              <a:gd name="connsiteX22" fmla="*/ 3272250 w 3474830"/>
              <a:gd name="connsiteY22" fmla="*/ 1389233 h 1431249"/>
              <a:gd name="connsiteX23" fmla="*/ 3474004 w 3474830"/>
              <a:gd name="connsiteY23" fmla="*/ 1392424 h 1431249"/>
              <a:gd name="connsiteX0" fmla="*/ 3312386 w 3313212"/>
              <a:gd name="connsiteY0" fmla="*/ 1405287 h 1444112"/>
              <a:gd name="connsiteX1" fmla="*/ 3162262 w 3313212"/>
              <a:gd name="connsiteY1" fmla="*/ 930160 h 1444112"/>
              <a:gd name="connsiteX2" fmla="*/ 2715104 w 3313212"/>
              <a:gd name="connsiteY2" fmla="*/ 530331 h 1444112"/>
              <a:gd name="connsiteX3" fmla="*/ 2459876 w 3313212"/>
              <a:gd name="connsiteY3" fmla="*/ 366916 h 1444112"/>
              <a:gd name="connsiteX4" fmla="*/ 2168296 w 3313212"/>
              <a:gd name="connsiteY4" fmla="*/ 264554 h 1444112"/>
              <a:gd name="connsiteX5" fmla="*/ 2007205 w 3313212"/>
              <a:gd name="connsiteY5" fmla="*/ 199352 h 1444112"/>
              <a:gd name="connsiteX6" fmla="*/ 1839660 w 3313212"/>
              <a:gd name="connsiteY6" fmla="*/ 466997 h 1444112"/>
              <a:gd name="connsiteX7" fmla="*/ 1582553 w 3313212"/>
              <a:gd name="connsiteY7" fmla="*/ 214424 h 1444112"/>
              <a:gd name="connsiteX8" fmla="*/ 1181448 w 3313212"/>
              <a:gd name="connsiteY8" fmla="*/ 23692 h 1444112"/>
              <a:gd name="connsiteX9" fmla="*/ 1021027 w 3313212"/>
              <a:gd name="connsiteY9" fmla="*/ 39734 h 1444112"/>
              <a:gd name="connsiteX10" fmla="*/ 914080 w 3313212"/>
              <a:gd name="connsiteY10" fmla="*/ 66471 h 1444112"/>
              <a:gd name="connsiteX11" fmla="*/ 865953 w 3313212"/>
              <a:gd name="connsiteY11" fmla="*/ 125292 h 1444112"/>
              <a:gd name="connsiteX12" fmla="*/ 759006 w 3313212"/>
              <a:gd name="connsiteY12" fmla="*/ 125292 h 1444112"/>
              <a:gd name="connsiteX13" fmla="*/ 710880 w 3313212"/>
              <a:gd name="connsiteY13" fmla="*/ 93208 h 1444112"/>
              <a:gd name="connsiteX14" fmla="*/ 577195 w 3313212"/>
              <a:gd name="connsiteY14" fmla="*/ 66471 h 1444112"/>
              <a:gd name="connsiteX15" fmla="*/ 26417 w 3313212"/>
              <a:gd name="connsiteY15" fmla="*/ 1050387 h 1444112"/>
              <a:gd name="connsiteX16" fmla="*/ 90585 w 3313212"/>
              <a:gd name="connsiteY16" fmla="*/ 1221502 h 1444112"/>
              <a:gd name="connsiteX17" fmla="*/ 117322 w 3313212"/>
              <a:gd name="connsiteY17" fmla="*/ 1387271 h 1444112"/>
              <a:gd name="connsiteX18" fmla="*/ 502332 w 3313212"/>
              <a:gd name="connsiteY18" fmla="*/ 1328450 h 1444112"/>
              <a:gd name="connsiteX19" fmla="*/ 1277701 w 3313212"/>
              <a:gd name="connsiteY19" fmla="*/ 1221502 h 1444112"/>
              <a:gd name="connsiteX20" fmla="*/ 2133280 w 3313212"/>
              <a:gd name="connsiteY20" fmla="*/ 1285671 h 1444112"/>
              <a:gd name="connsiteX21" fmla="*/ 3110632 w 3313212"/>
              <a:gd name="connsiteY21" fmla="*/ 1402096 h 1444112"/>
              <a:gd name="connsiteX22" fmla="*/ 3312386 w 3313212"/>
              <a:gd name="connsiteY22" fmla="*/ 1405287 h 1444112"/>
              <a:gd name="connsiteX0" fmla="*/ 3312386 w 3313212"/>
              <a:gd name="connsiteY0" fmla="*/ 1396393 h 1435218"/>
              <a:gd name="connsiteX1" fmla="*/ 3162262 w 3313212"/>
              <a:gd name="connsiteY1" fmla="*/ 921266 h 1435218"/>
              <a:gd name="connsiteX2" fmla="*/ 2715104 w 3313212"/>
              <a:gd name="connsiteY2" fmla="*/ 521437 h 1435218"/>
              <a:gd name="connsiteX3" fmla="*/ 2459876 w 3313212"/>
              <a:gd name="connsiteY3" fmla="*/ 358022 h 1435218"/>
              <a:gd name="connsiteX4" fmla="*/ 2168296 w 3313212"/>
              <a:gd name="connsiteY4" fmla="*/ 255660 h 1435218"/>
              <a:gd name="connsiteX5" fmla="*/ 2007205 w 3313212"/>
              <a:gd name="connsiteY5" fmla="*/ 190458 h 1435218"/>
              <a:gd name="connsiteX6" fmla="*/ 1839660 w 3313212"/>
              <a:gd name="connsiteY6" fmla="*/ 458103 h 1435218"/>
              <a:gd name="connsiteX7" fmla="*/ 1582553 w 3313212"/>
              <a:gd name="connsiteY7" fmla="*/ 205530 h 1435218"/>
              <a:gd name="connsiteX8" fmla="*/ 1181448 w 3313212"/>
              <a:gd name="connsiteY8" fmla="*/ 14798 h 1435218"/>
              <a:gd name="connsiteX9" fmla="*/ 1021027 w 3313212"/>
              <a:gd name="connsiteY9" fmla="*/ 30840 h 1435218"/>
              <a:gd name="connsiteX10" fmla="*/ 914080 w 3313212"/>
              <a:gd name="connsiteY10" fmla="*/ 57577 h 1435218"/>
              <a:gd name="connsiteX11" fmla="*/ 865953 w 3313212"/>
              <a:gd name="connsiteY11" fmla="*/ 116398 h 1435218"/>
              <a:gd name="connsiteX12" fmla="*/ 759006 w 3313212"/>
              <a:gd name="connsiteY12" fmla="*/ 116398 h 1435218"/>
              <a:gd name="connsiteX13" fmla="*/ 577195 w 3313212"/>
              <a:gd name="connsiteY13" fmla="*/ 57577 h 1435218"/>
              <a:gd name="connsiteX14" fmla="*/ 26417 w 3313212"/>
              <a:gd name="connsiteY14" fmla="*/ 1041493 h 1435218"/>
              <a:gd name="connsiteX15" fmla="*/ 90585 w 3313212"/>
              <a:gd name="connsiteY15" fmla="*/ 1212608 h 1435218"/>
              <a:gd name="connsiteX16" fmla="*/ 117322 w 3313212"/>
              <a:gd name="connsiteY16" fmla="*/ 1378377 h 1435218"/>
              <a:gd name="connsiteX17" fmla="*/ 502332 w 3313212"/>
              <a:gd name="connsiteY17" fmla="*/ 1319556 h 1435218"/>
              <a:gd name="connsiteX18" fmla="*/ 1277701 w 3313212"/>
              <a:gd name="connsiteY18" fmla="*/ 1212608 h 1435218"/>
              <a:gd name="connsiteX19" fmla="*/ 2133280 w 3313212"/>
              <a:gd name="connsiteY19" fmla="*/ 1276777 h 1435218"/>
              <a:gd name="connsiteX20" fmla="*/ 3110632 w 3313212"/>
              <a:gd name="connsiteY20" fmla="*/ 1393202 h 1435218"/>
              <a:gd name="connsiteX21" fmla="*/ 3312386 w 3313212"/>
              <a:gd name="connsiteY21" fmla="*/ 1396393 h 1435218"/>
              <a:gd name="connsiteX0" fmla="*/ 3312386 w 3313212"/>
              <a:gd name="connsiteY0" fmla="*/ 1394831 h 1433656"/>
              <a:gd name="connsiteX1" fmla="*/ 3162262 w 3313212"/>
              <a:gd name="connsiteY1" fmla="*/ 919704 h 1433656"/>
              <a:gd name="connsiteX2" fmla="*/ 2715104 w 3313212"/>
              <a:gd name="connsiteY2" fmla="*/ 519875 h 1433656"/>
              <a:gd name="connsiteX3" fmla="*/ 2459876 w 3313212"/>
              <a:gd name="connsiteY3" fmla="*/ 356460 h 1433656"/>
              <a:gd name="connsiteX4" fmla="*/ 2168296 w 3313212"/>
              <a:gd name="connsiteY4" fmla="*/ 254098 h 1433656"/>
              <a:gd name="connsiteX5" fmla="*/ 2007205 w 3313212"/>
              <a:gd name="connsiteY5" fmla="*/ 188896 h 1433656"/>
              <a:gd name="connsiteX6" fmla="*/ 1839660 w 3313212"/>
              <a:gd name="connsiteY6" fmla="*/ 456541 h 1433656"/>
              <a:gd name="connsiteX7" fmla="*/ 1582553 w 3313212"/>
              <a:gd name="connsiteY7" fmla="*/ 203968 h 1433656"/>
              <a:gd name="connsiteX8" fmla="*/ 1181448 w 3313212"/>
              <a:gd name="connsiteY8" fmla="*/ 13236 h 1433656"/>
              <a:gd name="connsiteX9" fmla="*/ 1021027 w 3313212"/>
              <a:gd name="connsiteY9" fmla="*/ 29278 h 1433656"/>
              <a:gd name="connsiteX10" fmla="*/ 914080 w 3313212"/>
              <a:gd name="connsiteY10" fmla="*/ 56015 h 1433656"/>
              <a:gd name="connsiteX11" fmla="*/ 865953 w 3313212"/>
              <a:gd name="connsiteY11" fmla="*/ 114836 h 1433656"/>
              <a:gd name="connsiteX12" fmla="*/ 577195 w 3313212"/>
              <a:gd name="connsiteY12" fmla="*/ 56015 h 1433656"/>
              <a:gd name="connsiteX13" fmla="*/ 26417 w 3313212"/>
              <a:gd name="connsiteY13" fmla="*/ 1039931 h 1433656"/>
              <a:gd name="connsiteX14" fmla="*/ 90585 w 3313212"/>
              <a:gd name="connsiteY14" fmla="*/ 1211046 h 1433656"/>
              <a:gd name="connsiteX15" fmla="*/ 117322 w 3313212"/>
              <a:gd name="connsiteY15" fmla="*/ 1376815 h 1433656"/>
              <a:gd name="connsiteX16" fmla="*/ 502332 w 3313212"/>
              <a:gd name="connsiteY16" fmla="*/ 1317994 h 1433656"/>
              <a:gd name="connsiteX17" fmla="*/ 1277701 w 3313212"/>
              <a:gd name="connsiteY17" fmla="*/ 1211046 h 1433656"/>
              <a:gd name="connsiteX18" fmla="*/ 2133280 w 3313212"/>
              <a:gd name="connsiteY18" fmla="*/ 1275215 h 1433656"/>
              <a:gd name="connsiteX19" fmla="*/ 3110632 w 3313212"/>
              <a:gd name="connsiteY19" fmla="*/ 1391640 h 1433656"/>
              <a:gd name="connsiteX20" fmla="*/ 3312386 w 3313212"/>
              <a:gd name="connsiteY20" fmla="*/ 1394831 h 1433656"/>
              <a:gd name="connsiteX0" fmla="*/ 3318185 w 3319011"/>
              <a:gd name="connsiteY0" fmla="*/ 1392424 h 1431249"/>
              <a:gd name="connsiteX1" fmla="*/ 3168061 w 3319011"/>
              <a:gd name="connsiteY1" fmla="*/ 917297 h 1431249"/>
              <a:gd name="connsiteX2" fmla="*/ 2720903 w 3319011"/>
              <a:gd name="connsiteY2" fmla="*/ 517468 h 1431249"/>
              <a:gd name="connsiteX3" fmla="*/ 2465675 w 3319011"/>
              <a:gd name="connsiteY3" fmla="*/ 354053 h 1431249"/>
              <a:gd name="connsiteX4" fmla="*/ 2174095 w 3319011"/>
              <a:gd name="connsiteY4" fmla="*/ 251691 h 1431249"/>
              <a:gd name="connsiteX5" fmla="*/ 2013004 w 3319011"/>
              <a:gd name="connsiteY5" fmla="*/ 186489 h 1431249"/>
              <a:gd name="connsiteX6" fmla="*/ 1845459 w 3319011"/>
              <a:gd name="connsiteY6" fmla="*/ 454134 h 1431249"/>
              <a:gd name="connsiteX7" fmla="*/ 1588352 w 3319011"/>
              <a:gd name="connsiteY7" fmla="*/ 201561 h 1431249"/>
              <a:gd name="connsiteX8" fmla="*/ 1187247 w 3319011"/>
              <a:gd name="connsiteY8" fmla="*/ 10829 h 1431249"/>
              <a:gd name="connsiteX9" fmla="*/ 1026826 w 3319011"/>
              <a:gd name="connsiteY9" fmla="*/ 26871 h 1431249"/>
              <a:gd name="connsiteX10" fmla="*/ 919879 w 3319011"/>
              <a:gd name="connsiteY10" fmla="*/ 53608 h 1431249"/>
              <a:gd name="connsiteX11" fmla="*/ 871752 w 3319011"/>
              <a:gd name="connsiteY11" fmla="*/ 112429 h 1431249"/>
              <a:gd name="connsiteX12" fmla="*/ 666715 w 3319011"/>
              <a:gd name="connsiteY12" fmla="*/ 443301 h 1431249"/>
              <a:gd name="connsiteX13" fmla="*/ 32216 w 3319011"/>
              <a:gd name="connsiteY13" fmla="*/ 1037524 h 1431249"/>
              <a:gd name="connsiteX14" fmla="*/ 96384 w 3319011"/>
              <a:gd name="connsiteY14" fmla="*/ 1208639 h 1431249"/>
              <a:gd name="connsiteX15" fmla="*/ 123121 w 3319011"/>
              <a:gd name="connsiteY15" fmla="*/ 1374408 h 1431249"/>
              <a:gd name="connsiteX16" fmla="*/ 508131 w 3319011"/>
              <a:gd name="connsiteY16" fmla="*/ 1315587 h 1431249"/>
              <a:gd name="connsiteX17" fmla="*/ 1283500 w 3319011"/>
              <a:gd name="connsiteY17" fmla="*/ 1208639 h 1431249"/>
              <a:gd name="connsiteX18" fmla="*/ 2139079 w 3319011"/>
              <a:gd name="connsiteY18" fmla="*/ 1272808 h 1431249"/>
              <a:gd name="connsiteX19" fmla="*/ 3116431 w 3319011"/>
              <a:gd name="connsiteY19" fmla="*/ 1389233 h 1431249"/>
              <a:gd name="connsiteX20" fmla="*/ 3318185 w 3319011"/>
              <a:gd name="connsiteY20" fmla="*/ 1392424 h 1431249"/>
              <a:gd name="connsiteX0" fmla="*/ 3318186 w 3319012"/>
              <a:gd name="connsiteY0" fmla="*/ 1392424 h 1431249"/>
              <a:gd name="connsiteX1" fmla="*/ 3168062 w 3319012"/>
              <a:gd name="connsiteY1" fmla="*/ 917297 h 1431249"/>
              <a:gd name="connsiteX2" fmla="*/ 2720904 w 3319012"/>
              <a:gd name="connsiteY2" fmla="*/ 517468 h 1431249"/>
              <a:gd name="connsiteX3" fmla="*/ 2465676 w 3319012"/>
              <a:gd name="connsiteY3" fmla="*/ 354053 h 1431249"/>
              <a:gd name="connsiteX4" fmla="*/ 2174096 w 3319012"/>
              <a:gd name="connsiteY4" fmla="*/ 251691 h 1431249"/>
              <a:gd name="connsiteX5" fmla="*/ 2013005 w 3319012"/>
              <a:gd name="connsiteY5" fmla="*/ 186489 h 1431249"/>
              <a:gd name="connsiteX6" fmla="*/ 1845460 w 3319012"/>
              <a:gd name="connsiteY6" fmla="*/ 454134 h 1431249"/>
              <a:gd name="connsiteX7" fmla="*/ 1588353 w 3319012"/>
              <a:gd name="connsiteY7" fmla="*/ 201561 h 1431249"/>
              <a:gd name="connsiteX8" fmla="*/ 1187248 w 3319012"/>
              <a:gd name="connsiteY8" fmla="*/ 10829 h 1431249"/>
              <a:gd name="connsiteX9" fmla="*/ 1026827 w 3319012"/>
              <a:gd name="connsiteY9" fmla="*/ 26871 h 1431249"/>
              <a:gd name="connsiteX10" fmla="*/ 919880 w 3319012"/>
              <a:gd name="connsiteY10" fmla="*/ 53608 h 1431249"/>
              <a:gd name="connsiteX11" fmla="*/ 871753 w 3319012"/>
              <a:gd name="connsiteY11" fmla="*/ 112429 h 1431249"/>
              <a:gd name="connsiteX12" fmla="*/ 666716 w 3319012"/>
              <a:gd name="connsiteY12" fmla="*/ 443301 h 1431249"/>
              <a:gd name="connsiteX13" fmla="*/ 32217 w 3319012"/>
              <a:gd name="connsiteY13" fmla="*/ 1037524 h 1431249"/>
              <a:gd name="connsiteX14" fmla="*/ 96385 w 3319012"/>
              <a:gd name="connsiteY14" fmla="*/ 1208639 h 1431249"/>
              <a:gd name="connsiteX15" fmla="*/ 123122 w 3319012"/>
              <a:gd name="connsiteY15" fmla="*/ 1374408 h 1431249"/>
              <a:gd name="connsiteX16" fmla="*/ 508132 w 3319012"/>
              <a:gd name="connsiteY16" fmla="*/ 1315587 h 1431249"/>
              <a:gd name="connsiteX17" fmla="*/ 1283501 w 3319012"/>
              <a:gd name="connsiteY17" fmla="*/ 1208639 h 1431249"/>
              <a:gd name="connsiteX18" fmla="*/ 2139080 w 3319012"/>
              <a:gd name="connsiteY18" fmla="*/ 1272808 h 1431249"/>
              <a:gd name="connsiteX19" fmla="*/ 3116432 w 3319012"/>
              <a:gd name="connsiteY19" fmla="*/ 1389233 h 1431249"/>
              <a:gd name="connsiteX20" fmla="*/ 3318186 w 3319012"/>
              <a:gd name="connsiteY20" fmla="*/ 1392424 h 1431249"/>
              <a:gd name="connsiteX0" fmla="*/ 3318186 w 3319012"/>
              <a:gd name="connsiteY0" fmla="*/ 1388256 h 1427081"/>
              <a:gd name="connsiteX1" fmla="*/ 3168062 w 3319012"/>
              <a:gd name="connsiteY1" fmla="*/ 913129 h 1427081"/>
              <a:gd name="connsiteX2" fmla="*/ 2720904 w 3319012"/>
              <a:gd name="connsiteY2" fmla="*/ 513300 h 1427081"/>
              <a:gd name="connsiteX3" fmla="*/ 2465676 w 3319012"/>
              <a:gd name="connsiteY3" fmla="*/ 349885 h 1427081"/>
              <a:gd name="connsiteX4" fmla="*/ 2174096 w 3319012"/>
              <a:gd name="connsiteY4" fmla="*/ 247523 h 1427081"/>
              <a:gd name="connsiteX5" fmla="*/ 2013005 w 3319012"/>
              <a:gd name="connsiteY5" fmla="*/ 182321 h 1427081"/>
              <a:gd name="connsiteX6" fmla="*/ 1845460 w 3319012"/>
              <a:gd name="connsiteY6" fmla="*/ 449966 h 1427081"/>
              <a:gd name="connsiteX7" fmla="*/ 1588353 w 3319012"/>
              <a:gd name="connsiteY7" fmla="*/ 197393 h 1427081"/>
              <a:gd name="connsiteX8" fmla="*/ 1187248 w 3319012"/>
              <a:gd name="connsiteY8" fmla="*/ 6661 h 1427081"/>
              <a:gd name="connsiteX9" fmla="*/ 919880 w 3319012"/>
              <a:gd name="connsiteY9" fmla="*/ 49440 h 1427081"/>
              <a:gd name="connsiteX10" fmla="*/ 871753 w 3319012"/>
              <a:gd name="connsiteY10" fmla="*/ 108261 h 1427081"/>
              <a:gd name="connsiteX11" fmla="*/ 666716 w 3319012"/>
              <a:gd name="connsiteY11" fmla="*/ 439133 h 1427081"/>
              <a:gd name="connsiteX12" fmla="*/ 32217 w 3319012"/>
              <a:gd name="connsiteY12" fmla="*/ 1033356 h 1427081"/>
              <a:gd name="connsiteX13" fmla="*/ 96385 w 3319012"/>
              <a:gd name="connsiteY13" fmla="*/ 1204471 h 1427081"/>
              <a:gd name="connsiteX14" fmla="*/ 123122 w 3319012"/>
              <a:gd name="connsiteY14" fmla="*/ 1370240 h 1427081"/>
              <a:gd name="connsiteX15" fmla="*/ 508132 w 3319012"/>
              <a:gd name="connsiteY15" fmla="*/ 1311419 h 1427081"/>
              <a:gd name="connsiteX16" fmla="*/ 1283501 w 3319012"/>
              <a:gd name="connsiteY16" fmla="*/ 1204471 h 1427081"/>
              <a:gd name="connsiteX17" fmla="*/ 2139080 w 3319012"/>
              <a:gd name="connsiteY17" fmla="*/ 1268640 h 1427081"/>
              <a:gd name="connsiteX18" fmla="*/ 3116432 w 3319012"/>
              <a:gd name="connsiteY18" fmla="*/ 1385065 h 1427081"/>
              <a:gd name="connsiteX19" fmla="*/ 3318186 w 3319012"/>
              <a:gd name="connsiteY19" fmla="*/ 1388256 h 1427081"/>
              <a:gd name="connsiteX0" fmla="*/ 3318186 w 3319012"/>
              <a:gd name="connsiteY0" fmla="*/ 1397952 h 1436777"/>
              <a:gd name="connsiteX1" fmla="*/ 3168062 w 3319012"/>
              <a:gd name="connsiteY1" fmla="*/ 922825 h 1436777"/>
              <a:gd name="connsiteX2" fmla="*/ 2720904 w 3319012"/>
              <a:gd name="connsiteY2" fmla="*/ 522996 h 1436777"/>
              <a:gd name="connsiteX3" fmla="*/ 2465676 w 3319012"/>
              <a:gd name="connsiteY3" fmla="*/ 359581 h 1436777"/>
              <a:gd name="connsiteX4" fmla="*/ 2174096 w 3319012"/>
              <a:gd name="connsiteY4" fmla="*/ 257219 h 1436777"/>
              <a:gd name="connsiteX5" fmla="*/ 2013005 w 3319012"/>
              <a:gd name="connsiteY5" fmla="*/ 192017 h 1436777"/>
              <a:gd name="connsiteX6" fmla="*/ 1845460 w 3319012"/>
              <a:gd name="connsiteY6" fmla="*/ 459662 h 1436777"/>
              <a:gd name="connsiteX7" fmla="*/ 1588353 w 3319012"/>
              <a:gd name="connsiteY7" fmla="*/ 207089 h 1436777"/>
              <a:gd name="connsiteX8" fmla="*/ 1187248 w 3319012"/>
              <a:gd name="connsiteY8" fmla="*/ 16357 h 1436777"/>
              <a:gd name="connsiteX9" fmla="*/ 919880 w 3319012"/>
              <a:gd name="connsiteY9" fmla="*/ 59136 h 1436777"/>
              <a:gd name="connsiteX10" fmla="*/ 666716 w 3319012"/>
              <a:gd name="connsiteY10" fmla="*/ 448829 h 1436777"/>
              <a:gd name="connsiteX11" fmla="*/ 32217 w 3319012"/>
              <a:gd name="connsiteY11" fmla="*/ 1043052 h 1436777"/>
              <a:gd name="connsiteX12" fmla="*/ 96385 w 3319012"/>
              <a:gd name="connsiteY12" fmla="*/ 1214167 h 1436777"/>
              <a:gd name="connsiteX13" fmla="*/ 123122 w 3319012"/>
              <a:gd name="connsiteY13" fmla="*/ 1379936 h 1436777"/>
              <a:gd name="connsiteX14" fmla="*/ 508132 w 3319012"/>
              <a:gd name="connsiteY14" fmla="*/ 1321115 h 1436777"/>
              <a:gd name="connsiteX15" fmla="*/ 1283501 w 3319012"/>
              <a:gd name="connsiteY15" fmla="*/ 1214167 h 1436777"/>
              <a:gd name="connsiteX16" fmla="*/ 2139080 w 3319012"/>
              <a:gd name="connsiteY16" fmla="*/ 1278336 h 1436777"/>
              <a:gd name="connsiteX17" fmla="*/ 3116432 w 3319012"/>
              <a:gd name="connsiteY17" fmla="*/ 1394761 h 1436777"/>
              <a:gd name="connsiteX18" fmla="*/ 3318186 w 3319012"/>
              <a:gd name="connsiteY18" fmla="*/ 1397952 h 1436777"/>
              <a:gd name="connsiteX0" fmla="*/ 3318186 w 3319012"/>
              <a:gd name="connsiteY0" fmla="*/ 1392226 h 1431051"/>
              <a:gd name="connsiteX1" fmla="*/ 3168062 w 3319012"/>
              <a:gd name="connsiteY1" fmla="*/ 917099 h 1431051"/>
              <a:gd name="connsiteX2" fmla="*/ 2720904 w 3319012"/>
              <a:gd name="connsiteY2" fmla="*/ 517270 h 1431051"/>
              <a:gd name="connsiteX3" fmla="*/ 2465676 w 3319012"/>
              <a:gd name="connsiteY3" fmla="*/ 353855 h 1431051"/>
              <a:gd name="connsiteX4" fmla="*/ 2174096 w 3319012"/>
              <a:gd name="connsiteY4" fmla="*/ 251493 h 1431051"/>
              <a:gd name="connsiteX5" fmla="*/ 2013005 w 3319012"/>
              <a:gd name="connsiteY5" fmla="*/ 186291 h 1431051"/>
              <a:gd name="connsiteX6" fmla="*/ 1845460 w 3319012"/>
              <a:gd name="connsiteY6" fmla="*/ 453936 h 1431051"/>
              <a:gd name="connsiteX7" fmla="*/ 1588353 w 3319012"/>
              <a:gd name="connsiteY7" fmla="*/ 201363 h 1431051"/>
              <a:gd name="connsiteX8" fmla="*/ 1187248 w 3319012"/>
              <a:gd name="connsiteY8" fmla="*/ 10631 h 1431051"/>
              <a:gd name="connsiteX9" fmla="*/ 666716 w 3319012"/>
              <a:gd name="connsiteY9" fmla="*/ 443103 h 1431051"/>
              <a:gd name="connsiteX10" fmla="*/ 32217 w 3319012"/>
              <a:gd name="connsiteY10" fmla="*/ 1037326 h 1431051"/>
              <a:gd name="connsiteX11" fmla="*/ 96385 w 3319012"/>
              <a:gd name="connsiteY11" fmla="*/ 1208441 h 1431051"/>
              <a:gd name="connsiteX12" fmla="*/ 123122 w 3319012"/>
              <a:gd name="connsiteY12" fmla="*/ 1374210 h 1431051"/>
              <a:gd name="connsiteX13" fmla="*/ 508132 w 3319012"/>
              <a:gd name="connsiteY13" fmla="*/ 1315389 h 1431051"/>
              <a:gd name="connsiteX14" fmla="*/ 1283501 w 3319012"/>
              <a:gd name="connsiteY14" fmla="*/ 1208441 h 1431051"/>
              <a:gd name="connsiteX15" fmla="*/ 2139080 w 3319012"/>
              <a:gd name="connsiteY15" fmla="*/ 1272610 h 1431051"/>
              <a:gd name="connsiteX16" fmla="*/ 3116432 w 3319012"/>
              <a:gd name="connsiteY16" fmla="*/ 1389035 h 1431051"/>
              <a:gd name="connsiteX17" fmla="*/ 3318186 w 3319012"/>
              <a:gd name="connsiteY17" fmla="*/ 1392226 h 1431051"/>
              <a:gd name="connsiteX0" fmla="*/ 3318186 w 3319012"/>
              <a:gd name="connsiteY0" fmla="*/ 1381794 h 1420619"/>
              <a:gd name="connsiteX1" fmla="*/ 3168062 w 3319012"/>
              <a:gd name="connsiteY1" fmla="*/ 906667 h 1420619"/>
              <a:gd name="connsiteX2" fmla="*/ 2720904 w 3319012"/>
              <a:gd name="connsiteY2" fmla="*/ 506838 h 1420619"/>
              <a:gd name="connsiteX3" fmla="*/ 2465676 w 3319012"/>
              <a:gd name="connsiteY3" fmla="*/ 343423 h 1420619"/>
              <a:gd name="connsiteX4" fmla="*/ 2174096 w 3319012"/>
              <a:gd name="connsiteY4" fmla="*/ 241061 h 1420619"/>
              <a:gd name="connsiteX5" fmla="*/ 2013005 w 3319012"/>
              <a:gd name="connsiteY5" fmla="*/ 175859 h 1420619"/>
              <a:gd name="connsiteX6" fmla="*/ 1845460 w 3319012"/>
              <a:gd name="connsiteY6" fmla="*/ 443504 h 1420619"/>
              <a:gd name="connsiteX7" fmla="*/ 1588353 w 3319012"/>
              <a:gd name="connsiteY7" fmla="*/ 190931 h 1420619"/>
              <a:gd name="connsiteX8" fmla="*/ 1187248 w 3319012"/>
              <a:gd name="connsiteY8" fmla="*/ 199 h 1420619"/>
              <a:gd name="connsiteX9" fmla="*/ 1239525 w 3319012"/>
              <a:gd name="connsiteY9" fmla="*/ 160456 h 1420619"/>
              <a:gd name="connsiteX10" fmla="*/ 666716 w 3319012"/>
              <a:gd name="connsiteY10" fmla="*/ 432671 h 1420619"/>
              <a:gd name="connsiteX11" fmla="*/ 32217 w 3319012"/>
              <a:gd name="connsiteY11" fmla="*/ 1026894 h 1420619"/>
              <a:gd name="connsiteX12" fmla="*/ 96385 w 3319012"/>
              <a:gd name="connsiteY12" fmla="*/ 1198009 h 1420619"/>
              <a:gd name="connsiteX13" fmla="*/ 123122 w 3319012"/>
              <a:gd name="connsiteY13" fmla="*/ 1363778 h 1420619"/>
              <a:gd name="connsiteX14" fmla="*/ 508132 w 3319012"/>
              <a:gd name="connsiteY14" fmla="*/ 1304957 h 1420619"/>
              <a:gd name="connsiteX15" fmla="*/ 1283501 w 3319012"/>
              <a:gd name="connsiteY15" fmla="*/ 1198009 h 1420619"/>
              <a:gd name="connsiteX16" fmla="*/ 2139080 w 3319012"/>
              <a:gd name="connsiteY16" fmla="*/ 1262178 h 1420619"/>
              <a:gd name="connsiteX17" fmla="*/ 3116432 w 3319012"/>
              <a:gd name="connsiteY17" fmla="*/ 1378603 h 1420619"/>
              <a:gd name="connsiteX18" fmla="*/ 3318186 w 3319012"/>
              <a:gd name="connsiteY18" fmla="*/ 1381794 h 1420619"/>
              <a:gd name="connsiteX0" fmla="*/ 3318186 w 3319012"/>
              <a:gd name="connsiteY0" fmla="*/ 1241899 h 1280724"/>
              <a:gd name="connsiteX1" fmla="*/ 3168062 w 3319012"/>
              <a:gd name="connsiteY1" fmla="*/ 766772 h 1280724"/>
              <a:gd name="connsiteX2" fmla="*/ 2720904 w 3319012"/>
              <a:gd name="connsiteY2" fmla="*/ 366943 h 1280724"/>
              <a:gd name="connsiteX3" fmla="*/ 2465676 w 3319012"/>
              <a:gd name="connsiteY3" fmla="*/ 203528 h 1280724"/>
              <a:gd name="connsiteX4" fmla="*/ 2174096 w 3319012"/>
              <a:gd name="connsiteY4" fmla="*/ 101166 h 1280724"/>
              <a:gd name="connsiteX5" fmla="*/ 2013005 w 3319012"/>
              <a:gd name="connsiteY5" fmla="*/ 35964 h 1280724"/>
              <a:gd name="connsiteX6" fmla="*/ 1845460 w 3319012"/>
              <a:gd name="connsiteY6" fmla="*/ 303609 h 1280724"/>
              <a:gd name="connsiteX7" fmla="*/ 1588353 w 3319012"/>
              <a:gd name="connsiteY7" fmla="*/ 51036 h 1280724"/>
              <a:gd name="connsiteX8" fmla="*/ 1239525 w 3319012"/>
              <a:gd name="connsiteY8" fmla="*/ 20561 h 1280724"/>
              <a:gd name="connsiteX9" fmla="*/ 666716 w 3319012"/>
              <a:gd name="connsiteY9" fmla="*/ 292776 h 1280724"/>
              <a:gd name="connsiteX10" fmla="*/ 32217 w 3319012"/>
              <a:gd name="connsiteY10" fmla="*/ 886999 h 1280724"/>
              <a:gd name="connsiteX11" fmla="*/ 96385 w 3319012"/>
              <a:gd name="connsiteY11" fmla="*/ 1058114 h 1280724"/>
              <a:gd name="connsiteX12" fmla="*/ 123122 w 3319012"/>
              <a:gd name="connsiteY12" fmla="*/ 1223883 h 1280724"/>
              <a:gd name="connsiteX13" fmla="*/ 508132 w 3319012"/>
              <a:gd name="connsiteY13" fmla="*/ 1165062 h 1280724"/>
              <a:gd name="connsiteX14" fmla="*/ 1283501 w 3319012"/>
              <a:gd name="connsiteY14" fmla="*/ 1058114 h 1280724"/>
              <a:gd name="connsiteX15" fmla="*/ 2139080 w 3319012"/>
              <a:gd name="connsiteY15" fmla="*/ 1122283 h 1280724"/>
              <a:gd name="connsiteX16" fmla="*/ 3116432 w 3319012"/>
              <a:gd name="connsiteY16" fmla="*/ 1238708 h 1280724"/>
              <a:gd name="connsiteX17" fmla="*/ 3318186 w 3319012"/>
              <a:gd name="connsiteY17" fmla="*/ 1241899 h 1280724"/>
              <a:gd name="connsiteX0" fmla="*/ 3318186 w 3319012"/>
              <a:gd name="connsiteY0" fmla="*/ 1242416 h 1281241"/>
              <a:gd name="connsiteX1" fmla="*/ 3168062 w 3319012"/>
              <a:gd name="connsiteY1" fmla="*/ 767289 h 1281241"/>
              <a:gd name="connsiteX2" fmla="*/ 2720904 w 3319012"/>
              <a:gd name="connsiteY2" fmla="*/ 367460 h 1281241"/>
              <a:gd name="connsiteX3" fmla="*/ 2465676 w 3319012"/>
              <a:gd name="connsiteY3" fmla="*/ 204045 h 1281241"/>
              <a:gd name="connsiteX4" fmla="*/ 2174096 w 3319012"/>
              <a:gd name="connsiteY4" fmla="*/ 101683 h 1281241"/>
              <a:gd name="connsiteX5" fmla="*/ 2013005 w 3319012"/>
              <a:gd name="connsiteY5" fmla="*/ 36481 h 1281241"/>
              <a:gd name="connsiteX6" fmla="*/ 1845460 w 3319012"/>
              <a:gd name="connsiteY6" fmla="*/ 304126 h 1281241"/>
              <a:gd name="connsiteX7" fmla="*/ 1859061 w 3319012"/>
              <a:gd name="connsiteY7" fmla="*/ 316705 h 1281241"/>
              <a:gd name="connsiteX8" fmla="*/ 1588353 w 3319012"/>
              <a:gd name="connsiteY8" fmla="*/ 51553 h 1281241"/>
              <a:gd name="connsiteX9" fmla="*/ 1239525 w 3319012"/>
              <a:gd name="connsiteY9" fmla="*/ 21078 h 1281241"/>
              <a:gd name="connsiteX10" fmla="*/ 666716 w 3319012"/>
              <a:gd name="connsiteY10" fmla="*/ 293293 h 1281241"/>
              <a:gd name="connsiteX11" fmla="*/ 32217 w 3319012"/>
              <a:gd name="connsiteY11" fmla="*/ 887516 h 1281241"/>
              <a:gd name="connsiteX12" fmla="*/ 96385 w 3319012"/>
              <a:gd name="connsiteY12" fmla="*/ 1058631 h 1281241"/>
              <a:gd name="connsiteX13" fmla="*/ 123122 w 3319012"/>
              <a:gd name="connsiteY13" fmla="*/ 1224400 h 1281241"/>
              <a:gd name="connsiteX14" fmla="*/ 508132 w 3319012"/>
              <a:gd name="connsiteY14" fmla="*/ 1165579 h 1281241"/>
              <a:gd name="connsiteX15" fmla="*/ 1283501 w 3319012"/>
              <a:gd name="connsiteY15" fmla="*/ 1058631 h 1281241"/>
              <a:gd name="connsiteX16" fmla="*/ 2139080 w 3319012"/>
              <a:gd name="connsiteY16" fmla="*/ 1122800 h 1281241"/>
              <a:gd name="connsiteX17" fmla="*/ 3116432 w 3319012"/>
              <a:gd name="connsiteY17" fmla="*/ 1239225 h 1281241"/>
              <a:gd name="connsiteX18" fmla="*/ 3318186 w 3319012"/>
              <a:gd name="connsiteY18" fmla="*/ 1242416 h 1281241"/>
              <a:gd name="connsiteX0" fmla="*/ 3318186 w 3319012"/>
              <a:gd name="connsiteY0" fmla="*/ 1254107 h 1292932"/>
              <a:gd name="connsiteX1" fmla="*/ 3168062 w 3319012"/>
              <a:gd name="connsiteY1" fmla="*/ 778980 h 1292932"/>
              <a:gd name="connsiteX2" fmla="*/ 2720904 w 3319012"/>
              <a:gd name="connsiteY2" fmla="*/ 379151 h 1292932"/>
              <a:gd name="connsiteX3" fmla="*/ 2465676 w 3319012"/>
              <a:gd name="connsiteY3" fmla="*/ 215736 h 1292932"/>
              <a:gd name="connsiteX4" fmla="*/ 2174096 w 3319012"/>
              <a:gd name="connsiteY4" fmla="*/ 113374 h 1292932"/>
              <a:gd name="connsiteX5" fmla="*/ 2013005 w 3319012"/>
              <a:gd name="connsiteY5" fmla="*/ 48172 h 1292932"/>
              <a:gd name="connsiteX6" fmla="*/ 1845460 w 3319012"/>
              <a:gd name="connsiteY6" fmla="*/ 315817 h 1292932"/>
              <a:gd name="connsiteX7" fmla="*/ 1783711 w 3319012"/>
              <a:gd name="connsiteY7" fmla="*/ 556838 h 1292932"/>
              <a:gd name="connsiteX8" fmla="*/ 1588353 w 3319012"/>
              <a:gd name="connsiteY8" fmla="*/ 63244 h 1292932"/>
              <a:gd name="connsiteX9" fmla="*/ 1239525 w 3319012"/>
              <a:gd name="connsiteY9" fmla="*/ 32769 h 1292932"/>
              <a:gd name="connsiteX10" fmla="*/ 666716 w 3319012"/>
              <a:gd name="connsiteY10" fmla="*/ 304984 h 1292932"/>
              <a:gd name="connsiteX11" fmla="*/ 32217 w 3319012"/>
              <a:gd name="connsiteY11" fmla="*/ 899207 h 1292932"/>
              <a:gd name="connsiteX12" fmla="*/ 96385 w 3319012"/>
              <a:gd name="connsiteY12" fmla="*/ 1070322 h 1292932"/>
              <a:gd name="connsiteX13" fmla="*/ 123122 w 3319012"/>
              <a:gd name="connsiteY13" fmla="*/ 1236091 h 1292932"/>
              <a:gd name="connsiteX14" fmla="*/ 508132 w 3319012"/>
              <a:gd name="connsiteY14" fmla="*/ 1177270 h 1292932"/>
              <a:gd name="connsiteX15" fmla="*/ 1283501 w 3319012"/>
              <a:gd name="connsiteY15" fmla="*/ 1070322 h 1292932"/>
              <a:gd name="connsiteX16" fmla="*/ 2139080 w 3319012"/>
              <a:gd name="connsiteY16" fmla="*/ 1134491 h 1292932"/>
              <a:gd name="connsiteX17" fmla="*/ 3116432 w 3319012"/>
              <a:gd name="connsiteY17" fmla="*/ 1250916 h 1292932"/>
              <a:gd name="connsiteX18" fmla="*/ 3318186 w 3319012"/>
              <a:gd name="connsiteY18" fmla="*/ 1254107 h 1292932"/>
              <a:gd name="connsiteX0" fmla="*/ 3318186 w 3319012"/>
              <a:gd name="connsiteY0" fmla="*/ 1254107 h 1292932"/>
              <a:gd name="connsiteX1" fmla="*/ 3168062 w 3319012"/>
              <a:gd name="connsiteY1" fmla="*/ 778980 h 1292932"/>
              <a:gd name="connsiteX2" fmla="*/ 2720904 w 3319012"/>
              <a:gd name="connsiteY2" fmla="*/ 379151 h 1292932"/>
              <a:gd name="connsiteX3" fmla="*/ 2465676 w 3319012"/>
              <a:gd name="connsiteY3" fmla="*/ 215736 h 1292932"/>
              <a:gd name="connsiteX4" fmla="*/ 2174096 w 3319012"/>
              <a:gd name="connsiteY4" fmla="*/ 113374 h 1292932"/>
              <a:gd name="connsiteX5" fmla="*/ 2013005 w 3319012"/>
              <a:gd name="connsiteY5" fmla="*/ 48172 h 1292932"/>
              <a:gd name="connsiteX6" fmla="*/ 1979414 w 3319012"/>
              <a:gd name="connsiteY6" fmla="*/ 463632 h 1292932"/>
              <a:gd name="connsiteX7" fmla="*/ 1783711 w 3319012"/>
              <a:gd name="connsiteY7" fmla="*/ 556838 h 1292932"/>
              <a:gd name="connsiteX8" fmla="*/ 1588353 w 3319012"/>
              <a:gd name="connsiteY8" fmla="*/ 63244 h 1292932"/>
              <a:gd name="connsiteX9" fmla="*/ 1239525 w 3319012"/>
              <a:gd name="connsiteY9" fmla="*/ 32769 h 1292932"/>
              <a:gd name="connsiteX10" fmla="*/ 666716 w 3319012"/>
              <a:gd name="connsiteY10" fmla="*/ 304984 h 1292932"/>
              <a:gd name="connsiteX11" fmla="*/ 32217 w 3319012"/>
              <a:gd name="connsiteY11" fmla="*/ 899207 h 1292932"/>
              <a:gd name="connsiteX12" fmla="*/ 96385 w 3319012"/>
              <a:gd name="connsiteY12" fmla="*/ 1070322 h 1292932"/>
              <a:gd name="connsiteX13" fmla="*/ 123122 w 3319012"/>
              <a:gd name="connsiteY13" fmla="*/ 1236091 h 1292932"/>
              <a:gd name="connsiteX14" fmla="*/ 508132 w 3319012"/>
              <a:gd name="connsiteY14" fmla="*/ 1177270 h 1292932"/>
              <a:gd name="connsiteX15" fmla="*/ 1283501 w 3319012"/>
              <a:gd name="connsiteY15" fmla="*/ 1070322 h 1292932"/>
              <a:gd name="connsiteX16" fmla="*/ 2139080 w 3319012"/>
              <a:gd name="connsiteY16" fmla="*/ 1134491 h 1292932"/>
              <a:gd name="connsiteX17" fmla="*/ 3116432 w 3319012"/>
              <a:gd name="connsiteY17" fmla="*/ 1250916 h 1292932"/>
              <a:gd name="connsiteX18" fmla="*/ 3318186 w 3319012"/>
              <a:gd name="connsiteY18" fmla="*/ 1254107 h 1292932"/>
              <a:gd name="connsiteX0" fmla="*/ 3318186 w 3319012"/>
              <a:gd name="connsiteY0" fmla="*/ 1254107 h 1292932"/>
              <a:gd name="connsiteX1" fmla="*/ 3168062 w 3319012"/>
              <a:gd name="connsiteY1" fmla="*/ 778980 h 1292932"/>
              <a:gd name="connsiteX2" fmla="*/ 2720904 w 3319012"/>
              <a:gd name="connsiteY2" fmla="*/ 379151 h 1292932"/>
              <a:gd name="connsiteX3" fmla="*/ 2465676 w 3319012"/>
              <a:gd name="connsiteY3" fmla="*/ 215736 h 1292932"/>
              <a:gd name="connsiteX4" fmla="*/ 2174096 w 3319012"/>
              <a:gd name="connsiteY4" fmla="*/ 113374 h 1292932"/>
              <a:gd name="connsiteX5" fmla="*/ 2013005 w 3319012"/>
              <a:gd name="connsiteY5" fmla="*/ 48172 h 1292932"/>
              <a:gd name="connsiteX6" fmla="*/ 1979414 w 3319012"/>
              <a:gd name="connsiteY6" fmla="*/ 463632 h 1292932"/>
              <a:gd name="connsiteX7" fmla="*/ 1783711 w 3319012"/>
              <a:gd name="connsiteY7" fmla="*/ 556838 h 1292932"/>
              <a:gd name="connsiteX8" fmla="*/ 1588353 w 3319012"/>
              <a:gd name="connsiteY8" fmla="*/ 63244 h 1292932"/>
              <a:gd name="connsiteX9" fmla="*/ 1239525 w 3319012"/>
              <a:gd name="connsiteY9" fmla="*/ 32769 h 1292932"/>
              <a:gd name="connsiteX10" fmla="*/ 666716 w 3319012"/>
              <a:gd name="connsiteY10" fmla="*/ 304984 h 1292932"/>
              <a:gd name="connsiteX11" fmla="*/ 32217 w 3319012"/>
              <a:gd name="connsiteY11" fmla="*/ 899207 h 1292932"/>
              <a:gd name="connsiteX12" fmla="*/ 96385 w 3319012"/>
              <a:gd name="connsiteY12" fmla="*/ 1070322 h 1292932"/>
              <a:gd name="connsiteX13" fmla="*/ 123122 w 3319012"/>
              <a:gd name="connsiteY13" fmla="*/ 1236091 h 1292932"/>
              <a:gd name="connsiteX14" fmla="*/ 508132 w 3319012"/>
              <a:gd name="connsiteY14" fmla="*/ 1177270 h 1292932"/>
              <a:gd name="connsiteX15" fmla="*/ 1283501 w 3319012"/>
              <a:gd name="connsiteY15" fmla="*/ 1070322 h 1292932"/>
              <a:gd name="connsiteX16" fmla="*/ 2139080 w 3319012"/>
              <a:gd name="connsiteY16" fmla="*/ 1134491 h 1292932"/>
              <a:gd name="connsiteX17" fmla="*/ 3116432 w 3319012"/>
              <a:gd name="connsiteY17" fmla="*/ 1250916 h 1292932"/>
              <a:gd name="connsiteX18" fmla="*/ 3318186 w 3319012"/>
              <a:gd name="connsiteY18" fmla="*/ 1254107 h 1292932"/>
              <a:gd name="connsiteX0" fmla="*/ 3318186 w 3319012"/>
              <a:gd name="connsiteY0" fmla="*/ 1246747 h 1285572"/>
              <a:gd name="connsiteX1" fmla="*/ 3168062 w 3319012"/>
              <a:gd name="connsiteY1" fmla="*/ 771620 h 1285572"/>
              <a:gd name="connsiteX2" fmla="*/ 2720904 w 3319012"/>
              <a:gd name="connsiteY2" fmla="*/ 371791 h 1285572"/>
              <a:gd name="connsiteX3" fmla="*/ 2465676 w 3319012"/>
              <a:gd name="connsiteY3" fmla="*/ 208376 h 1285572"/>
              <a:gd name="connsiteX4" fmla="*/ 2174096 w 3319012"/>
              <a:gd name="connsiteY4" fmla="*/ 106014 h 1285572"/>
              <a:gd name="connsiteX5" fmla="*/ 2013005 w 3319012"/>
              <a:gd name="connsiteY5" fmla="*/ 40812 h 1285572"/>
              <a:gd name="connsiteX6" fmla="*/ 1979414 w 3319012"/>
              <a:gd name="connsiteY6" fmla="*/ 456272 h 1285572"/>
              <a:gd name="connsiteX7" fmla="*/ 1758595 w 3319012"/>
              <a:gd name="connsiteY7" fmla="*/ 415101 h 1285572"/>
              <a:gd name="connsiteX8" fmla="*/ 1588353 w 3319012"/>
              <a:gd name="connsiteY8" fmla="*/ 55884 h 1285572"/>
              <a:gd name="connsiteX9" fmla="*/ 1239525 w 3319012"/>
              <a:gd name="connsiteY9" fmla="*/ 25409 h 1285572"/>
              <a:gd name="connsiteX10" fmla="*/ 666716 w 3319012"/>
              <a:gd name="connsiteY10" fmla="*/ 297624 h 1285572"/>
              <a:gd name="connsiteX11" fmla="*/ 32217 w 3319012"/>
              <a:gd name="connsiteY11" fmla="*/ 891847 h 1285572"/>
              <a:gd name="connsiteX12" fmla="*/ 96385 w 3319012"/>
              <a:gd name="connsiteY12" fmla="*/ 1062962 h 1285572"/>
              <a:gd name="connsiteX13" fmla="*/ 123122 w 3319012"/>
              <a:gd name="connsiteY13" fmla="*/ 1228731 h 1285572"/>
              <a:gd name="connsiteX14" fmla="*/ 508132 w 3319012"/>
              <a:gd name="connsiteY14" fmla="*/ 1169910 h 1285572"/>
              <a:gd name="connsiteX15" fmla="*/ 1283501 w 3319012"/>
              <a:gd name="connsiteY15" fmla="*/ 1062962 h 1285572"/>
              <a:gd name="connsiteX16" fmla="*/ 2139080 w 3319012"/>
              <a:gd name="connsiteY16" fmla="*/ 1127131 h 1285572"/>
              <a:gd name="connsiteX17" fmla="*/ 3116432 w 3319012"/>
              <a:gd name="connsiteY17" fmla="*/ 1243556 h 1285572"/>
              <a:gd name="connsiteX18" fmla="*/ 3318186 w 3319012"/>
              <a:gd name="connsiteY18" fmla="*/ 1246747 h 1285572"/>
              <a:gd name="connsiteX0" fmla="*/ 3318186 w 3319012"/>
              <a:gd name="connsiteY0" fmla="*/ 1246747 h 1285572"/>
              <a:gd name="connsiteX1" fmla="*/ 3168062 w 3319012"/>
              <a:gd name="connsiteY1" fmla="*/ 771620 h 1285572"/>
              <a:gd name="connsiteX2" fmla="*/ 2720904 w 3319012"/>
              <a:gd name="connsiteY2" fmla="*/ 371791 h 1285572"/>
              <a:gd name="connsiteX3" fmla="*/ 2465676 w 3319012"/>
              <a:gd name="connsiteY3" fmla="*/ 208376 h 1285572"/>
              <a:gd name="connsiteX4" fmla="*/ 2174096 w 3319012"/>
              <a:gd name="connsiteY4" fmla="*/ 106014 h 1285572"/>
              <a:gd name="connsiteX5" fmla="*/ 2013005 w 3319012"/>
              <a:gd name="connsiteY5" fmla="*/ 40812 h 1285572"/>
              <a:gd name="connsiteX6" fmla="*/ 1979414 w 3319012"/>
              <a:gd name="connsiteY6" fmla="*/ 389084 h 1285572"/>
              <a:gd name="connsiteX7" fmla="*/ 1758595 w 3319012"/>
              <a:gd name="connsiteY7" fmla="*/ 415101 h 1285572"/>
              <a:gd name="connsiteX8" fmla="*/ 1588353 w 3319012"/>
              <a:gd name="connsiteY8" fmla="*/ 55884 h 1285572"/>
              <a:gd name="connsiteX9" fmla="*/ 1239525 w 3319012"/>
              <a:gd name="connsiteY9" fmla="*/ 25409 h 1285572"/>
              <a:gd name="connsiteX10" fmla="*/ 666716 w 3319012"/>
              <a:gd name="connsiteY10" fmla="*/ 297624 h 1285572"/>
              <a:gd name="connsiteX11" fmla="*/ 32217 w 3319012"/>
              <a:gd name="connsiteY11" fmla="*/ 891847 h 1285572"/>
              <a:gd name="connsiteX12" fmla="*/ 96385 w 3319012"/>
              <a:gd name="connsiteY12" fmla="*/ 1062962 h 1285572"/>
              <a:gd name="connsiteX13" fmla="*/ 123122 w 3319012"/>
              <a:gd name="connsiteY13" fmla="*/ 1228731 h 1285572"/>
              <a:gd name="connsiteX14" fmla="*/ 508132 w 3319012"/>
              <a:gd name="connsiteY14" fmla="*/ 1169910 h 1285572"/>
              <a:gd name="connsiteX15" fmla="*/ 1283501 w 3319012"/>
              <a:gd name="connsiteY15" fmla="*/ 1062962 h 1285572"/>
              <a:gd name="connsiteX16" fmla="*/ 2139080 w 3319012"/>
              <a:gd name="connsiteY16" fmla="*/ 1127131 h 1285572"/>
              <a:gd name="connsiteX17" fmla="*/ 3116432 w 3319012"/>
              <a:gd name="connsiteY17" fmla="*/ 1243556 h 1285572"/>
              <a:gd name="connsiteX18" fmla="*/ 3318186 w 3319012"/>
              <a:gd name="connsiteY18" fmla="*/ 1246747 h 1285572"/>
              <a:gd name="connsiteX0" fmla="*/ 3318186 w 3319012"/>
              <a:gd name="connsiteY0" fmla="*/ 1246747 h 1285572"/>
              <a:gd name="connsiteX1" fmla="*/ 3168062 w 3319012"/>
              <a:gd name="connsiteY1" fmla="*/ 771620 h 1285572"/>
              <a:gd name="connsiteX2" fmla="*/ 2720904 w 3319012"/>
              <a:gd name="connsiteY2" fmla="*/ 371791 h 1285572"/>
              <a:gd name="connsiteX3" fmla="*/ 2465676 w 3319012"/>
              <a:gd name="connsiteY3" fmla="*/ 208376 h 1285572"/>
              <a:gd name="connsiteX4" fmla="*/ 2174096 w 3319012"/>
              <a:gd name="connsiteY4" fmla="*/ 106014 h 1285572"/>
              <a:gd name="connsiteX5" fmla="*/ 2013005 w 3319012"/>
              <a:gd name="connsiteY5" fmla="*/ 40812 h 1285572"/>
              <a:gd name="connsiteX6" fmla="*/ 1971042 w 3319012"/>
              <a:gd name="connsiteY6" fmla="*/ 268144 h 1285572"/>
              <a:gd name="connsiteX7" fmla="*/ 1758595 w 3319012"/>
              <a:gd name="connsiteY7" fmla="*/ 415101 h 1285572"/>
              <a:gd name="connsiteX8" fmla="*/ 1588353 w 3319012"/>
              <a:gd name="connsiteY8" fmla="*/ 55884 h 1285572"/>
              <a:gd name="connsiteX9" fmla="*/ 1239525 w 3319012"/>
              <a:gd name="connsiteY9" fmla="*/ 25409 h 1285572"/>
              <a:gd name="connsiteX10" fmla="*/ 666716 w 3319012"/>
              <a:gd name="connsiteY10" fmla="*/ 297624 h 1285572"/>
              <a:gd name="connsiteX11" fmla="*/ 32217 w 3319012"/>
              <a:gd name="connsiteY11" fmla="*/ 891847 h 1285572"/>
              <a:gd name="connsiteX12" fmla="*/ 96385 w 3319012"/>
              <a:gd name="connsiteY12" fmla="*/ 1062962 h 1285572"/>
              <a:gd name="connsiteX13" fmla="*/ 123122 w 3319012"/>
              <a:gd name="connsiteY13" fmla="*/ 1228731 h 1285572"/>
              <a:gd name="connsiteX14" fmla="*/ 508132 w 3319012"/>
              <a:gd name="connsiteY14" fmla="*/ 1169910 h 1285572"/>
              <a:gd name="connsiteX15" fmla="*/ 1283501 w 3319012"/>
              <a:gd name="connsiteY15" fmla="*/ 1062962 h 1285572"/>
              <a:gd name="connsiteX16" fmla="*/ 2139080 w 3319012"/>
              <a:gd name="connsiteY16" fmla="*/ 1127131 h 1285572"/>
              <a:gd name="connsiteX17" fmla="*/ 3116432 w 3319012"/>
              <a:gd name="connsiteY17" fmla="*/ 1243556 h 1285572"/>
              <a:gd name="connsiteX18" fmla="*/ 3318186 w 3319012"/>
              <a:gd name="connsiteY18" fmla="*/ 1246747 h 1285572"/>
              <a:gd name="connsiteX0" fmla="*/ 3318186 w 3319012"/>
              <a:gd name="connsiteY0" fmla="*/ 1241327 h 1280152"/>
              <a:gd name="connsiteX1" fmla="*/ 3168062 w 3319012"/>
              <a:gd name="connsiteY1" fmla="*/ 766200 h 1280152"/>
              <a:gd name="connsiteX2" fmla="*/ 2720904 w 3319012"/>
              <a:gd name="connsiteY2" fmla="*/ 366371 h 1280152"/>
              <a:gd name="connsiteX3" fmla="*/ 2465676 w 3319012"/>
              <a:gd name="connsiteY3" fmla="*/ 202956 h 1280152"/>
              <a:gd name="connsiteX4" fmla="*/ 2174096 w 3319012"/>
              <a:gd name="connsiteY4" fmla="*/ 100594 h 1280152"/>
              <a:gd name="connsiteX5" fmla="*/ 2013005 w 3319012"/>
              <a:gd name="connsiteY5" fmla="*/ 35392 h 1280152"/>
              <a:gd name="connsiteX6" fmla="*/ 1971042 w 3319012"/>
              <a:gd name="connsiteY6" fmla="*/ 262724 h 1280152"/>
              <a:gd name="connsiteX7" fmla="*/ 1741850 w 3319012"/>
              <a:gd name="connsiteY7" fmla="*/ 288742 h 1280152"/>
              <a:gd name="connsiteX8" fmla="*/ 1588353 w 3319012"/>
              <a:gd name="connsiteY8" fmla="*/ 50464 h 1280152"/>
              <a:gd name="connsiteX9" fmla="*/ 1239525 w 3319012"/>
              <a:gd name="connsiteY9" fmla="*/ 19989 h 1280152"/>
              <a:gd name="connsiteX10" fmla="*/ 666716 w 3319012"/>
              <a:gd name="connsiteY10" fmla="*/ 292204 h 1280152"/>
              <a:gd name="connsiteX11" fmla="*/ 32217 w 3319012"/>
              <a:gd name="connsiteY11" fmla="*/ 886427 h 1280152"/>
              <a:gd name="connsiteX12" fmla="*/ 96385 w 3319012"/>
              <a:gd name="connsiteY12" fmla="*/ 1057542 h 1280152"/>
              <a:gd name="connsiteX13" fmla="*/ 123122 w 3319012"/>
              <a:gd name="connsiteY13" fmla="*/ 1223311 h 1280152"/>
              <a:gd name="connsiteX14" fmla="*/ 508132 w 3319012"/>
              <a:gd name="connsiteY14" fmla="*/ 1164490 h 1280152"/>
              <a:gd name="connsiteX15" fmla="*/ 1283501 w 3319012"/>
              <a:gd name="connsiteY15" fmla="*/ 1057542 h 1280152"/>
              <a:gd name="connsiteX16" fmla="*/ 2139080 w 3319012"/>
              <a:gd name="connsiteY16" fmla="*/ 1121711 h 1280152"/>
              <a:gd name="connsiteX17" fmla="*/ 3116432 w 3319012"/>
              <a:gd name="connsiteY17" fmla="*/ 1238136 h 1280152"/>
              <a:gd name="connsiteX18" fmla="*/ 3318186 w 3319012"/>
              <a:gd name="connsiteY18" fmla="*/ 1241327 h 128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19012" h="1280152">
                <a:moveTo>
                  <a:pt x="3318186" y="1241327"/>
                </a:moveTo>
                <a:cubicBezTo>
                  <a:pt x="3326791" y="1162671"/>
                  <a:pt x="3267609" y="912026"/>
                  <a:pt x="3168062" y="766200"/>
                </a:cubicBezTo>
                <a:cubicBezTo>
                  <a:pt x="3068515" y="620374"/>
                  <a:pt x="2837968" y="460245"/>
                  <a:pt x="2720904" y="366371"/>
                </a:cubicBezTo>
                <a:cubicBezTo>
                  <a:pt x="2603840" y="272497"/>
                  <a:pt x="2556811" y="247252"/>
                  <a:pt x="2465676" y="202956"/>
                </a:cubicBezTo>
                <a:cubicBezTo>
                  <a:pt x="2374541" y="158660"/>
                  <a:pt x="2249541" y="128521"/>
                  <a:pt x="2174096" y="100594"/>
                </a:cubicBezTo>
                <a:cubicBezTo>
                  <a:pt x="2098651" y="72667"/>
                  <a:pt x="2046847" y="8370"/>
                  <a:pt x="2013005" y="35392"/>
                </a:cubicBezTo>
                <a:cubicBezTo>
                  <a:pt x="1979163" y="62414"/>
                  <a:pt x="2016234" y="220499"/>
                  <a:pt x="1971042" y="262724"/>
                </a:cubicBezTo>
                <a:cubicBezTo>
                  <a:pt x="1925850" y="304949"/>
                  <a:pt x="1784701" y="330838"/>
                  <a:pt x="1741850" y="288742"/>
                </a:cubicBezTo>
                <a:cubicBezTo>
                  <a:pt x="1698999" y="246647"/>
                  <a:pt x="1672074" y="95256"/>
                  <a:pt x="1588353" y="50464"/>
                </a:cubicBezTo>
                <a:cubicBezTo>
                  <a:pt x="1504632" y="5672"/>
                  <a:pt x="1393131" y="-20301"/>
                  <a:pt x="1239525" y="19989"/>
                </a:cubicBezTo>
                <a:cubicBezTo>
                  <a:pt x="1085919" y="60279"/>
                  <a:pt x="867934" y="147798"/>
                  <a:pt x="666716" y="292204"/>
                </a:cubicBezTo>
                <a:cubicBezTo>
                  <a:pt x="465498" y="436610"/>
                  <a:pt x="127272" y="758871"/>
                  <a:pt x="32217" y="886427"/>
                </a:cubicBezTo>
                <a:cubicBezTo>
                  <a:pt x="-62838" y="1013983"/>
                  <a:pt x="81234" y="1001395"/>
                  <a:pt x="96385" y="1057542"/>
                </a:cubicBezTo>
                <a:cubicBezTo>
                  <a:pt x="111536" y="1113689"/>
                  <a:pt x="123122" y="1223311"/>
                  <a:pt x="123122" y="1223311"/>
                </a:cubicBezTo>
                <a:lnTo>
                  <a:pt x="508132" y="1164490"/>
                </a:lnTo>
                <a:cubicBezTo>
                  <a:pt x="701529" y="1136862"/>
                  <a:pt x="1011676" y="1064672"/>
                  <a:pt x="1283501" y="1057542"/>
                </a:cubicBezTo>
                <a:cubicBezTo>
                  <a:pt x="1555326" y="1050412"/>
                  <a:pt x="1833591" y="1091612"/>
                  <a:pt x="2139080" y="1121711"/>
                </a:cubicBezTo>
                <a:cubicBezTo>
                  <a:pt x="2444569" y="1151810"/>
                  <a:pt x="2901447" y="1238373"/>
                  <a:pt x="3116432" y="1238136"/>
                </a:cubicBezTo>
                <a:cubicBezTo>
                  <a:pt x="3312950" y="1258072"/>
                  <a:pt x="3309581" y="1319983"/>
                  <a:pt x="3318186" y="1241327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2627784" y="306896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Calcaneum</a:t>
            </a:r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60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6" grpId="0"/>
      <p:bldP spid="23" grpId="0" animBg="1"/>
      <p:bldP spid="23" grpId="1" animBg="1"/>
      <p:bldP spid="24" grpId="0"/>
      <p:bldP spid="26" grpId="0" animBg="1"/>
      <p:bldP spid="26" grpId="1" animBg="1"/>
      <p:bldP spid="30" grpId="0"/>
      <p:bldP spid="31" grpId="0" animBg="1"/>
      <p:bldP spid="31" grpId="1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44016" y="-171400"/>
            <a:ext cx="9036496" cy="144016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sz="16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r>
              <a:rPr lang="en-GB" sz="32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Bone </a:t>
            </a:r>
            <a:r>
              <a:rPr lang="en-GB" sz="3200" dirty="0" smtClean="0">
                <a:solidFill>
                  <a:srgbClr val="0070C0"/>
                </a:solidFill>
              </a:rPr>
              <a:t>Erosions </a:t>
            </a:r>
            <a:r>
              <a:rPr lang="en-GB" altLang="en-US" sz="2800" dirty="0" smtClean="0">
                <a:solidFill>
                  <a:srgbClr val="0070C0"/>
                </a:solidFill>
              </a:rPr>
              <a:t>(Power Doppler Active)</a:t>
            </a:r>
            <a:r>
              <a:rPr lang="en-GB" altLang="en-US" sz="16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altLang="en-US" sz="16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endParaRPr lang="en-GB" sz="2000" dirty="0">
              <a:solidFill>
                <a:srgbClr val="0070C0"/>
              </a:solidFill>
              <a:latin typeface="+mn-lt"/>
              <a:ea typeface="ＭＳ Ｐゴシック" pitchFamily="-84" charset="-128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46460" y="4365104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998467" y="-963488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Erosions confirmed in 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-2340966" y="400747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Longitudinal Axis 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547466" y="400747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Transverse Axis </a:t>
            </a:r>
            <a:endParaRPr lang="en-GB" sz="2000" b="1" dirty="0">
              <a:solidFill>
                <a:srgbClr val="FFFFFF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107504" y="1412776"/>
            <a:ext cx="9036496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800" dirty="0" smtClean="0">
                <a:solidFill>
                  <a:srgbClr val="FFFFFF"/>
                </a:solidFill>
              </a:rPr>
              <a:t>Active Erosions of calcaneal bone (shown in 2 planes)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30" name="Picture 9" descr="RCB and erosion0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1"/>
          <a:stretch/>
        </p:blipFill>
        <p:spPr bwMode="auto">
          <a:xfrm>
            <a:off x="623888" y="1918766"/>
            <a:ext cx="3865562" cy="213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RCB and erosion00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1"/>
          <a:stretch/>
        </p:blipFill>
        <p:spPr bwMode="auto">
          <a:xfrm>
            <a:off x="4656138" y="1918766"/>
            <a:ext cx="4338637" cy="213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01" y="4631443"/>
            <a:ext cx="3348471" cy="2031499"/>
          </a:xfrm>
          <a:prstGeom prst="rect">
            <a:avLst/>
          </a:prstGeom>
        </p:spPr>
      </p:pic>
      <p:pic>
        <p:nvPicPr>
          <p:cNvPr id="32" name="Picture 3" descr="C:\Users\Ania\Pictures\USG\IRH\2009 february\23%2F11%2F66\I20090227161727140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03" t="42612" r="8749" b="31952"/>
          <a:stretch/>
        </p:blipFill>
        <p:spPr bwMode="auto">
          <a:xfrm>
            <a:off x="584072" y="4941168"/>
            <a:ext cx="4203952" cy="171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Freeform 32"/>
          <p:cNvSpPr>
            <a:spLocks/>
          </p:cNvSpPr>
          <p:nvPr/>
        </p:nvSpPr>
        <p:spPr bwMode="auto">
          <a:xfrm>
            <a:off x="1323613" y="5428516"/>
            <a:ext cx="3392403" cy="941465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776134" h="1416161">
                <a:moveTo>
                  <a:pt x="3741376" y="663074"/>
                </a:moveTo>
                <a:cubicBezTo>
                  <a:pt x="3706618" y="606927"/>
                  <a:pt x="3613930" y="556126"/>
                  <a:pt x="3527481" y="497305"/>
                </a:cubicBezTo>
                <a:cubicBezTo>
                  <a:pt x="3441032" y="438484"/>
                  <a:pt x="3291305" y="354708"/>
                  <a:pt x="3222681" y="310147"/>
                </a:cubicBezTo>
                <a:cubicBezTo>
                  <a:pt x="3154057" y="265586"/>
                  <a:pt x="3146036" y="247761"/>
                  <a:pt x="3115734" y="229937"/>
                </a:cubicBezTo>
                <a:cubicBezTo>
                  <a:pt x="3085432" y="212113"/>
                  <a:pt x="3073846" y="215677"/>
                  <a:pt x="3040871" y="203200"/>
                </a:cubicBezTo>
                <a:cubicBezTo>
                  <a:pt x="3007896" y="190723"/>
                  <a:pt x="2962443" y="165769"/>
                  <a:pt x="2917881" y="155074"/>
                </a:cubicBezTo>
                <a:cubicBezTo>
                  <a:pt x="2873320" y="144379"/>
                  <a:pt x="2810933" y="141705"/>
                  <a:pt x="2773502" y="139031"/>
                </a:cubicBezTo>
                <a:cubicBezTo>
                  <a:pt x="2736071" y="136357"/>
                  <a:pt x="2716464" y="129227"/>
                  <a:pt x="2693292" y="139031"/>
                </a:cubicBezTo>
                <a:cubicBezTo>
                  <a:pt x="2670120" y="148835"/>
                  <a:pt x="2657643" y="183593"/>
                  <a:pt x="2634471" y="197853"/>
                </a:cubicBezTo>
                <a:cubicBezTo>
                  <a:pt x="2611299" y="212113"/>
                  <a:pt x="2593474" y="224589"/>
                  <a:pt x="2554260" y="224589"/>
                </a:cubicBezTo>
                <a:cubicBezTo>
                  <a:pt x="2515046" y="224589"/>
                  <a:pt x="2428596" y="213004"/>
                  <a:pt x="2399186" y="197853"/>
                </a:cubicBezTo>
                <a:cubicBezTo>
                  <a:pt x="2369776" y="182702"/>
                  <a:pt x="2392056" y="148835"/>
                  <a:pt x="2377797" y="133684"/>
                </a:cubicBezTo>
                <a:cubicBezTo>
                  <a:pt x="2363538" y="118533"/>
                  <a:pt x="2349278" y="119424"/>
                  <a:pt x="2313629" y="106947"/>
                </a:cubicBezTo>
                <a:cubicBezTo>
                  <a:pt x="2277980" y="94470"/>
                  <a:pt x="2229853" y="72189"/>
                  <a:pt x="2163902" y="58821"/>
                </a:cubicBezTo>
                <a:cubicBezTo>
                  <a:pt x="2097951" y="45453"/>
                  <a:pt x="2021305" y="33867"/>
                  <a:pt x="1917923" y="26737"/>
                </a:cubicBezTo>
                <a:cubicBezTo>
                  <a:pt x="1814541" y="19607"/>
                  <a:pt x="1640751" y="20498"/>
                  <a:pt x="1543607" y="16042"/>
                </a:cubicBezTo>
                <a:cubicBezTo>
                  <a:pt x="1446463" y="11586"/>
                  <a:pt x="1396555" y="0"/>
                  <a:pt x="1335060" y="0"/>
                </a:cubicBezTo>
                <a:cubicBezTo>
                  <a:pt x="1273565" y="0"/>
                  <a:pt x="1219200" y="8912"/>
                  <a:pt x="1174639" y="16042"/>
                </a:cubicBezTo>
                <a:cubicBezTo>
                  <a:pt x="1130078" y="23172"/>
                  <a:pt x="1093538" y="28519"/>
                  <a:pt x="1067692" y="42779"/>
                </a:cubicBezTo>
                <a:cubicBezTo>
                  <a:pt x="1041846" y="57039"/>
                  <a:pt x="1045411" y="91797"/>
                  <a:pt x="1019565" y="101600"/>
                </a:cubicBezTo>
                <a:cubicBezTo>
                  <a:pt x="993719" y="111404"/>
                  <a:pt x="938463" y="106947"/>
                  <a:pt x="912618" y="101600"/>
                </a:cubicBezTo>
                <a:cubicBezTo>
                  <a:pt x="886773" y="96253"/>
                  <a:pt x="894794" y="79319"/>
                  <a:pt x="864492" y="69516"/>
                </a:cubicBezTo>
                <a:cubicBezTo>
                  <a:pt x="834190" y="59713"/>
                  <a:pt x="773586" y="42779"/>
                  <a:pt x="730807" y="42779"/>
                </a:cubicBezTo>
                <a:cubicBezTo>
                  <a:pt x="688028" y="42779"/>
                  <a:pt x="663074" y="46344"/>
                  <a:pt x="607818" y="69516"/>
                </a:cubicBezTo>
                <a:cubicBezTo>
                  <a:pt x="552562" y="92688"/>
                  <a:pt x="461657" y="146161"/>
                  <a:pt x="399271" y="181810"/>
                </a:cubicBezTo>
                <a:cubicBezTo>
                  <a:pt x="336885" y="217459"/>
                  <a:pt x="284302" y="225480"/>
                  <a:pt x="233502" y="283410"/>
                </a:cubicBezTo>
                <a:cubicBezTo>
                  <a:pt x="182702" y="341340"/>
                  <a:pt x="131011" y="442049"/>
                  <a:pt x="94471" y="529389"/>
                </a:cubicBezTo>
                <a:cubicBezTo>
                  <a:pt x="57931" y="616729"/>
                  <a:pt x="0" y="724569"/>
                  <a:pt x="14260" y="807453"/>
                </a:cubicBezTo>
                <a:cubicBezTo>
                  <a:pt x="71662" y="960645"/>
                  <a:pt x="141706" y="961636"/>
                  <a:pt x="180029" y="1026695"/>
                </a:cubicBezTo>
                <a:cubicBezTo>
                  <a:pt x="218352" y="1091755"/>
                  <a:pt x="229046" y="1141663"/>
                  <a:pt x="244197" y="1197810"/>
                </a:cubicBezTo>
                <a:cubicBezTo>
                  <a:pt x="259348" y="1253957"/>
                  <a:pt x="270934" y="1363579"/>
                  <a:pt x="270934" y="1363579"/>
                </a:cubicBezTo>
                <a:lnTo>
                  <a:pt x="655944" y="1304758"/>
                </a:lnTo>
                <a:cubicBezTo>
                  <a:pt x="849341" y="1277130"/>
                  <a:pt x="1159488" y="1204940"/>
                  <a:pt x="1431313" y="1197810"/>
                </a:cubicBezTo>
                <a:cubicBezTo>
                  <a:pt x="1703138" y="1190680"/>
                  <a:pt x="1974962" y="1234351"/>
                  <a:pt x="2286892" y="1261979"/>
                </a:cubicBezTo>
                <a:cubicBezTo>
                  <a:pt x="2598822" y="1289607"/>
                  <a:pt x="3070282" y="1338625"/>
                  <a:pt x="3302892" y="1363579"/>
                </a:cubicBezTo>
                <a:cubicBezTo>
                  <a:pt x="3535502" y="1388533"/>
                  <a:pt x="3616604" y="1407249"/>
                  <a:pt x="3682555" y="1411705"/>
                </a:cubicBezTo>
                <a:cubicBezTo>
                  <a:pt x="3748506" y="1416161"/>
                  <a:pt x="3698597" y="1390316"/>
                  <a:pt x="3698597" y="1390316"/>
                </a:cubicBezTo>
                <a:cubicBezTo>
                  <a:pt x="3701271" y="1349320"/>
                  <a:pt x="3708400" y="1237025"/>
                  <a:pt x="3714639" y="1144337"/>
                </a:cubicBezTo>
                <a:cubicBezTo>
                  <a:pt x="3720878" y="1051649"/>
                  <a:pt x="3731573" y="910835"/>
                  <a:pt x="3736029" y="834189"/>
                </a:cubicBezTo>
                <a:cubicBezTo>
                  <a:pt x="3740485" y="757543"/>
                  <a:pt x="3776134" y="719221"/>
                  <a:pt x="3741376" y="66307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 flipH="1">
            <a:off x="5724128" y="5707478"/>
            <a:ext cx="2664297" cy="961882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connsiteX0" fmla="*/ 3729329 w 3744398"/>
              <a:gd name="connsiteY0" fmla="*/ 663074 h 1412221"/>
              <a:gd name="connsiteX1" fmla="*/ 3515434 w 3744398"/>
              <a:gd name="connsiteY1" fmla="*/ 497305 h 1412221"/>
              <a:gd name="connsiteX2" fmla="*/ 3210634 w 3744398"/>
              <a:gd name="connsiteY2" fmla="*/ 310147 h 1412221"/>
              <a:gd name="connsiteX3" fmla="*/ 3103687 w 3744398"/>
              <a:gd name="connsiteY3" fmla="*/ 229937 h 1412221"/>
              <a:gd name="connsiteX4" fmla="*/ 3028824 w 3744398"/>
              <a:gd name="connsiteY4" fmla="*/ 203200 h 1412221"/>
              <a:gd name="connsiteX5" fmla="*/ 2905834 w 3744398"/>
              <a:gd name="connsiteY5" fmla="*/ 155074 h 1412221"/>
              <a:gd name="connsiteX6" fmla="*/ 2761455 w 3744398"/>
              <a:gd name="connsiteY6" fmla="*/ 139031 h 1412221"/>
              <a:gd name="connsiteX7" fmla="*/ 2681245 w 3744398"/>
              <a:gd name="connsiteY7" fmla="*/ 139031 h 1412221"/>
              <a:gd name="connsiteX8" fmla="*/ 2622424 w 3744398"/>
              <a:gd name="connsiteY8" fmla="*/ 197853 h 1412221"/>
              <a:gd name="connsiteX9" fmla="*/ 2560843 w 3744398"/>
              <a:gd name="connsiteY9" fmla="*/ 421081 h 1412221"/>
              <a:gd name="connsiteX10" fmla="*/ 2387139 w 3744398"/>
              <a:gd name="connsiteY10" fmla="*/ 197853 h 1412221"/>
              <a:gd name="connsiteX11" fmla="*/ 2365750 w 3744398"/>
              <a:gd name="connsiteY11" fmla="*/ 133684 h 1412221"/>
              <a:gd name="connsiteX12" fmla="*/ 2301582 w 3744398"/>
              <a:gd name="connsiteY12" fmla="*/ 106947 h 1412221"/>
              <a:gd name="connsiteX13" fmla="*/ 2151855 w 3744398"/>
              <a:gd name="connsiteY13" fmla="*/ 58821 h 1412221"/>
              <a:gd name="connsiteX14" fmla="*/ 1905876 w 3744398"/>
              <a:gd name="connsiteY14" fmla="*/ 26737 h 1412221"/>
              <a:gd name="connsiteX15" fmla="*/ 1531560 w 3744398"/>
              <a:gd name="connsiteY15" fmla="*/ 16042 h 1412221"/>
              <a:gd name="connsiteX16" fmla="*/ 1323013 w 3744398"/>
              <a:gd name="connsiteY16" fmla="*/ 0 h 1412221"/>
              <a:gd name="connsiteX17" fmla="*/ 1162592 w 3744398"/>
              <a:gd name="connsiteY17" fmla="*/ 16042 h 1412221"/>
              <a:gd name="connsiteX18" fmla="*/ 1055645 w 3744398"/>
              <a:gd name="connsiteY18" fmla="*/ 42779 h 1412221"/>
              <a:gd name="connsiteX19" fmla="*/ 1007518 w 3744398"/>
              <a:gd name="connsiteY19" fmla="*/ 101600 h 1412221"/>
              <a:gd name="connsiteX20" fmla="*/ 900571 w 3744398"/>
              <a:gd name="connsiteY20" fmla="*/ 101600 h 1412221"/>
              <a:gd name="connsiteX21" fmla="*/ 852445 w 3744398"/>
              <a:gd name="connsiteY21" fmla="*/ 69516 h 1412221"/>
              <a:gd name="connsiteX22" fmla="*/ 718760 w 3744398"/>
              <a:gd name="connsiteY22" fmla="*/ 42779 h 1412221"/>
              <a:gd name="connsiteX23" fmla="*/ 595771 w 3744398"/>
              <a:gd name="connsiteY23" fmla="*/ 69516 h 1412221"/>
              <a:gd name="connsiteX24" fmla="*/ 387224 w 3744398"/>
              <a:gd name="connsiteY24" fmla="*/ 181810 h 1412221"/>
              <a:gd name="connsiteX25" fmla="*/ 221455 w 3744398"/>
              <a:gd name="connsiteY25" fmla="*/ 283410 h 1412221"/>
              <a:gd name="connsiteX26" fmla="*/ 82424 w 3744398"/>
              <a:gd name="connsiteY26" fmla="*/ 529389 h 1412221"/>
              <a:gd name="connsiteX27" fmla="*/ 2213 w 3744398"/>
              <a:gd name="connsiteY27" fmla="*/ 807453 h 1412221"/>
              <a:gd name="connsiteX28" fmla="*/ 167982 w 3744398"/>
              <a:gd name="connsiteY28" fmla="*/ 1026695 h 1412221"/>
              <a:gd name="connsiteX29" fmla="*/ 232150 w 3744398"/>
              <a:gd name="connsiteY29" fmla="*/ 1197810 h 1412221"/>
              <a:gd name="connsiteX30" fmla="*/ 258887 w 3744398"/>
              <a:gd name="connsiteY30" fmla="*/ 1363579 h 1412221"/>
              <a:gd name="connsiteX31" fmla="*/ 643897 w 3744398"/>
              <a:gd name="connsiteY31" fmla="*/ 1304758 h 1412221"/>
              <a:gd name="connsiteX32" fmla="*/ 1419266 w 3744398"/>
              <a:gd name="connsiteY32" fmla="*/ 1197810 h 1412221"/>
              <a:gd name="connsiteX33" fmla="*/ 2274845 w 3744398"/>
              <a:gd name="connsiteY33" fmla="*/ 1261979 h 1412221"/>
              <a:gd name="connsiteX34" fmla="*/ 3290845 w 3744398"/>
              <a:gd name="connsiteY34" fmla="*/ 1363579 h 1412221"/>
              <a:gd name="connsiteX35" fmla="*/ 3670508 w 3744398"/>
              <a:gd name="connsiteY35" fmla="*/ 1411705 h 1412221"/>
              <a:gd name="connsiteX36" fmla="*/ 3686550 w 3744398"/>
              <a:gd name="connsiteY36" fmla="*/ 1390316 h 1412221"/>
              <a:gd name="connsiteX37" fmla="*/ 3702592 w 3744398"/>
              <a:gd name="connsiteY37" fmla="*/ 1144337 h 1412221"/>
              <a:gd name="connsiteX38" fmla="*/ 3723982 w 3744398"/>
              <a:gd name="connsiteY38" fmla="*/ 834189 h 1412221"/>
              <a:gd name="connsiteX39" fmla="*/ 3729329 w 3744398"/>
              <a:gd name="connsiteY39" fmla="*/ 663074 h 1412221"/>
              <a:gd name="connsiteX0" fmla="*/ 3729329 w 3744396"/>
              <a:gd name="connsiteY0" fmla="*/ 663074 h 1412221"/>
              <a:gd name="connsiteX1" fmla="*/ 3515434 w 3744396"/>
              <a:gd name="connsiteY1" fmla="*/ 497305 h 1412221"/>
              <a:gd name="connsiteX2" fmla="*/ 3210634 w 3744396"/>
              <a:gd name="connsiteY2" fmla="*/ 310147 h 1412221"/>
              <a:gd name="connsiteX3" fmla="*/ 3103687 w 3744396"/>
              <a:gd name="connsiteY3" fmla="*/ 229937 h 1412221"/>
              <a:gd name="connsiteX4" fmla="*/ 3028824 w 3744396"/>
              <a:gd name="connsiteY4" fmla="*/ 203200 h 1412221"/>
              <a:gd name="connsiteX5" fmla="*/ 2905834 w 3744396"/>
              <a:gd name="connsiteY5" fmla="*/ 155074 h 1412221"/>
              <a:gd name="connsiteX6" fmla="*/ 2761455 w 3744396"/>
              <a:gd name="connsiteY6" fmla="*/ 139031 h 1412221"/>
              <a:gd name="connsiteX7" fmla="*/ 2681245 w 3744396"/>
              <a:gd name="connsiteY7" fmla="*/ 139031 h 1412221"/>
              <a:gd name="connsiteX8" fmla="*/ 2622424 w 3744396"/>
              <a:gd name="connsiteY8" fmla="*/ 197853 h 1412221"/>
              <a:gd name="connsiteX9" fmla="*/ 2560843 w 3744396"/>
              <a:gd name="connsiteY9" fmla="*/ 421081 h 1412221"/>
              <a:gd name="connsiteX10" fmla="*/ 2387139 w 3744396"/>
              <a:gd name="connsiteY10" fmla="*/ 197853 h 1412221"/>
              <a:gd name="connsiteX11" fmla="*/ 2365750 w 3744396"/>
              <a:gd name="connsiteY11" fmla="*/ 133684 h 1412221"/>
              <a:gd name="connsiteX12" fmla="*/ 2115282 w 3744396"/>
              <a:gd name="connsiteY12" fmla="*/ 214124 h 1412221"/>
              <a:gd name="connsiteX13" fmla="*/ 2151855 w 3744396"/>
              <a:gd name="connsiteY13" fmla="*/ 58821 h 1412221"/>
              <a:gd name="connsiteX14" fmla="*/ 1905876 w 3744396"/>
              <a:gd name="connsiteY14" fmla="*/ 26737 h 1412221"/>
              <a:gd name="connsiteX15" fmla="*/ 1531560 w 3744396"/>
              <a:gd name="connsiteY15" fmla="*/ 16042 h 1412221"/>
              <a:gd name="connsiteX16" fmla="*/ 1323013 w 3744396"/>
              <a:gd name="connsiteY16" fmla="*/ 0 h 1412221"/>
              <a:gd name="connsiteX17" fmla="*/ 1162592 w 3744396"/>
              <a:gd name="connsiteY17" fmla="*/ 16042 h 1412221"/>
              <a:gd name="connsiteX18" fmla="*/ 1055645 w 3744396"/>
              <a:gd name="connsiteY18" fmla="*/ 42779 h 1412221"/>
              <a:gd name="connsiteX19" fmla="*/ 1007518 w 3744396"/>
              <a:gd name="connsiteY19" fmla="*/ 101600 h 1412221"/>
              <a:gd name="connsiteX20" fmla="*/ 900571 w 3744396"/>
              <a:gd name="connsiteY20" fmla="*/ 101600 h 1412221"/>
              <a:gd name="connsiteX21" fmla="*/ 852445 w 3744396"/>
              <a:gd name="connsiteY21" fmla="*/ 69516 h 1412221"/>
              <a:gd name="connsiteX22" fmla="*/ 718760 w 3744396"/>
              <a:gd name="connsiteY22" fmla="*/ 42779 h 1412221"/>
              <a:gd name="connsiteX23" fmla="*/ 595771 w 3744396"/>
              <a:gd name="connsiteY23" fmla="*/ 69516 h 1412221"/>
              <a:gd name="connsiteX24" fmla="*/ 387224 w 3744396"/>
              <a:gd name="connsiteY24" fmla="*/ 181810 h 1412221"/>
              <a:gd name="connsiteX25" fmla="*/ 221455 w 3744396"/>
              <a:gd name="connsiteY25" fmla="*/ 283410 h 1412221"/>
              <a:gd name="connsiteX26" fmla="*/ 82424 w 3744396"/>
              <a:gd name="connsiteY26" fmla="*/ 529389 h 1412221"/>
              <a:gd name="connsiteX27" fmla="*/ 2213 w 3744396"/>
              <a:gd name="connsiteY27" fmla="*/ 807453 h 1412221"/>
              <a:gd name="connsiteX28" fmla="*/ 167982 w 3744396"/>
              <a:gd name="connsiteY28" fmla="*/ 1026695 h 1412221"/>
              <a:gd name="connsiteX29" fmla="*/ 232150 w 3744396"/>
              <a:gd name="connsiteY29" fmla="*/ 1197810 h 1412221"/>
              <a:gd name="connsiteX30" fmla="*/ 258887 w 3744396"/>
              <a:gd name="connsiteY30" fmla="*/ 1363579 h 1412221"/>
              <a:gd name="connsiteX31" fmla="*/ 643897 w 3744396"/>
              <a:gd name="connsiteY31" fmla="*/ 1304758 h 1412221"/>
              <a:gd name="connsiteX32" fmla="*/ 1419266 w 3744396"/>
              <a:gd name="connsiteY32" fmla="*/ 1197810 h 1412221"/>
              <a:gd name="connsiteX33" fmla="*/ 2274845 w 3744396"/>
              <a:gd name="connsiteY33" fmla="*/ 1261979 h 1412221"/>
              <a:gd name="connsiteX34" fmla="*/ 3290845 w 3744396"/>
              <a:gd name="connsiteY34" fmla="*/ 1363579 h 1412221"/>
              <a:gd name="connsiteX35" fmla="*/ 3670508 w 3744396"/>
              <a:gd name="connsiteY35" fmla="*/ 1411705 h 1412221"/>
              <a:gd name="connsiteX36" fmla="*/ 3686550 w 3744396"/>
              <a:gd name="connsiteY36" fmla="*/ 1390316 h 1412221"/>
              <a:gd name="connsiteX37" fmla="*/ 3702592 w 3744396"/>
              <a:gd name="connsiteY37" fmla="*/ 1144337 h 1412221"/>
              <a:gd name="connsiteX38" fmla="*/ 3723982 w 3744396"/>
              <a:gd name="connsiteY38" fmla="*/ 834189 h 1412221"/>
              <a:gd name="connsiteX39" fmla="*/ 3729329 w 3744396"/>
              <a:gd name="connsiteY39" fmla="*/ 663074 h 1412221"/>
              <a:gd name="connsiteX0" fmla="*/ 3729329 w 3744398"/>
              <a:gd name="connsiteY0" fmla="*/ 663074 h 1412221"/>
              <a:gd name="connsiteX1" fmla="*/ 3515434 w 3744398"/>
              <a:gd name="connsiteY1" fmla="*/ 497305 h 1412221"/>
              <a:gd name="connsiteX2" fmla="*/ 3210634 w 3744398"/>
              <a:gd name="connsiteY2" fmla="*/ 310147 h 1412221"/>
              <a:gd name="connsiteX3" fmla="*/ 3103687 w 3744398"/>
              <a:gd name="connsiteY3" fmla="*/ 229937 h 1412221"/>
              <a:gd name="connsiteX4" fmla="*/ 3028824 w 3744398"/>
              <a:gd name="connsiteY4" fmla="*/ 203200 h 1412221"/>
              <a:gd name="connsiteX5" fmla="*/ 2905834 w 3744398"/>
              <a:gd name="connsiteY5" fmla="*/ 155074 h 1412221"/>
              <a:gd name="connsiteX6" fmla="*/ 2761455 w 3744398"/>
              <a:gd name="connsiteY6" fmla="*/ 139031 h 1412221"/>
              <a:gd name="connsiteX7" fmla="*/ 2681245 w 3744398"/>
              <a:gd name="connsiteY7" fmla="*/ 139031 h 1412221"/>
              <a:gd name="connsiteX8" fmla="*/ 2622424 w 3744398"/>
              <a:gd name="connsiteY8" fmla="*/ 197853 h 1412221"/>
              <a:gd name="connsiteX9" fmla="*/ 2560843 w 3744398"/>
              <a:gd name="connsiteY9" fmla="*/ 421081 h 1412221"/>
              <a:gd name="connsiteX10" fmla="*/ 2387139 w 3744398"/>
              <a:gd name="connsiteY10" fmla="*/ 197853 h 1412221"/>
              <a:gd name="connsiteX11" fmla="*/ 2309861 w 3744398"/>
              <a:gd name="connsiteY11" fmla="*/ 240862 h 1412221"/>
              <a:gd name="connsiteX12" fmla="*/ 2115282 w 3744398"/>
              <a:gd name="connsiteY12" fmla="*/ 214124 h 1412221"/>
              <a:gd name="connsiteX13" fmla="*/ 2151855 w 3744398"/>
              <a:gd name="connsiteY13" fmla="*/ 58821 h 1412221"/>
              <a:gd name="connsiteX14" fmla="*/ 1905876 w 3744398"/>
              <a:gd name="connsiteY14" fmla="*/ 26737 h 1412221"/>
              <a:gd name="connsiteX15" fmla="*/ 1531560 w 3744398"/>
              <a:gd name="connsiteY15" fmla="*/ 16042 h 1412221"/>
              <a:gd name="connsiteX16" fmla="*/ 1323013 w 3744398"/>
              <a:gd name="connsiteY16" fmla="*/ 0 h 1412221"/>
              <a:gd name="connsiteX17" fmla="*/ 1162592 w 3744398"/>
              <a:gd name="connsiteY17" fmla="*/ 16042 h 1412221"/>
              <a:gd name="connsiteX18" fmla="*/ 1055645 w 3744398"/>
              <a:gd name="connsiteY18" fmla="*/ 42779 h 1412221"/>
              <a:gd name="connsiteX19" fmla="*/ 1007518 w 3744398"/>
              <a:gd name="connsiteY19" fmla="*/ 101600 h 1412221"/>
              <a:gd name="connsiteX20" fmla="*/ 900571 w 3744398"/>
              <a:gd name="connsiteY20" fmla="*/ 101600 h 1412221"/>
              <a:gd name="connsiteX21" fmla="*/ 852445 w 3744398"/>
              <a:gd name="connsiteY21" fmla="*/ 69516 h 1412221"/>
              <a:gd name="connsiteX22" fmla="*/ 718760 w 3744398"/>
              <a:gd name="connsiteY22" fmla="*/ 42779 h 1412221"/>
              <a:gd name="connsiteX23" fmla="*/ 595771 w 3744398"/>
              <a:gd name="connsiteY23" fmla="*/ 69516 h 1412221"/>
              <a:gd name="connsiteX24" fmla="*/ 387224 w 3744398"/>
              <a:gd name="connsiteY24" fmla="*/ 181810 h 1412221"/>
              <a:gd name="connsiteX25" fmla="*/ 221455 w 3744398"/>
              <a:gd name="connsiteY25" fmla="*/ 283410 h 1412221"/>
              <a:gd name="connsiteX26" fmla="*/ 82424 w 3744398"/>
              <a:gd name="connsiteY26" fmla="*/ 529389 h 1412221"/>
              <a:gd name="connsiteX27" fmla="*/ 2213 w 3744398"/>
              <a:gd name="connsiteY27" fmla="*/ 807453 h 1412221"/>
              <a:gd name="connsiteX28" fmla="*/ 167982 w 3744398"/>
              <a:gd name="connsiteY28" fmla="*/ 1026695 h 1412221"/>
              <a:gd name="connsiteX29" fmla="*/ 232150 w 3744398"/>
              <a:gd name="connsiteY29" fmla="*/ 1197810 h 1412221"/>
              <a:gd name="connsiteX30" fmla="*/ 258887 w 3744398"/>
              <a:gd name="connsiteY30" fmla="*/ 1363579 h 1412221"/>
              <a:gd name="connsiteX31" fmla="*/ 643897 w 3744398"/>
              <a:gd name="connsiteY31" fmla="*/ 1304758 h 1412221"/>
              <a:gd name="connsiteX32" fmla="*/ 1419266 w 3744398"/>
              <a:gd name="connsiteY32" fmla="*/ 1197810 h 1412221"/>
              <a:gd name="connsiteX33" fmla="*/ 2274845 w 3744398"/>
              <a:gd name="connsiteY33" fmla="*/ 1261979 h 1412221"/>
              <a:gd name="connsiteX34" fmla="*/ 3290845 w 3744398"/>
              <a:gd name="connsiteY34" fmla="*/ 1363579 h 1412221"/>
              <a:gd name="connsiteX35" fmla="*/ 3670508 w 3744398"/>
              <a:gd name="connsiteY35" fmla="*/ 1411705 h 1412221"/>
              <a:gd name="connsiteX36" fmla="*/ 3686550 w 3744398"/>
              <a:gd name="connsiteY36" fmla="*/ 1390316 h 1412221"/>
              <a:gd name="connsiteX37" fmla="*/ 3702592 w 3744398"/>
              <a:gd name="connsiteY37" fmla="*/ 1144337 h 1412221"/>
              <a:gd name="connsiteX38" fmla="*/ 3723982 w 3744398"/>
              <a:gd name="connsiteY38" fmla="*/ 834189 h 1412221"/>
              <a:gd name="connsiteX39" fmla="*/ 3729329 w 3744398"/>
              <a:gd name="connsiteY39" fmla="*/ 663074 h 1412221"/>
              <a:gd name="connsiteX0" fmla="*/ 3729329 w 3744396"/>
              <a:gd name="connsiteY0" fmla="*/ 663074 h 1412221"/>
              <a:gd name="connsiteX1" fmla="*/ 3515434 w 3744396"/>
              <a:gd name="connsiteY1" fmla="*/ 497305 h 1412221"/>
              <a:gd name="connsiteX2" fmla="*/ 3210634 w 3744396"/>
              <a:gd name="connsiteY2" fmla="*/ 310147 h 1412221"/>
              <a:gd name="connsiteX3" fmla="*/ 3103687 w 3744396"/>
              <a:gd name="connsiteY3" fmla="*/ 229937 h 1412221"/>
              <a:gd name="connsiteX4" fmla="*/ 2905834 w 3744396"/>
              <a:gd name="connsiteY4" fmla="*/ 155074 h 1412221"/>
              <a:gd name="connsiteX5" fmla="*/ 2761455 w 3744396"/>
              <a:gd name="connsiteY5" fmla="*/ 139031 h 1412221"/>
              <a:gd name="connsiteX6" fmla="*/ 2681245 w 3744396"/>
              <a:gd name="connsiteY6" fmla="*/ 139031 h 1412221"/>
              <a:gd name="connsiteX7" fmla="*/ 2622424 w 3744396"/>
              <a:gd name="connsiteY7" fmla="*/ 197853 h 1412221"/>
              <a:gd name="connsiteX8" fmla="*/ 2560843 w 3744396"/>
              <a:gd name="connsiteY8" fmla="*/ 421081 h 1412221"/>
              <a:gd name="connsiteX9" fmla="*/ 2387139 w 3744396"/>
              <a:gd name="connsiteY9" fmla="*/ 197853 h 1412221"/>
              <a:gd name="connsiteX10" fmla="*/ 2309861 w 3744396"/>
              <a:gd name="connsiteY10" fmla="*/ 240862 h 1412221"/>
              <a:gd name="connsiteX11" fmla="*/ 2115282 w 3744396"/>
              <a:gd name="connsiteY11" fmla="*/ 214124 h 1412221"/>
              <a:gd name="connsiteX12" fmla="*/ 2151855 w 3744396"/>
              <a:gd name="connsiteY12" fmla="*/ 58821 h 1412221"/>
              <a:gd name="connsiteX13" fmla="*/ 1905876 w 3744396"/>
              <a:gd name="connsiteY13" fmla="*/ 26737 h 1412221"/>
              <a:gd name="connsiteX14" fmla="*/ 1531560 w 3744396"/>
              <a:gd name="connsiteY14" fmla="*/ 16042 h 1412221"/>
              <a:gd name="connsiteX15" fmla="*/ 1323013 w 3744396"/>
              <a:gd name="connsiteY15" fmla="*/ 0 h 1412221"/>
              <a:gd name="connsiteX16" fmla="*/ 1162592 w 3744396"/>
              <a:gd name="connsiteY16" fmla="*/ 16042 h 1412221"/>
              <a:gd name="connsiteX17" fmla="*/ 1055645 w 3744396"/>
              <a:gd name="connsiteY17" fmla="*/ 42779 h 1412221"/>
              <a:gd name="connsiteX18" fmla="*/ 1007518 w 3744396"/>
              <a:gd name="connsiteY18" fmla="*/ 101600 h 1412221"/>
              <a:gd name="connsiteX19" fmla="*/ 900571 w 3744396"/>
              <a:gd name="connsiteY19" fmla="*/ 101600 h 1412221"/>
              <a:gd name="connsiteX20" fmla="*/ 852445 w 3744396"/>
              <a:gd name="connsiteY20" fmla="*/ 69516 h 1412221"/>
              <a:gd name="connsiteX21" fmla="*/ 718760 w 3744396"/>
              <a:gd name="connsiteY21" fmla="*/ 42779 h 1412221"/>
              <a:gd name="connsiteX22" fmla="*/ 595771 w 3744396"/>
              <a:gd name="connsiteY22" fmla="*/ 69516 h 1412221"/>
              <a:gd name="connsiteX23" fmla="*/ 387224 w 3744396"/>
              <a:gd name="connsiteY23" fmla="*/ 181810 h 1412221"/>
              <a:gd name="connsiteX24" fmla="*/ 221455 w 3744396"/>
              <a:gd name="connsiteY24" fmla="*/ 283410 h 1412221"/>
              <a:gd name="connsiteX25" fmla="*/ 82424 w 3744396"/>
              <a:gd name="connsiteY25" fmla="*/ 529389 h 1412221"/>
              <a:gd name="connsiteX26" fmla="*/ 2213 w 3744396"/>
              <a:gd name="connsiteY26" fmla="*/ 807453 h 1412221"/>
              <a:gd name="connsiteX27" fmla="*/ 167982 w 3744396"/>
              <a:gd name="connsiteY27" fmla="*/ 1026695 h 1412221"/>
              <a:gd name="connsiteX28" fmla="*/ 232150 w 3744396"/>
              <a:gd name="connsiteY28" fmla="*/ 1197810 h 1412221"/>
              <a:gd name="connsiteX29" fmla="*/ 258887 w 3744396"/>
              <a:gd name="connsiteY29" fmla="*/ 1363579 h 1412221"/>
              <a:gd name="connsiteX30" fmla="*/ 643897 w 3744396"/>
              <a:gd name="connsiteY30" fmla="*/ 1304758 h 1412221"/>
              <a:gd name="connsiteX31" fmla="*/ 1419266 w 3744396"/>
              <a:gd name="connsiteY31" fmla="*/ 1197810 h 1412221"/>
              <a:gd name="connsiteX32" fmla="*/ 2274845 w 3744396"/>
              <a:gd name="connsiteY32" fmla="*/ 1261979 h 1412221"/>
              <a:gd name="connsiteX33" fmla="*/ 3290845 w 3744396"/>
              <a:gd name="connsiteY33" fmla="*/ 1363579 h 1412221"/>
              <a:gd name="connsiteX34" fmla="*/ 3670508 w 3744396"/>
              <a:gd name="connsiteY34" fmla="*/ 1411705 h 1412221"/>
              <a:gd name="connsiteX35" fmla="*/ 3686550 w 3744396"/>
              <a:gd name="connsiteY35" fmla="*/ 1390316 h 1412221"/>
              <a:gd name="connsiteX36" fmla="*/ 3702592 w 3744396"/>
              <a:gd name="connsiteY36" fmla="*/ 1144337 h 1412221"/>
              <a:gd name="connsiteX37" fmla="*/ 3723982 w 3744396"/>
              <a:gd name="connsiteY37" fmla="*/ 834189 h 1412221"/>
              <a:gd name="connsiteX38" fmla="*/ 3729329 w 3744396"/>
              <a:gd name="connsiteY38" fmla="*/ 663074 h 1412221"/>
              <a:gd name="connsiteX0" fmla="*/ 3729329 w 3744398"/>
              <a:gd name="connsiteY0" fmla="*/ 663074 h 1412221"/>
              <a:gd name="connsiteX1" fmla="*/ 3515434 w 3744398"/>
              <a:gd name="connsiteY1" fmla="*/ 497305 h 1412221"/>
              <a:gd name="connsiteX2" fmla="*/ 3210634 w 3744398"/>
              <a:gd name="connsiteY2" fmla="*/ 310147 h 1412221"/>
              <a:gd name="connsiteX3" fmla="*/ 3103687 w 3744398"/>
              <a:gd name="connsiteY3" fmla="*/ 229937 h 1412221"/>
              <a:gd name="connsiteX4" fmla="*/ 2761455 w 3744398"/>
              <a:gd name="connsiteY4" fmla="*/ 139031 h 1412221"/>
              <a:gd name="connsiteX5" fmla="*/ 2681245 w 3744398"/>
              <a:gd name="connsiteY5" fmla="*/ 139031 h 1412221"/>
              <a:gd name="connsiteX6" fmla="*/ 2622424 w 3744398"/>
              <a:gd name="connsiteY6" fmla="*/ 197853 h 1412221"/>
              <a:gd name="connsiteX7" fmla="*/ 2560843 w 3744398"/>
              <a:gd name="connsiteY7" fmla="*/ 421081 h 1412221"/>
              <a:gd name="connsiteX8" fmla="*/ 2387139 w 3744398"/>
              <a:gd name="connsiteY8" fmla="*/ 197853 h 1412221"/>
              <a:gd name="connsiteX9" fmla="*/ 2309861 w 3744398"/>
              <a:gd name="connsiteY9" fmla="*/ 240862 h 1412221"/>
              <a:gd name="connsiteX10" fmla="*/ 2115282 w 3744398"/>
              <a:gd name="connsiteY10" fmla="*/ 214124 h 1412221"/>
              <a:gd name="connsiteX11" fmla="*/ 2151855 w 3744398"/>
              <a:gd name="connsiteY11" fmla="*/ 58821 h 1412221"/>
              <a:gd name="connsiteX12" fmla="*/ 1905876 w 3744398"/>
              <a:gd name="connsiteY12" fmla="*/ 26737 h 1412221"/>
              <a:gd name="connsiteX13" fmla="*/ 1531560 w 3744398"/>
              <a:gd name="connsiteY13" fmla="*/ 16042 h 1412221"/>
              <a:gd name="connsiteX14" fmla="*/ 1323013 w 3744398"/>
              <a:gd name="connsiteY14" fmla="*/ 0 h 1412221"/>
              <a:gd name="connsiteX15" fmla="*/ 1162592 w 3744398"/>
              <a:gd name="connsiteY15" fmla="*/ 16042 h 1412221"/>
              <a:gd name="connsiteX16" fmla="*/ 1055645 w 3744398"/>
              <a:gd name="connsiteY16" fmla="*/ 42779 h 1412221"/>
              <a:gd name="connsiteX17" fmla="*/ 1007518 w 3744398"/>
              <a:gd name="connsiteY17" fmla="*/ 101600 h 1412221"/>
              <a:gd name="connsiteX18" fmla="*/ 900571 w 3744398"/>
              <a:gd name="connsiteY18" fmla="*/ 101600 h 1412221"/>
              <a:gd name="connsiteX19" fmla="*/ 852445 w 3744398"/>
              <a:gd name="connsiteY19" fmla="*/ 69516 h 1412221"/>
              <a:gd name="connsiteX20" fmla="*/ 718760 w 3744398"/>
              <a:gd name="connsiteY20" fmla="*/ 42779 h 1412221"/>
              <a:gd name="connsiteX21" fmla="*/ 595771 w 3744398"/>
              <a:gd name="connsiteY21" fmla="*/ 69516 h 1412221"/>
              <a:gd name="connsiteX22" fmla="*/ 387224 w 3744398"/>
              <a:gd name="connsiteY22" fmla="*/ 181810 h 1412221"/>
              <a:gd name="connsiteX23" fmla="*/ 221455 w 3744398"/>
              <a:gd name="connsiteY23" fmla="*/ 283410 h 1412221"/>
              <a:gd name="connsiteX24" fmla="*/ 82424 w 3744398"/>
              <a:gd name="connsiteY24" fmla="*/ 529389 h 1412221"/>
              <a:gd name="connsiteX25" fmla="*/ 2213 w 3744398"/>
              <a:gd name="connsiteY25" fmla="*/ 807453 h 1412221"/>
              <a:gd name="connsiteX26" fmla="*/ 167982 w 3744398"/>
              <a:gd name="connsiteY26" fmla="*/ 1026695 h 1412221"/>
              <a:gd name="connsiteX27" fmla="*/ 232150 w 3744398"/>
              <a:gd name="connsiteY27" fmla="*/ 1197810 h 1412221"/>
              <a:gd name="connsiteX28" fmla="*/ 258887 w 3744398"/>
              <a:gd name="connsiteY28" fmla="*/ 1363579 h 1412221"/>
              <a:gd name="connsiteX29" fmla="*/ 643897 w 3744398"/>
              <a:gd name="connsiteY29" fmla="*/ 1304758 h 1412221"/>
              <a:gd name="connsiteX30" fmla="*/ 1419266 w 3744398"/>
              <a:gd name="connsiteY30" fmla="*/ 1197810 h 1412221"/>
              <a:gd name="connsiteX31" fmla="*/ 2274845 w 3744398"/>
              <a:gd name="connsiteY31" fmla="*/ 1261979 h 1412221"/>
              <a:gd name="connsiteX32" fmla="*/ 3290845 w 3744398"/>
              <a:gd name="connsiteY32" fmla="*/ 1363579 h 1412221"/>
              <a:gd name="connsiteX33" fmla="*/ 3670508 w 3744398"/>
              <a:gd name="connsiteY33" fmla="*/ 1411705 h 1412221"/>
              <a:gd name="connsiteX34" fmla="*/ 3686550 w 3744398"/>
              <a:gd name="connsiteY34" fmla="*/ 1390316 h 1412221"/>
              <a:gd name="connsiteX35" fmla="*/ 3702592 w 3744398"/>
              <a:gd name="connsiteY35" fmla="*/ 1144337 h 1412221"/>
              <a:gd name="connsiteX36" fmla="*/ 3723982 w 3744398"/>
              <a:gd name="connsiteY36" fmla="*/ 834189 h 1412221"/>
              <a:gd name="connsiteX37" fmla="*/ 3729329 w 3744398"/>
              <a:gd name="connsiteY37" fmla="*/ 663074 h 1412221"/>
              <a:gd name="connsiteX0" fmla="*/ 3729329 w 3744396"/>
              <a:gd name="connsiteY0" fmla="*/ 663074 h 1412221"/>
              <a:gd name="connsiteX1" fmla="*/ 3515434 w 3744396"/>
              <a:gd name="connsiteY1" fmla="*/ 497305 h 1412221"/>
              <a:gd name="connsiteX2" fmla="*/ 3210634 w 3744396"/>
              <a:gd name="connsiteY2" fmla="*/ 310147 h 1412221"/>
              <a:gd name="connsiteX3" fmla="*/ 2761455 w 3744396"/>
              <a:gd name="connsiteY3" fmla="*/ 139031 h 1412221"/>
              <a:gd name="connsiteX4" fmla="*/ 2681245 w 3744396"/>
              <a:gd name="connsiteY4" fmla="*/ 139031 h 1412221"/>
              <a:gd name="connsiteX5" fmla="*/ 2622424 w 3744396"/>
              <a:gd name="connsiteY5" fmla="*/ 197853 h 1412221"/>
              <a:gd name="connsiteX6" fmla="*/ 2560843 w 3744396"/>
              <a:gd name="connsiteY6" fmla="*/ 421081 h 1412221"/>
              <a:gd name="connsiteX7" fmla="*/ 2387139 w 3744396"/>
              <a:gd name="connsiteY7" fmla="*/ 197853 h 1412221"/>
              <a:gd name="connsiteX8" fmla="*/ 2309861 w 3744396"/>
              <a:gd name="connsiteY8" fmla="*/ 240862 h 1412221"/>
              <a:gd name="connsiteX9" fmla="*/ 2115282 w 3744396"/>
              <a:gd name="connsiteY9" fmla="*/ 214124 h 1412221"/>
              <a:gd name="connsiteX10" fmla="*/ 2151855 w 3744396"/>
              <a:gd name="connsiteY10" fmla="*/ 58821 h 1412221"/>
              <a:gd name="connsiteX11" fmla="*/ 1905876 w 3744396"/>
              <a:gd name="connsiteY11" fmla="*/ 26737 h 1412221"/>
              <a:gd name="connsiteX12" fmla="*/ 1531560 w 3744396"/>
              <a:gd name="connsiteY12" fmla="*/ 16042 h 1412221"/>
              <a:gd name="connsiteX13" fmla="*/ 1323013 w 3744396"/>
              <a:gd name="connsiteY13" fmla="*/ 0 h 1412221"/>
              <a:gd name="connsiteX14" fmla="*/ 1162592 w 3744396"/>
              <a:gd name="connsiteY14" fmla="*/ 16042 h 1412221"/>
              <a:gd name="connsiteX15" fmla="*/ 1055645 w 3744396"/>
              <a:gd name="connsiteY15" fmla="*/ 42779 h 1412221"/>
              <a:gd name="connsiteX16" fmla="*/ 1007518 w 3744396"/>
              <a:gd name="connsiteY16" fmla="*/ 101600 h 1412221"/>
              <a:gd name="connsiteX17" fmla="*/ 900571 w 3744396"/>
              <a:gd name="connsiteY17" fmla="*/ 101600 h 1412221"/>
              <a:gd name="connsiteX18" fmla="*/ 852445 w 3744396"/>
              <a:gd name="connsiteY18" fmla="*/ 69516 h 1412221"/>
              <a:gd name="connsiteX19" fmla="*/ 718760 w 3744396"/>
              <a:gd name="connsiteY19" fmla="*/ 42779 h 1412221"/>
              <a:gd name="connsiteX20" fmla="*/ 595771 w 3744396"/>
              <a:gd name="connsiteY20" fmla="*/ 69516 h 1412221"/>
              <a:gd name="connsiteX21" fmla="*/ 387224 w 3744396"/>
              <a:gd name="connsiteY21" fmla="*/ 181810 h 1412221"/>
              <a:gd name="connsiteX22" fmla="*/ 221455 w 3744396"/>
              <a:gd name="connsiteY22" fmla="*/ 283410 h 1412221"/>
              <a:gd name="connsiteX23" fmla="*/ 82424 w 3744396"/>
              <a:gd name="connsiteY23" fmla="*/ 529389 h 1412221"/>
              <a:gd name="connsiteX24" fmla="*/ 2213 w 3744396"/>
              <a:gd name="connsiteY24" fmla="*/ 807453 h 1412221"/>
              <a:gd name="connsiteX25" fmla="*/ 167982 w 3744396"/>
              <a:gd name="connsiteY25" fmla="*/ 1026695 h 1412221"/>
              <a:gd name="connsiteX26" fmla="*/ 232150 w 3744396"/>
              <a:gd name="connsiteY26" fmla="*/ 1197810 h 1412221"/>
              <a:gd name="connsiteX27" fmla="*/ 258887 w 3744396"/>
              <a:gd name="connsiteY27" fmla="*/ 1363579 h 1412221"/>
              <a:gd name="connsiteX28" fmla="*/ 643897 w 3744396"/>
              <a:gd name="connsiteY28" fmla="*/ 1304758 h 1412221"/>
              <a:gd name="connsiteX29" fmla="*/ 1419266 w 3744396"/>
              <a:gd name="connsiteY29" fmla="*/ 1197810 h 1412221"/>
              <a:gd name="connsiteX30" fmla="*/ 2274845 w 3744396"/>
              <a:gd name="connsiteY30" fmla="*/ 1261979 h 1412221"/>
              <a:gd name="connsiteX31" fmla="*/ 3290845 w 3744396"/>
              <a:gd name="connsiteY31" fmla="*/ 1363579 h 1412221"/>
              <a:gd name="connsiteX32" fmla="*/ 3670508 w 3744396"/>
              <a:gd name="connsiteY32" fmla="*/ 1411705 h 1412221"/>
              <a:gd name="connsiteX33" fmla="*/ 3686550 w 3744396"/>
              <a:gd name="connsiteY33" fmla="*/ 1390316 h 1412221"/>
              <a:gd name="connsiteX34" fmla="*/ 3702592 w 3744396"/>
              <a:gd name="connsiteY34" fmla="*/ 1144337 h 1412221"/>
              <a:gd name="connsiteX35" fmla="*/ 3723982 w 3744396"/>
              <a:gd name="connsiteY35" fmla="*/ 834189 h 1412221"/>
              <a:gd name="connsiteX36" fmla="*/ 3729329 w 3744396"/>
              <a:gd name="connsiteY36" fmla="*/ 663074 h 1412221"/>
              <a:gd name="connsiteX0" fmla="*/ 3729329 w 3762329"/>
              <a:gd name="connsiteY0" fmla="*/ 663074 h 1412221"/>
              <a:gd name="connsiteX1" fmla="*/ 3273246 w 3762329"/>
              <a:gd name="connsiteY1" fmla="*/ 890290 h 1412221"/>
              <a:gd name="connsiteX2" fmla="*/ 3210634 w 3762329"/>
              <a:gd name="connsiteY2" fmla="*/ 310147 h 1412221"/>
              <a:gd name="connsiteX3" fmla="*/ 2761455 w 3762329"/>
              <a:gd name="connsiteY3" fmla="*/ 139031 h 1412221"/>
              <a:gd name="connsiteX4" fmla="*/ 2681245 w 3762329"/>
              <a:gd name="connsiteY4" fmla="*/ 139031 h 1412221"/>
              <a:gd name="connsiteX5" fmla="*/ 2622424 w 3762329"/>
              <a:gd name="connsiteY5" fmla="*/ 197853 h 1412221"/>
              <a:gd name="connsiteX6" fmla="*/ 2560843 w 3762329"/>
              <a:gd name="connsiteY6" fmla="*/ 421081 h 1412221"/>
              <a:gd name="connsiteX7" fmla="*/ 2387139 w 3762329"/>
              <a:gd name="connsiteY7" fmla="*/ 197853 h 1412221"/>
              <a:gd name="connsiteX8" fmla="*/ 2309861 w 3762329"/>
              <a:gd name="connsiteY8" fmla="*/ 240862 h 1412221"/>
              <a:gd name="connsiteX9" fmla="*/ 2115282 w 3762329"/>
              <a:gd name="connsiteY9" fmla="*/ 214124 h 1412221"/>
              <a:gd name="connsiteX10" fmla="*/ 2151855 w 3762329"/>
              <a:gd name="connsiteY10" fmla="*/ 58821 h 1412221"/>
              <a:gd name="connsiteX11" fmla="*/ 1905876 w 3762329"/>
              <a:gd name="connsiteY11" fmla="*/ 26737 h 1412221"/>
              <a:gd name="connsiteX12" fmla="*/ 1531560 w 3762329"/>
              <a:gd name="connsiteY12" fmla="*/ 16042 h 1412221"/>
              <a:gd name="connsiteX13" fmla="*/ 1323013 w 3762329"/>
              <a:gd name="connsiteY13" fmla="*/ 0 h 1412221"/>
              <a:gd name="connsiteX14" fmla="*/ 1162592 w 3762329"/>
              <a:gd name="connsiteY14" fmla="*/ 16042 h 1412221"/>
              <a:gd name="connsiteX15" fmla="*/ 1055645 w 3762329"/>
              <a:gd name="connsiteY15" fmla="*/ 42779 h 1412221"/>
              <a:gd name="connsiteX16" fmla="*/ 1007518 w 3762329"/>
              <a:gd name="connsiteY16" fmla="*/ 101600 h 1412221"/>
              <a:gd name="connsiteX17" fmla="*/ 900571 w 3762329"/>
              <a:gd name="connsiteY17" fmla="*/ 101600 h 1412221"/>
              <a:gd name="connsiteX18" fmla="*/ 852445 w 3762329"/>
              <a:gd name="connsiteY18" fmla="*/ 69516 h 1412221"/>
              <a:gd name="connsiteX19" fmla="*/ 718760 w 3762329"/>
              <a:gd name="connsiteY19" fmla="*/ 42779 h 1412221"/>
              <a:gd name="connsiteX20" fmla="*/ 595771 w 3762329"/>
              <a:gd name="connsiteY20" fmla="*/ 69516 h 1412221"/>
              <a:gd name="connsiteX21" fmla="*/ 387224 w 3762329"/>
              <a:gd name="connsiteY21" fmla="*/ 181810 h 1412221"/>
              <a:gd name="connsiteX22" fmla="*/ 221455 w 3762329"/>
              <a:gd name="connsiteY22" fmla="*/ 283410 h 1412221"/>
              <a:gd name="connsiteX23" fmla="*/ 82424 w 3762329"/>
              <a:gd name="connsiteY23" fmla="*/ 529389 h 1412221"/>
              <a:gd name="connsiteX24" fmla="*/ 2213 w 3762329"/>
              <a:gd name="connsiteY24" fmla="*/ 807453 h 1412221"/>
              <a:gd name="connsiteX25" fmla="*/ 167982 w 3762329"/>
              <a:gd name="connsiteY25" fmla="*/ 1026695 h 1412221"/>
              <a:gd name="connsiteX26" fmla="*/ 232150 w 3762329"/>
              <a:gd name="connsiteY26" fmla="*/ 1197810 h 1412221"/>
              <a:gd name="connsiteX27" fmla="*/ 258887 w 3762329"/>
              <a:gd name="connsiteY27" fmla="*/ 1363579 h 1412221"/>
              <a:gd name="connsiteX28" fmla="*/ 643897 w 3762329"/>
              <a:gd name="connsiteY28" fmla="*/ 1304758 h 1412221"/>
              <a:gd name="connsiteX29" fmla="*/ 1419266 w 3762329"/>
              <a:gd name="connsiteY29" fmla="*/ 1197810 h 1412221"/>
              <a:gd name="connsiteX30" fmla="*/ 2274845 w 3762329"/>
              <a:gd name="connsiteY30" fmla="*/ 1261979 h 1412221"/>
              <a:gd name="connsiteX31" fmla="*/ 3290845 w 3762329"/>
              <a:gd name="connsiteY31" fmla="*/ 1363579 h 1412221"/>
              <a:gd name="connsiteX32" fmla="*/ 3670508 w 3762329"/>
              <a:gd name="connsiteY32" fmla="*/ 1411705 h 1412221"/>
              <a:gd name="connsiteX33" fmla="*/ 3686550 w 3762329"/>
              <a:gd name="connsiteY33" fmla="*/ 1390316 h 1412221"/>
              <a:gd name="connsiteX34" fmla="*/ 3702592 w 3762329"/>
              <a:gd name="connsiteY34" fmla="*/ 1144337 h 1412221"/>
              <a:gd name="connsiteX35" fmla="*/ 3723982 w 3762329"/>
              <a:gd name="connsiteY35" fmla="*/ 834189 h 1412221"/>
              <a:gd name="connsiteX36" fmla="*/ 3729329 w 3762329"/>
              <a:gd name="connsiteY36" fmla="*/ 663074 h 1412221"/>
              <a:gd name="connsiteX0" fmla="*/ 3729329 w 3762327"/>
              <a:gd name="connsiteY0" fmla="*/ 663074 h 1412221"/>
              <a:gd name="connsiteX1" fmla="*/ 3273246 w 3762327"/>
              <a:gd name="connsiteY1" fmla="*/ 890290 h 1412221"/>
              <a:gd name="connsiteX2" fmla="*/ 2856669 w 3762327"/>
              <a:gd name="connsiteY2" fmla="*/ 506639 h 1412221"/>
              <a:gd name="connsiteX3" fmla="*/ 2761455 w 3762327"/>
              <a:gd name="connsiteY3" fmla="*/ 139031 h 1412221"/>
              <a:gd name="connsiteX4" fmla="*/ 2681245 w 3762327"/>
              <a:gd name="connsiteY4" fmla="*/ 139031 h 1412221"/>
              <a:gd name="connsiteX5" fmla="*/ 2622424 w 3762327"/>
              <a:gd name="connsiteY5" fmla="*/ 197853 h 1412221"/>
              <a:gd name="connsiteX6" fmla="*/ 2560843 w 3762327"/>
              <a:gd name="connsiteY6" fmla="*/ 421081 h 1412221"/>
              <a:gd name="connsiteX7" fmla="*/ 2387139 w 3762327"/>
              <a:gd name="connsiteY7" fmla="*/ 197853 h 1412221"/>
              <a:gd name="connsiteX8" fmla="*/ 2309861 w 3762327"/>
              <a:gd name="connsiteY8" fmla="*/ 240862 h 1412221"/>
              <a:gd name="connsiteX9" fmla="*/ 2115282 w 3762327"/>
              <a:gd name="connsiteY9" fmla="*/ 214124 h 1412221"/>
              <a:gd name="connsiteX10" fmla="*/ 2151855 w 3762327"/>
              <a:gd name="connsiteY10" fmla="*/ 58821 h 1412221"/>
              <a:gd name="connsiteX11" fmla="*/ 1905876 w 3762327"/>
              <a:gd name="connsiteY11" fmla="*/ 26737 h 1412221"/>
              <a:gd name="connsiteX12" fmla="*/ 1531560 w 3762327"/>
              <a:gd name="connsiteY12" fmla="*/ 16042 h 1412221"/>
              <a:gd name="connsiteX13" fmla="*/ 1323013 w 3762327"/>
              <a:gd name="connsiteY13" fmla="*/ 0 h 1412221"/>
              <a:gd name="connsiteX14" fmla="*/ 1162592 w 3762327"/>
              <a:gd name="connsiteY14" fmla="*/ 16042 h 1412221"/>
              <a:gd name="connsiteX15" fmla="*/ 1055645 w 3762327"/>
              <a:gd name="connsiteY15" fmla="*/ 42779 h 1412221"/>
              <a:gd name="connsiteX16" fmla="*/ 1007518 w 3762327"/>
              <a:gd name="connsiteY16" fmla="*/ 101600 h 1412221"/>
              <a:gd name="connsiteX17" fmla="*/ 900571 w 3762327"/>
              <a:gd name="connsiteY17" fmla="*/ 101600 h 1412221"/>
              <a:gd name="connsiteX18" fmla="*/ 852445 w 3762327"/>
              <a:gd name="connsiteY18" fmla="*/ 69516 h 1412221"/>
              <a:gd name="connsiteX19" fmla="*/ 718760 w 3762327"/>
              <a:gd name="connsiteY19" fmla="*/ 42779 h 1412221"/>
              <a:gd name="connsiteX20" fmla="*/ 595771 w 3762327"/>
              <a:gd name="connsiteY20" fmla="*/ 69516 h 1412221"/>
              <a:gd name="connsiteX21" fmla="*/ 387224 w 3762327"/>
              <a:gd name="connsiteY21" fmla="*/ 181810 h 1412221"/>
              <a:gd name="connsiteX22" fmla="*/ 221455 w 3762327"/>
              <a:gd name="connsiteY22" fmla="*/ 283410 h 1412221"/>
              <a:gd name="connsiteX23" fmla="*/ 82424 w 3762327"/>
              <a:gd name="connsiteY23" fmla="*/ 529389 h 1412221"/>
              <a:gd name="connsiteX24" fmla="*/ 2213 w 3762327"/>
              <a:gd name="connsiteY24" fmla="*/ 807453 h 1412221"/>
              <a:gd name="connsiteX25" fmla="*/ 167982 w 3762327"/>
              <a:gd name="connsiteY25" fmla="*/ 1026695 h 1412221"/>
              <a:gd name="connsiteX26" fmla="*/ 232150 w 3762327"/>
              <a:gd name="connsiteY26" fmla="*/ 1197810 h 1412221"/>
              <a:gd name="connsiteX27" fmla="*/ 258887 w 3762327"/>
              <a:gd name="connsiteY27" fmla="*/ 1363579 h 1412221"/>
              <a:gd name="connsiteX28" fmla="*/ 643897 w 3762327"/>
              <a:gd name="connsiteY28" fmla="*/ 1304758 h 1412221"/>
              <a:gd name="connsiteX29" fmla="*/ 1419266 w 3762327"/>
              <a:gd name="connsiteY29" fmla="*/ 1197810 h 1412221"/>
              <a:gd name="connsiteX30" fmla="*/ 2274845 w 3762327"/>
              <a:gd name="connsiteY30" fmla="*/ 1261979 h 1412221"/>
              <a:gd name="connsiteX31" fmla="*/ 3290845 w 3762327"/>
              <a:gd name="connsiteY31" fmla="*/ 1363579 h 1412221"/>
              <a:gd name="connsiteX32" fmla="*/ 3670508 w 3762327"/>
              <a:gd name="connsiteY32" fmla="*/ 1411705 h 1412221"/>
              <a:gd name="connsiteX33" fmla="*/ 3686550 w 3762327"/>
              <a:gd name="connsiteY33" fmla="*/ 1390316 h 1412221"/>
              <a:gd name="connsiteX34" fmla="*/ 3702592 w 3762327"/>
              <a:gd name="connsiteY34" fmla="*/ 1144337 h 1412221"/>
              <a:gd name="connsiteX35" fmla="*/ 3723982 w 3762327"/>
              <a:gd name="connsiteY35" fmla="*/ 834189 h 1412221"/>
              <a:gd name="connsiteX36" fmla="*/ 3729329 w 3762327"/>
              <a:gd name="connsiteY36" fmla="*/ 663074 h 1412221"/>
              <a:gd name="connsiteX0" fmla="*/ 3729329 w 3754052"/>
              <a:gd name="connsiteY0" fmla="*/ 663074 h 1412221"/>
              <a:gd name="connsiteX1" fmla="*/ 3385025 w 3754052"/>
              <a:gd name="connsiteY1" fmla="*/ 854564 h 1412221"/>
              <a:gd name="connsiteX2" fmla="*/ 2856669 w 3754052"/>
              <a:gd name="connsiteY2" fmla="*/ 506639 h 1412221"/>
              <a:gd name="connsiteX3" fmla="*/ 2761455 w 3754052"/>
              <a:gd name="connsiteY3" fmla="*/ 139031 h 1412221"/>
              <a:gd name="connsiteX4" fmla="*/ 2681245 w 3754052"/>
              <a:gd name="connsiteY4" fmla="*/ 139031 h 1412221"/>
              <a:gd name="connsiteX5" fmla="*/ 2622424 w 3754052"/>
              <a:gd name="connsiteY5" fmla="*/ 197853 h 1412221"/>
              <a:gd name="connsiteX6" fmla="*/ 2560843 w 3754052"/>
              <a:gd name="connsiteY6" fmla="*/ 421081 h 1412221"/>
              <a:gd name="connsiteX7" fmla="*/ 2387139 w 3754052"/>
              <a:gd name="connsiteY7" fmla="*/ 197853 h 1412221"/>
              <a:gd name="connsiteX8" fmla="*/ 2309861 w 3754052"/>
              <a:gd name="connsiteY8" fmla="*/ 240862 h 1412221"/>
              <a:gd name="connsiteX9" fmla="*/ 2115282 w 3754052"/>
              <a:gd name="connsiteY9" fmla="*/ 214124 h 1412221"/>
              <a:gd name="connsiteX10" fmla="*/ 2151855 w 3754052"/>
              <a:gd name="connsiteY10" fmla="*/ 58821 h 1412221"/>
              <a:gd name="connsiteX11" fmla="*/ 1905876 w 3754052"/>
              <a:gd name="connsiteY11" fmla="*/ 26737 h 1412221"/>
              <a:gd name="connsiteX12" fmla="*/ 1531560 w 3754052"/>
              <a:gd name="connsiteY12" fmla="*/ 16042 h 1412221"/>
              <a:gd name="connsiteX13" fmla="*/ 1323013 w 3754052"/>
              <a:gd name="connsiteY13" fmla="*/ 0 h 1412221"/>
              <a:gd name="connsiteX14" fmla="*/ 1162592 w 3754052"/>
              <a:gd name="connsiteY14" fmla="*/ 16042 h 1412221"/>
              <a:gd name="connsiteX15" fmla="*/ 1055645 w 3754052"/>
              <a:gd name="connsiteY15" fmla="*/ 42779 h 1412221"/>
              <a:gd name="connsiteX16" fmla="*/ 1007518 w 3754052"/>
              <a:gd name="connsiteY16" fmla="*/ 101600 h 1412221"/>
              <a:gd name="connsiteX17" fmla="*/ 900571 w 3754052"/>
              <a:gd name="connsiteY17" fmla="*/ 101600 h 1412221"/>
              <a:gd name="connsiteX18" fmla="*/ 852445 w 3754052"/>
              <a:gd name="connsiteY18" fmla="*/ 69516 h 1412221"/>
              <a:gd name="connsiteX19" fmla="*/ 718760 w 3754052"/>
              <a:gd name="connsiteY19" fmla="*/ 42779 h 1412221"/>
              <a:gd name="connsiteX20" fmla="*/ 595771 w 3754052"/>
              <a:gd name="connsiteY20" fmla="*/ 69516 h 1412221"/>
              <a:gd name="connsiteX21" fmla="*/ 387224 w 3754052"/>
              <a:gd name="connsiteY21" fmla="*/ 181810 h 1412221"/>
              <a:gd name="connsiteX22" fmla="*/ 221455 w 3754052"/>
              <a:gd name="connsiteY22" fmla="*/ 283410 h 1412221"/>
              <a:gd name="connsiteX23" fmla="*/ 82424 w 3754052"/>
              <a:gd name="connsiteY23" fmla="*/ 529389 h 1412221"/>
              <a:gd name="connsiteX24" fmla="*/ 2213 w 3754052"/>
              <a:gd name="connsiteY24" fmla="*/ 807453 h 1412221"/>
              <a:gd name="connsiteX25" fmla="*/ 167982 w 3754052"/>
              <a:gd name="connsiteY25" fmla="*/ 1026695 h 1412221"/>
              <a:gd name="connsiteX26" fmla="*/ 232150 w 3754052"/>
              <a:gd name="connsiteY26" fmla="*/ 1197810 h 1412221"/>
              <a:gd name="connsiteX27" fmla="*/ 258887 w 3754052"/>
              <a:gd name="connsiteY27" fmla="*/ 1363579 h 1412221"/>
              <a:gd name="connsiteX28" fmla="*/ 643897 w 3754052"/>
              <a:gd name="connsiteY28" fmla="*/ 1304758 h 1412221"/>
              <a:gd name="connsiteX29" fmla="*/ 1419266 w 3754052"/>
              <a:gd name="connsiteY29" fmla="*/ 1197810 h 1412221"/>
              <a:gd name="connsiteX30" fmla="*/ 2274845 w 3754052"/>
              <a:gd name="connsiteY30" fmla="*/ 1261979 h 1412221"/>
              <a:gd name="connsiteX31" fmla="*/ 3290845 w 3754052"/>
              <a:gd name="connsiteY31" fmla="*/ 1363579 h 1412221"/>
              <a:gd name="connsiteX32" fmla="*/ 3670508 w 3754052"/>
              <a:gd name="connsiteY32" fmla="*/ 1411705 h 1412221"/>
              <a:gd name="connsiteX33" fmla="*/ 3686550 w 3754052"/>
              <a:gd name="connsiteY33" fmla="*/ 1390316 h 1412221"/>
              <a:gd name="connsiteX34" fmla="*/ 3702592 w 3754052"/>
              <a:gd name="connsiteY34" fmla="*/ 1144337 h 1412221"/>
              <a:gd name="connsiteX35" fmla="*/ 3723982 w 3754052"/>
              <a:gd name="connsiteY35" fmla="*/ 834189 h 1412221"/>
              <a:gd name="connsiteX36" fmla="*/ 3729329 w 3754052"/>
              <a:gd name="connsiteY36" fmla="*/ 663074 h 1412221"/>
              <a:gd name="connsiteX0" fmla="*/ 3729329 w 3754050"/>
              <a:gd name="connsiteY0" fmla="*/ 663074 h 1412221"/>
              <a:gd name="connsiteX1" fmla="*/ 3385025 w 3754050"/>
              <a:gd name="connsiteY1" fmla="*/ 854564 h 1412221"/>
              <a:gd name="connsiteX2" fmla="*/ 2856669 w 3754050"/>
              <a:gd name="connsiteY2" fmla="*/ 506639 h 1412221"/>
              <a:gd name="connsiteX3" fmla="*/ 2761455 w 3754050"/>
              <a:gd name="connsiteY3" fmla="*/ 139031 h 1412221"/>
              <a:gd name="connsiteX4" fmla="*/ 2681245 w 3754050"/>
              <a:gd name="connsiteY4" fmla="*/ 139031 h 1412221"/>
              <a:gd name="connsiteX5" fmla="*/ 2560843 w 3754050"/>
              <a:gd name="connsiteY5" fmla="*/ 421081 h 1412221"/>
              <a:gd name="connsiteX6" fmla="*/ 2387139 w 3754050"/>
              <a:gd name="connsiteY6" fmla="*/ 197853 h 1412221"/>
              <a:gd name="connsiteX7" fmla="*/ 2309861 w 3754050"/>
              <a:gd name="connsiteY7" fmla="*/ 240862 h 1412221"/>
              <a:gd name="connsiteX8" fmla="*/ 2115282 w 3754050"/>
              <a:gd name="connsiteY8" fmla="*/ 214124 h 1412221"/>
              <a:gd name="connsiteX9" fmla="*/ 2151855 w 3754050"/>
              <a:gd name="connsiteY9" fmla="*/ 58821 h 1412221"/>
              <a:gd name="connsiteX10" fmla="*/ 1905876 w 3754050"/>
              <a:gd name="connsiteY10" fmla="*/ 26737 h 1412221"/>
              <a:gd name="connsiteX11" fmla="*/ 1531560 w 3754050"/>
              <a:gd name="connsiteY11" fmla="*/ 16042 h 1412221"/>
              <a:gd name="connsiteX12" fmla="*/ 1323013 w 3754050"/>
              <a:gd name="connsiteY12" fmla="*/ 0 h 1412221"/>
              <a:gd name="connsiteX13" fmla="*/ 1162592 w 3754050"/>
              <a:gd name="connsiteY13" fmla="*/ 16042 h 1412221"/>
              <a:gd name="connsiteX14" fmla="*/ 1055645 w 3754050"/>
              <a:gd name="connsiteY14" fmla="*/ 42779 h 1412221"/>
              <a:gd name="connsiteX15" fmla="*/ 1007518 w 3754050"/>
              <a:gd name="connsiteY15" fmla="*/ 101600 h 1412221"/>
              <a:gd name="connsiteX16" fmla="*/ 900571 w 3754050"/>
              <a:gd name="connsiteY16" fmla="*/ 101600 h 1412221"/>
              <a:gd name="connsiteX17" fmla="*/ 852445 w 3754050"/>
              <a:gd name="connsiteY17" fmla="*/ 69516 h 1412221"/>
              <a:gd name="connsiteX18" fmla="*/ 718760 w 3754050"/>
              <a:gd name="connsiteY18" fmla="*/ 42779 h 1412221"/>
              <a:gd name="connsiteX19" fmla="*/ 595771 w 3754050"/>
              <a:gd name="connsiteY19" fmla="*/ 69516 h 1412221"/>
              <a:gd name="connsiteX20" fmla="*/ 387224 w 3754050"/>
              <a:gd name="connsiteY20" fmla="*/ 181810 h 1412221"/>
              <a:gd name="connsiteX21" fmla="*/ 221455 w 3754050"/>
              <a:gd name="connsiteY21" fmla="*/ 283410 h 1412221"/>
              <a:gd name="connsiteX22" fmla="*/ 82424 w 3754050"/>
              <a:gd name="connsiteY22" fmla="*/ 529389 h 1412221"/>
              <a:gd name="connsiteX23" fmla="*/ 2213 w 3754050"/>
              <a:gd name="connsiteY23" fmla="*/ 807453 h 1412221"/>
              <a:gd name="connsiteX24" fmla="*/ 167982 w 3754050"/>
              <a:gd name="connsiteY24" fmla="*/ 1026695 h 1412221"/>
              <a:gd name="connsiteX25" fmla="*/ 232150 w 3754050"/>
              <a:gd name="connsiteY25" fmla="*/ 1197810 h 1412221"/>
              <a:gd name="connsiteX26" fmla="*/ 258887 w 3754050"/>
              <a:gd name="connsiteY26" fmla="*/ 1363579 h 1412221"/>
              <a:gd name="connsiteX27" fmla="*/ 643897 w 3754050"/>
              <a:gd name="connsiteY27" fmla="*/ 1304758 h 1412221"/>
              <a:gd name="connsiteX28" fmla="*/ 1419266 w 3754050"/>
              <a:gd name="connsiteY28" fmla="*/ 1197810 h 1412221"/>
              <a:gd name="connsiteX29" fmla="*/ 2274845 w 3754050"/>
              <a:gd name="connsiteY29" fmla="*/ 1261979 h 1412221"/>
              <a:gd name="connsiteX30" fmla="*/ 3290845 w 3754050"/>
              <a:gd name="connsiteY30" fmla="*/ 1363579 h 1412221"/>
              <a:gd name="connsiteX31" fmla="*/ 3670508 w 3754050"/>
              <a:gd name="connsiteY31" fmla="*/ 1411705 h 1412221"/>
              <a:gd name="connsiteX32" fmla="*/ 3686550 w 3754050"/>
              <a:gd name="connsiteY32" fmla="*/ 1390316 h 1412221"/>
              <a:gd name="connsiteX33" fmla="*/ 3702592 w 3754050"/>
              <a:gd name="connsiteY33" fmla="*/ 1144337 h 1412221"/>
              <a:gd name="connsiteX34" fmla="*/ 3723982 w 3754050"/>
              <a:gd name="connsiteY34" fmla="*/ 834189 h 1412221"/>
              <a:gd name="connsiteX35" fmla="*/ 3729329 w 3754050"/>
              <a:gd name="connsiteY35" fmla="*/ 663074 h 1412221"/>
              <a:gd name="connsiteX0" fmla="*/ 3729329 w 3754052"/>
              <a:gd name="connsiteY0" fmla="*/ 663074 h 1412221"/>
              <a:gd name="connsiteX1" fmla="*/ 3385025 w 3754052"/>
              <a:gd name="connsiteY1" fmla="*/ 854564 h 1412221"/>
              <a:gd name="connsiteX2" fmla="*/ 2856669 w 3754052"/>
              <a:gd name="connsiteY2" fmla="*/ 506639 h 1412221"/>
              <a:gd name="connsiteX3" fmla="*/ 2681245 w 3754052"/>
              <a:gd name="connsiteY3" fmla="*/ 139031 h 1412221"/>
              <a:gd name="connsiteX4" fmla="*/ 2560843 w 3754052"/>
              <a:gd name="connsiteY4" fmla="*/ 421081 h 1412221"/>
              <a:gd name="connsiteX5" fmla="*/ 2387139 w 3754052"/>
              <a:gd name="connsiteY5" fmla="*/ 197853 h 1412221"/>
              <a:gd name="connsiteX6" fmla="*/ 2309861 w 3754052"/>
              <a:gd name="connsiteY6" fmla="*/ 240862 h 1412221"/>
              <a:gd name="connsiteX7" fmla="*/ 2115282 w 3754052"/>
              <a:gd name="connsiteY7" fmla="*/ 214124 h 1412221"/>
              <a:gd name="connsiteX8" fmla="*/ 2151855 w 3754052"/>
              <a:gd name="connsiteY8" fmla="*/ 58821 h 1412221"/>
              <a:gd name="connsiteX9" fmla="*/ 1905876 w 3754052"/>
              <a:gd name="connsiteY9" fmla="*/ 26737 h 1412221"/>
              <a:gd name="connsiteX10" fmla="*/ 1531560 w 3754052"/>
              <a:gd name="connsiteY10" fmla="*/ 16042 h 1412221"/>
              <a:gd name="connsiteX11" fmla="*/ 1323013 w 3754052"/>
              <a:gd name="connsiteY11" fmla="*/ 0 h 1412221"/>
              <a:gd name="connsiteX12" fmla="*/ 1162592 w 3754052"/>
              <a:gd name="connsiteY12" fmla="*/ 16042 h 1412221"/>
              <a:gd name="connsiteX13" fmla="*/ 1055645 w 3754052"/>
              <a:gd name="connsiteY13" fmla="*/ 42779 h 1412221"/>
              <a:gd name="connsiteX14" fmla="*/ 1007518 w 3754052"/>
              <a:gd name="connsiteY14" fmla="*/ 101600 h 1412221"/>
              <a:gd name="connsiteX15" fmla="*/ 900571 w 3754052"/>
              <a:gd name="connsiteY15" fmla="*/ 101600 h 1412221"/>
              <a:gd name="connsiteX16" fmla="*/ 852445 w 3754052"/>
              <a:gd name="connsiteY16" fmla="*/ 69516 h 1412221"/>
              <a:gd name="connsiteX17" fmla="*/ 718760 w 3754052"/>
              <a:gd name="connsiteY17" fmla="*/ 42779 h 1412221"/>
              <a:gd name="connsiteX18" fmla="*/ 595771 w 3754052"/>
              <a:gd name="connsiteY18" fmla="*/ 69516 h 1412221"/>
              <a:gd name="connsiteX19" fmla="*/ 387224 w 3754052"/>
              <a:gd name="connsiteY19" fmla="*/ 181810 h 1412221"/>
              <a:gd name="connsiteX20" fmla="*/ 221455 w 3754052"/>
              <a:gd name="connsiteY20" fmla="*/ 283410 h 1412221"/>
              <a:gd name="connsiteX21" fmla="*/ 82424 w 3754052"/>
              <a:gd name="connsiteY21" fmla="*/ 529389 h 1412221"/>
              <a:gd name="connsiteX22" fmla="*/ 2213 w 3754052"/>
              <a:gd name="connsiteY22" fmla="*/ 807453 h 1412221"/>
              <a:gd name="connsiteX23" fmla="*/ 167982 w 3754052"/>
              <a:gd name="connsiteY23" fmla="*/ 1026695 h 1412221"/>
              <a:gd name="connsiteX24" fmla="*/ 232150 w 3754052"/>
              <a:gd name="connsiteY24" fmla="*/ 1197810 h 1412221"/>
              <a:gd name="connsiteX25" fmla="*/ 258887 w 3754052"/>
              <a:gd name="connsiteY25" fmla="*/ 1363579 h 1412221"/>
              <a:gd name="connsiteX26" fmla="*/ 643897 w 3754052"/>
              <a:gd name="connsiteY26" fmla="*/ 1304758 h 1412221"/>
              <a:gd name="connsiteX27" fmla="*/ 1419266 w 3754052"/>
              <a:gd name="connsiteY27" fmla="*/ 1197810 h 1412221"/>
              <a:gd name="connsiteX28" fmla="*/ 2274845 w 3754052"/>
              <a:gd name="connsiteY28" fmla="*/ 1261979 h 1412221"/>
              <a:gd name="connsiteX29" fmla="*/ 3290845 w 3754052"/>
              <a:gd name="connsiteY29" fmla="*/ 1363579 h 1412221"/>
              <a:gd name="connsiteX30" fmla="*/ 3670508 w 3754052"/>
              <a:gd name="connsiteY30" fmla="*/ 1411705 h 1412221"/>
              <a:gd name="connsiteX31" fmla="*/ 3686550 w 3754052"/>
              <a:gd name="connsiteY31" fmla="*/ 1390316 h 1412221"/>
              <a:gd name="connsiteX32" fmla="*/ 3702592 w 3754052"/>
              <a:gd name="connsiteY32" fmla="*/ 1144337 h 1412221"/>
              <a:gd name="connsiteX33" fmla="*/ 3723982 w 3754052"/>
              <a:gd name="connsiteY33" fmla="*/ 834189 h 1412221"/>
              <a:gd name="connsiteX34" fmla="*/ 3729329 w 3754052"/>
              <a:gd name="connsiteY34" fmla="*/ 663074 h 1412221"/>
              <a:gd name="connsiteX0" fmla="*/ 3729329 w 3754050"/>
              <a:gd name="connsiteY0" fmla="*/ 663074 h 1412221"/>
              <a:gd name="connsiteX1" fmla="*/ 3385025 w 3754050"/>
              <a:gd name="connsiteY1" fmla="*/ 854564 h 1412221"/>
              <a:gd name="connsiteX2" fmla="*/ 2856669 w 3754050"/>
              <a:gd name="connsiteY2" fmla="*/ 506639 h 1412221"/>
              <a:gd name="connsiteX3" fmla="*/ 2560843 w 3754050"/>
              <a:gd name="connsiteY3" fmla="*/ 421081 h 1412221"/>
              <a:gd name="connsiteX4" fmla="*/ 2387139 w 3754050"/>
              <a:gd name="connsiteY4" fmla="*/ 197853 h 1412221"/>
              <a:gd name="connsiteX5" fmla="*/ 2309861 w 3754050"/>
              <a:gd name="connsiteY5" fmla="*/ 240862 h 1412221"/>
              <a:gd name="connsiteX6" fmla="*/ 2115282 w 3754050"/>
              <a:gd name="connsiteY6" fmla="*/ 214124 h 1412221"/>
              <a:gd name="connsiteX7" fmla="*/ 2151855 w 3754050"/>
              <a:gd name="connsiteY7" fmla="*/ 58821 h 1412221"/>
              <a:gd name="connsiteX8" fmla="*/ 1905876 w 3754050"/>
              <a:gd name="connsiteY8" fmla="*/ 26737 h 1412221"/>
              <a:gd name="connsiteX9" fmla="*/ 1531560 w 3754050"/>
              <a:gd name="connsiteY9" fmla="*/ 16042 h 1412221"/>
              <a:gd name="connsiteX10" fmla="*/ 1323013 w 3754050"/>
              <a:gd name="connsiteY10" fmla="*/ 0 h 1412221"/>
              <a:gd name="connsiteX11" fmla="*/ 1162592 w 3754050"/>
              <a:gd name="connsiteY11" fmla="*/ 16042 h 1412221"/>
              <a:gd name="connsiteX12" fmla="*/ 1055645 w 3754050"/>
              <a:gd name="connsiteY12" fmla="*/ 42779 h 1412221"/>
              <a:gd name="connsiteX13" fmla="*/ 1007518 w 3754050"/>
              <a:gd name="connsiteY13" fmla="*/ 101600 h 1412221"/>
              <a:gd name="connsiteX14" fmla="*/ 900571 w 3754050"/>
              <a:gd name="connsiteY14" fmla="*/ 101600 h 1412221"/>
              <a:gd name="connsiteX15" fmla="*/ 852445 w 3754050"/>
              <a:gd name="connsiteY15" fmla="*/ 69516 h 1412221"/>
              <a:gd name="connsiteX16" fmla="*/ 718760 w 3754050"/>
              <a:gd name="connsiteY16" fmla="*/ 42779 h 1412221"/>
              <a:gd name="connsiteX17" fmla="*/ 595771 w 3754050"/>
              <a:gd name="connsiteY17" fmla="*/ 69516 h 1412221"/>
              <a:gd name="connsiteX18" fmla="*/ 387224 w 3754050"/>
              <a:gd name="connsiteY18" fmla="*/ 181810 h 1412221"/>
              <a:gd name="connsiteX19" fmla="*/ 221455 w 3754050"/>
              <a:gd name="connsiteY19" fmla="*/ 283410 h 1412221"/>
              <a:gd name="connsiteX20" fmla="*/ 82424 w 3754050"/>
              <a:gd name="connsiteY20" fmla="*/ 529389 h 1412221"/>
              <a:gd name="connsiteX21" fmla="*/ 2213 w 3754050"/>
              <a:gd name="connsiteY21" fmla="*/ 807453 h 1412221"/>
              <a:gd name="connsiteX22" fmla="*/ 167982 w 3754050"/>
              <a:gd name="connsiteY22" fmla="*/ 1026695 h 1412221"/>
              <a:gd name="connsiteX23" fmla="*/ 232150 w 3754050"/>
              <a:gd name="connsiteY23" fmla="*/ 1197810 h 1412221"/>
              <a:gd name="connsiteX24" fmla="*/ 258887 w 3754050"/>
              <a:gd name="connsiteY24" fmla="*/ 1363579 h 1412221"/>
              <a:gd name="connsiteX25" fmla="*/ 643897 w 3754050"/>
              <a:gd name="connsiteY25" fmla="*/ 1304758 h 1412221"/>
              <a:gd name="connsiteX26" fmla="*/ 1419266 w 3754050"/>
              <a:gd name="connsiteY26" fmla="*/ 1197810 h 1412221"/>
              <a:gd name="connsiteX27" fmla="*/ 2274845 w 3754050"/>
              <a:gd name="connsiteY27" fmla="*/ 1261979 h 1412221"/>
              <a:gd name="connsiteX28" fmla="*/ 3290845 w 3754050"/>
              <a:gd name="connsiteY28" fmla="*/ 1363579 h 1412221"/>
              <a:gd name="connsiteX29" fmla="*/ 3670508 w 3754050"/>
              <a:gd name="connsiteY29" fmla="*/ 1411705 h 1412221"/>
              <a:gd name="connsiteX30" fmla="*/ 3686550 w 3754050"/>
              <a:gd name="connsiteY30" fmla="*/ 1390316 h 1412221"/>
              <a:gd name="connsiteX31" fmla="*/ 3702592 w 3754050"/>
              <a:gd name="connsiteY31" fmla="*/ 1144337 h 1412221"/>
              <a:gd name="connsiteX32" fmla="*/ 3723982 w 3754050"/>
              <a:gd name="connsiteY32" fmla="*/ 834189 h 1412221"/>
              <a:gd name="connsiteX33" fmla="*/ 3729329 w 3754050"/>
              <a:gd name="connsiteY33" fmla="*/ 663074 h 1412221"/>
              <a:gd name="connsiteX0" fmla="*/ 3723982 w 3743997"/>
              <a:gd name="connsiteY0" fmla="*/ 834189 h 1412221"/>
              <a:gd name="connsiteX1" fmla="*/ 3385025 w 3743997"/>
              <a:gd name="connsiteY1" fmla="*/ 854564 h 1412221"/>
              <a:gd name="connsiteX2" fmla="*/ 2856669 w 3743997"/>
              <a:gd name="connsiteY2" fmla="*/ 506639 h 1412221"/>
              <a:gd name="connsiteX3" fmla="*/ 2560843 w 3743997"/>
              <a:gd name="connsiteY3" fmla="*/ 421081 h 1412221"/>
              <a:gd name="connsiteX4" fmla="*/ 2387139 w 3743997"/>
              <a:gd name="connsiteY4" fmla="*/ 197853 h 1412221"/>
              <a:gd name="connsiteX5" fmla="*/ 2309861 w 3743997"/>
              <a:gd name="connsiteY5" fmla="*/ 240862 h 1412221"/>
              <a:gd name="connsiteX6" fmla="*/ 2115282 w 3743997"/>
              <a:gd name="connsiteY6" fmla="*/ 214124 h 1412221"/>
              <a:gd name="connsiteX7" fmla="*/ 2151855 w 3743997"/>
              <a:gd name="connsiteY7" fmla="*/ 58821 h 1412221"/>
              <a:gd name="connsiteX8" fmla="*/ 1905876 w 3743997"/>
              <a:gd name="connsiteY8" fmla="*/ 26737 h 1412221"/>
              <a:gd name="connsiteX9" fmla="*/ 1531560 w 3743997"/>
              <a:gd name="connsiteY9" fmla="*/ 16042 h 1412221"/>
              <a:gd name="connsiteX10" fmla="*/ 1323013 w 3743997"/>
              <a:gd name="connsiteY10" fmla="*/ 0 h 1412221"/>
              <a:gd name="connsiteX11" fmla="*/ 1162592 w 3743997"/>
              <a:gd name="connsiteY11" fmla="*/ 16042 h 1412221"/>
              <a:gd name="connsiteX12" fmla="*/ 1055645 w 3743997"/>
              <a:gd name="connsiteY12" fmla="*/ 42779 h 1412221"/>
              <a:gd name="connsiteX13" fmla="*/ 1007518 w 3743997"/>
              <a:gd name="connsiteY13" fmla="*/ 101600 h 1412221"/>
              <a:gd name="connsiteX14" fmla="*/ 900571 w 3743997"/>
              <a:gd name="connsiteY14" fmla="*/ 101600 h 1412221"/>
              <a:gd name="connsiteX15" fmla="*/ 852445 w 3743997"/>
              <a:gd name="connsiteY15" fmla="*/ 69516 h 1412221"/>
              <a:gd name="connsiteX16" fmla="*/ 718760 w 3743997"/>
              <a:gd name="connsiteY16" fmla="*/ 42779 h 1412221"/>
              <a:gd name="connsiteX17" fmla="*/ 595771 w 3743997"/>
              <a:gd name="connsiteY17" fmla="*/ 69516 h 1412221"/>
              <a:gd name="connsiteX18" fmla="*/ 387224 w 3743997"/>
              <a:gd name="connsiteY18" fmla="*/ 181810 h 1412221"/>
              <a:gd name="connsiteX19" fmla="*/ 221455 w 3743997"/>
              <a:gd name="connsiteY19" fmla="*/ 283410 h 1412221"/>
              <a:gd name="connsiteX20" fmla="*/ 82424 w 3743997"/>
              <a:gd name="connsiteY20" fmla="*/ 529389 h 1412221"/>
              <a:gd name="connsiteX21" fmla="*/ 2213 w 3743997"/>
              <a:gd name="connsiteY21" fmla="*/ 807453 h 1412221"/>
              <a:gd name="connsiteX22" fmla="*/ 167982 w 3743997"/>
              <a:gd name="connsiteY22" fmla="*/ 1026695 h 1412221"/>
              <a:gd name="connsiteX23" fmla="*/ 232150 w 3743997"/>
              <a:gd name="connsiteY23" fmla="*/ 1197810 h 1412221"/>
              <a:gd name="connsiteX24" fmla="*/ 258887 w 3743997"/>
              <a:gd name="connsiteY24" fmla="*/ 1363579 h 1412221"/>
              <a:gd name="connsiteX25" fmla="*/ 643897 w 3743997"/>
              <a:gd name="connsiteY25" fmla="*/ 1304758 h 1412221"/>
              <a:gd name="connsiteX26" fmla="*/ 1419266 w 3743997"/>
              <a:gd name="connsiteY26" fmla="*/ 1197810 h 1412221"/>
              <a:gd name="connsiteX27" fmla="*/ 2274845 w 3743997"/>
              <a:gd name="connsiteY27" fmla="*/ 1261979 h 1412221"/>
              <a:gd name="connsiteX28" fmla="*/ 3290845 w 3743997"/>
              <a:gd name="connsiteY28" fmla="*/ 1363579 h 1412221"/>
              <a:gd name="connsiteX29" fmla="*/ 3670508 w 3743997"/>
              <a:gd name="connsiteY29" fmla="*/ 1411705 h 1412221"/>
              <a:gd name="connsiteX30" fmla="*/ 3686550 w 3743997"/>
              <a:gd name="connsiteY30" fmla="*/ 1390316 h 1412221"/>
              <a:gd name="connsiteX31" fmla="*/ 3702592 w 3743997"/>
              <a:gd name="connsiteY31" fmla="*/ 1144337 h 1412221"/>
              <a:gd name="connsiteX32" fmla="*/ 3723982 w 3743997"/>
              <a:gd name="connsiteY32" fmla="*/ 834189 h 1412221"/>
              <a:gd name="connsiteX0" fmla="*/ 3702592 w 3721858"/>
              <a:gd name="connsiteY0" fmla="*/ 1144337 h 1412221"/>
              <a:gd name="connsiteX1" fmla="*/ 3385025 w 3721858"/>
              <a:gd name="connsiteY1" fmla="*/ 854564 h 1412221"/>
              <a:gd name="connsiteX2" fmla="*/ 2856669 w 3721858"/>
              <a:gd name="connsiteY2" fmla="*/ 506639 h 1412221"/>
              <a:gd name="connsiteX3" fmla="*/ 2560843 w 3721858"/>
              <a:gd name="connsiteY3" fmla="*/ 421081 h 1412221"/>
              <a:gd name="connsiteX4" fmla="*/ 2387139 w 3721858"/>
              <a:gd name="connsiteY4" fmla="*/ 197853 h 1412221"/>
              <a:gd name="connsiteX5" fmla="*/ 2309861 w 3721858"/>
              <a:gd name="connsiteY5" fmla="*/ 240862 h 1412221"/>
              <a:gd name="connsiteX6" fmla="*/ 2115282 w 3721858"/>
              <a:gd name="connsiteY6" fmla="*/ 214124 h 1412221"/>
              <a:gd name="connsiteX7" fmla="*/ 2151855 w 3721858"/>
              <a:gd name="connsiteY7" fmla="*/ 58821 h 1412221"/>
              <a:gd name="connsiteX8" fmla="*/ 1905876 w 3721858"/>
              <a:gd name="connsiteY8" fmla="*/ 26737 h 1412221"/>
              <a:gd name="connsiteX9" fmla="*/ 1531560 w 3721858"/>
              <a:gd name="connsiteY9" fmla="*/ 16042 h 1412221"/>
              <a:gd name="connsiteX10" fmla="*/ 1323013 w 3721858"/>
              <a:gd name="connsiteY10" fmla="*/ 0 h 1412221"/>
              <a:gd name="connsiteX11" fmla="*/ 1162592 w 3721858"/>
              <a:gd name="connsiteY11" fmla="*/ 16042 h 1412221"/>
              <a:gd name="connsiteX12" fmla="*/ 1055645 w 3721858"/>
              <a:gd name="connsiteY12" fmla="*/ 42779 h 1412221"/>
              <a:gd name="connsiteX13" fmla="*/ 1007518 w 3721858"/>
              <a:gd name="connsiteY13" fmla="*/ 101600 h 1412221"/>
              <a:gd name="connsiteX14" fmla="*/ 900571 w 3721858"/>
              <a:gd name="connsiteY14" fmla="*/ 101600 h 1412221"/>
              <a:gd name="connsiteX15" fmla="*/ 852445 w 3721858"/>
              <a:gd name="connsiteY15" fmla="*/ 69516 h 1412221"/>
              <a:gd name="connsiteX16" fmla="*/ 718760 w 3721858"/>
              <a:gd name="connsiteY16" fmla="*/ 42779 h 1412221"/>
              <a:gd name="connsiteX17" fmla="*/ 595771 w 3721858"/>
              <a:gd name="connsiteY17" fmla="*/ 69516 h 1412221"/>
              <a:gd name="connsiteX18" fmla="*/ 387224 w 3721858"/>
              <a:gd name="connsiteY18" fmla="*/ 181810 h 1412221"/>
              <a:gd name="connsiteX19" fmla="*/ 221455 w 3721858"/>
              <a:gd name="connsiteY19" fmla="*/ 283410 h 1412221"/>
              <a:gd name="connsiteX20" fmla="*/ 82424 w 3721858"/>
              <a:gd name="connsiteY20" fmla="*/ 529389 h 1412221"/>
              <a:gd name="connsiteX21" fmla="*/ 2213 w 3721858"/>
              <a:gd name="connsiteY21" fmla="*/ 807453 h 1412221"/>
              <a:gd name="connsiteX22" fmla="*/ 167982 w 3721858"/>
              <a:gd name="connsiteY22" fmla="*/ 1026695 h 1412221"/>
              <a:gd name="connsiteX23" fmla="*/ 232150 w 3721858"/>
              <a:gd name="connsiteY23" fmla="*/ 1197810 h 1412221"/>
              <a:gd name="connsiteX24" fmla="*/ 258887 w 3721858"/>
              <a:gd name="connsiteY24" fmla="*/ 1363579 h 1412221"/>
              <a:gd name="connsiteX25" fmla="*/ 643897 w 3721858"/>
              <a:gd name="connsiteY25" fmla="*/ 1304758 h 1412221"/>
              <a:gd name="connsiteX26" fmla="*/ 1419266 w 3721858"/>
              <a:gd name="connsiteY26" fmla="*/ 1197810 h 1412221"/>
              <a:gd name="connsiteX27" fmla="*/ 2274845 w 3721858"/>
              <a:gd name="connsiteY27" fmla="*/ 1261979 h 1412221"/>
              <a:gd name="connsiteX28" fmla="*/ 3290845 w 3721858"/>
              <a:gd name="connsiteY28" fmla="*/ 1363579 h 1412221"/>
              <a:gd name="connsiteX29" fmla="*/ 3670508 w 3721858"/>
              <a:gd name="connsiteY29" fmla="*/ 1411705 h 1412221"/>
              <a:gd name="connsiteX30" fmla="*/ 3686550 w 3721858"/>
              <a:gd name="connsiteY30" fmla="*/ 1390316 h 1412221"/>
              <a:gd name="connsiteX31" fmla="*/ 3702592 w 3721858"/>
              <a:gd name="connsiteY31" fmla="*/ 1144337 h 1412221"/>
              <a:gd name="connsiteX0" fmla="*/ 3702592 w 3721860"/>
              <a:gd name="connsiteY0" fmla="*/ 1144337 h 1412221"/>
              <a:gd name="connsiteX1" fmla="*/ 3385025 w 3721860"/>
              <a:gd name="connsiteY1" fmla="*/ 854564 h 1412221"/>
              <a:gd name="connsiteX2" fmla="*/ 2856669 w 3721860"/>
              <a:gd name="connsiteY2" fmla="*/ 506639 h 1412221"/>
              <a:gd name="connsiteX3" fmla="*/ 2560843 w 3721860"/>
              <a:gd name="connsiteY3" fmla="*/ 421081 h 1412221"/>
              <a:gd name="connsiteX4" fmla="*/ 2387139 w 3721860"/>
              <a:gd name="connsiteY4" fmla="*/ 197853 h 1412221"/>
              <a:gd name="connsiteX5" fmla="*/ 2309861 w 3721860"/>
              <a:gd name="connsiteY5" fmla="*/ 240862 h 1412221"/>
              <a:gd name="connsiteX6" fmla="*/ 2115282 w 3721860"/>
              <a:gd name="connsiteY6" fmla="*/ 214124 h 1412221"/>
              <a:gd name="connsiteX7" fmla="*/ 1905876 w 3721860"/>
              <a:gd name="connsiteY7" fmla="*/ 26737 h 1412221"/>
              <a:gd name="connsiteX8" fmla="*/ 1531560 w 3721860"/>
              <a:gd name="connsiteY8" fmla="*/ 16042 h 1412221"/>
              <a:gd name="connsiteX9" fmla="*/ 1323013 w 3721860"/>
              <a:gd name="connsiteY9" fmla="*/ 0 h 1412221"/>
              <a:gd name="connsiteX10" fmla="*/ 1162592 w 3721860"/>
              <a:gd name="connsiteY10" fmla="*/ 16042 h 1412221"/>
              <a:gd name="connsiteX11" fmla="*/ 1055645 w 3721860"/>
              <a:gd name="connsiteY11" fmla="*/ 42779 h 1412221"/>
              <a:gd name="connsiteX12" fmla="*/ 1007518 w 3721860"/>
              <a:gd name="connsiteY12" fmla="*/ 101600 h 1412221"/>
              <a:gd name="connsiteX13" fmla="*/ 900571 w 3721860"/>
              <a:gd name="connsiteY13" fmla="*/ 101600 h 1412221"/>
              <a:gd name="connsiteX14" fmla="*/ 852445 w 3721860"/>
              <a:gd name="connsiteY14" fmla="*/ 69516 h 1412221"/>
              <a:gd name="connsiteX15" fmla="*/ 718760 w 3721860"/>
              <a:gd name="connsiteY15" fmla="*/ 42779 h 1412221"/>
              <a:gd name="connsiteX16" fmla="*/ 595771 w 3721860"/>
              <a:gd name="connsiteY16" fmla="*/ 69516 h 1412221"/>
              <a:gd name="connsiteX17" fmla="*/ 387224 w 3721860"/>
              <a:gd name="connsiteY17" fmla="*/ 181810 h 1412221"/>
              <a:gd name="connsiteX18" fmla="*/ 221455 w 3721860"/>
              <a:gd name="connsiteY18" fmla="*/ 283410 h 1412221"/>
              <a:gd name="connsiteX19" fmla="*/ 82424 w 3721860"/>
              <a:gd name="connsiteY19" fmla="*/ 529389 h 1412221"/>
              <a:gd name="connsiteX20" fmla="*/ 2213 w 3721860"/>
              <a:gd name="connsiteY20" fmla="*/ 807453 h 1412221"/>
              <a:gd name="connsiteX21" fmla="*/ 167982 w 3721860"/>
              <a:gd name="connsiteY21" fmla="*/ 1026695 h 1412221"/>
              <a:gd name="connsiteX22" fmla="*/ 232150 w 3721860"/>
              <a:gd name="connsiteY22" fmla="*/ 1197810 h 1412221"/>
              <a:gd name="connsiteX23" fmla="*/ 258887 w 3721860"/>
              <a:gd name="connsiteY23" fmla="*/ 1363579 h 1412221"/>
              <a:gd name="connsiteX24" fmla="*/ 643897 w 3721860"/>
              <a:gd name="connsiteY24" fmla="*/ 1304758 h 1412221"/>
              <a:gd name="connsiteX25" fmla="*/ 1419266 w 3721860"/>
              <a:gd name="connsiteY25" fmla="*/ 1197810 h 1412221"/>
              <a:gd name="connsiteX26" fmla="*/ 2274845 w 3721860"/>
              <a:gd name="connsiteY26" fmla="*/ 1261979 h 1412221"/>
              <a:gd name="connsiteX27" fmla="*/ 3290845 w 3721860"/>
              <a:gd name="connsiteY27" fmla="*/ 1363579 h 1412221"/>
              <a:gd name="connsiteX28" fmla="*/ 3670508 w 3721860"/>
              <a:gd name="connsiteY28" fmla="*/ 1411705 h 1412221"/>
              <a:gd name="connsiteX29" fmla="*/ 3686550 w 3721860"/>
              <a:gd name="connsiteY29" fmla="*/ 1390316 h 1412221"/>
              <a:gd name="connsiteX30" fmla="*/ 3702592 w 3721860"/>
              <a:gd name="connsiteY30" fmla="*/ 1144337 h 1412221"/>
              <a:gd name="connsiteX0" fmla="*/ 3702592 w 3721858"/>
              <a:gd name="connsiteY0" fmla="*/ 1144337 h 1412221"/>
              <a:gd name="connsiteX1" fmla="*/ 3385025 w 3721858"/>
              <a:gd name="connsiteY1" fmla="*/ 854564 h 1412221"/>
              <a:gd name="connsiteX2" fmla="*/ 2856669 w 3721858"/>
              <a:gd name="connsiteY2" fmla="*/ 506639 h 1412221"/>
              <a:gd name="connsiteX3" fmla="*/ 2560843 w 3721858"/>
              <a:gd name="connsiteY3" fmla="*/ 421081 h 1412221"/>
              <a:gd name="connsiteX4" fmla="*/ 2309861 w 3721858"/>
              <a:gd name="connsiteY4" fmla="*/ 240862 h 1412221"/>
              <a:gd name="connsiteX5" fmla="*/ 2115282 w 3721858"/>
              <a:gd name="connsiteY5" fmla="*/ 214124 h 1412221"/>
              <a:gd name="connsiteX6" fmla="*/ 1905876 w 3721858"/>
              <a:gd name="connsiteY6" fmla="*/ 26737 h 1412221"/>
              <a:gd name="connsiteX7" fmla="*/ 1531560 w 3721858"/>
              <a:gd name="connsiteY7" fmla="*/ 16042 h 1412221"/>
              <a:gd name="connsiteX8" fmla="*/ 1323013 w 3721858"/>
              <a:gd name="connsiteY8" fmla="*/ 0 h 1412221"/>
              <a:gd name="connsiteX9" fmla="*/ 1162592 w 3721858"/>
              <a:gd name="connsiteY9" fmla="*/ 16042 h 1412221"/>
              <a:gd name="connsiteX10" fmla="*/ 1055645 w 3721858"/>
              <a:gd name="connsiteY10" fmla="*/ 42779 h 1412221"/>
              <a:gd name="connsiteX11" fmla="*/ 1007518 w 3721858"/>
              <a:gd name="connsiteY11" fmla="*/ 101600 h 1412221"/>
              <a:gd name="connsiteX12" fmla="*/ 900571 w 3721858"/>
              <a:gd name="connsiteY12" fmla="*/ 101600 h 1412221"/>
              <a:gd name="connsiteX13" fmla="*/ 852445 w 3721858"/>
              <a:gd name="connsiteY13" fmla="*/ 69516 h 1412221"/>
              <a:gd name="connsiteX14" fmla="*/ 718760 w 3721858"/>
              <a:gd name="connsiteY14" fmla="*/ 42779 h 1412221"/>
              <a:gd name="connsiteX15" fmla="*/ 595771 w 3721858"/>
              <a:gd name="connsiteY15" fmla="*/ 69516 h 1412221"/>
              <a:gd name="connsiteX16" fmla="*/ 387224 w 3721858"/>
              <a:gd name="connsiteY16" fmla="*/ 181810 h 1412221"/>
              <a:gd name="connsiteX17" fmla="*/ 221455 w 3721858"/>
              <a:gd name="connsiteY17" fmla="*/ 283410 h 1412221"/>
              <a:gd name="connsiteX18" fmla="*/ 82424 w 3721858"/>
              <a:gd name="connsiteY18" fmla="*/ 529389 h 1412221"/>
              <a:gd name="connsiteX19" fmla="*/ 2213 w 3721858"/>
              <a:gd name="connsiteY19" fmla="*/ 807453 h 1412221"/>
              <a:gd name="connsiteX20" fmla="*/ 167982 w 3721858"/>
              <a:gd name="connsiteY20" fmla="*/ 1026695 h 1412221"/>
              <a:gd name="connsiteX21" fmla="*/ 232150 w 3721858"/>
              <a:gd name="connsiteY21" fmla="*/ 1197810 h 1412221"/>
              <a:gd name="connsiteX22" fmla="*/ 258887 w 3721858"/>
              <a:gd name="connsiteY22" fmla="*/ 1363579 h 1412221"/>
              <a:gd name="connsiteX23" fmla="*/ 643897 w 3721858"/>
              <a:gd name="connsiteY23" fmla="*/ 1304758 h 1412221"/>
              <a:gd name="connsiteX24" fmla="*/ 1419266 w 3721858"/>
              <a:gd name="connsiteY24" fmla="*/ 1197810 h 1412221"/>
              <a:gd name="connsiteX25" fmla="*/ 2274845 w 3721858"/>
              <a:gd name="connsiteY25" fmla="*/ 1261979 h 1412221"/>
              <a:gd name="connsiteX26" fmla="*/ 3290845 w 3721858"/>
              <a:gd name="connsiteY26" fmla="*/ 1363579 h 1412221"/>
              <a:gd name="connsiteX27" fmla="*/ 3670508 w 3721858"/>
              <a:gd name="connsiteY27" fmla="*/ 1411705 h 1412221"/>
              <a:gd name="connsiteX28" fmla="*/ 3686550 w 3721858"/>
              <a:gd name="connsiteY28" fmla="*/ 1390316 h 1412221"/>
              <a:gd name="connsiteX29" fmla="*/ 3702592 w 3721858"/>
              <a:gd name="connsiteY29" fmla="*/ 1144337 h 1412221"/>
              <a:gd name="connsiteX0" fmla="*/ 3702592 w 3721860"/>
              <a:gd name="connsiteY0" fmla="*/ 1144337 h 1412221"/>
              <a:gd name="connsiteX1" fmla="*/ 3385025 w 3721860"/>
              <a:gd name="connsiteY1" fmla="*/ 854564 h 1412221"/>
              <a:gd name="connsiteX2" fmla="*/ 2856669 w 3721860"/>
              <a:gd name="connsiteY2" fmla="*/ 506639 h 1412221"/>
              <a:gd name="connsiteX3" fmla="*/ 2601441 w 3721860"/>
              <a:gd name="connsiteY3" fmla="*/ 343224 h 1412221"/>
              <a:gd name="connsiteX4" fmla="*/ 2309861 w 3721860"/>
              <a:gd name="connsiteY4" fmla="*/ 240862 h 1412221"/>
              <a:gd name="connsiteX5" fmla="*/ 2115282 w 3721860"/>
              <a:gd name="connsiteY5" fmla="*/ 214124 h 1412221"/>
              <a:gd name="connsiteX6" fmla="*/ 1905876 w 3721860"/>
              <a:gd name="connsiteY6" fmla="*/ 26737 h 1412221"/>
              <a:gd name="connsiteX7" fmla="*/ 1531560 w 3721860"/>
              <a:gd name="connsiteY7" fmla="*/ 16042 h 1412221"/>
              <a:gd name="connsiteX8" fmla="*/ 1323013 w 3721860"/>
              <a:gd name="connsiteY8" fmla="*/ 0 h 1412221"/>
              <a:gd name="connsiteX9" fmla="*/ 1162592 w 3721860"/>
              <a:gd name="connsiteY9" fmla="*/ 16042 h 1412221"/>
              <a:gd name="connsiteX10" fmla="*/ 1055645 w 3721860"/>
              <a:gd name="connsiteY10" fmla="*/ 42779 h 1412221"/>
              <a:gd name="connsiteX11" fmla="*/ 1007518 w 3721860"/>
              <a:gd name="connsiteY11" fmla="*/ 101600 h 1412221"/>
              <a:gd name="connsiteX12" fmla="*/ 900571 w 3721860"/>
              <a:gd name="connsiteY12" fmla="*/ 101600 h 1412221"/>
              <a:gd name="connsiteX13" fmla="*/ 852445 w 3721860"/>
              <a:gd name="connsiteY13" fmla="*/ 69516 h 1412221"/>
              <a:gd name="connsiteX14" fmla="*/ 718760 w 3721860"/>
              <a:gd name="connsiteY14" fmla="*/ 42779 h 1412221"/>
              <a:gd name="connsiteX15" fmla="*/ 595771 w 3721860"/>
              <a:gd name="connsiteY15" fmla="*/ 69516 h 1412221"/>
              <a:gd name="connsiteX16" fmla="*/ 387224 w 3721860"/>
              <a:gd name="connsiteY16" fmla="*/ 181810 h 1412221"/>
              <a:gd name="connsiteX17" fmla="*/ 221455 w 3721860"/>
              <a:gd name="connsiteY17" fmla="*/ 283410 h 1412221"/>
              <a:gd name="connsiteX18" fmla="*/ 82424 w 3721860"/>
              <a:gd name="connsiteY18" fmla="*/ 529389 h 1412221"/>
              <a:gd name="connsiteX19" fmla="*/ 2213 w 3721860"/>
              <a:gd name="connsiteY19" fmla="*/ 807453 h 1412221"/>
              <a:gd name="connsiteX20" fmla="*/ 167982 w 3721860"/>
              <a:gd name="connsiteY20" fmla="*/ 1026695 h 1412221"/>
              <a:gd name="connsiteX21" fmla="*/ 232150 w 3721860"/>
              <a:gd name="connsiteY21" fmla="*/ 1197810 h 1412221"/>
              <a:gd name="connsiteX22" fmla="*/ 258887 w 3721860"/>
              <a:gd name="connsiteY22" fmla="*/ 1363579 h 1412221"/>
              <a:gd name="connsiteX23" fmla="*/ 643897 w 3721860"/>
              <a:gd name="connsiteY23" fmla="*/ 1304758 h 1412221"/>
              <a:gd name="connsiteX24" fmla="*/ 1419266 w 3721860"/>
              <a:gd name="connsiteY24" fmla="*/ 1197810 h 1412221"/>
              <a:gd name="connsiteX25" fmla="*/ 2274845 w 3721860"/>
              <a:gd name="connsiteY25" fmla="*/ 1261979 h 1412221"/>
              <a:gd name="connsiteX26" fmla="*/ 3290845 w 3721860"/>
              <a:gd name="connsiteY26" fmla="*/ 1363579 h 1412221"/>
              <a:gd name="connsiteX27" fmla="*/ 3670508 w 3721860"/>
              <a:gd name="connsiteY27" fmla="*/ 1411705 h 1412221"/>
              <a:gd name="connsiteX28" fmla="*/ 3686550 w 3721860"/>
              <a:gd name="connsiteY28" fmla="*/ 1390316 h 1412221"/>
              <a:gd name="connsiteX29" fmla="*/ 3702592 w 3721860"/>
              <a:gd name="connsiteY29" fmla="*/ 1144337 h 1412221"/>
              <a:gd name="connsiteX0" fmla="*/ 3702592 w 3721858"/>
              <a:gd name="connsiteY0" fmla="*/ 1144337 h 1412221"/>
              <a:gd name="connsiteX1" fmla="*/ 3385025 w 3721858"/>
              <a:gd name="connsiteY1" fmla="*/ 854564 h 1412221"/>
              <a:gd name="connsiteX2" fmla="*/ 2856669 w 3721858"/>
              <a:gd name="connsiteY2" fmla="*/ 506639 h 1412221"/>
              <a:gd name="connsiteX3" fmla="*/ 2601441 w 3721858"/>
              <a:gd name="connsiteY3" fmla="*/ 343224 h 1412221"/>
              <a:gd name="connsiteX4" fmla="*/ 2309861 w 3721858"/>
              <a:gd name="connsiteY4" fmla="*/ 240862 h 1412221"/>
              <a:gd name="connsiteX5" fmla="*/ 2115282 w 3721858"/>
              <a:gd name="connsiteY5" fmla="*/ 162221 h 1412221"/>
              <a:gd name="connsiteX6" fmla="*/ 1905876 w 3721858"/>
              <a:gd name="connsiteY6" fmla="*/ 26737 h 1412221"/>
              <a:gd name="connsiteX7" fmla="*/ 1531560 w 3721858"/>
              <a:gd name="connsiteY7" fmla="*/ 16042 h 1412221"/>
              <a:gd name="connsiteX8" fmla="*/ 1323013 w 3721858"/>
              <a:gd name="connsiteY8" fmla="*/ 0 h 1412221"/>
              <a:gd name="connsiteX9" fmla="*/ 1162592 w 3721858"/>
              <a:gd name="connsiteY9" fmla="*/ 16042 h 1412221"/>
              <a:gd name="connsiteX10" fmla="*/ 1055645 w 3721858"/>
              <a:gd name="connsiteY10" fmla="*/ 42779 h 1412221"/>
              <a:gd name="connsiteX11" fmla="*/ 1007518 w 3721858"/>
              <a:gd name="connsiteY11" fmla="*/ 101600 h 1412221"/>
              <a:gd name="connsiteX12" fmla="*/ 900571 w 3721858"/>
              <a:gd name="connsiteY12" fmla="*/ 101600 h 1412221"/>
              <a:gd name="connsiteX13" fmla="*/ 852445 w 3721858"/>
              <a:gd name="connsiteY13" fmla="*/ 69516 h 1412221"/>
              <a:gd name="connsiteX14" fmla="*/ 718760 w 3721858"/>
              <a:gd name="connsiteY14" fmla="*/ 42779 h 1412221"/>
              <a:gd name="connsiteX15" fmla="*/ 595771 w 3721858"/>
              <a:gd name="connsiteY15" fmla="*/ 69516 h 1412221"/>
              <a:gd name="connsiteX16" fmla="*/ 387224 w 3721858"/>
              <a:gd name="connsiteY16" fmla="*/ 181810 h 1412221"/>
              <a:gd name="connsiteX17" fmla="*/ 221455 w 3721858"/>
              <a:gd name="connsiteY17" fmla="*/ 283410 h 1412221"/>
              <a:gd name="connsiteX18" fmla="*/ 82424 w 3721858"/>
              <a:gd name="connsiteY18" fmla="*/ 529389 h 1412221"/>
              <a:gd name="connsiteX19" fmla="*/ 2213 w 3721858"/>
              <a:gd name="connsiteY19" fmla="*/ 807453 h 1412221"/>
              <a:gd name="connsiteX20" fmla="*/ 167982 w 3721858"/>
              <a:gd name="connsiteY20" fmla="*/ 1026695 h 1412221"/>
              <a:gd name="connsiteX21" fmla="*/ 232150 w 3721858"/>
              <a:gd name="connsiteY21" fmla="*/ 1197810 h 1412221"/>
              <a:gd name="connsiteX22" fmla="*/ 258887 w 3721858"/>
              <a:gd name="connsiteY22" fmla="*/ 1363579 h 1412221"/>
              <a:gd name="connsiteX23" fmla="*/ 643897 w 3721858"/>
              <a:gd name="connsiteY23" fmla="*/ 1304758 h 1412221"/>
              <a:gd name="connsiteX24" fmla="*/ 1419266 w 3721858"/>
              <a:gd name="connsiteY24" fmla="*/ 1197810 h 1412221"/>
              <a:gd name="connsiteX25" fmla="*/ 2274845 w 3721858"/>
              <a:gd name="connsiteY25" fmla="*/ 1261979 h 1412221"/>
              <a:gd name="connsiteX26" fmla="*/ 3290845 w 3721858"/>
              <a:gd name="connsiteY26" fmla="*/ 1363579 h 1412221"/>
              <a:gd name="connsiteX27" fmla="*/ 3670508 w 3721858"/>
              <a:gd name="connsiteY27" fmla="*/ 1411705 h 1412221"/>
              <a:gd name="connsiteX28" fmla="*/ 3686550 w 3721858"/>
              <a:gd name="connsiteY28" fmla="*/ 1390316 h 1412221"/>
              <a:gd name="connsiteX29" fmla="*/ 3702592 w 3721858"/>
              <a:gd name="connsiteY29" fmla="*/ 1144337 h 1412221"/>
              <a:gd name="connsiteX0" fmla="*/ 3621393 w 3707089"/>
              <a:gd name="connsiteY0" fmla="*/ 1274095 h 1413468"/>
              <a:gd name="connsiteX1" fmla="*/ 3385025 w 3707089"/>
              <a:gd name="connsiteY1" fmla="*/ 854564 h 1413468"/>
              <a:gd name="connsiteX2" fmla="*/ 2856669 w 3707089"/>
              <a:gd name="connsiteY2" fmla="*/ 506639 h 1413468"/>
              <a:gd name="connsiteX3" fmla="*/ 2601441 w 3707089"/>
              <a:gd name="connsiteY3" fmla="*/ 343224 h 1413468"/>
              <a:gd name="connsiteX4" fmla="*/ 2309861 w 3707089"/>
              <a:gd name="connsiteY4" fmla="*/ 240862 h 1413468"/>
              <a:gd name="connsiteX5" fmla="*/ 2115282 w 3707089"/>
              <a:gd name="connsiteY5" fmla="*/ 162221 h 1413468"/>
              <a:gd name="connsiteX6" fmla="*/ 1905876 w 3707089"/>
              <a:gd name="connsiteY6" fmla="*/ 26737 h 1413468"/>
              <a:gd name="connsiteX7" fmla="*/ 1531560 w 3707089"/>
              <a:gd name="connsiteY7" fmla="*/ 16042 h 1413468"/>
              <a:gd name="connsiteX8" fmla="*/ 1323013 w 3707089"/>
              <a:gd name="connsiteY8" fmla="*/ 0 h 1413468"/>
              <a:gd name="connsiteX9" fmla="*/ 1162592 w 3707089"/>
              <a:gd name="connsiteY9" fmla="*/ 16042 h 1413468"/>
              <a:gd name="connsiteX10" fmla="*/ 1055645 w 3707089"/>
              <a:gd name="connsiteY10" fmla="*/ 42779 h 1413468"/>
              <a:gd name="connsiteX11" fmla="*/ 1007518 w 3707089"/>
              <a:gd name="connsiteY11" fmla="*/ 101600 h 1413468"/>
              <a:gd name="connsiteX12" fmla="*/ 900571 w 3707089"/>
              <a:gd name="connsiteY12" fmla="*/ 101600 h 1413468"/>
              <a:gd name="connsiteX13" fmla="*/ 852445 w 3707089"/>
              <a:gd name="connsiteY13" fmla="*/ 69516 h 1413468"/>
              <a:gd name="connsiteX14" fmla="*/ 718760 w 3707089"/>
              <a:gd name="connsiteY14" fmla="*/ 42779 h 1413468"/>
              <a:gd name="connsiteX15" fmla="*/ 595771 w 3707089"/>
              <a:gd name="connsiteY15" fmla="*/ 69516 h 1413468"/>
              <a:gd name="connsiteX16" fmla="*/ 387224 w 3707089"/>
              <a:gd name="connsiteY16" fmla="*/ 181810 h 1413468"/>
              <a:gd name="connsiteX17" fmla="*/ 221455 w 3707089"/>
              <a:gd name="connsiteY17" fmla="*/ 283410 h 1413468"/>
              <a:gd name="connsiteX18" fmla="*/ 82424 w 3707089"/>
              <a:gd name="connsiteY18" fmla="*/ 529389 h 1413468"/>
              <a:gd name="connsiteX19" fmla="*/ 2213 w 3707089"/>
              <a:gd name="connsiteY19" fmla="*/ 807453 h 1413468"/>
              <a:gd name="connsiteX20" fmla="*/ 167982 w 3707089"/>
              <a:gd name="connsiteY20" fmla="*/ 1026695 h 1413468"/>
              <a:gd name="connsiteX21" fmla="*/ 232150 w 3707089"/>
              <a:gd name="connsiteY21" fmla="*/ 1197810 h 1413468"/>
              <a:gd name="connsiteX22" fmla="*/ 258887 w 3707089"/>
              <a:gd name="connsiteY22" fmla="*/ 1363579 h 1413468"/>
              <a:gd name="connsiteX23" fmla="*/ 643897 w 3707089"/>
              <a:gd name="connsiteY23" fmla="*/ 1304758 h 1413468"/>
              <a:gd name="connsiteX24" fmla="*/ 1419266 w 3707089"/>
              <a:gd name="connsiteY24" fmla="*/ 1197810 h 1413468"/>
              <a:gd name="connsiteX25" fmla="*/ 2274845 w 3707089"/>
              <a:gd name="connsiteY25" fmla="*/ 1261979 h 1413468"/>
              <a:gd name="connsiteX26" fmla="*/ 3290845 w 3707089"/>
              <a:gd name="connsiteY26" fmla="*/ 1363579 h 1413468"/>
              <a:gd name="connsiteX27" fmla="*/ 3670508 w 3707089"/>
              <a:gd name="connsiteY27" fmla="*/ 1411705 h 1413468"/>
              <a:gd name="connsiteX28" fmla="*/ 3686550 w 3707089"/>
              <a:gd name="connsiteY28" fmla="*/ 1390316 h 1413468"/>
              <a:gd name="connsiteX29" fmla="*/ 3621393 w 3707089"/>
              <a:gd name="connsiteY29" fmla="*/ 1274095 h 1413468"/>
              <a:gd name="connsiteX0" fmla="*/ 3621393 w 3707089"/>
              <a:gd name="connsiteY0" fmla="*/ 1274095 h 1413468"/>
              <a:gd name="connsiteX1" fmla="*/ 3303827 w 3707089"/>
              <a:gd name="connsiteY1" fmla="*/ 906468 h 1413468"/>
              <a:gd name="connsiteX2" fmla="*/ 2856669 w 3707089"/>
              <a:gd name="connsiteY2" fmla="*/ 506639 h 1413468"/>
              <a:gd name="connsiteX3" fmla="*/ 2601441 w 3707089"/>
              <a:gd name="connsiteY3" fmla="*/ 343224 h 1413468"/>
              <a:gd name="connsiteX4" fmla="*/ 2309861 w 3707089"/>
              <a:gd name="connsiteY4" fmla="*/ 240862 h 1413468"/>
              <a:gd name="connsiteX5" fmla="*/ 2115282 w 3707089"/>
              <a:gd name="connsiteY5" fmla="*/ 162221 h 1413468"/>
              <a:gd name="connsiteX6" fmla="*/ 1905876 w 3707089"/>
              <a:gd name="connsiteY6" fmla="*/ 26737 h 1413468"/>
              <a:gd name="connsiteX7" fmla="*/ 1531560 w 3707089"/>
              <a:gd name="connsiteY7" fmla="*/ 16042 h 1413468"/>
              <a:gd name="connsiteX8" fmla="*/ 1323013 w 3707089"/>
              <a:gd name="connsiteY8" fmla="*/ 0 h 1413468"/>
              <a:gd name="connsiteX9" fmla="*/ 1162592 w 3707089"/>
              <a:gd name="connsiteY9" fmla="*/ 16042 h 1413468"/>
              <a:gd name="connsiteX10" fmla="*/ 1055645 w 3707089"/>
              <a:gd name="connsiteY10" fmla="*/ 42779 h 1413468"/>
              <a:gd name="connsiteX11" fmla="*/ 1007518 w 3707089"/>
              <a:gd name="connsiteY11" fmla="*/ 101600 h 1413468"/>
              <a:gd name="connsiteX12" fmla="*/ 900571 w 3707089"/>
              <a:gd name="connsiteY12" fmla="*/ 101600 h 1413468"/>
              <a:gd name="connsiteX13" fmla="*/ 852445 w 3707089"/>
              <a:gd name="connsiteY13" fmla="*/ 69516 h 1413468"/>
              <a:gd name="connsiteX14" fmla="*/ 718760 w 3707089"/>
              <a:gd name="connsiteY14" fmla="*/ 42779 h 1413468"/>
              <a:gd name="connsiteX15" fmla="*/ 595771 w 3707089"/>
              <a:gd name="connsiteY15" fmla="*/ 69516 h 1413468"/>
              <a:gd name="connsiteX16" fmla="*/ 387224 w 3707089"/>
              <a:gd name="connsiteY16" fmla="*/ 181810 h 1413468"/>
              <a:gd name="connsiteX17" fmla="*/ 221455 w 3707089"/>
              <a:gd name="connsiteY17" fmla="*/ 283410 h 1413468"/>
              <a:gd name="connsiteX18" fmla="*/ 82424 w 3707089"/>
              <a:gd name="connsiteY18" fmla="*/ 529389 h 1413468"/>
              <a:gd name="connsiteX19" fmla="*/ 2213 w 3707089"/>
              <a:gd name="connsiteY19" fmla="*/ 807453 h 1413468"/>
              <a:gd name="connsiteX20" fmla="*/ 167982 w 3707089"/>
              <a:gd name="connsiteY20" fmla="*/ 1026695 h 1413468"/>
              <a:gd name="connsiteX21" fmla="*/ 232150 w 3707089"/>
              <a:gd name="connsiteY21" fmla="*/ 1197810 h 1413468"/>
              <a:gd name="connsiteX22" fmla="*/ 258887 w 3707089"/>
              <a:gd name="connsiteY22" fmla="*/ 1363579 h 1413468"/>
              <a:gd name="connsiteX23" fmla="*/ 643897 w 3707089"/>
              <a:gd name="connsiteY23" fmla="*/ 1304758 h 1413468"/>
              <a:gd name="connsiteX24" fmla="*/ 1419266 w 3707089"/>
              <a:gd name="connsiteY24" fmla="*/ 1197810 h 1413468"/>
              <a:gd name="connsiteX25" fmla="*/ 2274845 w 3707089"/>
              <a:gd name="connsiteY25" fmla="*/ 1261979 h 1413468"/>
              <a:gd name="connsiteX26" fmla="*/ 3290845 w 3707089"/>
              <a:gd name="connsiteY26" fmla="*/ 1363579 h 1413468"/>
              <a:gd name="connsiteX27" fmla="*/ 3670508 w 3707089"/>
              <a:gd name="connsiteY27" fmla="*/ 1411705 h 1413468"/>
              <a:gd name="connsiteX28" fmla="*/ 3686550 w 3707089"/>
              <a:gd name="connsiteY28" fmla="*/ 1390316 h 1413468"/>
              <a:gd name="connsiteX29" fmla="*/ 3621393 w 3707089"/>
              <a:gd name="connsiteY29" fmla="*/ 1274095 h 1413468"/>
              <a:gd name="connsiteX0" fmla="*/ 3621393 w 3679469"/>
              <a:gd name="connsiteY0" fmla="*/ 1274095 h 1415834"/>
              <a:gd name="connsiteX1" fmla="*/ 3303827 w 3679469"/>
              <a:gd name="connsiteY1" fmla="*/ 906468 h 1415834"/>
              <a:gd name="connsiteX2" fmla="*/ 2856669 w 3679469"/>
              <a:gd name="connsiteY2" fmla="*/ 506639 h 1415834"/>
              <a:gd name="connsiteX3" fmla="*/ 2601441 w 3679469"/>
              <a:gd name="connsiteY3" fmla="*/ 343224 h 1415834"/>
              <a:gd name="connsiteX4" fmla="*/ 2309861 w 3679469"/>
              <a:gd name="connsiteY4" fmla="*/ 240862 h 1415834"/>
              <a:gd name="connsiteX5" fmla="*/ 2115282 w 3679469"/>
              <a:gd name="connsiteY5" fmla="*/ 162221 h 1415834"/>
              <a:gd name="connsiteX6" fmla="*/ 1905876 w 3679469"/>
              <a:gd name="connsiteY6" fmla="*/ 26737 h 1415834"/>
              <a:gd name="connsiteX7" fmla="*/ 1531560 w 3679469"/>
              <a:gd name="connsiteY7" fmla="*/ 16042 h 1415834"/>
              <a:gd name="connsiteX8" fmla="*/ 1323013 w 3679469"/>
              <a:gd name="connsiteY8" fmla="*/ 0 h 1415834"/>
              <a:gd name="connsiteX9" fmla="*/ 1162592 w 3679469"/>
              <a:gd name="connsiteY9" fmla="*/ 16042 h 1415834"/>
              <a:gd name="connsiteX10" fmla="*/ 1055645 w 3679469"/>
              <a:gd name="connsiteY10" fmla="*/ 42779 h 1415834"/>
              <a:gd name="connsiteX11" fmla="*/ 1007518 w 3679469"/>
              <a:gd name="connsiteY11" fmla="*/ 101600 h 1415834"/>
              <a:gd name="connsiteX12" fmla="*/ 900571 w 3679469"/>
              <a:gd name="connsiteY12" fmla="*/ 101600 h 1415834"/>
              <a:gd name="connsiteX13" fmla="*/ 852445 w 3679469"/>
              <a:gd name="connsiteY13" fmla="*/ 69516 h 1415834"/>
              <a:gd name="connsiteX14" fmla="*/ 718760 w 3679469"/>
              <a:gd name="connsiteY14" fmla="*/ 42779 h 1415834"/>
              <a:gd name="connsiteX15" fmla="*/ 595771 w 3679469"/>
              <a:gd name="connsiteY15" fmla="*/ 69516 h 1415834"/>
              <a:gd name="connsiteX16" fmla="*/ 387224 w 3679469"/>
              <a:gd name="connsiteY16" fmla="*/ 181810 h 1415834"/>
              <a:gd name="connsiteX17" fmla="*/ 221455 w 3679469"/>
              <a:gd name="connsiteY17" fmla="*/ 283410 h 1415834"/>
              <a:gd name="connsiteX18" fmla="*/ 82424 w 3679469"/>
              <a:gd name="connsiteY18" fmla="*/ 529389 h 1415834"/>
              <a:gd name="connsiteX19" fmla="*/ 2213 w 3679469"/>
              <a:gd name="connsiteY19" fmla="*/ 807453 h 1415834"/>
              <a:gd name="connsiteX20" fmla="*/ 167982 w 3679469"/>
              <a:gd name="connsiteY20" fmla="*/ 1026695 h 1415834"/>
              <a:gd name="connsiteX21" fmla="*/ 232150 w 3679469"/>
              <a:gd name="connsiteY21" fmla="*/ 1197810 h 1415834"/>
              <a:gd name="connsiteX22" fmla="*/ 258887 w 3679469"/>
              <a:gd name="connsiteY22" fmla="*/ 1363579 h 1415834"/>
              <a:gd name="connsiteX23" fmla="*/ 643897 w 3679469"/>
              <a:gd name="connsiteY23" fmla="*/ 1304758 h 1415834"/>
              <a:gd name="connsiteX24" fmla="*/ 1419266 w 3679469"/>
              <a:gd name="connsiteY24" fmla="*/ 1197810 h 1415834"/>
              <a:gd name="connsiteX25" fmla="*/ 2274845 w 3679469"/>
              <a:gd name="connsiteY25" fmla="*/ 1261979 h 1415834"/>
              <a:gd name="connsiteX26" fmla="*/ 3290845 w 3679469"/>
              <a:gd name="connsiteY26" fmla="*/ 1363579 h 1415834"/>
              <a:gd name="connsiteX27" fmla="*/ 3670508 w 3679469"/>
              <a:gd name="connsiteY27" fmla="*/ 1411705 h 1415834"/>
              <a:gd name="connsiteX28" fmla="*/ 3564755 w 3679469"/>
              <a:gd name="connsiteY28" fmla="*/ 1260558 h 1415834"/>
              <a:gd name="connsiteX29" fmla="*/ 3621393 w 3679469"/>
              <a:gd name="connsiteY29" fmla="*/ 1274095 h 1415834"/>
              <a:gd name="connsiteX0" fmla="*/ 3621393 w 3638627"/>
              <a:gd name="connsiteY0" fmla="*/ 1274095 h 1364428"/>
              <a:gd name="connsiteX1" fmla="*/ 3303827 w 3638627"/>
              <a:gd name="connsiteY1" fmla="*/ 906468 h 1364428"/>
              <a:gd name="connsiteX2" fmla="*/ 2856669 w 3638627"/>
              <a:gd name="connsiteY2" fmla="*/ 506639 h 1364428"/>
              <a:gd name="connsiteX3" fmla="*/ 2601441 w 3638627"/>
              <a:gd name="connsiteY3" fmla="*/ 343224 h 1364428"/>
              <a:gd name="connsiteX4" fmla="*/ 2309861 w 3638627"/>
              <a:gd name="connsiteY4" fmla="*/ 240862 h 1364428"/>
              <a:gd name="connsiteX5" fmla="*/ 2115282 w 3638627"/>
              <a:gd name="connsiteY5" fmla="*/ 162221 h 1364428"/>
              <a:gd name="connsiteX6" fmla="*/ 1905876 w 3638627"/>
              <a:gd name="connsiteY6" fmla="*/ 26737 h 1364428"/>
              <a:gd name="connsiteX7" fmla="*/ 1531560 w 3638627"/>
              <a:gd name="connsiteY7" fmla="*/ 16042 h 1364428"/>
              <a:gd name="connsiteX8" fmla="*/ 1323013 w 3638627"/>
              <a:gd name="connsiteY8" fmla="*/ 0 h 1364428"/>
              <a:gd name="connsiteX9" fmla="*/ 1162592 w 3638627"/>
              <a:gd name="connsiteY9" fmla="*/ 16042 h 1364428"/>
              <a:gd name="connsiteX10" fmla="*/ 1055645 w 3638627"/>
              <a:gd name="connsiteY10" fmla="*/ 42779 h 1364428"/>
              <a:gd name="connsiteX11" fmla="*/ 1007518 w 3638627"/>
              <a:gd name="connsiteY11" fmla="*/ 101600 h 1364428"/>
              <a:gd name="connsiteX12" fmla="*/ 900571 w 3638627"/>
              <a:gd name="connsiteY12" fmla="*/ 101600 h 1364428"/>
              <a:gd name="connsiteX13" fmla="*/ 852445 w 3638627"/>
              <a:gd name="connsiteY13" fmla="*/ 69516 h 1364428"/>
              <a:gd name="connsiteX14" fmla="*/ 718760 w 3638627"/>
              <a:gd name="connsiteY14" fmla="*/ 42779 h 1364428"/>
              <a:gd name="connsiteX15" fmla="*/ 595771 w 3638627"/>
              <a:gd name="connsiteY15" fmla="*/ 69516 h 1364428"/>
              <a:gd name="connsiteX16" fmla="*/ 387224 w 3638627"/>
              <a:gd name="connsiteY16" fmla="*/ 181810 h 1364428"/>
              <a:gd name="connsiteX17" fmla="*/ 221455 w 3638627"/>
              <a:gd name="connsiteY17" fmla="*/ 283410 h 1364428"/>
              <a:gd name="connsiteX18" fmla="*/ 82424 w 3638627"/>
              <a:gd name="connsiteY18" fmla="*/ 529389 h 1364428"/>
              <a:gd name="connsiteX19" fmla="*/ 2213 w 3638627"/>
              <a:gd name="connsiteY19" fmla="*/ 807453 h 1364428"/>
              <a:gd name="connsiteX20" fmla="*/ 167982 w 3638627"/>
              <a:gd name="connsiteY20" fmla="*/ 1026695 h 1364428"/>
              <a:gd name="connsiteX21" fmla="*/ 232150 w 3638627"/>
              <a:gd name="connsiteY21" fmla="*/ 1197810 h 1364428"/>
              <a:gd name="connsiteX22" fmla="*/ 258887 w 3638627"/>
              <a:gd name="connsiteY22" fmla="*/ 1363579 h 1364428"/>
              <a:gd name="connsiteX23" fmla="*/ 643897 w 3638627"/>
              <a:gd name="connsiteY23" fmla="*/ 1304758 h 1364428"/>
              <a:gd name="connsiteX24" fmla="*/ 1419266 w 3638627"/>
              <a:gd name="connsiteY24" fmla="*/ 1197810 h 1364428"/>
              <a:gd name="connsiteX25" fmla="*/ 2274845 w 3638627"/>
              <a:gd name="connsiteY25" fmla="*/ 1261979 h 1364428"/>
              <a:gd name="connsiteX26" fmla="*/ 3290845 w 3638627"/>
              <a:gd name="connsiteY26" fmla="*/ 1363579 h 1364428"/>
              <a:gd name="connsiteX27" fmla="*/ 3413381 w 3638627"/>
              <a:gd name="connsiteY27" fmla="*/ 1307896 h 1364428"/>
              <a:gd name="connsiteX28" fmla="*/ 3564755 w 3638627"/>
              <a:gd name="connsiteY28" fmla="*/ 1260558 h 1364428"/>
              <a:gd name="connsiteX29" fmla="*/ 3621393 w 3638627"/>
              <a:gd name="connsiteY29" fmla="*/ 1274095 h 1364428"/>
              <a:gd name="connsiteX0" fmla="*/ 3621393 w 3641779"/>
              <a:gd name="connsiteY0" fmla="*/ 1274095 h 1363580"/>
              <a:gd name="connsiteX1" fmla="*/ 3303827 w 3641779"/>
              <a:gd name="connsiteY1" fmla="*/ 906468 h 1363580"/>
              <a:gd name="connsiteX2" fmla="*/ 2856669 w 3641779"/>
              <a:gd name="connsiteY2" fmla="*/ 506639 h 1363580"/>
              <a:gd name="connsiteX3" fmla="*/ 2601441 w 3641779"/>
              <a:gd name="connsiteY3" fmla="*/ 343224 h 1363580"/>
              <a:gd name="connsiteX4" fmla="*/ 2309861 w 3641779"/>
              <a:gd name="connsiteY4" fmla="*/ 240862 h 1363580"/>
              <a:gd name="connsiteX5" fmla="*/ 2115282 w 3641779"/>
              <a:gd name="connsiteY5" fmla="*/ 162221 h 1363580"/>
              <a:gd name="connsiteX6" fmla="*/ 1905876 w 3641779"/>
              <a:gd name="connsiteY6" fmla="*/ 26737 h 1363580"/>
              <a:gd name="connsiteX7" fmla="*/ 1531560 w 3641779"/>
              <a:gd name="connsiteY7" fmla="*/ 16042 h 1363580"/>
              <a:gd name="connsiteX8" fmla="*/ 1323013 w 3641779"/>
              <a:gd name="connsiteY8" fmla="*/ 0 h 1363580"/>
              <a:gd name="connsiteX9" fmla="*/ 1162592 w 3641779"/>
              <a:gd name="connsiteY9" fmla="*/ 16042 h 1363580"/>
              <a:gd name="connsiteX10" fmla="*/ 1055645 w 3641779"/>
              <a:gd name="connsiteY10" fmla="*/ 42779 h 1363580"/>
              <a:gd name="connsiteX11" fmla="*/ 1007518 w 3641779"/>
              <a:gd name="connsiteY11" fmla="*/ 101600 h 1363580"/>
              <a:gd name="connsiteX12" fmla="*/ 900571 w 3641779"/>
              <a:gd name="connsiteY12" fmla="*/ 101600 h 1363580"/>
              <a:gd name="connsiteX13" fmla="*/ 852445 w 3641779"/>
              <a:gd name="connsiteY13" fmla="*/ 69516 h 1363580"/>
              <a:gd name="connsiteX14" fmla="*/ 718760 w 3641779"/>
              <a:gd name="connsiteY14" fmla="*/ 42779 h 1363580"/>
              <a:gd name="connsiteX15" fmla="*/ 595771 w 3641779"/>
              <a:gd name="connsiteY15" fmla="*/ 69516 h 1363580"/>
              <a:gd name="connsiteX16" fmla="*/ 387224 w 3641779"/>
              <a:gd name="connsiteY16" fmla="*/ 181810 h 1363580"/>
              <a:gd name="connsiteX17" fmla="*/ 221455 w 3641779"/>
              <a:gd name="connsiteY17" fmla="*/ 283410 h 1363580"/>
              <a:gd name="connsiteX18" fmla="*/ 82424 w 3641779"/>
              <a:gd name="connsiteY18" fmla="*/ 529389 h 1363580"/>
              <a:gd name="connsiteX19" fmla="*/ 2213 w 3641779"/>
              <a:gd name="connsiteY19" fmla="*/ 807453 h 1363580"/>
              <a:gd name="connsiteX20" fmla="*/ 167982 w 3641779"/>
              <a:gd name="connsiteY20" fmla="*/ 1026695 h 1363580"/>
              <a:gd name="connsiteX21" fmla="*/ 232150 w 3641779"/>
              <a:gd name="connsiteY21" fmla="*/ 1197810 h 1363580"/>
              <a:gd name="connsiteX22" fmla="*/ 258887 w 3641779"/>
              <a:gd name="connsiteY22" fmla="*/ 1363579 h 1363580"/>
              <a:gd name="connsiteX23" fmla="*/ 643897 w 3641779"/>
              <a:gd name="connsiteY23" fmla="*/ 1304758 h 1363580"/>
              <a:gd name="connsiteX24" fmla="*/ 1419266 w 3641779"/>
              <a:gd name="connsiteY24" fmla="*/ 1197810 h 1363580"/>
              <a:gd name="connsiteX25" fmla="*/ 2274845 w 3641779"/>
              <a:gd name="connsiteY25" fmla="*/ 1261979 h 1363580"/>
              <a:gd name="connsiteX26" fmla="*/ 3290845 w 3641779"/>
              <a:gd name="connsiteY26" fmla="*/ 1363579 h 1363580"/>
              <a:gd name="connsiteX27" fmla="*/ 3564755 w 3641779"/>
              <a:gd name="connsiteY27" fmla="*/ 1260558 h 1363580"/>
              <a:gd name="connsiteX28" fmla="*/ 3621393 w 3641779"/>
              <a:gd name="connsiteY28" fmla="*/ 1274095 h 1363580"/>
              <a:gd name="connsiteX0" fmla="*/ 3621393 w 3642177"/>
              <a:gd name="connsiteY0" fmla="*/ 1274095 h 1363578"/>
              <a:gd name="connsiteX1" fmla="*/ 3303827 w 3642177"/>
              <a:gd name="connsiteY1" fmla="*/ 906468 h 1363578"/>
              <a:gd name="connsiteX2" fmla="*/ 2856669 w 3642177"/>
              <a:gd name="connsiteY2" fmla="*/ 506639 h 1363578"/>
              <a:gd name="connsiteX3" fmla="*/ 2601441 w 3642177"/>
              <a:gd name="connsiteY3" fmla="*/ 343224 h 1363578"/>
              <a:gd name="connsiteX4" fmla="*/ 2309861 w 3642177"/>
              <a:gd name="connsiteY4" fmla="*/ 240862 h 1363578"/>
              <a:gd name="connsiteX5" fmla="*/ 2115282 w 3642177"/>
              <a:gd name="connsiteY5" fmla="*/ 162221 h 1363578"/>
              <a:gd name="connsiteX6" fmla="*/ 1905876 w 3642177"/>
              <a:gd name="connsiteY6" fmla="*/ 26737 h 1363578"/>
              <a:gd name="connsiteX7" fmla="*/ 1531560 w 3642177"/>
              <a:gd name="connsiteY7" fmla="*/ 16042 h 1363578"/>
              <a:gd name="connsiteX8" fmla="*/ 1323013 w 3642177"/>
              <a:gd name="connsiteY8" fmla="*/ 0 h 1363578"/>
              <a:gd name="connsiteX9" fmla="*/ 1162592 w 3642177"/>
              <a:gd name="connsiteY9" fmla="*/ 16042 h 1363578"/>
              <a:gd name="connsiteX10" fmla="*/ 1055645 w 3642177"/>
              <a:gd name="connsiteY10" fmla="*/ 42779 h 1363578"/>
              <a:gd name="connsiteX11" fmla="*/ 1007518 w 3642177"/>
              <a:gd name="connsiteY11" fmla="*/ 101600 h 1363578"/>
              <a:gd name="connsiteX12" fmla="*/ 900571 w 3642177"/>
              <a:gd name="connsiteY12" fmla="*/ 101600 h 1363578"/>
              <a:gd name="connsiteX13" fmla="*/ 852445 w 3642177"/>
              <a:gd name="connsiteY13" fmla="*/ 69516 h 1363578"/>
              <a:gd name="connsiteX14" fmla="*/ 718760 w 3642177"/>
              <a:gd name="connsiteY14" fmla="*/ 42779 h 1363578"/>
              <a:gd name="connsiteX15" fmla="*/ 595771 w 3642177"/>
              <a:gd name="connsiteY15" fmla="*/ 69516 h 1363578"/>
              <a:gd name="connsiteX16" fmla="*/ 387224 w 3642177"/>
              <a:gd name="connsiteY16" fmla="*/ 181810 h 1363578"/>
              <a:gd name="connsiteX17" fmla="*/ 221455 w 3642177"/>
              <a:gd name="connsiteY17" fmla="*/ 283410 h 1363578"/>
              <a:gd name="connsiteX18" fmla="*/ 82424 w 3642177"/>
              <a:gd name="connsiteY18" fmla="*/ 529389 h 1363578"/>
              <a:gd name="connsiteX19" fmla="*/ 2213 w 3642177"/>
              <a:gd name="connsiteY19" fmla="*/ 807453 h 1363578"/>
              <a:gd name="connsiteX20" fmla="*/ 167982 w 3642177"/>
              <a:gd name="connsiteY20" fmla="*/ 1026695 h 1363578"/>
              <a:gd name="connsiteX21" fmla="*/ 232150 w 3642177"/>
              <a:gd name="connsiteY21" fmla="*/ 1197810 h 1363578"/>
              <a:gd name="connsiteX22" fmla="*/ 258887 w 3642177"/>
              <a:gd name="connsiteY22" fmla="*/ 1363579 h 1363578"/>
              <a:gd name="connsiteX23" fmla="*/ 643897 w 3642177"/>
              <a:gd name="connsiteY23" fmla="*/ 1304758 h 1363578"/>
              <a:gd name="connsiteX24" fmla="*/ 1419266 w 3642177"/>
              <a:gd name="connsiteY24" fmla="*/ 1197810 h 1363578"/>
              <a:gd name="connsiteX25" fmla="*/ 2274845 w 3642177"/>
              <a:gd name="connsiteY25" fmla="*/ 1261979 h 1363578"/>
              <a:gd name="connsiteX26" fmla="*/ 3277313 w 3642177"/>
              <a:gd name="connsiteY26" fmla="*/ 1324651 h 1363578"/>
              <a:gd name="connsiteX27" fmla="*/ 3564755 w 3642177"/>
              <a:gd name="connsiteY27" fmla="*/ 1260558 h 1363578"/>
              <a:gd name="connsiteX28" fmla="*/ 3621393 w 3642177"/>
              <a:gd name="connsiteY28" fmla="*/ 1274095 h 1363578"/>
              <a:gd name="connsiteX0" fmla="*/ 3621393 w 3642178"/>
              <a:gd name="connsiteY0" fmla="*/ 1296079 h 1385564"/>
              <a:gd name="connsiteX1" fmla="*/ 3303827 w 3642178"/>
              <a:gd name="connsiteY1" fmla="*/ 928452 h 1385564"/>
              <a:gd name="connsiteX2" fmla="*/ 2856669 w 3642178"/>
              <a:gd name="connsiteY2" fmla="*/ 528623 h 1385564"/>
              <a:gd name="connsiteX3" fmla="*/ 2601441 w 3642178"/>
              <a:gd name="connsiteY3" fmla="*/ 365208 h 1385564"/>
              <a:gd name="connsiteX4" fmla="*/ 2309861 w 3642178"/>
              <a:gd name="connsiteY4" fmla="*/ 262846 h 1385564"/>
              <a:gd name="connsiteX5" fmla="*/ 2115282 w 3642178"/>
              <a:gd name="connsiteY5" fmla="*/ 184205 h 1385564"/>
              <a:gd name="connsiteX6" fmla="*/ 1905876 w 3642178"/>
              <a:gd name="connsiteY6" fmla="*/ 48721 h 1385564"/>
              <a:gd name="connsiteX7" fmla="*/ 1531560 w 3642178"/>
              <a:gd name="connsiteY7" fmla="*/ 38026 h 1385564"/>
              <a:gd name="connsiteX8" fmla="*/ 1323013 w 3642178"/>
              <a:gd name="connsiteY8" fmla="*/ 21984 h 1385564"/>
              <a:gd name="connsiteX9" fmla="*/ 1162592 w 3642178"/>
              <a:gd name="connsiteY9" fmla="*/ 38026 h 1385564"/>
              <a:gd name="connsiteX10" fmla="*/ 1055645 w 3642178"/>
              <a:gd name="connsiteY10" fmla="*/ 64763 h 1385564"/>
              <a:gd name="connsiteX11" fmla="*/ 1007518 w 3642178"/>
              <a:gd name="connsiteY11" fmla="*/ 123584 h 1385564"/>
              <a:gd name="connsiteX12" fmla="*/ 900571 w 3642178"/>
              <a:gd name="connsiteY12" fmla="*/ 123584 h 1385564"/>
              <a:gd name="connsiteX13" fmla="*/ 852445 w 3642178"/>
              <a:gd name="connsiteY13" fmla="*/ 91500 h 1385564"/>
              <a:gd name="connsiteX14" fmla="*/ 718760 w 3642178"/>
              <a:gd name="connsiteY14" fmla="*/ 64763 h 1385564"/>
              <a:gd name="connsiteX15" fmla="*/ 477846 w 3642178"/>
              <a:gd name="connsiteY15" fmla="*/ 4729 h 1385564"/>
              <a:gd name="connsiteX16" fmla="*/ 387224 w 3642178"/>
              <a:gd name="connsiteY16" fmla="*/ 203794 h 1385564"/>
              <a:gd name="connsiteX17" fmla="*/ 221455 w 3642178"/>
              <a:gd name="connsiteY17" fmla="*/ 305394 h 1385564"/>
              <a:gd name="connsiteX18" fmla="*/ 82424 w 3642178"/>
              <a:gd name="connsiteY18" fmla="*/ 551373 h 1385564"/>
              <a:gd name="connsiteX19" fmla="*/ 2213 w 3642178"/>
              <a:gd name="connsiteY19" fmla="*/ 829437 h 1385564"/>
              <a:gd name="connsiteX20" fmla="*/ 167982 w 3642178"/>
              <a:gd name="connsiteY20" fmla="*/ 1048679 h 1385564"/>
              <a:gd name="connsiteX21" fmla="*/ 232150 w 3642178"/>
              <a:gd name="connsiteY21" fmla="*/ 1219794 h 1385564"/>
              <a:gd name="connsiteX22" fmla="*/ 258887 w 3642178"/>
              <a:gd name="connsiteY22" fmla="*/ 1385563 h 1385564"/>
              <a:gd name="connsiteX23" fmla="*/ 643897 w 3642178"/>
              <a:gd name="connsiteY23" fmla="*/ 1326742 h 1385564"/>
              <a:gd name="connsiteX24" fmla="*/ 1419266 w 3642178"/>
              <a:gd name="connsiteY24" fmla="*/ 1219794 h 1385564"/>
              <a:gd name="connsiteX25" fmla="*/ 2274845 w 3642178"/>
              <a:gd name="connsiteY25" fmla="*/ 1283963 h 1385564"/>
              <a:gd name="connsiteX26" fmla="*/ 3277313 w 3642178"/>
              <a:gd name="connsiteY26" fmla="*/ 1346635 h 1385564"/>
              <a:gd name="connsiteX27" fmla="*/ 3564755 w 3642178"/>
              <a:gd name="connsiteY27" fmla="*/ 1282542 h 1385564"/>
              <a:gd name="connsiteX28" fmla="*/ 3621393 w 3642178"/>
              <a:gd name="connsiteY28" fmla="*/ 1296079 h 1385564"/>
              <a:gd name="connsiteX0" fmla="*/ 3621393 w 3642178"/>
              <a:gd name="connsiteY0" fmla="*/ 1292711 h 1382194"/>
              <a:gd name="connsiteX1" fmla="*/ 3303827 w 3642178"/>
              <a:gd name="connsiteY1" fmla="*/ 925084 h 1382194"/>
              <a:gd name="connsiteX2" fmla="*/ 2856669 w 3642178"/>
              <a:gd name="connsiteY2" fmla="*/ 525255 h 1382194"/>
              <a:gd name="connsiteX3" fmla="*/ 2601441 w 3642178"/>
              <a:gd name="connsiteY3" fmla="*/ 361840 h 1382194"/>
              <a:gd name="connsiteX4" fmla="*/ 2309861 w 3642178"/>
              <a:gd name="connsiteY4" fmla="*/ 259478 h 1382194"/>
              <a:gd name="connsiteX5" fmla="*/ 2115282 w 3642178"/>
              <a:gd name="connsiteY5" fmla="*/ 180837 h 1382194"/>
              <a:gd name="connsiteX6" fmla="*/ 1905876 w 3642178"/>
              <a:gd name="connsiteY6" fmla="*/ 45353 h 1382194"/>
              <a:gd name="connsiteX7" fmla="*/ 1531560 w 3642178"/>
              <a:gd name="connsiteY7" fmla="*/ 34658 h 1382194"/>
              <a:gd name="connsiteX8" fmla="*/ 1323013 w 3642178"/>
              <a:gd name="connsiteY8" fmla="*/ 18616 h 1382194"/>
              <a:gd name="connsiteX9" fmla="*/ 1162592 w 3642178"/>
              <a:gd name="connsiteY9" fmla="*/ 34658 h 1382194"/>
              <a:gd name="connsiteX10" fmla="*/ 1055645 w 3642178"/>
              <a:gd name="connsiteY10" fmla="*/ 61395 h 1382194"/>
              <a:gd name="connsiteX11" fmla="*/ 1007518 w 3642178"/>
              <a:gd name="connsiteY11" fmla="*/ 120216 h 1382194"/>
              <a:gd name="connsiteX12" fmla="*/ 900571 w 3642178"/>
              <a:gd name="connsiteY12" fmla="*/ 120216 h 1382194"/>
              <a:gd name="connsiteX13" fmla="*/ 852445 w 3642178"/>
              <a:gd name="connsiteY13" fmla="*/ 88132 h 1382194"/>
              <a:gd name="connsiteX14" fmla="*/ 718760 w 3642178"/>
              <a:gd name="connsiteY14" fmla="*/ 61395 h 1382194"/>
              <a:gd name="connsiteX15" fmla="*/ 477846 w 3642178"/>
              <a:gd name="connsiteY15" fmla="*/ 1361 h 1382194"/>
              <a:gd name="connsiteX16" fmla="*/ 269298 w 3642178"/>
              <a:gd name="connsiteY16" fmla="*/ 126051 h 1382194"/>
              <a:gd name="connsiteX17" fmla="*/ 221455 w 3642178"/>
              <a:gd name="connsiteY17" fmla="*/ 302026 h 1382194"/>
              <a:gd name="connsiteX18" fmla="*/ 82424 w 3642178"/>
              <a:gd name="connsiteY18" fmla="*/ 548005 h 1382194"/>
              <a:gd name="connsiteX19" fmla="*/ 2213 w 3642178"/>
              <a:gd name="connsiteY19" fmla="*/ 826069 h 1382194"/>
              <a:gd name="connsiteX20" fmla="*/ 167982 w 3642178"/>
              <a:gd name="connsiteY20" fmla="*/ 1045311 h 1382194"/>
              <a:gd name="connsiteX21" fmla="*/ 232150 w 3642178"/>
              <a:gd name="connsiteY21" fmla="*/ 1216426 h 1382194"/>
              <a:gd name="connsiteX22" fmla="*/ 258887 w 3642178"/>
              <a:gd name="connsiteY22" fmla="*/ 1382195 h 1382194"/>
              <a:gd name="connsiteX23" fmla="*/ 643897 w 3642178"/>
              <a:gd name="connsiteY23" fmla="*/ 1323374 h 1382194"/>
              <a:gd name="connsiteX24" fmla="*/ 1419266 w 3642178"/>
              <a:gd name="connsiteY24" fmla="*/ 1216426 h 1382194"/>
              <a:gd name="connsiteX25" fmla="*/ 2274845 w 3642178"/>
              <a:gd name="connsiteY25" fmla="*/ 1280595 h 1382194"/>
              <a:gd name="connsiteX26" fmla="*/ 3277313 w 3642178"/>
              <a:gd name="connsiteY26" fmla="*/ 1343267 h 1382194"/>
              <a:gd name="connsiteX27" fmla="*/ 3564755 w 3642178"/>
              <a:gd name="connsiteY27" fmla="*/ 1279174 h 1382194"/>
              <a:gd name="connsiteX28" fmla="*/ 3621393 w 3642178"/>
              <a:gd name="connsiteY28" fmla="*/ 1292711 h 138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42178" h="1382194">
                <a:moveTo>
                  <a:pt x="3621393" y="1292711"/>
                </a:moveTo>
                <a:cubicBezTo>
                  <a:pt x="3571139" y="1203419"/>
                  <a:pt x="3431281" y="1052993"/>
                  <a:pt x="3303827" y="925084"/>
                </a:cubicBezTo>
                <a:cubicBezTo>
                  <a:pt x="3176373" y="797175"/>
                  <a:pt x="2973733" y="619129"/>
                  <a:pt x="2856669" y="525255"/>
                </a:cubicBezTo>
                <a:cubicBezTo>
                  <a:pt x="2739605" y="431381"/>
                  <a:pt x="2692576" y="406136"/>
                  <a:pt x="2601441" y="361840"/>
                </a:cubicBezTo>
                <a:cubicBezTo>
                  <a:pt x="2510306" y="317544"/>
                  <a:pt x="2390887" y="289645"/>
                  <a:pt x="2309861" y="259478"/>
                </a:cubicBezTo>
                <a:cubicBezTo>
                  <a:pt x="2228835" y="229311"/>
                  <a:pt x="2182613" y="216525"/>
                  <a:pt x="2115282" y="180837"/>
                </a:cubicBezTo>
                <a:cubicBezTo>
                  <a:pt x="2047951" y="145150"/>
                  <a:pt x="2003163" y="69716"/>
                  <a:pt x="1905876" y="45353"/>
                </a:cubicBezTo>
                <a:cubicBezTo>
                  <a:pt x="1808589" y="20990"/>
                  <a:pt x="1628704" y="39114"/>
                  <a:pt x="1531560" y="34658"/>
                </a:cubicBezTo>
                <a:cubicBezTo>
                  <a:pt x="1434416" y="30202"/>
                  <a:pt x="1384508" y="18616"/>
                  <a:pt x="1323013" y="18616"/>
                </a:cubicBezTo>
                <a:cubicBezTo>
                  <a:pt x="1261518" y="18616"/>
                  <a:pt x="1207153" y="27528"/>
                  <a:pt x="1162592" y="34658"/>
                </a:cubicBezTo>
                <a:cubicBezTo>
                  <a:pt x="1118031" y="41788"/>
                  <a:pt x="1081491" y="47135"/>
                  <a:pt x="1055645" y="61395"/>
                </a:cubicBezTo>
                <a:cubicBezTo>
                  <a:pt x="1029799" y="75655"/>
                  <a:pt x="1033364" y="110413"/>
                  <a:pt x="1007518" y="120216"/>
                </a:cubicBezTo>
                <a:cubicBezTo>
                  <a:pt x="981672" y="130020"/>
                  <a:pt x="926416" y="125563"/>
                  <a:pt x="900571" y="120216"/>
                </a:cubicBezTo>
                <a:cubicBezTo>
                  <a:pt x="874726" y="114869"/>
                  <a:pt x="882747" y="97935"/>
                  <a:pt x="852445" y="88132"/>
                </a:cubicBezTo>
                <a:cubicBezTo>
                  <a:pt x="822143" y="78329"/>
                  <a:pt x="781193" y="75857"/>
                  <a:pt x="718760" y="61395"/>
                </a:cubicBezTo>
                <a:cubicBezTo>
                  <a:pt x="656327" y="46933"/>
                  <a:pt x="552756" y="-9415"/>
                  <a:pt x="477846" y="1361"/>
                </a:cubicBezTo>
                <a:cubicBezTo>
                  <a:pt x="402936" y="12137"/>
                  <a:pt x="312030" y="75940"/>
                  <a:pt x="269298" y="126051"/>
                </a:cubicBezTo>
                <a:cubicBezTo>
                  <a:pt x="226566" y="176162"/>
                  <a:pt x="252601" y="231700"/>
                  <a:pt x="221455" y="302026"/>
                </a:cubicBezTo>
                <a:cubicBezTo>
                  <a:pt x="190309" y="372352"/>
                  <a:pt x="118964" y="460665"/>
                  <a:pt x="82424" y="548005"/>
                </a:cubicBezTo>
                <a:cubicBezTo>
                  <a:pt x="45884" y="635345"/>
                  <a:pt x="-12047" y="743185"/>
                  <a:pt x="2213" y="826069"/>
                </a:cubicBezTo>
                <a:cubicBezTo>
                  <a:pt x="59615" y="979261"/>
                  <a:pt x="129659" y="980252"/>
                  <a:pt x="167982" y="1045311"/>
                </a:cubicBezTo>
                <a:cubicBezTo>
                  <a:pt x="206305" y="1110371"/>
                  <a:pt x="216999" y="1160279"/>
                  <a:pt x="232150" y="1216426"/>
                </a:cubicBezTo>
                <a:cubicBezTo>
                  <a:pt x="247301" y="1272573"/>
                  <a:pt x="258887" y="1382195"/>
                  <a:pt x="258887" y="1382195"/>
                </a:cubicBezTo>
                <a:lnTo>
                  <a:pt x="643897" y="1323374"/>
                </a:lnTo>
                <a:cubicBezTo>
                  <a:pt x="837294" y="1295746"/>
                  <a:pt x="1147441" y="1223556"/>
                  <a:pt x="1419266" y="1216426"/>
                </a:cubicBezTo>
                <a:cubicBezTo>
                  <a:pt x="1691091" y="1209296"/>
                  <a:pt x="1965171" y="1259455"/>
                  <a:pt x="2274845" y="1280595"/>
                </a:cubicBezTo>
                <a:cubicBezTo>
                  <a:pt x="2584519" y="1301735"/>
                  <a:pt x="3062328" y="1343504"/>
                  <a:pt x="3277313" y="1343267"/>
                </a:cubicBezTo>
                <a:cubicBezTo>
                  <a:pt x="3492298" y="1343030"/>
                  <a:pt x="3507408" y="1287600"/>
                  <a:pt x="3564755" y="1279174"/>
                </a:cubicBezTo>
                <a:cubicBezTo>
                  <a:pt x="3622102" y="1270748"/>
                  <a:pt x="3671647" y="1382003"/>
                  <a:pt x="3621393" y="1292711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2839074" y="5828122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Calcaneum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-1620886" y="564842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Calcaneum</a:t>
            </a:r>
            <a:endParaRPr lang="en-GB" sz="1400" dirty="0">
              <a:solidFill>
                <a:srgbClr val="FFFFFF"/>
              </a:solidFill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3055" y="39016"/>
            <a:ext cx="2051720" cy="13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21"/>
          <p:cNvSpPr>
            <a:spLocks/>
          </p:cNvSpPr>
          <p:nvPr/>
        </p:nvSpPr>
        <p:spPr bwMode="auto">
          <a:xfrm>
            <a:off x="2251745" y="2541506"/>
            <a:ext cx="2242371" cy="959502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connsiteX0" fmla="*/ 3729330 w 3744398"/>
              <a:gd name="connsiteY0" fmla="*/ 663074 h 1412221"/>
              <a:gd name="connsiteX1" fmla="*/ 3515435 w 3744398"/>
              <a:gd name="connsiteY1" fmla="*/ 497305 h 1412221"/>
              <a:gd name="connsiteX2" fmla="*/ 3210635 w 3744398"/>
              <a:gd name="connsiteY2" fmla="*/ 310147 h 1412221"/>
              <a:gd name="connsiteX3" fmla="*/ 3103688 w 3744398"/>
              <a:gd name="connsiteY3" fmla="*/ 229937 h 1412221"/>
              <a:gd name="connsiteX4" fmla="*/ 3028825 w 3744398"/>
              <a:gd name="connsiteY4" fmla="*/ 203200 h 1412221"/>
              <a:gd name="connsiteX5" fmla="*/ 2905835 w 3744398"/>
              <a:gd name="connsiteY5" fmla="*/ 155074 h 1412221"/>
              <a:gd name="connsiteX6" fmla="*/ 2761456 w 3744398"/>
              <a:gd name="connsiteY6" fmla="*/ 139031 h 1412221"/>
              <a:gd name="connsiteX7" fmla="*/ 2681246 w 3744398"/>
              <a:gd name="connsiteY7" fmla="*/ 139031 h 1412221"/>
              <a:gd name="connsiteX8" fmla="*/ 2622425 w 3744398"/>
              <a:gd name="connsiteY8" fmla="*/ 197853 h 1412221"/>
              <a:gd name="connsiteX9" fmla="*/ 2542214 w 3744398"/>
              <a:gd name="connsiteY9" fmla="*/ 224589 h 1412221"/>
              <a:gd name="connsiteX10" fmla="*/ 2387140 w 3744398"/>
              <a:gd name="connsiteY10" fmla="*/ 197853 h 1412221"/>
              <a:gd name="connsiteX11" fmla="*/ 2365751 w 3744398"/>
              <a:gd name="connsiteY11" fmla="*/ 133684 h 1412221"/>
              <a:gd name="connsiteX12" fmla="*/ 2301583 w 3744398"/>
              <a:gd name="connsiteY12" fmla="*/ 106947 h 1412221"/>
              <a:gd name="connsiteX13" fmla="*/ 2151856 w 3744398"/>
              <a:gd name="connsiteY13" fmla="*/ 58821 h 1412221"/>
              <a:gd name="connsiteX14" fmla="*/ 1905877 w 3744398"/>
              <a:gd name="connsiteY14" fmla="*/ 26737 h 1412221"/>
              <a:gd name="connsiteX15" fmla="*/ 1531561 w 3744398"/>
              <a:gd name="connsiteY15" fmla="*/ 16042 h 1412221"/>
              <a:gd name="connsiteX16" fmla="*/ 1323014 w 3744398"/>
              <a:gd name="connsiteY16" fmla="*/ 0 h 1412221"/>
              <a:gd name="connsiteX17" fmla="*/ 1162593 w 3744398"/>
              <a:gd name="connsiteY17" fmla="*/ 16042 h 1412221"/>
              <a:gd name="connsiteX18" fmla="*/ 1055646 w 3744398"/>
              <a:gd name="connsiteY18" fmla="*/ 42779 h 1412221"/>
              <a:gd name="connsiteX19" fmla="*/ 1259130 w 3744398"/>
              <a:gd name="connsiteY19" fmla="*/ 328847 h 1412221"/>
              <a:gd name="connsiteX20" fmla="*/ 900572 w 3744398"/>
              <a:gd name="connsiteY20" fmla="*/ 101600 h 1412221"/>
              <a:gd name="connsiteX21" fmla="*/ 852446 w 3744398"/>
              <a:gd name="connsiteY21" fmla="*/ 69516 h 1412221"/>
              <a:gd name="connsiteX22" fmla="*/ 718761 w 3744398"/>
              <a:gd name="connsiteY22" fmla="*/ 42779 h 1412221"/>
              <a:gd name="connsiteX23" fmla="*/ 595772 w 3744398"/>
              <a:gd name="connsiteY23" fmla="*/ 69516 h 1412221"/>
              <a:gd name="connsiteX24" fmla="*/ 387225 w 3744398"/>
              <a:gd name="connsiteY24" fmla="*/ 181810 h 1412221"/>
              <a:gd name="connsiteX25" fmla="*/ 221456 w 3744398"/>
              <a:gd name="connsiteY25" fmla="*/ 283410 h 1412221"/>
              <a:gd name="connsiteX26" fmla="*/ 82425 w 3744398"/>
              <a:gd name="connsiteY26" fmla="*/ 529389 h 1412221"/>
              <a:gd name="connsiteX27" fmla="*/ 2214 w 3744398"/>
              <a:gd name="connsiteY27" fmla="*/ 807453 h 1412221"/>
              <a:gd name="connsiteX28" fmla="*/ 167983 w 3744398"/>
              <a:gd name="connsiteY28" fmla="*/ 1026695 h 1412221"/>
              <a:gd name="connsiteX29" fmla="*/ 232151 w 3744398"/>
              <a:gd name="connsiteY29" fmla="*/ 1197810 h 1412221"/>
              <a:gd name="connsiteX30" fmla="*/ 258888 w 3744398"/>
              <a:gd name="connsiteY30" fmla="*/ 1363579 h 1412221"/>
              <a:gd name="connsiteX31" fmla="*/ 643898 w 3744398"/>
              <a:gd name="connsiteY31" fmla="*/ 1304758 h 1412221"/>
              <a:gd name="connsiteX32" fmla="*/ 1419267 w 3744398"/>
              <a:gd name="connsiteY32" fmla="*/ 1197810 h 1412221"/>
              <a:gd name="connsiteX33" fmla="*/ 2274846 w 3744398"/>
              <a:gd name="connsiteY33" fmla="*/ 1261979 h 1412221"/>
              <a:gd name="connsiteX34" fmla="*/ 3290846 w 3744398"/>
              <a:gd name="connsiteY34" fmla="*/ 1363579 h 1412221"/>
              <a:gd name="connsiteX35" fmla="*/ 3670509 w 3744398"/>
              <a:gd name="connsiteY35" fmla="*/ 1411705 h 1412221"/>
              <a:gd name="connsiteX36" fmla="*/ 3686551 w 3744398"/>
              <a:gd name="connsiteY36" fmla="*/ 1390316 h 1412221"/>
              <a:gd name="connsiteX37" fmla="*/ 3702593 w 3744398"/>
              <a:gd name="connsiteY37" fmla="*/ 1144337 h 1412221"/>
              <a:gd name="connsiteX38" fmla="*/ 3723983 w 3744398"/>
              <a:gd name="connsiteY38" fmla="*/ 834189 h 1412221"/>
              <a:gd name="connsiteX39" fmla="*/ 3729330 w 3744398"/>
              <a:gd name="connsiteY39" fmla="*/ 663074 h 1412221"/>
              <a:gd name="connsiteX0" fmla="*/ 3729328 w 3744396"/>
              <a:gd name="connsiteY0" fmla="*/ 663074 h 1412221"/>
              <a:gd name="connsiteX1" fmla="*/ 3515433 w 3744396"/>
              <a:gd name="connsiteY1" fmla="*/ 497305 h 1412221"/>
              <a:gd name="connsiteX2" fmla="*/ 3210633 w 3744396"/>
              <a:gd name="connsiteY2" fmla="*/ 310147 h 1412221"/>
              <a:gd name="connsiteX3" fmla="*/ 3103686 w 3744396"/>
              <a:gd name="connsiteY3" fmla="*/ 229937 h 1412221"/>
              <a:gd name="connsiteX4" fmla="*/ 3028823 w 3744396"/>
              <a:gd name="connsiteY4" fmla="*/ 203200 h 1412221"/>
              <a:gd name="connsiteX5" fmla="*/ 2905833 w 3744396"/>
              <a:gd name="connsiteY5" fmla="*/ 155074 h 1412221"/>
              <a:gd name="connsiteX6" fmla="*/ 2761454 w 3744396"/>
              <a:gd name="connsiteY6" fmla="*/ 139031 h 1412221"/>
              <a:gd name="connsiteX7" fmla="*/ 2681244 w 3744396"/>
              <a:gd name="connsiteY7" fmla="*/ 139031 h 1412221"/>
              <a:gd name="connsiteX8" fmla="*/ 2622423 w 3744396"/>
              <a:gd name="connsiteY8" fmla="*/ 197853 h 1412221"/>
              <a:gd name="connsiteX9" fmla="*/ 2542212 w 3744396"/>
              <a:gd name="connsiteY9" fmla="*/ 224589 h 1412221"/>
              <a:gd name="connsiteX10" fmla="*/ 2387138 w 3744396"/>
              <a:gd name="connsiteY10" fmla="*/ 197853 h 1412221"/>
              <a:gd name="connsiteX11" fmla="*/ 2365749 w 3744396"/>
              <a:gd name="connsiteY11" fmla="*/ 133684 h 1412221"/>
              <a:gd name="connsiteX12" fmla="*/ 2301581 w 3744396"/>
              <a:gd name="connsiteY12" fmla="*/ 106947 h 1412221"/>
              <a:gd name="connsiteX13" fmla="*/ 2151854 w 3744396"/>
              <a:gd name="connsiteY13" fmla="*/ 58821 h 1412221"/>
              <a:gd name="connsiteX14" fmla="*/ 1905875 w 3744396"/>
              <a:gd name="connsiteY14" fmla="*/ 26737 h 1412221"/>
              <a:gd name="connsiteX15" fmla="*/ 1531559 w 3744396"/>
              <a:gd name="connsiteY15" fmla="*/ 16042 h 1412221"/>
              <a:gd name="connsiteX16" fmla="*/ 1323012 w 3744396"/>
              <a:gd name="connsiteY16" fmla="*/ 0 h 1412221"/>
              <a:gd name="connsiteX17" fmla="*/ 1162591 w 3744396"/>
              <a:gd name="connsiteY17" fmla="*/ 16042 h 1412221"/>
              <a:gd name="connsiteX18" fmla="*/ 1055644 w 3744396"/>
              <a:gd name="connsiteY18" fmla="*/ 42779 h 1412221"/>
              <a:gd name="connsiteX19" fmla="*/ 1259128 w 3744396"/>
              <a:gd name="connsiteY19" fmla="*/ 328847 h 1412221"/>
              <a:gd name="connsiteX20" fmla="*/ 900570 w 3744396"/>
              <a:gd name="connsiteY20" fmla="*/ 101600 h 1412221"/>
              <a:gd name="connsiteX21" fmla="*/ 998115 w 3744396"/>
              <a:gd name="connsiteY21" fmla="*/ 404408 h 1412221"/>
              <a:gd name="connsiteX22" fmla="*/ 718759 w 3744396"/>
              <a:gd name="connsiteY22" fmla="*/ 42779 h 1412221"/>
              <a:gd name="connsiteX23" fmla="*/ 595770 w 3744396"/>
              <a:gd name="connsiteY23" fmla="*/ 69516 h 1412221"/>
              <a:gd name="connsiteX24" fmla="*/ 387223 w 3744396"/>
              <a:gd name="connsiteY24" fmla="*/ 181810 h 1412221"/>
              <a:gd name="connsiteX25" fmla="*/ 221454 w 3744396"/>
              <a:gd name="connsiteY25" fmla="*/ 283410 h 1412221"/>
              <a:gd name="connsiteX26" fmla="*/ 82423 w 3744396"/>
              <a:gd name="connsiteY26" fmla="*/ 529389 h 1412221"/>
              <a:gd name="connsiteX27" fmla="*/ 2212 w 3744396"/>
              <a:gd name="connsiteY27" fmla="*/ 807453 h 1412221"/>
              <a:gd name="connsiteX28" fmla="*/ 167981 w 3744396"/>
              <a:gd name="connsiteY28" fmla="*/ 1026695 h 1412221"/>
              <a:gd name="connsiteX29" fmla="*/ 232149 w 3744396"/>
              <a:gd name="connsiteY29" fmla="*/ 1197810 h 1412221"/>
              <a:gd name="connsiteX30" fmla="*/ 258886 w 3744396"/>
              <a:gd name="connsiteY30" fmla="*/ 1363579 h 1412221"/>
              <a:gd name="connsiteX31" fmla="*/ 643896 w 3744396"/>
              <a:gd name="connsiteY31" fmla="*/ 1304758 h 1412221"/>
              <a:gd name="connsiteX32" fmla="*/ 1419265 w 3744396"/>
              <a:gd name="connsiteY32" fmla="*/ 1197810 h 1412221"/>
              <a:gd name="connsiteX33" fmla="*/ 2274844 w 3744396"/>
              <a:gd name="connsiteY33" fmla="*/ 1261979 h 1412221"/>
              <a:gd name="connsiteX34" fmla="*/ 3290844 w 3744396"/>
              <a:gd name="connsiteY34" fmla="*/ 1363579 h 1412221"/>
              <a:gd name="connsiteX35" fmla="*/ 3670507 w 3744396"/>
              <a:gd name="connsiteY35" fmla="*/ 1411705 h 1412221"/>
              <a:gd name="connsiteX36" fmla="*/ 3686549 w 3744396"/>
              <a:gd name="connsiteY36" fmla="*/ 1390316 h 1412221"/>
              <a:gd name="connsiteX37" fmla="*/ 3702591 w 3744396"/>
              <a:gd name="connsiteY37" fmla="*/ 1144337 h 1412221"/>
              <a:gd name="connsiteX38" fmla="*/ 3723981 w 3744396"/>
              <a:gd name="connsiteY38" fmla="*/ 834189 h 1412221"/>
              <a:gd name="connsiteX39" fmla="*/ 3729328 w 3744396"/>
              <a:gd name="connsiteY39" fmla="*/ 663074 h 1412221"/>
              <a:gd name="connsiteX0" fmla="*/ 3729328 w 3744396"/>
              <a:gd name="connsiteY0" fmla="*/ 663074 h 1412221"/>
              <a:gd name="connsiteX1" fmla="*/ 3515433 w 3744396"/>
              <a:gd name="connsiteY1" fmla="*/ 497305 h 1412221"/>
              <a:gd name="connsiteX2" fmla="*/ 3210633 w 3744396"/>
              <a:gd name="connsiteY2" fmla="*/ 310147 h 1412221"/>
              <a:gd name="connsiteX3" fmla="*/ 3103686 w 3744396"/>
              <a:gd name="connsiteY3" fmla="*/ 229937 h 1412221"/>
              <a:gd name="connsiteX4" fmla="*/ 3028823 w 3744396"/>
              <a:gd name="connsiteY4" fmla="*/ 203200 h 1412221"/>
              <a:gd name="connsiteX5" fmla="*/ 2905833 w 3744396"/>
              <a:gd name="connsiteY5" fmla="*/ 155074 h 1412221"/>
              <a:gd name="connsiteX6" fmla="*/ 2761454 w 3744396"/>
              <a:gd name="connsiteY6" fmla="*/ 139031 h 1412221"/>
              <a:gd name="connsiteX7" fmla="*/ 2681244 w 3744396"/>
              <a:gd name="connsiteY7" fmla="*/ 139031 h 1412221"/>
              <a:gd name="connsiteX8" fmla="*/ 2622423 w 3744396"/>
              <a:gd name="connsiteY8" fmla="*/ 197853 h 1412221"/>
              <a:gd name="connsiteX9" fmla="*/ 2542212 w 3744396"/>
              <a:gd name="connsiteY9" fmla="*/ 224589 h 1412221"/>
              <a:gd name="connsiteX10" fmla="*/ 2387138 w 3744396"/>
              <a:gd name="connsiteY10" fmla="*/ 197853 h 1412221"/>
              <a:gd name="connsiteX11" fmla="*/ 2365749 w 3744396"/>
              <a:gd name="connsiteY11" fmla="*/ 133684 h 1412221"/>
              <a:gd name="connsiteX12" fmla="*/ 2301581 w 3744396"/>
              <a:gd name="connsiteY12" fmla="*/ 106947 h 1412221"/>
              <a:gd name="connsiteX13" fmla="*/ 2151854 w 3744396"/>
              <a:gd name="connsiteY13" fmla="*/ 58821 h 1412221"/>
              <a:gd name="connsiteX14" fmla="*/ 1905875 w 3744396"/>
              <a:gd name="connsiteY14" fmla="*/ 26737 h 1412221"/>
              <a:gd name="connsiteX15" fmla="*/ 1531559 w 3744396"/>
              <a:gd name="connsiteY15" fmla="*/ 16042 h 1412221"/>
              <a:gd name="connsiteX16" fmla="*/ 1323012 w 3744396"/>
              <a:gd name="connsiteY16" fmla="*/ 0 h 1412221"/>
              <a:gd name="connsiteX17" fmla="*/ 1162591 w 3744396"/>
              <a:gd name="connsiteY17" fmla="*/ 16042 h 1412221"/>
              <a:gd name="connsiteX18" fmla="*/ 1055644 w 3744396"/>
              <a:gd name="connsiteY18" fmla="*/ 42779 h 1412221"/>
              <a:gd name="connsiteX19" fmla="*/ 1259128 w 3744396"/>
              <a:gd name="connsiteY19" fmla="*/ 328847 h 1412221"/>
              <a:gd name="connsiteX20" fmla="*/ 998115 w 3744396"/>
              <a:gd name="connsiteY20" fmla="*/ 404408 h 1412221"/>
              <a:gd name="connsiteX21" fmla="*/ 718759 w 3744396"/>
              <a:gd name="connsiteY21" fmla="*/ 42779 h 1412221"/>
              <a:gd name="connsiteX22" fmla="*/ 595770 w 3744396"/>
              <a:gd name="connsiteY22" fmla="*/ 69516 h 1412221"/>
              <a:gd name="connsiteX23" fmla="*/ 387223 w 3744396"/>
              <a:gd name="connsiteY23" fmla="*/ 181810 h 1412221"/>
              <a:gd name="connsiteX24" fmla="*/ 221454 w 3744396"/>
              <a:gd name="connsiteY24" fmla="*/ 283410 h 1412221"/>
              <a:gd name="connsiteX25" fmla="*/ 82423 w 3744396"/>
              <a:gd name="connsiteY25" fmla="*/ 529389 h 1412221"/>
              <a:gd name="connsiteX26" fmla="*/ 2212 w 3744396"/>
              <a:gd name="connsiteY26" fmla="*/ 807453 h 1412221"/>
              <a:gd name="connsiteX27" fmla="*/ 167981 w 3744396"/>
              <a:gd name="connsiteY27" fmla="*/ 1026695 h 1412221"/>
              <a:gd name="connsiteX28" fmla="*/ 232149 w 3744396"/>
              <a:gd name="connsiteY28" fmla="*/ 1197810 h 1412221"/>
              <a:gd name="connsiteX29" fmla="*/ 258886 w 3744396"/>
              <a:gd name="connsiteY29" fmla="*/ 1363579 h 1412221"/>
              <a:gd name="connsiteX30" fmla="*/ 643896 w 3744396"/>
              <a:gd name="connsiteY30" fmla="*/ 1304758 h 1412221"/>
              <a:gd name="connsiteX31" fmla="*/ 1419265 w 3744396"/>
              <a:gd name="connsiteY31" fmla="*/ 1197810 h 1412221"/>
              <a:gd name="connsiteX32" fmla="*/ 2274844 w 3744396"/>
              <a:gd name="connsiteY32" fmla="*/ 1261979 h 1412221"/>
              <a:gd name="connsiteX33" fmla="*/ 3290844 w 3744396"/>
              <a:gd name="connsiteY33" fmla="*/ 1363579 h 1412221"/>
              <a:gd name="connsiteX34" fmla="*/ 3670507 w 3744396"/>
              <a:gd name="connsiteY34" fmla="*/ 1411705 h 1412221"/>
              <a:gd name="connsiteX35" fmla="*/ 3686549 w 3744396"/>
              <a:gd name="connsiteY35" fmla="*/ 1390316 h 1412221"/>
              <a:gd name="connsiteX36" fmla="*/ 3702591 w 3744396"/>
              <a:gd name="connsiteY36" fmla="*/ 1144337 h 1412221"/>
              <a:gd name="connsiteX37" fmla="*/ 3723981 w 3744396"/>
              <a:gd name="connsiteY37" fmla="*/ 834189 h 1412221"/>
              <a:gd name="connsiteX38" fmla="*/ 3729328 w 3744396"/>
              <a:gd name="connsiteY38" fmla="*/ 663074 h 1412221"/>
              <a:gd name="connsiteX0" fmla="*/ 3729328 w 3744396"/>
              <a:gd name="connsiteY0" fmla="*/ 663074 h 1412221"/>
              <a:gd name="connsiteX1" fmla="*/ 3515433 w 3744396"/>
              <a:gd name="connsiteY1" fmla="*/ 497305 h 1412221"/>
              <a:gd name="connsiteX2" fmla="*/ 3210633 w 3744396"/>
              <a:gd name="connsiteY2" fmla="*/ 310147 h 1412221"/>
              <a:gd name="connsiteX3" fmla="*/ 3103686 w 3744396"/>
              <a:gd name="connsiteY3" fmla="*/ 229937 h 1412221"/>
              <a:gd name="connsiteX4" fmla="*/ 3028823 w 3744396"/>
              <a:gd name="connsiteY4" fmla="*/ 203200 h 1412221"/>
              <a:gd name="connsiteX5" fmla="*/ 2905833 w 3744396"/>
              <a:gd name="connsiteY5" fmla="*/ 155074 h 1412221"/>
              <a:gd name="connsiteX6" fmla="*/ 2761454 w 3744396"/>
              <a:gd name="connsiteY6" fmla="*/ 139031 h 1412221"/>
              <a:gd name="connsiteX7" fmla="*/ 2681244 w 3744396"/>
              <a:gd name="connsiteY7" fmla="*/ 139031 h 1412221"/>
              <a:gd name="connsiteX8" fmla="*/ 2622423 w 3744396"/>
              <a:gd name="connsiteY8" fmla="*/ 197853 h 1412221"/>
              <a:gd name="connsiteX9" fmla="*/ 2542212 w 3744396"/>
              <a:gd name="connsiteY9" fmla="*/ 224589 h 1412221"/>
              <a:gd name="connsiteX10" fmla="*/ 2387138 w 3744396"/>
              <a:gd name="connsiteY10" fmla="*/ 197853 h 1412221"/>
              <a:gd name="connsiteX11" fmla="*/ 2365749 w 3744396"/>
              <a:gd name="connsiteY11" fmla="*/ 133684 h 1412221"/>
              <a:gd name="connsiteX12" fmla="*/ 2301581 w 3744396"/>
              <a:gd name="connsiteY12" fmla="*/ 106947 h 1412221"/>
              <a:gd name="connsiteX13" fmla="*/ 2151854 w 3744396"/>
              <a:gd name="connsiteY13" fmla="*/ 58821 h 1412221"/>
              <a:gd name="connsiteX14" fmla="*/ 1905875 w 3744396"/>
              <a:gd name="connsiteY14" fmla="*/ 26737 h 1412221"/>
              <a:gd name="connsiteX15" fmla="*/ 1531559 w 3744396"/>
              <a:gd name="connsiteY15" fmla="*/ 16042 h 1412221"/>
              <a:gd name="connsiteX16" fmla="*/ 1323012 w 3744396"/>
              <a:gd name="connsiteY16" fmla="*/ 0 h 1412221"/>
              <a:gd name="connsiteX17" fmla="*/ 1162591 w 3744396"/>
              <a:gd name="connsiteY17" fmla="*/ 16042 h 1412221"/>
              <a:gd name="connsiteX18" fmla="*/ 1055644 w 3744396"/>
              <a:gd name="connsiteY18" fmla="*/ 42779 h 1412221"/>
              <a:gd name="connsiteX19" fmla="*/ 1259128 w 3744396"/>
              <a:gd name="connsiteY19" fmla="*/ 328847 h 1412221"/>
              <a:gd name="connsiteX20" fmla="*/ 998115 w 3744396"/>
              <a:gd name="connsiteY20" fmla="*/ 404408 h 1412221"/>
              <a:gd name="connsiteX21" fmla="*/ 811457 w 3744396"/>
              <a:gd name="connsiteY21" fmla="*/ 90621 h 1412221"/>
              <a:gd name="connsiteX22" fmla="*/ 595770 w 3744396"/>
              <a:gd name="connsiteY22" fmla="*/ 69516 h 1412221"/>
              <a:gd name="connsiteX23" fmla="*/ 387223 w 3744396"/>
              <a:gd name="connsiteY23" fmla="*/ 181810 h 1412221"/>
              <a:gd name="connsiteX24" fmla="*/ 221454 w 3744396"/>
              <a:gd name="connsiteY24" fmla="*/ 283410 h 1412221"/>
              <a:gd name="connsiteX25" fmla="*/ 82423 w 3744396"/>
              <a:gd name="connsiteY25" fmla="*/ 529389 h 1412221"/>
              <a:gd name="connsiteX26" fmla="*/ 2212 w 3744396"/>
              <a:gd name="connsiteY26" fmla="*/ 807453 h 1412221"/>
              <a:gd name="connsiteX27" fmla="*/ 167981 w 3744396"/>
              <a:gd name="connsiteY27" fmla="*/ 1026695 h 1412221"/>
              <a:gd name="connsiteX28" fmla="*/ 232149 w 3744396"/>
              <a:gd name="connsiteY28" fmla="*/ 1197810 h 1412221"/>
              <a:gd name="connsiteX29" fmla="*/ 258886 w 3744396"/>
              <a:gd name="connsiteY29" fmla="*/ 1363579 h 1412221"/>
              <a:gd name="connsiteX30" fmla="*/ 643896 w 3744396"/>
              <a:gd name="connsiteY30" fmla="*/ 1304758 h 1412221"/>
              <a:gd name="connsiteX31" fmla="*/ 1419265 w 3744396"/>
              <a:gd name="connsiteY31" fmla="*/ 1197810 h 1412221"/>
              <a:gd name="connsiteX32" fmla="*/ 2274844 w 3744396"/>
              <a:gd name="connsiteY32" fmla="*/ 1261979 h 1412221"/>
              <a:gd name="connsiteX33" fmla="*/ 3290844 w 3744396"/>
              <a:gd name="connsiteY33" fmla="*/ 1363579 h 1412221"/>
              <a:gd name="connsiteX34" fmla="*/ 3670507 w 3744396"/>
              <a:gd name="connsiteY34" fmla="*/ 1411705 h 1412221"/>
              <a:gd name="connsiteX35" fmla="*/ 3686549 w 3744396"/>
              <a:gd name="connsiteY35" fmla="*/ 1390316 h 1412221"/>
              <a:gd name="connsiteX36" fmla="*/ 3702591 w 3744396"/>
              <a:gd name="connsiteY36" fmla="*/ 1144337 h 1412221"/>
              <a:gd name="connsiteX37" fmla="*/ 3723981 w 3744396"/>
              <a:gd name="connsiteY37" fmla="*/ 834189 h 1412221"/>
              <a:gd name="connsiteX38" fmla="*/ 3729328 w 3744396"/>
              <a:gd name="connsiteY38" fmla="*/ 663074 h 1412221"/>
              <a:gd name="connsiteX0" fmla="*/ 3729328 w 3744396"/>
              <a:gd name="connsiteY0" fmla="*/ 663074 h 1412221"/>
              <a:gd name="connsiteX1" fmla="*/ 3515433 w 3744396"/>
              <a:gd name="connsiteY1" fmla="*/ 497305 h 1412221"/>
              <a:gd name="connsiteX2" fmla="*/ 3210633 w 3744396"/>
              <a:gd name="connsiteY2" fmla="*/ 310147 h 1412221"/>
              <a:gd name="connsiteX3" fmla="*/ 3103686 w 3744396"/>
              <a:gd name="connsiteY3" fmla="*/ 229937 h 1412221"/>
              <a:gd name="connsiteX4" fmla="*/ 3028823 w 3744396"/>
              <a:gd name="connsiteY4" fmla="*/ 203200 h 1412221"/>
              <a:gd name="connsiteX5" fmla="*/ 2905833 w 3744396"/>
              <a:gd name="connsiteY5" fmla="*/ 155074 h 1412221"/>
              <a:gd name="connsiteX6" fmla="*/ 2761454 w 3744396"/>
              <a:gd name="connsiteY6" fmla="*/ 139031 h 1412221"/>
              <a:gd name="connsiteX7" fmla="*/ 2681244 w 3744396"/>
              <a:gd name="connsiteY7" fmla="*/ 139031 h 1412221"/>
              <a:gd name="connsiteX8" fmla="*/ 2622423 w 3744396"/>
              <a:gd name="connsiteY8" fmla="*/ 197853 h 1412221"/>
              <a:gd name="connsiteX9" fmla="*/ 2542212 w 3744396"/>
              <a:gd name="connsiteY9" fmla="*/ 224589 h 1412221"/>
              <a:gd name="connsiteX10" fmla="*/ 2387138 w 3744396"/>
              <a:gd name="connsiteY10" fmla="*/ 197853 h 1412221"/>
              <a:gd name="connsiteX11" fmla="*/ 2365749 w 3744396"/>
              <a:gd name="connsiteY11" fmla="*/ 133684 h 1412221"/>
              <a:gd name="connsiteX12" fmla="*/ 2301581 w 3744396"/>
              <a:gd name="connsiteY12" fmla="*/ 106947 h 1412221"/>
              <a:gd name="connsiteX13" fmla="*/ 2151854 w 3744396"/>
              <a:gd name="connsiteY13" fmla="*/ 58821 h 1412221"/>
              <a:gd name="connsiteX14" fmla="*/ 1905875 w 3744396"/>
              <a:gd name="connsiteY14" fmla="*/ 26737 h 1412221"/>
              <a:gd name="connsiteX15" fmla="*/ 1531559 w 3744396"/>
              <a:gd name="connsiteY15" fmla="*/ 16042 h 1412221"/>
              <a:gd name="connsiteX16" fmla="*/ 1323012 w 3744396"/>
              <a:gd name="connsiteY16" fmla="*/ 0 h 1412221"/>
              <a:gd name="connsiteX17" fmla="*/ 1162591 w 3744396"/>
              <a:gd name="connsiteY17" fmla="*/ 16042 h 1412221"/>
              <a:gd name="connsiteX18" fmla="*/ 1055644 w 3744396"/>
              <a:gd name="connsiteY18" fmla="*/ 42779 h 1412221"/>
              <a:gd name="connsiteX19" fmla="*/ 1259128 w 3744396"/>
              <a:gd name="connsiteY19" fmla="*/ 328847 h 1412221"/>
              <a:gd name="connsiteX20" fmla="*/ 998115 w 3744396"/>
              <a:gd name="connsiteY20" fmla="*/ 404408 h 1412221"/>
              <a:gd name="connsiteX21" fmla="*/ 877671 w 3744396"/>
              <a:gd name="connsiteY21" fmla="*/ 174344 h 1412221"/>
              <a:gd name="connsiteX22" fmla="*/ 595770 w 3744396"/>
              <a:gd name="connsiteY22" fmla="*/ 69516 h 1412221"/>
              <a:gd name="connsiteX23" fmla="*/ 387223 w 3744396"/>
              <a:gd name="connsiteY23" fmla="*/ 181810 h 1412221"/>
              <a:gd name="connsiteX24" fmla="*/ 221454 w 3744396"/>
              <a:gd name="connsiteY24" fmla="*/ 283410 h 1412221"/>
              <a:gd name="connsiteX25" fmla="*/ 82423 w 3744396"/>
              <a:gd name="connsiteY25" fmla="*/ 529389 h 1412221"/>
              <a:gd name="connsiteX26" fmla="*/ 2212 w 3744396"/>
              <a:gd name="connsiteY26" fmla="*/ 807453 h 1412221"/>
              <a:gd name="connsiteX27" fmla="*/ 167981 w 3744396"/>
              <a:gd name="connsiteY27" fmla="*/ 1026695 h 1412221"/>
              <a:gd name="connsiteX28" fmla="*/ 232149 w 3744396"/>
              <a:gd name="connsiteY28" fmla="*/ 1197810 h 1412221"/>
              <a:gd name="connsiteX29" fmla="*/ 258886 w 3744396"/>
              <a:gd name="connsiteY29" fmla="*/ 1363579 h 1412221"/>
              <a:gd name="connsiteX30" fmla="*/ 643896 w 3744396"/>
              <a:gd name="connsiteY30" fmla="*/ 1304758 h 1412221"/>
              <a:gd name="connsiteX31" fmla="*/ 1419265 w 3744396"/>
              <a:gd name="connsiteY31" fmla="*/ 1197810 h 1412221"/>
              <a:gd name="connsiteX32" fmla="*/ 2274844 w 3744396"/>
              <a:gd name="connsiteY32" fmla="*/ 1261979 h 1412221"/>
              <a:gd name="connsiteX33" fmla="*/ 3290844 w 3744396"/>
              <a:gd name="connsiteY33" fmla="*/ 1363579 h 1412221"/>
              <a:gd name="connsiteX34" fmla="*/ 3670507 w 3744396"/>
              <a:gd name="connsiteY34" fmla="*/ 1411705 h 1412221"/>
              <a:gd name="connsiteX35" fmla="*/ 3686549 w 3744396"/>
              <a:gd name="connsiteY35" fmla="*/ 1390316 h 1412221"/>
              <a:gd name="connsiteX36" fmla="*/ 3702591 w 3744396"/>
              <a:gd name="connsiteY36" fmla="*/ 1144337 h 1412221"/>
              <a:gd name="connsiteX37" fmla="*/ 3723981 w 3744396"/>
              <a:gd name="connsiteY37" fmla="*/ 834189 h 1412221"/>
              <a:gd name="connsiteX38" fmla="*/ 3729328 w 3744396"/>
              <a:gd name="connsiteY38" fmla="*/ 663074 h 1412221"/>
              <a:gd name="connsiteX0" fmla="*/ 3729328 w 3744396"/>
              <a:gd name="connsiteY0" fmla="*/ 663074 h 1443292"/>
              <a:gd name="connsiteX1" fmla="*/ 3515433 w 3744396"/>
              <a:gd name="connsiteY1" fmla="*/ 497305 h 1443292"/>
              <a:gd name="connsiteX2" fmla="*/ 3210633 w 3744396"/>
              <a:gd name="connsiteY2" fmla="*/ 310147 h 1443292"/>
              <a:gd name="connsiteX3" fmla="*/ 3103686 w 3744396"/>
              <a:gd name="connsiteY3" fmla="*/ 229937 h 1443292"/>
              <a:gd name="connsiteX4" fmla="*/ 3028823 w 3744396"/>
              <a:gd name="connsiteY4" fmla="*/ 203200 h 1443292"/>
              <a:gd name="connsiteX5" fmla="*/ 2905833 w 3744396"/>
              <a:gd name="connsiteY5" fmla="*/ 155074 h 1443292"/>
              <a:gd name="connsiteX6" fmla="*/ 2761454 w 3744396"/>
              <a:gd name="connsiteY6" fmla="*/ 139031 h 1443292"/>
              <a:gd name="connsiteX7" fmla="*/ 2681244 w 3744396"/>
              <a:gd name="connsiteY7" fmla="*/ 139031 h 1443292"/>
              <a:gd name="connsiteX8" fmla="*/ 2622423 w 3744396"/>
              <a:gd name="connsiteY8" fmla="*/ 197853 h 1443292"/>
              <a:gd name="connsiteX9" fmla="*/ 2542212 w 3744396"/>
              <a:gd name="connsiteY9" fmla="*/ 224589 h 1443292"/>
              <a:gd name="connsiteX10" fmla="*/ 2387138 w 3744396"/>
              <a:gd name="connsiteY10" fmla="*/ 197853 h 1443292"/>
              <a:gd name="connsiteX11" fmla="*/ 2365749 w 3744396"/>
              <a:gd name="connsiteY11" fmla="*/ 133684 h 1443292"/>
              <a:gd name="connsiteX12" fmla="*/ 2301581 w 3744396"/>
              <a:gd name="connsiteY12" fmla="*/ 106947 h 1443292"/>
              <a:gd name="connsiteX13" fmla="*/ 2151854 w 3744396"/>
              <a:gd name="connsiteY13" fmla="*/ 58821 h 1443292"/>
              <a:gd name="connsiteX14" fmla="*/ 1905875 w 3744396"/>
              <a:gd name="connsiteY14" fmla="*/ 26737 h 1443292"/>
              <a:gd name="connsiteX15" fmla="*/ 1531559 w 3744396"/>
              <a:gd name="connsiteY15" fmla="*/ 16042 h 1443292"/>
              <a:gd name="connsiteX16" fmla="*/ 1323012 w 3744396"/>
              <a:gd name="connsiteY16" fmla="*/ 0 h 1443292"/>
              <a:gd name="connsiteX17" fmla="*/ 1162591 w 3744396"/>
              <a:gd name="connsiteY17" fmla="*/ 16042 h 1443292"/>
              <a:gd name="connsiteX18" fmla="*/ 1055644 w 3744396"/>
              <a:gd name="connsiteY18" fmla="*/ 42779 h 1443292"/>
              <a:gd name="connsiteX19" fmla="*/ 1259128 w 3744396"/>
              <a:gd name="connsiteY19" fmla="*/ 328847 h 1443292"/>
              <a:gd name="connsiteX20" fmla="*/ 998115 w 3744396"/>
              <a:gd name="connsiteY20" fmla="*/ 404408 h 1443292"/>
              <a:gd name="connsiteX21" fmla="*/ 877671 w 3744396"/>
              <a:gd name="connsiteY21" fmla="*/ 174344 h 1443292"/>
              <a:gd name="connsiteX22" fmla="*/ 595770 w 3744396"/>
              <a:gd name="connsiteY22" fmla="*/ 69516 h 1443292"/>
              <a:gd name="connsiteX23" fmla="*/ 387223 w 3744396"/>
              <a:gd name="connsiteY23" fmla="*/ 181810 h 1443292"/>
              <a:gd name="connsiteX24" fmla="*/ 221454 w 3744396"/>
              <a:gd name="connsiteY24" fmla="*/ 283410 h 1443292"/>
              <a:gd name="connsiteX25" fmla="*/ 82423 w 3744396"/>
              <a:gd name="connsiteY25" fmla="*/ 529389 h 1443292"/>
              <a:gd name="connsiteX26" fmla="*/ 2212 w 3744396"/>
              <a:gd name="connsiteY26" fmla="*/ 807453 h 1443292"/>
              <a:gd name="connsiteX27" fmla="*/ 167981 w 3744396"/>
              <a:gd name="connsiteY27" fmla="*/ 1026695 h 1443292"/>
              <a:gd name="connsiteX28" fmla="*/ 232149 w 3744396"/>
              <a:gd name="connsiteY28" fmla="*/ 1197810 h 1443292"/>
              <a:gd name="connsiteX29" fmla="*/ 258886 w 3744396"/>
              <a:gd name="connsiteY29" fmla="*/ 1363579 h 1443292"/>
              <a:gd name="connsiteX30" fmla="*/ 643896 w 3744396"/>
              <a:gd name="connsiteY30" fmla="*/ 1304758 h 1443292"/>
              <a:gd name="connsiteX31" fmla="*/ 1419265 w 3744396"/>
              <a:gd name="connsiteY31" fmla="*/ 1197810 h 1443292"/>
              <a:gd name="connsiteX32" fmla="*/ 2274844 w 3744396"/>
              <a:gd name="connsiteY32" fmla="*/ 1261979 h 1443292"/>
              <a:gd name="connsiteX33" fmla="*/ 3317330 w 3744396"/>
              <a:gd name="connsiteY33" fmla="*/ 1435342 h 1443292"/>
              <a:gd name="connsiteX34" fmla="*/ 3670507 w 3744396"/>
              <a:gd name="connsiteY34" fmla="*/ 1411705 h 1443292"/>
              <a:gd name="connsiteX35" fmla="*/ 3686549 w 3744396"/>
              <a:gd name="connsiteY35" fmla="*/ 1390316 h 1443292"/>
              <a:gd name="connsiteX36" fmla="*/ 3702591 w 3744396"/>
              <a:gd name="connsiteY36" fmla="*/ 1144337 h 1443292"/>
              <a:gd name="connsiteX37" fmla="*/ 3723981 w 3744396"/>
              <a:gd name="connsiteY37" fmla="*/ 834189 h 1443292"/>
              <a:gd name="connsiteX38" fmla="*/ 3729328 w 3744396"/>
              <a:gd name="connsiteY38" fmla="*/ 663074 h 1443292"/>
              <a:gd name="connsiteX0" fmla="*/ 3729328 w 3744396"/>
              <a:gd name="connsiteY0" fmla="*/ 663074 h 1443292"/>
              <a:gd name="connsiteX1" fmla="*/ 3515433 w 3744396"/>
              <a:gd name="connsiteY1" fmla="*/ 497305 h 1443292"/>
              <a:gd name="connsiteX2" fmla="*/ 3210633 w 3744396"/>
              <a:gd name="connsiteY2" fmla="*/ 310147 h 1443292"/>
              <a:gd name="connsiteX3" fmla="*/ 3103686 w 3744396"/>
              <a:gd name="connsiteY3" fmla="*/ 229937 h 1443292"/>
              <a:gd name="connsiteX4" fmla="*/ 3028823 w 3744396"/>
              <a:gd name="connsiteY4" fmla="*/ 203200 h 1443292"/>
              <a:gd name="connsiteX5" fmla="*/ 2905833 w 3744396"/>
              <a:gd name="connsiteY5" fmla="*/ 155074 h 1443292"/>
              <a:gd name="connsiteX6" fmla="*/ 2761454 w 3744396"/>
              <a:gd name="connsiteY6" fmla="*/ 139031 h 1443292"/>
              <a:gd name="connsiteX7" fmla="*/ 2681244 w 3744396"/>
              <a:gd name="connsiteY7" fmla="*/ 139031 h 1443292"/>
              <a:gd name="connsiteX8" fmla="*/ 2622423 w 3744396"/>
              <a:gd name="connsiteY8" fmla="*/ 197853 h 1443292"/>
              <a:gd name="connsiteX9" fmla="*/ 2387138 w 3744396"/>
              <a:gd name="connsiteY9" fmla="*/ 197853 h 1443292"/>
              <a:gd name="connsiteX10" fmla="*/ 2365749 w 3744396"/>
              <a:gd name="connsiteY10" fmla="*/ 133684 h 1443292"/>
              <a:gd name="connsiteX11" fmla="*/ 2301581 w 3744396"/>
              <a:gd name="connsiteY11" fmla="*/ 106947 h 1443292"/>
              <a:gd name="connsiteX12" fmla="*/ 2151854 w 3744396"/>
              <a:gd name="connsiteY12" fmla="*/ 58821 h 1443292"/>
              <a:gd name="connsiteX13" fmla="*/ 1905875 w 3744396"/>
              <a:gd name="connsiteY13" fmla="*/ 26737 h 1443292"/>
              <a:gd name="connsiteX14" fmla="*/ 1531559 w 3744396"/>
              <a:gd name="connsiteY14" fmla="*/ 16042 h 1443292"/>
              <a:gd name="connsiteX15" fmla="*/ 1323012 w 3744396"/>
              <a:gd name="connsiteY15" fmla="*/ 0 h 1443292"/>
              <a:gd name="connsiteX16" fmla="*/ 1162591 w 3744396"/>
              <a:gd name="connsiteY16" fmla="*/ 16042 h 1443292"/>
              <a:gd name="connsiteX17" fmla="*/ 1055644 w 3744396"/>
              <a:gd name="connsiteY17" fmla="*/ 42779 h 1443292"/>
              <a:gd name="connsiteX18" fmla="*/ 1259128 w 3744396"/>
              <a:gd name="connsiteY18" fmla="*/ 328847 h 1443292"/>
              <a:gd name="connsiteX19" fmla="*/ 998115 w 3744396"/>
              <a:gd name="connsiteY19" fmla="*/ 404408 h 1443292"/>
              <a:gd name="connsiteX20" fmla="*/ 877671 w 3744396"/>
              <a:gd name="connsiteY20" fmla="*/ 174344 h 1443292"/>
              <a:gd name="connsiteX21" fmla="*/ 595770 w 3744396"/>
              <a:gd name="connsiteY21" fmla="*/ 69516 h 1443292"/>
              <a:gd name="connsiteX22" fmla="*/ 387223 w 3744396"/>
              <a:gd name="connsiteY22" fmla="*/ 181810 h 1443292"/>
              <a:gd name="connsiteX23" fmla="*/ 221454 w 3744396"/>
              <a:gd name="connsiteY23" fmla="*/ 283410 h 1443292"/>
              <a:gd name="connsiteX24" fmla="*/ 82423 w 3744396"/>
              <a:gd name="connsiteY24" fmla="*/ 529389 h 1443292"/>
              <a:gd name="connsiteX25" fmla="*/ 2212 w 3744396"/>
              <a:gd name="connsiteY25" fmla="*/ 807453 h 1443292"/>
              <a:gd name="connsiteX26" fmla="*/ 167981 w 3744396"/>
              <a:gd name="connsiteY26" fmla="*/ 1026695 h 1443292"/>
              <a:gd name="connsiteX27" fmla="*/ 232149 w 3744396"/>
              <a:gd name="connsiteY27" fmla="*/ 1197810 h 1443292"/>
              <a:gd name="connsiteX28" fmla="*/ 258886 w 3744396"/>
              <a:gd name="connsiteY28" fmla="*/ 1363579 h 1443292"/>
              <a:gd name="connsiteX29" fmla="*/ 643896 w 3744396"/>
              <a:gd name="connsiteY29" fmla="*/ 1304758 h 1443292"/>
              <a:gd name="connsiteX30" fmla="*/ 1419265 w 3744396"/>
              <a:gd name="connsiteY30" fmla="*/ 1197810 h 1443292"/>
              <a:gd name="connsiteX31" fmla="*/ 2274844 w 3744396"/>
              <a:gd name="connsiteY31" fmla="*/ 1261979 h 1443292"/>
              <a:gd name="connsiteX32" fmla="*/ 3317330 w 3744396"/>
              <a:gd name="connsiteY32" fmla="*/ 1435342 h 1443292"/>
              <a:gd name="connsiteX33" fmla="*/ 3670507 w 3744396"/>
              <a:gd name="connsiteY33" fmla="*/ 1411705 h 1443292"/>
              <a:gd name="connsiteX34" fmla="*/ 3686549 w 3744396"/>
              <a:gd name="connsiteY34" fmla="*/ 1390316 h 1443292"/>
              <a:gd name="connsiteX35" fmla="*/ 3702591 w 3744396"/>
              <a:gd name="connsiteY35" fmla="*/ 1144337 h 1443292"/>
              <a:gd name="connsiteX36" fmla="*/ 3723981 w 3744396"/>
              <a:gd name="connsiteY36" fmla="*/ 834189 h 1443292"/>
              <a:gd name="connsiteX37" fmla="*/ 3729328 w 3744396"/>
              <a:gd name="connsiteY37" fmla="*/ 663074 h 1443292"/>
              <a:gd name="connsiteX0" fmla="*/ 3729328 w 3744396"/>
              <a:gd name="connsiteY0" fmla="*/ 663074 h 1443292"/>
              <a:gd name="connsiteX1" fmla="*/ 3515433 w 3744396"/>
              <a:gd name="connsiteY1" fmla="*/ 497305 h 1443292"/>
              <a:gd name="connsiteX2" fmla="*/ 3210633 w 3744396"/>
              <a:gd name="connsiteY2" fmla="*/ 310147 h 1443292"/>
              <a:gd name="connsiteX3" fmla="*/ 3103686 w 3744396"/>
              <a:gd name="connsiteY3" fmla="*/ 229937 h 1443292"/>
              <a:gd name="connsiteX4" fmla="*/ 3028823 w 3744396"/>
              <a:gd name="connsiteY4" fmla="*/ 203200 h 1443292"/>
              <a:gd name="connsiteX5" fmla="*/ 2905833 w 3744396"/>
              <a:gd name="connsiteY5" fmla="*/ 155074 h 1443292"/>
              <a:gd name="connsiteX6" fmla="*/ 2761454 w 3744396"/>
              <a:gd name="connsiteY6" fmla="*/ 139031 h 1443292"/>
              <a:gd name="connsiteX7" fmla="*/ 2681244 w 3744396"/>
              <a:gd name="connsiteY7" fmla="*/ 139031 h 1443292"/>
              <a:gd name="connsiteX8" fmla="*/ 2622423 w 3744396"/>
              <a:gd name="connsiteY8" fmla="*/ 197853 h 1443292"/>
              <a:gd name="connsiteX9" fmla="*/ 2387138 w 3744396"/>
              <a:gd name="connsiteY9" fmla="*/ 197853 h 1443292"/>
              <a:gd name="connsiteX10" fmla="*/ 2301581 w 3744396"/>
              <a:gd name="connsiteY10" fmla="*/ 106947 h 1443292"/>
              <a:gd name="connsiteX11" fmla="*/ 2151854 w 3744396"/>
              <a:gd name="connsiteY11" fmla="*/ 58821 h 1443292"/>
              <a:gd name="connsiteX12" fmla="*/ 1905875 w 3744396"/>
              <a:gd name="connsiteY12" fmla="*/ 26737 h 1443292"/>
              <a:gd name="connsiteX13" fmla="*/ 1531559 w 3744396"/>
              <a:gd name="connsiteY13" fmla="*/ 16042 h 1443292"/>
              <a:gd name="connsiteX14" fmla="*/ 1323012 w 3744396"/>
              <a:gd name="connsiteY14" fmla="*/ 0 h 1443292"/>
              <a:gd name="connsiteX15" fmla="*/ 1162591 w 3744396"/>
              <a:gd name="connsiteY15" fmla="*/ 16042 h 1443292"/>
              <a:gd name="connsiteX16" fmla="*/ 1055644 w 3744396"/>
              <a:gd name="connsiteY16" fmla="*/ 42779 h 1443292"/>
              <a:gd name="connsiteX17" fmla="*/ 1259128 w 3744396"/>
              <a:gd name="connsiteY17" fmla="*/ 328847 h 1443292"/>
              <a:gd name="connsiteX18" fmla="*/ 998115 w 3744396"/>
              <a:gd name="connsiteY18" fmla="*/ 404408 h 1443292"/>
              <a:gd name="connsiteX19" fmla="*/ 877671 w 3744396"/>
              <a:gd name="connsiteY19" fmla="*/ 174344 h 1443292"/>
              <a:gd name="connsiteX20" fmla="*/ 595770 w 3744396"/>
              <a:gd name="connsiteY20" fmla="*/ 69516 h 1443292"/>
              <a:gd name="connsiteX21" fmla="*/ 387223 w 3744396"/>
              <a:gd name="connsiteY21" fmla="*/ 181810 h 1443292"/>
              <a:gd name="connsiteX22" fmla="*/ 221454 w 3744396"/>
              <a:gd name="connsiteY22" fmla="*/ 283410 h 1443292"/>
              <a:gd name="connsiteX23" fmla="*/ 82423 w 3744396"/>
              <a:gd name="connsiteY23" fmla="*/ 529389 h 1443292"/>
              <a:gd name="connsiteX24" fmla="*/ 2212 w 3744396"/>
              <a:gd name="connsiteY24" fmla="*/ 807453 h 1443292"/>
              <a:gd name="connsiteX25" fmla="*/ 167981 w 3744396"/>
              <a:gd name="connsiteY25" fmla="*/ 1026695 h 1443292"/>
              <a:gd name="connsiteX26" fmla="*/ 232149 w 3744396"/>
              <a:gd name="connsiteY26" fmla="*/ 1197810 h 1443292"/>
              <a:gd name="connsiteX27" fmla="*/ 258886 w 3744396"/>
              <a:gd name="connsiteY27" fmla="*/ 1363579 h 1443292"/>
              <a:gd name="connsiteX28" fmla="*/ 643896 w 3744396"/>
              <a:gd name="connsiteY28" fmla="*/ 1304758 h 1443292"/>
              <a:gd name="connsiteX29" fmla="*/ 1419265 w 3744396"/>
              <a:gd name="connsiteY29" fmla="*/ 1197810 h 1443292"/>
              <a:gd name="connsiteX30" fmla="*/ 2274844 w 3744396"/>
              <a:gd name="connsiteY30" fmla="*/ 1261979 h 1443292"/>
              <a:gd name="connsiteX31" fmla="*/ 3317330 w 3744396"/>
              <a:gd name="connsiteY31" fmla="*/ 1435342 h 1443292"/>
              <a:gd name="connsiteX32" fmla="*/ 3670507 w 3744396"/>
              <a:gd name="connsiteY32" fmla="*/ 1411705 h 1443292"/>
              <a:gd name="connsiteX33" fmla="*/ 3686549 w 3744396"/>
              <a:gd name="connsiteY33" fmla="*/ 1390316 h 1443292"/>
              <a:gd name="connsiteX34" fmla="*/ 3702591 w 3744396"/>
              <a:gd name="connsiteY34" fmla="*/ 1144337 h 1443292"/>
              <a:gd name="connsiteX35" fmla="*/ 3723981 w 3744396"/>
              <a:gd name="connsiteY35" fmla="*/ 834189 h 1443292"/>
              <a:gd name="connsiteX36" fmla="*/ 3729328 w 3744396"/>
              <a:gd name="connsiteY36" fmla="*/ 663074 h 1443292"/>
              <a:gd name="connsiteX0" fmla="*/ 3729328 w 3744396"/>
              <a:gd name="connsiteY0" fmla="*/ 663074 h 1443292"/>
              <a:gd name="connsiteX1" fmla="*/ 3515433 w 3744396"/>
              <a:gd name="connsiteY1" fmla="*/ 497305 h 1443292"/>
              <a:gd name="connsiteX2" fmla="*/ 3210633 w 3744396"/>
              <a:gd name="connsiteY2" fmla="*/ 310147 h 1443292"/>
              <a:gd name="connsiteX3" fmla="*/ 3103686 w 3744396"/>
              <a:gd name="connsiteY3" fmla="*/ 229937 h 1443292"/>
              <a:gd name="connsiteX4" fmla="*/ 3028823 w 3744396"/>
              <a:gd name="connsiteY4" fmla="*/ 203200 h 1443292"/>
              <a:gd name="connsiteX5" fmla="*/ 2905833 w 3744396"/>
              <a:gd name="connsiteY5" fmla="*/ 155074 h 1443292"/>
              <a:gd name="connsiteX6" fmla="*/ 2761454 w 3744396"/>
              <a:gd name="connsiteY6" fmla="*/ 139031 h 1443292"/>
              <a:gd name="connsiteX7" fmla="*/ 2681244 w 3744396"/>
              <a:gd name="connsiteY7" fmla="*/ 139031 h 1443292"/>
              <a:gd name="connsiteX8" fmla="*/ 2622423 w 3744396"/>
              <a:gd name="connsiteY8" fmla="*/ 197853 h 1443292"/>
              <a:gd name="connsiteX9" fmla="*/ 2301581 w 3744396"/>
              <a:gd name="connsiteY9" fmla="*/ 106947 h 1443292"/>
              <a:gd name="connsiteX10" fmla="*/ 2151854 w 3744396"/>
              <a:gd name="connsiteY10" fmla="*/ 58821 h 1443292"/>
              <a:gd name="connsiteX11" fmla="*/ 1905875 w 3744396"/>
              <a:gd name="connsiteY11" fmla="*/ 26737 h 1443292"/>
              <a:gd name="connsiteX12" fmla="*/ 1531559 w 3744396"/>
              <a:gd name="connsiteY12" fmla="*/ 16042 h 1443292"/>
              <a:gd name="connsiteX13" fmla="*/ 1323012 w 3744396"/>
              <a:gd name="connsiteY13" fmla="*/ 0 h 1443292"/>
              <a:gd name="connsiteX14" fmla="*/ 1162591 w 3744396"/>
              <a:gd name="connsiteY14" fmla="*/ 16042 h 1443292"/>
              <a:gd name="connsiteX15" fmla="*/ 1055644 w 3744396"/>
              <a:gd name="connsiteY15" fmla="*/ 42779 h 1443292"/>
              <a:gd name="connsiteX16" fmla="*/ 1259128 w 3744396"/>
              <a:gd name="connsiteY16" fmla="*/ 328847 h 1443292"/>
              <a:gd name="connsiteX17" fmla="*/ 998115 w 3744396"/>
              <a:gd name="connsiteY17" fmla="*/ 404408 h 1443292"/>
              <a:gd name="connsiteX18" fmla="*/ 877671 w 3744396"/>
              <a:gd name="connsiteY18" fmla="*/ 174344 h 1443292"/>
              <a:gd name="connsiteX19" fmla="*/ 595770 w 3744396"/>
              <a:gd name="connsiteY19" fmla="*/ 69516 h 1443292"/>
              <a:gd name="connsiteX20" fmla="*/ 387223 w 3744396"/>
              <a:gd name="connsiteY20" fmla="*/ 181810 h 1443292"/>
              <a:gd name="connsiteX21" fmla="*/ 221454 w 3744396"/>
              <a:gd name="connsiteY21" fmla="*/ 283410 h 1443292"/>
              <a:gd name="connsiteX22" fmla="*/ 82423 w 3744396"/>
              <a:gd name="connsiteY22" fmla="*/ 529389 h 1443292"/>
              <a:gd name="connsiteX23" fmla="*/ 2212 w 3744396"/>
              <a:gd name="connsiteY23" fmla="*/ 807453 h 1443292"/>
              <a:gd name="connsiteX24" fmla="*/ 167981 w 3744396"/>
              <a:gd name="connsiteY24" fmla="*/ 1026695 h 1443292"/>
              <a:gd name="connsiteX25" fmla="*/ 232149 w 3744396"/>
              <a:gd name="connsiteY25" fmla="*/ 1197810 h 1443292"/>
              <a:gd name="connsiteX26" fmla="*/ 258886 w 3744396"/>
              <a:gd name="connsiteY26" fmla="*/ 1363579 h 1443292"/>
              <a:gd name="connsiteX27" fmla="*/ 643896 w 3744396"/>
              <a:gd name="connsiteY27" fmla="*/ 1304758 h 1443292"/>
              <a:gd name="connsiteX28" fmla="*/ 1419265 w 3744396"/>
              <a:gd name="connsiteY28" fmla="*/ 1197810 h 1443292"/>
              <a:gd name="connsiteX29" fmla="*/ 2274844 w 3744396"/>
              <a:gd name="connsiteY29" fmla="*/ 1261979 h 1443292"/>
              <a:gd name="connsiteX30" fmla="*/ 3317330 w 3744396"/>
              <a:gd name="connsiteY30" fmla="*/ 1435342 h 1443292"/>
              <a:gd name="connsiteX31" fmla="*/ 3670507 w 3744396"/>
              <a:gd name="connsiteY31" fmla="*/ 1411705 h 1443292"/>
              <a:gd name="connsiteX32" fmla="*/ 3686549 w 3744396"/>
              <a:gd name="connsiteY32" fmla="*/ 1390316 h 1443292"/>
              <a:gd name="connsiteX33" fmla="*/ 3702591 w 3744396"/>
              <a:gd name="connsiteY33" fmla="*/ 1144337 h 1443292"/>
              <a:gd name="connsiteX34" fmla="*/ 3723981 w 3744396"/>
              <a:gd name="connsiteY34" fmla="*/ 834189 h 1443292"/>
              <a:gd name="connsiteX35" fmla="*/ 3729328 w 3744396"/>
              <a:gd name="connsiteY35" fmla="*/ 663074 h 1443292"/>
              <a:gd name="connsiteX0" fmla="*/ 3729328 w 3744396"/>
              <a:gd name="connsiteY0" fmla="*/ 663074 h 1443292"/>
              <a:gd name="connsiteX1" fmla="*/ 3515433 w 3744396"/>
              <a:gd name="connsiteY1" fmla="*/ 497305 h 1443292"/>
              <a:gd name="connsiteX2" fmla="*/ 3210633 w 3744396"/>
              <a:gd name="connsiteY2" fmla="*/ 310147 h 1443292"/>
              <a:gd name="connsiteX3" fmla="*/ 3103686 w 3744396"/>
              <a:gd name="connsiteY3" fmla="*/ 229937 h 1443292"/>
              <a:gd name="connsiteX4" fmla="*/ 3028823 w 3744396"/>
              <a:gd name="connsiteY4" fmla="*/ 203200 h 1443292"/>
              <a:gd name="connsiteX5" fmla="*/ 2905833 w 3744396"/>
              <a:gd name="connsiteY5" fmla="*/ 155074 h 1443292"/>
              <a:gd name="connsiteX6" fmla="*/ 2761454 w 3744396"/>
              <a:gd name="connsiteY6" fmla="*/ 139031 h 1443292"/>
              <a:gd name="connsiteX7" fmla="*/ 2681244 w 3744396"/>
              <a:gd name="connsiteY7" fmla="*/ 139031 h 1443292"/>
              <a:gd name="connsiteX8" fmla="*/ 2301581 w 3744396"/>
              <a:gd name="connsiteY8" fmla="*/ 106947 h 1443292"/>
              <a:gd name="connsiteX9" fmla="*/ 2151854 w 3744396"/>
              <a:gd name="connsiteY9" fmla="*/ 58821 h 1443292"/>
              <a:gd name="connsiteX10" fmla="*/ 1905875 w 3744396"/>
              <a:gd name="connsiteY10" fmla="*/ 26737 h 1443292"/>
              <a:gd name="connsiteX11" fmla="*/ 1531559 w 3744396"/>
              <a:gd name="connsiteY11" fmla="*/ 16042 h 1443292"/>
              <a:gd name="connsiteX12" fmla="*/ 1323012 w 3744396"/>
              <a:gd name="connsiteY12" fmla="*/ 0 h 1443292"/>
              <a:gd name="connsiteX13" fmla="*/ 1162591 w 3744396"/>
              <a:gd name="connsiteY13" fmla="*/ 16042 h 1443292"/>
              <a:gd name="connsiteX14" fmla="*/ 1055644 w 3744396"/>
              <a:gd name="connsiteY14" fmla="*/ 42779 h 1443292"/>
              <a:gd name="connsiteX15" fmla="*/ 1259128 w 3744396"/>
              <a:gd name="connsiteY15" fmla="*/ 328847 h 1443292"/>
              <a:gd name="connsiteX16" fmla="*/ 998115 w 3744396"/>
              <a:gd name="connsiteY16" fmla="*/ 404408 h 1443292"/>
              <a:gd name="connsiteX17" fmla="*/ 877671 w 3744396"/>
              <a:gd name="connsiteY17" fmla="*/ 174344 h 1443292"/>
              <a:gd name="connsiteX18" fmla="*/ 595770 w 3744396"/>
              <a:gd name="connsiteY18" fmla="*/ 69516 h 1443292"/>
              <a:gd name="connsiteX19" fmla="*/ 387223 w 3744396"/>
              <a:gd name="connsiteY19" fmla="*/ 181810 h 1443292"/>
              <a:gd name="connsiteX20" fmla="*/ 221454 w 3744396"/>
              <a:gd name="connsiteY20" fmla="*/ 283410 h 1443292"/>
              <a:gd name="connsiteX21" fmla="*/ 82423 w 3744396"/>
              <a:gd name="connsiteY21" fmla="*/ 529389 h 1443292"/>
              <a:gd name="connsiteX22" fmla="*/ 2212 w 3744396"/>
              <a:gd name="connsiteY22" fmla="*/ 807453 h 1443292"/>
              <a:gd name="connsiteX23" fmla="*/ 167981 w 3744396"/>
              <a:gd name="connsiteY23" fmla="*/ 1026695 h 1443292"/>
              <a:gd name="connsiteX24" fmla="*/ 232149 w 3744396"/>
              <a:gd name="connsiteY24" fmla="*/ 1197810 h 1443292"/>
              <a:gd name="connsiteX25" fmla="*/ 258886 w 3744396"/>
              <a:gd name="connsiteY25" fmla="*/ 1363579 h 1443292"/>
              <a:gd name="connsiteX26" fmla="*/ 643896 w 3744396"/>
              <a:gd name="connsiteY26" fmla="*/ 1304758 h 1443292"/>
              <a:gd name="connsiteX27" fmla="*/ 1419265 w 3744396"/>
              <a:gd name="connsiteY27" fmla="*/ 1197810 h 1443292"/>
              <a:gd name="connsiteX28" fmla="*/ 2274844 w 3744396"/>
              <a:gd name="connsiteY28" fmla="*/ 1261979 h 1443292"/>
              <a:gd name="connsiteX29" fmla="*/ 3317330 w 3744396"/>
              <a:gd name="connsiteY29" fmla="*/ 1435342 h 1443292"/>
              <a:gd name="connsiteX30" fmla="*/ 3670507 w 3744396"/>
              <a:gd name="connsiteY30" fmla="*/ 1411705 h 1443292"/>
              <a:gd name="connsiteX31" fmla="*/ 3686549 w 3744396"/>
              <a:gd name="connsiteY31" fmla="*/ 1390316 h 1443292"/>
              <a:gd name="connsiteX32" fmla="*/ 3702591 w 3744396"/>
              <a:gd name="connsiteY32" fmla="*/ 1144337 h 1443292"/>
              <a:gd name="connsiteX33" fmla="*/ 3723981 w 3744396"/>
              <a:gd name="connsiteY33" fmla="*/ 834189 h 1443292"/>
              <a:gd name="connsiteX34" fmla="*/ 3729328 w 3744396"/>
              <a:gd name="connsiteY34" fmla="*/ 663074 h 1443292"/>
              <a:gd name="connsiteX0" fmla="*/ 3729328 w 3744396"/>
              <a:gd name="connsiteY0" fmla="*/ 663074 h 1443292"/>
              <a:gd name="connsiteX1" fmla="*/ 3515433 w 3744396"/>
              <a:gd name="connsiteY1" fmla="*/ 497305 h 1443292"/>
              <a:gd name="connsiteX2" fmla="*/ 3210633 w 3744396"/>
              <a:gd name="connsiteY2" fmla="*/ 310147 h 1443292"/>
              <a:gd name="connsiteX3" fmla="*/ 3103686 w 3744396"/>
              <a:gd name="connsiteY3" fmla="*/ 229937 h 1443292"/>
              <a:gd name="connsiteX4" fmla="*/ 3028823 w 3744396"/>
              <a:gd name="connsiteY4" fmla="*/ 203200 h 1443292"/>
              <a:gd name="connsiteX5" fmla="*/ 2905833 w 3744396"/>
              <a:gd name="connsiteY5" fmla="*/ 155074 h 1443292"/>
              <a:gd name="connsiteX6" fmla="*/ 2761454 w 3744396"/>
              <a:gd name="connsiteY6" fmla="*/ 139031 h 1443292"/>
              <a:gd name="connsiteX7" fmla="*/ 2681244 w 3744396"/>
              <a:gd name="connsiteY7" fmla="*/ 139031 h 1443292"/>
              <a:gd name="connsiteX8" fmla="*/ 2407522 w 3744396"/>
              <a:gd name="connsiteY8" fmla="*/ 71065 h 1443292"/>
              <a:gd name="connsiteX9" fmla="*/ 2151854 w 3744396"/>
              <a:gd name="connsiteY9" fmla="*/ 58821 h 1443292"/>
              <a:gd name="connsiteX10" fmla="*/ 1905875 w 3744396"/>
              <a:gd name="connsiteY10" fmla="*/ 26737 h 1443292"/>
              <a:gd name="connsiteX11" fmla="*/ 1531559 w 3744396"/>
              <a:gd name="connsiteY11" fmla="*/ 16042 h 1443292"/>
              <a:gd name="connsiteX12" fmla="*/ 1323012 w 3744396"/>
              <a:gd name="connsiteY12" fmla="*/ 0 h 1443292"/>
              <a:gd name="connsiteX13" fmla="*/ 1162591 w 3744396"/>
              <a:gd name="connsiteY13" fmla="*/ 16042 h 1443292"/>
              <a:gd name="connsiteX14" fmla="*/ 1055644 w 3744396"/>
              <a:gd name="connsiteY14" fmla="*/ 42779 h 1443292"/>
              <a:gd name="connsiteX15" fmla="*/ 1259128 w 3744396"/>
              <a:gd name="connsiteY15" fmla="*/ 328847 h 1443292"/>
              <a:gd name="connsiteX16" fmla="*/ 998115 w 3744396"/>
              <a:gd name="connsiteY16" fmla="*/ 404408 h 1443292"/>
              <a:gd name="connsiteX17" fmla="*/ 877671 w 3744396"/>
              <a:gd name="connsiteY17" fmla="*/ 174344 h 1443292"/>
              <a:gd name="connsiteX18" fmla="*/ 595770 w 3744396"/>
              <a:gd name="connsiteY18" fmla="*/ 69516 h 1443292"/>
              <a:gd name="connsiteX19" fmla="*/ 387223 w 3744396"/>
              <a:gd name="connsiteY19" fmla="*/ 181810 h 1443292"/>
              <a:gd name="connsiteX20" fmla="*/ 221454 w 3744396"/>
              <a:gd name="connsiteY20" fmla="*/ 283410 h 1443292"/>
              <a:gd name="connsiteX21" fmla="*/ 82423 w 3744396"/>
              <a:gd name="connsiteY21" fmla="*/ 529389 h 1443292"/>
              <a:gd name="connsiteX22" fmla="*/ 2212 w 3744396"/>
              <a:gd name="connsiteY22" fmla="*/ 807453 h 1443292"/>
              <a:gd name="connsiteX23" fmla="*/ 167981 w 3744396"/>
              <a:gd name="connsiteY23" fmla="*/ 1026695 h 1443292"/>
              <a:gd name="connsiteX24" fmla="*/ 232149 w 3744396"/>
              <a:gd name="connsiteY24" fmla="*/ 1197810 h 1443292"/>
              <a:gd name="connsiteX25" fmla="*/ 258886 w 3744396"/>
              <a:gd name="connsiteY25" fmla="*/ 1363579 h 1443292"/>
              <a:gd name="connsiteX26" fmla="*/ 643896 w 3744396"/>
              <a:gd name="connsiteY26" fmla="*/ 1304758 h 1443292"/>
              <a:gd name="connsiteX27" fmla="*/ 1419265 w 3744396"/>
              <a:gd name="connsiteY27" fmla="*/ 1197810 h 1443292"/>
              <a:gd name="connsiteX28" fmla="*/ 2274844 w 3744396"/>
              <a:gd name="connsiteY28" fmla="*/ 1261979 h 1443292"/>
              <a:gd name="connsiteX29" fmla="*/ 3317330 w 3744396"/>
              <a:gd name="connsiteY29" fmla="*/ 1435342 h 1443292"/>
              <a:gd name="connsiteX30" fmla="*/ 3670507 w 3744396"/>
              <a:gd name="connsiteY30" fmla="*/ 1411705 h 1443292"/>
              <a:gd name="connsiteX31" fmla="*/ 3686549 w 3744396"/>
              <a:gd name="connsiteY31" fmla="*/ 1390316 h 1443292"/>
              <a:gd name="connsiteX32" fmla="*/ 3702591 w 3744396"/>
              <a:gd name="connsiteY32" fmla="*/ 1144337 h 1443292"/>
              <a:gd name="connsiteX33" fmla="*/ 3723981 w 3744396"/>
              <a:gd name="connsiteY33" fmla="*/ 834189 h 1443292"/>
              <a:gd name="connsiteX34" fmla="*/ 3729328 w 3744396"/>
              <a:gd name="connsiteY34" fmla="*/ 663074 h 1443292"/>
              <a:gd name="connsiteX0" fmla="*/ 3729328 w 3744396"/>
              <a:gd name="connsiteY0" fmla="*/ 663074 h 1443292"/>
              <a:gd name="connsiteX1" fmla="*/ 3515433 w 3744396"/>
              <a:gd name="connsiteY1" fmla="*/ 497305 h 1443292"/>
              <a:gd name="connsiteX2" fmla="*/ 3210633 w 3744396"/>
              <a:gd name="connsiteY2" fmla="*/ 310147 h 1443292"/>
              <a:gd name="connsiteX3" fmla="*/ 3103686 w 3744396"/>
              <a:gd name="connsiteY3" fmla="*/ 229937 h 1443292"/>
              <a:gd name="connsiteX4" fmla="*/ 3028823 w 3744396"/>
              <a:gd name="connsiteY4" fmla="*/ 203200 h 1443292"/>
              <a:gd name="connsiteX5" fmla="*/ 2905833 w 3744396"/>
              <a:gd name="connsiteY5" fmla="*/ 155074 h 1443292"/>
              <a:gd name="connsiteX6" fmla="*/ 2761454 w 3744396"/>
              <a:gd name="connsiteY6" fmla="*/ 139031 h 1443292"/>
              <a:gd name="connsiteX7" fmla="*/ 2681244 w 3744396"/>
              <a:gd name="connsiteY7" fmla="*/ 139031 h 1443292"/>
              <a:gd name="connsiteX8" fmla="*/ 2407522 w 3744396"/>
              <a:gd name="connsiteY8" fmla="*/ 71065 h 1443292"/>
              <a:gd name="connsiteX9" fmla="*/ 2151854 w 3744396"/>
              <a:gd name="connsiteY9" fmla="*/ 58821 h 1443292"/>
              <a:gd name="connsiteX10" fmla="*/ 1905875 w 3744396"/>
              <a:gd name="connsiteY10" fmla="*/ 26737 h 1443292"/>
              <a:gd name="connsiteX11" fmla="*/ 1531559 w 3744396"/>
              <a:gd name="connsiteY11" fmla="*/ 16042 h 1443292"/>
              <a:gd name="connsiteX12" fmla="*/ 1323012 w 3744396"/>
              <a:gd name="connsiteY12" fmla="*/ 0 h 1443292"/>
              <a:gd name="connsiteX13" fmla="*/ 1162591 w 3744396"/>
              <a:gd name="connsiteY13" fmla="*/ 16042 h 1443292"/>
              <a:gd name="connsiteX14" fmla="*/ 1055644 w 3744396"/>
              <a:gd name="connsiteY14" fmla="*/ 42779 h 1443292"/>
              <a:gd name="connsiteX15" fmla="*/ 1259128 w 3744396"/>
              <a:gd name="connsiteY15" fmla="*/ 328847 h 1443292"/>
              <a:gd name="connsiteX16" fmla="*/ 998115 w 3744396"/>
              <a:gd name="connsiteY16" fmla="*/ 404408 h 1443292"/>
              <a:gd name="connsiteX17" fmla="*/ 877671 w 3744396"/>
              <a:gd name="connsiteY17" fmla="*/ 174344 h 1443292"/>
              <a:gd name="connsiteX18" fmla="*/ 908722 w 3744396"/>
              <a:gd name="connsiteY18" fmla="*/ 166271 h 1443292"/>
              <a:gd name="connsiteX19" fmla="*/ 595770 w 3744396"/>
              <a:gd name="connsiteY19" fmla="*/ 69516 h 1443292"/>
              <a:gd name="connsiteX20" fmla="*/ 387223 w 3744396"/>
              <a:gd name="connsiteY20" fmla="*/ 181810 h 1443292"/>
              <a:gd name="connsiteX21" fmla="*/ 221454 w 3744396"/>
              <a:gd name="connsiteY21" fmla="*/ 283410 h 1443292"/>
              <a:gd name="connsiteX22" fmla="*/ 82423 w 3744396"/>
              <a:gd name="connsiteY22" fmla="*/ 529389 h 1443292"/>
              <a:gd name="connsiteX23" fmla="*/ 2212 w 3744396"/>
              <a:gd name="connsiteY23" fmla="*/ 807453 h 1443292"/>
              <a:gd name="connsiteX24" fmla="*/ 167981 w 3744396"/>
              <a:gd name="connsiteY24" fmla="*/ 1026695 h 1443292"/>
              <a:gd name="connsiteX25" fmla="*/ 232149 w 3744396"/>
              <a:gd name="connsiteY25" fmla="*/ 1197810 h 1443292"/>
              <a:gd name="connsiteX26" fmla="*/ 258886 w 3744396"/>
              <a:gd name="connsiteY26" fmla="*/ 1363579 h 1443292"/>
              <a:gd name="connsiteX27" fmla="*/ 643896 w 3744396"/>
              <a:gd name="connsiteY27" fmla="*/ 1304758 h 1443292"/>
              <a:gd name="connsiteX28" fmla="*/ 1419265 w 3744396"/>
              <a:gd name="connsiteY28" fmla="*/ 1197810 h 1443292"/>
              <a:gd name="connsiteX29" fmla="*/ 2274844 w 3744396"/>
              <a:gd name="connsiteY29" fmla="*/ 1261979 h 1443292"/>
              <a:gd name="connsiteX30" fmla="*/ 3317330 w 3744396"/>
              <a:gd name="connsiteY30" fmla="*/ 1435342 h 1443292"/>
              <a:gd name="connsiteX31" fmla="*/ 3670507 w 3744396"/>
              <a:gd name="connsiteY31" fmla="*/ 1411705 h 1443292"/>
              <a:gd name="connsiteX32" fmla="*/ 3686549 w 3744396"/>
              <a:gd name="connsiteY32" fmla="*/ 1390316 h 1443292"/>
              <a:gd name="connsiteX33" fmla="*/ 3702591 w 3744396"/>
              <a:gd name="connsiteY33" fmla="*/ 1144337 h 1443292"/>
              <a:gd name="connsiteX34" fmla="*/ 3723981 w 3744396"/>
              <a:gd name="connsiteY34" fmla="*/ 834189 h 1443292"/>
              <a:gd name="connsiteX35" fmla="*/ 3729328 w 3744396"/>
              <a:gd name="connsiteY35" fmla="*/ 663074 h 1443292"/>
              <a:gd name="connsiteX0" fmla="*/ 3729328 w 3744396"/>
              <a:gd name="connsiteY0" fmla="*/ 663074 h 1443292"/>
              <a:gd name="connsiteX1" fmla="*/ 3515433 w 3744396"/>
              <a:gd name="connsiteY1" fmla="*/ 497305 h 1443292"/>
              <a:gd name="connsiteX2" fmla="*/ 3210633 w 3744396"/>
              <a:gd name="connsiteY2" fmla="*/ 310147 h 1443292"/>
              <a:gd name="connsiteX3" fmla="*/ 3103686 w 3744396"/>
              <a:gd name="connsiteY3" fmla="*/ 229937 h 1443292"/>
              <a:gd name="connsiteX4" fmla="*/ 3028823 w 3744396"/>
              <a:gd name="connsiteY4" fmla="*/ 203200 h 1443292"/>
              <a:gd name="connsiteX5" fmla="*/ 2905833 w 3744396"/>
              <a:gd name="connsiteY5" fmla="*/ 155074 h 1443292"/>
              <a:gd name="connsiteX6" fmla="*/ 2761454 w 3744396"/>
              <a:gd name="connsiteY6" fmla="*/ 139031 h 1443292"/>
              <a:gd name="connsiteX7" fmla="*/ 2681244 w 3744396"/>
              <a:gd name="connsiteY7" fmla="*/ 139031 h 1443292"/>
              <a:gd name="connsiteX8" fmla="*/ 2407522 w 3744396"/>
              <a:gd name="connsiteY8" fmla="*/ 71065 h 1443292"/>
              <a:gd name="connsiteX9" fmla="*/ 2151854 w 3744396"/>
              <a:gd name="connsiteY9" fmla="*/ 58821 h 1443292"/>
              <a:gd name="connsiteX10" fmla="*/ 1905875 w 3744396"/>
              <a:gd name="connsiteY10" fmla="*/ 26737 h 1443292"/>
              <a:gd name="connsiteX11" fmla="*/ 1531559 w 3744396"/>
              <a:gd name="connsiteY11" fmla="*/ 16042 h 1443292"/>
              <a:gd name="connsiteX12" fmla="*/ 1323012 w 3744396"/>
              <a:gd name="connsiteY12" fmla="*/ 0 h 1443292"/>
              <a:gd name="connsiteX13" fmla="*/ 1162591 w 3744396"/>
              <a:gd name="connsiteY13" fmla="*/ 16042 h 1443292"/>
              <a:gd name="connsiteX14" fmla="*/ 1055644 w 3744396"/>
              <a:gd name="connsiteY14" fmla="*/ 42779 h 1443292"/>
              <a:gd name="connsiteX15" fmla="*/ 1259128 w 3744396"/>
              <a:gd name="connsiteY15" fmla="*/ 328847 h 1443292"/>
              <a:gd name="connsiteX16" fmla="*/ 998115 w 3744396"/>
              <a:gd name="connsiteY16" fmla="*/ 404408 h 1443292"/>
              <a:gd name="connsiteX17" fmla="*/ 877671 w 3744396"/>
              <a:gd name="connsiteY17" fmla="*/ 174344 h 1443292"/>
              <a:gd name="connsiteX18" fmla="*/ 935208 w 3744396"/>
              <a:gd name="connsiteY18" fmla="*/ 94508 h 1443292"/>
              <a:gd name="connsiteX19" fmla="*/ 595770 w 3744396"/>
              <a:gd name="connsiteY19" fmla="*/ 69516 h 1443292"/>
              <a:gd name="connsiteX20" fmla="*/ 387223 w 3744396"/>
              <a:gd name="connsiteY20" fmla="*/ 181810 h 1443292"/>
              <a:gd name="connsiteX21" fmla="*/ 221454 w 3744396"/>
              <a:gd name="connsiteY21" fmla="*/ 283410 h 1443292"/>
              <a:gd name="connsiteX22" fmla="*/ 82423 w 3744396"/>
              <a:gd name="connsiteY22" fmla="*/ 529389 h 1443292"/>
              <a:gd name="connsiteX23" fmla="*/ 2212 w 3744396"/>
              <a:gd name="connsiteY23" fmla="*/ 807453 h 1443292"/>
              <a:gd name="connsiteX24" fmla="*/ 167981 w 3744396"/>
              <a:gd name="connsiteY24" fmla="*/ 1026695 h 1443292"/>
              <a:gd name="connsiteX25" fmla="*/ 232149 w 3744396"/>
              <a:gd name="connsiteY25" fmla="*/ 1197810 h 1443292"/>
              <a:gd name="connsiteX26" fmla="*/ 258886 w 3744396"/>
              <a:gd name="connsiteY26" fmla="*/ 1363579 h 1443292"/>
              <a:gd name="connsiteX27" fmla="*/ 643896 w 3744396"/>
              <a:gd name="connsiteY27" fmla="*/ 1304758 h 1443292"/>
              <a:gd name="connsiteX28" fmla="*/ 1419265 w 3744396"/>
              <a:gd name="connsiteY28" fmla="*/ 1197810 h 1443292"/>
              <a:gd name="connsiteX29" fmla="*/ 2274844 w 3744396"/>
              <a:gd name="connsiteY29" fmla="*/ 1261979 h 1443292"/>
              <a:gd name="connsiteX30" fmla="*/ 3317330 w 3744396"/>
              <a:gd name="connsiteY30" fmla="*/ 1435342 h 1443292"/>
              <a:gd name="connsiteX31" fmla="*/ 3670507 w 3744396"/>
              <a:gd name="connsiteY31" fmla="*/ 1411705 h 1443292"/>
              <a:gd name="connsiteX32" fmla="*/ 3686549 w 3744396"/>
              <a:gd name="connsiteY32" fmla="*/ 1390316 h 1443292"/>
              <a:gd name="connsiteX33" fmla="*/ 3702591 w 3744396"/>
              <a:gd name="connsiteY33" fmla="*/ 1144337 h 1443292"/>
              <a:gd name="connsiteX34" fmla="*/ 3723981 w 3744396"/>
              <a:gd name="connsiteY34" fmla="*/ 834189 h 1443292"/>
              <a:gd name="connsiteX35" fmla="*/ 3729328 w 3744396"/>
              <a:gd name="connsiteY35" fmla="*/ 663074 h 1443292"/>
              <a:gd name="connsiteX0" fmla="*/ 3729328 w 3734610"/>
              <a:gd name="connsiteY0" fmla="*/ 663074 h 1443292"/>
              <a:gd name="connsiteX1" fmla="*/ 3647860 w 3734610"/>
              <a:gd name="connsiteY1" fmla="*/ 270057 h 1443292"/>
              <a:gd name="connsiteX2" fmla="*/ 3210633 w 3734610"/>
              <a:gd name="connsiteY2" fmla="*/ 310147 h 1443292"/>
              <a:gd name="connsiteX3" fmla="*/ 3103686 w 3734610"/>
              <a:gd name="connsiteY3" fmla="*/ 229937 h 1443292"/>
              <a:gd name="connsiteX4" fmla="*/ 3028823 w 3734610"/>
              <a:gd name="connsiteY4" fmla="*/ 203200 h 1443292"/>
              <a:gd name="connsiteX5" fmla="*/ 2905833 w 3734610"/>
              <a:gd name="connsiteY5" fmla="*/ 155074 h 1443292"/>
              <a:gd name="connsiteX6" fmla="*/ 2761454 w 3734610"/>
              <a:gd name="connsiteY6" fmla="*/ 139031 h 1443292"/>
              <a:gd name="connsiteX7" fmla="*/ 2681244 w 3734610"/>
              <a:gd name="connsiteY7" fmla="*/ 139031 h 1443292"/>
              <a:gd name="connsiteX8" fmla="*/ 2407522 w 3734610"/>
              <a:gd name="connsiteY8" fmla="*/ 71065 h 1443292"/>
              <a:gd name="connsiteX9" fmla="*/ 2151854 w 3734610"/>
              <a:gd name="connsiteY9" fmla="*/ 58821 h 1443292"/>
              <a:gd name="connsiteX10" fmla="*/ 1905875 w 3734610"/>
              <a:gd name="connsiteY10" fmla="*/ 26737 h 1443292"/>
              <a:gd name="connsiteX11" fmla="*/ 1531559 w 3734610"/>
              <a:gd name="connsiteY11" fmla="*/ 16042 h 1443292"/>
              <a:gd name="connsiteX12" fmla="*/ 1323012 w 3734610"/>
              <a:gd name="connsiteY12" fmla="*/ 0 h 1443292"/>
              <a:gd name="connsiteX13" fmla="*/ 1162591 w 3734610"/>
              <a:gd name="connsiteY13" fmla="*/ 16042 h 1443292"/>
              <a:gd name="connsiteX14" fmla="*/ 1055644 w 3734610"/>
              <a:gd name="connsiteY14" fmla="*/ 42779 h 1443292"/>
              <a:gd name="connsiteX15" fmla="*/ 1259128 w 3734610"/>
              <a:gd name="connsiteY15" fmla="*/ 328847 h 1443292"/>
              <a:gd name="connsiteX16" fmla="*/ 998115 w 3734610"/>
              <a:gd name="connsiteY16" fmla="*/ 404408 h 1443292"/>
              <a:gd name="connsiteX17" fmla="*/ 877671 w 3734610"/>
              <a:gd name="connsiteY17" fmla="*/ 174344 h 1443292"/>
              <a:gd name="connsiteX18" fmla="*/ 935208 w 3734610"/>
              <a:gd name="connsiteY18" fmla="*/ 94508 h 1443292"/>
              <a:gd name="connsiteX19" fmla="*/ 595770 w 3734610"/>
              <a:gd name="connsiteY19" fmla="*/ 69516 h 1443292"/>
              <a:gd name="connsiteX20" fmla="*/ 387223 w 3734610"/>
              <a:gd name="connsiteY20" fmla="*/ 181810 h 1443292"/>
              <a:gd name="connsiteX21" fmla="*/ 221454 w 3734610"/>
              <a:gd name="connsiteY21" fmla="*/ 283410 h 1443292"/>
              <a:gd name="connsiteX22" fmla="*/ 82423 w 3734610"/>
              <a:gd name="connsiteY22" fmla="*/ 529389 h 1443292"/>
              <a:gd name="connsiteX23" fmla="*/ 2212 w 3734610"/>
              <a:gd name="connsiteY23" fmla="*/ 807453 h 1443292"/>
              <a:gd name="connsiteX24" fmla="*/ 167981 w 3734610"/>
              <a:gd name="connsiteY24" fmla="*/ 1026695 h 1443292"/>
              <a:gd name="connsiteX25" fmla="*/ 232149 w 3734610"/>
              <a:gd name="connsiteY25" fmla="*/ 1197810 h 1443292"/>
              <a:gd name="connsiteX26" fmla="*/ 258886 w 3734610"/>
              <a:gd name="connsiteY26" fmla="*/ 1363579 h 1443292"/>
              <a:gd name="connsiteX27" fmla="*/ 643896 w 3734610"/>
              <a:gd name="connsiteY27" fmla="*/ 1304758 h 1443292"/>
              <a:gd name="connsiteX28" fmla="*/ 1419265 w 3734610"/>
              <a:gd name="connsiteY28" fmla="*/ 1197810 h 1443292"/>
              <a:gd name="connsiteX29" fmla="*/ 2274844 w 3734610"/>
              <a:gd name="connsiteY29" fmla="*/ 1261979 h 1443292"/>
              <a:gd name="connsiteX30" fmla="*/ 3317330 w 3734610"/>
              <a:gd name="connsiteY30" fmla="*/ 1435342 h 1443292"/>
              <a:gd name="connsiteX31" fmla="*/ 3670507 w 3734610"/>
              <a:gd name="connsiteY31" fmla="*/ 1411705 h 1443292"/>
              <a:gd name="connsiteX32" fmla="*/ 3686549 w 3734610"/>
              <a:gd name="connsiteY32" fmla="*/ 1390316 h 1443292"/>
              <a:gd name="connsiteX33" fmla="*/ 3702591 w 3734610"/>
              <a:gd name="connsiteY33" fmla="*/ 1144337 h 1443292"/>
              <a:gd name="connsiteX34" fmla="*/ 3723981 w 3734610"/>
              <a:gd name="connsiteY34" fmla="*/ 834189 h 1443292"/>
              <a:gd name="connsiteX35" fmla="*/ 3729328 w 3734610"/>
              <a:gd name="connsiteY35" fmla="*/ 663074 h 1443292"/>
              <a:gd name="connsiteX0" fmla="*/ 3729328 w 3734610"/>
              <a:gd name="connsiteY0" fmla="*/ 663074 h 1443292"/>
              <a:gd name="connsiteX1" fmla="*/ 3647860 w 3734610"/>
              <a:gd name="connsiteY1" fmla="*/ 270057 h 1443292"/>
              <a:gd name="connsiteX2" fmla="*/ 3210634 w 3734610"/>
              <a:gd name="connsiteY2" fmla="*/ 190543 h 1443292"/>
              <a:gd name="connsiteX3" fmla="*/ 3103686 w 3734610"/>
              <a:gd name="connsiteY3" fmla="*/ 229937 h 1443292"/>
              <a:gd name="connsiteX4" fmla="*/ 3028823 w 3734610"/>
              <a:gd name="connsiteY4" fmla="*/ 203200 h 1443292"/>
              <a:gd name="connsiteX5" fmla="*/ 2905833 w 3734610"/>
              <a:gd name="connsiteY5" fmla="*/ 155074 h 1443292"/>
              <a:gd name="connsiteX6" fmla="*/ 2761454 w 3734610"/>
              <a:gd name="connsiteY6" fmla="*/ 139031 h 1443292"/>
              <a:gd name="connsiteX7" fmla="*/ 2681244 w 3734610"/>
              <a:gd name="connsiteY7" fmla="*/ 139031 h 1443292"/>
              <a:gd name="connsiteX8" fmla="*/ 2407522 w 3734610"/>
              <a:gd name="connsiteY8" fmla="*/ 71065 h 1443292"/>
              <a:gd name="connsiteX9" fmla="*/ 2151854 w 3734610"/>
              <a:gd name="connsiteY9" fmla="*/ 58821 h 1443292"/>
              <a:gd name="connsiteX10" fmla="*/ 1905875 w 3734610"/>
              <a:gd name="connsiteY10" fmla="*/ 26737 h 1443292"/>
              <a:gd name="connsiteX11" fmla="*/ 1531559 w 3734610"/>
              <a:gd name="connsiteY11" fmla="*/ 16042 h 1443292"/>
              <a:gd name="connsiteX12" fmla="*/ 1323012 w 3734610"/>
              <a:gd name="connsiteY12" fmla="*/ 0 h 1443292"/>
              <a:gd name="connsiteX13" fmla="*/ 1162591 w 3734610"/>
              <a:gd name="connsiteY13" fmla="*/ 16042 h 1443292"/>
              <a:gd name="connsiteX14" fmla="*/ 1055644 w 3734610"/>
              <a:gd name="connsiteY14" fmla="*/ 42779 h 1443292"/>
              <a:gd name="connsiteX15" fmla="*/ 1259128 w 3734610"/>
              <a:gd name="connsiteY15" fmla="*/ 328847 h 1443292"/>
              <a:gd name="connsiteX16" fmla="*/ 998115 w 3734610"/>
              <a:gd name="connsiteY16" fmla="*/ 404408 h 1443292"/>
              <a:gd name="connsiteX17" fmla="*/ 877671 w 3734610"/>
              <a:gd name="connsiteY17" fmla="*/ 174344 h 1443292"/>
              <a:gd name="connsiteX18" fmla="*/ 935208 w 3734610"/>
              <a:gd name="connsiteY18" fmla="*/ 94508 h 1443292"/>
              <a:gd name="connsiteX19" fmla="*/ 595770 w 3734610"/>
              <a:gd name="connsiteY19" fmla="*/ 69516 h 1443292"/>
              <a:gd name="connsiteX20" fmla="*/ 387223 w 3734610"/>
              <a:gd name="connsiteY20" fmla="*/ 181810 h 1443292"/>
              <a:gd name="connsiteX21" fmla="*/ 221454 w 3734610"/>
              <a:gd name="connsiteY21" fmla="*/ 283410 h 1443292"/>
              <a:gd name="connsiteX22" fmla="*/ 82423 w 3734610"/>
              <a:gd name="connsiteY22" fmla="*/ 529389 h 1443292"/>
              <a:gd name="connsiteX23" fmla="*/ 2212 w 3734610"/>
              <a:gd name="connsiteY23" fmla="*/ 807453 h 1443292"/>
              <a:gd name="connsiteX24" fmla="*/ 167981 w 3734610"/>
              <a:gd name="connsiteY24" fmla="*/ 1026695 h 1443292"/>
              <a:gd name="connsiteX25" fmla="*/ 232149 w 3734610"/>
              <a:gd name="connsiteY25" fmla="*/ 1197810 h 1443292"/>
              <a:gd name="connsiteX26" fmla="*/ 258886 w 3734610"/>
              <a:gd name="connsiteY26" fmla="*/ 1363579 h 1443292"/>
              <a:gd name="connsiteX27" fmla="*/ 643896 w 3734610"/>
              <a:gd name="connsiteY27" fmla="*/ 1304758 h 1443292"/>
              <a:gd name="connsiteX28" fmla="*/ 1419265 w 3734610"/>
              <a:gd name="connsiteY28" fmla="*/ 1197810 h 1443292"/>
              <a:gd name="connsiteX29" fmla="*/ 2274844 w 3734610"/>
              <a:gd name="connsiteY29" fmla="*/ 1261979 h 1443292"/>
              <a:gd name="connsiteX30" fmla="*/ 3317330 w 3734610"/>
              <a:gd name="connsiteY30" fmla="*/ 1435342 h 1443292"/>
              <a:gd name="connsiteX31" fmla="*/ 3670507 w 3734610"/>
              <a:gd name="connsiteY31" fmla="*/ 1411705 h 1443292"/>
              <a:gd name="connsiteX32" fmla="*/ 3686549 w 3734610"/>
              <a:gd name="connsiteY32" fmla="*/ 1390316 h 1443292"/>
              <a:gd name="connsiteX33" fmla="*/ 3702591 w 3734610"/>
              <a:gd name="connsiteY33" fmla="*/ 1144337 h 1443292"/>
              <a:gd name="connsiteX34" fmla="*/ 3723981 w 3734610"/>
              <a:gd name="connsiteY34" fmla="*/ 834189 h 1443292"/>
              <a:gd name="connsiteX35" fmla="*/ 3729328 w 3734610"/>
              <a:gd name="connsiteY35" fmla="*/ 663074 h 1443292"/>
              <a:gd name="connsiteX0" fmla="*/ 3729328 w 3734610"/>
              <a:gd name="connsiteY0" fmla="*/ 663074 h 1443292"/>
              <a:gd name="connsiteX1" fmla="*/ 3647860 w 3734610"/>
              <a:gd name="connsiteY1" fmla="*/ 270057 h 1443292"/>
              <a:gd name="connsiteX2" fmla="*/ 3210634 w 3734610"/>
              <a:gd name="connsiteY2" fmla="*/ 190543 h 1443292"/>
              <a:gd name="connsiteX3" fmla="*/ 3103686 w 3734610"/>
              <a:gd name="connsiteY3" fmla="*/ 229937 h 1443292"/>
              <a:gd name="connsiteX4" fmla="*/ 3042068 w 3734610"/>
              <a:gd name="connsiteY4" fmla="*/ 155359 h 1443292"/>
              <a:gd name="connsiteX5" fmla="*/ 2905833 w 3734610"/>
              <a:gd name="connsiteY5" fmla="*/ 155074 h 1443292"/>
              <a:gd name="connsiteX6" fmla="*/ 2761454 w 3734610"/>
              <a:gd name="connsiteY6" fmla="*/ 139031 h 1443292"/>
              <a:gd name="connsiteX7" fmla="*/ 2681244 w 3734610"/>
              <a:gd name="connsiteY7" fmla="*/ 139031 h 1443292"/>
              <a:gd name="connsiteX8" fmla="*/ 2407522 w 3734610"/>
              <a:gd name="connsiteY8" fmla="*/ 71065 h 1443292"/>
              <a:gd name="connsiteX9" fmla="*/ 2151854 w 3734610"/>
              <a:gd name="connsiteY9" fmla="*/ 58821 h 1443292"/>
              <a:gd name="connsiteX10" fmla="*/ 1905875 w 3734610"/>
              <a:gd name="connsiteY10" fmla="*/ 26737 h 1443292"/>
              <a:gd name="connsiteX11" fmla="*/ 1531559 w 3734610"/>
              <a:gd name="connsiteY11" fmla="*/ 16042 h 1443292"/>
              <a:gd name="connsiteX12" fmla="*/ 1323012 w 3734610"/>
              <a:gd name="connsiteY12" fmla="*/ 0 h 1443292"/>
              <a:gd name="connsiteX13" fmla="*/ 1162591 w 3734610"/>
              <a:gd name="connsiteY13" fmla="*/ 16042 h 1443292"/>
              <a:gd name="connsiteX14" fmla="*/ 1055644 w 3734610"/>
              <a:gd name="connsiteY14" fmla="*/ 42779 h 1443292"/>
              <a:gd name="connsiteX15" fmla="*/ 1259128 w 3734610"/>
              <a:gd name="connsiteY15" fmla="*/ 328847 h 1443292"/>
              <a:gd name="connsiteX16" fmla="*/ 998115 w 3734610"/>
              <a:gd name="connsiteY16" fmla="*/ 404408 h 1443292"/>
              <a:gd name="connsiteX17" fmla="*/ 877671 w 3734610"/>
              <a:gd name="connsiteY17" fmla="*/ 174344 h 1443292"/>
              <a:gd name="connsiteX18" fmla="*/ 935208 w 3734610"/>
              <a:gd name="connsiteY18" fmla="*/ 94508 h 1443292"/>
              <a:gd name="connsiteX19" fmla="*/ 595770 w 3734610"/>
              <a:gd name="connsiteY19" fmla="*/ 69516 h 1443292"/>
              <a:gd name="connsiteX20" fmla="*/ 387223 w 3734610"/>
              <a:gd name="connsiteY20" fmla="*/ 181810 h 1443292"/>
              <a:gd name="connsiteX21" fmla="*/ 221454 w 3734610"/>
              <a:gd name="connsiteY21" fmla="*/ 283410 h 1443292"/>
              <a:gd name="connsiteX22" fmla="*/ 82423 w 3734610"/>
              <a:gd name="connsiteY22" fmla="*/ 529389 h 1443292"/>
              <a:gd name="connsiteX23" fmla="*/ 2212 w 3734610"/>
              <a:gd name="connsiteY23" fmla="*/ 807453 h 1443292"/>
              <a:gd name="connsiteX24" fmla="*/ 167981 w 3734610"/>
              <a:gd name="connsiteY24" fmla="*/ 1026695 h 1443292"/>
              <a:gd name="connsiteX25" fmla="*/ 232149 w 3734610"/>
              <a:gd name="connsiteY25" fmla="*/ 1197810 h 1443292"/>
              <a:gd name="connsiteX26" fmla="*/ 258886 w 3734610"/>
              <a:gd name="connsiteY26" fmla="*/ 1363579 h 1443292"/>
              <a:gd name="connsiteX27" fmla="*/ 643896 w 3734610"/>
              <a:gd name="connsiteY27" fmla="*/ 1304758 h 1443292"/>
              <a:gd name="connsiteX28" fmla="*/ 1419265 w 3734610"/>
              <a:gd name="connsiteY28" fmla="*/ 1197810 h 1443292"/>
              <a:gd name="connsiteX29" fmla="*/ 2274844 w 3734610"/>
              <a:gd name="connsiteY29" fmla="*/ 1261979 h 1443292"/>
              <a:gd name="connsiteX30" fmla="*/ 3317330 w 3734610"/>
              <a:gd name="connsiteY30" fmla="*/ 1435342 h 1443292"/>
              <a:gd name="connsiteX31" fmla="*/ 3670507 w 3734610"/>
              <a:gd name="connsiteY31" fmla="*/ 1411705 h 1443292"/>
              <a:gd name="connsiteX32" fmla="*/ 3686549 w 3734610"/>
              <a:gd name="connsiteY32" fmla="*/ 1390316 h 1443292"/>
              <a:gd name="connsiteX33" fmla="*/ 3702591 w 3734610"/>
              <a:gd name="connsiteY33" fmla="*/ 1144337 h 1443292"/>
              <a:gd name="connsiteX34" fmla="*/ 3723981 w 3734610"/>
              <a:gd name="connsiteY34" fmla="*/ 834189 h 1443292"/>
              <a:gd name="connsiteX35" fmla="*/ 3729328 w 3734610"/>
              <a:gd name="connsiteY35" fmla="*/ 663074 h 1443292"/>
              <a:gd name="connsiteX0" fmla="*/ 3729328 w 3734610"/>
              <a:gd name="connsiteY0" fmla="*/ 663074 h 1443292"/>
              <a:gd name="connsiteX1" fmla="*/ 3647860 w 3734610"/>
              <a:gd name="connsiteY1" fmla="*/ 270057 h 1443292"/>
              <a:gd name="connsiteX2" fmla="*/ 3210634 w 3734610"/>
              <a:gd name="connsiteY2" fmla="*/ 190543 h 1443292"/>
              <a:gd name="connsiteX3" fmla="*/ 3103686 w 3734610"/>
              <a:gd name="connsiteY3" fmla="*/ 229937 h 1443292"/>
              <a:gd name="connsiteX4" fmla="*/ 3042068 w 3734610"/>
              <a:gd name="connsiteY4" fmla="*/ 155359 h 1443292"/>
              <a:gd name="connsiteX5" fmla="*/ 2905833 w 3734610"/>
              <a:gd name="connsiteY5" fmla="*/ 155074 h 1443292"/>
              <a:gd name="connsiteX6" fmla="*/ 2761454 w 3734610"/>
              <a:gd name="connsiteY6" fmla="*/ 139031 h 1443292"/>
              <a:gd name="connsiteX7" fmla="*/ 2681244 w 3734610"/>
              <a:gd name="connsiteY7" fmla="*/ 139031 h 1443292"/>
              <a:gd name="connsiteX8" fmla="*/ 2407522 w 3734610"/>
              <a:gd name="connsiteY8" fmla="*/ 71065 h 1443292"/>
              <a:gd name="connsiteX9" fmla="*/ 2151854 w 3734610"/>
              <a:gd name="connsiteY9" fmla="*/ 58821 h 1443292"/>
              <a:gd name="connsiteX10" fmla="*/ 1905875 w 3734610"/>
              <a:gd name="connsiteY10" fmla="*/ 26737 h 1443292"/>
              <a:gd name="connsiteX11" fmla="*/ 1531559 w 3734610"/>
              <a:gd name="connsiteY11" fmla="*/ 16042 h 1443292"/>
              <a:gd name="connsiteX12" fmla="*/ 1323012 w 3734610"/>
              <a:gd name="connsiteY12" fmla="*/ 0 h 1443292"/>
              <a:gd name="connsiteX13" fmla="*/ 1162591 w 3734610"/>
              <a:gd name="connsiteY13" fmla="*/ 16042 h 1443292"/>
              <a:gd name="connsiteX14" fmla="*/ 1055644 w 3734610"/>
              <a:gd name="connsiteY14" fmla="*/ 42779 h 1443292"/>
              <a:gd name="connsiteX15" fmla="*/ 1259128 w 3734610"/>
              <a:gd name="connsiteY15" fmla="*/ 328847 h 1443292"/>
              <a:gd name="connsiteX16" fmla="*/ 1049988 w 3734610"/>
              <a:gd name="connsiteY16" fmla="*/ 325397 h 1443292"/>
              <a:gd name="connsiteX17" fmla="*/ 998115 w 3734610"/>
              <a:gd name="connsiteY17" fmla="*/ 404408 h 1443292"/>
              <a:gd name="connsiteX18" fmla="*/ 877671 w 3734610"/>
              <a:gd name="connsiteY18" fmla="*/ 174344 h 1443292"/>
              <a:gd name="connsiteX19" fmla="*/ 935208 w 3734610"/>
              <a:gd name="connsiteY19" fmla="*/ 94508 h 1443292"/>
              <a:gd name="connsiteX20" fmla="*/ 595770 w 3734610"/>
              <a:gd name="connsiteY20" fmla="*/ 69516 h 1443292"/>
              <a:gd name="connsiteX21" fmla="*/ 387223 w 3734610"/>
              <a:gd name="connsiteY21" fmla="*/ 181810 h 1443292"/>
              <a:gd name="connsiteX22" fmla="*/ 221454 w 3734610"/>
              <a:gd name="connsiteY22" fmla="*/ 283410 h 1443292"/>
              <a:gd name="connsiteX23" fmla="*/ 82423 w 3734610"/>
              <a:gd name="connsiteY23" fmla="*/ 529389 h 1443292"/>
              <a:gd name="connsiteX24" fmla="*/ 2212 w 3734610"/>
              <a:gd name="connsiteY24" fmla="*/ 807453 h 1443292"/>
              <a:gd name="connsiteX25" fmla="*/ 167981 w 3734610"/>
              <a:gd name="connsiteY25" fmla="*/ 1026695 h 1443292"/>
              <a:gd name="connsiteX26" fmla="*/ 232149 w 3734610"/>
              <a:gd name="connsiteY26" fmla="*/ 1197810 h 1443292"/>
              <a:gd name="connsiteX27" fmla="*/ 258886 w 3734610"/>
              <a:gd name="connsiteY27" fmla="*/ 1363579 h 1443292"/>
              <a:gd name="connsiteX28" fmla="*/ 643896 w 3734610"/>
              <a:gd name="connsiteY28" fmla="*/ 1304758 h 1443292"/>
              <a:gd name="connsiteX29" fmla="*/ 1419265 w 3734610"/>
              <a:gd name="connsiteY29" fmla="*/ 1197810 h 1443292"/>
              <a:gd name="connsiteX30" fmla="*/ 2274844 w 3734610"/>
              <a:gd name="connsiteY30" fmla="*/ 1261979 h 1443292"/>
              <a:gd name="connsiteX31" fmla="*/ 3317330 w 3734610"/>
              <a:gd name="connsiteY31" fmla="*/ 1435342 h 1443292"/>
              <a:gd name="connsiteX32" fmla="*/ 3670507 w 3734610"/>
              <a:gd name="connsiteY32" fmla="*/ 1411705 h 1443292"/>
              <a:gd name="connsiteX33" fmla="*/ 3686549 w 3734610"/>
              <a:gd name="connsiteY33" fmla="*/ 1390316 h 1443292"/>
              <a:gd name="connsiteX34" fmla="*/ 3702591 w 3734610"/>
              <a:gd name="connsiteY34" fmla="*/ 1144337 h 1443292"/>
              <a:gd name="connsiteX35" fmla="*/ 3723981 w 3734610"/>
              <a:gd name="connsiteY35" fmla="*/ 834189 h 1443292"/>
              <a:gd name="connsiteX36" fmla="*/ 3729328 w 3734610"/>
              <a:gd name="connsiteY36" fmla="*/ 663074 h 144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734610" h="1443292">
                <a:moveTo>
                  <a:pt x="3729328" y="663074"/>
                </a:moveTo>
                <a:cubicBezTo>
                  <a:pt x="3716641" y="569052"/>
                  <a:pt x="3734309" y="348812"/>
                  <a:pt x="3647860" y="270057"/>
                </a:cubicBezTo>
                <a:cubicBezTo>
                  <a:pt x="3561411" y="191302"/>
                  <a:pt x="3301330" y="197230"/>
                  <a:pt x="3210634" y="190543"/>
                </a:cubicBezTo>
                <a:cubicBezTo>
                  <a:pt x="3119938" y="183856"/>
                  <a:pt x="3131780" y="235801"/>
                  <a:pt x="3103686" y="229937"/>
                </a:cubicBezTo>
                <a:cubicBezTo>
                  <a:pt x="3075592" y="224073"/>
                  <a:pt x="3075043" y="167836"/>
                  <a:pt x="3042068" y="155359"/>
                </a:cubicBezTo>
                <a:cubicBezTo>
                  <a:pt x="3009093" y="142882"/>
                  <a:pt x="2952602" y="157795"/>
                  <a:pt x="2905833" y="155074"/>
                </a:cubicBezTo>
                <a:cubicBezTo>
                  <a:pt x="2859064" y="152353"/>
                  <a:pt x="2798885" y="141705"/>
                  <a:pt x="2761454" y="139031"/>
                </a:cubicBezTo>
                <a:cubicBezTo>
                  <a:pt x="2724023" y="136357"/>
                  <a:pt x="2740233" y="150359"/>
                  <a:pt x="2681244" y="139031"/>
                </a:cubicBezTo>
                <a:cubicBezTo>
                  <a:pt x="2622255" y="127703"/>
                  <a:pt x="2495754" y="84433"/>
                  <a:pt x="2407522" y="71065"/>
                </a:cubicBezTo>
                <a:cubicBezTo>
                  <a:pt x="2319290" y="57697"/>
                  <a:pt x="2235462" y="66209"/>
                  <a:pt x="2151854" y="58821"/>
                </a:cubicBezTo>
                <a:cubicBezTo>
                  <a:pt x="2068246" y="51433"/>
                  <a:pt x="2009257" y="33867"/>
                  <a:pt x="1905875" y="26737"/>
                </a:cubicBezTo>
                <a:cubicBezTo>
                  <a:pt x="1802493" y="19607"/>
                  <a:pt x="1628703" y="20498"/>
                  <a:pt x="1531559" y="16042"/>
                </a:cubicBezTo>
                <a:cubicBezTo>
                  <a:pt x="1434415" y="11586"/>
                  <a:pt x="1384507" y="0"/>
                  <a:pt x="1323012" y="0"/>
                </a:cubicBezTo>
                <a:cubicBezTo>
                  <a:pt x="1261517" y="0"/>
                  <a:pt x="1207152" y="8912"/>
                  <a:pt x="1162591" y="16042"/>
                </a:cubicBezTo>
                <a:cubicBezTo>
                  <a:pt x="1118030" y="23172"/>
                  <a:pt x="1039555" y="-9355"/>
                  <a:pt x="1055644" y="42779"/>
                </a:cubicBezTo>
                <a:cubicBezTo>
                  <a:pt x="1071734" y="94913"/>
                  <a:pt x="1260071" y="281744"/>
                  <a:pt x="1259128" y="328847"/>
                </a:cubicBezTo>
                <a:cubicBezTo>
                  <a:pt x="1258185" y="375950"/>
                  <a:pt x="1093490" y="312804"/>
                  <a:pt x="1049988" y="325397"/>
                </a:cubicBezTo>
                <a:cubicBezTo>
                  <a:pt x="1006486" y="337990"/>
                  <a:pt x="1026835" y="429584"/>
                  <a:pt x="998115" y="404408"/>
                </a:cubicBezTo>
                <a:cubicBezTo>
                  <a:pt x="969395" y="379232"/>
                  <a:pt x="888156" y="225994"/>
                  <a:pt x="877671" y="174344"/>
                </a:cubicBezTo>
                <a:cubicBezTo>
                  <a:pt x="867187" y="122694"/>
                  <a:pt x="982192" y="111979"/>
                  <a:pt x="935208" y="94508"/>
                </a:cubicBezTo>
                <a:cubicBezTo>
                  <a:pt x="888225" y="77037"/>
                  <a:pt x="687101" y="54966"/>
                  <a:pt x="595770" y="69516"/>
                </a:cubicBezTo>
                <a:cubicBezTo>
                  <a:pt x="504439" y="84066"/>
                  <a:pt x="449609" y="146161"/>
                  <a:pt x="387223" y="181810"/>
                </a:cubicBezTo>
                <a:cubicBezTo>
                  <a:pt x="324837" y="217459"/>
                  <a:pt x="272254" y="225480"/>
                  <a:pt x="221454" y="283410"/>
                </a:cubicBezTo>
                <a:cubicBezTo>
                  <a:pt x="170654" y="341340"/>
                  <a:pt x="118963" y="442049"/>
                  <a:pt x="82423" y="529389"/>
                </a:cubicBezTo>
                <a:cubicBezTo>
                  <a:pt x="45883" y="616729"/>
                  <a:pt x="-12048" y="724569"/>
                  <a:pt x="2212" y="807453"/>
                </a:cubicBezTo>
                <a:cubicBezTo>
                  <a:pt x="59614" y="960645"/>
                  <a:pt x="129658" y="961636"/>
                  <a:pt x="167981" y="1026695"/>
                </a:cubicBezTo>
                <a:cubicBezTo>
                  <a:pt x="206304" y="1091755"/>
                  <a:pt x="216998" y="1141663"/>
                  <a:pt x="232149" y="1197810"/>
                </a:cubicBezTo>
                <a:cubicBezTo>
                  <a:pt x="247300" y="1253957"/>
                  <a:pt x="258886" y="1363579"/>
                  <a:pt x="258886" y="1363579"/>
                </a:cubicBezTo>
                <a:lnTo>
                  <a:pt x="643896" y="1304758"/>
                </a:lnTo>
                <a:cubicBezTo>
                  <a:pt x="837293" y="1277130"/>
                  <a:pt x="1147440" y="1204940"/>
                  <a:pt x="1419265" y="1197810"/>
                </a:cubicBezTo>
                <a:cubicBezTo>
                  <a:pt x="1691090" y="1190680"/>
                  <a:pt x="1958500" y="1222390"/>
                  <a:pt x="2274844" y="1261979"/>
                </a:cubicBezTo>
                <a:cubicBezTo>
                  <a:pt x="2591188" y="1301568"/>
                  <a:pt x="3084720" y="1410388"/>
                  <a:pt x="3317330" y="1435342"/>
                </a:cubicBezTo>
                <a:cubicBezTo>
                  <a:pt x="3549940" y="1460296"/>
                  <a:pt x="3608971" y="1419209"/>
                  <a:pt x="3670507" y="1411705"/>
                </a:cubicBezTo>
                <a:cubicBezTo>
                  <a:pt x="3732043" y="1404201"/>
                  <a:pt x="3686549" y="1390316"/>
                  <a:pt x="3686549" y="1390316"/>
                </a:cubicBezTo>
                <a:cubicBezTo>
                  <a:pt x="3689223" y="1349320"/>
                  <a:pt x="3696352" y="1237025"/>
                  <a:pt x="3702591" y="1144337"/>
                </a:cubicBezTo>
                <a:cubicBezTo>
                  <a:pt x="3708830" y="1051649"/>
                  <a:pt x="3719525" y="910835"/>
                  <a:pt x="3723981" y="834189"/>
                </a:cubicBezTo>
                <a:cubicBezTo>
                  <a:pt x="3728437" y="757543"/>
                  <a:pt x="3742015" y="757096"/>
                  <a:pt x="3729328" y="66307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 rot="20847181">
            <a:off x="6221719" y="2696417"/>
            <a:ext cx="2255685" cy="700687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connsiteX0" fmla="*/ 3729329 w 3744398"/>
              <a:gd name="connsiteY0" fmla="*/ 663074 h 1412221"/>
              <a:gd name="connsiteX1" fmla="*/ 3515434 w 3744398"/>
              <a:gd name="connsiteY1" fmla="*/ 497305 h 1412221"/>
              <a:gd name="connsiteX2" fmla="*/ 3210634 w 3744398"/>
              <a:gd name="connsiteY2" fmla="*/ 310147 h 1412221"/>
              <a:gd name="connsiteX3" fmla="*/ 3103687 w 3744398"/>
              <a:gd name="connsiteY3" fmla="*/ 229937 h 1412221"/>
              <a:gd name="connsiteX4" fmla="*/ 3028824 w 3744398"/>
              <a:gd name="connsiteY4" fmla="*/ 203200 h 1412221"/>
              <a:gd name="connsiteX5" fmla="*/ 2905834 w 3744398"/>
              <a:gd name="connsiteY5" fmla="*/ 155074 h 1412221"/>
              <a:gd name="connsiteX6" fmla="*/ 2761455 w 3744398"/>
              <a:gd name="connsiteY6" fmla="*/ 139031 h 1412221"/>
              <a:gd name="connsiteX7" fmla="*/ 2681245 w 3744398"/>
              <a:gd name="connsiteY7" fmla="*/ 139031 h 1412221"/>
              <a:gd name="connsiteX8" fmla="*/ 2622424 w 3744398"/>
              <a:gd name="connsiteY8" fmla="*/ 197853 h 1412221"/>
              <a:gd name="connsiteX9" fmla="*/ 2560843 w 3744398"/>
              <a:gd name="connsiteY9" fmla="*/ 421081 h 1412221"/>
              <a:gd name="connsiteX10" fmla="*/ 2387139 w 3744398"/>
              <a:gd name="connsiteY10" fmla="*/ 197853 h 1412221"/>
              <a:gd name="connsiteX11" fmla="*/ 2365750 w 3744398"/>
              <a:gd name="connsiteY11" fmla="*/ 133684 h 1412221"/>
              <a:gd name="connsiteX12" fmla="*/ 2301582 w 3744398"/>
              <a:gd name="connsiteY12" fmla="*/ 106947 h 1412221"/>
              <a:gd name="connsiteX13" fmla="*/ 2151855 w 3744398"/>
              <a:gd name="connsiteY13" fmla="*/ 58821 h 1412221"/>
              <a:gd name="connsiteX14" fmla="*/ 1905876 w 3744398"/>
              <a:gd name="connsiteY14" fmla="*/ 26737 h 1412221"/>
              <a:gd name="connsiteX15" fmla="*/ 1531560 w 3744398"/>
              <a:gd name="connsiteY15" fmla="*/ 16042 h 1412221"/>
              <a:gd name="connsiteX16" fmla="*/ 1323013 w 3744398"/>
              <a:gd name="connsiteY16" fmla="*/ 0 h 1412221"/>
              <a:gd name="connsiteX17" fmla="*/ 1162592 w 3744398"/>
              <a:gd name="connsiteY17" fmla="*/ 16042 h 1412221"/>
              <a:gd name="connsiteX18" fmla="*/ 1055645 w 3744398"/>
              <a:gd name="connsiteY18" fmla="*/ 42779 h 1412221"/>
              <a:gd name="connsiteX19" fmla="*/ 1007518 w 3744398"/>
              <a:gd name="connsiteY19" fmla="*/ 101600 h 1412221"/>
              <a:gd name="connsiteX20" fmla="*/ 900571 w 3744398"/>
              <a:gd name="connsiteY20" fmla="*/ 101600 h 1412221"/>
              <a:gd name="connsiteX21" fmla="*/ 852445 w 3744398"/>
              <a:gd name="connsiteY21" fmla="*/ 69516 h 1412221"/>
              <a:gd name="connsiteX22" fmla="*/ 718760 w 3744398"/>
              <a:gd name="connsiteY22" fmla="*/ 42779 h 1412221"/>
              <a:gd name="connsiteX23" fmla="*/ 595771 w 3744398"/>
              <a:gd name="connsiteY23" fmla="*/ 69516 h 1412221"/>
              <a:gd name="connsiteX24" fmla="*/ 387224 w 3744398"/>
              <a:gd name="connsiteY24" fmla="*/ 181810 h 1412221"/>
              <a:gd name="connsiteX25" fmla="*/ 221455 w 3744398"/>
              <a:gd name="connsiteY25" fmla="*/ 283410 h 1412221"/>
              <a:gd name="connsiteX26" fmla="*/ 82424 w 3744398"/>
              <a:gd name="connsiteY26" fmla="*/ 529389 h 1412221"/>
              <a:gd name="connsiteX27" fmla="*/ 2213 w 3744398"/>
              <a:gd name="connsiteY27" fmla="*/ 807453 h 1412221"/>
              <a:gd name="connsiteX28" fmla="*/ 167982 w 3744398"/>
              <a:gd name="connsiteY28" fmla="*/ 1026695 h 1412221"/>
              <a:gd name="connsiteX29" fmla="*/ 232150 w 3744398"/>
              <a:gd name="connsiteY29" fmla="*/ 1197810 h 1412221"/>
              <a:gd name="connsiteX30" fmla="*/ 258887 w 3744398"/>
              <a:gd name="connsiteY30" fmla="*/ 1363579 h 1412221"/>
              <a:gd name="connsiteX31" fmla="*/ 643897 w 3744398"/>
              <a:gd name="connsiteY31" fmla="*/ 1304758 h 1412221"/>
              <a:gd name="connsiteX32" fmla="*/ 1419266 w 3744398"/>
              <a:gd name="connsiteY32" fmla="*/ 1197810 h 1412221"/>
              <a:gd name="connsiteX33" fmla="*/ 2274845 w 3744398"/>
              <a:gd name="connsiteY33" fmla="*/ 1261979 h 1412221"/>
              <a:gd name="connsiteX34" fmla="*/ 3290845 w 3744398"/>
              <a:gd name="connsiteY34" fmla="*/ 1363579 h 1412221"/>
              <a:gd name="connsiteX35" fmla="*/ 3670508 w 3744398"/>
              <a:gd name="connsiteY35" fmla="*/ 1411705 h 1412221"/>
              <a:gd name="connsiteX36" fmla="*/ 3686550 w 3744398"/>
              <a:gd name="connsiteY36" fmla="*/ 1390316 h 1412221"/>
              <a:gd name="connsiteX37" fmla="*/ 3702592 w 3744398"/>
              <a:gd name="connsiteY37" fmla="*/ 1144337 h 1412221"/>
              <a:gd name="connsiteX38" fmla="*/ 3723982 w 3744398"/>
              <a:gd name="connsiteY38" fmla="*/ 834189 h 1412221"/>
              <a:gd name="connsiteX39" fmla="*/ 3729329 w 3744398"/>
              <a:gd name="connsiteY39" fmla="*/ 663074 h 1412221"/>
              <a:gd name="connsiteX0" fmla="*/ 3729329 w 3744396"/>
              <a:gd name="connsiteY0" fmla="*/ 663074 h 1412221"/>
              <a:gd name="connsiteX1" fmla="*/ 3515434 w 3744396"/>
              <a:gd name="connsiteY1" fmla="*/ 497305 h 1412221"/>
              <a:gd name="connsiteX2" fmla="*/ 3210634 w 3744396"/>
              <a:gd name="connsiteY2" fmla="*/ 310147 h 1412221"/>
              <a:gd name="connsiteX3" fmla="*/ 3103687 w 3744396"/>
              <a:gd name="connsiteY3" fmla="*/ 229937 h 1412221"/>
              <a:gd name="connsiteX4" fmla="*/ 3028824 w 3744396"/>
              <a:gd name="connsiteY4" fmla="*/ 203200 h 1412221"/>
              <a:gd name="connsiteX5" fmla="*/ 2905834 w 3744396"/>
              <a:gd name="connsiteY5" fmla="*/ 155074 h 1412221"/>
              <a:gd name="connsiteX6" fmla="*/ 2761455 w 3744396"/>
              <a:gd name="connsiteY6" fmla="*/ 139031 h 1412221"/>
              <a:gd name="connsiteX7" fmla="*/ 2681245 w 3744396"/>
              <a:gd name="connsiteY7" fmla="*/ 139031 h 1412221"/>
              <a:gd name="connsiteX8" fmla="*/ 2622424 w 3744396"/>
              <a:gd name="connsiteY8" fmla="*/ 197853 h 1412221"/>
              <a:gd name="connsiteX9" fmla="*/ 2560843 w 3744396"/>
              <a:gd name="connsiteY9" fmla="*/ 421081 h 1412221"/>
              <a:gd name="connsiteX10" fmla="*/ 2387139 w 3744396"/>
              <a:gd name="connsiteY10" fmla="*/ 197853 h 1412221"/>
              <a:gd name="connsiteX11" fmla="*/ 2365750 w 3744396"/>
              <a:gd name="connsiteY11" fmla="*/ 133684 h 1412221"/>
              <a:gd name="connsiteX12" fmla="*/ 2115282 w 3744396"/>
              <a:gd name="connsiteY12" fmla="*/ 214124 h 1412221"/>
              <a:gd name="connsiteX13" fmla="*/ 2151855 w 3744396"/>
              <a:gd name="connsiteY13" fmla="*/ 58821 h 1412221"/>
              <a:gd name="connsiteX14" fmla="*/ 1905876 w 3744396"/>
              <a:gd name="connsiteY14" fmla="*/ 26737 h 1412221"/>
              <a:gd name="connsiteX15" fmla="*/ 1531560 w 3744396"/>
              <a:gd name="connsiteY15" fmla="*/ 16042 h 1412221"/>
              <a:gd name="connsiteX16" fmla="*/ 1323013 w 3744396"/>
              <a:gd name="connsiteY16" fmla="*/ 0 h 1412221"/>
              <a:gd name="connsiteX17" fmla="*/ 1162592 w 3744396"/>
              <a:gd name="connsiteY17" fmla="*/ 16042 h 1412221"/>
              <a:gd name="connsiteX18" fmla="*/ 1055645 w 3744396"/>
              <a:gd name="connsiteY18" fmla="*/ 42779 h 1412221"/>
              <a:gd name="connsiteX19" fmla="*/ 1007518 w 3744396"/>
              <a:gd name="connsiteY19" fmla="*/ 101600 h 1412221"/>
              <a:gd name="connsiteX20" fmla="*/ 900571 w 3744396"/>
              <a:gd name="connsiteY20" fmla="*/ 101600 h 1412221"/>
              <a:gd name="connsiteX21" fmla="*/ 852445 w 3744396"/>
              <a:gd name="connsiteY21" fmla="*/ 69516 h 1412221"/>
              <a:gd name="connsiteX22" fmla="*/ 718760 w 3744396"/>
              <a:gd name="connsiteY22" fmla="*/ 42779 h 1412221"/>
              <a:gd name="connsiteX23" fmla="*/ 595771 w 3744396"/>
              <a:gd name="connsiteY23" fmla="*/ 69516 h 1412221"/>
              <a:gd name="connsiteX24" fmla="*/ 387224 w 3744396"/>
              <a:gd name="connsiteY24" fmla="*/ 181810 h 1412221"/>
              <a:gd name="connsiteX25" fmla="*/ 221455 w 3744396"/>
              <a:gd name="connsiteY25" fmla="*/ 283410 h 1412221"/>
              <a:gd name="connsiteX26" fmla="*/ 82424 w 3744396"/>
              <a:gd name="connsiteY26" fmla="*/ 529389 h 1412221"/>
              <a:gd name="connsiteX27" fmla="*/ 2213 w 3744396"/>
              <a:gd name="connsiteY27" fmla="*/ 807453 h 1412221"/>
              <a:gd name="connsiteX28" fmla="*/ 167982 w 3744396"/>
              <a:gd name="connsiteY28" fmla="*/ 1026695 h 1412221"/>
              <a:gd name="connsiteX29" fmla="*/ 232150 w 3744396"/>
              <a:gd name="connsiteY29" fmla="*/ 1197810 h 1412221"/>
              <a:gd name="connsiteX30" fmla="*/ 258887 w 3744396"/>
              <a:gd name="connsiteY30" fmla="*/ 1363579 h 1412221"/>
              <a:gd name="connsiteX31" fmla="*/ 643897 w 3744396"/>
              <a:gd name="connsiteY31" fmla="*/ 1304758 h 1412221"/>
              <a:gd name="connsiteX32" fmla="*/ 1419266 w 3744396"/>
              <a:gd name="connsiteY32" fmla="*/ 1197810 h 1412221"/>
              <a:gd name="connsiteX33" fmla="*/ 2274845 w 3744396"/>
              <a:gd name="connsiteY33" fmla="*/ 1261979 h 1412221"/>
              <a:gd name="connsiteX34" fmla="*/ 3290845 w 3744396"/>
              <a:gd name="connsiteY34" fmla="*/ 1363579 h 1412221"/>
              <a:gd name="connsiteX35" fmla="*/ 3670508 w 3744396"/>
              <a:gd name="connsiteY35" fmla="*/ 1411705 h 1412221"/>
              <a:gd name="connsiteX36" fmla="*/ 3686550 w 3744396"/>
              <a:gd name="connsiteY36" fmla="*/ 1390316 h 1412221"/>
              <a:gd name="connsiteX37" fmla="*/ 3702592 w 3744396"/>
              <a:gd name="connsiteY37" fmla="*/ 1144337 h 1412221"/>
              <a:gd name="connsiteX38" fmla="*/ 3723982 w 3744396"/>
              <a:gd name="connsiteY38" fmla="*/ 834189 h 1412221"/>
              <a:gd name="connsiteX39" fmla="*/ 3729329 w 3744396"/>
              <a:gd name="connsiteY39" fmla="*/ 663074 h 1412221"/>
              <a:gd name="connsiteX0" fmla="*/ 3729329 w 3744398"/>
              <a:gd name="connsiteY0" fmla="*/ 663074 h 1412221"/>
              <a:gd name="connsiteX1" fmla="*/ 3515434 w 3744398"/>
              <a:gd name="connsiteY1" fmla="*/ 497305 h 1412221"/>
              <a:gd name="connsiteX2" fmla="*/ 3210634 w 3744398"/>
              <a:gd name="connsiteY2" fmla="*/ 310147 h 1412221"/>
              <a:gd name="connsiteX3" fmla="*/ 3103687 w 3744398"/>
              <a:gd name="connsiteY3" fmla="*/ 229937 h 1412221"/>
              <a:gd name="connsiteX4" fmla="*/ 3028824 w 3744398"/>
              <a:gd name="connsiteY4" fmla="*/ 203200 h 1412221"/>
              <a:gd name="connsiteX5" fmla="*/ 2905834 w 3744398"/>
              <a:gd name="connsiteY5" fmla="*/ 155074 h 1412221"/>
              <a:gd name="connsiteX6" fmla="*/ 2761455 w 3744398"/>
              <a:gd name="connsiteY6" fmla="*/ 139031 h 1412221"/>
              <a:gd name="connsiteX7" fmla="*/ 2681245 w 3744398"/>
              <a:gd name="connsiteY7" fmla="*/ 139031 h 1412221"/>
              <a:gd name="connsiteX8" fmla="*/ 2622424 w 3744398"/>
              <a:gd name="connsiteY8" fmla="*/ 197853 h 1412221"/>
              <a:gd name="connsiteX9" fmla="*/ 2560843 w 3744398"/>
              <a:gd name="connsiteY9" fmla="*/ 421081 h 1412221"/>
              <a:gd name="connsiteX10" fmla="*/ 2387139 w 3744398"/>
              <a:gd name="connsiteY10" fmla="*/ 197853 h 1412221"/>
              <a:gd name="connsiteX11" fmla="*/ 2309861 w 3744398"/>
              <a:gd name="connsiteY11" fmla="*/ 240862 h 1412221"/>
              <a:gd name="connsiteX12" fmla="*/ 2115282 w 3744398"/>
              <a:gd name="connsiteY12" fmla="*/ 214124 h 1412221"/>
              <a:gd name="connsiteX13" fmla="*/ 2151855 w 3744398"/>
              <a:gd name="connsiteY13" fmla="*/ 58821 h 1412221"/>
              <a:gd name="connsiteX14" fmla="*/ 1905876 w 3744398"/>
              <a:gd name="connsiteY14" fmla="*/ 26737 h 1412221"/>
              <a:gd name="connsiteX15" fmla="*/ 1531560 w 3744398"/>
              <a:gd name="connsiteY15" fmla="*/ 16042 h 1412221"/>
              <a:gd name="connsiteX16" fmla="*/ 1323013 w 3744398"/>
              <a:gd name="connsiteY16" fmla="*/ 0 h 1412221"/>
              <a:gd name="connsiteX17" fmla="*/ 1162592 w 3744398"/>
              <a:gd name="connsiteY17" fmla="*/ 16042 h 1412221"/>
              <a:gd name="connsiteX18" fmla="*/ 1055645 w 3744398"/>
              <a:gd name="connsiteY18" fmla="*/ 42779 h 1412221"/>
              <a:gd name="connsiteX19" fmla="*/ 1007518 w 3744398"/>
              <a:gd name="connsiteY19" fmla="*/ 101600 h 1412221"/>
              <a:gd name="connsiteX20" fmla="*/ 900571 w 3744398"/>
              <a:gd name="connsiteY20" fmla="*/ 101600 h 1412221"/>
              <a:gd name="connsiteX21" fmla="*/ 852445 w 3744398"/>
              <a:gd name="connsiteY21" fmla="*/ 69516 h 1412221"/>
              <a:gd name="connsiteX22" fmla="*/ 718760 w 3744398"/>
              <a:gd name="connsiteY22" fmla="*/ 42779 h 1412221"/>
              <a:gd name="connsiteX23" fmla="*/ 595771 w 3744398"/>
              <a:gd name="connsiteY23" fmla="*/ 69516 h 1412221"/>
              <a:gd name="connsiteX24" fmla="*/ 387224 w 3744398"/>
              <a:gd name="connsiteY24" fmla="*/ 181810 h 1412221"/>
              <a:gd name="connsiteX25" fmla="*/ 221455 w 3744398"/>
              <a:gd name="connsiteY25" fmla="*/ 283410 h 1412221"/>
              <a:gd name="connsiteX26" fmla="*/ 82424 w 3744398"/>
              <a:gd name="connsiteY26" fmla="*/ 529389 h 1412221"/>
              <a:gd name="connsiteX27" fmla="*/ 2213 w 3744398"/>
              <a:gd name="connsiteY27" fmla="*/ 807453 h 1412221"/>
              <a:gd name="connsiteX28" fmla="*/ 167982 w 3744398"/>
              <a:gd name="connsiteY28" fmla="*/ 1026695 h 1412221"/>
              <a:gd name="connsiteX29" fmla="*/ 232150 w 3744398"/>
              <a:gd name="connsiteY29" fmla="*/ 1197810 h 1412221"/>
              <a:gd name="connsiteX30" fmla="*/ 258887 w 3744398"/>
              <a:gd name="connsiteY30" fmla="*/ 1363579 h 1412221"/>
              <a:gd name="connsiteX31" fmla="*/ 643897 w 3744398"/>
              <a:gd name="connsiteY31" fmla="*/ 1304758 h 1412221"/>
              <a:gd name="connsiteX32" fmla="*/ 1419266 w 3744398"/>
              <a:gd name="connsiteY32" fmla="*/ 1197810 h 1412221"/>
              <a:gd name="connsiteX33" fmla="*/ 2274845 w 3744398"/>
              <a:gd name="connsiteY33" fmla="*/ 1261979 h 1412221"/>
              <a:gd name="connsiteX34" fmla="*/ 3290845 w 3744398"/>
              <a:gd name="connsiteY34" fmla="*/ 1363579 h 1412221"/>
              <a:gd name="connsiteX35" fmla="*/ 3670508 w 3744398"/>
              <a:gd name="connsiteY35" fmla="*/ 1411705 h 1412221"/>
              <a:gd name="connsiteX36" fmla="*/ 3686550 w 3744398"/>
              <a:gd name="connsiteY36" fmla="*/ 1390316 h 1412221"/>
              <a:gd name="connsiteX37" fmla="*/ 3702592 w 3744398"/>
              <a:gd name="connsiteY37" fmla="*/ 1144337 h 1412221"/>
              <a:gd name="connsiteX38" fmla="*/ 3723982 w 3744398"/>
              <a:gd name="connsiteY38" fmla="*/ 834189 h 1412221"/>
              <a:gd name="connsiteX39" fmla="*/ 3729329 w 3744398"/>
              <a:gd name="connsiteY39" fmla="*/ 663074 h 1412221"/>
              <a:gd name="connsiteX0" fmla="*/ 3729329 w 3744396"/>
              <a:gd name="connsiteY0" fmla="*/ 663074 h 1412221"/>
              <a:gd name="connsiteX1" fmla="*/ 3515434 w 3744396"/>
              <a:gd name="connsiteY1" fmla="*/ 497305 h 1412221"/>
              <a:gd name="connsiteX2" fmla="*/ 3210634 w 3744396"/>
              <a:gd name="connsiteY2" fmla="*/ 310147 h 1412221"/>
              <a:gd name="connsiteX3" fmla="*/ 3103687 w 3744396"/>
              <a:gd name="connsiteY3" fmla="*/ 229937 h 1412221"/>
              <a:gd name="connsiteX4" fmla="*/ 2905834 w 3744396"/>
              <a:gd name="connsiteY4" fmla="*/ 155074 h 1412221"/>
              <a:gd name="connsiteX5" fmla="*/ 2761455 w 3744396"/>
              <a:gd name="connsiteY5" fmla="*/ 139031 h 1412221"/>
              <a:gd name="connsiteX6" fmla="*/ 2681245 w 3744396"/>
              <a:gd name="connsiteY6" fmla="*/ 139031 h 1412221"/>
              <a:gd name="connsiteX7" fmla="*/ 2622424 w 3744396"/>
              <a:gd name="connsiteY7" fmla="*/ 197853 h 1412221"/>
              <a:gd name="connsiteX8" fmla="*/ 2560843 w 3744396"/>
              <a:gd name="connsiteY8" fmla="*/ 421081 h 1412221"/>
              <a:gd name="connsiteX9" fmla="*/ 2387139 w 3744396"/>
              <a:gd name="connsiteY9" fmla="*/ 197853 h 1412221"/>
              <a:gd name="connsiteX10" fmla="*/ 2309861 w 3744396"/>
              <a:gd name="connsiteY10" fmla="*/ 240862 h 1412221"/>
              <a:gd name="connsiteX11" fmla="*/ 2115282 w 3744396"/>
              <a:gd name="connsiteY11" fmla="*/ 214124 h 1412221"/>
              <a:gd name="connsiteX12" fmla="*/ 2151855 w 3744396"/>
              <a:gd name="connsiteY12" fmla="*/ 58821 h 1412221"/>
              <a:gd name="connsiteX13" fmla="*/ 1905876 w 3744396"/>
              <a:gd name="connsiteY13" fmla="*/ 26737 h 1412221"/>
              <a:gd name="connsiteX14" fmla="*/ 1531560 w 3744396"/>
              <a:gd name="connsiteY14" fmla="*/ 16042 h 1412221"/>
              <a:gd name="connsiteX15" fmla="*/ 1323013 w 3744396"/>
              <a:gd name="connsiteY15" fmla="*/ 0 h 1412221"/>
              <a:gd name="connsiteX16" fmla="*/ 1162592 w 3744396"/>
              <a:gd name="connsiteY16" fmla="*/ 16042 h 1412221"/>
              <a:gd name="connsiteX17" fmla="*/ 1055645 w 3744396"/>
              <a:gd name="connsiteY17" fmla="*/ 42779 h 1412221"/>
              <a:gd name="connsiteX18" fmla="*/ 1007518 w 3744396"/>
              <a:gd name="connsiteY18" fmla="*/ 101600 h 1412221"/>
              <a:gd name="connsiteX19" fmla="*/ 900571 w 3744396"/>
              <a:gd name="connsiteY19" fmla="*/ 101600 h 1412221"/>
              <a:gd name="connsiteX20" fmla="*/ 852445 w 3744396"/>
              <a:gd name="connsiteY20" fmla="*/ 69516 h 1412221"/>
              <a:gd name="connsiteX21" fmla="*/ 718760 w 3744396"/>
              <a:gd name="connsiteY21" fmla="*/ 42779 h 1412221"/>
              <a:gd name="connsiteX22" fmla="*/ 595771 w 3744396"/>
              <a:gd name="connsiteY22" fmla="*/ 69516 h 1412221"/>
              <a:gd name="connsiteX23" fmla="*/ 387224 w 3744396"/>
              <a:gd name="connsiteY23" fmla="*/ 181810 h 1412221"/>
              <a:gd name="connsiteX24" fmla="*/ 221455 w 3744396"/>
              <a:gd name="connsiteY24" fmla="*/ 283410 h 1412221"/>
              <a:gd name="connsiteX25" fmla="*/ 82424 w 3744396"/>
              <a:gd name="connsiteY25" fmla="*/ 529389 h 1412221"/>
              <a:gd name="connsiteX26" fmla="*/ 2213 w 3744396"/>
              <a:gd name="connsiteY26" fmla="*/ 807453 h 1412221"/>
              <a:gd name="connsiteX27" fmla="*/ 167982 w 3744396"/>
              <a:gd name="connsiteY27" fmla="*/ 1026695 h 1412221"/>
              <a:gd name="connsiteX28" fmla="*/ 232150 w 3744396"/>
              <a:gd name="connsiteY28" fmla="*/ 1197810 h 1412221"/>
              <a:gd name="connsiteX29" fmla="*/ 258887 w 3744396"/>
              <a:gd name="connsiteY29" fmla="*/ 1363579 h 1412221"/>
              <a:gd name="connsiteX30" fmla="*/ 643897 w 3744396"/>
              <a:gd name="connsiteY30" fmla="*/ 1304758 h 1412221"/>
              <a:gd name="connsiteX31" fmla="*/ 1419266 w 3744396"/>
              <a:gd name="connsiteY31" fmla="*/ 1197810 h 1412221"/>
              <a:gd name="connsiteX32" fmla="*/ 2274845 w 3744396"/>
              <a:gd name="connsiteY32" fmla="*/ 1261979 h 1412221"/>
              <a:gd name="connsiteX33" fmla="*/ 3290845 w 3744396"/>
              <a:gd name="connsiteY33" fmla="*/ 1363579 h 1412221"/>
              <a:gd name="connsiteX34" fmla="*/ 3670508 w 3744396"/>
              <a:gd name="connsiteY34" fmla="*/ 1411705 h 1412221"/>
              <a:gd name="connsiteX35" fmla="*/ 3686550 w 3744396"/>
              <a:gd name="connsiteY35" fmla="*/ 1390316 h 1412221"/>
              <a:gd name="connsiteX36" fmla="*/ 3702592 w 3744396"/>
              <a:gd name="connsiteY36" fmla="*/ 1144337 h 1412221"/>
              <a:gd name="connsiteX37" fmla="*/ 3723982 w 3744396"/>
              <a:gd name="connsiteY37" fmla="*/ 834189 h 1412221"/>
              <a:gd name="connsiteX38" fmla="*/ 3729329 w 3744396"/>
              <a:gd name="connsiteY38" fmla="*/ 663074 h 1412221"/>
              <a:gd name="connsiteX0" fmla="*/ 3729329 w 3744398"/>
              <a:gd name="connsiteY0" fmla="*/ 663074 h 1412221"/>
              <a:gd name="connsiteX1" fmla="*/ 3515434 w 3744398"/>
              <a:gd name="connsiteY1" fmla="*/ 497305 h 1412221"/>
              <a:gd name="connsiteX2" fmla="*/ 3210634 w 3744398"/>
              <a:gd name="connsiteY2" fmla="*/ 310147 h 1412221"/>
              <a:gd name="connsiteX3" fmla="*/ 3103687 w 3744398"/>
              <a:gd name="connsiteY3" fmla="*/ 229937 h 1412221"/>
              <a:gd name="connsiteX4" fmla="*/ 2761455 w 3744398"/>
              <a:gd name="connsiteY4" fmla="*/ 139031 h 1412221"/>
              <a:gd name="connsiteX5" fmla="*/ 2681245 w 3744398"/>
              <a:gd name="connsiteY5" fmla="*/ 139031 h 1412221"/>
              <a:gd name="connsiteX6" fmla="*/ 2622424 w 3744398"/>
              <a:gd name="connsiteY6" fmla="*/ 197853 h 1412221"/>
              <a:gd name="connsiteX7" fmla="*/ 2560843 w 3744398"/>
              <a:gd name="connsiteY7" fmla="*/ 421081 h 1412221"/>
              <a:gd name="connsiteX8" fmla="*/ 2387139 w 3744398"/>
              <a:gd name="connsiteY8" fmla="*/ 197853 h 1412221"/>
              <a:gd name="connsiteX9" fmla="*/ 2309861 w 3744398"/>
              <a:gd name="connsiteY9" fmla="*/ 240862 h 1412221"/>
              <a:gd name="connsiteX10" fmla="*/ 2115282 w 3744398"/>
              <a:gd name="connsiteY10" fmla="*/ 214124 h 1412221"/>
              <a:gd name="connsiteX11" fmla="*/ 2151855 w 3744398"/>
              <a:gd name="connsiteY11" fmla="*/ 58821 h 1412221"/>
              <a:gd name="connsiteX12" fmla="*/ 1905876 w 3744398"/>
              <a:gd name="connsiteY12" fmla="*/ 26737 h 1412221"/>
              <a:gd name="connsiteX13" fmla="*/ 1531560 w 3744398"/>
              <a:gd name="connsiteY13" fmla="*/ 16042 h 1412221"/>
              <a:gd name="connsiteX14" fmla="*/ 1323013 w 3744398"/>
              <a:gd name="connsiteY14" fmla="*/ 0 h 1412221"/>
              <a:gd name="connsiteX15" fmla="*/ 1162592 w 3744398"/>
              <a:gd name="connsiteY15" fmla="*/ 16042 h 1412221"/>
              <a:gd name="connsiteX16" fmla="*/ 1055645 w 3744398"/>
              <a:gd name="connsiteY16" fmla="*/ 42779 h 1412221"/>
              <a:gd name="connsiteX17" fmla="*/ 1007518 w 3744398"/>
              <a:gd name="connsiteY17" fmla="*/ 101600 h 1412221"/>
              <a:gd name="connsiteX18" fmla="*/ 900571 w 3744398"/>
              <a:gd name="connsiteY18" fmla="*/ 101600 h 1412221"/>
              <a:gd name="connsiteX19" fmla="*/ 852445 w 3744398"/>
              <a:gd name="connsiteY19" fmla="*/ 69516 h 1412221"/>
              <a:gd name="connsiteX20" fmla="*/ 718760 w 3744398"/>
              <a:gd name="connsiteY20" fmla="*/ 42779 h 1412221"/>
              <a:gd name="connsiteX21" fmla="*/ 595771 w 3744398"/>
              <a:gd name="connsiteY21" fmla="*/ 69516 h 1412221"/>
              <a:gd name="connsiteX22" fmla="*/ 387224 w 3744398"/>
              <a:gd name="connsiteY22" fmla="*/ 181810 h 1412221"/>
              <a:gd name="connsiteX23" fmla="*/ 221455 w 3744398"/>
              <a:gd name="connsiteY23" fmla="*/ 283410 h 1412221"/>
              <a:gd name="connsiteX24" fmla="*/ 82424 w 3744398"/>
              <a:gd name="connsiteY24" fmla="*/ 529389 h 1412221"/>
              <a:gd name="connsiteX25" fmla="*/ 2213 w 3744398"/>
              <a:gd name="connsiteY25" fmla="*/ 807453 h 1412221"/>
              <a:gd name="connsiteX26" fmla="*/ 167982 w 3744398"/>
              <a:gd name="connsiteY26" fmla="*/ 1026695 h 1412221"/>
              <a:gd name="connsiteX27" fmla="*/ 232150 w 3744398"/>
              <a:gd name="connsiteY27" fmla="*/ 1197810 h 1412221"/>
              <a:gd name="connsiteX28" fmla="*/ 258887 w 3744398"/>
              <a:gd name="connsiteY28" fmla="*/ 1363579 h 1412221"/>
              <a:gd name="connsiteX29" fmla="*/ 643897 w 3744398"/>
              <a:gd name="connsiteY29" fmla="*/ 1304758 h 1412221"/>
              <a:gd name="connsiteX30" fmla="*/ 1419266 w 3744398"/>
              <a:gd name="connsiteY30" fmla="*/ 1197810 h 1412221"/>
              <a:gd name="connsiteX31" fmla="*/ 2274845 w 3744398"/>
              <a:gd name="connsiteY31" fmla="*/ 1261979 h 1412221"/>
              <a:gd name="connsiteX32" fmla="*/ 3290845 w 3744398"/>
              <a:gd name="connsiteY32" fmla="*/ 1363579 h 1412221"/>
              <a:gd name="connsiteX33" fmla="*/ 3670508 w 3744398"/>
              <a:gd name="connsiteY33" fmla="*/ 1411705 h 1412221"/>
              <a:gd name="connsiteX34" fmla="*/ 3686550 w 3744398"/>
              <a:gd name="connsiteY34" fmla="*/ 1390316 h 1412221"/>
              <a:gd name="connsiteX35" fmla="*/ 3702592 w 3744398"/>
              <a:gd name="connsiteY35" fmla="*/ 1144337 h 1412221"/>
              <a:gd name="connsiteX36" fmla="*/ 3723982 w 3744398"/>
              <a:gd name="connsiteY36" fmla="*/ 834189 h 1412221"/>
              <a:gd name="connsiteX37" fmla="*/ 3729329 w 3744398"/>
              <a:gd name="connsiteY37" fmla="*/ 663074 h 1412221"/>
              <a:gd name="connsiteX0" fmla="*/ 3729329 w 3744396"/>
              <a:gd name="connsiteY0" fmla="*/ 663074 h 1412221"/>
              <a:gd name="connsiteX1" fmla="*/ 3515434 w 3744396"/>
              <a:gd name="connsiteY1" fmla="*/ 497305 h 1412221"/>
              <a:gd name="connsiteX2" fmla="*/ 3210634 w 3744396"/>
              <a:gd name="connsiteY2" fmla="*/ 310147 h 1412221"/>
              <a:gd name="connsiteX3" fmla="*/ 2761455 w 3744396"/>
              <a:gd name="connsiteY3" fmla="*/ 139031 h 1412221"/>
              <a:gd name="connsiteX4" fmla="*/ 2681245 w 3744396"/>
              <a:gd name="connsiteY4" fmla="*/ 139031 h 1412221"/>
              <a:gd name="connsiteX5" fmla="*/ 2622424 w 3744396"/>
              <a:gd name="connsiteY5" fmla="*/ 197853 h 1412221"/>
              <a:gd name="connsiteX6" fmla="*/ 2560843 w 3744396"/>
              <a:gd name="connsiteY6" fmla="*/ 421081 h 1412221"/>
              <a:gd name="connsiteX7" fmla="*/ 2387139 w 3744396"/>
              <a:gd name="connsiteY7" fmla="*/ 197853 h 1412221"/>
              <a:gd name="connsiteX8" fmla="*/ 2309861 w 3744396"/>
              <a:gd name="connsiteY8" fmla="*/ 240862 h 1412221"/>
              <a:gd name="connsiteX9" fmla="*/ 2115282 w 3744396"/>
              <a:gd name="connsiteY9" fmla="*/ 214124 h 1412221"/>
              <a:gd name="connsiteX10" fmla="*/ 2151855 w 3744396"/>
              <a:gd name="connsiteY10" fmla="*/ 58821 h 1412221"/>
              <a:gd name="connsiteX11" fmla="*/ 1905876 w 3744396"/>
              <a:gd name="connsiteY11" fmla="*/ 26737 h 1412221"/>
              <a:gd name="connsiteX12" fmla="*/ 1531560 w 3744396"/>
              <a:gd name="connsiteY12" fmla="*/ 16042 h 1412221"/>
              <a:gd name="connsiteX13" fmla="*/ 1323013 w 3744396"/>
              <a:gd name="connsiteY13" fmla="*/ 0 h 1412221"/>
              <a:gd name="connsiteX14" fmla="*/ 1162592 w 3744396"/>
              <a:gd name="connsiteY14" fmla="*/ 16042 h 1412221"/>
              <a:gd name="connsiteX15" fmla="*/ 1055645 w 3744396"/>
              <a:gd name="connsiteY15" fmla="*/ 42779 h 1412221"/>
              <a:gd name="connsiteX16" fmla="*/ 1007518 w 3744396"/>
              <a:gd name="connsiteY16" fmla="*/ 101600 h 1412221"/>
              <a:gd name="connsiteX17" fmla="*/ 900571 w 3744396"/>
              <a:gd name="connsiteY17" fmla="*/ 101600 h 1412221"/>
              <a:gd name="connsiteX18" fmla="*/ 852445 w 3744396"/>
              <a:gd name="connsiteY18" fmla="*/ 69516 h 1412221"/>
              <a:gd name="connsiteX19" fmla="*/ 718760 w 3744396"/>
              <a:gd name="connsiteY19" fmla="*/ 42779 h 1412221"/>
              <a:gd name="connsiteX20" fmla="*/ 595771 w 3744396"/>
              <a:gd name="connsiteY20" fmla="*/ 69516 h 1412221"/>
              <a:gd name="connsiteX21" fmla="*/ 387224 w 3744396"/>
              <a:gd name="connsiteY21" fmla="*/ 181810 h 1412221"/>
              <a:gd name="connsiteX22" fmla="*/ 221455 w 3744396"/>
              <a:gd name="connsiteY22" fmla="*/ 283410 h 1412221"/>
              <a:gd name="connsiteX23" fmla="*/ 82424 w 3744396"/>
              <a:gd name="connsiteY23" fmla="*/ 529389 h 1412221"/>
              <a:gd name="connsiteX24" fmla="*/ 2213 w 3744396"/>
              <a:gd name="connsiteY24" fmla="*/ 807453 h 1412221"/>
              <a:gd name="connsiteX25" fmla="*/ 167982 w 3744396"/>
              <a:gd name="connsiteY25" fmla="*/ 1026695 h 1412221"/>
              <a:gd name="connsiteX26" fmla="*/ 232150 w 3744396"/>
              <a:gd name="connsiteY26" fmla="*/ 1197810 h 1412221"/>
              <a:gd name="connsiteX27" fmla="*/ 258887 w 3744396"/>
              <a:gd name="connsiteY27" fmla="*/ 1363579 h 1412221"/>
              <a:gd name="connsiteX28" fmla="*/ 643897 w 3744396"/>
              <a:gd name="connsiteY28" fmla="*/ 1304758 h 1412221"/>
              <a:gd name="connsiteX29" fmla="*/ 1419266 w 3744396"/>
              <a:gd name="connsiteY29" fmla="*/ 1197810 h 1412221"/>
              <a:gd name="connsiteX30" fmla="*/ 2274845 w 3744396"/>
              <a:gd name="connsiteY30" fmla="*/ 1261979 h 1412221"/>
              <a:gd name="connsiteX31" fmla="*/ 3290845 w 3744396"/>
              <a:gd name="connsiteY31" fmla="*/ 1363579 h 1412221"/>
              <a:gd name="connsiteX32" fmla="*/ 3670508 w 3744396"/>
              <a:gd name="connsiteY32" fmla="*/ 1411705 h 1412221"/>
              <a:gd name="connsiteX33" fmla="*/ 3686550 w 3744396"/>
              <a:gd name="connsiteY33" fmla="*/ 1390316 h 1412221"/>
              <a:gd name="connsiteX34" fmla="*/ 3702592 w 3744396"/>
              <a:gd name="connsiteY34" fmla="*/ 1144337 h 1412221"/>
              <a:gd name="connsiteX35" fmla="*/ 3723982 w 3744396"/>
              <a:gd name="connsiteY35" fmla="*/ 834189 h 1412221"/>
              <a:gd name="connsiteX36" fmla="*/ 3729329 w 3744396"/>
              <a:gd name="connsiteY36" fmla="*/ 663074 h 1412221"/>
              <a:gd name="connsiteX0" fmla="*/ 3729329 w 3762329"/>
              <a:gd name="connsiteY0" fmla="*/ 663074 h 1412221"/>
              <a:gd name="connsiteX1" fmla="*/ 3273246 w 3762329"/>
              <a:gd name="connsiteY1" fmla="*/ 890290 h 1412221"/>
              <a:gd name="connsiteX2" fmla="*/ 3210634 w 3762329"/>
              <a:gd name="connsiteY2" fmla="*/ 310147 h 1412221"/>
              <a:gd name="connsiteX3" fmla="*/ 2761455 w 3762329"/>
              <a:gd name="connsiteY3" fmla="*/ 139031 h 1412221"/>
              <a:gd name="connsiteX4" fmla="*/ 2681245 w 3762329"/>
              <a:gd name="connsiteY4" fmla="*/ 139031 h 1412221"/>
              <a:gd name="connsiteX5" fmla="*/ 2622424 w 3762329"/>
              <a:gd name="connsiteY5" fmla="*/ 197853 h 1412221"/>
              <a:gd name="connsiteX6" fmla="*/ 2560843 w 3762329"/>
              <a:gd name="connsiteY6" fmla="*/ 421081 h 1412221"/>
              <a:gd name="connsiteX7" fmla="*/ 2387139 w 3762329"/>
              <a:gd name="connsiteY7" fmla="*/ 197853 h 1412221"/>
              <a:gd name="connsiteX8" fmla="*/ 2309861 w 3762329"/>
              <a:gd name="connsiteY8" fmla="*/ 240862 h 1412221"/>
              <a:gd name="connsiteX9" fmla="*/ 2115282 w 3762329"/>
              <a:gd name="connsiteY9" fmla="*/ 214124 h 1412221"/>
              <a:gd name="connsiteX10" fmla="*/ 2151855 w 3762329"/>
              <a:gd name="connsiteY10" fmla="*/ 58821 h 1412221"/>
              <a:gd name="connsiteX11" fmla="*/ 1905876 w 3762329"/>
              <a:gd name="connsiteY11" fmla="*/ 26737 h 1412221"/>
              <a:gd name="connsiteX12" fmla="*/ 1531560 w 3762329"/>
              <a:gd name="connsiteY12" fmla="*/ 16042 h 1412221"/>
              <a:gd name="connsiteX13" fmla="*/ 1323013 w 3762329"/>
              <a:gd name="connsiteY13" fmla="*/ 0 h 1412221"/>
              <a:gd name="connsiteX14" fmla="*/ 1162592 w 3762329"/>
              <a:gd name="connsiteY14" fmla="*/ 16042 h 1412221"/>
              <a:gd name="connsiteX15" fmla="*/ 1055645 w 3762329"/>
              <a:gd name="connsiteY15" fmla="*/ 42779 h 1412221"/>
              <a:gd name="connsiteX16" fmla="*/ 1007518 w 3762329"/>
              <a:gd name="connsiteY16" fmla="*/ 101600 h 1412221"/>
              <a:gd name="connsiteX17" fmla="*/ 900571 w 3762329"/>
              <a:gd name="connsiteY17" fmla="*/ 101600 h 1412221"/>
              <a:gd name="connsiteX18" fmla="*/ 852445 w 3762329"/>
              <a:gd name="connsiteY18" fmla="*/ 69516 h 1412221"/>
              <a:gd name="connsiteX19" fmla="*/ 718760 w 3762329"/>
              <a:gd name="connsiteY19" fmla="*/ 42779 h 1412221"/>
              <a:gd name="connsiteX20" fmla="*/ 595771 w 3762329"/>
              <a:gd name="connsiteY20" fmla="*/ 69516 h 1412221"/>
              <a:gd name="connsiteX21" fmla="*/ 387224 w 3762329"/>
              <a:gd name="connsiteY21" fmla="*/ 181810 h 1412221"/>
              <a:gd name="connsiteX22" fmla="*/ 221455 w 3762329"/>
              <a:gd name="connsiteY22" fmla="*/ 283410 h 1412221"/>
              <a:gd name="connsiteX23" fmla="*/ 82424 w 3762329"/>
              <a:gd name="connsiteY23" fmla="*/ 529389 h 1412221"/>
              <a:gd name="connsiteX24" fmla="*/ 2213 w 3762329"/>
              <a:gd name="connsiteY24" fmla="*/ 807453 h 1412221"/>
              <a:gd name="connsiteX25" fmla="*/ 167982 w 3762329"/>
              <a:gd name="connsiteY25" fmla="*/ 1026695 h 1412221"/>
              <a:gd name="connsiteX26" fmla="*/ 232150 w 3762329"/>
              <a:gd name="connsiteY26" fmla="*/ 1197810 h 1412221"/>
              <a:gd name="connsiteX27" fmla="*/ 258887 w 3762329"/>
              <a:gd name="connsiteY27" fmla="*/ 1363579 h 1412221"/>
              <a:gd name="connsiteX28" fmla="*/ 643897 w 3762329"/>
              <a:gd name="connsiteY28" fmla="*/ 1304758 h 1412221"/>
              <a:gd name="connsiteX29" fmla="*/ 1419266 w 3762329"/>
              <a:gd name="connsiteY29" fmla="*/ 1197810 h 1412221"/>
              <a:gd name="connsiteX30" fmla="*/ 2274845 w 3762329"/>
              <a:gd name="connsiteY30" fmla="*/ 1261979 h 1412221"/>
              <a:gd name="connsiteX31" fmla="*/ 3290845 w 3762329"/>
              <a:gd name="connsiteY31" fmla="*/ 1363579 h 1412221"/>
              <a:gd name="connsiteX32" fmla="*/ 3670508 w 3762329"/>
              <a:gd name="connsiteY32" fmla="*/ 1411705 h 1412221"/>
              <a:gd name="connsiteX33" fmla="*/ 3686550 w 3762329"/>
              <a:gd name="connsiteY33" fmla="*/ 1390316 h 1412221"/>
              <a:gd name="connsiteX34" fmla="*/ 3702592 w 3762329"/>
              <a:gd name="connsiteY34" fmla="*/ 1144337 h 1412221"/>
              <a:gd name="connsiteX35" fmla="*/ 3723982 w 3762329"/>
              <a:gd name="connsiteY35" fmla="*/ 834189 h 1412221"/>
              <a:gd name="connsiteX36" fmla="*/ 3729329 w 3762329"/>
              <a:gd name="connsiteY36" fmla="*/ 663074 h 1412221"/>
              <a:gd name="connsiteX0" fmla="*/ 3729329 w 3762327"/>
              <a:gd name="connsiteY0" fmla="*/ 663074 h 1412221"/>
              <a:gd name="connsiteX1" fmla="*/ 3273246 w 3762327"/>
              <a:gd name="connsiteY1" fmla="*/ 890290 h 1412221"/>
              <a:gd name="connsiteX2" fmla="*/ 2856669 w 3762327"/>
              <a:gd name="connsiteY2" fmla="*/ 506639 h 1412221"/>
              <a:gd name="connsiteX3" fmla="*/ 2761455 w 3762327"/>
              <a:gd name="connsiteY3" fmla="*/ 139031 h 1412221"/>
              <a:gd name="connsiteX4" fmla="*/ 2681245 w 3762327"/>
              <a:gd name="connsiteY4" fmla="*/ 139031 h 1412221"/>
              <a:gd name="connsiteX5" fmla="*/ 2622424 w 3762327"/>
              <a:gd name="connsiteY5" fmla="*/ 197853 h 1412221"/>
              <a:gd name="connsiteX6" fmla="*/ 2560843 w 3762327"/>
              <a:gd name="connsiteY6" fmla="*/ 421081 h 1412221"/>
              <a:gd name="connsiteX7" fmla="*/ 2387139 w 3762327"/>
              <a:gd name="connsiteY7" fmla="*/ 197853 h 1412221"/>
              <a:gd name="connsiteX8" fmla="*/ 2309861 w 3762327"/>
              <a:gd name="connsiteY8" fmla="*/ 240862 h 1412221"/>
              <a:gd name="connsiteX9" fmla="*/ 2115282 w 3762327"/>
              <a:gd name="connsiteY9" fmla="*/ 214124 h 1412221"/>
              <a:gd name="connsiteX10" fmla="*/ 2151855 w 3762327"/>
              <a:gd name="connsiteY10" fmla="*/ 58821 h 1412221"/>
              <a:gd name="connsiteX11" fmla="*/ 1905876 w 3762327"/>
              <a:gd name="connsiteY11" fmla="*/ 26737 h 1412221"/>
              <a:gd name="connsiteX12" fmla="*/ 1531560 w 3762327"/>
              <a:gd name="connsiteY12" fmla="*/ 16042 h 1412221"/>
              <a:gd name="connsiteX13" fmla="*/ 1323013 w 3762327"/>
              <a:gd name="connsiteY13" fmla="*/ 0 h 1412221"/>
              <a:gd name="connsiteX14" fmla="*/ 1162592 w 3762327"/>
              <a:gd name="connsiteY14" fmla="*/ 16042 h 1412221"/>
              <a:gd name="connsiteX15" fmla="*/ 1055645 w 3762327"/>
              <a:gd name="connsiteY15" fmla="*/ 42779 h 1412221"/>
              <a:gd name="connsiteX16" fmla="*/ 1007518 w 3762327"/>
              <a:gd name="connsiteY16" fmla="*/ 101600 h 1412221"/>
              <a:gd name="connsiteX17" fmla="*/ 900571 w 3762327"/>
              <a:gd name="connsiteY17" fmla="*/ 101600 h 1412221"/>
              <a:gd name="connsiteX18" fmla="*/ 852445 w 3762327"/>
              <a:gd name="connsiteY18" fmla="*/ 69516 h 1412221"/>
              <a:gd name="connsiteX19" fmla="*/ 718760 w 3762327"/>
              <a:gd name="connsiteY19" fmla="*/ 42779 h 1412221"/>
              <a:gd name="connsiteX20" fmla="*/ 595771 w 3762327"/>
              <a:gd name="connsiteY20" fmla="*/ 69516 h 1412221"/>
              <a:gd name="connsiteX21" fmla="*/ 387224 w 3762327"/>
              <a:gd name="connsiteY21" fmla="*/ 181810 h 1412221"/>
              <a:gd name="connsiteX22" fmla="*/ 221455 w 3762327"/>
              <a:gd name="connsiteY22" fmla="*/ 283410 h 1412221"/>
              <a:gd name="connsiteX23" fmla="*/ 82424 w 3762327"/>
              <a:gd name="connsiteY23" fmla="*/ 529389 h 1412221"/>
              <a:gd name="connsiteX24" fmla="*/ 2213 w 3762327"/>
              <a:gd name="connsiteY24" fmla="*/ 807453 h 1412221"/>
              <a:gd name="connsiteX25" fmla="*/ 167982 w 3762327"/>
              <a:gd name="connsiteY25" fmla="*/ 1026695 h 1412221"/>
              <a:gd name="connsiteX26" fmla="*/ 232150 w 3762327"/>
              <a:gd name="connsiteY26" fmla="*/ 1197810 h 1412221"/>
              <a:gd name="connsiteX27" fmla="*/ 258887 w 3762327"/>
              <a:gd name="connsiteY27" fmla="*/ 1363579 h 1412221"/>
              <a:gd name="connsiteX28" fmla="*/ 643897 w 3762327"/>
              <a:gd name="connsiteY28" fmla="*/ 1304758 h 1412221"/>
              <a:gd name="connsiteX29" fmla="*/ 1419266 w 3762327"/>
              <a:gd name="connsiteY29" fmla="*/ 1197810 h 1412221"/>
              <a:gd name="connsiteX30" fmla="*/ 2274845 w 3762327"/>
              <a:gd name="connsiteY30" fmla="*/ 1261979 h 1412221"/>
              <a:gd name="connsiteX31" fmla="*/ 3290845 w 3762327"/>
              <a:gd name="connsiteY31" fmla="*/ 1363579 h 1412221"/>
              <a:gd name="connsiteX32" fmla="*/ 3670508 w 3762327"/>
              <a:gd name="connsiteY32" fmla="*/ 1411705 h 1412221"/>
              <a:gd name="connsiteX33" fmla="*/ 3686550 w 3762327"/>
              <a:gd name="connsiteY33" fmla="*/ 1390316 h 1412221"/>
              <a:gd name="connsiteX34" fmla="*/ 3702592 w 3762327"/>
              <a:gd name="connsiteY34" fmla="*/ 1144337 h 1412221"/>
              <a:gd name="connsiteX35" fmla="*/ 3723982 w 3762327"/>
              <a:gd name="connsiteY35" fmla="*/ 834189 h 1412221"/>
              <a:gd name="connsiteX36" fmla="*/ 3729329 w 3762327"/>
              <a:gd name="connsiteY36" fmla="*/ 663074 h 1412221"/>
              <a:gd name="connsiteX0" fmla="*/ 3729329 w 3754052"/>
              <a:gd name="connsiteY0" fmla="*/ 663074 h 1412221"/>
              <a:gd name="connsiteX1" fmla="*/ 3385025 w 3754052"/>
              <a:gd name="connsiteY1" fmla="*/ 854564 h 1412221"/>
              <a:gd name="connsiteX2" fmla="*/ 2856669 w 3754052"/>
              <a:gd name="connsiteY2" fmla="*/ 506639 h 1412221"/>
              <a:gd name="connsiteX3" fmla="*/ 2761455 w 3754052"/>
              <a:gd name="connsiteY3" fmla="*/ 139031 h 1412221"/>
              <a:gd name="connsiteX4" fmla="*/ 2681245 w 3754052"/>
              <a:gd name="connsiteY4" fmla="*/ 139031 h 1412221"/>
              <a:gd name="connsiteX5" fmla="*/ 2622424 w 3754052"/>
              <a:gd name="connsiteY5" fmla="*/ 197853 h 1412221"/>
              <a:gd name="connsiteX6" fmla="*/ 2560843 w 3754052"/>
              <a:gd name="connsiteY6" fmla="*/ 421081 h 1412221"/>
              <a:gd name="connsiteX7" fmla="*/ 2387139 w 3754052"/>
              <a:gd name="connsiteY7" fmla="*/ 197853 h 1412221"/>
              <a:gd name="connsiteX8" fmla="*/ 2309861 w 3754052"/>
              <a:gd name="connsiteY8" fmla="*/ 240862 h 1412221"/>
              <a:gd name="connsiteX9" fmla="*/ 2115282 w 3754052"/>
              <a:gd name="connsiteY9" fmla="*/ 214124 h 1412221"/>
              <a:gd name="connsiteX10" fmla="*/ 2151855 w 3754052"/>
              <a:gd name="connsiteY10" fmla="*/ 58821 h 1412221"/>
              <a:gd name="connsiteX11" fmla="*/ 1905876 w 3754052"/>
              <a:gd name="connsiteY11" fmla="*/ 26737 h 1412221"/>
              <a:gd name="connsiteX12" fmla="*/ 1531560 w 3754052"/>
              <a:gd name="connsiteY12" fmla="*/ 16042 h 1412221"/>
              <a:gd name="connsiteX13" fmla="*/ 1323013 w 3754052"/>
              <a:gd name="connsiteY13" fmla="*/ 0 h 1412221"/>
              <a:gd name="connsiteX14" fmla="*/ 1162592 w 3754052"/>
              <a:gd name="connsiteY14" fmla="*/ 16042 h 1412221"/>
              <a:gd name="connsiteX15" fmla="*/ 1055645 w 3754052"/>
              <a:gd name="connsiteY15" fmla="*/ 42779 h 1412221"/>
              <a:gd name="connsiteX16" fmla="*/ 1007518 w 3754052"/>
              <a:gd name="connsiteY16" fmla="*/ 101600 h 1412221"/>
              <a:gd name="connsiteX17" fmla="*/ 900571 w 3754052"/>
              <a:gd name="connsiteY17" fmla="*/ 101600 h 1412221"/>
              <a:gd name="connsiteX18" fmla="*/ 852445 w 3754052"/>
              <a:gd name="connsiteY18" fmla="*/ 69516 h 1412221"/>
              <a:gd name="connsiteX19" fmla="*/ 718760 w 3754052"/>
              <a:gd name="connsiteY19" fmla="*/ 42779 h 1412221"/>
              <a:gd name="connsiteX20" fmla="*/ 595771 w 3754052"/>
              <a:gd name="connsiteY20" fmla="*/ 69516 h 1412221"/>
              <a:gd name="connsiteX21" fmla="*/ 387224 w 3754052"/>
              <a:gd name="connsiteY21" fmla="*/ 181810 h 1412221"/>
              <a:gd name="connsiteX22" fmla="*/ 221455 w 3754052"/>
              <a:gd name="connsiteY22" fmla="*/ 283410 h 1412221"/>
              <a:gd name="connsiteX23" fmla="*/ 82424 w 3754052"/>
              <a:gd name="connsiteY23" fmla="*/ 529389 h 1412221"/>
              <a:gd name="connsiteX24" fmla="*/ 2213 w 3754052"/>
              <a:gd name="connsiteY24" fmla="*/ 807453 h 1412221"/>
              <a:gd name="connsiteX25" fmla="*/ 167982 w 3754052"/>
              <a:gd name="connsiteY25" fmla="*/ 1026695 h 1412221"/>
              <a:gd name="connsiteX26" fmla="*/ 232150 w 3754052"/>
              <a:gd name="connsiteY26" fmla="*/ 1197810 h 1412221"/>
              <a:gd name="connsiteX27" fmla="*/ 258887 w 3754052"/>
              <a:gd name="connsiteY27" fmla="*/ 1363579 h 1412221"/>
              <a:gd name="connsiteX28" fmla="*/ 643897 w 3754052"/>
              <a:gd name="connsiteY28" fmla="*/ 1304758 h 1412221"/>
              <a:gd name="connsiteX29" fmla="*/ 1419266 w 3754052"/>
              <a:gd name="connsiteY29" fmla="*/ 1197810 h 1412221"/>
              <a:gd name="connsiteX30" fmla="*/ 2274845 w 3754052"/>
              <a:gd name="connsiteY30" fmla="*/ 1261979 h 1412221"/>
              <a:gd name="connsiteX31" fmla="*/ 3290845 w 3754052"/>
              <a:gd name="connsiteY31" fmla="*/ 1363579 h 1412221"/>
              <a:gd name="connsiteX32" fmla="*/ 3670508 w 3754052"/>
              <a:gd name="connsiteY32" fmla="*/ 1411705 h 1412221"/>
              <a:gd name="connsiteX33" fmla="*/ 3686550 w 3754052"/>
              <a:gd name="connsiteY33" fmla="*/ 1390316 h 1412221"/>
              <a:gd name="connsiteX34" fmla="*/ 3702592 w 3754052"/>
              <a:gd name="connsiteY34" fmla="*/ 1144337 h 1412221"/>
              <a:gd name="connsiteX35" fmla="*/ 3723982 w 3754052"/>
              <a:gd name="connsiteY35" fmla="*/ 834189 h 1412221"/>
              <a:gd name="connsiteX36" fmla="*/ 3729329 w 3754052"/>
              <a:gd name="connsiteY36" fmla="*/ 663074 h 1412221"/>
              <a:gd name="connsiteX0" fmla="*/ 3729329 w 3754050"/>
              <a:gd name="connsiteY0" fmla="*/ 663074 h 1412221"/>
              <a:gd name="connsiteX1" fmla="*/ 3385025 w 3754050"/>
              <a:gd name="connsiteY1" fmla="*/ 854564 h 1412221"/>
              <a:gd name="connsiteX2" fmla="*/ 2856669 w 3754050"/>
              <a:gd name="connsiteY2" fmla="*/ 506639 h 1412221"/>
              <a:gd name="connsiteX3" fmla="*/ 2761455 w 3754050"/>
              <a:gd name="connsiteY3" fmla="*/ 139031 h 1412221"/>
              <a:gd name="connsiteX4" fmla="*/ 2681245 w 3754050"/>
              <a:gd name="connsiteY4" fmla="*/ 139031 h 1412221"/>
              <a:gd name="connsiteX5" fmla="*/ 2560843 w 3754050"/>
              <a:gd name="connsiteY5" fmla="*/ 421081 h 1412221"/>
              <a:gd name="connsiteX6" fmla="*/ 2387139 w 3754050"/>
              <a:gd name="connsiteY6" fmla="*/ 197853 h 1412221"/>
              <a:gd name="connsiteX7" fmla="*/ 2309861 w 3754050"/>
              <a:gd name="connsiteY7" fmla="*/ 240862 h 1412221"/>
              <a:gd name="connsiteX8" fmla="*/ 2115282 w 3754050"/>
              <a:gd name="connsiteY8" fmla="*/ 214124 h 1412221"/>
              <a:gd name="connsiteX9" fmla="*/ 2151855 w 3754050"/>
              <a:gd name="connsiteY9" fmla="*/ 58821 h 1412221"/>
              <a:gd name="connsiteX10" fmla="*/ 1905876 w 3754050"/>
              <a:gd name="connsiteY10" fmla="*/ 26737 h 1412221"/>
              <a:gd name="connsiteX11" fmla="*/ 1531560 w 3754050"/>
              <a:gd name="connsiteY11" fmla="*/ 16042 h 1412221"/>
              <a:gd name="connsiteX12" fmla="*/ 1323013 w 3754050"/>
              <a:gd name="connsiteY12" fmla="*/ 0 h 1412221"/>
              <a:gd name="connsiteX13" fmla="*/ 1162592 w 3754050"/>
              <a:gd name="connsiteY13" fmla="*/ 16042 h 1412221"/>
              <a:gd name="connsiteX14" fmla="*/ 1055645 w 3754050"/>
              <a:gd name="connsiteY14" fmla="*/ 42779 h 1412221"/>
              <a:gd name="connsiteX15" fmla="*/ 1007518 w 3754050"/>
              <a:gd name="connsiteY15" fmla="*/ 101600 h 1412221"/>
              <a:gd name="connsiteX16" fmla="*/ 900571 w 3754050"/>
              <a:gd name="connsiteY16" fmla="*/ 101600 h 1412221"/>
              <a:gd name="connsiteX17" fmla="*/ 852445 w 3754050"/>
              <a:gd name="connsiteY17" fmla="*/ 69516 h 1412221"/>
              <a:gd name="connsiteX18" fmla="*/ 718760 w 3754050"/>
              <a:gd name="connsiteY18" fmla="*/ 42779 h 1412221"/>
              <a:gd name="connsiteX19" fmla="*/ 595771 w 3754050"/>
              <a:gd name="connsiteY19" fmla="*/ 69516 h 1412221"/>
              <a:gd name="connsiteX20" fmla="*/ 387224 w 3754050"/>
              <a:gd name="connsiteY20" fmla="*/ 181810 h 1412221"/>
              <a:gd name="connsiteX21" fmla="*/ 221455 w 3754050"/>
              <a:gd name="connsiteY21" fmla="*/ 283410 h 1412221"/>
              <a:gd name="connsiteX22" fmla="*/ 82424 w 3754050"/>
              <a:gd name="connsiteY22" fmla="*/ 529389 h 1412221"/>
              <a:gd name="connsiteX23" fmla="*/ 2213 w 3754050"/>
              <a:gd name="connsiteY23" fmla="*/ 807453 h 1412221"/>
              <a:gd name="connsiteX24" fmla="*/ 167982 w 3754050"/>
              <a:gd name="connsiteY24" fmla="*/ 1026695 h 1412221"/>
              <a:gd name="connsiteX25" fmla="*/ 232150 w 3754050"/>
              <a:gd name="connsiteY25" fmla="*/ 1197810 h 1412221"/>
              <a:gd name="connsiteX26" fmla="*/ 258887 w 3754050"/>
              <a:gd name="connsiteY26" fmla="*/ 1363579 h 1412221"/>
              <a:gd name="connsiteX27" fmla="*/ 643897 w 3754050"/>
              <a:gd name="connsiteY27" fmla="*/ 1304758 h 1412221"/>
              <a:gd name="connsiteX28" fmla="*/ 1419266 w 3754050"/>
              <a:gd name="connsiteY28" fmla="*/ 1197810 h 1412221"/>
              <a:gd name="connsiteX29" fmla="*/ 2274845 w 3754050"/>
              <a:gd name="connsiteY29" fmla="*/ 1261979 h 1412221"/>
              <a:gd name="connsiteX30" fmla="*/ 3290845 w 3754050"/>
              <a:gd name="connsiteY30" fmla="*/ 1363579 h 1412221"/>
              <a:gd name="connsiteX31" fmla="*/ 3670508 w 3754050"/>
              <a:gd name="connsiteY31" fmla="*/ 1411705 h 1412221"/>
              <a:gd name="connsiteX32" fmla="*/ 3686550 w 3754050"/>
              <a:gd name="connsiteY32" fmla="*/ 1390316 h 1412221"/>
              <a:gd name="connsiteX33" fmla="*/ 3702592 w 3754050"/>
              <a:gd name="connsiteY33" fmla="*/ 1144337 h 1412221"/>
              <a:gd name="connsiteX34" fmla="*/ 3723982 w 3754050"/>
              <a:gd name="connsiteY34" fmla="*/ 834189 h 1412221"/>
              <a:gd name="connsiteX35" fmla="*/ 3729329 w 3754050"/>
              <a:gd name="connsiteY35" fmla="*/ 663074 h 1412221"/>
              <a:gd name="connsiteX0" fmla="*/ 3729329 w 3754052"/>
              <a:gd name="connsiteY0" fmla="*/ 663074 h 1412221"/>
              <a:gd name="connsiteX1" fmla="*/ 3385025 w 3754052"/>
              <a:gd name="connsiteY1" fmla="*/ 854564 h 1412221"/>
              <a:gd name="connsiteX2" fmla="*/ 2856669 w 3754052"/>
              <a:gd name="connsiteY2" fmla="*/ 506639 h 1412221"/>
              <a:gd name="connsiteX3" fmla="*/ 2681245 w 3754052"/>
              <a:gd name="connsiteY3" fmla="*/ 139031 h 1412221"/>
              <a:gd name="connsiteX4" fmla="*/ 2560843 w 3754052"/>
              <a:gd name="connsiteY4" fmla="*/ 421081 h 1412221"/>
              <a:gd name="connsiteX5" fmla="*/ 2387139 w 3754052"/>
              <a:gd name="connsiteY5" fmla="*/ 197853 h 1412221"/>
              <a:gd name="connsiteX6" fmla="*/ 2309861 w 3754052"/>
              <a:gd name="connsiteY6" fmla="*/ 240862 h 1412221"/>
              <a:gd name="connsiteX7" fmla="*/ 2115282 w 3754052"/>
              <a:gd name="connsiteY7" fmla="*/ 214124 h 1412221"/>
              <a:gd name="connsiteX8" fmla="*/ 2151855 w 3754052"/>
              <a:gd name="connsiteY8" fmla="*/ 58821 h 1412221"/>
              <a:gd name="connsiteX9" fmla="*/ 1905876 w 3754052"/>
              <a:gd name="connsiteY9" fmla="*/ 26737 h 1412221"/>
              <a:gd name="connsiteX10" fmla="*/ 1531560 w 3754052"/>
              <a:gd name="connsiteY10" fmla="*/ 16042 h 1412221"/>
              <a:gd name="connsiteX11" fmla="*/ 1323013 w 3754052"/>
              <a:gd name="connsiteY11" fmla="*/ 0 h 1412221"/>
              <a:gd name="connsiteX12" fmla="*/ 1162592 w 3754052"/>
              <a:gd name="connsiteY12" fmla="*/ 16042 h 1412221"/>
              <a:gd name="connsiteX13" fmla="*/ 1055645 w 3754052"/>
              <a:gd name="connsiteY13" fmla="*/ 42779 h 1412221"/>
              <a:gd name="connsiteX14" fmla="*/ 1007518 w 3754052"/>
              <a:gd name="connsiteY14" fmla="*/ 101600 h 1412221"/>
              <a:gd name="connsiteX15" fmla="*/ 900571 w 3754052"/>
              <a:gd name="connsiteY15" fmla="*/ 101600 h 1412221"/>
              <a:gd name="connsiteX16" fmla="*/ 852445 w 3754052"/>
              <a:gd name="connsiteY16" fmla="*/ 69516 h 1412221"/>
              <a:gd name="connsiteX17" fmla="*/ 718760 w 3754052"/>
              <a:gd name="connsiteY17" fmla="*/ 42779 h 1412221"/>
              <a:gd name="connsiteX18" fmla="*/ 595771 w 3754052"/>
              <a:gd name="connsiteY18" fmla="*/ 69516 h 1412221"/>
              <a:gd name="connsiteX19" fmla="*/ 387224 w 3754052"/>
              <a:gd name="connsiteY19" fmla="*/ 181810 h 1412221"/>
              <a:gd name="connsiteX20" fmla="*/ 221455 w 3754052"/>
              <a:gd name="connsiteY20" fmla="*/ 283410 h 1412221"/>
              <a:gd name="connsiteX21" fmla="*/ 82424 w 3754052"/>
              <a:gd name="connsiteY21" fmla="*/ 529389 h 1412221"/>
              <a:gd name="connsiteX22" fmla="*/ 2213 w 3754052"/>
              <a:gd name="connsiteY22" fmla="*/ 807453 h 1412221"/>
              <a:gd name="connsiteX23" fmla="*/ 167982 w 3754052"/>
              <a:gd name="connsiteY23" fmla="*/ 1026695 h 1412221"/>
              <a:gd name="connsiteX24" fmla="*/ 232150 w 3754052"/>
              <a:gd name="connsiteY24" fmla="*/ 1197810 h 1412221"/>
              <a:gd name="connsiteX25" fmla="*/ 258887 w 3754052"/>
              <a:gd name="connsiteY25" fmla="*/ 1363579 h 1412221"/>
              <a:gd name="connsiteX26" fmla="*/ 643897 w 3754052"/>
              <a:gd name="connsiteY26" fmla="*/ 1304758 h 1412221"/>
              <a:gd name="connsiteX27" fmla="*/ 1419266 w 3754052"/>
              <a:gd name="connsiteY27" fmla="*/ 1197810 h 1412221"/>
              <a:gd name="connsiteX28" fmla="*/ 2274845 w 3754052"/>
              <a:gd name="connsiteY28" fmla="*/ 1261979 h 1412221"/>
              <a:gd name="connsiteX29" fmla="*/ 3290845 w 3754052"/>
              <a:gd name="connsiteY29" fmla="*/ 1363579 h 1412221"/>
              <a:gd name="connsiteX30" fmla="*/ 3670508 w 3754052"/>
              <a:gd name="connsiteY30" fmla="*/ 1411705 h 1412221"/>
              <a:gd name="connsiteX31" fmla="*/ 3686550 w 3754052"/>
              <a:gd name="connsiteY31" fmla="*/ 1390316 h 1412221"/>
              <a:gd name="connsiteX32" fmla="*/ 3702592 w 3754052"/>
              <a:gd name="connsiteY32" fmla="*/ 1144337 h 1412221"/>
              <a:gd name="connsiteX33" fmla="*/ 3723982 w 3754052"/>
              <a:gd name="connsiteY33" fmla="*/ 834189 h 1412221"/>
              <a:gd name="connsiteX34" fmla="*/ 3729329 w 3754052"/>
              <a:gd name="connsiteY34" fmla="*/ 663074 h 1412221"/>
              <a:gd name="connsiteX0" fmla="*/ 3729329 w 3754050"/>
              <a:gd name="connsiteY0" fmla="*/ 663074 h 1412221"/>
              <a:gd name="connsiteX1" fmla="*/ 3385025 w 3754050"/>
              <a:gd name="connsiteY1" fmla="*/ 854564 h 1412221"/>
              <a:gd name="connsiteX2" fmla="*/ 2856669 w 3754050"/>
              <a:gd name="connsiteY2" fmla="*/ 506639 h 1412221"/>
              <a:gd name="connsiteX3" fmla="*/ 2560843 w 3754050"/>
              <a:gd name="connsiteY3" fmla="*/ 421081 h 1412221"/>
              <a:gd name="connsiteX4" fmla="*/ 2387139 w 3754050"/>
              <a:gd name="connsiteY4" fmla="*/ 197853 h 1412221"/>
              <a:gd name="connsiteX5" fmla="*/ 2309861 w 3754050"/>
              <a:gd name="connsiteY5" fmla="*/ 240862 h 1412221"/>
              <a:gd name="connsiteX6" fmla="*/ 2115282 w 3754050"/>
              <a:gd name="connsiteY6" fmla="*/ 214124 h 1412221"/>
              <a:gd name="connsiteX7" fmla="*/ 2151855 w 3754050"/>
              <a:gd name="connsiteY7" fmla="*/ 58821 h 1412221"/>
              <a:gd name="connsiteX8" fmla="*/ 1905876 w 3754050"/>
              <a:gd name="connsiteY8" fmla="*/ 26737 h 1412221"/>
              <a:gd name="connsiteX9" fmla="*/ 1531560 w 3754050"/>
              <a:gd name="connsiteY9" fmla="*/ 16042 h 1412221"/>
              <a:gd name="connsiteX10" fmla="*/ 1323013 w 3754050"/>
              <a:gd name="connsiteY10" fmla="*/ 0 h 1412221"/>
              <a:gd name="connsiteX11" fmla="*/ 1162592 w 3754050"/>
              <a:gd name="connsiteY11" fmla="*/ 16042 h 1412221"/>
              <a:gd name="connsiteX12" fmla="*/ 1055645 w 3754050"/>
              <a:gd name="connsiteY12" fmla="*/ 42779 h 1412221"/>
              <a:gd name="connsiteX13" fmla="*/ 1007518 w 3754050"/>
              <a:gd name="connsiteY13" fmla="*/ 101600 h 1412221"/>
              <a:gd name="connsiteX14" fmla="*/ 900571 w 3754050"/>
              <a:gd name="connsiteY14" fmla="*/ 101600 h 1412221"/>
              <a:gd name="connsiteX15" fmla="*/ 852445 w 3754050"/>
              <a:gd name="connsiteY15" fmla="*/ 69516 h 1412221"/>
              <a:gd name="connsiteX16" fmla="*/ 718760 w 3754050"/>
              <a:gd name="connsiteY16" fmla="*/ 42779 h 1412221"/>
              <a:gd name="connsiteX17" fmla="*/ 595771 w 3754050"/>
              <a:gd name="connsiteY17" fmla="*/ 69516 h 1412221"/>
              <a:gd name="connsiteX18" fmla="*/ 387224 w 3754050"/>
              <a:gd name="connsiteY18" fmla="*/ 181810 h 1412221"/>
              <a:gd name="connsiteX19" fmla="*/ 221455 w 3754050"/>
              <a:gd name="connsiteY19" fmla="*/ 283410 h 1412221"/>
              <a:gd name="connsiteX20" fmla="*/ 82424 w 3754050"/>
              <a:gd name="connsiteY20" fmla="*/ 529389 h 1412221"/>
              <a:gd name="connsiteX21" fmla="*/ 2213 w 3754050"/>
              <a:gd name="connsiteY21" fmla="*/ 807453 h 1412221"/>
              <a:gd name="connsiteX22" fmla="*/ 167982 w 3754050"/>
              <a:gd name="connsiteY22" fmla="*/ 1026695 h 1412221"/>
              <a:gd name="connsiteX23" fmla="*/ 232150 w 3754050"/>
              <a:gd name="connsiteY23" fmla="*/ 1197810 h 1412221"/>
              <a:gd name="connsiteX24" fmla="*/ 258887 w 3754050"/>
              <a:gd name="connsiteY24" fmla="*/ 1363579 h 1412221"/>
              <a:gd name="connsiteX25" fmla="*/ 643897 w 3754050"/>
              <a:gd name="connsiteY25" fmla="*/ 1304758 h 1412221"/>
              <a:gd name="connsiteX26" fmla="*/ 1419266 w 3754050"/>
              <a:gd name="connsiteY26" fmla="*/ 1197810 h 1412221"/>
              <a:gd name="connsiteX27" fmla="*/ 2274845 w 3754050"/>
              <a:gd name="connsiteY27" fmla="*/ 1261979 h 1412221"/>
              <a:gd name="connsiteX28" fmla="*/ 3290845 w 3754050"/>
              <a:gd name="connsiteY28" fmla="*/ 1363579 h 1412221"/>
              <a:gd name="connsiteX29" fmla="*/ 3670508 w 3754050"/>
              <a:gd name="connsiteY29" fmla="*/ 1411705 h 1412221"/>
              <a:gd name="connsiteX30" fmla="*/ 3686550 w 3754050"/>
              <a:gd name="connsiteY30" fmla="*/ 1390316 h 1412221"/>
              <a:gd name="connsiteX31" fmla="*/ 3702592 w 3754050"/>
              <a:gd name="connsiteY31" fmla="*/ 1144337 h 1412221"/>
              <a:gd name="connsiteX32" fmla="*/ 3723982 w 3754050"/>
              <a:gd name="connsiteY32" fmla="*/ 834189 h 1412221"/>
              <a:gd name="connsiteX33" fmla="*/ 3729329 w 3754050"/>
              <a:gd name="connsiteY33" fmla="*/ 663074 h 1412221"/>
              <a:gd name="connsiteX0" fmla="*/ 3723982 w 3743997"/>
              <a:gd name="connsiteY0" fmla="*/ 834189 h 1412221"/>
              <a:gd name="connsiteX1" fmla="*/ 3385025 w 3743997"/>
              <a:gd name="connsiteY1" fmla="*/ 854564 h 1412221"/>
              <a:gd name="connsiteX2" fmla="*/ 2856669 w 3743997"/>
              <a:gd name="connsiteY2" fmla="*/ 506639 h 1412221"/>
              <a:gd name="connsiteX3" fmla="*/ 2560843 w 3743997"/>
              <a:gd name="connsiteY3" fmla="*/ 421081 h 1412221"/>
              <a:gd name="connsiteX4" fmla="*/ 2387139 w 3743997"/>
              <a:gd name="connsiteY4" fmla="*/ 197853 h 1412221"/>
              <a:gd name="connsiteX5" fmla="*/ 2309861 w 3743997"/>
              <a:gd name="connsiteY5" fmla="*/ 240862 h 1412221"/>
              <a:gd name="connsiteX6" fmla="*/ 2115282 w 3743997"/>
              <a:gd name="connsiteY6" fmla="*/ 214124 h 1412221"/>
              <a:gd name="connsiteX7" fmla="*/ 2151855 w 3743997"/>
              <a:gd name="connsiteY7" fmla="*/ 58821 h 1412221"/>
              <a:gd name="connsiteX8" fmla="*/ 1905876 w 3743997"/>
              <a:gd name="connsiteY8" fmla="*/ 26737 h 1412221"/>
              <a:gd name="connsiteX9" fmla="*/ 1531560 w 3743997"/>
              <a:gd name="connsiteY9" fmla="*/ 16042 h 1412221"/>
              <a:gd name="connsiteX10" fmla="*/ 1323013 w 3743997"/>
              <a:gd name="connsiteY10" fmla="*/ 0 h 1412221"/>
              <a:gd name="connsiteX11" fmla="*/ 1162592 w 3743997"/>
              <a:gd name="connsiteY11" fmla="*/ 16042 h 1412221"/>
              <a:gd name="connsiteX12" fmla="*/ 1055645 w 3743997"/>
              <a:gd name="connsiteY12" fmla="*/ 42779 h 1412221"/>
              <a:gd name="connsiteX13" fmla="*/ 1007518 w 3743997"/>
              <a:gd name="connsiteY13" fmla="*/ 101600 h 1412221"/>
              <a:gd name="connsiteX14" fmla="*/ 900571 w 3743997"/>
              <a:gd name="connsiteY14" fmla="*/ 101600 h 1412221"/>
              <a:gd name="connsiteX15" fmla="*/ 852445 w 3743997"/>
              <a:gd name="connsiteY15" fmla="*/ 69516 h 1412221"/>
              <a:gd name="connsiteX16" fmla="*/ 718760 w 3743997"/>
              <a:gd name="connsiteY16" fmla="*/ 42779 h 1412221"/>
              <a:gd name="connsiteX17" fmla="*/ 595771 w 3743997"/>
              <a:gd name="connsiteY17" fmla="*/ 69516 h 1412221"/>
              <a:gd name="connsiteX18" fmla="*/ 387224 w 3743997"/>
              <a:gd name="connsiteY18" fmla="*/ 181810 h 1412221"/>
              <a:gd name="connsiteX19" fmla="*/ 221455 w 3743997"/>
              <a:gd name="connsiteY19" fmla="*/ 283410 h 1412221"/>
              <a:gd name="connsiteX20" fmla="*/ 82424 w 3743997"/>
              <a:gd name="connsiteY20" fmla="*/ 529389 h 1412221"/>
              <a:gd name="connsiteX21" fmla="*/ 2213 w 3743997"/>
              <a:gd name="connsiteY21" fmla="*/ 807453 h 1412221"/>
              <a:gd name="connsiteX22" fmla="*/ 167982 w 3743997"/>
              <a:gd name="connsiteY22" fmla="*/ 1026695 h 1412221"/>
              <a:gd name="connsiteX23" fmla="*/ 232150 w 3743997"/>
              <a:gd name="connsiteY23" fmla="*/ 1197810 h 1412221"/>
              <a:gd name="connsiteX24" fmla="*/ 258887 w 3743997"/>
              <a:gd name="connsiteY24" fmla="*/ 1363579 h 1412221"/>
              <a:gd name="connsiteX25" fmla="*/ 643897 w 3743997"/>
              <a:gd name="connsiteY25" fmla="*/ 1304758 h 1412221"/>
              <a:gd name="connsiteX26" fmla="*/ 1419266 w 3743997"/>
              <a:gd name="connsiteY26" fmla="*/ 1197810 h 1412221"/>
              <a:gd name="connsiteX27" fmla="*/ 2274845 w 3743997"/>
              <a:gd name="connsiteY27" fmla="*/ 1261979 h 1412221"/>
              <a:gd name="connsiteX28" fmla="*/ 3290845 w 3743997"/>
              <a:gd name="connsiteY28" fmla="*/ 1363579 h 1412221"/>
              <a:gd name="connsiteX29" fmla="*/ 3670508 w 3743997"/>
              <a:gd name="connsiteY29" fmla="*/ 1411705 h 1412221"/>
              <a:gd name="connsiteX30" fmla="*/ 3686550 w 3743997"/>
              <a:gd name="connsiteY30" fmla="*/ 1390316 h 1412221"/>
              <a:gd name="connsiteX31" fmla="*/ 3702592 w 3743997"/>
              <a:gd name="connsiteY31" fmla="*/ 1144337 h 1412221"/>
              <a:gd name="connsiteX32" fmla="*/ 3723982 w 3743997"/>
              <a:gd name="connsiteY32" fmla="*/ 834189 h 1412221"/>
              <a:gd name="connsiteX0" fmla="*/ 3702592 w 3721858"/>
              <a:gd name="connsiteY0" fmla="*/ 1144337 h 1412221"/>
              <a:gd name="connsiteX1" fmla="*/ 3385025 w 3721858"/>
              <a:gd name="connsiteY1" fmla="*/ 854564 h 1412221"/>
              <a:gd name="connsiteX2" fmla="*/ 2856669 w 3721858"/>
              <a:gd name="connsiteY2" fmla="*/ 506639 h 1412221"/>
              <a:gd name="connsiteX3" fmla="*/ 2560843 w 3721858"/>
              <a:gd name="connsiteY3" fmla="*/ 421081 h 1412221"/>
              <a:gd name="connsiteX4" fmla="*/ 2387139 w 3721858"/>
              <a:gd name="connsiteY4" fmla="*/ 197853 h 1412221"/>
              <a:gd name="connsiteX5" fmla="*/ 2309861 w 3721858"/>
              <a:gd name="connsiteY5" fmla="*/ 240862 h 1412221"/>
              <a:gd name="connsiteX6" fmla="*/ 2115282 w 3721858"/>
              <a:gd name="connsiteY6" fmla="*/ 214124 h 1412221"/>
              <a:gd name="connsiteX7" fmla="*/ 2151855 w 3721858"/>
              <a:gd name="connsiteY7" fmla="*/ 58821 h 1412221"/>
              <a:gd name="connsiteX8" fmla="*/ 1905876 w 3721858"/>
              <a:gd name="connsiteY8" fmla="*/ 26737 h 1412221"/>
              <a:gd name="connsiteX9" fmla="*/ 1531560 w 3721858"/>
              <a:gd name="connsiteY9" fmla="*/ 16042 h 1412221"/>
              <a:gd name="connsiteX10" fmla="*/ 1323013 w 3721858"/>
              <a:gd name="connsiteY10" fmla="*/ 0 h 1412221"/>
              <a:gd name="connsiteX11" fmla="*/ 1162592 w 3721858"/>
              <a:gd name="connsiteY11" fmla="*/ 16042 h 1412221"/>
              <a:gd name="connsiteX12" fmla="*/ 1055645 w 3721858"/>
              <a:gd name="connsiteY12" fmla="*/ 42779 h 1412221"/>
              <a:gd name="connsiteX13" fmla="*/ 1007518 w 3721858"/>
              <a:gd name="connsiteY13" fmla="*/ 101600 h 1412221"/>
              <a:gd name="connsiteX14" fmla="*/ 900571 w 3721858"/>
              <a:gd name="connsiteY14" fmla="*/ 101600 h 1412221"/>
              <a:gd name="connsiteX15" fmla="*/ 852445 w 3721858"/>
              <a:gd name="connsiteY15" fmla="*/ 69516 h 1412221"/>
              <a:gd name="connsiteX16" fmla="*/ 718760 w 3721858"/>
              <a:gd name="connsiteY16" fmla="*/ 42779 h 1412221"/>
              <a:gd name="connsiteX17" fmla="*/ 595771 w 3721858"/>
              <a:gd name="connsiteY17" fmla="*/ 69516 h 1412221"/>
              <a:gd name="connsiteX18" fmla="*/ 387224 w 3721858"/>
              <a:gd name="connsiteY18" fmla="*/ 181810 h 1412221"/>
              <a:gd name="connsiteX19" fmla="*/ 221455 w 3721858"/>
              <a:gd name="connsiteY19" fmla="*/ 283410 h 1412221"/>
              <a:gd name="connsiteX20" fmla="*/ 82424 w 3721858"/>
              <a:gd name="connsiteY20" fmla="*/ 529389 h 1412221"/>
              <a:gd name="connsiteX21" fmla="*/ 2213 w 3721858"/>
              <a:gd name="connsiteY21" fmla="*/ 807453 h 1412221"/>
              <a:gd name="connsiteX22" fmla="*/ 167982 w 3721858"/>
              <a:gd name="connsiteY22" fmla="*/ 1026695 h 1412221"/>
              <a:gd name="connsiteX23" fmla="*/ 232150 w 3721858"/>
              <a:gd name="connsiteY23" fmla="*/ 1197810 h 1412221"/>
              <a:gd name="connsiteX24" fmla="*/ 258887 w 3721858"/>
              <a:gd name="connsiteY24" fmla="*/ 1363579 h 1412221"/>
              <a:gd name="connsiteX25" fmla="*/ 643897 w 3721858"/>
              <a:gd name="connsiteY25" fmla="*/ 1304758 h 1412221"/>
              <a:gd name="connsiteX26" fmla="*/ 1419266 w 3721858"/>
              <a:gd name="connsiteY26" fmla="*/ 1197810 h 1412221"/>
              <a:gd name="connsiteX27" fmla="*/ 2274845 w 3721858"/>
              <a:gd name="connsiteY27" fmla="*/ 1261979 h 1412221"/>
              <a:gd name="connsiteX28" fmla="*/ 3290845 w 3721858"/>
              <a:gd name="connsiteY28" fmla="*/ 1363579 h 1412221"/>
              <a:gd name="connsiteX29" fmla="*/ 3670508 w 3721858"/>
              <a:gd name="connsiteY29" fmla="*/ 1411705 h 1412221"/>
              <a:gd name="connsiteX30" fmla="*/ 3686550 w 3721858"/>
              <a:gd name="connsiteY30" fmla="*/ 1390316 h 1412221"/>
              <a:gd name="connsiteX31" fmla="*/ 3702592 w 3721858"/>
              <a:gd name="connsiteY31" fmla="*/ 1144337 h 1412221"/>
              <a:gd name="connsiteX0" fmla="*/ 3702592 w 3721860"/>
              <a:gd name="connsiteY0" fmla="*/ 1144337 h 1412221"/>
              <a:gd name="connsiteX1" fmla="*/ 3385025 w 3721860"/>
              <a:gd name="connsiteY1" fmla="*/ 854564 h 1412221"/>
              <a:gd name="connsiteX2" fmla="*/ 2856669 w 3721860"/>
              <a:gd name="connsiteY2" fmla="*/ 506639 h 1412221"/>
              <a:gd name="connsiteX3" fmla="*/ 2560843 w 3721860"/>
              <a:gd name="connsiteY3" fmla="*/ 421081 h 1412221"/>
              <a:gd name="connsiteX4" fmla="*/ 2387139 w 3721860"/>
              <a:gd name="connsiteY4" fmla="*/ 197853 h 1412221"/>
              <a:gd name="connsiteX5" fmla="*/ 2309861 w 3721860"/>
              <a:gd name="connsiteY5" fmla="*/ 240862 h 1412221"/>
              <a:gd name="connsiteX6" fmla="*/ 2115282 w 3721860"/>
              <a:gd name="connsiteY6" fmla="*/ 214124 h 1412221"/>
              <a:gd name="connsiteX7" fmla="*/ 1905876 w 3721860"/>
              <a:gd name="connsiteY7" fmla="*/ 26737 h 1412221"/>
              <a:gd name="connsiteX8" fmla="*/ 1531560 w 3721860"/>
              <a:gd name="connsiteY8" fmla="*/ 16042 h 1412221"/>
              <a:gd name="connsiteX9" fmla="*/ 1323013 w 3721860"/>
              <a:gd name="connsiteY9" fmla="*/ 0 h 1412221"/>
              <a:gd name="connsiteX10" fmla="*/ 1162592 w 3721860"/>
              <a:gd name="connsiteY10" fmla="*/ 16042 h 1412221"/>
              <a:gd name="connsiteX11" fmla="*/ 1055645 w 3721860"/>
              <a:gd name="connsiteY11" fmla="*/ 42779 h 1412221"/>
              <a:gd name="connsiteX12" fmla="*/ 1007518 w 3721860"/>
              <a:gd name="connsiteY12" fmla="*/ 101600 h 1412221"/>
              <a:gd name="connsiteX13" fmla="*/ 900571 w 3721860"/>
              <a:gd name="connsiteY13" fmla="*/ 101600 h 1412221"/>
              <a:gd name="connsiteX14" fmla="*/ 852445 w 3721860"/>
              <a:gd name="connsiteY14" fmla="*/ 69516 h 1412221"/>
              <a:gd name="connsiteX15" fmla="*/ 718760 w 3721860"/>
              <a:gd name="connsiteY15" fmla="*/ 42779 h 1412221"/>
              <a:gd name="connsiteX16" fmla="*/ 595771 w 3721860"/>
              <a:gd name="connsiteY16" fmla="*/ 69516 h 1412221"/>
              <a:gd name="connsiteX17" fmla="*/ 387224 w 3721860"/>
              <a:gd name="connsiteY17" fmla="*/ 181810 h 1412221"/>
              <a:gd name="connsiteX18" fmla="*/ 221455 w 3721860"/>
              <a:gd name="connsiteY18" fmla="*/ 283410 h 1412221"/>
              <a:gd name="connsiteX19" fmla="*/ 82424 w 3721860"/>
              <a:gd name="connsiteY19" fmla="*/ 529389 h 1412221"/>
              <a:gd name="connsiteX20" fmla="*/ 2213 w 3721860"/>
              <a:gd name="connsiteY20" fmla="*/ 807453 h 1412221"/>
              <a:gd name="connsiteX21" fmla="*/ 167982 w 3721860"/>
              <a:gd name="connsiteY21" fmla="*/ 1026695 h 1412221"/>
              <a:gd name="connsiteX22" fmla="*/ 232150 w 3721860"/>
              <a:gd name="connsiteY22" fmla="*/ 1197810 h 1412221"/>
              <a:gd name="connsiteX23" fmla="*/ 258887 w 3721860"/>
              <a:gd name="connsiteY23" fmla="*/ 1363579 h 1412221"/>
              <a:gd name="connsiteX24" fmla="*/ 643897 w 3721860"/>
              <a:gd name="connsiteY24" fmla="*/ 1304758 h 1412221"/>
              <a:gd name="connsiteX25" fmla="*/ 1419266 w 3721860"/>
              <a:gd name="connsiteY25" fmla="*/ 1197810 h 1412221"/>
              <a:gd name="connsiteX26" fmla="*/ 2274845 w 3721860"/>
              <a:gd name="connsiteY26" fmla="*/ 1261979 h 1412221"/>
              <a:gd name="connsiteX27" fmla="*/ 3290845 w 3721860"/>
              <a:gd name="connsiteY27" fmla="*/ 1363579 h 1412221"/>
              <a:gd name="connsiteX28" fmla="*/ 3670508 w 3721860"/>
              <a:gd name="connsiteY28" fmla="*/ 1411705 h 1412221"/>
              <a:gd name="connsiteX29" fmla="*/ 3686550 w 3721860"/>
              <a:gd name="connsiteY29" fmla="*/ 1390316 h 1412221"/>
              <a:gd name="connsiteX30" fmla="*/ 3702592 w 3721860"/>
              <a:gd name="connsiteY30" fmla="*/ 1144337 h 1412221"/>
              <a:gd name="connsiteX0" fmla="*/ 3702592 w 3721858"/>
              <a:gd name="connsiteY0" fmla="*/ 1144337 h 1412221"/>
              <a:gd name="connsiteX1" fmla="*/ 3385025 w 3721858"/>
              <a:gd name="connsiteY1" fmla="*/ 854564 h 1412221"/>
              <a:gd name="connsiteX2" fmla="*/ 2856669 w 3721858"/>
              <a:gd name="connsiteY2" fmla="*/ 506639 h 1412221"/>
              <a:gd name="connsiteX3" fmla="*/ 2560843 w 3721858"/>
              <a:gd name="connsiteY3" fmla="*/ 421081 h 1412221"/>
              <a:gd name="connsiteX4" fmla="*/ 2309861 w 3721858"/>
              <a:gd name="connsiteY4" fmla="*/ 240862 h 1412221"/>
              <a:gd name="connsiteX5" fmla="*/ 2115282 w 3721858"/>
              <a:gd name="connsiteY5" fmla="*/ 214124 h 1412221"/>
              <a:gd name="connsiteX6" fmla="*/ 1905876 w 3721858"/>
              <a:gd name="connsiteY6" fmla="*/ 26737 h 1412221"/>
              <a:gd name="connsiteX7" fmla="*/ 1531560 w 3721858"/>
              <a:gd name="connsiteY7" fmla="*/ 16042 h 1412221"/>
              <a:gd name="connsiteX8" fmla="*/ 1323013 w 3721858"/>
              <a:gd name="connsiteY8" fmla="*/ 0 h 1412221"/>
              <a:gd name="connsiteX9" fmla="*/ 1162592 w 3721858"/>
              <a:gd name="connsiteY9" fmla="*/ 16042 h 1412221"/>
              <a:gd name="connsiteX10" fmla="*/ 1055645 w 3721858"/>
              <a:gd name="connsiteY10" fmla="*/ 42779 h 1412221"/>
              <a:gd name="connsiteX11" fmla="*/ 1007518 w 3721858"/>
              <a:gd name="connsiteY11" fmla="*/ 101600 h 1412221"/>
              <a:gd name="connsiteX12" fmla="*/ 900571 w 3721858"/>
              <a:gd name="connsiteY12" fmla="*/ 101600 h 1412221"/>
              <a:gd name="connsiteX13" fmla="*/ 852445 w 3721858"/>
              <a:gd name="connsiteY13" fmla="*/ 69516 h 1412221"/>
              <a:gd name="connsiteX14" fmla="*/ 718760 w 3721858"/>
              <a:gd name="connsiteY14" fmla="*/ 42779 h 1412221"/>
              <a:gd name="connsiteX15" fmla="*/ 595771 w 3721858"/>
              <a:gd name="connsiteY15" fmla="*/ 69516 h 1412221"/>
              <a:gd name="connsiteX16" fmla="*/ 387224 w 3721858"/>
              <a:gd name="connsiteY16" fmla="*/ 181810 h 1412221"/>
              <a:gd name="connsiteX17" fmla="*/ 221455 w 3721858"/>
              <a:gd name="connsiteY17" fmla="*/ 283410 h 1412221"/>
              <a:gd name="connsiteX18" fmla="*/ 82424 w 3721858"/>
              <a:gd name="connsiteY18" fmla="*/ 529389 h 1412221"/>
              <a:gd name="connsiteX19" fmla="*/ 2213 w 3721858"/>
              <a:gd name="connsiteY19" fmla="*/ 807453 h 1412221"/>
              <a:gd name="connsiteX20" fmla="*/ 167982 w 3721858"/>
              <a:gd name="connsiteY20" fmla="*/ 1026695 h 1412221"/>
              <a:gd name="connsiteX21" fmla="*/ 232150 w 3721858"/>
              <a:gd name="connsiteY21" fmla="*/ 1197810 h 1412221"/>
              <a:gd name="connsiteX22" fmla="*/ 258887 w 3721858"/>
              <a:gd name="connsiteY22" fmla="*/ 1363579 h 1412221"/>
              <a:gd name="connsiteX23" fmla="*/ 643897 w 3721858"/>
              <a:gd name="connsiteY23" fmla="*/ 1304758 h 1412221"/>
              <a:gd name="connsiteX24" fmla="*/ 1419266 w 3721858"/>
              <a:gd name="connsiteY24" fmla="*/ 1197810 h 1412221"/>
              <a:gd name="connsiteX25" fmla="*/ 2274845 w 3721858"/>
              <a:gd name="connsiteY25" fmla="*/ 1261979 h 1412221"/>
              <a:gd name="connsiteX26" fmla="*/ 3290845 w 3721858"/>
              <a:gd name="connsiteY26" fmla="*/ 1363579 h 1412221"/>
              <a:gd name="connsiteX27" fmla="*/ 3670508 w 3721858"/>
              <a:gd name="connsiteY27" fmla="*/ 1411705 h 1412221"/>
              <a:gd name="connsiteX28" fmla="*/ 3686550 w 3721858"/>
              <a:gd name="connsiteY28" fmla="*/ 1390316 h 1412221"/>
              <a:gd name="connsiteX29" fmla="*/ 3702592 w 3721858"/>
              <a:gd name="connsiteY29" fmla="*/ 1144337 h 1412221"/>
              <a:gd name="connsiteX0" fmla="*/ 3702592 w 3721860"/>
              <a:gd name="connsiteY0" fmla="*/ 1144337 h 1412221"/>
              <a:gd name="connsiteX1" fmla="*/ 3385025 w 3721860"/>
              <a:gd name="connsiteY1" fmla="*/ 854564 h 1412221"/>
              <a:gd name="connsiteX2" fmla="*/ 2856669 w 3721860"/>
              <a:gd name="connsiteY2" fmla="*/ 506639 h 1412221"/>
              <a:gd name="connsiteX3" fmla="*/ 2601441 w 3721860"/>
              <a:gd name="connsiteY3" fmla="*/ 343224 h 1412221"/>
              <a:gd name="connsiteX4" fmla="*/ 2309861 w 3721860"/>
              <a:gd name="connsiteY4" fmla="*/ 240862 h 1412221"/>
              <a:gd name="connsiteX5" fmla="*/ 2115282 w 3721860"/>
              <a:gd name="connsiteY5" fmla="*/ 214124 h 1412221"/>
              <a:gd name="connsiteX6" fmla="*/ 1905876 w 3721860"/>
              <a:gd name="connsiteY6" fmla="*/ 26737 h 1412221"/>
              <a:gd name="connsiteX7" fmla="*/ 1531560 w 3721860"/>
              <a:gd name="connsiteY7" fmla="*/ 16042 h 1412221"/>
              <a:gd name="connsiteX8" fmla="*/ 1323013 w 3721860"/>
              <a:gd name="connsiteY8" fmla="*/ 0 h 1412221"/>
              <a:gd name="connsiteX9" fmla="*/ 1162592 w 3721860"/>
              <a:gd name="connsiteY9" fmla="*/ 16042 h 1412221"/>
              <a:gd name="connsiteX10" fmla="*/ 1055645 w 3721860"/>
              <a:gd name="connsiteY10" fmla="*/ 42779 h 1412221"/>
              <a:gd name="connsiteX11" fmla="*/ 1007518 w 3721860"/>
              <a:gd name="connsiteY11" fmla="*/ 101600 h 1412221"/>
              <a:gd name="connsiteX12" fmla="*/ 900571 w 3721860"/>
              <a:gd name="connsiteY12" fmla="*/ 101600 h 1412221"/>
              <a:gd name="connsiteX13" fmla="*/ 852445 w 3721860"/>
              <a:gd name="connsiteY13" fmla="*/ 69516 h 1412221"/>
              <a:gd name="connsiteX14" fmla="*/ 718760 w 3721860"/>
              <a:gd name="connsiteY14" fmla="*/ 42779 h 1412221"/>
              <a:gd name="connsiteX15" fmla="*/ 595771 w 3721860"/>
              <a:gd name="connsiteY15" fmla="*/ 69516 h 1412221"/>
              <a:gd name="connsiteX16" fmla="*/ 387224 w 3721860"/>
              <a:gd name="connsiteY16" fmla="*/ 181810 h 1412221"/>
              <a:gd name="connsiteX17" fmla="*/ 221455 w 3721860"/>
              <a:gd name="connsiteY17" fmla="*/ 283410 h 1412221"/>
              <a:gd name="connsiteX18" fmla="*/ 82424 w 3721860"/>
              <a:gd name="connsiteY18" fmla="*/ 529389 h 1412221"/>
              <a:gd name="connsiteX19" fmla="*/ 2213 w 3721860"/>
              <a:gd name="connsiteY19" fmla="*/ 807453 h 1412221"/>
              <a:gd name="connsiteX20" fmla="*/ 167982 w 3721860"/>
              <a:gd name="connsiteY20" fmla="*/ 1026695 h 1412221"/>
              <a:gd name="connsiteX21" fmla="*/ 232150 w 3721860"/>
              <a:gd name="connsiteY21" fmla="*/ 1197810 h 1412221"/>
              <a:gd name="connsiteX22" fmla="*/ 258887 w 3721860"/>
              <a:gd name="connsiteY22" fmla="*/ 1363579 h 1412221"/>
              <a:gd name="connsiteX23" fmla="*/ 643897 w 3721860"/>
              <a:gd name="connsiteY23" fmla="*/ 1304758 h 1412221"/>
              <a:gd name="connsiteX24" fmla="*/ 1419266 w 3721860"/>
              <a:gd name="connsiteY24" fmla="*/ 1197810 h 1412221"/>
              <a:gd name="connsiteX25" fmla="*/ 2274845 w 3721860"/>
              <a:gd name="connsiteY25" fmla="*/ 1261979 h 1412221"/>
              <a:gd name="connsiteX26" fmla="*/ 3290845 w 3721860"/>
              <a:gd name="connsiteY26" fmla="*/ 1363579 h 1412221"/>
              <a:gd name="connsiteX27" fmla="*/ 3670508 w 3721860"/>
              <a:gd name="connsiteY27" fmla="*/ 1411705 h 1412221"/>
              <a:gd name="connsiteX28" fmla="*/ 3686550 w 3721860"/>
              <a:gd name="connsiteY28" fmla="*/ 1390316 h 1412221"/>
              <a:gd name="connsiteX29" fmla="*/ 3702592 w 3721860"/>
              <a:gd name="connsiteY29" fmla="*/ 1144337 h 1412221"/>
              <a:gd name="connsiteX0" fmla="*/ 3702592 w 3721858"/>
              <a:gd name="connsiteY0" fmla="*/ 1144337 h 1412221"/>
              <a:gd name="connsiteX1" fmla="*/ 3385025 w 3721858"/>
              <a:gd name="connsiteY1" fmla="*/ 854564 h 1412221"/>
              <a:gd name="connsiteX2" fmla="*/ 2856669 w 3721858"/>
              <a:gd name="connsiteY2" fmla="*/ 506639 h 1412221"/>
              <a:gd name="connsiteX3" fmla="*/ 2601441 w 3721858"/>
              <a:gd name="connsiteY3" fmla="*/ 343224 h 1412221"/>
              <a:gd name="connsiteX4" fmla="*/ 2309861 w 3721858"/>
              <a:gd name="connsiteY4" fmla="*/ 240862 h 1412221"/>
              <a:gd name="connsiteX5" fmla="*/ 2115282 w 3721858"/>
              <a:gd name="connsiteY5" fmla="*/ 162221 h 1412221"/>
              <a:gd name="connsiteX6" fmla="*/ 1905876 w 3721858"/>
              <a:gd name="connsiteY6" fmla="*/ 26737 h 1412221"/>
              <a:gd name="connsiteX7" fmla="*/ 1531560 w 3721858"/>
              <a:gd name="connsiteY7" fmla="*/ 16042 h 1412221"/>
              <a:gd name="connsiteX8" fmla="*/ 1323013 w 3721858"/>
              <a:gd name="connsiteY8" fmla="*/ 0 h 1412221"/>
              <a:gd name="connsiteX9" fmla="*/ 1162592 w 3721858"/>
              <a:gd name="connsiteY9" fmla="*/ 16042 h 1412221"/>
              <a:gd name="connsiteX10" fmla="*/ 1055645 w 3721858"/>
              <a:gd name="connsiteY10" fmla="*/ 42779 h 1412221"/>
              <a:gd name="connsiteX11" fmla="*/ 1007518 w 3721858"/>
              <a:gd name="connsiteY11" fmla="*/ 101600 h 1412221"/>
              <a:gd name="connsiteX12" fmla="*/ 900571 w 3721858"/>
              <a:gd name="connsiteY12" fmla="*/ 101600 h 1412221"/>
              <a:gd name="connsiteX13" fmla="*/ 852445 w 3721858"/>
              <a:gd name="connsiteY13" fmla="*/ 69516 h 1412221"/>
              <a:gd name="connsiteX14" fmla="*/ 718760 w 3721858"/>
              <a:gd name="connsiteY14" fmla="*/ 42779 h 1412221"/>
              <a:gd name="connsiteX15" fmla="*/ 595771 w 3721858"/>
              <a:gd name="connsiteY15" fmla="*/ 69516 h 1412221"/>
              <a:gd name="connsiteX16" fmla="*/ 387224 w 3721858"/>
              <a:gd name="connsiteY16" fmla="*/ 181810 h 1412221"/>
              <a:gd name="connsiteX17" fmla="*/ 221455 w 3721858"/>
              <a:gd name="connsiteY17" fmla="*/ 283410 h 1412221"/>
              <a:gd name="connsiteX18" fmla="*/ 82424 w 3721858"/>
              <a:gd name="connsiteY18" fmla="*/ 529389 h 1412221"/>
              <a:gd name="connsiteX19" fmla="*/ 2213 w 3721858"/>
              <a:gd name="connsiteY19" fmla="*/ 807453 h 1412221"/>
              <a:gd name="connsiteX20" fmla="*/ 167982 w 3721858"/>
              <a:gd name="connsiteY20" fmla="*/ 1026695 h 1412221"/>
              <a:gd name="connsiteX21" fmla="*/ 232150 w 3721858"/>
              <a:gd name="connsiteY21" fmla="*/ 1197810 h 1412221"/>
              <a:gd name="connsiteX22" fmla="*/ 258887 w 3721858"/>
              <a:gd name="connsiteY22" fmla="*/ 1363579 h 1412221"/>
              <a:gd name="connsiteX23" fmla="*/ 643897 w 3721858"/>
              <a:gd name="connsiteY23" fmla="*/ 1304758 h 1412221"/>
              <a:gd name="connsiteX24" fmla="*/ 1419266 w 3721858"/>
              <a:gd name="connsiteY24" fmla="*/ 1197810 h 1412221"/>
              <a:gd name="connsiteX25" fmla="*/ 2274845 w 3721858"/>
              <a:gd name="connsiteY25" fmla="*/ 1261979 h 1412221"/>
              <a:gd name="connsiteX26" fmla="*/ 3290845 w 3721858"/>
              <a:gd name="connsiteY26" fmla="*/ 1363579 h 1412221"/>
              <a:gd name="connsiteX27" fmla="*/ 3670508 w 3721858"/>
              <a:gd name="connsiteY27" fmla="*/ 1411705 h 1412221"/>
              <a:gd name="connsiteX28" fmla="*/ 3686550 w 3721858"/>
              <a:gd name="connsiteY28" fmla="*/ 1390316 h 1412221"/>
              <a:gd name="connsiteX29" fmla="*/ 3702592 w 3721858"/>
              <a:gd name="connsiteY29" fmla="*/ 1144337 h 1412221"/>
              <a:gd name="connsiteX0" fmla="*/ 3621393 w 3707089"/>
              <a:gd name="connsiteY0" fmla="*/ 1274095 h 1413468"/>
              <a:gd name="connsiteX1" fmla="*/ 3385025 w 3707089"/>
              <a:gd name="connsiteY1" fmla="*/ 854564 h 1413468"/>
              <a:gd name="connsiteX2" fmla="*/ 2856669 w 3707089"/>
              <a:gd name="connsiteY2" fmla="*/ 506639 h 1413468"/>
              <a:gd name="connsiteX3" fmla="*/ 2601441 w 3707089"/>
              <a:gd name="connsiteY3" fmla="*/ 343224 h 1413468"/>
              <a:gd name="connsiteX4" fmla="*/ 2309861 w 3707089"/>
              <a:gd name="connsiteY4" fmla="*/ 240862 h 1413468"/>
              <a:gd name="connsiteX5" fmla="*/ 2115282 w 3707089"/>
              <a:gd name="connsiteY5" fmla="*/ 162221 h 1413468"/>
              <a:gd name="connsiteX6" fmla="*/ 1905876 w 3707089"/>
              <a:gd name="connsiteY6" fmla="*/ 26737 h 1413468"/>
              <a:gd name="connsiteX7" fmla="*/ 1531560 w 3707089"/>
              <a:gd name="connsiteY7" fmla="*/ 16042 h 1413468"/>
              <a:gd name="connsiteX8" fmla="*/ 1323013 w 3707089"/>
              <a:gd name="connsiteY8" fmla="*/ 0 h 1413468"/>
              <a:gd name="connsiteX9" fmla="*/ 1162592 w 3707089"/>
              <a:gd name="connsiteY9" fmla="*/ 16042 h 1413468"/>
              <a:gd name="connsiteX10" fmla="*/ 1055645 w 3707089"/>
              <a:gd name="connsiteY10" fmla="*/ 42779 h 1413468"/>
              <a:gd name="connsiteX11" fmla="*/ 1007518 w 3707089"/>
              <a:gd name="connsiteY11" fmla="*/ 101600 h 1413468"/>
              <a:gd name="connsiteX12" fmla="*/ 900571 w 3707089"/>
              <a:gd name="connsiteY12" fmla="*/ 101600 h 1413468"/>
              <a:gd name="connsiteX13" fmla="*/ 852445 w 3707089"/>
              <a:gd name="connsiteY13" fmla="*/ 69516 h 1413468"/>
              <a:gd name="connsiteX14" fmla="*/ 718760 w 3707089"/>
              <a:gd name="connsiteY14" fmla="*/ 42779 h 1413468"/>
              <a:gd name="connsiteX15" fmla="*/ 595771 w 3707089"/>
              <a:gd name="connsiteY15" fmla="*/ 69516 h 1413468"/>
              <a:gd name="connsiteX16" fmla="*/ 387224 w 3707089"/>
              <a:gd name="connsiteY16" fmla="*/ 181810 h 1413468"/>
              <a:gd name="connsiteX17" fmla="*/ 221455 w 3707089"/>
              <a:gd name="connsiteY17" fmla="*/ 283410 h 1413468"/>
              <a:gd name="connsiteX18" fmla="*/ 82424 w 3707089"/>
              <a:gd name="connsiteY18" fmla="*/ 529389 h 1413468"/>
              <a:gd name="connsiteX19" fmla="*/ 2213 w 3707089"/>
              <a:gd name="connsiteY19" fmla="*/ 807453 h 1413468"/>
              <a:gd name="connsiteX20" fmla="*/ 167982 w 3707089"/>
              <a:gd name="connsiteY20" fmla="*/ 1026695 h 1413468"/>
              <a:gd name="connsiteX21" fmla="*/ 232150 w 3707089"/>
              <a:gd name="connsiteY21" fmla="*/ 1197810 h 1413468"/>
              <a:gd name="connsiteX22" fmla="*/ 258887 w 3707089"/>
              <a:gd name="connsiteY22" fmla="*/ 1363579 h 1413468"/>
              <a:gd name="connsiteX23" fmla="*/ 643897 w 3707089"/>
              <a:gd name="connsiteY23" fmla="*/ 1304758 h 1413468"/>
              <a:gd name="connsiteX24" fmla="*/ 1419266 w 3707089"/>
              <a:gd name="connsiteY24" fmla="*/ 1197810 h 1413468"/>
              <a:gd name="connsiteX25" fmla="*/ 2274845 w 3707089"/>
              <a:gd name="connsiteY25" fmla="*/ 1261979 h 1413468"/>
              <a:gd name="connsiteX26" fmla="*/ 3290845 w 3707089"/>
              <a:gd name="connsiteY26" fmla="*/ 1363579 h 1413468"/>
              <a:gd name="connsiteX27" fmla="*/ 3670508 w 3707089"/>
              <a:gd name="connsiteY27" fmla="*/ 1411705 h 1413468"/>
              <a:gd name="connsiteX28" fmla="*/ 3686550 w 3707089"/>
              <a:gd name="connsiteY28" fmla="*/ 1390316 h 1413468"/>
              <a:gd name="connsiteX29" fmla="*/ 3621393 w 3707089"/>
              <a:gd name="connsiteY29" fmla="*/ 1274095 h 1413468"/>
              <a:gd name="connsiteX0" fmla="*/ 3621393 w 3707089"/>
              <a:gd name="connsiteY0" fmla="*/ 1274095 h 1413468"/>
              <a:gd name="connsiteX1" fmla="*/ 3303827 w 3707089"/>
              <a:gd name="connsiteY1" fmla="*/ 906468 h 1413468"/>
              <a:gd name="connsiteX2" fmla="*/ 2856669 w 3707089"/>
              <a:gd name="connsiteY2" fmla="*/ 506639 h 1413468"/>
              <a:gd name="connsiteX3" fmla="*/ 2601441 w 3707089"/>
              <a:gd name="connsiteY3" fmla="*/ 343224 h 1413468"/>
              <a:gd name="connsiteX4" fmla="*/ 2309861 w 3707089"/>
              <a:gd name="connsiteY4" fmla="*/ 240862 h 1413468"/>
              <a:gd name="connsiteX5" fmla="*/ 2115282 w 3707089"/>
              <a:gd name="connsiteY5" fmla="*/ 162221 h 1413468"/>
              <a:gd name="connsiteX6" fmla="*/ 1905876 w 3707089"/>
              <a:gd name="connsiteY6" fmla="*/ 26737 h 1413468"/>
              <a:gd name="connsiteX7" fmla="*/ 1531560 w 3707089"/>
              <a:gd name="connsiteY7" fmla="*/ 16042 h 1413468"/>
              <a:gd name="connsiteX8" fmla="*/ 1323013 w 3707089"/>
              <a:gd name="connsiteY8" fmla="*/ 0 h 1413468"/>
              <a:gd name="connsiteX9" fmla="*/ 1162592 w 3707089"/>
              <a:gd name="connsiteY9" fmla="*/ 16042 h 1413468"/>
              <a:gd name="connsiteX10" fmla="*/ 1055645 w 3707089"/>
              <a:gd name="connsiteY10" fmla="*/ 42779 h 1413468"/>
              <a:gd name="connsiteX11" fmla="*/ 1007518 w 3707089"/>
              <a:gd name="connsiteY11" fmla="*/ 101600 h 1413468"/>
              <a:gd name="connsiteX12" fmla="*/ 900571 w 3707089"/>
              <a:gd name="connsiteY12" fmla="*/ 101600 h 1413468"/>
              <a:gd name="connsiteX13" fmla="*/ 852445 w 3707089"/>
              <a:gd name="connsiteY13" fmla="*/ 69516 h 1413468"/>
              <a:gd name="connsiteX14" fmla="*/ 718760 w 3707089"/>
              <a:gd name="connsiteY14" fmla="*/ 42779 h 1413468"/>
              <a:gd name="connsiteX15" fmla="*/ 595771 w 3707089"/>
              <a:gd name="connsiteY15" fmla="*/ 69516 h 1413468"/>
              <a:gd name="connsiteX16" fmla="*/ 387224 w 3707089"/>
              <a:gd name="connsiteY16" fmla="*/ 181810 h 1413468"/>
              <a:gd name="connsiteX17" fmla="*/ 221455 w 3707089"/>
              <a:gd name="connsiteY17" fmla="*/ 283410 h 1413468"/>
              <a:gd name="connsiteX18" fmla="*/ 82424 w 3707089"/>
              <a:gd name="connsiteY18" fmla="*/ 529389 h 1413468"/>
              <a:gd name="connsiteX19" fmla="*/ 2213 w 3707089"/>
              <a:gd name="connsiteY19" fmla="*/ 807453 h 1413468"/>
              <a:gd name="connsiteX20" fmla="*/ 167982 w 3707089"/>
              <a:gd name="connsiteY20" fmla="*/ 1026695 h 1413468"/>
              <a:gd name="connsiteX21" fmla="*/ 232150 w 3707089"/>
              <a:gd name="connsiteY21" fmla="*/ 1197810 h 1413468"/>
              <a:gd name="connsiteX22" fmla="*/ 258887 w 3707089"/>
              <a:gd name="connsiteY22" fmla="*/ 1363579 h 1413468"/>
              <a:gd name="connsiteX23" fmla="*/ 643897 w 3707089"/>
              <a:gd name="connsiteY23" fmla="*/ 1304758 h 1413468"/>
              <a:gd name="connsiteX24" fmla="*/ 1419266 w 3707089"/>
              <a:gd name="connsiteY24" fmla="*/ 1197810 h 1413468"/>
              <a:gd name="connsiteX25" fmla="*/ 2274845 w 3707089"/>
              <a:gd name="connsiteY25" fmla="*/ 1261979 h 1413468"/>
              <a:gd name="connsiteX26" fmla="*/ 3290845 w 3707089"/>
              <a:gd name="connsiteY26" fmla="*/ 1363579 h 1413468"/>
              <a:gd name="connsiteX27" fmla="*/ 3670508 w 3707089"/>
              <a:gd name="connsiteY27" fmla="*/ 1411705 h 1413468"/>
              <a:gd name="connsiteX28" fmla="*/ 3686550 w 3707089"/>
              <a:gd name="connsiteY28" fmla="*/ 1390316 h 1413468"/>
              <a:gd name="connsiteX29" fmla="*/ 3621393 w 3707089"/>
              <a:gd name="connsiteY29" fmla="*/ 1274095 h 1413468"/>
              <a:gd name="connsiteX0" fmla="*/ 3621393 w 3679469"/>
              <a:gd name="connsiteY0" fmla="*/ 1274095 h 1415834"/>
              <a:gd name="connsiteX1" fmla="*/ 3303827 w 3679469"/>
              <a:gd name="connsiteY1" fmla="*/ 906468 h 1415834"/>
              <a:gd name="connsiteX2" fmla="*/ 2856669 w 3679469"/>
              <a:gd name="connsiteY2" fmla="*/ 506639 h 1415834"/>
              <a:gd name="connsiteX3" fmla="*/ 2601441 w 3679469"/>
              <a:gd name="connsiteY3" fmla="*/ 343224 h 1415834"/>
              <a:gd name="connsiteX4" fmla="*/ 2309861 w 3679469"/>
              <a:gd name="connsiteY4" fmla="*/ 240862 h 1415834"/>
              <a:gd name="connsiteX5" fmla="*/ 2115282 w 3679469"/>
              <a:gd name="connsiteY5" fmla="*/ 162221 h 1415834"/>
              <a:gd name="connsiteX6" fmla="*/ 1905876 w 3679469"/>
              <a:gd name="connsiteY6" fmla="*/ 26737 h 1415834"/>
              <a:gd name="connsiteX7" fmla="*/ 1531560 w 3679469"/>
              <a:gd name="connsiteY7" fmla="*/ 16042 h 1415834"/>
              <a:gd name="connsiteX8" fmla="*/ 1323013 w 3679469"/>
              <a:gd name="connsiteY8" fmla="*/ 0 h 1415834"/>
              <a:gd name="connsiteX9" fmla="*/ 1162592 w 3679469"/>
              <a:gd name="connsiteY9" fmla="*/ 16042 h 1415834"/>
              <a:gd name="connsiteX10" fmla="*/ 1055645 w 3679469"/>
              <a:gd name="connsiteY10" fmla="*/ 42779 h 1415834"/>
              <a:gd name="connsiteX11" fmla="*/ 1007518 w 3679469"/>
              <a:gd name="connsiteY11" fmla="*/ 101600 h 1415834"/>
              <a:gd name="connsiteX12" fmla="*/ 900571 w 3679469"/>
              <a:gd name="connsiteY12" fmla="*/ 101600 h 1415834"/>
              <a:gd name="connsiteX13" fmla="*/ 852445 w 3679469"/>
              <a:gd name="connsiteY13" fmla="*/ 69516 h 1415834"/>
              <a:gd name="connsiteX14" fmla="*/ 718760 w 3679469"/>
              <a:gd name="connsiteY14" fmla="*/ 42779 h 1415834"/>
              <a:gd name="connsiteX15" fmla="*/ 595771 w 3679469"/>
              <a:gd name="connsiteY15" fmla="*/ 69516 h 1415834"/>
              <a:gd name="connsiteX16" fmla="*/ 387224 w 3679469"/>
              <a:gd name="connsiteY16" fmla="*/ 181810 h 1415834"/>
              <a:gd name="connsiteX17" fmla="*/ 221455 w 3679469"/>
              <a:gd name="connsiteY17" fmla="*/ 283410 h 1415834"/>
              <a:gd name="connsiteX18" fmla="*/ 82424 w 3679469"/>
              <a:gd name="connsiteY18" fmla="*/ 529389 h 1415834"/>
              <a:gd name="connsiteX19" fmla="*/ 2213 w 3679469"/>
              <a:gd name="connsiteY19" fmla="*/ 807453 h 1415834"/>
              <a:gd name="connsiteX20" fmla="*/ 167982 w 3679469"/>
              <a:gd name="connsiteY20" fmla="*/ 1026695 h 1415834"/>
              <a:gd name="connsiteX21" fmla="*/ 232150 w 3679469"/>
              <a:gd name="connsiteY21" fmla="*/ 1197810 h 1415834"/>
              <a:gd name="connsiteX22" fmla="*/ 258887 w 3679469"/>
              <a:gd name="connsiteY22" fmla="*/ 1363579 h 1415834"/>
              <a:gd name="connsiteX23" fmla="*/ 643897 w 3679469"/>
              <a:gd name="connsiteY23" fmla="*/ 1304758 h 1415834"/>
              <a:gd name="connsiteX24" fmla="*/ 1419266 w 3679469"/>
              <a:gd name="connsiteY24" fmla="*/ 1197810 h 1415834"/>
              <a:gd name="connsiteX25" fmla="*/ 2274845 w 3679469"/>
              <a:gd name="connsiteY25" fmla="*/ 1261979 h 1415834"/>
              <a:gd name="connsiteX26" fmla="*/ 3290845 w 3679469"/>
              <a:gd name="connsiteY26" fmla="*/ 1363579 h 1415834"/>
              <a:gd name="connsiteX27" fmla="*/ 3670508 w 3679469"/>
              <a:gd name="connsiteY27" fmla="*/ 1411705 h 1415834"/>
              <a:gd name="connsiteX28" fmla="*/ 3564755 w 3679469"/>
              <a:gd name="connsiteY28" fmla="*/ 1260558 h 1415834"/>
              <a:gd name="connsiteX29" fmla="*/ 3621393 w 3679469"/>
              <a:gd name="connsiteY29" fmla="*/ 1274095 h 1415834"/>
              <a:gd name="connsiteX0" fmla="*/ 3621393 w 3638627"/>
              <a:gd name="connsiteY0" fmla="*/ 1274095 h 1364428"/>
              <a:gd name="connsiteX1" fmla="*/ 3303827 w 3638627"/>
              <a:gd name="connsiteY1" fmla="*/ 906468 h 1364428"/>
              <a:gd name="connsiteX2" fmla="*/ 2856669 w 3638627"/>
              <a:gd name="connsiteY2" fmla="*/ 506639 h 1364428"/>
              <a:gd name="connsiteX3" fmla="*/ 2601441 w 3638627"/>
              <a:gd name="connsiteY3" fmla="*/ 343224 h 1364428"/>
              <a:gd name="connsiteX4" fmla="*/ 2309861 w 3638627"/>
              <a:gd name="connsiteY4" fmla="*/ 240862 h 1364428"/>
              <a:gd name="connsiteX5" fmla="*/ 2115282 w 3638627"/>
              <a:gd name="connsiteY5" fmla="*/ 162221 h 1364428"/>
              <a:gd name="connsiteX6" fmla="*/ 1905876 w 3638627"/>
              <a:gd name="connsiteY6" fmla="*/ 26737 h 1364428"/>
              <a:gd name="connsiteX7" fmla="*/ 1531560 w 3638627"/>
              <a:gd name="connsiteY7" fmla="*/ 16042 h 1364428"/>
              <a:gd name="connsiteX8" fmla="*/ 1323013 w 3638627"/>
              <a:gd name="connsiteY8" fmla="*/ 0 h 1364428"/>
              <a:gd name="connsiteX9" fmla="*/ 1162592 w 3638627"/>
              <a:gd name="connsiteY9" fmla="*/ 16042 h 1364428"/>
              <a:gd name="connsiteX10" fmla="*/ 1055645 w 3638627"/>
              <a:gd name="connsiteY10" fmla="*/ 42779 h 1364428"/>
              <a:gd name="connsiteX11" fmla="*/ 1007518 w 3638627"/>
              <a:gd name="connsiteY11" fmla="*/ 101600 h 1364428"/>
              <a:gd name="connsiteX12" fmla="*/ 900571 w 3638627"/>
              <a:gd name="connsiteY12" fmla="*/ 101600 h 1364428"/>
              <a:gd name="connsiteX13" fmla="*/ 852445 w 3638627"/>
              <a:gd name="connsiteY13" fmla="*/ 69516 h 1364428"/>
              <a:gd name="connsiteX14" fmla="*/ 718760 w 3638627"/>
              <a:gd name="connsiteY14" fmla="*/ 42779 h 1364428"/>
              <a:gd name="connsiteX15" fmla="*/ 595771 w 3638627"/>
              <a:gd name="connsiteY15" fmla="*/ 69516 h 1364428"/>
              <a:gd name="connsiteX16" fmla="*/ 387224 w 3638627"/>
              <a:gd name="connsiteY16" fmla="*/ 181810 h 1364428"/>
              <a:gd name="connsiteX17" fmla="*/ 221455 w 3638627"/>
              <a:gd name="connsiteY17" fmla="*/ 283410 h 1364428"/>
              <a:gd name="connsiteX18" fmla="*/ 82424 w 3638627"/>
              <a:gd name="connsiteY18" fmla="*/ 529389 h 1364428"/>
              <a:gd name="connsiteX19" fmla="*/ 2213 w 3638627"/>
              <a:gd name="connsiteY19" fmla="*/ 807453 h 1364428"/>
              <a:gd name="connsiteX20" fmla="*/ 167982 w 3638627"/>
              <a:gd name="connsiteY20" fmla="*/ 1026695 h 1364428"/>
              <a:gd name="connsiteX21" fmla="*/ 232150 w 3638627"/>
              <a:gd name="connsiteY21" fmla="*/ 1197810 h 1364428"/>
              <a:gd name="connsiteX22" fmla="*/ 258887 w 3638627"/>
              <a:gd name="connsiteY22" fmla="*/ 1363579 h 1364428"/>
              <a:gd name="connsiteX23" fmla="*/ 643897 w 3638627"/>
              <a:gd name="connsiteY23" fmla="*/ 1304758 h 1364428"/>
              <a:gd name="connsiteX24" fmla="*/ 1419266 w 3638627"/>
              <a:gd name="connsiteY24" fmla="*/ 1197810 h 1364428"/>
              <a:gd name="connsiteX25" fmla="*/ 2274845 w 3638627"/>
              <a:gd name="connsiteY25" fmla="*/ 1261979 h 1364428"/>
              <a:gd name="connsiteX26" fmla="*/ 3290845 w 3638627"/>
              <a:gd name="connsiteY26" fmla="*/ 1363579 h 1364428"/>
              <a:gd name="connsiteX27" fmla="*/ 3413381 w 3638627"/>
              <a:gd name="connsiteY27" fmla="*/ 1307896 h 1364428"/>
              <a:gd name="connsiteX28" fmla="*/ 3564755 w 3638627"/>
              <a:gd name="connsiteY28" fmla="*/ 1260558 h 1364428"/>
              <a:gd name="connsiteX29" fmla="*/ 3621393 w 3638627"/>
              <a:gd name="connsiteY29" fmla="*/ 1274095 h 1364428"/>
              <a:gd name="connsiteX0" fmla="*/ 3621393 w 3641779"/>
              <a:gd name="connsiteY0" fmla="*/ 1274095 h 1363580"/>
              <a:gd name="connsiteX1" fmla="*/ 3303827 w 3641779"/>
              <a:gd name="connsiteY1" fmla="*/ 906468 h 1363580"/>
              <a:gd name="connsiteX2" fmla="*/ 2856669 w 3641779"/>
              <a:gd name="connsiteY2" fmla="*/ 506639 h 1363580"/>
              <a:gd name="connsiteX3" fmla="*/ 2601441 w 3641779"/>
              <a:gd name="connsiteY3" fmla="*/ 343224 h 1363580"/>
              <a:gd name="connsiteX4" fmla="*/ 2309861 w 3641779"/>
              <a:gd name="connsiteY4" fmla="*/ 240862 h 1363580"/>
              <a:gd name="connsiteX5" fmla="*/ 2115282 w 3641779"/>
              <a:gd name="connsiteY5" fmla="*/ 162221 h 1363580"/>
              <a:gd name="connsiteX6" fmla="*/ 1905876 w 3641779"/>
              <a:gd name="connsiteY6" fmla="*/ 26737 h 1363580"/>
              <a:gd name="connsiteX7" fmla="*/ 1531560 w 3641779"/>
              <a:gd name="connsiteY7" fmla="*/ 16042 h 1363580"/>
              <a:gd name="connsiteX8" fmla="*/ 1323013 w 3641779"/>
              <a:gd name="connsiteY8" fmla="*/ 0 h 1363580"/>
              <a:gd name="connsiteX9" fmla="*/ 1162592 w 3641779"/>
              <a:gd name="connsiteY9" fmla="*/ 16042 h 1363580"/>
              <a:gd name="connsiteX10" fmla="*/ 1055645 w 3641779"/>
              <a:gd name="connsiteY10" fmla="*/ 42779 h 1363580"/>
              <a:gd name="connsiteX11" fmla="*/ 1007518 w 3641779"/>
              <a:gd name="connsiteY11" fmla="*/ 101600 h 1363580"/>
              <a:gd name="connsiteX12" fmla="*/ 900571 w 3641779"/>
              <a:gd name="connsiteY12" fmla="*/ 101600 h 1363580"/>
              <a:gd name="connsiteX13" fmla="*/ 852445 w 3641779"/>
              <a:gd name="connsiteY13" fmla="*/ 69516 h 1363580"/>
              <a:gd name="connsiteX14" fmla="*/ 718760 w 3641779"/>
              <a:gd name="connsiteY14" fmla="*/ 42779 h 1363580"/>
              <a:gd name="connsiteX15" fmla="*/ 595771 w 3641779"/>
              <a:gd name="connsiteY15" fmla="*/ 69516 h 1363580"/>
              <a:gd name="connsiteX16" fmla="*/ 387224 w 3641779"/>
              <a:gd name="connsiteY16" fmla="*/ 181810 h 1363580"/>
              <a:gd name="connsiteX17" fmla="*/ 221455 w 3641779"/>
              <a:gd name="connsiteY17" fmla="*/ 283410 h 1363580"/>
              <a:gd name="connsiteX18" fmla="*/ 82424 w 3641779"/>
              <a:gd name="connsiteY18" fmla="*/ 529389 h 1363580"/>
              <a:gd name="connsiteX19" fmla="*/ 2213 w 3641779"/>
              <a:gd name="connsiteY19" fmla="*/ 807453 h 1363580"/>
              <a:gd name="connsiteX20" fmla="*/ 167982 w 3641779"/>
              <a:gd name="connsiteY20" fmla="*/ 1026695 h 1363580"/>
              <a:gd name="connsiteX21" fmla="*/ 232150 w 3641779"/>
              <a:gd name="connsiteY21" fmla="*/ 1197810 h 1363580"/>
              <a:gd name="connsiteX22" fmla="*/ 258887 w 3641779"/>
              <a:gd name="connsiteY22" fmla="*/ 1363579 h 1363580"/>
              <a:gd name="connsiteX23" fmla="*/ 643897 w 3641779"/>
              <a:gd name="connsiteY23" fmla="*/ 1304758 h 1363580"/>
              <a:gd name="connsiteX24" fmla="*/ 1419266 w 3641779"/>
              <a:gd name="connsiteY24" fmla="*/ 1197810 h 1363580"/>
              <a:gd name="connsiteX25" fmla="*/ 2274845 w 3641779"/>
              <a:gd name="connsiteY25" fmla="*/ 1261979 h 1363580"/>
              <a:gd name="connsiteX26" fmla="*/ 3290845 w 3641779"/>
              <a:gd name="connsiteY26" fmla="*/ 1363579 h 1363580"/>
              <a:gd name="connsiteX27" fmla="*/ 3564755 w 3641779"/>
              <a:gd name="connsiteY27" fmla="*/ 1260558 h 1363580"/>
              <a:gd name="connsiteX28" fmla="*/ 3621393 w 3641779"/>
              <a:gd name="connsiteY28" fmla="*/ 1274095 h 1363580"/>
              <a:gd name="connsiteX0" fmla="*/ 3621393 w 3642177"/>
              <a:gd name="connsiteY0" fmla="*/ 1274095 h 1363578"/>
              <a:gd name="connsiteX1" fmla="*/ 3303827 w 3642177"/>
              <a:gd name="connsiteY1" fmla="*/ 906468 h 1363578"/>
              <a:gd name="connsiteX2" fmla="*/ 2856669 w 3642177"/>
              <a:gd name="connsiteY2" fmla="*/ 506639 h 1363578"/>
              <a:gd name="connsiteX3" fmla="*/ 2601441 w 3642177"/>
              <a:gd name="connsiteY3" fmla="*/ 343224 h 1363578"/>
              <a:gd name="connsiteX4" fmla="*/ 2309861 w 3642177"/>
              <a:gd name="connsiteY4" fmla="*/ 240862 h 1363578"/>
              <a:gd name="connsiteX5" fmla="*/ 2115282 w 3642177"/>
              <a:gd name="connsiteY5" fmla="*/ 162221 h 1363578"/>
              <a:gd name="connsiteX6" fmla="*/ 1905876 w 3642177"/>
              <a:gd name="connsiteY6" fmla="*/ 26737 h 1363578"/>
              <a:gd name="connsiteX7" fmla="*/ 1531560 w 3642177"/>
              <a:gd name="connsiteY7" fmla="*/ 16042 h 1363578"/>
              <a:gd name="connsiteX8" fmla="*/ 1323013 w 3642177"/>
              <a:gd name="connsiteY8" fmla="*/ 0 h 1363578"/>
              <a:gd name="connsiteX9" fmla="*/ 1162592 w 3642177"/>
              <a:gd name="connsiteY9" fmla="*/ 16042 h 1363578"/>
              <a:gd name="connsiteX10" fmla="*/ 1055645 w 3642177"/>
              <a:gd name="connsiteY10" fmla="*/ 42779 h 1363578"/>
              <a:gd name="connsiteX11" fmla="*/ 1007518 w 3642177"/>
              <a:gd name="connsiteY11" fmla="*/ 101600 h 1363578"/>
              <a:gd name="connsiteX12" fmla="*/ 900571 w 3642177"/>
              <a:gd name="connsiteY12" fmla="*/ 101600 h 1363578"/>
              <a:gd name="connsiteX13" fmla="*/ 852445 w 3642177"/>
              <a:gd name="connsiteY13" fmla="*/ 69516 h 1363578"/>
              <a:gd name="connsiteX14" fmla="*/ 718760 w 3642177"/>
              <a:gd name="connsiteY14" fmla="*/ 42779 h 1363578"/>
              <a:gd name="connsiteX15" fmla="*/ 595771 w 3642177"/>
              <a:gd name="connsiteY15" fmla="*/ 69516 h 1363578"/>
              <a:gd name="connsiteX16" fmla="*/ 387224 w 3642177"/>
              <a:gd name="connsiteY16" fmla="*/ 181810 h 1363578"/>
              <a:gd name="connsiteX17" fmla="*/ 221455 w 3642177"/>
              <a:gd name="connsiteY17" fmla="*/ 283410 h 1363578"/>
              <a:gd name="connsiteX18" fmla="*/ 82424 w 3642177"/>
              <a:gd name="connsiteY18" fmla="*/ 529389 h 1363578"/>
              <a:gd name="connsiteX19" fmla="*/ 2213 w 3642177"/>
              <a:gd name="connsiteY19" fmla="*/ 807453 h 1363578"/>
              <a:gd name="connsiteX20" fmla="*/ 167982 w 3642177"/>
              <a:gd name="connsiteY20" fmla="*/ 1026695 h 1363578"/>
              <a:gd name="connsiteX21" fmla="*/ 232150 w 3642177"/>
              <a:gd name="connsiteY21" fmla="*/ 1197810 h 1363578"/>
              <a:gd name="connsiteX22" fmla="*/ 258887 w 3642177"/>
              <a:gd name="connsiteY22" fmla="*/ 1363579 h 1363578"/>
              <a:gd name="connsiteX23" fmla="*/ 643897 w 3642177"/>
              <a:gd name="connsiteY23" fmla="*/ 1304758 h 1363578"/>
              <a:gd name="connsiteX24" fmla="*/ 1419266 w 3642177"/>
              <a:gd name="connsiteY24" fmla="*/ 1197810 h 1363578"/>
              <a:gd name="connsiteX25" fmla="*/ 2274845 w 3642177"/>
              <a:gd name="connsiteY25" fmla="*/ 1261979 h 1363578"/>
              <a:gd name="connsiteX26" fmla="*/ 3277313 w 3642177"/>
              <a:gd name="connsiteY26" fmla="*/ 1324651 h 1363578"/>
              <a:gd name="connsiteX27" fmla="*/ 3564755 w 3642177"/>
              <a:gd name="connsiteY27" fmla="*/ 1260558 h 1363578"/>
              <a:gd name="connsiteX28" fmla="*/ 3621393 w 3642177"/>
              <a:gd name="connsiteY28" fmla="*/ 1274095 h 1363578"/>
              <a:gd name="connsiteX0" fmla="*/ 3621393 w 3642178"/>
              <a:gd name="connsiteY0" fmla="*/ 1296079 h 1385564"/>
              <a:gd name="connsiteX1" fmla="*/ 3303827 w 3642178"/>
              <a:gd name="connsiteY1" fmla="*/ 928452 h 1385564"/>
              <a:gd name="connsiteX2" fmla="*/ 2856669 w 3642178"/>
              <a:gd name="connsiteY2" fmla="*/ 528623 h 1385564"/>
              <a:gd name="connsiteX3" fmla="*/ 2601441 w 3642178"/>
              <a:gd name="connsiteY3" fmla="*/ 365208 h 1385564"/>
              <a:gd name="connsiteX4" fmla="*/ 2309861 w 3642178"/>
              <a:gd name="connsiteY4" fmla="*/ 262846 h 1385564"/>
              <a:gd name="connsiteX5" fmla="*/ 2115282 w 3642178"/>
              <a:gd name="connsiteY5" fmla="*/ 184205 h 1385564"/>
              <a:gd name="connsiteX6" fmla="*/ 1905876 w 3642178"/>
              <a:gd name="connsiteY6" fmla="*/ 48721 h 1385564"/>
              <a:gd name="connsiteX7" fmla="*/ 1531560 w 3642178"/>
              <a:gd name="connsiteY7" fmla="*/ 38026 h 1385564"/>
              <a:gd name="connsiteX8" fmla="*/ 1323013 w 3642178"/>
              <a:gd name="connsiteY8" fmla="*/ 21984 h 1385564"/>
              <a:gd name="connsiteX9" fmla="*/ 1162592 w 3642178"/>
              <a:gd name="connsiteY9" fmla="*/ 38026 h 1385564"/>
              <a:gd name="connsiteX10" fmla="*/ 1055645 w 3642178"/>
              <a:gd name="connsiteY10" fmla="*/ 64763 h 1385564"/>
              <a:gd name="connsiteX11" fmla="*/ 1007518 w 3642178"/>
              <a:gd name="connsiteY11" fmla="*/ 123584 h 1385564"/>
              <a:gd name="connsiteX12" fmla="*/ 900571 w 3642178"/>
              <a:gd name="connsiteY12" fmla="*/ 123584 h 1385564"/>
              <a:gd name="connsiteX13" fmla="*/ 852445 w 3642178"/>
              <a:gd name="connsiteY13" fmla="*/ 91500 h 1385564"/>
              <a:gd name="connsiteX14" fmla="*/ 718760 w 3642178"/>
              <a:gd name="connsiteY14" fmla="*/ 64763 h 1385564"/>
              <a:gd name="connsiteX15" fmla="*/ 477846 w 3642178"/>
              <a:gd name="connsiteY15" fmla="*/ 4729 h 1385564"/>
              <a:gd name="connsiteX16" fmla="*/ 387224 w 3642178"/>
              <a:gd name="connsiteY16" fmla="*/ 203794 h 1385564"/>
              <a:gd name="connsiteX17" fmla="*/ 221455 w 3642178"/>
              <a:gd name="connsiteY17" fmla="*/ 305394 h 1385564"/>
              <a:gd name="connsiteX18" fmla="*/ 82424 w 3642178"/>
              <a:gd name="connsiteY18" fmla="*/ 551373 h 1385564"/>
              <a:gd name="connsiteX19" fmla="*/ 2213 w 3642178"/>
              <a:gd name="connsiteY19" fmla="*/ 829437 h 1385564"/>
              <a:gd name="connsiteX20" fmla="*/ 167982 w 3642178"/>
              <a:gd name="connsiteY20" fmla="*/ 1048679 h 1385564"/>
              <a:gd name="connsiteX21" fmla="*/ 232150 w 3642178"/>
              <a:gd name="connsiteY21" fmla="*/ 1219794 h 1385564"/>
              <a:gd name="connsiteX22" fmla="*/ 258887 w 3642178"/>
              <a:gd name="connsiteY22" fmla="*/ 1385563 h 1385564"/>
              <a:gd name="connsiteX23" fmla="*/ 643897 w 3642178"/>
              <a:gd name="connsiteY23" fmla="*/ 1326742 h 1385564"/>
              <a:gd name="connsiteX24" fmla="*/ 1419266 w 3642178"/>
              <a:gd name="connsiteY24" fmla="*/ 1219794 h 1385564"/>
              <a:gd name="connsiteX25" fmla="*/ 2274845 w 3642178"/>
              <a:gd name="connsiteY25" fmla="*/ 1283963 h 1385564"/>
              <a:gd name="connsiteX26" fmla="*/ 3277313 w 3642178"/>
              <a:gd name="connsiteY26" fmla="*/ 1346635 h 1385564"/>
              <a:gd name="connsiteX27" fmla="*/ 3564755 w 3642178"/>
              <a:gd name="connsiteY27" fmla="*/ 1282542 h 1385564"/>
              <a:gd name="connsiteX28" fmla="*/ 3621393 w 3642178"/>
              <a:gd name="connsiteY28" fmla="*/ 1296079 h 1385564"/>
              <a:gd name="connsiteX0" fmla="*/ 3621393 w 3642178"/>
              <a:gd name="connsiteY0" fmla="*/ 1292711 h 1382194"/>
              <a:gd name="connsiteX1" fmla="*/ 3303827 w 3642178"/>
              <a:gd name="connsiteY1" fmla="*/ 925084 h 1382194"/>
              <a:gd name="connsiteX2" fmla="*/ 2856669 w 3642178"/>
              <a:gd name="connsiteY2" fmla="*/ 525255 h 1382194"/>
              <a:gd name="connsiteX3" fmla="*/ 2601441 w 3642178"/>
              <a:gd name="connsiteY3" fmla="*/ 361840 h 1382194"/>
              <a:gd name="connsiteX4" fmla="*/ 2309861 w 3642178"/>
              <a:gd name="connsiteY4" fmla="*/ 259478 h 1382194"/>
              <a:gd name="connsiteX5" fmla="*/ 2115282 w 3642178"/>
              <a:gd name="connsiteY5" fmla="*/ 180837 h 1382194"/>
              <a:gd name="connsiteX6" fmla="*/ 1905876 w 3642178"/>
              <a:gd name="connsiteY6" fmla="*/ 45353 h 1382194"/>
              <a:gd name="connsiteX7" fmla="*/ 1531560 w 3642178"/>
              <a:gd name="connsiteY7" fmla="*/ 34658 h 1382194"/>
              <a:gd name="connsiteX8" fmla="*/ 1323013 w 3642178"/>
              <a:gd name="connsiteY8" fmla="*/ 18616 h 1382194"/>
              <a:gd name="connsiteX9" fmla="*/ 1162592 w 3642178"/>
              <a:gd name="connsiteY9" fmla="*/ 34658 h 1382194"/>
              <a:gd name="connsiteX10" fmla="*/ 1055645 w 3642178"/>
              <a:gd name="connsiteY10" fmla="*/ 61395 h 1382194"/>
              <a:gd name="connsiteX11" fmla="*/ 1007518 w 3642178"/>
              <a:gd name="connsiteY11" fmla="*/ 120216 h 1382194"/>
              <a:gd name="connsiteX12" fmla="*/ 900571 w 3642178"/>
              <a:gd name="connsiteY12" fmla="*/ 120216 h 1382194"/>
              <a:gd name="connsiteX13" fmla="*/ 852445 w 3642178"/>
              <a:gd name="connsiteY13" fmla="*/ 88132 h 1382194"/>
              <a:gd name="connsiteX14" fmla="*/ 718760 w 3642178"/>
              <a:gd name="connsiteY14" fmla="*/ 61395 h 1382194"/>
              <a:gd name="connsiteX15" fmla="*/ 477846 w 3642178"/>
              <a:gd name="connsiteY15" fmla="*/ 1361 h 1382194"/>
              <a:gd name="connsiteX16" fmla="*/ 269298 w 3642178"/>
              <a:gd name="connsiteY16" fmla="*/ 126051 h 1382194"/>
              <a:gd name="connsiteX17" fmla="*/ 221455 w 3642178"/>
              <a:gd name="connsiteY17" fmla="*/ 302026 h 1382194"/>
              <a:gd name="connsiteX18" fmla="*/ 82424 w 3642178"/>
              <a:gd name="connsiteY18" fmla="*/ 548005 h 1382194"/>
              <a:gd name="connsiteX19" fmla="*/ 2213 w 3642178"/>
              <a:gd name="connsiteY19" fmla="*/ 826069 h 1382194"/>
              <a:gd name="connsiteX20" fmla="*/ 167982 w 3642178"/>
              <a:gd name="connsiteY20" fmla="*/ 1045311 h 1382194"/>
              <a:gd name="connsiteX21" fmla="*/ 232150 w 3642178"/>
              <a:gd name="connsiteY21" fmla="*/ 1216426 h 1382194"/>
              <a:gd name="connsiteX22" fmla="*/ 258887 w 3642178"/>
              <a:gd name="connsiteY22" fmla="*/ 1382195 h 1382194"/>
              <a:gd name="connsiteX23" fmla="*/ 643897 w 3642178"/>
              <a:gd name="connsiteY23" fmla="*/ 1323374 h 1382194"/>
              <a:gd name="connsiteX24" fmla="*/ 1419266 w 3642178"/>
              <a:gd name="connsiteY24" fmla="*/ 1216426 h 1382194"/>
              <a:gd name="connsiteX25" fmla="*/ 2274845 w 3642178"/>
              <a:gd name="connsiteY25" fmla="*/ 1280595 h 1382194"/>
              <a:gd name="connsiteX26" fmla="*/ 3277313 w 3642178"/>
              <a:gd name="connsiteY26" fmla="*/ 1343267 h 1382194"/>
              <a:gd name="connsiteX27" fmla="*/ 3564755 w 3642178"/>
              <a:gd name="connsiteY27" fmla="*/ 1279174 h 1382194"/>
              <a:gd name="connsiteX28" fmla="*/ 3621393 w 3642178"/>
              <a:gd name="connsiteY28" fmla="*/ 1292711 h 1382194"/>
              <a:gd name="connsiteX0" fmla="*/ 3453951 w 3570540"/>
              <a:gd name="connsiteY0" fmla="*/ 1400211 h 1423036"/>
              <a:gd name="connsiteX1" fmla="*/ 3303827 w 3570540"/>
              <a:gd name="connsiteY1" fmla="*/ 925084 h 1423036"/>
              <a:gd name="connsiteX2" fmla="*/ 2856669 w 3570540"/>
              <a:gd name="connsiteY2" fmla="*/ 525255 h 1423036"/>
              <a:gd name="connsiteX3" fmla="*/ 2601441 w 3570540"/>
              <a:gd name="connsiteY3" fmla="*/ 361840 h 1423036"/>
              <a:gd name="connsiteX4" fmla="*/ 2309861 w 3570540"/>
              <a:gd name="connsiteY4" fmla="*/ 259478 h 1423036"/>
              <a:gd name="connsiteX5" fmla="*/ 2115282 w 3570540"/>
              <a:gd name="connsiteY5" fmla="*/ 180837 h 1423036"/>
              <a:gd name="connsiteX6" fmla="*/ 1905876 w 3570540"/>
              <a:gd name="connsiteY6" fmla="*/ 45353 h 1423036"/>
              <a:gd name="connsiteX7" fmla="*/ 1531560 w 3570540"/>
              <a:gd name="connsiteY7" fmla="*/ 34658 h 1423036"/>
              <a:gd name="connsiteX8" fmla="*/ 1323013 w 3570540"/>
              <a:gd name="connsiteY8" fmla="*/ 18616 h 1423036"/>
              <a:gd name="connsiteX9" fmla="*/ 1162592 w 3570540"/>
              <a:gd name="connsiteY9" fmla="*/ 34658 h 1423036"/>
              <a:gd name="connsiteX10" fmla="*/ 1055645 w 3570540"/>
              <a:gd name="connsiteY10" fmla="*/ 61395 h 1423036"/>
              <a:gd name="connsiteX11" fmla="*/ 1007518 w 3570540"/>
              <a:gd name="connsiteY11" fmla="*/ 120216 h 1423036"/>
              <a:gd name="connsiteX12" fmla="*/ 900571 w 3570540"/>
              <a:gd name="connsiteY12" fmla="*/ 120216 h 1423036"/>
              <a:gd name="connsiteX13" fmla="*/ 852445 w 3570540"/>
              <a:gd name="connsiteY13" fmla="*/ 88132 h 1423036"/>
              <a:gd name="connsiteX14" fmla="*/ 718760 w 3570540"/>
              <a:gd name="connsiteY14" fmla="*/ 61395 h 1423036"/>
              <a:gd name="connsiteX15" fmla="*/ 477846 w 3570540"/>
              <a:gd name="connsiteY15" fmla="*/ 1361 h 1423036"/>
              <a:gd name="connsiteX16" fmla="*/ 269298 w 3570540"/>
              <a:gd name="connsiteY16" fmla="*/ 126051 h 1423036"/>
              <a:gd name="connsiteX17" fmla="*/ 221455 w 3570540"/>
              <a:gd name="connsiteY17" fmla="*/ 302026 h 1423036"/>
              <a:gd name="connsiteX18" fmla="*/ 82424 w 3570540"/>
              <a:gd name="connsiteY18" fmla="*/ 548005 h 1423036"/>
              <a:gd name="connsiteX19" fmla="*/ 2213 w 3570540"/>
              <a:gd name="connsiteY19" fmla="*/ 826069 h 1423036"/>
              <a:gd name="connsiteX20" fmla="*/ 167982 w 3570540"/>
              <a:gd name="connsiteY20" fmla="*/ 1045311 h 1423036"/>
              <a:gd name="connsiteX21" fmla="*/ 232150 w 3570540"/>
              <a:gd name="connsiteY21" fmla="*/ 1216426 h 1423036"/>
              <a:gd name="connsiteX22" fmla="*/ 258887 w 3570540"/>
              <a:gd name="connsiteY22" fmla="*/ 1382195 h 1423036"/>
              <a:gd name="connsiteX23" fmla="*/ 643897 w 3570540"/>
              <a:gd name="connsiteY23" fmla="*/ 1323374 h 1423036"/>
              <a:gd name="connsiteX24" fmla="*/ 1419266 w 3570540"/>
              <a:gd name="connsiteY24" fmla="*/ 1216426 h 1423036"/>
              <a:gd name="connsiteX25" fmla="*/ 2274845 w 3570540"/>
              <a:gd name="connsiteY25" fmla="*/ 1280595 h 1423036"/>
              <a:gd name="connsiteX26" fmla="*/ 3277313 w 3570540"/>
              <a:gd name="connsiteY26" fmla="*/ 1343267 h 1423036"/>
              <a:gd name="connsiteX27" fmla="*/ 3564755 w 3570540"/>
              <a:gd name="connsiteY27" fmla="*/ 1279174 h 1423036"/>
              <a:gd name="connsiteX28" fmla="*/ 3453951 w 3570540"/>
              <a:gd name="connsiteY28" fmla="*/ 1400211 h 1423036"/>
              <a:gd name="connsiteX0" fmla="*/ 3453951 w 3454198"/>
              <a:gd name="connsiteY0" fmla="*/ 1400211 h 1423548"/>
              <a:gd name="connsiteX1" fmla="*/ 3303827 w 3454198"/>
              <a:gd name="connsiteY1" fmla="*/ 925084 h 1423548"/>
              <a:gd name="connsiteX2" fmla="*/ 2856669 w 3454198"/>
              <a:gd name="connsiteY2" fmla="*/ 525255 h 1423548"/>
              <a:gd name="connsiteX3" fmla="*/ 2601441 w 3454198"/>
              <a:gd name="connsiteY3" fmla="*/ 361840 h 1423548"/>
              <a:gd name="connsiteX4" fmla="*/ 2309861 w 3454198"/>
              <a:gd name="connsiteY4" fmla="*/ 259478 h 1423548"/>
              <a:gd name="connsiteX5" fmla="*/ 2115282 w 3454198"/>
              <a:gd name="connsiteY5" fmla="*/ 180837 h 1423548"/>
              <a:gd name="connsiteX6" fmla="*/ 1905876 w 3454198"/>
              <a:gd name="connsiteY6" fmla="*/ 45353 h 1423548"/>
              <a:gd name="connsiteX7" fmla="*/ 1531560 w 3454198"/>
              <a:gd name="connsiteY7" fmla="*/ 34658 h 1423548"/>
              <a:gd name="connsiteX8" fmla="*/ 1323013 w 3454198"/>
              <a:gd name="connsiteY8" fmla="*/ 18616 h 1423548"/>
              <a:gd name="connsiteX9" fmla="*/ 1162592 w 3454198"/>
              <a:gd name="connsiteY9" fmla="*/ 34658 h 1423548"/>
              <a:gd name="connsiteX10" fmla="*/ 1055645 w 3454198"/>
              <a:gd name="connsiteY10" fmla="*/ 61395 h 1423548"/>
              <a:gd name="connsiteX11" fmla="*/ 1007518 w 3454198"/>
              <a:gd name="connsiteY11" fmla="*/ 120216 h 1423548"/>
              <a:gd name="connsiteX12" fmla="*/ 900571 w 3454198"/>
              <a:gd name="connsiteY12" fmla="*/ 120216 h 1423548"/>
              <a:gd name="connsiteX13" fmla="*/ 852445 w 3454198"/>
              <a:gd name="connsiteY13" fmla="*/ 88132 h 1423548"/>
              <a:gd name="connsiteX14" fmla="*/ 718760 w 3454198"/>
              <a:gd name="connsiteY14" fmla="*/ 61395 h 1423548"/>
              <a:gd name="connsiteX15" fmla="*/ 477846 w 3454198"/>
              <a:gd name="connsiteY15" fmla="*/ 1361 h 1423548"/>
              <a:gd name="connsiteX16" fmla="*/ 269298 w 3454198"/>
              <a:gd name="connsiteY16" fmla="*/ 126051 h 1423548"/>
              <a:gd name="connsiteX17" fmla="*/ 221455 w 3454198"/>
              <a:gd name="connsiteY17" fmla="*/ 302026 h 1423548"/>
              <a:gd name="connsiteX18" fmla="*/ 82424 w 3454198"/>
              <a:gd name="connsiteY18" fmla="*/ 548005 h 1423548"/>
              <a:gd name="connsiteX19" fmla="*/ 2213 w 3454198"/>
              <a:gd name="connsiteY19" fmla="*/ 826069 h 1423548"/>
              <a:gd name="connsiteX20" fmla="*/ 167982 w 3454198"/>
              <a:gd name="connsiteY20" fmla="*/ 1045311 h 1423548"/>
              <a:gd name="connsiteX21" fmla="*/ 232150 w 3454198"/>
              <a:gd name="connsiteY21" fmla="*/ 1216426 h 1423548"/>
              <a:gd name="connsiteX22" fmla="*/ 258887 w 3454198"/>
              <a:gd name="connsiteY22" fmla="*/ 1382195 h 1423548"/>
              <a:gd name="connsiteX23" fmla="*/ 643897 w 3454198"/>
              <a:gd name="connsiteY23" fmla="*/ 1323374 h 1423548"/>
              <a:gd name="connsiteX24" fmla="*/ 1419266 w 3454198"/>
              <a:gd name="connsiteY24" fmla="*/ 1216426 h 1423548"/>
              <a:gd name="connsiteX25" fmla="*/ 2274845 w 3454198"/>
              <a:gd name="connsiteY25" fmla="*/ 1280595 h 1423548"/>
              <a:gd name="connsiteX26" fmla="*/ 3277313 w 3454198"/>
              <a:gd name="connsiteY26" fmla="*/ 1343267 h 1423548"/>
              <a:gd name="connsiteX27" fmla="*/ 3453951 w 3454198"/>
              <a:gd name="connsiteY27" fmla="*/ 1400211 h 1423548"/>
              <a:gd name="connsiteX0" fmla="*/ 3453951 w 3454777"/>
              <a:gd name="connsiteY0" fmla="*/ 1400211 h 1439035"/>
              <a:gd name="connsiteX1" fmla="*/ 3303827 w 3454777"/>
              <a:gd name="connsiteY1" fmla="*/ 925084 h 1439035"/>
              <a:gd name="connsiteX2" fmla="*/ 2856669 w 3454777"/>
              <a:gd name="connsiteY2" fmla="*/ 525255 h 1439035"/>
              <a:gd name="connsiteX3" fmla="*/ 2601441 w 3454777"/>
              <a:gd name="connsiteY3" fmla="*/ 361840 h 1439035"/>
              <a:gd name="connsiteX4" fmla="*/ 2309861 w 3454777"/>
              <a:gd name="connsiteY4" fmla="*/ 259478 h 1439035"/>
              <a:gd name="connsiteX5" fmla="*/ 2115282 w 3454777"/>
              <a:gd name="connsiteY5" fmla="*/ 180837 h 1439035"/>
              <a:gd name="connsiteX6" fmla="*/ 1905876 w 3454777"/>
              <a:gd name="connsiteY6" fmla="*/ 45353 h 1439035"/>
              <a:gd name="connsiteX7" fmla="*/ 1531560 w 3454777"/>
              <a:gd name="connsiteY7" fmla="*/ 34658 h 1439035"/>
              <a:gd name="connsiteX8" fmla="*/ 1323013 w 3454777"/>
              <a:gd name="connsiteY8" fmla="*/ 18616 h 1439035"/>
              <a:gd name="connsiteX9" fmla="*/ 1162592 w 3454777"/>
              <a:gd name="connsiteY9" fmla="*/ 34658 h 1439035"/>
              <a:gd name="connsiteX10" fmla="*/ 1055645 w 3454777"/>
              <a:gd name="connsiteY10" fmla="*/ 61395 h 1439035"/>
              <a:gd name="connsiteX11" fmla="*/ 1007518 w 3454777"/>
              <a:gd name="connsiteY11" fmla="*/ 120216 h 1439035"/>
              <a:gd name="connsiteX12" fmla="*/ 900571 w 3454777"/>
              <a:gd name="connsiteY12" fmla="*/ 120216 h 1439035"/>
              <a:gd name="connsiteX13" fmla="*/ 852445 w 3454777"/>
              <a:gd name="connsiteY13" fmla="*/ 88132 h 1439035"/>
              <a:gd name="connsiteX14" fmla="*/ 718760 w 3454777"/>
              <a:gd name="connsiteY14" fmla="*/ 61395 h 1439035"/>
              <a:gd name="connsiteX15" fmla="*/ 477846 w 3454777"/>
              <a:gd name="connsiteY15" fmla="*/ 1361 h 1439035"/>
              <a:gd name="connsiteX16" fmla="*/ 269298 w 3454777"/>
              <a:gd name="connsiteY16" fmla="*/ 126051 h 1439035"/>
              <a:gd name="connsiteX17" fmla="*/ 221455 w 3454777"/>
              <a:gd name="connsiteY17" fmla="*/ 302026 h 1439035"/>
              <a:gd name="connsiteX18" fmla="*/ 82424 w 3454777"/>
              <a:gd name="connsiteY18" fmla="*/ 548005 h 1439035"/>
              <a:gd name="connsiteX19" fmla="*/ 2213 w 3454777"/>
              <a:gd name="connsiteY19" fmla="*/ 826069 h 1439035"/>
              <a:gd name="connsiteX20" fmla="*/ 167982 w 3454777"/>
              <a:gd name="connsiteY20" fmla="*/ 1045311 h 1439035"/>
              <a:gd name="connsiteX21" fmla="*/ 232150 w 3454777"/>
              <a:gd name="connsiteY21" fmla="*/ 1216426 h 1439035"/>
              <a:gd name="connsiteX22" fmla="*/ 258887 w 3454777"/>
              <a:gd name="connsiteY22" fmla="*/ 1382195 h 1439035"/>
              <a:gd name="connsiteX23" fmla="*/ 643897 w 3454777"/>
              <a:gd name="connsiteY23" fmla="*/ 1323374 h 1439035"/>
              <a:gd name="connsiteX24" fmla="*/ 1419266 w 3454777"/>
              <a:gd name="connsiteY24" fmla="*/ 1216426 h 1439035"/>
              <a:gd name="connsiteX25" fmla="*/ 2274845 w 3454777"/>
              <a:gd name="connsiteY25" fmla="*/ 1280595 h 1439035"/>
              <a:gd name="connsiteX26" fmla="*/ 3252197 w 3454777"/>
              <a:gd name="connsiteY26" fmla="*/ 1397020 h 1439035"/>
              <a:gd name="connsiteX27" fmla="*/ 3453951 w 3454777"/>
              <a:gd name="connsiteY27" fmla="*/ 1400211 h 1439035"/>
              <a:gd name="connsiteX0" fmla="*/ 3453951 w 3454777"/>
              <a:gd name="connsiteY0" fmla="*/ 1400211 h 1439037"/>
              <a:gd name="connsiteX1" fmla="*/ 3303827 w 3454777"/>
              <a:gd name="connsiteY1" fmla="*/ 925084 h 1439037"/>
              <a:gd name="connsiteX2" fmla="*/ 2856669 w 3454777"/>
              <a:gd name="connsiteY2" fmla="*/ 525255 h 1439037"/>
              <a:gd name="connsiteX3" fmla="*/ 2601441 w 3454777"/>
              <a:gd name="connsiteY3" fmla="*/ 361840 h 1439037"/>
              <a:gd name="connsiteX4" fmla="*/ 2309861 w 3454777"/>
              <a:gd name="connsiteY4" fmla="*/ 259478 h 1439037"/>
              <a:gd name="connsiteX5" fmla="*/ 2148770 w 3454777"/>
              <a:gd name="connsiteY5" fmla="*/ 194276 h 1439037"/>
              <a:gd name="connsiteX6" fmla="*/ 1905876 w 3454777"/>
              <a:gd name="connsiteY6" fmla="*/ 45353 h 1439037"/>
              <a:gd name="connsiteX7" fmla="*/ 1531560 w 3454777"/>
              <a:gd name="connsiteY7" fmla="*/ 34658 h 1439037"/>
              <a:gd name="connsiteX8" fmla="*/ 1323013 w 3454777"/>
              <a:gd name="connsiteY8" fmla="*/ 18616 h 1439037"/>
              <a:gd name="connsiteX9" fmla="*/ 1162592 w 3454777"/>
              <a:gd name="connsiteY9" fmla="*/ 34658 h 1439037"/>
              <a:gd name="connsiteX10" fmla="*/ 1055645 w 3454777"/>
              <a:gd name="connsiteY10" fmla="*/ 61395 h 1439037"/>
              <a:gd name="connsiteX11" fmla="*/ 1007518 w 3454777"/>
              <a:gd name="connsiteY11" fmla="*/ 120216 h 1439037"/>
              <a:gd name="connsiteX12" fmla="*/ 900571 w 3454777"/>
              <a:gd name="connsiteY12" fmla="*/ 120216 h 1439037"/>
              <a:gd name="connsiteX13" fmla="*/ 852445 w 3454777"/>
              <a:gd name="connsiteY13" fmla="*/ 88132 h 1439037"/>
              <a:gd name="connsiteX14" fmla="*/ 718760 w 3454777"/>
              <a:gd name="connsiteY14" fmla="*/ 61395 h 1439037"/>
              <a:gd name="connsiteX15" fmla="*/ 477846 w 3454777"/>
              <a:gd name="connsiteY15" fmla="*/ 1361 h 1439037"/>
              <a:gd name="connsiteX16" fmla="*/ 269298 w 3454777"/>
              <a:gd name="connsiteY16" fmla="*/ 126051 h 1439037"/>
              <a:gd name="connsiteX17" fmla="*/ 221455 w 3454777"/>
              <a:gd name="connsiteY17" fmla="*/ 302026 h 1439037"/>
              <a:gd name="connsiteX18" fmla="*/ 82424 w 3454777"/>
              <a:gd name="connsiteY18" fmla="*/ 548005 h 1439037"/>
              <a:gd name="connsiteX19" fmla="*/ 2213 w 3454777"/>
              <a:gd name="connsiteY19" fmla="*/ 826069 h 1439037"/>
              <a:gd name="connsiteX20" fmla="*/ 167982 w 3454777"/>
              <a:gd name="connsiteY20" fmla="*/ 1045311 h 1439037"/>
              <a:gd name="connsiteX21" fmla="*/ 232150 w 3454777"/>
              <a:gd name="connsiteY21" fmla="*/ 1216426 h 1439037"/>
              <a:gd name="connsiteX22" fmla="*/ 258887 w 3454777"/>
              <a:gd name="connsiteY22" fmla="*/ 1382195 h 1439037"/>
              <a:gd name="connsiteX23" fmla="*/ 643897 w 3454777"/>
              <a:gd name="connsiteY23" fmla="*/ 1323374 h 1439037"/>
              <a:gd name="connsiteX24" fmla="*/ 1419266 w 3454777"/>
              <a:gd name="connsiteY24" fmla="*/ 1216426 h 1439037"/>
              <a:gd name="connsiteX25" fmla="*/ 2274845 w 3454777"/>
              <a:gd name="connsiteY25" fmla="*/ 1280595 h 1439037"/>
              <a:gd name="connsiteX26" fmla="*/ 3252197 w 3454777"/>
              <a:gd name="connsiteY26" fmla="*/ 1397020 h 1439037"/>
              <a:gd name="connsiteX27" fmla="*/ 3453951 w 3454777"/>
              <a:gd name="connsiteY27" fmla="*/ 1400211 h 1439037"/>
              <a:gd name="connsiteX0" fmla="*/ 3453951 w 3454777"/>
              <a:gd name="connsiteY0" fmla="*/ 1412938 h 1451763"/>
              <a:gd name="connsiteX1" fmla="*/ 3303827 w 3454777"/>
              <a:gd name="connsiteY1" fmla="*/ 937811 h 1451763"/>
              <a:gd name="connsiteX2" fmla="*/ 2856669 w 3454777"/>
              <a:gd name="connsiteY2" fmla="*/ 537982 h 1451763"/>
              <a:gd name="connsiteX3" fmla="*/ 2601441 w 3454777"/>
              <a:gd name="connsiteY3" fmla="*/ 374567 h 1451763"/>
              <a:gd name="connsiteX4" fmla="*/ 2309861 w 3454777"/>
              <a:gd name="connsiteY4" fmla="*/ 272205 h 1451763"/>
              <a:gd name="connsiteX5" fmla="*/ 2148770 w 3454777"/>
              <a:gd name="connsiteY5" fmla="*/ 207003 h 1451763"/>
              <a:gd name="connsiteX6" fmla="*/ 2073318 w 3454777"/>
              <a:gd name="connsiteY6" fmla="*/ 609025 h 1451763"/>
              <a:gd name="connsiteX7" fmla="*/ 1531560 w 3454777"/>
              <a:gd name="connsiteY7" fmla="*/ 47385 h 1451763"/>
              <a:gd name="connsiteX8" fmla="*/ 1323013 w 3454777"/>
              <a:gd name="connsiteY8" fmla="*/ 31343 h 1451763"/>
              <a:gd name="connsiteX9" fmla="*/ 1162592 w 3454777"/>
              <a:gd name="connsiteY9" fmla="*/ 47385 h 1451763"/>
              <a:gd name="connsiteX10" fmla="*/ 1055645 w 3454777"/>
              <a:gd name="connsiteY10" fmla="*/ 74122 h 1451763"/>
              <a:gd name="connsiteX11" fmla="*/ 1007518 w 3454777"/>
              <a:gd name="connsiteY11" fmla="*/ 132943 h 1451763"/>
              <a:gd name="connsiteX12" fmla="*/ 900571 w 3454777"/>
              <a:gd name="connsiteY12" fmla="*/ 132943 h 1451763"/>
              <a:gd name="connsiteX13" fmla="*/ 852445 w 3454777"/>
              <a:gd name="connsiteY13" fmla="*/ 100859 h 1451763"/>
              <a:gd name="connsiteX14" fmla="*/ 718760 w 3454777"/>
              <a:gd name="connsiteY14" fmla="*/ 74122 h 1451763"/>
              <a:gd name="connsiteX15" fmla="*/ 477846 w 3454777"/>
              <a:gd name="connsiteY15" fmla="*/ 14088 h 1451763"/>
              <a:gd name="connsiteX16" fmla="*/ 269298 w 3454777"/>
              <a:gd name="connsiteY16" fmla="*/ 138778 h 1451763"/>
              <a:gd name="connsiteX17" fmla="*/ 221455 w 3454777"/>
              <a:gd name="connsiteY17" fmla="*/ 314753 h 1451763"/>
              <a:gd name="connsiteX18" fmla="*/ 82424 w 3454777"/>
              <a:gd name="connsiteY18" fmla="*/ 560732 h 1451763"/>
              <a:gd name="connsiteX19" fmla="*/ 2213 w 3454777"/>
              <a:gd name="connsiteY19" fmla="*/ 838796 h 1451763"/>
              <a:gd name="connsiteX20" fmla="*/ 167982 w 3454777"/>
              <a:gd name="connsiteY20" fmla="*/ 1058038 h 1451763"/>
              <a:gd name="connsiteX21" fmla="*/ 232150 w 3454777"/>
              <a:gd name="connsiteY21" fmla="*/ 1229153 h 1451763"/>
              <a:gd name="connsiteX22" fmla="*/ 258887 w 3454777"/>
              <a:gd name="connsiteY22" fmla="*/ 1394922 h 1451763"/>
              <a:gd name="connsiteX23" fmla="*/ 643897 w 3454777"/>
              <a:gd name="connsiteY23" fmla="*/ 1336101 h 1451763"/>
              <a:gd name="connsiteX24" fmla="*/ 1419266 w 3454777"/>
              <a:gd name="connsiteY24" fmla="*/ 1229153 h 1451763"/>
              <a:gd name="connsiteX25" fmla="*/ 2274845 w 3454777"/>
              <a:gd name="connsiteY25" fmla="*/ 1293322 h 1451763"/>
              <a:gd name="connsiteX26" fmla="*/ 3252197 w 3454777"/>
              <a:gd name="connsiteY26" fmla="*/ 1409747 h 1451763"/>
              <a:gd name="connsiteX27" fmla="*/ 3453951 w 3454777"/>
              <a:gd name="connsiteY27" fmla="*/ 1412938 h 1451763"/>
              <a:gd name="connsiteX0" fmla="*/ 3453951 w 3454777"/>
              <a:gd name="connsiteY0" fmla="*/ 1412940 h 1451765"/>
              <a:gd name="connsiteX1" fmla="*/ 3303827 w 3454777"/>
              <a:gd name="connsiteY1" fmla="*/ 937813 h 1451765"/>
              <a:gd name="connsiteX2" fmla="*/ 2856669 w 3454777"/>
              <a:gd name="connsiteY2" fmla="*/ 537984 h 1451765"/>
              <a:gd name="connsiteX3" fmla="*/ 2601441 w 3454777"/>
              <a:gd name="connsiteY3" fmla="*/ 374569 h 1451765"/>
              <a:gd name="connsiteX4" fmla="*/ 2309861 w 3454777"/>
              <a:gd name="connsiteY4" fmla="*/ 272207 h 1451765"/>
              <a:gd name="connsiteX5" fmla="*/ 2148770 w 3454777"/>
              <a:gd name="connsiteY5" fmla="*/ 207005 h 1451765"/>
              <a:gd name="connsiteX6" fmla="*/ 2073318 w 3454777"/>
              <a:gd name="connsiteY6" fmla="*/ 609027 h 1451765"/>
              <a:gd name="connsiteX7" fmla="*/ 1531560 w 3454777"/>
              <a:gd name="connsiteY7" fmla="*/ 47387 h 1451765"/>
              <a:gd name="connsiteX8" fmla="*/ 1323013 w 3454777"/>
              <a:gd name="connsiteY8" fmla="*/ 31345 h 1451765"/>
              <a:gd name="connsiteX9" fmla="*/ 1162592 w 3454777"/>
              <a:gd name="connsiteY9" fmla="*/ 47387 h 1451765"/>
              <a:gd name="connsiteX10" fmla="*/ 1055645 w 3454777"/>
              <a:gd name="connsiteY10" fmla="*/ 74124 h 1451765"/>
              <a:gd name="connsiteX11" fmla="*/ 1007518 w 3454777"/>
              <a:gd name="connsiteY11" fmla="*/ 132945 h 1451765"/>
              <a:gd name="connsiteX12" fmla="*/ 900571 w 3454777"/>
              <a:gd name="connsiteY12" fmla="*/ 132945 h 1451765"/>
              <a:gd name="connsiteX13" fmla="*/ 852445 w 3454777"/>
              <a:gd name="connsiteY13" fmla="*/ 100861 h 1451765"/>
              <a:gd name="connsiteX14" fmla="*/ 718760 w 3454777"/>
              <a:gd name="connsiteY14" fmla="*/ 74124 h 1451765"/>
              <a:gd name="connsiteX15" fmla="*/ 477846 w 3454777"/>
              <a:gd name="connsiteY15" fmla="*/ 14090 h 1451765"/>
              <a:gd name="connsiteX16" fmla="*/ 269298 w 3454777"/>
              <a:gd name="connsiteY16" fmla="*/ 138780 h 1451765"/>
              <a:gd name="connsiteX17" fmla="*/ 221455 w 3454777"/>
              <a:gd name="connsiteY17" fmla="*/ 314755 h 1451765"/>
              <a:gd name="connsiteX18" fmla="*/ 82424 w 3454777"/>
              <a:gd name="connsiteY18" fmla="*/ 560734 h 1451765"/>
              <a:gd name="connsiteX19" fmla="*/ 2213 w 3454777"/>
              <a:gd name="connsiteY19" fmla="*/ 838798 h 1451765"/>
              <a:gd name="connsiteX20" fmla="*/ 167982 w 3454777"/>
              <a:gd name="connsiteY20" fmla="*/ 1058040 h 1451765"/>
              <a:gd name="connsiteX21" fmla="*/ 232150 w 3454777"/>
              <a:gd name="connsiteY21" fmla="*/ 1229155 h 1451765"/>
              <a:gd name="connsiteX22" fmla="*/ 258887 w 3454777"/>
              <a:gd name="connsiteY22" fmla="*/ 1394924 h 1451765"/>
              <a:gd name="connsiteX23" fmla="*/ 643897 w 3454777"/>
              <a:gd name="connsiteY23" fmla="*/ 1336103 h 1451765"/>
              <a:gd name="connsiteX24" fmla="*/ 1419266 w 3454777"/>
              <a:gd name="connsiteY24" fmla="*/ 1229155 h 1451765"/>
              <a:gd name="connsiteX25" fmla="*/ 2274845 w 3454777"/>
              <a:gd name="connsiteY25" fmla="*/ 1293324 h 1451765"/>
              <a:gd name="connsiteX26" fmla="*/ 3252197 w 3454777"/>
              <a:gd name="connsiteY26" fmla="*/ 1409749 h 1451765"/>
              <a:gd name="connsiteX27" fmla="*/ 3453951 w 3454777"/>
              <a:gd name="connsiteY27" fmla="*/ 1412940 h 1451765"/>
              <a:gd name="connsiteX0" fmla="*/ 3453951 w 3454777"/>
              <a:gd name="connsiteY0" fmla="*/ 1403136 h 1441961"/>
              <a:gd name="connsiteX1" fmla="*/ 3303827 w 3454777"/>
              <a:gd name="connsiteY1" fmla="*/ 928009 h 1441961"/>
              <a:gd name="connsiteX2" fmla="*/ 2856669 w 3454777"/>
              <a:gd name="connsiteY2" fmla="*/ 528180 h 1441961"/>
              <a:gd name="connsiteX3" fmla="*/ 2601441 w 3454777"/>
              <a:gd name="connsiteY3" fmla="*/ 364765 h 1441961"/>
              <a:gd name="connsiteX4" fmla="*/ 2309861 w 3454777"/>
              <a:gd name="connsiteY4" fmla="*/ 262403 h 1441961"/>
              <a:gd name="connsiteX5" fmla="*/ 2148770 w 3454777"/>
              <a:gd name="connsiteY5" fmla="*/ 197201 h 1441961"/>
              <a:gd name="connsiteX6" fmla="*/ 1981225 w 3454777"/>
              <a:gd name="connsiteY6" fmla="*/ 464846 h 1441961"/>
              <a:gd name="connsiteX7" fmla="*/ 1531560 w 3454777"/>
              <a:gd name="connsiteY7" fmla="*/ 37583 h 1441961"/>
              <a:gd name="connsiteX8" fmla="*/ 1323013 w 3454777"/>
              <a:gd name="connsiteY8" fmla="*/ 21541 h 1441961"/>
              <a:gd name="connsiteX9" fmla="*/ 1162592 w 3454777"/>
              <a:gd name="connsiteY9" fmla="*/ 37583 h 1441961"/>
              <a:gd name="connsiteX10" fmla="*/ 1055645 w 3454777"/>
              <a:gd name="connsiteY10" fmla="*/ 64320 h 1441961"/>
              <a:gd name="connsiteX11" fmla="*/ 1007518 w 3454777"/>
              <a:gd name="connsiteY11" fmla="*/ 123141 h 1441961"/>
              <a:gd name="connsiteX12" fmla="*/ 900571 w 3454777"/>
              <a:gd name="connsiteY12" fmla="*/ 123141 h 1441961"/>
              <a:gd name="connsiteX13" fmla="*/ 852445 w 3454777"/>
              <a:gd name="connsiteY13" fmla="*/ 91057 h 1441961"/>
              <a:gd name="connsiteX14" fmla="*/ 718760 w 3454777"/>
              <a:gd name="connsiteY14" fmla="*/ 64320 h 1441961"/>
              <a:gd name="connsiteX15" fmla="*/ 477846 w 3454777"/>
              <a:gd name="connsiteY15" fmla="*/ 4286 h 1441961"/>
              <a:gd name="connsiteX16" fmla="*/ 269298 w 3454777"/>
              <a:gd name="connsiteY16" fmla="*/ 128976 h 1441961"/>
              <a:gd name="connsiteX17" fmla="*/ 221455 w 3454777"/>
              <a:gd name="connsiteY17" fmla="*/ 304951 h 1441961"/>
              <a:gd name="connsiteX18" fmla="*/ 82424 w 3454777"/>
              <a:gd name="connsiteY18" fmla="*/ 550930 h 1441961"/>
              <a:gd name="connsiteX19" fmla="*/ 2213 w 3454777"/>
              <a:gd name="connsiteY19" fmla="*/ 828994 h 1441961"/>
              <a:gd name="connsiteX20" fmla="*/ 167982 w 3454777"/>
              <a:gd name="connsiteY20" fmla="*/ 1048236 h 1441961"/>
              <a:gd name="connsiteX21" fmla="*/ 232150 w 3454777"/>
              <a:gd name="connsiteY21" fmla="*/ 1219351 h 1441961"/>
              <a:gd name="connsiteX22" fmla="*/ 258887 w 3454777"/>
              <a:gd name="connsiteY22" fmla="*/ 1385120 h 1441961"/>
              <a:gd name="connsiteX23" fmla="*/ 643897 w 3454777"/>
              <a:gd name="connsiteY23" fmla="*/ 1326299 h 1441961"/>
              <a:gd name="connsiteX24" fmla="*/ 1419266 w 3454777"/>
              <a:gd name="connsiteY24" fmla="*/ 1219351 h 1441961"/>
              <a:gd name="connsiteX25" fmla="*/ 2274845 w 3454777"/>
              <a:gd name="connsiteY25" fmla="*/ 1283520 h 1441961"/>
              <a:gd name="connsiteX26" fmla="*/ 3252197 w 3454777"/>
              <a:gd name="connsiteY26" fmla="*/ 1399945 h 1441961"/>
              <a:gd name="connsiteX27" fmla="*/ 3453951 w 3454777"/>
              <a:gd name="connsiteY27" fmla="*/ 1403136 h 1441961"/>
              <a:gd name="connsiteX0" fmla="*/ 3453951 w 3454777"/>
              <a:gd name="connsiteY0" fmla="*/ 1403136 h 1441961"/>
              <a:gd name="connsiteX1" fmla="*/ 3303827 w 3454777"/>
              <a:gd name="connsiteY1" fmla="*/ 928009 h 1441961"/>
              <a:gd name="connsiteX2" fmla="*/ 2856669 w 3454777"/>
              <a:gd name="connsiteY2" fmla="*/ 528180 h 1441961"/>
              <a:gd name="connsiteX3" fmla="*/ 2601441 w 3454777"/>
              <a:gd name="connsiteY3" fmla="*/ 364765 h 1441961"/>
              <a:gd name="connsiteX4" fmla="*/ 2309861 w 3454777"/>
              <a:gd name="connsiteY4" fmla="*/ 262403 h 1441961"/>
              <a:gd name="connsiteX5" fmla="*/ 2148770 w 3454777"/>
              <a:gd name="connsiteY5" fmla="*/ 197201 h 1441961"/>
              <a:gd name="connsiteX6" fmla="*/ 1981225 w 3454777"/>
              <a:gd name="connsiteY6" fmla="*/ 464846 h 1441961"/>
              <a:gd name="connsiteX7" fmla="*/ 1531560 w 3454777"/>
              <a:gd name="connsiteY7" fmla="*/ 37583 h 1441961"/>
              <a:gd name="connsiteX8" fmla="*/ 1323013 w 3454777"/>
              <a:gd name="connsiteY8" fmla="*/ 21541 h 1441961"/>
              <a:gd name="connsiteX9" fmla="*/ 1162592 w 3454777"/>
              <a:gd name="connsiteY9" fmla="*/ 37583 h 1441961"/>
              <a:gd name="connsiteX10" fmla="*/ 1055645 w 3454777"/>
              <a:gd name="connsiteY10" fmla="*/ 64320 h 1441961"/>
              <a:gd name="connsiteX11" fmla="*/ 1007518 w 3454777"/>
              <a:gd name="connsiteY11" fmla="*/ 123141 h 1441961"/>
              <a:gd name="connsiteX12" fmla="*/ 900571 w 3454777"/>
              <a:gd name="connsiteY12" fmla="*/ 123141 h 1441961"/>
              <a:gd name="connsiteX13" fmla="*/ 852445 w 3454777"/>
              <a:gd name="connsiteY13" fmla="*/ 91057 h 1441961"/>
              <a:gd name="connsiteX14" fmla="*/ 718760 w 3454777"/>
              <a:gd name="connsiteY14" fmla="*/ 64320 h 1441961"/>
              <a:gd name="connsiteX15" fmla="*/ 477846 w 3454777"/>
              <a:gd name="connsiteY15" fmla="*/ 4286 h 1441961"/>
              <a:gd name="connsiteX16" fmla="*/ 269298 w 3454777"/>
              <a:gd name="connsiteY16" fmla="*/ 128976 h 1441961"/>
              <a:gd name="connsiteX17" fmla="*/ 221455 w 3454777"/>
              <a:gd name="connsiteY17" fmla="*/ 304951 h 1441961"/>
              <a:gd name="connsiteX18" fmla="*/ 82424 w 3454777"/>
              <a:gd name="connsiteY18" fmla="*/ 550930 h 1441961"/>
              <a:gd name="connsiteX19" fmla="*/ 2213 w 3454777"/>
              <a:gd name="connsiteY19" fmla="*/ 828994 h 1441961"/>
              <a:gd name="connsiteX20" fmla="*/ 167982 w 3454777"/>
              <a:gd name="connsiteY20" fmla="*/ 1048236 h 1441961"/>
              <a:gd name="connsiteX21" fmla="*/ 232150 w 3454777"/>
              <a:gd name="connsiteY21" fmla="*/ 1219351 h 1441961"/>
              <a:gd name="connsiteX22" fmla="*/ 258887 w 3454777"/>
              <a:gd name="connsiteY22" fmla="*/ 1385120 h 1441961"/>
              <a:gd name="connsiteX23" fmla="*/ 643897 w 3454777"/>
              <a:gd name="connsiteY23" fmla="*/ 1326299 h 1441961"/>
              <a:gd name="connsiteX24" fmla="*/ 1419266 w 3454777"/>
              <a:gd name="connsiteY24" fmla="*/ 1219351 h 1441961"/>
              <a:gd name="connsiteX25" fmla="*/ 2274845 w 3454777"/>
              <a:gd name="connsiteY25" fmla="*/ 1283520 h 1441961"/>
              <a:gd name="connsiteX26" fmla="*/ 3252197 w 3454777"/>
              <a:gd name="connsiteY26" fmla="*/ 1399945 h 1441961"/>
              <a:gd name="connsiteX27" fmla="*/ 3453951 w 3454777"/>
              <a:gd name="connsiteY27" fmla="*/ 1403136 h 1441961"/>
              <a:gd name="connsiteX0" fmla="*/ 3453951 w 3454777"/>
              <a:gd name="connsiteY0" fmla="*/ 1400211 h 1439036"/>
              <a:gd name="connsiteX1" fmla="*/ 3303827 w 3454777"/>
              <a:gd name="connsiteY1" fmla="*/ 925084 h 1439036"/>
              <a:gd name="connsiteX2" fmla="*/ 2856669 w 3454777"/>
              <a:gd name="connsiteY2" fmla="*/ 525255 h 1439036"/>
              <a:gd name="connsiteX3" fmla="*/ 2601441 w 3454777"/>
              <a:gd name="connsiteY3" fmla="*/ 361840 h 1439036"/>
              <a:gd name="connsiteX4" fmla="*/ 2309861 w 3454777"/>
              <a:gd name="connsiteY4" fmla="*/ 259478 h 1439036"/>
              <a:gd name="connsiteX5" fmla="*/ 2148770 w 3454777"/>
              <a:gd name="connsiteY5" fmla="*/ 194276 h 1439036"/>
              <a:gd name="connsiteX6" fmla="*/ 1981225 w 3454777"/>
              <a:gd name="connsiteY6" fmla="*/ 461921 h 1439036"/>
              <a:gd name="connsiteX7" fmla="*/ 1724118 w 3454777"/>
              <a:gd name="connsiteY7" fmla="*/ 209348 h 1439036"/>
              <a:gd name="connsiteX8" fmla="*/ 1323013 w 3454777"/>
              <a:gd name="connsiteY8" fmla="*/ 18616 h 1439036"/>
              <a:gd name="connsiteX9" fmla="*/ 1162592 w 3454777"/>
              <a:gd name="connsiteY9" fmla="*/ 34658 h 1439036"/>
              <a:gd name="connsiteX10" fmla="*/ 1055645 w 3454777"/>
              <a:gd name="connsiteY10" fmla="*/ 61395 h 1439036"/>
              <a:gd name="connsiteX11" fmla="*/ 1007518 w 3454777"/>
              <a:gd name="connsiteY11" fmla="*/ 120216 h 1439036"/>
              <a:gd name="connsiteX12" fmla="*/ 900571 w 3454777"/>
              <a:gd name="connsiteY12" fmla="*/ 120216 h 1439036"/>
              <a:gd name="connsiteX13" fmla="*/ 852445 w 3454777"/>
              <a:gd name="connsiteY13" fmla="*/ 88132 h 1439036"/>
              <a:gd name="connsiteX14" fmla="*/ 718760 w 3454777"/>
              <a:gd name="connsiteY14" fmla="*/ 61395 h 1439036"/>
              <a:gd name="connsiteX15" fmla="*/ 477846 w 3454777"/>
              <a:gd name="connsiteY15" fmla="*/ 1361 h 1439036"/>
              <a:gd name="connsiteX16" fmla="*/ 269298 w 3454777"/>
              <a:gd name="connsiteY16" fmla="*/ 126051 h 1439036"/>
              <a:gd name="connsiteX17" fmla="*/ 221455 w 3454777"/>
              <a:gd name="connsiteY17" fmla="*/ 302026 h 1439036"/>
              <a:gd name="connsiteX18" fmla="*/ 82424 w 3454777"/>
              <a:gd name="connsiteY18" fmla="*/ 548005 h 1439036"/>
              <a:gd name="connsiteX19" fmla="*/ 2213 w 3454777"/>
              <a:gd name="connsiteY19" fmla="*/ 826069 h 1439036"/>
              <a:gd name="connsiteX20" fmla="*/ 167982 w 3454777"/>
              <a:gd name="connsiteY20" fmla="*/ 1045311 h 1439036"/>
              <a:gd name="connsiteX21" fmla="*/ 232150 w 3454777"/>
              <a:gd name="connsiteY21" fmla="*/ 1216426 h 1439036"/>
              <a:gd name="connsiteX22" fmla="*/ 258887 w 3454777"/>
              <a:gd name="connsiteY22" fmla="*/ 1382195 h 1439036"/>
              <a:gd name="connsiteX23" fmla="*/ 643897 w 3454777"/>
              <a:gd name="connsiteY23" fmla="*/ 1323374 h 1439036"/>
              <a:gd name="connsiteX24" fmla="*/ 1419266 w 3454777"/>
              <a:gd name="connsiteY24" fmla="*/ 1216426 h 1439036"/>
              <a:gd name="connsiteX25" fmla="*/ 2274845 w 3454777"/>
              <a:gd name="connsiteY25" fmla="*/ 1280595 h 1439036"/>
              <a:gd name="connsiteX26" fmla="*/ 3252197 w 3454777"/>
              <a:gd name="connsiteY26" fmla="*/ 1397020 h 1439036"/>
              <a:gd name="connsiteX27" fmla="*/ 3453951 w 3454777"/>
              <a:gd name="connsiteY27" fmla="*/ 1400211 h 1439036"/>
              <a:gd name="connsiteX0" fmla="*/ 3453951 w 3454777"/>
              <a:gd name="connsiteY0" fmla="*/ 1400211 h 1439036"/>
              <a:gd name="connsiteX1" fmla="*/ 3303827 w 3454777"/>
              <a:gd name="connsiteY1" fmla="*/ 925084 h 1439036"/>
              <a:gd name="connsiteX2" fmla="*/ 2856669 w 3454777"/>
              <a:gd name="connsiteY2" fmla="*/ 525255 h 1439036"/>
              <a:gd name="connsiteX3" fmla="*/ 2601441 w 3454777"/>
              <a:gd name="connsiteY3" fmla="*/ 361840 h 1439036"/>
              <a:gd name="connsiteX4" fmla="*/ 2309861 w 3454777"/>
              <a:gd name="connsiteY4" fmla="*/ 259478 h 1439036"/>
              <a:gd name="connsiteX5" fmla="*/ 2148770 w 3454777"/>
              <a:gd name="connsiteY5" fmla="*/ 194276 h 1439036"/>
              <a:gd name="connsiteX6" fmla="*/ 1981225 w 3454777"/>
              <a:gd name="connsiteY6" fmla="*/ 461921 h 1439036"/>
              <a:gd name="connsiteX7" fmla="*/ 1724118 w 3454777"/>
              <a:gd name="connsiteY7" fmla="*/ 209348 h 1439036"/>
              <a:gd name="connsiteX8" fmla="*/ 1323013 w 3454777"/>
              <a:gd name="connsiteY8" fmla="*/ 18616 h 1439036"/>
              <a:gd name="connsiteX9" fmla="*/ 1162592 w 3454777"/>
              <a:gd name="connsiteY9" fmla="*/ 34658 h 1439036"/>
              <a:gd name="connsiteX10" fmla="*/ 1055645 w 3454777"/>
              <a:gd name="connsiteY10" fmla="*/ 61395 h 1439036"/>
              <a:gd name="connsiteX11" fmla="*/ 1007518 w 3454777"/>
              <a:gd name="connsiteY11" fmla="*/ 120216 h 1439036"/>
              <a:gd name="connsiteX12" fmla="*/ 900571 w 3454777"/>
              <a:gd name="connsiteY12" fmla="*/ 120216 h 1439036"/>
              <a:gd name="connsiteX13" fmla="*/ 852445 w 3454777"/>
              <a:gd name="connsiteY13" fmla="*/ 88132 h 1439036"/>
              <a:gd name="connsiteX14" fmla="*/ 718760 w 3454777"/>
              <a:gd name="connsiteY14" fmla="*/ 61395 h 1439036"/>
              <a:gd name="connsiteX15" fmla="*/ 477846 w 3454777"/>
              <a:gd name="connsiteY15" fmla="*/ 1361 h 1439036"/>
              <a:gd name="connsiteX16" fmla="*/ 269298 w 3454777"/>
              <a:gd name="connsiteY16" fmla="*/ 126051 h 1439036"/>
              <a:gd name="connsiteX17" fmla="*/ 221455 w 3454777"/>
              <a:gd name="connsiteY17" fmla="*/ 302026 h 1439036"/>
              <a:gd name="connsiteX18" fmla="*/ 82424 w 3454777"/>
              <a:gd name="connsiteY18" fmla="*/ 548005 h 1439036"/>
              <a:gd name="connsiteX19" fmla="*/ 2213 w 3454777"/>
              <a:gd name="connsiteY19" fmla="*/ 826069 h 1439036"/>
              <a:gd name="connsiteX20" fmla="*/ 167982 w 3454777"/>
              <a:gd name="connsiteY20" fmla="*/ 1045311 h 1439036"/>
              <a:gd name="connsiteX21" fmla="*/ 232150 w 3454777"/>
              <a:gd name="connsiteY21" fmla="*/ 1216426 h 1439036"/>
              <a:gd name="connsiteX22" fmla="*/ 258887 w 3454777"/>
              <a:gd name="connsiteY22" fmla="*/ 1382195 h 1439036"/>
              <a:gd name="connsiteX23" fmla="*/ 643897 w 3454777"/>
              <a:gd name="connsiteY23" fmla="*/ 1323374 h 1439036"/>
              <a:gd name="connsiteX24" fmla="*/ 1419266 w 3454777"/>
              <a:gd name="connsiteY24" fmla="*/ 1216426 h 1439036"/>
              <a:gd name="connsiteX25" fmla="*/ 2274845 w 3454777"/>
              <a:gd name="connsiteY25" fmla="*/ 1280595 h 1439036"/>
              <a:gd name="connsiteX26" fmla="*/ 3252197 w 3454777"/>
              <a:gd name="connsiteY26" fmla="*/ 1397020 h 1439036"/>
              <a:gd name="connsiteX27" fmla="*/ 3453951 w 3454777"/>
              <a:gd name="connsiteY27" fmla="*/ 1400211 h 1439036"/>
              <a:gd name="connsiteX0" fmla="*/ 3453951 w 3454777"/>
              <a:gd name="connsiteY0" fmla="*/ 1409442 h 1448267"/>
              <a:gd name="connsiteX1" fmla="*/ 3303827 w 3454777"/>
              <a:gd name="connsiteY1" fmla="*/ 934315 h 1448267"/>
              <a:gd name="connsiteX2" fmla="*/ 2856669 w 3454777"/>
              <a:gd name="connsiteY2" fmla="*/ 534486 h 1448267"/>
              <a:gd name="connsiteX3" fmla="*/ 2601441 w 3454777"/>
              <a:gd name="connsiteY3" fmla="*/ 371071 h 1448267"/>
              <a:gd name="connsiteX4" fmla="*/ 2309861 w 3454777"/>
              <a:gd name="connsiteY4" fmla="*/ 268709 h 1448267"/>
              <a:gd name="connsiteX5" fmla="*/ 2148770 w 3454777"/>
              <a:gd name="connsiteY5" fmla="*/ 203507 h 1448267"/>
              <a:gd name="connsiteX6" fmla="*/ 1981225 w 3454777"/>
              <a:gd name="connsiteY6" fmla="*/ 471152 h 1448267"/>
              <a:gd name="connsiteX7" fmla="*/ 1724118 w 3454777"/>
              <a:gd name="connsiteY7" fmla="*/ 218579 h 1448267"/>
              <a:gd name="connsiteX8" fmla="*/ 1323013 w 3454777"/>
              <a:gd name="connsiteY8" fmla="*/ 27847 h 1448267"/>
              <a:gd name="connsiteX9" fmla="*/ 1162592 w 3454777"/>
              <a:gd name="connsiteY9" fmla="*/ 43889 h 1448267"/>
              <a:gd name="connsiteX10" fmla="*/ 1055645 w 3454777"/>
              <a:gd name="connsiteY10" fmla="*/ 70626 h 1448267"/>
              <a:gd name="connsiteX11" fmla="*/ 1007518 w 3454777"/>
              <a:gd name="connsiteY11" fmla="*/ 129447 h 1448267"/>
              <a:gd name="connsiteX12" fmla="*/ 900571 w 3454777"/>
              <a:gd name="connsiteY12" fmla="*/ 129447 h 1448267"/>
              <a:gd name="connsiteX13" fmla="*/ 852445 w 3454777"/>
              <a:gd name="connsiteY13" fmla="*/ 97363 h 1448267"/>
              <a:gd name="connsiteX14" fmla="*/ 718760 w 3454777"/>
              <a:gd name="connsiteY14" fmla="*/ 70626 h 1448267"/>
              <a:gd name="connsiteX15" fmla="*/ 477846 w 3454777"/>
              <a:gd name="connsiteY15" fmla="*/ 10592 h 1448267"/>
              <a:gd name="connsiteX16" fmla="*/ 221455 w 3454777"/>
              <a:gd name="connsiteY16" fmla="*/ 311257 h 1448267"/>
              <a:gd name="connsiteX17" fmla="*/ 82424 w 3454777"/>
              <a:gd name="connsiteY17" fmla="*/ 557236 h 1448267"/>
              <a:gd name="connsiteX18" fmla="*/ 2213 w 3454777"/>
              <a:gd name="connsiteY18" fmla="*/ 835300 h 1448267"/>
              <a:gd name="connsiteX19" fmla="*/ 167982 w 3454777"/>
              <a:gd name="connsiteY19" fmla="*/ 1054542 h 1448267"/>
              <a:gd name="connsiteX20" fmla="*/ 232150 w 3454777"/>
              <a:gd name="connsiteY20" fmla="*/ 1225657 h 1448267"/>
              <a:gd name="connsiteX21" fmla="*/ 258887 w 3454777"/>
              <a:gd name="connsiteY21" fmla="*/ 1391426 h 1448267"/>
              <a:gd name="connsiteX22" fmla="*/ 643897 w 3454777"/>
              <a:gd name="connsiteY22" fmla="*/ 1332605 h 1448267"/>
              <a:gd name="connsiteX23" fmla="*/ 1419266 w 3454777"/>
              <a:gd name="connsiteY23" fmla="*/ 1225657 h 1448267"/>
              <a:gd name="connsiteX24" fmla="*/ 2274845 w 3454777"/>
              <a:gd name="connsiteY24" fmla="*/ 1289826 h 1448267"/>
              <a:gd name="connsiteX25" fmla="*/ 3252197 w 3454777"/>
              <a:gd name="connsiteY25" fmla="*/ 1406251 h 1448267"/>
              <a:gd name="connsiteX26" fmla="*/ 3453951 w 3454777"/>
              <a:gd name="connsiteY26" fmla="*/ 1409442 h 1448267"/>
              <a:gd name="connsiteX0" fmla="*/ 3453951 w 3454777"/>
              <a:gd name="connsiteY0" fmla="*/ 1392424 h 1431249"/>
              <a:gd name="connsiteX1" fmla="*/ 3303827 w 3454777"/>
              <a:gd name="connsiteY1" fmla="*/ 917297 h 1431249"/>
              <a:gd name="connsiteX2" fmla="*/ 2856669 w 3454777"/>
              <a:gd name="connsiteY2" fmla="*/ 517468 h 1431249"/>
              <a:gd name="connsiteX3" fmla="*/ 2601441 w 3454777"/>
              <a:gd name="connsiteY3" fmla="*/ 354053 h 1431249"/>
              <a:gd name="connsiteX4" fmla="*/ 2309861 w 3454777"/>
              <a:gd name="connsiteY4" fmla="*/ 251691 h 1431249"/>
              <a:gd name="connsiteX5" fmla="*/ 2148770 w 3454777"/>
              <a:gd name="connsiteY5" fmla="*/ 186489 h 1431249"/>
              <a:gd name="connsiteX6" fmla="*/ 1981225 w 3454777"/>
              <a:gd name="connsiteY6" fmla="*/ 454134 h 1431249"/>
              <a:gd name="connsiteX7" fmla="*/ 1724118 w 3454777"/>
              <a:gd name="connsiteY7" fmla="*/ 201561 h 1431249"/>
              <a:gd name="connsiteX8" fmla="*/ 1323013 w 3454777"/>
              <a:gd name="connsiteY8" fmla="*/ 10829 h 1431249"/>
              <a:gd name="connsiteX9" fmla="*/ 1162592 w 3454777"/>
              <a:gd name="connsiteY9" fmla="*/ 26871 h 1431249"/>
              <a:gd name="connsiteX10" fmla="*/ 1055645 w 3454777"/>
              <a:gd name="connsiteY10" fmla="*/ 53608 h 1431249"/>
              <a:gd name="connsiteX11" fmla="*/ 1007518 w 3454777"/>
              <a:gd name="connsiteY11" fmla="*/ 112429 h 1431249"/>
              <a:gd name="connsiteX12" fmla="*/ 900571 w 3454777"/>
              <a:gd name="connsiteY12" fmla="*/ 112429 h 1431249"/>
              <a:gd name="connsiteX13" fmla="*/ 852445 w 3454777"/>
              <a:gd name="connsiteY13" fmla="*/ 80345 h 1431249"/>
              <a:gd name="connsiteX14" fmla="*/ 718760 w 3454777"/>
              <a:gd name="connsiteY14" fmla="*/ 53608 h 1431249"/>
              <a:gd name="connsiteX15" fmla="*/ 221455 w 3454777"/>
              <a:gd name="connsiteY15" fmla="*/ 294239 h 1431249"/>
              <a:gd name="connsiteX16" fmla="*/ 82424 w 3454777"/>
              <a:gd name="connsiteY16" fmla="*/ 540218 h 1431249"/>
              <a:gd name="connsiteX17" fmla="*/ 2213 w 3454777"/>
              <a:gd name="connsiteY17" fmla="*/ 818282 h 1431249"/>
              <a:gd name="connsiteX18" fmla="*/ 167982 w 3454777"/>
              <a:gd name="connsiteY18" fmla="*/ 1037524 h 1431249"/>
              <a:gd name="connsiteX19" fmla="*/ 232150 w 3454777"/>
              <a:gd name="connsiteY19" fmla="*/ 1208639 h 1431249"/>
              <a:gd name="connsiteX20" fmla="*/ 258887 w 3454777"/>
              <a:gd name="connsiteY20" fmla="*/ 1374408 h 1431249"/>
              <a:gd name="connsiteX21" fmla="*/ 643897 w 3454777"/>
              <a:gd name="connsiteY21" fmla="*/ 1315587 h 1431249"/>
              <a:gd name="connsiteX22" fmla="*/ 1419266 w 3454777"/>
              <a:gd name="connsiteY22" fmla="*/ 1208639 h 1431249"/>
              <a:gd name="connsiteX23" fmla="*/ 2274845 w 3454777"/>
              <a:gd name="connsiteY23" fmla="*/ 1272808 h 1431249"/>
              <a:gd name="connsiteX24" fmla="*/ 3252197 w 3454777"/>
              <a:gd name="connsiteY24" fmla="*/ 1389233 h 1431249"/>
              <a:gd name="connsiteX25" fmla="*/ 3453951 w 3454777"/>
              <a:gd name="connsiteY25" fmla="*/ 1392424 h 1431249"/>
              <a:gd name="connsiteX0" fmla="*/ 3453951 w 3454777"/>
              <a:gd name="connsiteY0" fmla="*/ 1392424 h 1431249"/>
              <a:gd name="connsiteX1" fmla="*/ 3303827 w 3454777"/>
              <a:gd name="connsiteY1" fmla="*/ 917297 h 1431249"/>
              <a:gd name="connsiteX2" fmla="*/ 2856669 w 3454777"/>
              <a:gd name="connsiteY2" fmla="*/ 517468 h 1431249"/>
              <a:gd name="connsiteX3" fmla="*/ 2601441 w 3454777"/>
              <a:gd name="connsiteY3" fmla="*/ 354053 h 1431249"/>
              <a:gd name="connsiteX4" fmla="*/ 2309861 w 3454777"/>
              <a:gd name="connsiteY4" fmla="*/ 251691 h 1431249"/>
              <a:gd name="connsiteX5" fmla="*/ 2148770 w 3454777"/>
              <a:gd name="connsiteY5" fmla="*/ 186489 h 1431249"/>
              <a:gd name="connsiteX6" fmla="*/ 1981225 w 3454777"/>
              <a:gd name="connsiteY6" fmla="*/ 454134 h 1431249"/>
              <a:gd name="connsiteX7" fmla="*/ 1724118 w 3454777"/>
              <a:gd name="connsiteY7" fmla="*/ 201561 h 1431249"/>
              <a:gd name="connsiteX8" fmla="*/ 1323013 w 3454777"/>
              <a:gd name="connsiteY8" fmla="*/ 10829 h 1431249"/>
              <a:gd name="connsiteX9" fmla="*/ 1162592 w 3454777"/>
              <a:gd name="connsiteY9" fmla="*/ 26871 h 1431249"/>
              <a:gd name="connsiteX10" fmla="*/ 1055645 w 3454777"/>
              <a:gd name="connsiteY10" fmla="*/ 53608 h 1431249"/>
              <a:gd name="connsiteX11" fmla="*/ 1007518 w 3454777"/>
              <a:gd name="connsiteY11" fmla="*/ 112429 h 1431249"/>
              <a:gd name="connsiteX12" fmla="*/ 900571 w 3454777"/>
              <a:gd name="connsiteY12" fmla="*/ 112429 h 1431249"/>
              <a:gd name="connsiteX13" fmla="*/ 852445 w 3454777"/>
              <a:gd name="connsiteY13" fmla="*/ 80345 h 1431249"/>
              <a:gd name="connsiteX14" fmla="*/ 718760 w 3454777"/>
              <a:gd name="connsiteY14" fmla="*/ 53608 h 1431249"/>
              <a:gd name="connsiteX15" fmla="*/ 82424 w 3454777"/>
              <a:gd name="connsiteY15" fmla="*/ 540218 h 1431249"/>
              <a:gd name="connsiteX16" fmla="*/ 2213 w 3454777"/>
              <a:gd name="connsiteY16" fmla="*/ 818282 h 1431249"/>
              <a:gd name="connsiteX17" fmla="*/ 167982 w 3454777"/>
              <a:gd name="connsiteY17" fmla="*/ 1037524 h 1431249"/>
              <a:gd name="connsiteX18" fmla="*/ 232150 w 3454777"/>
              <a:gd name="connsiteY18" fmla="*/ 1208639 h 1431249"/>
              <a:gd name="connsiteX19" fmla="*/ 258887 w 3454777"/>
              <a:gd name="connsiteY19" fmla="*/ 1374408 h 1431249"/>
              <a:gd name="connsiteX20" fmla="*/ 643897 w 3454777"/>
              <a:gd name="connsiteY20" fmla="*/ 1315587 h 1431249"/>
              <a:gd name="connsiteX21" fmla="*/ 1419266 w 3454777"/>
              <a:gd name="connsiteY21" fmla="*/ 1208639 h 1431249"/>
              <a:gd name="connsiteX22" fmla="*/ 2274845 w 3454777"/>
              <a:gd name="connsiteY22" fmla="*/ 1272808 h 1431249"/>
              <a:gd name="connsiteX23" fmla="*/ 3252197 w 3454777"/>
              <a:gd name="connsiteY23" fmla="*/ 1389233 h 1431249"/>
              <a:gd name="connsiteX24" fmla="*/ 3453951 w 3454777"/>
              <a:gd name="connsiteY24" fmla="*/ 1392424 h 1431249"/>
              <a:gd name="connsiteX0" fmla="*/ 3474004 w 3474830"/>
              <a:gd name="connsiteY0" fmla="*/ 1392424 h 1431249"/>
              <a:gd name="connsiteX1" fmla="*/ 3323880 w 3474830"/>
              <a:gd name="connsiteY1" fmla="*/ 917297 h 1431249"/>
              <a:gd name="connsiteX2" fmla="*/ 2876722 w 3474830"/>
              <a:gd name="connsiteY2" fmla="*/ 517468 h 1431249"/>
              <a:gd name="connsiteX3" fmla="*/ 2621494 w 3474830"/>
              <a:gd name="connsiteY3" fmla="*/ 354053 h 1431249"/>
              <a:gd name="connsiteX4" fmla="*/ 2329914 w 3474830"/>
              <a:gd name="connsiteY4" fmla="*/ 251691 h 1431249"/>
              <a:gd name="connsiteX5" fmla="*/ 2168823 w 3474830"/>
              <a:gd name="connsiteY5" fmla="*/ 186489 h 1431249"/>
              <a:gd name="connsiteX6" fmla="*/ 2001278 w 3474830"/>
              <a:gd name="connsiteY6" fmla="*/ 454134 h 1431249"/>
              <a:gd name="connsiteX7" fmla="*/ 1744171 w 3474830"/>
              <a:gd name="connsiteY7" fmla="*/ 201561 h 1431249"/>
              <a:gd name="connsiteX8" fmla="*/ 1343066 w 3474830"/>
              <a:gd name="connsiteY8" fmla="*/ 10829 h 1431249"/>
              <a:gd name="connsiteX9" fmla="*/ 1182645 w 3474830"/>
              <a:gd name="connsiteY9" fmla="*/ 26871 h 1431249"/>
              <a:gd name="connsiteX10" fmla="*/ 1075698 w 3474830"/>
              <a:gd name="connsiteY10" fmla="*/ 53608 h 1431249"/>
              <a:gd name="connsiteX11" fmla="*/ 1027571 w 3474830"/>
              <a:gd name="connsiteY11" fmla="*/ 112429 h 1431249"/>
              <a:gd name="connsiteX12" fmla="*/ 920624 w 3474830"/>
              <a:gd name="connsiteY12" fmla="*/ 112429 h 1431249"/>
              <a:gd name="connsiteX13" fmla="*/ 872498 w 3474830"/>
              <a:gd name="connsiteY13" fmla="*/ 80345 h 1431249"/>
              <a:gd name="connsiteX14" fmla="*/ 738813 w 3474830"/>
              <a:gd name="connsiteY14" fmla="*/ 53608 h 1431249"/>
              <a:gd name="connsiteX15" fmla="*/ 22266 w 3474830"/>
              <a:gd name="connsiteY15" fmla="*/ 818282 h 1431249"/>
              <a:gd name="connsiteX16" fmla="*/ 188035 w 3474830"/>
              <a:gd name="connsiteY16" fmla="*/ 1037524 h 1431249"/>
              <a:gd name="connsiteX17" fmla="*/ 252203 w 3474830"/>
              <a:gd name="connsiteY17" fmla="*/ 1208639 h 1431249"/>
              <a:gd name="connsiteX18" fmla="*/ 278940 w 3474830"/>
              <a:gd name="connsiteY18" fmla="*/ 1374408 h 1431249"/>
              <a:gd name="connsiteX19" fmla="*/ 663950 w 3474830"/>
              <a:gd name="connsiteY19" fmla="*/ 1315587 h 1431249"/>
              <a:gd name="connsiteX20" fmla="*/ 1439319 w 3474830"/>
              <a:gd name="connsiteY20" fmla="*/ 1208639 h 1431249"/>
              <a:gd name="connsiteX21" fmla="*/ 2294898 w 3474830"/>
              <a:gd name="connsiteY21" fmla="*/ 1272808 h 1431249"/>
              <a:gd name="connsiteX22" fmla="*/ 3272250 w 3474830"/>
              <a:gd name="connsiteY22" fmla="*/ 1389233 h 1431249"/>
              <a:gd name="connsiteX23" fmla="*/ 3474004 w 3474830"/>
              <a:gd name="connsiteY23" fmla="*/ 1392424 h 1431249"/>
              <a:gd name="connsiteX0" fmla="*/ 3312386 w 3313212"/>
              <a:gd name="connsiteY0" fmla="*/ 1405287 h 1444112"/>
              <a:gd name="connsiteX1" fmla="*/ 3162262 w 3313212"/>
              <a:gd name="connsiteY1" fmla="*/ 930160 h 1444112"/>
              <a:gd name="connsiteX2" fmla="*/ 2715104 w 3313212"/>
              <a:gd name="connsiteY2" fmla="*/ 530331 h 1444112"/>
              <a:gd name="connsiteX3" fmla="*/ 2459876 w 3313212"/>
              <a:gd name="connsiteY3" fmla="*/ 366916 h 1444112"/>
              <a:gd name="connsiteX4" fmla="*/ 2168296 w 3313212"/>
              <a:gd name="connsiteY4" fmla="*/ 264554 h 1444112"/>
              <a:gd name="connsiteX5" fmla="*/ 2007205 w 3313212"/>
              <a:gd name="connsiteY5" fmla="*/ 199352 h 1444112"/>
              <a:gd name="connsiteX6" fmla="*/ 1839660 w 3313212"/>
              <a:gd name="connsiteY6" fmla="*/ 466997 h 1444112"/>
              <a:gd name="connsiteX7" fmla="*/ 1582553 w 3313212"/>
              <a:gd name="connsiteY7" fmla="*/ 214424 h 1444112"/>
              <a:gd name="connsiteX8" fmla="*/ 1181448 w 3313212"/>
              <a:gd name="connsiteY8" fmla="*/ 23692 h 1444112"/>
              <a:gd name="connsiteX9" fmla="*/ 1021027 w 3313212"/>
              <a:gd name="connsiteY9" fmla="*/ 39734 h 1444112"/>
              <a:gd name="connsiteX10" fmla="*/ 914080 w 3313212"/>
              <a:gd name="connsiteY10" fmla="*/ 66471 h 1444112"/>
              <a:gd name="connsiteX11" fmla="*/ 865953 w 3313212"/>
              <a:gd name="connsiteY11" fmla="*/ 125292 h 1444112"/>
              <a:gd name="connsiteX12" fmla="*/ 759006 w 3313212"/>
              <a:gd name="connsiteY12" fmla="*/ 125292 h 1444112"/>
              <a:gd name="connsiteX13" fmla="*/ 710880 w 3313212"/>
              <a:gd name="connsiteY13" fmla="*/ 93208 h 1444112"/>
              <a:gd name="connsiteX14" fmla="*/ 577195 w 3313212"/>
              <a:gd name="connsiteY14" fmla="*/ 66471 h 1444112"/>
              <a:gd name="connsiteX15" fmla="*/ 26417 w 3313212"/>
              <a:gd name="connsiteY15" fmla="*/ 1050387 h 1444112"/>
              <a:gd name="connsiteX16" fmla="*/ 90585 w 3313212"/>
              <a:gd name="connsiteY16" fmla="*/ 1221502 h 1444112"/>
              <a:gd name="connsiteX17" fmla="*/ 117322 w 3313212"/>
              <a:gd name="connsiteY17" fmla="*/ 1387271 h 1444112"/>
              <a:gd name="connsiteX18" fmla="*/ 502332 w 3313212"/>
              <a:gd name="connsiteY18" fmla="*/ 1328450 h 1444112"/>
              <a:gd name="connsiteX19" fmla="*/ 1277701 w 3313212"/>
              <a:gd name="connsiteY19" fmla="*/ 1221502 h 1444112"/>
              <a:gd name="connsiteX20" fmla="*/ 2133280 w 3313212"/>
              <a:gd name="connsiteY20" fmla="*/ 1285671 h 1444112"/>
              <a:gd name="connsiteX21" fmla="*/ 3110632 w 3313212"/>
              <a:gd name="connsiteY21" fmla="*/ 1402096 h 1444112"/>
              <a:gd name="connsiteX22" fmla="*/ 3312386 w 3313212"/>
              <a:gd name="connsiteY22" fmla="*/ 1405287 h 1444112"/>
              <a:gd name="connsiteX0" fmla="*/ 3312386 w 3313212"/>
              <a:gd name="connsiteY0" fmla="*/ 1396393 h 1435218"/>
              <a:gd name="connsiteX1" fmla="*/ 3162262 w 3313212"/>
              <a:gd name="connsiteY1" fmla="*/ 921266 h 1435218"/>
              <a:gd name="connsiteX2" fmla="*/ 2715104 w 3313212"/>
              <a:gd name="connsiteY2" fmla="*/ 521437 h 1435218"/>
              <a:gd name="connsiteX3" fmla="*/ 2459876 w 3313212"/>
              <a:gd name="connsiteY3" fmla="*/ 358022 h 1435218"/>
              <a:gd name="connsiteX4" fmla="*/ 2168296 w 3313212"/>
              <a:gd name="connsiteY4" fmla="*/ 255660 h 1435218"/>
              <a:gd name="connsiteX5" fmla="*/ 2007205 w 3313212"/>
              <a:gd name="connsiteY5" fmla="*/ 190458 h 1435218"/>
              <a:gd name="connsiteX6" fmla="*/ 1839660 w 3313212"/>
              <a:gd name="connsiteY6" fmla="*/ 458103 h 1435218"/>
              <a:gd name="connsiteX7" fmla="*/ 1582553 w 3313212"/>
              <a:gd name="connsiteY7" fmla="*/ 205530 h 1435218"/>
              <a:gd name="connsiteX8" fmla="*/ 1181448 w 3313212"/>
              <a:gd name="connsiteY8" fmla="*/ 14798 h 1435218"/>
              <a:gd name="connsiteX9" fmla="*/ 1021027 w 3313212"/>
              <a:gd name="connsiteY9" fmla="*/ 30840 h 1435218"/>
              <a:gd name="connsiteX10" fmla="*/ 914080 w 3313212"/>
              <a:gd name="connsiteY10" fmla="*/ 57577 h 1435218"/>
              <a:gd name="connsiteX11" fmla="*/ 865953 w 3313212"/>
              <a:gd name="connsiteY11" fmla="*/ 116398 h 1435218"/>
              <a:gd name="connsiteX12" fmla="*/ 759006 w 3313212"/>
              <a:gd name="connsiteY12" fmla="*/ 116398 h 1435218"/>
              <a:gd name="connsiteX13" fmla="*/ 577195 w 3313212"/>
              <a:gd name="connsiteY13" fmla="*/ 57577 h 1435218"/>
              <a:gd name="connsiteX14" fmla="*/ 26417 w 3313212"/>
              <a:gd name="connsiteY14" fmla="*/ 1041493 h 1435218"/>
              <a:gd name="connsiteX15" fmla="*/ 90585 w 3313212"/>
              <a:gd name="connsiteY15" fmla="*/ 1212608 h 1435218"/>
              <a:gd name="connsiteX16" fmla="*/ 117322 w 3313212"/>
              <a:gd name="connsiteY16" fmla="*/ 1378377 h 1435218"/>
              <a:gd name="connsiteX17" fmla="*/ 502332 w 3313212"/>
              <a:gd name="connsiteY17" fmla="*/ 1319556 h 1435218"/>
              <a:gd name="connsiteX18" fmla="*/ 1277701 w 3313212"/>
              <a:gd name="connsiteY18" fmla="*/ 1212608 h 1435218"/>
              <a:gd name="connsiteX19" fmla="*/ 2133280 w 3313212"/>
              <a:gd name="connsiteY19" fmla="*/ 1276777 h 1435218"/>
              <a:gd name="connsiteX20" fmla="*/ 3110632 w 3313212"/>
              <a:gd name="connsiteY20" fmla="*/ 1393202 h 1435218"/>
              <a:gd name="connsiteX21" fmla="*/ 3312386 w 3313212"/>
              <a:gd name="connsiteY21" fmla="*/ 1396393 h 1435218"/>
              <a:gd name="connsiteX0" fmla="*/ 3312386 w 3313212"/>
              <a:gd name="connsiteY0" fmla="*/ 1394831 h 1433656"/>
              <a:gd name="connsiteX1" fmla="*/ 3162262 w 3313212"/>
              <a:gd name="connsiteY1" fmla="*/ 919704 h 1433656"/>
              <a:gd name="connsiteX2" fmla="*/ 2715104 w 3313212"/>
              <a:gd name="connsiteY2" fmla="*/ 519875 h 1433656"/>
              <a:gd name="connsiteX3" fmla="*/ 2459876 w 3313212"/>
              <a:gd name="connsiteY3" fmla="*/ 356460 h 1433656"/>
              <a:gd name="connsiteX4" fmla="*/ 2168296 w 3313212"/>
              <a:gd name="connsiteY4" fmla="*/ 254098 h 1433656"/>
              <a:gd name="connsiteX5" fmla="*/ 2007205 w 3313212"/>
              <a:gd name="connsiteY5" fmla="*/ 188896 h 1433656"/>
              <a:gd name="connsiteX6" fmla="*/ 1839660 w 3313212"/>
              <a:gd name="connsiteY6" fmla="*/ 456541 h 1433656"/>
              <a:gd name="connsiteX7" fmla="*/ 1582553 w 3313212"/>
              <a:gd name="connsiteY7" fmla="*/ 203968 h 1433656"/>
              <a:gd name="connsiteX8" fmla="*/ 1181448 w 3313212"/>
              <a:gd name="connsiteY8" fmla="*/ 13236 h 1433656"/>
              <a:gd name="connsiteX9" fmla="*/ 1021027 w 3313212"/>
              <a:gd name="connsiteY9" fmla="*/ 29278 h 1433656"/>
              <a:gd name="connsiteX10" fmla="*/ 914080 w 3313212"/>
              <a:gd name="connsiteY10" fmla="*/ 56015 h 1433656"/>
              <a:gd name="connsiteX11" fmla="*/ 865953 w 3313212"/>
              <a:gd name="connsiteY11" fmla="*/ 114836 h 1433656"/>
              <a:gd name="connsiteX12" fmla="*/ 577195 w 3313212"/>
              <a:gd name="connsiteY12" fmla="*/ 56015 h 1433656"/>
              <a:gd name="connsiteX13" fmla="*/ 26417 w 3313212"/>
              <a:gd name="connsiteY13" fmla="*/ 1039931 h 1433656"/>
              <a:gd name="connsiteX14" fmla="*/ 90585 w 3313212"/>
              <a:gd name="connsiteY14" fmla="*/ 1211046 h 1433656"/>
              <a:gd name="connsiteX15" fmla="*/ 117322 w 3313212"/>
              <a:gd name="connsiteY15" fmla="*/ 1376815 h 1433656"/>
              <a:gd name="connsiteX16" fmla="*/ 502332 w 3313212"/>
              <a:gd name="connsiteY16" fmla="*/ 1317994 h 1433656"/>
              <a:gd name="connsiteX17" fmla="*/ 1277701 w 3313212"/>
              <a:gd name="connsiteY17" fmla="*/ 1211046 h 1433656"/>
              <a:gd name="connsiteX18" fmla="*/ 2133280 w 3313212"/>
              <a:gd name="connsiteY18" fmla="*/ 1275215 h 1433656"/>
              <a:gd name="connsiteX19" fmla="*/ 3110632 w 3313212"/>
              <a:gd name="connsiteY19" fmla="*/ 1391640 h 1433656"/>
              <a:gd name="connsiteX20" fmla="*/ 3312386 w 3313212"/>
              <a:gd name="connsiteY20" fmla="*/ 1394831 h 1433656"/>
              <a:gd name="connsiteX0" fmla="*/ 3318185 w 3319011"/>
              <a:gd name="connsiteY0" fmla="*/ 1392424 h 1431249"/>
              <a:gd name="connsiteX1" fmla="*/ 3168061 w 3319011"/>
              <a:gd name="connsiteY1" fmla="*/ 917297 h 1431249"/>
              <a:gd name="connsiteX2" fmla="*/ 2720903 w 3319011"/>
              <a:gd name="connsiteY2" fmla="*/ 517468 h 1431249"/>
              <a:gd name="connsiteX3" fmla="*/ 2465675 w 3319011"/>
              <a:gd name="connsiteY3" fmla="*/ 354053 h 1431249"/>
              <a:gd name="connsiteX4" fmla="*/ 2174095 w 3319011"/>
              <a:gd name="connsiteY4" fmla="*/ 251691 h 1431249"/>
              <a:gd name="connsiteX5" fmla="*/ 2013004 w 3319011"/>
              <a:gd name="connsiteY5" fmla="*/ 186489 h 1431249"/>
              <a:gd name="connsiteX6" fmla="*/ 1845459 w 3319011"/>
              <a:gd name="connsiteY6" fmla="*/ 454134 h 1431249"/>
              <a:gd name="connsiteX7" fmla="*/ 1588352 w 3319011"/>
              <a:gd name="connsiteY7" fmla="*/ 201561 h 1431249"/>
              <a:gd name="connsiteX8" fmla="*/ 1187247 w 3319011"/>
              <a:gd name="connsiteY8" fmla="*/ 10829 h 1431249"/>
              <a:gd name="connsiteX9" fmla="*/ 1026826 w 3319011"/>
              <a:gd name="connsiteY9" fmla="*/ 26871 h 1431249"/>
              <a:gd name="connsiteX10" fmla="*/ 919879 w 3319011"/>
              <a:gd name="connsiteY10" fmla="*/ 53608 h 1431249"/>
              <a:gd name="connsiteX11" fmla="*/ 871752 w 3319011"/>
              <a:gd name="connsiteY11" fmla="*/ 112429 h 1431249"/>
              <a:gd name="connsiteX12" fmla="*/ 666715 w 3319011"/>
              <a:gd name="connsiteY12" fmla="*/ 443301 h 1431249"/>
              <a:gd name="connsiteX13" fmla="*/ 32216 w 3319011"/>
              <a:gd name="connsiteY13" fmla="*/ 1037524 h 1431249"/>
              <a:gd name="connsiteX14" fmla="*/ 96384 w 3319011"/>
              <a:gd name="connsiteY14" fmla="*/ 1208639 h 1431249"/>
              <a:gd name="connsiteX15" fmla="*/ 123121 w 3319011"/>
              <a:gd name="connsiteY15" fmla="*/ 1374408 h 1431249"/>
              <a:gd name="connsiteX16" fmla="*/ 508131 w 3319011"/>
              <a:gd name="connsiteY16" fmla="*/ 1315587 h 1431249"/>
              <a:gd name="connsiteX17" fmla="*/ 1283500 w 3319011"/>
              <a:gd name="connsiteY17" fmla="*/ 1208639 h 1431249"/>
              <a:gd name="connsiteX18" fmla="*/ 2139079 w 3319011"/>
              <a:gd name="connsiteY18" fmla="*/ 1272808 h 1431249"/>
              <a:gd name="connsiteX19" fmla="*/ 3116431 w 3319011"/>
              <a:gd name="connsiteY19" fmla="*/ 1389233 h 1431249"/>
              <a:gd name="connsiteX20" fmla="*/ 3318185 w 3319011"/>
              <a:gd name="connsiteY20" fmla="*/ 1392424 h 1431249"/>
              <a:gd name="connsiteX0" fmla="*/ 3318186 w 3319012"/>
              <a:gd name="connsiteY0" fmla="*/ 1392424 h 1431249"/>
              <a:gd name="connsiteX1" fmla="*/ 3168062 w 3319012"/>
              <a:gd name="connsiteY1" fmla="*/ 917297 h 1431249"/>
              <a:gd name="connsiteX2" fmla="*/ 2720904 w 3319012"/>
              <a:gd name="connsiteY2" fmla="*/ 517468 h 1431249"/>
              <a:gd name="connsiteX3" fmla="*/ 2465676 w 3319012"/>
              <a:gd name="connsiteY3" fmla="*/ 354053 h 1431249"/>
              <a:gd name="connsiteX4" fmla="*/ 2174096 w 3319012"/>
              <a:gd name="connsiteY4" fmla="*/ 251691 h 1431249"/>
              <a:gd name="connsiteX5" fmla="*/ 2013005 w 3319012"/>
              <a:gd name="connsiteY5" fmla="*/ 186489 h 1431249"/>
              <a:gd name="connsiteX6" fmla="*/ 1845460 w 3319012"/>
              <a:gd name="connsiteY6" fmla="*/ 454134 h 1431249"/>
              <a:gd name="connsiteX7" fmla="*/ 1588353 w 3319012"/>
              <a:gd name="connsiteY7" fmla="*/ 201561 h 1431249"/>
              <a:gd name="connsiteX8" fmla="*/ 1187248 w 3319012"/>
              <a:gd name="connsiteY8" fmla="*/ 10829 h 1431249"/>
              <a:gd name="connsiteX9" fmla="*/ 1026827 w 3319012"/>
              <a:gd name="connsiteY9" fmla="*/ 26871 h 1431249"/>
              <a:gd name="connsiteX10" fmla="*/ 919880 w 3319012"/>
              <a:gd name="connsiteY10" fmla="*/ 53608 h 1431249"/>
              <a:gd name="connsiteX11" fmla="*/ 871753 w 3319012"/>
              <a:gd name="connsiteY11" fmla="*/ 112429 h 1431249"/>
              <a:gd name="connsiteX12" fmla="*/ 666716 w 3319012"/>
              <a:gd name="connsiteY12" fmla="*/ 443301 h 1431249"/>
              <a:gd name="connsiteX13" fmla="*/ 32217 w 3319012"/>
              <a:gd name="connsiteY13" fmla="*/ 1037524 h 1431249"/>
              <a:gd name="connsiteX14" fmla="*/ 96385 w 3319012"/>
              <a:gd name="connsiteY14" fmla="*/ 1208639 h 1431249"/>
              <a:gd name="connsiteX15" fmla="*/ 123122 w 3319012"/>
              <a:gd name="connsiteY15" fmla="*/ 1374408 h 1431249"/>
              <a:gd name="connsiteX16" fmla="*/ 508132 w 3319012"/>
              <a:gd name="connsiteY16" fmla="*/ 1315587 h 1431249"/>
              <a:gd name="connsiteX17" fmla="*/ 1283501 w 3319012"/>
              <a:gd name="connsiteY17" fmla="*/ 1208639 h 1431249"/>
              <a:gd name="connsiteX18" fmla="*/ 2139080 w 3319012"/>
              <a:gd name="connsiteY18" fmla="*/ 1272808 h 1431249"/>
              <a:gd name="connsiteX19" fmla="*/ 3116432 w 3319012"/>
              <a:gd name="connsiteY19" fmla="*/ 1389233 h 1431249"/>
              <a:gd name="connsiteX20" fmla="*/ 3318186 w 3319012"/>
              <a:gd name="connsiteY20" fmla="*/ 1392424 h 1431249"/>
              <a:gd name="connsiteX0" fmla="*/ 3318186 w 3319012"/>
              <a:gd name="connsiteY0" fmla="*/ 1388256 h 1427081"/>
              <a:gd name="connsiteX1" fmla="*/ 3168062 w 3319012"/>
              <a:gd name="connsiteY1" fmla="*/ 913129 h 1427081"/>
              <a:gd name="connsiteX2" fmla="*/ 2720904 w 3319012"/>
              <a:gd name="connsiteY2" fmla="*/ 513300 h 1427081"/>
              <a:gd name="connsiteX3" fmla="*/ 2465676 w 3319012"/>
              <a:gd name="connsiteY3" fmla="*/ 349885 h 1427081"/>
              <a:gd name="connsiteX4" fmla="*/ 2174096 w 3319012"/>
              <a:gd name="connsiteY4" fmla="*/ 247523 h 1427081"/>
              <a:gd name="connsiteX5" fmla="*/ 2013005 w 3319012"/>
              <a:gd name="connsiteY5" fmla="*/ 182321 h 1427081"/>
              <a:gd name="connsiteX6" fmla="*/ 1845460 w 3319012"/>
              <a:gd name="connsiteY6" fmla="*/ 449966 h 1427081"/>
              <a:gd name="connsiteX7" fmla="*/ 1588353 w 3319012"/>
              <a:gd name="connsiteY7" fmla="*/ 197393 h 1427081"/>
              <a:gd name="connsiteX8" fmla="*/ 1187248 w 3319012"/>
              <a:gd name="connsiteY8" fmla="*/ 6661 h 1427081"/>
              <a:gd name="connsiteX9" fmla="*/ 919880 w 3319012"/>
              <a:gd name="connsiteY9" fmla="*/ 49440 h 1427081"/>
              <a:gd name="connsiteX10" fmla="*/ 871753 w 3319012"/>
              <a:gd name="connsiteY10" fmla="*/ 108261 h 1427081"/>
              <a:gd name="connsiteX11" fmla="*/ 666716 w 3319012"/>
              <a:gd name="connsiteY11" fmla="*/ 439133 h 1427081"/>
              <a:gd name="connsiteX12" fmla="*/ 32217 w 3319012"/>
              <a:gd name="connsiteY12" fmla="*/ 1033356 h 1427081"/>
              <a:gd name="connsiteX13" fmla="*/ 96385 w 3319012"/>
              <a:gd name="connsiteY13" fmla="*/ 1204471 h 1427081"/>
              <a:gd name="connsiteX14" fmla="*/ 123122 w 3319012"/>
              <a:gd name="connsiteY14" fmla="*/ 1370240 h 1427081"/>
              <a:gd name="connsiteX15" fmla="*/ 508132 w 3319012"/>
              <a:gd name="connsiteY15" fmla="*/ 1311419 h 1427081"/>
              <a:gd name="connsiteX16" fmla="*/ 1283501 w 3319012"/>
              <a:gd name="connsiteY16" fmla="*/ 1204471 h 1427081"/>
              <a:gd name="connsiteX17" fmla="*/ 2139080 w 3319012"/>
              <a:gd name="connsiteY17" fmla="*/ 1268640 h 1427081"/>
              <a:gd name="connsiteX18" fmla="*/ 3116432 w 3319012"/>
              <a:gd name="connsiteY18" fmla="*/ 1385065 h 1427081"/>
              <a:gd name="connsiteX19" fmla="*/ 3318186 w 3319012"/>
              <a:gd name="connsiteY19" fmla="*/ 1388256 h 1427081"/>
              <a:gd name="connsiteX0" fmla="*/ 3318186 w 3319012"/>
              <a:gd name="connsiteY0" fmla="*/ 1397952 h 1436777"/>
              <a:gd name="connsiteX1" fmla="*/ 3168062 w 3319012"/>
              <a:gd name="connsiteY1" fmla="*/ 922825 h 1436777"/>
              <a:gd name="connsiteX2" fmla="*/ 2720904 w 3319012"/>
              <a:gd name="connsiteY2" fmla="*/ 522996 h 1436777"/>
              <a:gd name="connsiteX3" fmla="*/ 2465676 w 3319012"/>
              <a:gd name="connsiteY3" fmla="*/ 359581 h 1436777"/>
              <a:gd name="connsiteX4" fmla="*/ 2174096 w 3319012"/>
              <a:gd name="connsiteY4" fmla="*/ 257219 h 1436777"/>
              <a:gd name="connsiteX5" fmla="*/ 2013005 w 3319012"/>
              <a:gd name="connsiteY5" fmla="*/ 192017 h 1436777"/>
              <a:gd name="connsiteX6" fmla="*/ 1845460 w 3319012"/>
              <a:gd name="connsiteY6" fmla="*/ 459662 h 1436777"/>
              <a:gd name="connsiteX7" fmla="*/ 1588353 w 3319012"/>
              <a:gd name="connsiteY7" fmla="*/ 207089 h 1436777"/>
              <a:gd name="connsiteX8" fmla="*/ 1187248 w 3319012"/>
              <a:gd name="connsiteY8" fmla="*/ 16357 h 1436777"/>
              <a:gd name="connsiteX9" fmla="*/ 919880 w 3319012"/>
              <a:gd name="connsiteY9" fmla="*/ 59136 h 1436777"/>
              <a:gd name="connsiteX10" fmla="*/ 666716 w 3319012"/>
              <a:gd name="connsiteY10" fmla="*/ 448829 h 1436777"/>
              <a:gd name="connsiteX11" fmla="*/ 32217 w 3319012"/>
              <a:gd name="connsiteY11" fmla="*/ 1043052 h 1436777"/>
              <a:gd name="connsiteX12" fmla="*/ 96385 w 3319012"/>
              <a:gd name="connsiteY12" fmla="*/ 1214167 h 1436777"/>
              <a:gd name="connsiteX13" fmla="*/ 123122 w 3319012"/>
              <a:gd name="connsiteY13" fmla="*/ 1379936 h 1436777"/>
              <a:gd name="connsiteX14" fmla="*/ 508132 w 3319012"/>
              <a:gd name="connsiteY14" fmla="*/ 1321115 h 1436777"/>
              <a:gd name="connsiteX15" fmla="*/ 1283501 w 3319012"/>
              <a:gd name="connsiteY15" fmla="*/ 1214167 h 1436777"/>
              <a:gd name="connsiteX16" fmla="*/ 2139080 w 3319012"/>
              <a:gd name="connsiteY16" fmla="*/ 1278336 h 1436777"/>
              <a:gd name="connsiteX17" fmla="*/ 3116432 w 3319012"/>
              <a:gd name="connsiteY17" fmla="*/ 1394761 h 1436777"/>
              <a:gd name="connsiteX18" fmla="*/ 3318186 w 3319012"/>
              <a:gd name="connsiteY18" fmla="*/ 1397952 h 1436777"/>
              <a:gd name="connsiteX0" fmla="*/ 3318186 w 3319012"/>
              <a:gd name="connsiteY0" fmla="*/ 1392226 h 1431051"/>
              <a:gd name="connsiteX1" fmla="*/ 3168062 w 3319012"/>
              <a:gd name="connsiteY1" fmla="*/ 917099 h 1431051"/>
              <a:gd name="connsiteX2" fmla="*/ 2720904 w 3319012"/>
              <a:gd name="connsiteY2" fmla="*/ 517270 h 1431051"/>
              <a:gd name="connsiteX3" fmla="*/ 2465676 w 3319012"/>
              <a:gd name="connsiteY3" fmla="*/ 353855 h 1431051"/>
              <a:gd name="connsiteX4" fmla="*/ 2174096 w 3319012"/>
              <a:gd name="connsiteY4" fmla="*/ 251493 h 1431051"/>
              <a:gd name="connsiteX5" fmla="*/ 2013005 w 3319012"/>
              <a:gd name="connsiteY5" fmla="*/ 186291 h 1431051"/>
              <a:gd name="connsiteX6" fmla="*/ 1845460 w 3319012"/>
              <a:gd name="connsiteY6" fmla="*/ 453936 h 1431051"/>
              <a:gd name="connsiteX7" fmla="*/ 1588353 w 3319012"/>
              <a:gd name="connsiteY7" fmla="*/ 201363 h 1431051"/>
              <a:gd name="connsiteX8" fmla="*/ 1187248 w 3319012"/>
              <a:gd name="connsiteY8" fmla="*/ 10631 h 1431051"/>
              <a:gd name="connsiteX9" fmla="*/ 666716 w 3319012"/>
              <a:gd name="connsiteY9" fmla="*/ 443103 h 1431051"/>
              <a:gd name="connsiteX10" fmla="*/ 32217 w 3319012"/>
              <a:gd name="connsiteY10" fmla="*/ 1037326 h 1431051"/>
              <a:gd name="connsiteX11" fmla="*/ 96385 w 3319012"/>
              <a:gd name="connsiteY11" fmla="*/ 1208441 h 1431051"/>
              <a:gd name="connsiteX12" fmla="*/ 123122 w 3319012"/>
              <a:gd name="connsiteY12" fmla="*/ 1374210 h 1431051"/>
              <a:gd name="connsiteX13" fmla="*/ 508132 w 3319012"/>
              <a:gd name="connsiteY13" fmla="*/ 1315389 h 1431051"/>
              <a:gd name="connsiteX14" fmla="*/ 1283501 w 3319012"/>
              <a:gd name="connsiteY14" fmla="*/ 1208441 h 1431051"/>
              <a:gd name="connsiteX15" fmla="*/ 2139080 w 3319012"/>
              <a:gd name="connsiteY15" fmla="*/ 1272610 h 1431051"/>
              <a:gd name="connsiteX16" fmla="*/ 3116432 w 3319012"/>
              <a:gd name="connsiteY16" fmla="*/ 1389035 h 1431051"/>
              <a:gd name="connsiteX17" fmla="*/ 3318186 w 3319012"/>
              <a:gd name="connsiteY17" fmla="*/ 1392226 h 1431051"/>
              <a:gd name="connsiteX0" fmla="*/ 3318186 w 3319012"/>
              <a:gd name="connsiteY0" fmla="*/ 1381794 h 1420619"/>
              <a:gd name="connsiteX1" fmla="*/ 3168062 w 3319012"/>
              <a:gd name="connsiteY1" fmla="*/ 906667 h 1420619"/>
              <a:gd name="connsiteX2" fmla="*/ 2720904 w 3319012"/>
              <a:gd name="connsiteY2" fmla="*/ 506838 h 1420619"/>
              <a:gd name="connsiteX3" fmla="*/ 2465676 w 3319012"/>
              <a:gd name="connsiteY3" fmla="*/ 343423 h 1420619"/>
              <a:gd name="connsiteX4" fmla="*/ 2174096 w 3319012"/>
              <a:gd name="connsiteY4" fmla="*/ 241061 h 1420619"/>
              <a:gd name="connsiteX5" fmla="*/ 2013005 w 3319012"/>
              <a:gd name="connsiteY5" fmla="*/ 175859 h 1420619"/>
              <a:gd name="connsiteX6" fmla="*/ 1845460 w 3319012"/>
              <a:gd name="connsiteY6" fmla="*/ 443504 h 1420619"/>
              <a:gd name="connsiteX7" fmla="*/ 1588353 w 3319012"/>
              <a:gd name="connsiteY7" fmla="*/ 190931 h 1420619"/>
              <a:gd name="connsiteX8" fmla="*/ 1187248 w 3319012"/>
              <a:gd name="connsiteY8" fmla="*/ 199 h 1420619"/>
              <a:gd name="connsiteX9" fmla="*/ 1239525 w 3319012"/>
              <a:gd name="connsiteY9" fmla="*/ 160456 h 1420619"/>
              <a:gd name="connsiteX10" fmla="*/ 666716 w 3319012"/>
              <a:gd name="connsiteY10" fmla="*/ 432671 h 1420619"/>
              <a:gd name="connsiteX11" fmla="*/ 32217 w 3319012"/>
              <a:gd name="connsiteY11" fmla="*/ 1026894 h 1420619"/>
              <a:gd name="connsiteX12" fmla="*/ 96385 w 3319012"/>
              <a:gd name="connsiteY12" fmla="*/ 1198009 h 1420619"/>
              <a:gd name="connsiteX13" fmla="*/ 123122 w 3319012"/>
              <a:gd name="connsiteY13" fmla="*/ 1363778 h 1420619"/>
              <a:gd name="connsiteX14" fmla="*/ 508132 w 3319012"/>
              <a:gd name="connsiteY14" fmla="*/ 1304957 h 1420619"/>
              <a:gd name="connsiteX15" fmla="*/ 1283501 w 3319012"/>
              <a:gd name="connsiteY15" fmla="*/ 1198009 h 1420619"/>
              <a:gd name="connsiteX16" fmla="*/ 2139080 w 3319012"/>
              <a:gd name="connsiteY16" fmla="*/ 1262178 h 1420619"/>
              <a:gd name="connsiteX17" fmla="*/ 3116432 w 3319012"/>
              <a:gd name="connsiteY17" fmla="*/ 1378603 h 1420619"/>
              <a:gd name="connsiteX18" fmla="*/ 3318186 w 3319012"/>
              <a:gd name="connsiteY18" fmla="*/ 1381794 h 1420619"/>
              <a:gd name="connsiteX0" fmla="*/ 3318186 w 3319012"/>
              <a:gd name="connsiteY0" fmla="*/ 1241899 h 1280724"/>
              <a:gd name="connsiteX1" fmla="*/ 3168062 w 3319012"/>
              <a:gd name="connsiteY1" fmla="*/ 766772 h 1280724"/>
              <a:gd name="connsiteX2" fmla="*/ 2720904 w 3319012"/>
              <a:gd name="connsiteY2" fmla="*/ 366943 h 1280724"/>
              <a:gd name="connsiteX3" fmla="*/ 2465676 w 3319012"/>
              <a:gd name="connsiteY3" fmla="*/ 203528 h 1280724"/>
              <a:gd name="connsiteX4" fmla="*/ 2174096 w 3319012"/>
              <a:gd name="connsiteY4" fmla="*/ 101166 h 1280724"/>
              <a:gd name="connsiteX5" fmla="*/ 2013005 w 3319012"/>
              <a:gd name="connsiteY5" fmla="*/ 35964 h 1280724"/>
              <a:gd name="connsiteX6" fmla="*/ 1845460 w 3319012"/>
              <a:gd name="connsiteY6" fmla="*/ 303609 h 1280724"/>
              <a:gd name="connsiteX7" fmla="*/ 1588353 w 3319012"/>
              <a:gd name="connsiteY7" fmla="*/ 51036 h 1280724"/>
              <a:gd name="connsiteX8" fmla="*/ 1239525 w 3319012"/>
              <a:gd name="connsiteY8" fmla="*/ 20561 h 1280724"/>
              <a:gd name="connsiteX9" fmla="*/ 666716 w 3319012"/>
              <a:gd name="connsiteY9" fmla="*/ 292776 h 1280724"/>
              <a:gd name="connsiteX10" fmla="*/ 32217 w 3319012"/>
              <a:gd name="connsiteY10" fmla="*/ 886999 h 1280724"/>
              <a:gd name="connsiteX11" fmla="*/ 96385 w 3319012"/>
              <a:gd name="connsiteY11" fmla="*/ 1058114 h 1280724"/>
              <a:gd name="connsiteX12" fmla="*/ 123122 w 3319012"/>
              <a:gd name="connsiteY12" fmla="*/ 1223883 h 1280724"/>
              <a:gd name="connsiteX13" fmla="*/ 508132 w 3319012"/>
              <a:gd name="connsiteY13" fmla="*/ 1165062 h 1280724"/>
              <a:gd name="connsiteX14" fmla="*/ 1283501 w 3319012"/>
              <a:gd name="connsiteY14" fmla="*/ 1058114 h 1280724"/>
              <a:gd name="connsiteX15" fmla="*/ 2139080 w 3319012"/>
              <a:gd name="connsiteY15" fmla="*/ 1122283 h 1280724"/>
              <a:gd name="connsiteX16" fmla="*/ 3116432 w 3319012"/>
              <a:gd name="connsiteY16" fmla="*/ 1238708 h 1280724"/>
              <a:gd name="connsiteX17" fmla="*/ 3318186 w 3319012"/>
              <a:gd name="connsiteY17" fmla="*/ 1241899 h 1280724"/>
              <a:gd name="connsiteX0" fmla="*/ 3318186 w 3319012"/>
              <a:gd name="connsiteY0" fmla="*/ 1242416 h 1281241"/>
              <a:gd name="connsiteX1" fmla="*/ 3168062 w 3319012"/>
              <a:gd name="connsiteY1" fmla="*/ 767289 h 1281241"/>
              <a:gd name="connsiteX2" fmla="*/ 2720904 w 3319012"/>
              <a:gd name="connsiteY2" fmla="*/ 367460 h 1281241"/>
              <a:gd name="connsiteX3" fmla="*/ 2465676 w 3319012"/>
              <a:gd name="connsiteY3" fmla="*/ 204045 h 1281241"/>
              <a:gd name="connsiteX4" fmla="*/ 2174096 w 3319012"/>
              <a:gd name="connsiteY4" fmla="*/ 101683 h 1281241"/>
              <a:gd name="connsiteX5" fmla="*/ 2013005 w 3319012"/>
              <a:gd name="connsiteY5" fmla="*/ 36481 h 1281241"/>
              <a:gd name="connsiteX6" fmla="*/ 1845460 w 3319012"/>
              <a:gd name="connsiteY6" fmla="*/ 304126 h 1281241"/>
              <a:gd name="connsiteX7" fmla="*/ 1859061 w 3319012"/>
              <a:gd name="connsiteY7" fmla="*/ 316705 h 1281241"/>
              <a:gd name="connsiteX8" fmla="*/ 1588353 w 3319012"/>
              <a:gd name="connsiteY8" fmla="*/ 51553 h 1281241"/>
              <a:gd name="connsiteX9" fmla="*/ 1239525 w 3319012"/>
              <a:gd name="connsiteY9" fmla="*/ 21078 h 1281241"/>
              <a:gd name="connsiteX10" fmla="*/ 666716 w 3319012"/>
              <a:gd name="connsiteY10" fmla="*/ 293293 h 1281241"/>
              <a:gd name="connsiteX11" fmla="*/ 32217 w 3319012"/>
              <a:gd name="connsiteY11" fmla="*/ 887516 h 1281241"/>
              <a:gd name="connsiteX12" fmla="*/ 96385 w 3319012"/>
              <a:gd name="connsiteY12" fmla="*/ 1058631 h 1281241"/>
              <a:gd name="connsiteX13" fmla="*/ 123122 w 3319012"/>
              <a:gd name="connsiteY13" fmla="*/ 1224400 h 1281241"/>
              <a:gd name="connsiteX14" fmla="*/ 508132 w 3319012"/>
              <a:gd name="connsiteY14" fmla="*/ 1165579 h 1281241"/>
              <a:gd name="connsiteX15" fmla="*/ 1283501 w 3319012"/>
              <a:gd name="connsiteY15" fmla="*/ 1058631 h 1281241"/>
              <a:gd name="connsiteX16" fmla="*/ 2139080 w 3319012"/>
              <a:gd name="connsiteY16" fmla="*/ 1122800 h 1281241"/>
              <a:gd name="connsiteX17" fmla="*/ 3116432 w 3319012"/>
              <a:gd name="connsiteY17" fmla="*/ 1239225 h 1281241"/>
              <a:gd name="connsiteX18" fmla="*/ 3318186 w 3319012"/>
              <a:gd name="connsiteY18" fmla="*/ 1242416 h 1281241"/>
              <a:gd name="connsiteX0" fmla="*/ 3318186 w 3319012"/>
              <a:gd name="connsiteY0" fmla="*/ 1254107 h 1292932"/>
              <a:gd name="connsiteX1" fmla="*/ 3168062 w 3319012"/>
              <a:gd name="connsiteY1" fmla="*/ 778980 h 1292932"/>
              <a:gd name="connsiteX2" fmla="*/ 2720904 w 3319012"/>
              <a:gd name="connsiteY2" fmla="*/ 379151 h 1292932"/>
              <a:gd name="connsiteX3" fmla="*/ 2465676 w 3319012"/>
              <a:gd name="connsiteY3" fmla="*/ 215736 h 1292932"/>
              <a:gd name="connsiteX4" fmla="*/ 2174096 w 3319012"/>
              <a:gd name="connsiteY4" fmla="*/ 113374 h 1292932"/>
              <a:gd name="connsiteX5" fmla="*/ 2013005 w 3319012"/>
              <a:gd name="connsiteY5" fmla="*/ 48172 h 1292932"/>
              <a:gd name="connsiteX6" fmla="*/ 1845460 w 3319012"/>
              <a:gd name="connsiteY6" fmla="*/ 315817 h 1292932"/>
              <a:gd name="connsiteX7" fmla="*/ 1783711 w 3319012"/>
              <a:gd name="connsiteY7" fmla="*/ 556838 h 1292932"/>
              <a:gd name="connsiteX8" fmla="*/ 1588353 w 3319012"/>
              <a:gd name="connsiteY8" fmla="*/ 63244 h 1292932"/>
              <a:gd name="connsiteX9" fmla="*/ 1239525 w 3319012"/>
              <a:gd name="connsiteY9" fmla="*/ 32769 h 1292932"/>
              <a:gd name="connsiteX10" fmla="*/ 666716 w 3319012"/>
              <a:gd name="connsiteY10" fmla="*/ 304984 h 1292932"/>
              <a:gd name="connsiteX11" fmla="*/ 32217 w 3319012"/>
              <a:gd name="connsiteY11" fmla="*/ 899207 h 1292932"/>
              <a:gd name="connsiteX12" fmla="*/ 96385 w 3319012"/>
              <a:gd name="connsiteY12" fmla="*/ 1070322 h 1292932"/>
              <a:gd name="connsiteX13" fmla="*/ 123122 w 3319012"/>
              <a:gd name="connsiteY13" fmla="*/ 1236091 h 1292932"/>
              <a:gd name="connsiteX14" fmla="*/ 508132 w 3319012"/>
              <a:gd name="connsiteY14" fmla="*/ 1177270 h 1292932"/>
              <a:gd name="connsiteX15" fmla="*/ 1283501 w 3319012"/>
              <a:gd name="connsiteY15" fmla="*/ 1070322 h 1292932"/>
              <a:gd name="connsiteX16" fmla="*/ 2139080 w 3319012"/>
              <a:gd name="connsiteY16" fmla="*/ 1134491 h 1292932"/>
              <a:gd name="connsiteX17" fmla="*/ 3116432 w 3319012"/>
              <a:gd name="connsiteY17" fmla="*/ 1250916 h 1292932"/>
              <a:gd name="connsiteX18" fmla="*/ 3318186 w 3319012"/>
              <a:gd name="connsiteY18" fmla="*/ 1254107 h 1292932"/>
              <a:gd name="connsiteX0" fmla="*/ 3318186 w 3319012"/>
              <a:gd name="connsiteY0" fmla="*/ 1254107 h 1292932"/>
              <a:gd name="connsiteX1" fmla="*/ 3168062 w 3319012"/>
              <a:gd name="connsiteY1" fmla="*/ 778980 h 1292932"/>
              <a:gd name="connsiteX2" fmla="*/ 2720904 w 3319012"/>
              <a:gd name="connsiteY2" fmla="*/ 379151 h 1292932"/>
              <a:gd name="connsiteX3" fmla="*/ 2465676 w 3319012"/>
              <a:gd name="connsiteY3" fmla="*/ 215736 h 1292932"/>
              <a:gd name="connsiteX4" fmla="*/ 2174096 w 3319012"/>
              <a:gd name="connsiteY4" fmla="*/ 113374 h 1292932"/>
              <a:gd name="connsiteX5" fmla="*/ 2013005 w 3319012"/>
              <a:gd name="connsiteY5" fmla="*/ 48172 h 1292932"/>
              <a:gd name="connsiteX6" fmla="*/ 1979414 w 3319012"/>
              <a:gd name="connsiteY6" fmla="*/ 463632 h 1292932"/>
              <a:gd name="connsiteX7" fmla="*/ 1783711 w 3319012"/>
              <a:gd name="connsiteY7" fmla="*/ 556838 h 1292932"/>
              <a:gd name="connsiteX8" fmla="*/ 1588353 w 3319012"/>
              <a:gd name="connsiteY8" fmla="*/ 63244 h 1292932"/>
              <a:gd name="connsiteX9" fmla="*/ 1239525 w 3319012"/>
              <a:gd name="connsiteY9" fmla="*/ 32769 h 1292932"/>
              <a:gd name="connsiteX10" fmla="*/ 666716 w 3319012"/>
              <a:gd name="connsiteY10" fmla="*/ 304984 h 1292932"/>
              <a:gd name="connsiteX11" fmla="*/ 32217 w 3319012"/>
              <a:gd name="connsiteY11" fmla="*/ 899207 h 1292932"/>
              <a:gd name="connsiteX12" fmla="*/ 96385 w 3319012"/>
              <a:gd name="connsiteY12" fmla="*/ 1070322 h 1292932"/>
              <a:gd name="connsiteX13" fmla="*/ 123122 w 3319012"/>
              <a:gd name="connsiteY13" fmla="*/ 1236091 h 1292932"/>
              <a:gd name="connsiteX14" fmla="*/ 508132 w 3319012"/>
              <a:gd name="connsiteY14" fmla="*/ 1177270 h 1292932"/>
              <a:gd name="connsiteX15" fmla="*/ 1283501 w 3319012"/>
              <a:gd name="connsiteY15" fmla="*/ 1070322 h 1292932"/>
              <a:gd name="connsiteX16" fmla="*/ 2139080 w 3319012"/>
              <a:gd name="connsiteY16" fmla="*/ 1134491 h 1292932"/>
              <a:gd name="connsiteX17" fmla="*/ 3116432 w 3319012"/>
              <a:gd name="connsiteY17" fmla="*/ 1250916 h 1292932"/>
              <a:gd name="connsiteX18" fmla="*/ 3318186 w 3319012"/>
              <a:gd name="connsiteY18" fmla="*/ 1254107 h 1292932"/>
              <a:gd name="connsiteX0" fmla="*/ 3318186 w 3319012"/>
              <a:gd name="connsiteY0" fmla="*/ 1254107 h 1292932"/>
              <a:gd name="connsiteX1" fmla="*/ 3168062 w 3319012"/>
              <a:gd name="connsiteY1" fmla="*/ 778980 h 1292932"/>
              <a:gd name="connsiteX2" fmla="*/ 2720904 w 3319012"/>
              <a:gd name="connsiteY2" fmla="*/ 379151 h 1292932"/>
              <a:gd name="connsiteX3" fmla="*/ 2465676 w 3319012"/>
              <a:gd name="connsiteY3" fmla="*/ 215736 h 1292932"/>
              <a:gd name="connsiteX4" fmla="*/ 2174096 w 3319012"/>
              <a:gd name="connsiteY4" fmla="*/ 113374 h 1292932"/>
              <a:gd name="connsiteX5" fmla="*/ 2013005 w 3319012"/>
              <a:gd name="connsiteY5" fmla="*/ 48172 h 1292932"/>
              <a:gd name="connsiteX6" fmla="*/ 1979414 w 3319012"/>
              <a:gd name="connsiteY6" fmla="*/ 463632 h 1292932"/>
              <a:gd name="connsiteX7" fmla="*/ 1783711 w 3319012"/>
              <a:gd name="connsiteY7" fmla="*/ 556838 h 1292932"/>
              <a:gd name="connsiteX8" fmla="*/ 1588353 w 3319012"/>
              <a:gd name="connsiteY8" fmla="*/ 63244 h 1292932"/>
              <a:gd name="connsiteX9" fmla="*/ 1239525 w 3319012"/>
              <a:gd name="connsiteY9" fmla="*/ 32769 h 1292932"/>
              <a:gd name="connsiteX10" fmla="*/ 666716 w 3319012"/>
              <a:gd name="connsiteY10" fmla="*/ 304984 h 1292932"/>
              <a:gd name="connsiteX11" fmla="*/ 32217 w 3319012"/>
              <a:gd name="connsiteY11" fmla="*/ 899207 h 1292932"/>
              <a:gd name="connsiteX12" fmla="*/ 96385 w 3319012"/>
              <a:gd name="connsiteY12" fmla="*/ 1070322 h 1292932"/>
              <a:gd name="connsiteX13" fmla="*/ 123122 w 3319012"/>
              <a:gd name="connsiteY13" fmla="*/ 1236091 h 1292932"/>
              <a:gd name="connsiteX14" fmla="*/ 508132 w 3319012"/>
              <a:gd name="connsiteY14" fmla="*/ 1177270 h 1292932"/>
              <a:gd name="connsiteX15" fmla="*/ 1283501 w 3319012"/>
              <a:gd name="connsiteY15" fmla="*/ 1070322 h 1292932"/>
              <a:gd name="connsiteX16" fmla="*/ 2139080 w 3319012"/>
              <a:gd name="connsiteY16" fmla="*/ 1134491 h 1292932"/>
              <a:gd name="connsiteX17" fmla="*/ 3116432 w 3319012"/>
              <a:gd name="connsiteY17" fmla="*/ 1250916 h 1292932"/>
              <a:gd name="connsiteX18" fmla="*/ 3318186 w 3319012"/>
              <a:gd name="connsiteY18" fmla="*/ 1254107 h 1292932"/>
              <a:gd name="connsiteX0" fmla="*/ 3318186 w 3319012"/>
              <a:gd name="connsiteY0" fmla="*/ 1246747 h 1285572"/>
              <a:gd name="connsiteX1" fmla="*/ 3168062 w 3319012"/>
              <a:gd name="connsiteY1" fmla="*/ 771620 h 1285572"/>
              <a:gd name="connsiteX2" fmla="*/ 2720904 w 3319012"/>
              <a:gd name="connsiteY2" fmla="*/ 371791 h 1285572"/>
              <a:gd name="connsiteX3" fmla="*/ 2465676 w 3319012"/>
              <a:gd name="connsiteY3" fmla="*/ 208376 h 1285572"/>
              <a:gd name="connsiteX4" fmla="*/ 2174096 w 3319012"/>
              <a:gd name="connsiteY4" fmla="*/ 106014 h 1285572"/>
              <a:gd name="connsiteX5" fmla="*/ 2013005 w 3319012"/>
              <a:gd name="connsiteY5" fmla="*/ 40812 h 1285572"/>
              <a:gd name="connsiteX6" fmla="*/ 1979414 w 3319012"/>
              <a:gd name="connsiteY6" fmla="*/ 456272 h 1285572"/>
              <a:gd name="connsiteX7" fmla="*/ 1758595 w 3319012"/>
              <a:gd name="connsiteY7" fmla="*/ 415101 h 1285572"/>
              <a:gd name="connsiteX8" fmla="*/ 1588353 w 3319012"/>
              <a:gd name="connsiteY8" fmla="*/ 55884 h 1285572"/>
              <a:gd name="connsiteX9" fmla="*/ 1239525 w 3319012"/>
              <a:gd name="connsiteY9" fmla="*/ 25409 h 1285572"/>
              <a:gd name="connsiteX10" fmla="*/ 666716 w 3319012"/>
              <a:gd name="connsiteY10" fmla="*/ 297624 h 1285572"/>
              <a:gd name="connsiteX11" fmla="*/ 32217 w 3319012"/>
              <a:gd name="connsiteY11" fmla="*/ 891847 h 1285572"/>
              <a:gd name="connsiteX12" fmla="*/ 96385 w 3319012"/>
              <a:gd name="connsiteY12" fmla="*/ 1062962 h 1285572"/>
              <a:gd name="connsiteX13" fmla="*/ 123122 w 3319012"/>
              <a:gd name="connsiteY13" fmla="*/ 1228731 h 1285572"/>
              <a:gd name="connsiteX14" fmla="*/ 508132 w 3319012"/>
              <a:gd name="connsiteY14" fmla="*/ 1169910 h 1285572"/>
              <a:gd name="connsiteX15" fmla="*/ 1283501 w 3319012"/>
              <a:gd name="connsiteY15" fmla="*/ 1062962 h 1285572"/>
              <a:gd name="connsiteX16" fmla="*/ 2139080 w 3319012"/>
              <a:gd name="connsiteY16" fmla="*/ 1127131 h 1285572"/>
              <a:gd name="connsiteX17" fmla="*/ 3116432 w 3319012"/>
              <a:gd name="connsiteY17" fmla="*/ 1243556 h 1285572"/>
              <a:gd name="connsiteX18" fmla="*/ 3318186 w 3319012"/>
              <a:gd name="connsiteY18" fmla="*/ 1246747 h 1285572"/>
              <a:gd name="connsiteX0" fmla="*/ 3318186 w 3319012"/>
              <a:gd name="connsiteY0" fmla="*/ 1246747 h 1285572"/>
              <a:gd name="connsiteX1" fmla="*/ 3168062 w 3319012"/>
              <a:gd name="connsiteY1" fmla="*/ 771620 h 1285572"/>
              <a:gd name="connsiteX2" fmla="*/ 2720904 w 3319012"/>
              <a:gd name="connsiteY2" fmla="*/ 371791 h 1285572"/>
              <a:gd name="connsiteX3" fmla="*/ 2465676 w 3319012"/>
              <a:gd name="connsiteY3" fmla="*/ 208376 h 1285572"/>
              <a:gd name="connsiteX4" fmla="*/ 2174096 w 3319012"/>
              <a:gd name="connsiteY4" fmla="*/ 106014 h 1285572"/>
              <a:gd name="connsiteX5" fmla="*/ 2013005 w 3319012"/>
              <a:gd name="connsiteY5" fmla="*/ 40812 h 1285572"/>
              <a:gd name="connsiteX6" fmla="*/ 1979414 w 3319012"/>
              <a:gd name="connsiteY6" fmla="*/ 389084 h 1285572"/>
              <a:gd name="connsiteX7" fmla="*/ 1758595 w 3319012"/>
              <a:gd name="connsiteY7" fmla="*/ 415101 h 1285572"/>
              <a:gd name="connsiteX8" fmla="*/ 1588353 w 3319012"/>
              <a:gd name="connsiteY8" fmla="*/ 55884 h 1285572"/>
              <a:gd name="connsiteX9" fmla="*/ 1239525 w 3319012"/>
              <a:gd name="connsiteY9" fmla="*/ 25409 h 1285572"/>
              <a:gd name="connsiteX10" fmla="*/ 666716 w 3319012"/>
              <a:gd name="connsiteY10" fmla="*/ 297624 h 1285572"/>
              <a:gd name="connsiteX11" fmla="*/ 32217 w 3319012"/>
              <a:gd name="connsiteY11" fmla="*/ 891847 h 1285572"/>
              <a:gd name="connsiteX12" fmla="*/ 96385 w 3319012"/>
              <a:gd name="connsiteY12" fmla="*/ 1062962 h 1285572"/>
              <a:gd name="connsiteX13" fmla="*/ 123122 w 3319012"/>
              <a:gd name="connsiteY13" fmla="*/ 1228731 h 1285572"/>
              <a:gd name="connsiteX14" fmla="*/ 508132 w 3319012"/>
              <a:gd name="connsiteY14" fmla="*/ 1169910 h 1285572"/>
              <a:gd name="connsiteX15" fmla="*/ 1283501 w 3319012"/>
              <a:gd name="connsiteY15" fmla="*/ 1062962 h 1285572"/>
              <a:gd name="connsiteX16" fmla="*/ 2139080 w 3319012"/>
              <a:gd name="connsiteY16" fmla="*/ 1127131 h 1285572"/>
              <a:gd name="connsiteX17" fmla="*/ 3116432 w 3319012"/>
              <a:gd name="connsiteY17" fmla="*/ 1243556 h 1285572"/>
              <a:gd name="connsiteX18" fmla="*/ 3318186 w 3319012"/>
              <a:gd name="connsiteY18" fmla="*/ 1246747 h 1285572"/>
              <a:gd name="connsiteX0" fmla="*/ 3318186 w 3319012"/>
              <a:gd name="connsiteY0" fmla="*/ 1246747 h 1285572"/>
              <a:gd name="connsiteX1" fmla="*/ 3168062 w 3319012"/>
              <a:gd name="connsiteY1" fmla="*/ 771620 h 1285572"/>
              <a:gd name="connsiteX2" fmla="*/ 2720904 w 3319012"/>
              <a:gd name="connsiteY2" fmla="*/ 371791 h 1285572"/>
              <a:gd name="connsiteX3" fmla="*/ 2465676 w 3319012"/>
              <a:gd name="connsiteY3" fmla="*/ 208376 h 1285572"/>
              <a:gd name="connsiteX4" fmla="*/ 2174096 w 3319012"/>
              <a:gd name="connsiteY4" fmla="*/ 106014 h 1285572"/>
              <a:gd name="connsiteX5" fmla="*/ 2013005 w 3319012"/>
              <a:gd name="connsiteY5" fmla="*/ 40812 h 1285572"/>
              <a:gd name="connsiteX6" fmla="*/ 1971042 w 3319012"/>
              <a:gd name="connsiteY6" fmla="*/ 268144 h 1285572"/>
              <a:gd name="connsiteX7" fmla="*/ 1758595 w 3319012"/>
              <a:gd name="connsiteY7" fmla="*/ 415101 h 1285572"/>
              <a:gd name="connsiteX8" fmla="*/ 1588353 w 3319012"/>
              <a:gd name="connsiteY8" fmla="*/ 55884 h 1285572"/>
              <a:gd name="connsiteX9" fmla="*/ 1239525 w 3319012"/>
              <a:gd name="connsiteY9" fmla="*/ 25409 h 1285572"/>
              <a:gd name="connsiteX10" fmla="*/ 666716 w 3319012"/>
              <a:gd name="connsiteY10" fmla="*/ 297624 h 1285572"/>
              <a:gd name="connsiteX11" fmla="*/ 32217 w 3319012"/>
              <a:gd name="connsiteY11" fmla="*/ 891847 h 1285572"/>
              <a:gd name="connsiteX12" fmla="*/ 96385 w 3319012"/>
              <a:gd name="connsiteY12" fmla="*/ 1062962 h 1285572"/>
              <a:gd name="connsiteX13" fmla="*/ 123122 w 3319012"/>
              <a:gd name="connsiteY13" fmla="*/ 1228731 h 1285572"/>
              <a:gd name="connsiteX14" fmla="*/ 508132 w 3319012"/>
              <a:gd name="connsiteY14" fmla="*/ 1169910 h 1285572"/>
              <a:gd name="connsiteX15" fmla="*/ 1283501 w 3319012"/>
              <a:gd name="connsiteY15" fmla="*/ 1062962 h 1285572"/>
              <a:gd name="connsiteX16" fmla="*/ 2139080 w 3319012"/>
              <a:gd name="connsiteY16" fmla="*/ 1127131 h 1285572"/>
              <a:gd name="connsiteX17" fmla="*/ 3116432 w 3319012"/>
              <a:gd name="connsiteY17" fmla="*/ 1243556 h 1285572"/>
              <a:gd name="connsiteX18" fmla="*/ 3318186 w 3319012"/>
              <a:gd name="connsiteY18" fmla="*/ 1246747 h 1285572"/>
              <a:gd name="connsiteX0" fmla="*/ 3318186 w 3319012"/>
              <a:gd name="connsiteY0" fmla="*/ 1241327 h 1280152"/>
              <a:gd name="connsiteX1" fmla="*/ 3168062 w 3319012"/>
              <a:gd name="connsiteY1" fmla="*/ 766200 h 1280152"/>
              <a:gd name="connsiteX2" fmla="*/ 2720904 w 3319012"/>
              <a:gd name="connsiteY2" fmla="*/ 366371 h 1280152"/>
              <a:gd name="connsiteX3" fmla="*/ 2465676 w 3319012"/>
              <a:gd name="connsiteY3" fmla="*/ 202956 h 1280152"/>
              <a:gd name="connsiteX4" fmla="*/ 2174096 w 3319012"/>
              <a:gd name="connsiteY4" fmla="*/ 100594 h 1280152"/>
              <a:gd name="connsiteX5" fmla="*/ 2013005 w 3319012"/>
              <a:gd name="connsiteY5" fmla="*/ 35392 h 1280152"/>
              <a:gd name="connsiteX6" fmla="*/ 1971042 w 3319012"/>
              <a:gd name="connsiteY6" fmla="*/ 262724 h 1280152"/>
              <a:gd name="connsiteX7" fmla="*/ 1741850 w 3319012"/>
              <a:gd name="connsiteY7" fmla="*/ 288742 h 1280152"/>
              <a:gd name="connsiteX8" fmla="*/ 1588353 w 3319012"/>
              <a:gd name="connsiteY8" fmla="*/ 50464 h 1280152"/>
              <a:gd name="connsiteX9" fmla="*/ 1239525 w 3319012"/>
              <a:gd name="connsiteY9" fmla="*/ 19989 h 1280152"/>
              <a:gd name="connsiteX10" fmla="*/ 666716 w 3319012"/>
              <a:gd name="connsiteY10" fmla="*/ 292204 h 1280152"/>
              <a:gd name="connsiteX11" fmla="*/ 32217 w 3319012"/>
              <a:gd name="connsiteY11" fmla="*/ 886427 h 1280152"/>
              <a:gd name="connsiteX12" fmla="*/ 96385 w 3319012"/>
              <a:gd name="connsiteY12" fmla="*/ 1057542 h 1280152"/>
              <a:gd name="connsiteX13" fmla="*/ 123122 w 3319012"/>
              <a:gd name="connsiteY13" fmla="*/ 1223311 h 1280152"/>
              <a:gd name="connsiteX14" fmla="*/ 508132 w 3319012"/>
              <a:gd name="connsiteY14" fmla="*/ 1164490 h 1280152"/>
              <a:gd name="connsiteX15" fmla="*/ 1283501 w 3319012"/>
              <a:gd name="connsiteY15" fmla="*/ 1057542 h 1280152"/>
              <a:gd name="connsiteX16" fmla="*/ 2139080 w 3319012"/>
              <a:gd name="connsiteY16" fmla="*/ 1121711 h 1280152"/>
              <a:gd name="connsiteX17" fmla="*/ 3116432 w 3319012"/>
              <a:gd name="connsiteY17" fmla="*/ 1238136 h 1280152"/>
              <a:gd name="connsiteX18" fmla="*/ 3318186 w 3319012"/>
              <a:gd name="connsiteY18" fmla="*/ 1241327 h 1280152"/>
              <a:gd name="connsiteX0" fmla="*/ 3318186 w 3319012"/>
              <a:gd name="connsiteY0" fmla="*/ 1228858 h 1267683"/>
              <a:gd name="connsiteX1" fmla="*/ 3168062 w 3319012"/>
              <a:gd name="connsiteY1" fmla="*/ 753731 h 1267683"/>
              <a:gd name="connsiteX2" fmla="*/ 2720904 w 3319012"/>
              <a:gd name="connsiteY2" fmla="*/ 353902 h 1267683"/>
              <a:gd name="connsiteX3" fmla="*/ 2465676 w 3319012"/>
              <a:gd name="connsiteY3" fmla="*/ 190487 h 1267683"/>
              <a:gd name="connsiteX4" fmla="*/ 2174096 w 3319012"/>
              <a:gd name="connsiteY4" fmla="*/ 88125 h 1267683"/>
              <a:gd name="connsiteX5" fmla="*/ 2013005 w 3319012"/>
              <a:gd name="connsiteY5" fmla="*/ 22923 h 1267683"/>
              <a:gd name="connsiteX6" fmla="*/ 1971042 w 3319012"/>
              <a:gd name="connsiteY6" fmla="*/ 250255 h 1267683"/>
              <a:gd name="connsiteX7" fmla="*/ 1741850 w 3319012"/>
              <a:gd name="connsiteY7" fmla="*/ 276273 h 1267683"/>
              <a:gd name="connsiteX8" fmla="*/ 1588353 w 3319012"/>
              <a:gd name="connsiteY8" fmla="*/ 37995 h 1267683"/>
              <a:gd name="connsiteX9" fmla="*/ 1239525 w 3319012"/>
              <a:gd name="connsiteY9" fmla="*/ 7520 h 1267683"/>
              <a:gd name="connsiteX10" fmla="*/ 958029 w 3319012"/>
              <a:gd name="connsiteY10" fmla="*/ 110943 h 1267683"/>
              <a:gd name="connsiteX11" fmla="*/ 666716 w 3319012"/>
              <a:gd name="connsiteY11" fmla="*/ 279735 h 1267683"/>
              <a:gd name="connsiteX12" fmla="*/ 32217 w 3319012"/>
              <a:gd name="connsiteY12" fmla="*/ 873958 h 1267683"/>
              <a:gd name="connsiteX13" fmla="*/ 96385 w 3319012"/>
              <a:gd name="connsiteY13" fmla="*/ 1045073 h 1267683"/>
              <a:gd name="connsiteX14" fmla="*/ 123122 w 3319012"/>
              <a:gd name="connsiteY14" fmla="*/ 1210842 h 1267683"/>
              <a:gd name="connsiteX15" fmla="*/ 508132 w 3319012"/>
              <a:gd name="connsiteY15" fmla="*/ 1152021 h 1267683"/>
              <a:gd name="connsiteX16" fmla="*/ 1283501 w 3319012"/>
              <a:gd name="connsiteY16" fmla="*/ 1045073 h 1267683"/>
              <a:gd name="connsiteX17" fmla="*/ 2139080 w 3319012"/>
              <a:gd name="connsiteY17" fmla="*/ 1109242 h 1267683"/>
              <a:gd name="connsiteX18" fmla="*/ 3116432 w 3319012"/>
              <a:gd name="connsiteY18" fmla="*/ 1225667 h 1267683"/>
              <a:gd name="connsiteX19" fmla="*/ 3318186 w 3319012"/>
              <a:gd name="connsiteY19" fmla="*/ 1228858 h 1267683"/>
              <a:gd name="connsiteX0" fmla="*/ 3318186 w 3319012"/>
              <a:gd name="connsiteY0" fmla="*/ 1228858 h 1267683"/>
              <a:gd name="connsiteX1" fmla="*/ 3168062 w 3319012"/>
              <a:gd name="connsiteY1" fmla="*/ 753731 h 1267683"/>
              <a:gd name="connsiteX2" fmla="*/ 2720904 w 3319012"/>
              <a:gd name="connsiteY2" fmla="*/ 353902 h 1267683"/>
              <a:gd name="connsiteX3" fmla="*/ 2465676 w 3319012"/>
              <a:gd name="connsiteY3" fmla="*/ 190487 h 1267683"/>
              <a:gd name="connsiteX4" fmla="*/ 2174096 w 3319012"/>
              <a:gd name="connsiteY4" fmla="*/ 88125 h 1267683"/>
              <a:gd name="connsiteX5" fmla="*/ 2013005 w 3319012"/>
              <a:gd name="connsiteY5" fmla="*/ 22923 h 1267683"/>
              <a:gd name="connsiteX6" fmla="*/ 1971042 w 3319012"/>
              <a:gd name="connsiteY6" fmla="*/ 250255 h 1267683"/>
              <a:gd name="connsiteX7" fmla="*/ 1741850 w 3319012"/>
              <a:gd name="connsiteY7" fmla="*/ 276273 h 1267683"/>
              <a:gd name="connsiteX8" fmla="*/ 1588353 w 3319012"/>
              <a:gd name="connsiteY8" fmla="*/ 37995 h 1267683"/>
              <a:gd name="connsiteX9" fmla="*/ 1239525 w 3319012"/>
              <a:gd name="connsiteY9" fmla="*/ 7520 h 1267683"/>
              <a:gd name="connsiteX10" fmla="*/ 1113537 w 3319012"/>
              <a:gd name="connsiteY10" fmla="*/ 454979 h 1267683"/>
              <a:gd name="connsiteX11" fmla="*/ 666716 w 3319012"/>
              <a:gd name="connsiteY11" fmla="*/ 279735 h 1267683"/>
              <a:gd name="connsiteX12" fmla="*/ 32217 w 3319012"/>
              <a:gd name="connsiteY12" fmla="*/ 873958 h 1267683"/>
              <a:gd name="connsiteX13" fmla="*/ 96385 w 3319012"/>
              <a:gd name="connsiteY13" fmla="*/ 1045073 h 1267683"/>
              <a:gd name="connsiteX14" fmla="*/ 123122 w 3319012"/>
              <a:gd name="connsiteY14" fmla="*/ 1210842 h 1267683"/>
              <a:gd name="connsiteX15" fmla="*/ 508132 w 3319012"/>
              <a:gd name="connsiteY15" fmla="*/ 1152021 h 1267683"/>
              <a:gd name="connsiteX16" fmla="*/ 1283501 w 3319012"/>
              <a:gd name="connsiteY16" fmla="*/ 1045073 h 1267683"/>
              <a:gd name="connsiteX17" fmla="*/ 2139080 w 3319012"/>
              <a:gd name="connsiteY17" fmla="*/ 1109242 h 1267683"/>
              <a:gd name="connsiteX18" fmla="*/ 3116432 w 3319012"/>
              <a:gd name="connsiteY18" fmla="*/ 1225667 h 1267683"/>
              <a:gd name="connsiteX19" fmla="*/ 3318186 w 3319012"/>
              <a:gd name="connsiteY19" fmla="*/ 1228858 h 1267683"/>
              <a:gd name="connsiteX0" fmla="*/ 3318186 w 3319012"/>
              <a:gd name="connsiteY0" fmla="*/ 1228858 h 1267683"/>
              <a:gd name="connsiteX1" fmla="*/ 3168062 w 3319012"/>
              <a:gd name="connsiteY1" fmla="*/ 753731 h 1267683"/>
              <a:gd name="connsiteX2" fmla="*/ 2720904 w 3319012"/>
              <a:gd name="connsiteY2" fmla="*/ 353902 h 1267683"/>
              <a:gd name="connsiteX3" fmla="*/ 2465676 w 3319012"/>
              <a:gd name="connsiteY3" fmla="*/ 190487 h 1267683"/>
              <a:gd name="connsiteX4" fmla="*/ 2174096 w 3319012"/>
              <a:gd name="connsiteY4" fmla="*/ 88125 h 1267683"/>
              <a:gd name="connsiteX5" fmla="*/ 2013005 w 3319012"/>
              <a:gd name="connsiteY5" fmla="*/ 22923 h 1267683"/>
              <a:gd name="connsiteX6" fmla="*/ 1971042 w 3319012"/>
              <a:gd name="connsiteY6" fmla="*/ 250255 h 1267683"/>
              <a:gd name="connsiteX7" fmla="*/ 1741850 w 3319012"/>
              <a:gd name="connsiteY7" fmla="*/ 276273 h 1267683"/>
              <a:gd name="connsiteX8" fmla="*/ 1588353 w 3319012"/>
              <a:gd name="connsiteY8" fmla="*/ 37995 h 1267683"/>
              <a:gd name="connsiteX9" fmla="*/ 1239525 w 3319012"/>
              <a:gd name="connsiteY9" fmla="*/ 7520 h 1267683"/>
              <a:gd name="connsiteX10" fmla="*/ 1113537 w 3319012"/>
              <a:gd name="connsiteY10" fmla="*/ 454979 h 1267683"/>
              <a:gd name="connsiteX11" fmla="*/ 957964 w 3319012"/>
              <a:gd name="connsiteY11" fmla="*/ 358725 h 1267683"/>
              <a:gd name="connsiteX12" fmla="*/ 666716 w 3319012"/>
              <a:gd name="connsiteY12" fmla="*/ 279735 h 1267683"/>
              <a:gd name="connsiteX13" fmla="*/ 32217 w 3319012"/>
              <a:gd name="connsiteY13" fmla="*/ 873958 h 1267683"/>
              <a:gd name="connsiteX14" fmla="*/ 96385 w 3319012"/>
              <a:gd name="connsiteY14" fmla="*/ 1045073 h 1267683"/>
              <a:gd name="connsiteX15" fmla="*/ 123122 w 3319012"/>
              <a:gd name="connsiteY15" fmla="*/ 1210842 h 1267683"/>
              <a:gd name="connsiteX16" fmla="*/ 508132 w 3319012"/>
              <a:gd name="connsiteY16" fmla="*/ 1152021 h 1267683"/>
              <a:gd name="connsiteX17" fmla="*/ 1283501 w 3319012"/>
              <a:gd name="connsiteY17" fmla="*/ 1045073 h 1267683"/>
              <a:gd name="connsiteX18" fmla="*/ 2139080 w 3319012"/>
              <a:gd name="connsiteY18" fmla="*/ 1109242 h 1267683"/>
              <a:gd name="connsiteX19" fmla="*/ 3116432 w 3319012"/>
              <a:gd name="connsiteY19" fmla="*/ 1225667 h 1267683"/>
              <a:gd name="connsiteX20" fmla="*/ 3318186 w 3319012"/>
              <a:gd name="connsiteY20" fmla="*/ 1228858 h 1267683"/>
              <a:gd name="connsiteX0" fmla="*/ 3318186 w 3319012"/>
              <a:gd name="connsiteY0" fmla="*/ 1228858 h 1267683"/>
              <a:gd name="connsiteX1" fmla="*/ 3168062 w 3319012"/>
              <a:gd name="connsiteY1" fmla="*/ 753731 h 1267683"/>
              <a:gd name="connsiteX2" fmla="*/ 2720904 w 3319012"/>
              <a:gd name="connsiteY2" fmla="*/ 353902 h 1267683"/>
              <a:gd name="connsiteX3" fmla="*/ 2465676 w 3319012"/>
              <a:gd name="connsiteY3" fmla="*/ 190487 h 1267683"/>
              <a:gd name="connsiteX4" fmla="*/ 2174096 w 3319012"/>
              <a:gd name="connsiteY4" fmla="*/ 88125 h 1267683"/>
              <a:gd name="connsiteX5" fmla="*/ 2013005 w 3319012"/>
              <a:gd name="connsiteY5" fmla="*/ 22923 h 1267683"/>
              <a:gd name="connsiteX6" fmla="*/ 1971042 w 3319012"/>
              <a:gd name="connsiteY6" fmla="*/ 250255 h 1267683"/>
              <a:gd name="connsiteX7" fmla="*/ 1741850 w 3319012"/>
              <a:gd name="connsiteY7" fmla="*/ 276273 h 1267683"/>
              <a:gd name="connsiteX8" fmla="*/ 1588353 w 3319012"/>
              <a:gd name="connsiteY8" fmla="*/ 37995 h 1267683"/>
              <a:gd name="connsiteX9" fmla="*/ 1239525 w 3319012"/>
              <a:gd name="connsiteY9" fmla="*/ 7520 h 1267683"/>
              <a:gd name="connsiteX10" fmla="*/ 1113537 w 3319012"/>
              <a:gd name="connsiteY10" fmla="*/ 454979 h 1267683"/>
              <a:gd name="connsiteX11" fmla="*/ 962839 w 3319012"/>
              <a:gd name="connsiteY11" fmla="*/ 456380 h 1267683"/>
              <a:gd name="connsiteX12" fmla="*/ 666716 w 3319012"/>
              <a:gd name="connsiteY12" fmla="*/ 279735 h 1267683"/>
              <a:gd name="connsiteX13" fmla="*/ 32217 w 3319012"/>
              <a:gd name="connsiteY13" fmla="*/ 873958 h 1267683"/>
              <a:gd name="connsiteX14" fmla="*/ 96385 w 3319012"/>
              <a:gd name="connsiteY14" fmla="*/ 1045073 h 1267683"/>
              <a:gd name="connsiteX15" fmla="*/ 123122 w 3319012"/>
              <a:gd name="connsiteY15" fmla="*/ 1210842 h 1267683"/>
              <a:gd name="connsiteX16" fmla="*/ 508132 w 3319012"/>
              <a:gd name="connsiteY16" fmla="*/ 1152021 h 1267683"/>
              <a:gd name="connsiteX17" fmla="*/ 1283501 w 3319012"/>
              <a:gd name="connsiteY17" fmla="*/ 1045073 h 1267683"/>
              <a:gd name="connsiteX18" fmla="*/ 2139080 w 3319012"/>
              <a:gd name="connsiteY18" fmla="*/ 1109242 h 1267683"/>
              <a:gd name="connsiteX19" fmla="*/ 3116432 w 3319012"/>
              <a:gd name="connsiteY19" fmla="*/ 1225667 h 1267683"/>
              <a:gd name="connsiteX20" fmla="*/ 3318186 w 3319012"/>
              <a:gd name="connsiteY20" fmla="*/ 1228858 h 1267683"/>
              <a:gd name="connsiteX0" fmla="*/ 3318186 w 3319012"/>
              <a:gd name="connsiteY0" fmla="*/ 1228858 h 1267683"/>
              <a:gd name="connsiteX1" fmla="*/ 3168062 w 3319012"/>
              <a:gd name="connsiteY1" fmla="*/ 753731 h 1267683"/>
              <a:gd name="connsiteX2" fmla="*/ 2720904 w 3319012"/>
              <a:gd name="connsiteY2" fmla="*/ 353902 h 1267683"/>
              <a:gd name="connsiteX3" fmla="*/ 2465676 w 3319012"/>
              <a:gd name="connsiteY3" fmla="*/ 190487 h 1267683"/>
              <a:gd name="connsiteX4" fmla="*/ 2174096 w 3319012"/>
              <a:gd name="connsiteY4" fmla="*/ 88125 h 1267683"/>
              <a:gd name="connsiteX5" fmla="*/ 2013005 w 3319012"/>
              <a:gd name="connsiteY5" fmla="*/ 22923 h 1267683"/>
              <a:gd name="connsiteX6" fmla="*/ 1971042 w 3319012"/>
              <a:gd name="connsiteY6" fmla="*/ 250255 h 1267683"/>
              <a:gd name="connsiteX7" fmla="*/ 1741850 w 3319012"/>
              <a:gd name="connsiteY7" fmla="*/ 276273 h 1267683"/>
              <a:gd name="connsiteX8" fmla="*/ 1588353 w 3319012"/>
              <a:gd name="connsiteY8" fmla="*/ 37995 h 1267683"/>
              <a:gd name="connsiteX9" fmla="*/ 1239525 w 3319012"/>
              <a:gd name="connsiteY9" fmla="*/ 7520 h 1267683"/>
              <a:gd name="connsiteX10" fmla="*/ 1113537 w 3319012"/>
              <a:gd name="connsiteY10" fmla="*/ 454979 h 1267683"/>
              <a:gd name="connsiteX11" fmla="*/ 962839 w 3319012"/>
              <a:gd name="connsiteY11" fmla="*/ 456380 h 1267683"/>
              <a:gd name="connsiteX12" fmla="*/ 666716 w 3319012"/>
              <a:gd name="connsiteY12" fmla="*/ 279735 h 1267683"/>
              <a:gd name="connsiteX13" fmla="*/ 32217 w 3319012"/>
              <a:gd name="connsiteY13" fmla="*/ 873958 h 1267683"/>
              <a:gd name="connsiteX14" fmla="*/ 96385 w 3319012"/>
              <a:gd name="connsiteY14" fmla="*/ 1045073 h 1267683"/>
              <a:gd name="connsiteX15" fmla="*/ 123122 w 3319012"/>
              <a:gd name="connsiteY15" fmla="*/ 1210842 h 1267683"/>
              <a:gd name="connsiteX16" fmla="*/ 508132 w 3319012"/>
              <a:gd name="connsiteY16" fmla="*/ 1152021 h 1267683"/>
              <a:gd name="connsiteX17" fmla="*/ 1283501 w 3319012"/>
              <a:gd name="connsiteY17" fmla="*/ 1045073 h 1267683"/>
              <a:gd name="connsiteX18" fmla="*/ 2139080 w 3319012"/>
              <a:gd name="connsiteY18" fmla="*/ 1109242 h 1267683"/>
              <a:gd name="connsiteX19" fmla="*/ 3116432 w 3319012"/>
              <a:gd name="connsiteY19" fmla="*/ 1225667 h 1267683"/>
              <a:gd name="connsiteX20" fmla="*/ 3318186 w 3319012"/>
              <a:gd name="connsiteY20" fmla="*/ 1228858 h 1267683"/>
              <a:gd name="connsiteX0" fmla="*/ 3318186 w 3319012"/>
              <a:gd name="connsiteY0" fmla="*/ 1212428 h 1251253"/>
              <a:gd name="connsiteX1" fmla="*/ 3168062 w 3319012"/>
              <a:gd name="connsiteY1" fmla="*/ 737301 h 1251253"/>
              <a:gd name="connsiteX2" fmla="*/ 2720904 w 3319012"/>
              <a:gd name="connsiteY2" fmla="*/ 337472 h 1251253"/>
              <a:gd name="connsiteX3" fmla="*/ 2465676 w 3319012"/>
              <a:gd name="connsiteY3" fmla="*/ 174057 h 1251253"/>
              <a:gd name="connsiteX4" fmla="*/ 2174096 w 3319012"/>
              <a:gd name="connsiteY4" fmla="*/ 71695 h 1251253"/>
              <a:gd name="connsiteX5" fmla="*/ 2013005 w 3319012"/>
              <a:gd name="connsiteY5" fmla="*/ 6493 h 1251253"/>
              <a:gd name="connsiteX6" fmla="*/ 1971042 w 3319012"/>
              <a:gd name="connsiteY6" fmla="*/ 233825 h 1251253"/>
              <a:gd name="connsiteX7" fmla="*/ 1741850 w 3319012"/>
              <a:gd name="connsiteY7" fmla="*/ 259843 h 1251253"/>
              <a:gd name="connsiteX8" fmla="*/ 1588353 w 3319012"/>
              <a:gd name="connsiteY8" fmla="*/ 21565 h 1251253"/>
              <a:gd name="connsiteX9" fmla="*/ 1266451 w 3319012"/>
              <a:gd name="connsiteY9" fmla="*/ 94587 h 1251253"/>
              <a:gd name="connsiteX10" fmla="*/ 1113537 w 3319012"/>
              <a:gd name="connsiteY10" fmla="*/ 438549 h 1251253"/>
              <a:gd name="connsiteX11" fmla="*/ 962839 w 3319012"/>
              <a:gd name="connsiteY11" fmla="*/ 439950 h 1251253"/>
              <a:gd name="connsiteX12" fmla="*/ 666716 w 3319012"/>
              <a:gd name="connsiteY12" fmla="*/ 263305 h 1251253"/>
              <a:gd name="connsiteX13" fmla="*/ 32217 w 3319012"/>
              <a:gd name="connsiteY13" fmla="*/ 857528 h 1251253"/>
              <a:gd name="connsiteX14" fmla="*/ 96385 w 3319012"/>
              <a:gd name="connsiteY14" fmla="*/ 1028643 h 1251253"/>
              <a:gd name="connsiteX15" fmla="*/ 123122 w 3319012"/>
              <a:gd name="connsiteY15" fmla="*/ 1194412 h 1251253"/>
              <a:gd name="connsiteX16" fmla="*/ 508132 w 3319012"/>
              <a:gd name="connsiteY16" fmla="*/ 1135591 h 1251253"/>
              <a:gd name="connsiteX17" fmla="*/ 1283501 w 3319012"/>
              <a:gd name="connsiteY17" fmla="*/ 1028643 h 1251253"/>
              <a:gd name="connsiteX18" fmla="*/ 2139080 w 3319012"/>
              <a:gd name="connsiteY18" fmla="*/ 1092812 h 1251253"/>
              <a:gd name="connsiteX19" fmla="*/ 3116432 w 3319012"/>
              <a:gd name="connsiteY19" fmla="*/ 1209237 h 1251253"/>
              <a:gd name="connsiteX20" fmla="*/ 3318186 w 3319012"/>
              <a:gd name="connsiteY20" fmla="*/ 1212428 h 1251253"/>
              <a:gd name="connsiteX0" fmla="*/ 3318186 w 3319012"/>
              <a:gd name="connsiteY0" fmla="*/ 1212428 h 1251253"/>
              <a:gd name="connsiteX1" fmla="*/ 3168062 w 3319012"/>
              <a:gd name="connsiteY1" fmla="*/ 737301 h 1251253"/>
              <a:gd name="connsiteX2" fmla="*/ 2720904 w 3319012"/>
              <a:gd name="connsiteY2" fmla="*/ 337472 h 1251253"/>
              <a:gd name="connsiteX3" fmla="*/ 2465676 w 3319012"/>
              <a:gd name="connsiteY3" fmla="*/ 174057 h 1251253"/>
              <a:gd name="connsiteX4" fmla="*/ 2174096 w 3319012"/>
              <a:gd name="connsiteY4" fmla="*/ 71695 h 1251253"/>
              <a:gd name="connsiteX5" fmla="*/ 2013005 w 3319012"/>
              <a:gd name="connsiteY5" fmla="*/ 6493 h 1251253"/>
              <a:gd name="connsiteX6" fmla="*/ 1971042 w 3319012"/>
              <a:gd name="connsiteY6" fmla="*/ 233825 h 1251253"/>
              <a:gd name="connsiteX7" fmla="*/ 1741850 w 3319012"/>
              <a:gd name="connsiteY7" fmla="*/ 259843 h 1251253"/>
              <a:gd name="connsiteX8" fmla="*/ 1618977 w 3319012"/>
              <a:gd name="connsiteY8" fmla="*/ 43440 h 1251253"/>
              <a:gd name="connsiteX9" fmla="*/ 1266451 w 3319012"/>
              <a:gd name="connsiteY9" fmla="*/ 94587 h 1251253"/>
              <a:gd name="connsiteX10" fmla="*/ 1113537 w 3319012"/>
              <a:gd name="connsiteY10" fmla="*/ 438549 h 1251253"/>
              <a:gd name="connsiteX11" fmla="*/ 962839 w 3319012"/>
              <a:gd name="connsiteY11" fmla="*/ 439950 h 1251253"/>
              <a:gd name="connsiteX12" fmla="*/ 666716 w 3319012"/>
              <a:gd name="connsiteY12" fmla="*/ 263305 h 1251253"/>
              <a:gd name="connsiteX13" fmla="*/ 32217 w 3319012"/>
              <a:gd name="connsiteY13" fmla="*/ 857528 h 1251253"/>
              <a:gd name="connsiteX14" fmla="*/ 96385 w 3319012"/>
              <a:gd name="connsiteY14" fmla="*/ 1028643 h 1251253"/>
              <a:gd name="connsiteX15" fmla="*/ 123122 w 3319012"/>
              <a:gd name="connsiteY15" fmla="*/ 1194412 h 1251253"/>
              <a:gd name="connsiteX16" fmla="*/ 508132 w 3319012"/>
              <a:gd name="connsiteY16" fmla="*/ 1135591 h 1251253"/>
              <a:gd name="connsiteX17" fmla="*/ 1283501 w 3319012"/>
              <a:gd name="connsiteY17" fmla="*/ 1028643 h 1251253"/>
              <a:gd name="connsiteX18" fmla="*/ 2139080 w 3319012"/>
              <a:gd name="connsiteY18" fmla="*/ 1092812 h 1251253"/>
              <a:gd name="connsiteX19" fmla="*/ 3116432 w 3319012"/>
              <a:gd name="connsiteY19" fmla="*/ 1209237 h 1251253"/>
              <a:gd name="connsiteX20" fmla="*/ 3318186 w 3319012"/>
              <a:gd name="connsiteY20" fmla="*/ 1212428 h 1251253"/>
              <a:gd name="connsiteX0" fmla="*/ 3318186 w 3319012"/>
              <a:gd name="connsiteY0" fmla="*/ 1211319 h 1250144"/>
              <a:gd name="connsiteX1" fmla="*/ 3168062 w 3319012"/>
              <a:gd name="connsiteY1" fmla="*/ 736192 h 1250144"/>
              <a:gd name="connsiteX2" fmla="*/ 2720904 w 3319012"/>
              <a:gd name="connsiteY2" fmla="*/ 336363 h 1250144"/>
              <a:gd name="connsiteX3" fmla="*/ 2613954 w 3319012"/>
              <a:gd name="connsiteY3" fmla="*/ 60774 h 1250144"/>
              <a:gd name="connsiteX4" fmla="*/ 2174096 w 3319012"/>
              <a:gd name="connsiteY4" fmla="*/ 70586 h 1250144"/>
              <a:gd name="connsiteX5" fmla="*/ 2013005 w 3319012"/>
              <a:gd name="connsiteY5" fmla="*/ 5384 h 1250144"/>
              <a:gd name="connsiteX6" fmla="*/ 1971042 w 3319012"/>
              <a:gd name="connsiteY6" fmla="*/ 232716 h 1250144"/>
              <a:gd name="connsiteX7" fmla="*/ 1741850 w 3319012"/>
              <a:gd name="connsiteY7" fmla="*/ 258734 h 1250144"/>
              <a:gd name="connsiteX8" fmla="*/ 1618977 w 3319012"/>
              <a:gd name="connsiteY8" fmla="*/ 42331 h 1250144"/>
              <a:gd name="connsiteX9" fmla="*/ 1266451 w 3319012"/>
              <a:gd name="connsiteY9" fmla="*/ 93478 h 1250144"/>
              <a:gd name="connsiteX10" fmla="*/ 1113537 w 3319012"/>
              <a:gd name="connsiteY10" fmla="*/ 437440 h 1250144"/>
              <a:gd name="connsiteX11" fmla="*/ 962839 w 3319012"/>
              <a:gd name="connsiteY11" fmla="*/ 438841 h 1250144"/>
              <a:gd name="connsiteX12" fmla="*/ 666716 w 3319012"/>
              <a:gd name="connsiteY12" fmla="*/ 262196 h 1250144"/>
              <a:gd name="connsiteX13" fmla="*/ 32217 w 3319012"/>
              <a:gd name="connsiteY13" fmla="*/ 856419 h 1250144"/>
              <a:gd name="connsiteX14" fmla="*/ 96385 w 3319012"/>
              <a:gd name="connsiteY14" fmla="*/ 1027534 h 1250144"/>
              <a:gd name="connsiteX15" fmla="*/ 123122 w 3319012"/>
              <a:gd name="connsiteY15" fmla="*/ 1193303 h 1250144"/>
              <a:gd name="connsiteX16" fmla="*/ 508132 w 3319012"/>
              <a:gd name="connsiteY16" fmla="*/ 1134482 h 1250144"/>
              <a:gd name="connsiteX17" fmla="*/ 1283501 w 3319012"/>
              <a:gd name="connsiteY17" fmla="*/ 1027534 h 1250144"/>
              <a:gd name="connsiteX18" fmla="*/ 2139080 w 3319012"/>
              <a:gd name="connsiteY18" fmla="*/ 1091703 h 1250144"/>
              <a:gd name="connsiteX19" fmla="*/ 3116432 w 3319012"/>
              <a:gd name="connsiteY19" fmla="*/ 1208128 h 1250144"/>
              <a:gd name="connsiteX20" fmla="*/ 3318186 w 3319012"/>
              <a:gd name="connsiteY20" fmla="*/ 1211319 h 1250144"/>
              <a:gd name="connsiteX0" fmla="*/ 3318186 w 3319012"/>
              <a:gd name="connsiteY0" fmla="*/ 1220278 h 1259103"/>
              <a:gd name="connsiteX1" fmla="*/ 3168062 w 3319012"/>
              <a:gd name="connsiteY1" fmla="*/ 745151 h 1259103"/>
              <a:gd name="connsiteX2" fmla="*/ 2720904 w 3319012"/>
              <a:gd name="connsiteY2" fmla="*/ 345322 h 1259103"/>
              <a:gd name="connsiteX3" fmla="*/ 2613954 w 3319012"/>
              <a:gd name="connsiteY3" fmla="*/ 69733 h 1259103"/>
              <a:gd name="connsiteX4" fmla="*/ 2241496 w 3319012"/>
              <a:gd name="connsiteY4" fmla="*/ 28557 h 1259103"/>
              <a:gd name="connsiteX5" fmla="*/ 2013005 w 3319012"/>
              <a:gd name="connsiteY5" fmla="*/ 14343 h 1259103"/>
              <a:gd name="connsiteX6" fmla="*/ 1971042 w 3319012"/>
              <a:gd name="connsiteY6" fmla="*/ 241675 h 1259103"/>
              <a:gd name="connsiteX7" fmla="*/ 1741850 w 3319012"/>
              <a:gd name="connsiteY7" fmla="*/ 267693 h 1259103"/>
              <a:gd name="connsiteX8" fmla="*/ 1618977 w 3319012"/>
              <a:gd name="connsiteY8" fmla="*/ 51290 h 1259103"/>
              <a:gd name="connsiteX9" fmla="*/ 1266451 w 3319012"/>
              <a:gd name="connsiteY9" fmla="*/ 102437 h 1259103"/>
              <a:gd name="connsiteX10" fmla="*/ 1113537 w 3319012"/>
              <a:gd name="connsiteY10" fmla="*/ 446399 h 1259103"/>
              <a:gd name="connsiteX11" fmla="*/ 962839 w 3319012"/>
              <a:gd name="connsiteY11" fmla="*/ 447800 h 1259103"/>
              <a:gd name="connsiteX12" fmla="*/ 666716 w 3319012"/>
              <a:gd name="connsiteY12" fmla="*/ 271155 h 1259103"/>
              <a:gd name="connsiteX13" fmla="*/ 32217 w 3319012"/>
              <a:gd name="connsiteY13" fmla="*/ 865378 h 1259103"/>
              <a:gd name="connsiteX14" fmla="*/ 96385 w 3319012"/>
              <a:gd name="connsiteY14" fmla="*/ 1036493 h 1259103"/>
              <a:gd name="connsiteX15" fmla="*/ 123122 w 3319012"/>
              <a:gd name="connsiteY15" fmla="*/ 1202262 h 1259103"/>
              <a:gd name="connsiteX16" fmla="*/ 508132 w 3319012"/>
              <a:gd name="connsiteY16" fmla="*/ 1143441 h 1259103"/>
              <a:gd name="connsiteX17" fmla="*/ 1283501 w 3319012"/>
              <a:gd name="connsiteY17" fmla="*/ 1036493 h 1259103"/>
              <a:gd name="connsiteX18" fmla="*/ 2139080 w 3319012"/>
              <a:gd name="connsiteY18" fmla="*/ 1100662 h 1259103"/>
              <a:gd name="connsiteX19" fmla="*/ 3116432 w 3319012"/>
              <a:gd name="connsiteY19" fmla="*/ 1217087 h 1259103"/>
              <a:gd name="connsiteX20" fmla="*/ 3318186 w 3319012"/>
              <a:gd name="connsiteY20" fmla="*/ 1220278 h 1259103"/>
              <a:gd name="connsiteX0" fmla="*/ 3318186 w 3319012"/>
              <a:gd name="connsiteY0" fmla="*/ 1202775 h 1241600"/>
              <a:gd name="connsiteX1" fmla="*/ 3168062 w 3319012"/>
              <a:gd name="connsiteY1" fmla="*/ 727648 h 1241600"/>
              <a:gd name="connsiteX2" fmla="*/ 2720904 w 3319012"/>
              <a:gd name="connsiteY2" fmla="*/ 327819 h 1241600"/>
              <a:gd name="connsiteX3" fmla="*/ 2613954 w 3319012"/>
              <a:gd name="connsiteY3" fmla="*/ 52230 h 1241600"/>
              <a:gd name="connsiteX4" fmla="*/ 2241496 w 3319012"/>
              <a:gd name="connsiteY4" fmla="*/ 11054 h 1241600"/>
              <a:gd name="connsiteX5" fmla="*/ 2101214 w 3319012"/>
              <a:gd name="connsiteY5" fmla="*/ 20194 h 1241600"/>
              <a:gd name="connsiteX6" fmla="*/ 1971042 w 3319012"/>
              <a:gd name="connsiteY6" fmla="*/ 224172 h 1241600"/>
              <a:gd name="connsiteX7" fmla="*/ 1741850 w 3319012"/>
              <a:gd name="connsiteY7" fmla="*/ 250190 h 1241600"/>
              <a:gd name="connsiteX8" fmla="*/ 1618977 w 3319012"/>
              <a:gd name="connsiteY8" fmla="*/ 33787 h 1241600"/>
              <a:gd name="connsiteX9" fmla="*/ 1266451 w 3319012"/>
              <a:gd name="connsiteY9" fmla="*/ 84934 h 1241600"/>
              <a:gd name="connsiteX10" fmla="*/ 1113537 w 3319012"/>
              <a:gd name="connsiteY10" fmla="*/ 428896 h 1241600"/>
              <a:gd name="connsiteX11" fmla="*/ 962839 w 3319012"/>
              <a:gd name="connsiteY11" fmla="*/ 430297 h 1241600"/>
              <a:gd name="connsiteX12" fmla="*/ 666716 w 3319012"/>
              <a:gd name="connsiteY12" fmla="*/ 253652 h 1241600"/>
              <a:gd name="connsiteX13" fmla="*/ 32217 w 3319012"/>
              <a:gd name="connsiteY13" fmla="*/ 847875 h 1241600"/>
              <a:gd name="connsiteX14" fmla="*/ 96385 w 3319012"/>
              <a:gd name="connsiteY14" fmla="*/ 1018990 h 1241600"/>
              <a:gd name="connsiteX15" fmla="*/ 123122 w 3319012"/>
              <a:gd name="connsiteY15" fmla="*/ 1184759 h 1241600"/>
              <a:gd name="connsiteX16" fmla="*/ 508132 w 3319012"/>
              <a:gd name="connsiteY16" fmla="*/ 1125938 h 1241600"/>
              <a:gd name="connsiteX17" fmla="*/ 1283501 w 3319012"/>
              <a:gd name="connsiteY17" fmla="*/ 1018990 h 1241600"/>
              <a:gd name="connsiteX18" fmla="*/ 2139080 w 3319012"/>
              <a:gd name="connsiteY18" fmla="*/ 1083159 h 1241600"/>
              <a:gd name="connsiteX19" fmla="*/ 3116432 w 3319012"/>
              <a:gd name="connsiteY19" fmla="*/ 1199584 h 1241600"/>
              <a:gd name="connsiteX20" fmla="*/ 3318186 w 3319012"/>
              <a:gd name="connsiteY20" fmla="*/ 1202775 h 1241600"/>
              <a:gd name="connsiteX0" fmla="*/ 3318186 w 3319012"/>
              <a:gd name="connsiteY0" fmla="*/ 1202177 h 1241002"/>
              <a:gd name="connsiteX1" fmla="*/ 3168062 w 3319012"/>
              <a:gd name="connsiteY1" fmla="*/ 727050 h 1241002"/>
              <a:gd name="connsiteX2" fmla="*/ 2720904 w 3319012"/>
              <a:gd name="connsiteY2" fmla="*/ 327221 h 1241002"/>
              <a:gd name="connsiteX3" fmla="*/ 2613954 w 3319012"/>
              <a:gd name="connsiteY3" fmla="*/ 51632 h 1241002"/>
              <a:gd name="connsiteX4" fmla="*/ 2241496 w 3319012"/>
              <a:gd name="connsiteY4" fmla="*/ 10456 h 1241002"/>
              <a:gd name="connsiteX5" fmla="*/ 2101214 w 3319012"/>
              <a:gd name="connsiteY5" fmla="*/ 19596 h 1241002"/>
              <a:gd name="connsiteX6" fmla="*/ 2250385 w 3319012"/>
              <a:gd name="connsiteY6" fmla="*/ 214935 h 1241002"/>
              <a:gd name="connsiteX7" fmla="*/ 1741850 w 3319012"/>
              <a:gd name="connsiteY7" fmla="*/ 249592 h 1241002"/>
              <a:gd name="connsiteX8" fmla="*/ 1618977 w 3319012"/>
              <a:gd name="connsiteY8" fmla="*/ 33189 h 1241002"/>
              <a:gd name="connsiteX9" fmla="*/ 1266451 w 3319012"/>
              <a:gd name="connsiteY9" fmla="*/ 84336 h 1241002"/>
              <a:gd name="connsiteX10" fmla="*/ 1113537 w 3319012"/>
              <a:gd name="connsiteY10" fmla="*/ 428298 h 1241002"/>
              <a:gd name="connsiteX11" fmla="*/ 962839 w 3319012"/>
              <a:gd name="connsiteY11" fmla="*/ 429699 h 1241002"/>
              <a:gd name="connsiteX12" fmla="*/ 666716 w 3319012"/>
              <a:gd name="connsiteY12" fmla="*/ 253054 h 1241002"/>
              <a:gd name="connsiteX13" fmla="*/ 32217 w 3319012"/>
              <a:gd name="connsiteY13" fmla="*/ 847277 h 1241002"/>
              <a:gd name="connsiteX14" fmla="*/ 96385 w 3319012"/>
              <a:gd name="connsiteY14" fmla="*/ 1018392 h 1241002"/>
              <a:gd name="connsiteX15" fmla="*/ 123122 w 3319012"/>
              <a:gd name="connsiteY15" fmla="*/ 1184161 h 1241002"/>
              <a:gd name="connsiteX16" fmla="*/ 508132 w 3319012"/>
              <a:gd name="connsiteY16" fmla="*/ 1125340 h 1241002"/>
              <a:gd name="connsiteX17" fmla="*/ 1283501 w 3319012"/>
              <a:gd name="connsiteY17" fmla="*/ 1018392 h 1241002"/>
              <a:gd name="connsiteX18" fmla="*/ 2139080 w 3319012"/>
              <a:gd name="connsiteY18" fmla="*/ 1082561 h 1241002"/>
              <a:gd name="connsiteX19" fmla="*/ 3116432 w 3319012"/>
              <a:gd name="connsiteY19" fmla="*/ 1198986 h 1241002"/>
              <a:gd name="connsiteX20" fmla="*/ 3318186 w 3319012"/>
              <a:gd name="connsiteY20" fmla="*/ 1202177 h 1241002"/>
              <a:gd name="connsiteX0" fmla="*/ 3318186 w 3319012"/>
              <a:gd name="connsiteY0" fmla="*/ 1202177 h 1241002"/>
              <a:gd name="connsiteX1" fmla="*/ 3168062 w 3319012"/>
              <a:gd name="connsiteY1" fmla="*/ 727050 h 1241002"/>
              <a:gd name="connsiteX2" fmla="*/ 2720904 w 3319012"/>
              <a:gd name="connsiteY2" fmla="*/ 327221 h 1241002"/>
              <a:gd name="connsiteX3" fmla="*/ 2613954 w 3319012"/>
              <a:gd name="connsiteY3" fmla="*/ 51632 h 1241002"/>
              <a:gd name="connsiteX4" fmla="*/ 2241496 w 3319012"/>
              <a:gd name="connsiteY4" fmla="*/ 10456 h 1241002"/>
              <a:gd name="connsiteX5" fmla="*/ 2101214 w 3319012"/>
              <a:gd name="connsiteY5" fmla="*/ 19596 h 1241002"/>
              <a:gd name="connsiteX6" fmla="*/ 2250385 w 3319012"/>
              <a:gd name="connsiteY6" fmla="*/ 214935 h 1241002"/>
              <a:gd name="connsiteX7" fmla="*/ 2060388 w 3319012"/>
              <a:gd name="connsiteY7" fmla="*/ 278862 h 1241002"/>
              <a:gd name="connsiteX8" fmla="*/ 1618977 w 3319012"/>
              <a:gd name="connsiteY8" fmla="*/ 33189 h 1241002"/>
              <a:gd name="connsiteX9" fmla="*/ 1266451 w 3319012"/>
              <a:gd name="connsiteY9" fmla="*/ 84336 h 1241002"/>
              <a:gd name="connsiteX10" fmla="*/ 1113537 w 3319012"/>
              <a:gd name="connsiteY10" fmla="*/ 428298 h 1241002"/>
              <a:gd name="connsiteX11" fmla="*/ 962839 w 3319012"/>
              <a:gd name="connsiteY11" fmla="*/ 429699 h 1241002"/>
              <a:gd name="connsiteX12" fmla="*/ 666716 w 3319012"/>
              <a:gd name="connsiteY12" fmla="*/ 253054 h 1241002"/>
              <a:gd name="connsiteX13" fmla="*/ 32217 w 3319012"/>
              <a:gd name="connsiteY13" fmla="*/ 847277 h 1241002"/>
              <a:gd name="connsiteX14" fmla="*/ 96385 w 3319012"/>
              <a:gd name="connsiteY14" fmla="*/ 1018392 h 1241002"/>
              <a:gd name="connsiteX15" fmla="*/ 123122 w 3319012"/>
              <a:gd name="connsiteY15" fmla="*/ 1184161 h 1241002"/>
              <a:gd name="connsiteX16" fmla="*/ 508132 w 3319012"/>
              <a:gd name="connsiteY16" fmla="*/ 1125340 h 1241002"/>
              <a:gd name="connsiteX17" fmla="*/ 1283501 w 3319012"/>
              <a:gd name="connsiteY17" fmla="*/ 1018392 h 1241002"/>
              <a:gd name="connsiteX18" fmla="*/ 2139080 w 3319012"/>
              <a:gd name="connsiteY18" fmla="*/ 1082561 h 1241002"/>
              <a:gd name="connsiteX19" fmla="*/ 3116432 w 3319012"/>
              <a:gd name="connsiteY19" fmla="*/ 1198986 h 1241002"/>
              <a:gd name="connsiteX20" fmla="*/ 3318186 w 3319012"/>
              <a:gd name="connsiteY20" fmla="*/ 1202177 h 1241002"/>
              <a:gd name="connsiteX0" fmla="*/ 3318186 w 3319012"/>
              <a:gd name="connsiteY0" fmla="*/ 1202177 h 1241002"/>
              <a:gd name="connsiteX1" fmla="*/ 3168062 w 3319012"/>
              <a:gd name="connsiteY1" fmla="*/ 727050 h 1241002"/>
              <a:gd name="connsiteX2" fmla="*/ 2720904 w 3319012"/>
              <a:gd name="connsiteY2" fmla="*/ 327221 h 1241002"/>
              <a:gd name="connsiteX3" fmla="*/ 2613954 w 3319012"/>
              <a:gd name="connsiteY3" fmla="*/ 51632 h 1241002"/>
              <a:gd name="connsiteX4" fmla="*/ 2241496 w 3319012"/>
              <a:gd name="connsiteY4" fmla="*/ 10456 h 1241002"/>
              <a:gd name="connsiteX5" fmla="*/ 2101214 w 3319012"/>
              <a:gd name="connsiteY5" fmla="*/ 19596 h 1241002"/>
              <a:gd name="connsiteX6" fmla="*/ 2250385 w 3319012"/>
              <a:gd name="connsiteY6" fmla="*/ 214935 h 1241002"/>
              <a:gd name="connsiteX7" fmla="*/ 2060388 w 3319012"/>
              <a:gd name="connsiteY7" fmla="*/ 278862 h 1241002"/>
              <a:gd name="connsiteX8" fmla="*/ 1896506 w 3319012"/>
              <a:gd name="connsiteY8" fmla="*/ 140002 h 1241002"/>
              <a:gd name="connsiteX9" fmla="*/ 1618977 w 3319012"/>
              <a:gd name="connsiteY9" fmla="*/ 33189 h 1241002"/>
              <a:gd name="connsiteX10" fmla="*/ 1266451 w 3319012"/>
              <a:gd name="connsiteY10" fmla="*/ 84336 h 1241002"/>
              <a:gd name="connsiteX11" fmla="*/ 1113537 w 3319012"/>
              <a:gd name="connsiteY11" fmla="*/ 428298 h 1241002"/>
              <a:gd name="connsiteX12" fmla="*/ 962839 w 3319012"/>
              <a:gd name="connsiteY12" fmla="*/ 429699 h 1241002"/>
              <a:gd name="connsiteX13" fmla="*/ 666716 w 3319012"/>
              <a:gd name="connsiteY13" fmla="*/ 253054 h 1241002"/>
              <a:gd name="connsiteX14" fmla="*/ 32217 w 3319012"/>
              <a:gd name="connsiteY14" fmla="*/ 847277 h 1241002"/>
              <a:gd name="connsiteX15" fmla="*/ 96385 w 3319012"/>
              <a:gd name="connsiteY15" fmla="*/ 1018392 h 1241002"/>
              <a:gd name="connsiteX16" fmla="*/ 123122 w 3319012"/>
              <a:gd name="connsiteY16" fmla="*/ 1184161 h 1241002"/>
              <a:gd name="connsiteX17" fmla="*/ 508132 w 3319012"/>
              <a:gd name="connsiteY17" fmla="*/ 1125340 h 1241002"/>
              <a:gd name="connsiteX18" fmla="*/ 1283501 w 3319012"/>
              <a:gd name="connsiteY18" fmla="*/ 1018392 h 1241002"/>
              <a:gd name="connsiteX19" fmla="*/ 2139080 w 3319012"/>
              <a:gd name="connsiteY19" fmla="*/ 1082561 h 1241002"/>
              <a:gd name="connsiteX20" fmla="*/ 3116432 w 3319012"/>
              <a:gd name="connsiteY20" fmla="*/ 1198986 h 1241002"/>
              <a:gd name="connsiteX21" fmla="*/ 3318186 w 3319012"/>
              <a:gd name="connsiteY21" fmla="*/ 1202177 h 1241002"/>
              <a:gd name="connsiteX0" fmla="*/ 3318186 w 3319012"/>
              <a:gd name="connsiteY0" fmla="*/ 1202177 h 1241002"/>
              <a:gd name="connsiteX1" fmla="*/ 3168062 w 3319012"/>
              <a:gd name="connsiteY1" fmla="*/ 727050 h 1241002"/>
              <a:gd name="connsiteX2" fmla="*/ 2720904 w 3319012"/>
              <a:gd name="connsiteY2" fmla="*/ 327221 h 1241002"/>
              <a:gd name="connsiteX3" fmla="*/ 2613954 w 3319012"/>
              <a:gd name="connsiteY3" fmla="*/ 51632 h 1241002"/>
              <a:gd name="connsiteX4" fmla="*/ 2241496 w 3319012"/>
              <a:gd name="connsiteY4" fmla="*/ 10456 h 1241002"/>
              <a:gd name="connsiteX5" fmla="*/ 2101214 w 3319012"/>
              <a:gd name="connsiteY5" fmla="*/ 19596 h 1241002"/>
              <a:gd name="connsiteX6" fmla="*/ 2250385 w 3319012"/>
              <a:gd name="connsiteY6" fmla="*/ 214935 h 1241002"/>
              <a:gd name="connsiteX7" fmla="*/ 2060388 w 3319012"/>
              <a:gd name="connsiteY7" fmla="*/ 278862 h 1241002"/>
              <a:gd name="connsiteX8" fmla="*/ 1896506 w 3319012"/>
              <a:gd name="connsiteY8" fmla="*/ 140002 h 1241002"/>
              <a:gd name="connsiteX9" fmla="*/ 1874454 w 3319012"/>
              <a:gd name="connsiteY9" fmla="*/ 134164 h 1241002"/>
              <a:gd name="connsiteX10" fmla="*/ 1618977 w 3319012"/>
              <a:gd name="connsiteY10" fmla="*/ 33189 h 1241002"/>
              <a:gd name="connsiteX11" fmla="*/ 1266451 w 3319012"/>
              <a:gd name="connsiteY11" fmla="*/ 84336 h 1241002"/>
              <a:gd name="connsiteX12" fmla="*/ 1113537 w 3319012"/>
              <a:gd name="connsiteY12" fmla="*/ 428298 h 1241002"/>
              <a:gd name="connsiteX13" fmla="*/ 962839 w 3319012"/>
              <a:gd name="connsiteY13" fmla="*/ 429699 h 1241002"/>
              <a:gd name="connsiteX14" fmla="*/ 666716 w 3319012"/>
              <a:gd name="connsiteY14" fmla="*/ 253054 h 1241002"/>
              <a:gd name="connsiteX15" fmla="*/ 32217 w 3319012"/>
              <a:gd name="connsiteY15" fmla="*/ 847277 h 1241002"/>
              <a:gd name="connsiteX16" fmla="*/ 96385 w 3319012"/>
              <a:gd name="connsiteY16" fmla="*/ 1018392 h 1241002"/>
              <a:gd name="connsiteX17" fmla="*/ 123122 w 3319012"/>
              <a:gd name="connsiteY17" fmla="*/ 1184161 h 1241002"/>
              <a:gd name="connsiteX18" fmla="*/ 508132 w 3319012"/>
              <a:gd name="connsiteY18" fmla="*/ 1125340 h 1241002"/>
              <a:gd name="connsiteX19" fmla="*/ 1283501 w 3319012"/>
              <a:gd name="connsiteY19" fmla="*/ 1018392 h 1241002"/>
              <a:gd name="connsiteX20" fmla="*/ 2139080 w 3319012"/>
              <a:gd name="connsiteY20" fmla="*/ 1082561 h 1241002"/>
              <a:gd name="connsiteX21" fmla="*/ 3116432 w 3319012"/>
              <a:gd name="connsiteY21" fmla="*/ 1198986 h 1241002"/>
              <a:gd name="connsiteX22" fmla="*/ 3318186 w 3319012"/>
              <a:gd name="connsiteY22" fmla="*/ 1202177 h 1241002"/>
              <a:gd name="connsiteX0" fmla="*/ 3318186 w 3319012"/>
              <a:gd name="connsiteY0" fmla="*/ 1202177 h 1241002"/>
              <a:gd name="connsiteX1" fmla="*/ 3168062 w 3319012"/>
              <a:gd name="connsiteY1" fmla="*/ 727050 h 1241002"/>
              <a:gd name="connsiteX2" fmla="*/ 2720904 w 3319012"/>
              <a:gd name="connsiteY2" fmla="*/ 327221 h 1241002"/>
              <a:gd name="connsiteX3" fmla="*/ 2613954 w 3319012"/>
              <a:gd name="connsiteY3" fmla="*/ 51632 h 1241002"/>
              <a:gd name="connsiteX4" fmla="*/ 2241496 w 3319012"/>
              <a:gd name="connsiteY4" fmla="*/ 10456 h 1241002"/>
              <a:gd name="connsiteX5" fmla="*/ 2101214 w 3319012"/>
              <a:gd name="connsiteY5" fmla="*/ 19596 h 1241002"/>
              <a:gd name="connsiteX6" fmla="*/ 2250385 w 3319012"/>
              <a:gd name="connsiteY6" fmla="*/ 214935 h 1241002"/>
              <a:gd name="connsiteX7" fmla="*/ 2060388 w 3319012"/>
              <a:gd name="connsiteY7" fmla="*/ 278862 h 1241002"/>
              <a:gd name="connsiteX8" fmla="*/ 1896506 w 3319012"/>
              <a:gd name="connsiteY8" fmla="*/ 140002 h 1241002"/>
              <a:gd name="connsiteX9" fmla="*/ 2057020 w 3319012"/>
              <a:gd name="connsiteY9" fmla="*/ 86136 h 1241002"/>
              <a:gd name="connsiteX10" fmla="*/ 1618977 w 3319012"/>
              <a:gd name="connsiteY10" fmla="*/ 33189 h 1241002"/>
              <a:gd name="connsiteX11" fmla="*/ 1266451 w 3319012"/>
              <a:gd name="connsiteY11" fmla="*/ 84336 h 1241002"/>
              <a:gd name="connsiteX12" fmla="*/ 1113537 w 3319012"/>
              <a:gd name="connsiteY12" fmla="*/ 428298 h 1241002"/>
              <a:gd name="connsiteX13" fmla="*/ 962839 w 3319012"/>
              <a:gd name="connsiteY13" fmla="*/ 429699 h 1241002"/>
              <a:gd name="connsiteX14" fmla="*/ 666716 w 3319012"/>
              <a:gd name="connsiteY14" fmla="*/ 253054 h 1241002"/>
              <a:gd name="connsiteX15" fmla="*/ 32217 w 3319012"/>
              <a:gd name="connsiteY15" fmla="*/ 847277 h 1241002"/>
              <a:gd name="connsiteX16" fmla="*/ 96385 w 3319012"/>
              <a:gd name="connsiteY16" fmla="*/ 1018392 h 1241002"/>
              <a:gd name="connsiteX17" fmla="*/ 123122 w 3319012"/>
              <a:gd name="connsiteY17" fmla="*/ 1184161 h 1241002"/>
              <a:gd name="connsiteX18" fmla="*/ 508132 w 3319012"/>
              <a:gd name="connsiteY18" fmla="*/ 1125340 h 1241002"/>
              <a:gd name="connsiteX19" fmla="*/ 1283501 w 3319012"/>
              <a:gd name="connsiteY19" fmla="*/ 1018392 h 1241002"/>
              <a:gd name="connsiteX20" fmla="*/ 2139080 w 3319012"/>
              <a:gd name="connsiteY20" fmla="*/ 1082561 h 1241002"/>
              <a:gd name="connsiteX21" fmla="*/ 3116432 w 3319012"/>
              <a:gd name="connsiteY21" fmla="*/ 1198986 h 1241002"/>
              <a:gd name="connsiteX22" fmla="*/ 3318186 w 3319012"/>
              <a:gd name="connsiteY22" fmla="*/ 1202177 h 1241002"/>
              <a:gd name="connsiteX0" fmla="*/ 3097669 w 3197448"/>
              <a:gd name="connsiteY0" fmla="*/ 1143792 h 1211070"/>
              <a:gd name="connsiteX1" fmla="*/ 3168062 w 3197448"/>
              <a:gd name="connsiteY1" fmla="*/ 727050 h 1211070"/>
              <a:gd name="connsiteX2" fmla="*/ 2720904 w 3197448"/>
              <a:gd name="connsiteY2" fmla="*/ 327221 h 1211070"/>
              <a:gd name="connsiteX3" fmla="*/ 2613954 w 3197448"/>
              <a:gd name="connsiteY3" fmla="*/ 51632 h 1211070"/>
              <a:gd name="connsiteX4" fmla="*/ 2241496 w 3197448"/>
              <a:gd name="connsiteY4" fmla="*/ 10456 h 1211070"/>
              <a:gd name="connsiteX5" fmla="*/ 2101214 w 3197448"/>
              <a:gd name="connsiteY5" fmla="*/ 19596 h 1211070"/>
              <a:gd name="connsiteX6" fmla="*/ 2250385 w 3197448"/>
              <a:gd name="connsiteY6" fmla="*/ 214935 h 1211070"/>
              <a:gd name="connsiteX7" fmla="*/ 2060388 w 3197448"/>
              <a:gd name="connsiteY7" fmla="*/ 278862 h 1211070"/>
              <a:gd name="connsiteX8" fmla="*/ 1896506 w 3197448"/>
              <a:gd name="connsiteY8" fmla="*/ 140002 h 1211070"/>
              <a:gd name="connsiteX9" fmla="*/ 2057020 w 3197448"/>
              <a:gd name="connsiteY9" fmla="*/ 86136 h 1211070"/>
              <a:gd name="connsiteX10" fmla="*/ 1618977 w 3197448"/>
              <a:gd name="connsiteY10" fmla="*/ 33189 h 1211070"/>
              <a:gd name="connsiteX11" fmla="*/ 1266451 w 3197448"/>
              <a:gd name="connsiteY11" fmla="*/ 84336 h 1211070"/>
              <a:gd name="connsiteX12" fmla="*/ 1113537 w 3197448"/>
              <a:gd name="connsiteY12" fmla="*/ 428298 h 1211070"/>
              <a:gd name="connsiteX13" fmla="*/ 962839 w 3197448"/>
              <a:gd name="connsiteY13" fmla="*/ 429699 h 1211070"/>
              <a:gd name="connsiteX14" fmla="*/ 666716 w 3197448"/>
              <a:gd name="connsiteY14" fmla="*/ 253054 h 1211070"/>
              <a:gd name="connsiteX15" fmla="*/ 32217 w 3197448"/>
              <a:gd name="connsiteY15" fmla="*/ 847277 h 1211070"/>
              <a:gd name="connsiteX16" fmla="*/ 96385 w 3197448"/>
              <a:gd name="connsiteY16" fmla="*/ 1018392 h 1211070"/>
              <a:gd name="connsiteX17" fmla="*/ 123122 w 3197448"/>
              <a:gd name="connsiteY17" fmla="*/ 1184161 h 1211070"/>
              <a:gd name="connsiteX18" fmla="*/ 508132 w 3197448"/>
              <a:gd name="connsiteY18" fmla="*/ 1125340 h 1211070"/>
              <a:gd name="connsiteX19" fmla="*/ 1283501 w 3197448"/>
              <a:gd name="connsiteY19" fmla="*/ 1018392 h 1211070"/>
              <a:gd name="connsiteX20" fmla="*/ 2139080 w 3197448"/>
              <a:gd name="connsiteY20" fmla="*/ 1082561 h 1211070"/>
              <a:gd name="connsiteX21" fmla="*/ 3116432 w 3197448"/>
              <a:gd name="connsiteY21" fmla="*/ 1198986 h 1211070"/>
              <a:gd name="connsiteX22" fmla="*/ 3097669 w 3197448"/>
              <a:gd name="connsiteY22" fmla="*/ 1143792 h 1211070"/>
              <a:gd name="connsiteX0" fmla="*/ 3097669 w 3197448"/>
              <a:gd name="connsiteY0" fmla="*/ 1143792 h 1211072"/>
              <a:gd name="connsiteX1" fmla="*/ 3168062 w 3197448"/>
              <a:gd name="connsiteY1" fmla="*/ 727050 h 1211072"/>
              <a:gd name="connsiteX2" fmla="*/ 2720904 w 3197448"/>
              <a:gd name="connsiteY2" fmla="*/ 327221 h 1211072"/>
              <a:gd name="connsiteX3" fmla="*/ 2613954 w 3197448"/>
              <a:gd name="connsiteY3" fmla="*/ 51632 h 1211072"/>
              <a:gd name="connsiteX4" fmla="*/ 2241496 w 3197448"/>
              <a:gd name="connsiteY4" fmla="*/ 10456 h 1211072"/>
              <a:gd name="connsiteX5" fmla="*/ 2101214 w 3197448"/>
              <a:gd name="connsiteY5" fmla="*/ 19596 h 1211072"/>
              <a:gd name="connsiteX6" fmla="*/ 2250385 w 3197448"/>
              <a:gd name="connsiteY6" fmla="*/ 214935 h 1211072"/>
              <a:gd name="connsiteX7" fmla="*/ 2060388 w 3197448"/>
              <a:gd name="connsiteY7" fmla="*/ 278862 h 1211072"/>
              <a:gd name="connsiteX8" fmla="*/ 1896506 w 3197448"/>
              <a:gd name="connsiteY8" fmla="*/ 140002 h 1211072"/>
              <a:gd name="connsiteX9" fmla="*/ 2057020 w 3197448"/>
              <a:gd name="connsiteY9" fmla="*/ 86136 h 1211072"/>
              <a:gd name="connsiteX10" fmla="*/ 1618977 w 3197448"/>
              <a:gd name="connsiteY10" fmla="*/ 33189 h 1211072"/>
              <a:gd name="connsiteX11" fmla="*/ 1266451 w 3197448"/>
              <a:gd name="connsiteY11" fmla="*/ 84336 h 1211072"/>
              <a:gd name="connsiteX12" fmla="*/ 1113537 w 3197448"/>
              <a:gd name="connsiteY12" fmla="*/ 428298 h 1211072"/>
              <a:gd name="connsiteX13" fmla="*/ 962839 w 3197448"/>
              <a:gd name="connsiteY13" fmla="*/ 429699 h 1211072"/>
              <a:gd name="connsiteX14" fmla="*/ 817049 w 3197448"/>
              <a:gd name="connsiteY14" fmla="*/ 404864 h 1211072"/>
              <a:gd name="connsiteX15" fmla="*/ 666716 w 3197448"/>
              <a:gd name="connsiteY15" fmla="*/ 253054 h 1211072"/>
              <a:gd name="connsiteX16" fmla="*/ 32217 w 3197448"/>
              <a:gd name="connsiteY16" fmla="*/ 847277 h 1211072"/>
              <a:gd name="connsiteX17" fmla="*/ 96385 w 3197448"/>
              <a:gd name="connsiteY17" fmla="*/ 1018392 h 1211072"/>
              <a:gd name="connsiteX18" fmla="*/ 123122 w 3197448"/>
              <a:gd name="connsiteY18" fmla="*/ 1184161 h 1211072"/>
              <a:gd name="connsiteX19" fmla="*/ 508132 w 3197448"/>
              <a:gd name="connsiteY19" fmla="*/ 1125340 h 1211072"/>
              <a:gd name="connsiteX20" fmla="*/ 1283501 w 3197448"/>
              <a:gd name="connsiteY20" fmla="*/ 1018392 h 1211072"/>
              <a:gd name="connsiteX21" fmla="*/ 2139080 w 3197448"/>
              <a:gd name="connsiteY21" fmla="*/ 1082561 h 1211072"/>
              <a:gd name="connsiteX22" fmla="*/ 3116432 w 3197448"/>
              <a:gd name="connsiteY22" fmla="*/ 1198986 h 1211072"/>
              <a:gd name="connsiteX23" fmla="*/ 3097669 w 3197448"/>
              <a:gd name="connsiteY23" fmla="*/ 1143792 h 1211072"/>
              <a:gd name="connsiteX0" fmla="*/ 3097669 w 3197448"/>
              <a:gd name="connsiteY0" fmla="*/ 1143792 h 1211070"/>
              <a:gd name="connsiteX1" fmla="*/ 3168062 w 3197448"/>
              <a:gd name="connsiteY1" fmla="*/ 727050 h 1211070"/>
              <a:gd name="connsiteX2" fmla="*/ 2720904 w 3197448"/>
              <a:gd name="connsiteY2" fmla="*/ 327221 h 1211070"/>
              <a:gd name="connsiteX3" fmla="*/ 2613954 w 3197448"/>
              <a:gd name="connsiteY3" fmla="*/ 51632 h 1211070"/>
              <a:gd name="connsiteX4" fmla="*/ 2241496 w 3197448"/>
              <a:gd name="connsiteY4" fmla="*/ 10456 h 1211070"/>
              <a:gd name="connsiteX5" fmla="*/ 2101214 w 3197448"/>
              <a:gd name="connsiteY5" fmla="*/ 19596 h 1211070"/>
              <a:gd name="connsiteX6" fmla="*/ 2250385 w 3197448"/>
              <a:gd name="connsiteY6" fmla="*/ 214935 h 1211070"/>
              <a:gd name="connsiteX7" fmla="*/ 2060388 w 3197448"/>
              <a:gd name="connsiteY7" fmla="*/ 278862 h 1211070"/>
              <a:gd name="connsiteX8" fmla="*/ 1896506 w 3197448"/>
              <a:gd name="connsiteY8" fmla="*/ 140002 h 1211070"/>
              <a:gd name="connsiteX9" fmla="*/ 2057020 w 3197448"/>
              <a:gd name="connsiteY9" fmla="*/ 86136 h 1211070"/>
              <a:gd name="connsiteX10" fmla="*/ 1618977 w 3197448"/>
              <a:gd name="connsiteY10" fmla="*/ 33189 h 1211070"/>
              <a:gd name="connsiteX11" fmla="*/ 1266451 w 3197448"/>
              <a:gd name="connsiteY11" fmla="*/ 84336 h 1211070"/>
              <a:gd name="connsiteX12" fmla="*/ 1113537 w 3197448"/>
              <a:gd name="connsiteY12" fmla="*/ 428298 h 1211070"/>
              <a:gd name="connsiteX13" fmla="*/ 962839 w 3197448"/>
              <a:gd name="connsiteY13" fmla="*/ 429699 h 1211070"/>
              <a:gd name="connsiteX14" fmla="*/ 817049 w 3197448"/>
              <a:gd name="connsiteY14" fmla="*/ 404864 h 1211070"/>
              <a:gd name="connsiteX15" fmla="*/ 817048 w 3197448"/>
              <a:gd name="connsiteY15" fmla="*/ 404864 h 1211070"/>
              <a:gd name="connsiteX16" fmla="*/ 666716 w 3197448"/>
              <a:gd name="connsiteY16" fmla="*/ 253054 h 1211070"/>
              <a:gd name="connsiteX17" fmla="*/ 32217 w 3197448"/>
              <a:gd name="connsiteY17" fmla="*/ 847277 h 1211070"/>
              <a:gd name="connsiteX18" fmla="*/ 96385 w 3197448"/>
              <a:gd name="connsiteY18" fmla="*/ 1018392 h 1211070"/>
              <a:gd name="connsiteX19" fmla="*/ 123122 w 3197448"/>
              <a:gd name="connsiteY19" fmla="*/ 1184161 h 1211070"/>
              <a:gd name="connsiteX20" fmla="*/ 508132 w 3197448"/>
              <a:gd name="connsiteY20" fmla="*/ 1125340 h 1211070"/>
              <a:gd name="connsiteX21" fmla="*/ 1283501 w 3197448"/>
              <a:gd name="connsiteY21" fmla="*/ 1018392 h 1211070"/>
              <a:gd name="connsiteX22" fmla="*/ 2139080 w 3197448"/>
              <a:gd name="connsiteY22" fmla="*/ 1082561 h 1211070"/>
              <a:gd name="connsiteX23" fmla="*/ 3116432 w 3197448"/>
              <a:gd name="connsiteY23" fmla="*/ 1198986 h 1211070"/>
              <a:gd name="connsiteX24" fmla="*/ 3097669 w 3197448"/>
              <a:gd name="connsiteY24" fmla="*/ 1143792 h 1211070"/>
              <a:gd name="connsiteX0" fmla="*/ 3097669 w 3197448"/>
              <a:gd name="connsiteY0" fmla="*/ 1143792 h 1211072"/>
              <a:gd name="connsiteX1" fmla="*/ 3168062 w 3197448"/>
              <a:gd name="connsiteY1" fmla="*/ 727050 h 1211072"/>
              <a:gd name="connsiteX2" fmla="*/ 2720904 w 3197448"/>
              <a:gd name="connsiteY2" fmla="*/ 327221 h 1211072"/>
              <a:gd name="connsiteX3" fmla="*/ 2613954 w 3197448"/>
              <a:gd name="connsiteY3" fmla="*/ 51632 h 1211072"/>
              <a:gd name="connsiteX4" fmla="*/ 2241496 w 3197448"/>
              <a:gd name="connsiteY4" fmla="*/ 10456 h 1211072"/>
              <a:gd name="connsiteX5" fmla="*/ 2101214 w 3197448"/>
              <a:gd name="connsiteY5" fmla="*/ 19596 h 1211072"/>
              <a:gd name="connsiteX6" fmla="*/ 2250385 w 3197448"/>
              <a:gd name="connsiteY6" fmla="*/ 214935 h 1211072"/>
              <a:gd name="connsiteX7" fmla="*/ 2060388 w 3197448"/>
              <a:gd name="connsiteY7" fmla="*/ 278862 h 1211072"/>
              <a:gd name="connsiteX8" fmla="*/ 1896506 w 3197448"/>
              <a:gd name="connsiteY8" fmla="*/ 140002 h 1211072"/>
              <a:gd name="connsiteX9" fmla="*/ 2057020 w 3197448"/>
              <a:gd name="connsiteY9" fmla="*/ 86136 h 1211072"/>
              <a:gd name="connsiteX10" fmla="*/ 1618977 w 3197448"/>
              <a:gd name="connsiteY10" fmla="*/ 33189 h 1211072"/>
              <a:gd name="connsiteX11" fmla="*/ 1266451 w 3197448"/>
              <a:gd name="connsiteY11" fmla="*/ 84336 h 1211072"/>
              <a:gd name="connsiteX12" fmla="*/ 1113537 w 3197448"/>
              <a:gd name="connsiteY12" fmla="*/ 428298 h 1211072"/>
              <a:gd name="connsiteX13" fmla="*/ 962839 w 3197448"/>
              <a:gd name="connsiteY13" fmla="*/ 429699 h 1211072"/>
              <a:gd name="connsiteX14" fmla="*/ 817049 w 3197448"/>
              <a:gd name="connsiteY14" fmla="*/ 404864 h 1211072"/>
              <a:gd name="connsiteX15" fmla="*/ 918768 w 3197448"/>
              <a:gd name="connsiteY15" fmla="*/ 294131 h 1211072"/>
              <a:gd name="connsiteX16" fmla="*/ 666716 w 3197448"/>
              <a:gd name="connsiteY16" fmla="*/ 253054 h 1211072"/>
              <a:gd name="connsiteX17" fmla="*/ 32217 w 3197448"/>
              <a:gd name="connsiteY17" fmla="*/ 847277 h 1211072"/>
              <a:gd name="connsiteX18" fmla="*/ 96385 w 3197448"/>
              <a:gd name="connsiteY18" fmla="*/ 1018392 h 1211072"/>
              <a:gd name="connsiteX19" fmla="*/ 123122 w 3197448"/>
              <a:gd name="connsiteY19" fmla="*/ 1184161 h 1211072"/>
              <a:gd name="connsiteX20" fmla="*/ 508132 w 3197448"/>
              <a:gd name="connsiteY20" fmla="*/ 1125340 h 1211072"/>
              <a:gd name="connsiteX21" fmla="*/ 1283501 w 3197448"/>
              <a:gd name="connsiteY21" fmla="*/ 1018392 h 1211072"/>
              <a:gd name="connsiteX22" fmla="*/ 2139080 w 3197448"/>
              <a:gd name="connsiteY22" fmla="*/ 1082561 h 1211072"/>
              <a:gd name="connsiteX23" fmla="*/ 3116432 w 3197448"/>
              <a:gd name="connsiteY23" fmla="*/ 1198986 h 1211072"/>
              <a:gd name="connsiteX24" fmla="*/ 3097669 w 3197448"/>
              <a:gd name="connsiteY24" fmla="*/ 1143792 h 1211072"/>
              <a:gd name="connsiteX0" fmla="*/ 3097669 w 3197448"/>
              <a:gd name="connsiteY0" fmla="*/ 1143792 h 1211070"/>
              <a:gd name="connsiteX1" fmla="*/ 3168062 w 3197448"/>
              <a:gd name="connsiteY1" fmla="*/ 727050 h 1211070"/>
              <a:gd name="connsiteX2" fmla="*/ 2720904 w 3197448"/>
              <a:gd name="connsiteY2" fmla="*/ 327221 h 1211070"/>
              <a:gd name="connsiteX3" fmla="*/ 2613954 w 3197448"/>
              <a:gd name="connsiteY3" fmla="*/ 51632 h 1211070"/>
              <a:gd name="connsiteX4" fmla="*/ 2241496 w 3197448"/>
              <a:gd name="connsiteY4" fmla="*/ 10456 h 1211070"/>
              <a:gd name="connsiteX5" fmla="*/ 2101214 w 3197448"/>
              <a:gd name="connsiteY5" fmla="*/ 19596 h 1211070"/>
              <a:gd name="connsiteX6" fmla="*/ 2250385 w 3197448"/>
              <a:gd name="connsiteY6" fmla="*/ 214935 h 1211070"/>
              <a:gd name="connsiteX7" fmla="*/ 2060388 w 3197448"/>
              <a:gd name="connsiteY7" fmla="*/ 278862 h 1211070"/>
              <a:gd name="connsiteX8" fmla="*/ 1896506 w 3197448"/>
              <a:gd name="connsiteY8" fmla="*/ 140002 h 1211070"/>
              <a:gd name="connsiteX9" fmla="*/ 2057020 w 3197448"/>
              <a:gd name="connsiteY9" fmla="*/ 86136 h 1211070"/>
              <a:gd name="connsiteX10" fmla="*/ 1618977 w 3197448"/>
              <a:gd name="connsiteY10" fmla="*/ 33189 h 1211070"/>
              <a:gd name="connsiteX11" fmla="*/ 1266451 w 3197448"/>
              <a:gd name="connsiteY11" fmla="*/ 84336 h 1211070"/>
              <a:gd name="connsiteX12" fmla="*/ 1113537 w 3197448"/>
              <a:gd name="connsiteY12" fmla="*/ 428298 h 1211070"/>
              <a:gd name="connsiteX13" fmla="*/ 949324 w 3197448"/>
              <a:gd name="connsiteY13" fmla="*/ 563786 h 1211070"/>
              <a:gd name="connsiteX14" fmla="*/ 817049 w 3197448"/>
              <a:gd name="connsiteY14" fmla="*/ 404864 h 1211070"/>
              <a:gd name="connsiteX15" fmla="*/ 918768 w 3197448"/>
              <a:gd name="connsiteY15" fmla="*/ 294131 h 1211070"/>
              <a:gd name="connsiteX16" fmla="*/ 666716 w 3197448"/>
              <a:gd name="connsiteY16" fmla="*/ 253054 h 1211070"/>
              <a:gd name="connsiteX17" fmla="*/ 32217 w 3197448"/>
              <a:gd name="connsiteY17" fmla="*/ 847277 h 1211070"/>
              <a:gd name="connsiteX18" fmla="*/ 96385 w 3197448"/>
              <a:gd name="connsiteY18" fmla="*/ 1018392 h 1211070"/>
              <a:gd name="connsiteX19" fmla="*/ 123122 w 3197448"/>
              <a:gd name="connsiteY19" fmla="*/ 1184161 h 1211070"/>
              <a:gd name="connsiteX20" fmla="*/ 508132 w 3197448"/>
              <a:gd name="connsiteY20" fmla="*/ 1125340 h 1211070"/>
              <a:gd name="connsiteX21" fmla="*/ 1283501 w 3197448"/>
              <a:gd name="connsiteY21" fmla="*/ 1018392 h 1211070"/>
              <a:gd name="connsiteX22" fmla="*/ 2139080 w 3197448"/>
              <a:gd name="connsiteY22" fmla="*/ 1082561 h 1211070"/>
              <a:gd name="connsiteX23" fmla="*/ 3116432 w 3197448"/>
              <a:gd name="connsiteY23" fmla="*/ 1198986 h 1211070"/>
              <a:gd name="connsiteX24" fmla="*/ 3097669 w 3197448"/>
              <a:gd name="connsiteY24" fmla="*/ 1143792 h 1211070"/>
              <a:gd name="connsiteX0" fmla="*/ 3097669 w 3197448"/>
              <a:gd name="connsiteY0" fmla="*/ 1143792 h 1211072"/>
              <a:gd name="connsiteX1" fmla="*/ 3168062 w 3197448"/>
              <a:gd name="connsiteY1" fmla="*/ 727050 h 1211072"/>
              <a:gd name="connsiteX2" fmla="*/ 2720904 w 3197448"/>
              <a:gd name="connsiteY2" fmla="*/ 327221 h 1211072"/>
              <a:gd name="connsiteX3" fmla="*/ 2613954 w 3197448"/>
              <a:gd name="connsiteY3" fmla="*/ 51632 h 1211072"/>
              <a:gd name="connsiteX4" fmla="*/ 2241496 w 3197448"/>
              <a:gd name="connsiteY4" fmla="*/ 10456 h 1211072"/>
              <a:gd name="connsiteX5" fmla="*/ 2101214 w 3197448"/>
              <a:gd name="connsiteY5" fmla="*/ 19596 h 1211072"/>
              <a:gd name="connsiteX6" fmla="*/ 2250385 w 3197448"/>
              <a:gd name="connsiteY6" fmla="*/ 214935 h 1211072"/>
              <a:gd name="connsiteX7" fmla="*/ 2060388 w 3197448"/>
              <a:gd name="connsiteY7" fmla="*/ 278862 h 1211072"/>
              <a:gd name="connsiteX8" fmla="*/ 1896506 w 3197448"/>
              <a:gd name="connsiteY8" fmla="*/ 140002 h 1211072"/>
              <a:gd name="connsiteX9" fmla="*/ 2057020 w 3197448"/>
              <a:gd name="connsiteY9" fmla="*/ 86136 h 1211072"/>
              <a:gd name="connsiteX10" fmla="*/ 1618977 w 3197448"/>
              <a:gd name="connsiteY10" fmla="*/ 33189 h 1211072"/>
              <a:gd name="connsiteX11" fmla="*/ 1187120 w 3197448"/>
              <a:gd name="connsiteY11" fmla="*/ 158683 h 1211072"/>
              <a:gd name="connsiteX12" fmla="*/ 1266451 w 3197448"/>
              <a:gd name="connsiteY12" fmla="*/ 84336 h 1211072"/>
              <a:gd name="connsiteX13" fmla="*/ 1113537 w 3197448"/>
              <a:gd name="connsiteY13" fmla="*/ 428298 h 1211072"/>
              <a:gd name="connsiteX14" fmla="*/ 949324 w 3197448"/>
              <a:gd name="connsiteY14" fmla="*/ 563786 h 1211072"/>
              <a:gd name="connsiteX15" fmla="*/ 817049 w 3197448"/>
              <a:gd name="connsiteY15" fmla="*/ 404864 h 1211072"/>
              <a:gd name="connsiteX16" fmla="*/ 918768 w 3197448"/>
              <a:gd name="connsiteY16" fmla="*/ 294131 h 1211072"/>
              <a:gd name="connsiteX17" fmla="*/ 666716 w 3197448"/>
              <a:gd name="connsiteY17" fmla="*/ 253054 h 1211072"/>
              <a:gd name="connsiteX18" fmla="*/ 32217 w 3197448"/>
              <a:gd name="connsiteY18" fmla="*/ 847277 h 1211072"/>
              <a:gd name="connsiteX19" fmla="*/ 96385 w 3197448"/>
              <a:gd name="connsiteY19" fmla="*/ 1018392 h 1211072"/>
              <a:gd name="connsiteX20" fmla="*/ 123122 w 3197448"/>
              <a:gd name="connsiteY20" fmla="*/ 1184161 h 1211072"/>
              <a:gd name="connsiteX21" fmla="*/ 508132 w 3197448"/>
              <a:gd name="connsiteY21" fmla="*/ 1125340 h 1211072"/>
              <a:gd name="connsiteX22" fmla="*/ 1283501 w 3197448"/>
              <a:gd name="connsiteY22" fmla="*/ 1018392 h 1211072"/>
              <a:gd name="connsiteX23" fmla="*/ 2139080 w 3197448"/>
              <a:gd name="connsiteY23" fmla="*/ 1082561 h 1211072"/>
              <a:gd name="connsiteX24" fmla="*/ 3116432 w 3197448"/>
              <a:gd name="connsiteY24" fmla="*/ 1198986 h 1211072"/>
              <a:gd name="connsiteX25" fmla="*/ 3097669 w 3197448"/>
              <a:gd name="connsiteY25" fmla="*/ 1143792 h 1211072"/>
              <a:gd name="connsiteX0" fmla="*/ 3097669 w 3197448"/>
              <a:gd name="connsiteY0" fmla="*/ 1143792 h 1211070"/>
              <a:gd name="connsiteX1" fmla="*/ 3168062 w 3197448"/>
              <a:gd name="connsiteY1" fmla="*/ 727050 h 1211070"/>
              <a:gd name="connsiteX2" fmla="*/ 2720904 w 3197448"/>
              <a:gd name="connsiteY2" fmla="*/ 327221 h 1211070"/>
              <a:gd name="connsiteX3" fmla="*/ 2613954 w 3197448"/>
              <a:gd name="connsiteY3" fmla="*/ 51632 h 1211070"/>
              <a:gd name="connsiteX4" fmla="*/ 2241496 w 3197448"/>
              <a:gd name="connsiteY4" fmla="*/ 10456 h 1211070"/>
              <a:gd name="connsiteX5" fmla="*/ 2101214 w 3197448"/>
              <a:gd name="connsiteY5" fmla="*/ 19596 h 1211070"/>
              <a:gd name="connsiteX6" fmla="*/ 2250385 w 3197448"/>
              <a:gd name="connsiteY6" fmla="*/ 214935 h 1211070"/>
              <a:gd name="connsiteX7" fmla="*/ 2060388 w 3197448"/>
              <a:gd name="connsiteY7" fmla="*/ 278862 h 1211070"/>
              <a:gd name="connsiteX8" fmla="*/ 1896506 w 3197448"/>
              <a:gd name="connsiteY8" fmla="*/ 140002 h 1211070"/>
              <a:gd name="connsiteX9" fmla="*/ 2057020 w 3197448"/>
              <a:gd name="connsiteY9" fmla="*/ 86136 h 1211070"/>
              <a:gd name="connsiteX10" fmla="*/ 1618977 w 3197448"/>
              <a:gd name="connsiteY10" fmla="*/ 33189 h 1211070"/>
              <a:gd name="connsiteX11" fmla="*/ 1131992 w 3197448"/>
              <a:gd name="connsiteY11" fmla="*/ 144088 h 1211070"/>
              <a:gd name="connsiteX12" fmla="*/ 1266451 w 3197448"/>
              <a:gd name="connsiteY12" fmla="*/ 84336 h 1211070"/>
              <a:gd name="connsiteX13" fmla="*/ 1113537 w 3197448"/>
              <a:gd name="connsiteY13" fmla="*/ 428298 h 1211070"/>
              <a:gd name="connsiteX14" fmla="*/ 949324 w 3197448"/>
              <a:gd name="connsiteY14" fmla="*/ 563786 h 1211070"/>
              <a:gd name="connsiteX15" fmla="*/ 817049 w 3197448"/>
              <a:gd name="connsiteY15" fmla="*/ 404864 h 1211070"/>
              <a:gd name="connsiteX16" fmla="*/ 918768 w 3197448"/>
              <a:gd name="connsiteY16" fmla="*/ 294131 h 1211070"/>
              <a:gd name="connsiteX17" fmla="*/ 666716 w 3197448"/>
              <a:gd name="connsiteY17" fmla="*/ 253054 h 1211070"/>
              <a:gd name="connsiteX18" fmla="*/ 32217 w 3197448"/>
              <a:gd name="connsiteY18" fmla="*/ 847277 h 1211070"/>
              <a:gd name="connsiteX19" fmla="*/ 96385 w 3197448"/>
              <a:gd name="connsiteY19" fmla="*/ 1018392 h 1211070"/>
              <a:gd name="connsiteX20" fmla="*/ 123122 w 3197448"/>
              <a:gd name="connsiteY20" fmla="*/ 1184161 h 1211070"/>
              <a:gd name="connsiteX21" fmla="*/ 508132 w 3197448"/>
              <a:gd name="connsiteY21" fmla="*/ 1125340 h 1211070"/>
              <a:gd name="connsiteX22" fmla="*/ 1283501 w 3197448"/>
              <a:gd name="connsiteY22" fmla="*/ 1018392 h 1211070"/>
              <a:gd name="connsiteX23" fmla="*/ 2139080 w 3197448"/>
              <a:gd name="connsiteY23" fmla="*/ 1082561 h 1211070"/>
              <a:gd name="connsiteX24" fmla="*/ 3116432 w 3197448"/>
              <a:gd name="connsiteY24" fmla="*/ 1198986 h 1211070"/>
              <a:gd name="connsiteX25" fmla="*/ 3097669 w 3197448"/>
              <a:gd name="connsiteY25" fmla="*/ 1143792 h 1211070"/>
              <a:gd name="connsiteX0" fmla="*/ 3097669 w 3197448"/>
              <a:gd name="connsiteY0" fmla="*/ 1143792 h 1211072"/>
              <a:gd name="connsiteX1" fmla="*/ 3168062 w 3197448"/>
              <a:gd name="connsiteY1" fmla="*/ 727050 h 1211072"/>
              <a:gd name="connsiteX2" fmla="*/ 2720904 w 3197448"/>
              <a:gd name="connsiteY2" fmla="*/ 327221 h 1211072"/>
              <a:gd name="connsiteX3" fmla="*/ 2613954 w 3197448"/>
              <a:gd name="connsiteY3" fmla="*/ 51632 h 1211072"/>
              <a:gd name="connsiteX4" fmla="*/ 2241496 w 3197448"/>
              <a:gd name="connsiteY4" fmla="*/ 10456 h 1211072"/>
              <a:gd name="connsiteX5" fmla="*/ 2101214 w 3197448"/>
              <a:gd name="connsiteY5" fmla="*/ 19596 h 1211072"/>
              <a:gd name="connsiteX6" fmla="*/ 2250385 w 3197448"/>
              <a:gd name="connsiteY6" fmla="*/ 214935 h 1211072"/>
              <a:gd name="connsiteX7" fmla="*/ 2060388 w 3197448"/>
              <a:gd name="connsiteY7" fmla="*/ 278862 h 1211072"/>
              <a:gd name="connsiteX8" fmla="*/ 1896506 w 3197448"/>
              <a:gd name="connsiteY8" fmla="*/ 140002 h 1211072"/>
              <a:gd name="connsiteX9" fmla="*/ 2057020 w 3197448"/>
              <a:gd name="connsiteY9" fmla="*/ 86136 h 1211072"/>
              <a:gd name="connsiteX10" fmla="*/ 1618977 w 3197448"/>
              <a:gd name="connsiteY10" fmla="*/ 33189 h 1211072"/>
              <a:gd name="connsiteX11" fmla="*/ 1131992 w 3197448"/>
              <a:gd name="connsiteY11" fmla="*/ 144088 h 1211072"/>
              <a:gd name="connsiteX12" fmla="*/ 1266451 w 3197448"/>
              <a:gd name="connsiteY12" fmla="*/ 84336 h 1211072"/>
              <a:gd name="connsiteX13" fmla="*/ 1224636 w 3197448"/>
              <a:gd name="connsiteY13" fmla="*/ 179801 h 1211072"/>
              <a:gd name="connsiteX14" fmla="*/ 1113537 w 3197448"/>
              <a:gd name="connsiteY14" fmla="*/ 428298 h 1211072"/>
              <a:gd name="connsiteX15" fmla="*/ 949324 w 3197448"/>
              <a:gd name="connsiteY15" fmla="*/ 563786 h 1211072"/>
              <a:gd name="connsiteX16" fmla="*/ 817049 w 3197448"/>
              <a:gd name="connsiteY16" fmla="*/ 404864 h 1211072"/>
              <a:gd name="connsiteX17" fmla="*/ 918768 w 3197448"/>
              <a:gd name="connsiteY17" fmla="*/ 294131 h 1211072"/>
              <a:gd name="connsiteX18" fmla="*/ 666716 w 3197448"/>
              <a:gd name="connsiteY18" fmla="*/ 253054 h 1211072"/>
              <a:gd name="connsiteX19" fmla="*/ 32217 w 3197448"/>
              <a:gd name="connsiteY19" fmla="*/ 847277 h 1211072"/>
              <a:gd name="connsiteX20" fmla="*/ 96385 w 3197448"/>
              <a:gd name="connsiteY20" fmla="*/ 1018392 h 1211072"/>
              <a:gd name="connsiteX21" fmla="*/ 123122 w 3197448"/>
              <a:gd name="connsiteY21" fmla="*/ 1184161 h 1211072"/>
              <a:gd name="connsiteX22" fmla="*/ 508132 w 3197448"/>
              <a:gd name="connsiteY22" fmla="*/ 1125340 h 1211072"/>
              <a:gd name="connsiteX23" fmla="*/ 1283501 w 3197448"/>
              <a:gd name="connsiteY23" fmla="*/ 1018392 h 1211072"/>
              <a:gd name="connsiteX24" fmla="*/ 2139080 w 3197448"/>
              <a:gd name="connsiteY24" fmla="*/ 1082561 h 1211072"/>
              <a:gd name="connsiteX25" fmla="*/ 3116432 w 3197448"/>
              <a:gd name="connsiteY25" fmla="*/ 1198986 h 1211072"/>
              <a:gd name="connsiteX26" fmla="*/ 3097669 w 3197448"/>
              <a:gd name="connsiteY26" fmla="*/ 1143792 h 1211072"/>
              <a:gd name="connsiteX0" fmla="*/ 3097669 w 3197448"/>
              <a:gd name="connsiteY0" fmla="*/ 1143792 h 1211070"/>
              <a:gd name="connsiteX1" fmla="*/ 3168062 w 3197448"/>
              <a:gd name="connsiteY1" fmla="*/ 727050 h 1211070"/>
              <a:gd name="connsiteX2" fmla="*/ 2720904 w 3197448"/>
              <a:gd name="connsiteY2" fmla="*/ 327221 h 1211070"/>
              <a:gd name="connsiteX3" fmla="*/ 2613954 w 3197448"/>
              <a:gd name="connsiteY3" fmla="*/ 51632 h 1211070"/>
              <a:gd name="connsiteX4" fmla="*/ 2241496 w 3197448"/>
              <a:gd name="connsiteY4" fmla="*/ 10456 h 1211070"/>
              <a:gd name="connsiteX5" fmla="*/ 2101214 w 3197448"/>
              <a:gd name="connsiteY5" fmla="*/ 19596 h 1211070"/>
              <a:gd name="connsiteX6" fmla="*/ 2250385 w 3197448"/>
              <a:gd name="connsiteY6" fmla="*/ 214935 h 1211070"/>
              <a:gd name="connsiteX7" fmla="*/ 2060388 w 3197448"/>
              <a:gd name="connsiteY7" fmla="*/ 278862 h 1211070"/>
              <a:gd name="connsiteX8" fmla="*/ 1896506 w 3197448"/>
              <a:gd name="connsiteY8" fmla="*/ 140002 h 1211070"/>
              <a:gd name="connsiteX9" fmla="*/ 2057020 w 3197448"/>
              <a:gd name="connsiteY9" fmla="*/ 86136 h 1211070"/>
              <a:gd name="connsiteX10" fmla="*/ 1618977 w 3197448"/>
              <a:gd name="connsiteY10" fmla="*/ 33189 h 1211070"/>
              <a:gd name="connsiteX11" fmla="*/ 1131992 w 3197448"/>
              <a:gd name="connsiteY11" fmla="*/ 144088 h 1211070"/>
              <a:gd name="connsiteX12" fmla="*/ 1266451 w 3197448"/>
              <a:gd name="connsiteY12" fmla="*/ 84336 h 1211070"/>
              <a:gd name="connsiteX13" fmla="*/ 1148289 w 3197448"/>
              <a:gd name="connsiteY13" fmla="*/ 291517 h 1211070"/>
              <a:gd name="connsiteX14" fmla="*/ 1113537 w 3197448"/>
              <a:gd name="connsiteY14" fmla="*/ 428298 h 1211070"/>
              <a:gd name="connsiteX15" fmla="*/ 949324 w 3197448"/>
              <a:gd name="connsiteY15" fmla="*/ 563786 h 1211070"/>
              <a:gd name="connsiteX16" fmla="*/ 817049 w 3197448"/>
              <a:gd name="connsiteY16" fmla="*/ 404864 h 1211070"/>
              <a:gd name="connsiteX17" fmla="*/ 918768 w 3197448"/>
              <a:gd name="connsiteY17" fmla="*/ 294131 h 1211070"/>
              <a:gd name="connsiteX18" fmla="*/ 666716 w 3197448"/>
              <a:gd name="connsiteY18" fmla="*/ 253054 h 1211070"/>
              <a:gd name="connsiteX19" fmla="*/ 32217 w 3197448"/>
              <a:gd name="connsiteY19" fmla="*/ 847277 h 1211070"/>
              <a:gd name="connsiteX20" fmla="*/ 96385 w 3197448"/>
              <a:gd name="connsiteY20" fmla="*/ 1018392 h 1211070"/>
              <a:gd name="connsiteX21" fmla="*/ 123122 w 3197448"/>
              <a:gd name="connsiteY21" fmla="*/ 1184161 h 1211070"/>
              <a:gd name="connsiteX22" fmla="*/ 508132 w 3197448"/>
              <a:gd name="connsiteY22" fmla="*/ 1125340 h 1211070"/>
              <a:gd name="connsiteX23" fmla="*/ 1283501 w 3197448"/>
              <a:gd name="connsiteY23" fmla="*/ 1018392 h 1211070"/>
              <a:gd name="connsiteX24" fmla="*/ 2139080 w 3197448"/>
              <a:gd name="connsiteY24" fmla="*/ 1082561 h 1211070"/>
              <a:gd name="connsiteX25" fmla="*/ 3116432 w 3197448"/>
              <a:gd name="connsiteY25" fmla="*/ 1198986 h 1211070"/>
              <a:gd name="connsiteX26" fmla="*/ 3097669 w 3197448"/>
              <a:gd name="connsiteY26" fmla="*/ 1143792 h 1211070"/>
              <a:gd name="connsiteX0" fmla="*/ 3097669 w 3197448"/>
              <a:gd name="connsiteY0" fmla="*/ 1143792 h 1211072"/>
              <a:gd name="connsiteX1" fmla="*/ 3168062 w 3197448"/>
              <a:gd name="connsiteY1" fmla="*/ 727050 h 1211072"/>
              <a:gd name="connsiteX2" fmla="*/ 2720904 w 3197448"/>
              <a:gd name="connsiteY2" fmla="*/ 327221 h 1211072"/>
              <a:gd name="connsiteX3" fmla="*/ 2613954 w 3197448"/>
              <a:gd name="connsiteY3" fmla="*/ 51632 h 1211072"/>
              <a:gd name="connsiteX4" fmla="*/ 2241496 w 3197448"/>
              <a:gd name="connsiteY4" fmla="*/ 10456 h 1211072"/>
              <a:gd name="connsiteX5" fmla="*/ 2101214 w 3197448"/>
              <a:gd name="connsiteY5" fmla="*/ 19596 h 1211072"/>
              <a:gd name="connsiteX6" fmla="*/ 2250385 w 3197448"/>
              <a:gd name="connsiteY6" fmla="*/ 214935 h 1211072"/>
              <a:gd name="connsiteX7" fmla="*/ 2060388 w 3197448"/>
              <a:gd name="connsiteY7" fmla="*/ 278862 h 1211072"/>
              <a:gd name="connsiteX8" fmla="*/ 1896506 w 3197448"/>
              <a:gd name="connsiteY8" fmla="*/ 140002 h 1211072"/>
              <a:gd name="connsiteX9" fmla="*/ 2057020 w 3197448"/>
              <a:gd name="connsiteY9" fmla="*/ 86136 h 1211072"/>
              <a:gd name="connsiteX10" fmla="*/ 1618977 w 3197448"/>
              <a:gd name="connsiteY10" fmla="*/ 33189 h 1211072"/>
              <a:gd name="connsiteX11" fmla="*/ 1131992 w 3197448"/>
              <a:gd name="connsiteY11" fmla="*/ 144088 h 1211072"/>
              <a:gd name="connsiteX12" fmla="*/ 1266451 w 3197448"/>
              <a:gd name="connsiteY12" fmla="*/ 84336 h 1211072"/>
              <a:gd name="connsiteX13" fmla="*/ 1236942 w 3197448"/>
              <a:gd name="connsiteY13" fmla="*/ 262216 h 1211072"/>
              <a:gd name="connsiteX14" fmla="*/ 1148289 w 3197448"/>
              <a:gd name="connsiteY14" fmla="*/ 291517 h 1211072"/>
              <a:gd name="connsiteX15" fmla="*/ 1113537 w 3197448"/>
              <a:gd name="connsiteY15" fmla="*/ 428298 h 1211072"/>
              <a:gd name="connsiteX16" fmla="*/ 949324 w 3197448"/>
              <a:gd name="connsiteY16" fmla="*/ 563786 h 1211072"/>
              <a:gd name="connsiteX17" fmla="*/ 817049 w 3197448"/>
              <a:gd name="connsiteY17" fmla="*/ 404864 h 1211072"/>
              <a:gd name="connsiteX18" fmla="*/ 918768 w 3197448"/>
              <a:gd name="connsiteY18" fmla="*/ 294131 h 1211072"/>
              <a:gd name="connsiteX19" fmla="*/ 666716 w 3197448"/>
              <a:gd name="connsiteY19" fmla="*/ 253054 h 1211072"/>
              <a:gd name="connsiteX20" fmla="*/ 32217 w 3197448"/>
              <a:gd name="connsiteY20" fmla="*/ 847277 h 1211072"/>
              <a:gd name="connsiteX21" fmla="*/ 96385 w 3197448"/>
              <a:gd name="connsiteY21" fmla="*/ 1018392 h 1211072"/>
              <a:gd name="connsiteX22" fmla="*/ 123122 w 3197448"/>
              <a:gd name="connsiteY22" fmla="*/ 1184161 h 1211072"/>
              <a:gd name="connsiteX23" fmla="*/ 508132 w 3197448"/>
              <a:gd name="connsiteY23" fmla="*/ 1125340 h 1211072"/>
              <a:gd name="connsiteX24" fmla="*/ 1283501 w 3197448"/>
              <a:gd name="connsiteY24" fmla="*/ 1018392 h 1211072"/>
              <a:gd name="connsiteX25" fmla="*/ 2139080 w 3197448"/>
              <a:gd name="connsiteY25" fmla="*/ 1082561 h 1211072"/>
              <a:gd name="connsiteX26" fmla="*/ 3116432 w 3197448"/>
              <a:gd name="connsiteY26" fmla="*/ 1198986 h 1211072"/>
              <a:gd name="connsiteX27" fmla="*/ 3097669 w 3197448"/>
              <a:gd name="connsiteY27" fmla="*/ 1143792 h 1211072"/>
              <a:gd name="connsiteX0" fmla="*/ 3097669 w 3197448"/>
              <a:gd name="connsiteY0" fmla="*/ 1143792 h 1211070"/>
              <a:gd name="connsiteX1" fmla="*/ 3168062 w 3197448"/>
              <a:gd name="connsiteY1" fmla="*/ 727050 h 1211070"/>
              <a:gd name="connsiteX2" fmla="*/ 2720904 w 3197448"/>
              <a:gd name="connsiteY2" fmla="*/ 327221 h 1211070"/>
              <a:gd name="connsiteX3" fmla="*/ 2613954 w 3197448"/>
              <a:gd name="connsiteY3" fmla="*/ 51632 h 1211070"/>
              <a:gd name="connsiteX4" fmla="*/ 2241496 w 3197448"/>
              <a:gd name="connsiteY4" fmla="*/ 10456 h 1211070"/>
              <a:gd name="connsiteX5" fmla="*/ 2101214 w 3197448"/>
              <a:gd name="connsiteY5" fmla="*/ 19596 h 1211070"/>
              <a:gd name="connsiteX6" fmla="*/ 2250385 w 3197448"/>
              <a:gd name="connsiteY6" fmla="*/ 214935 h 1211070"/>
              <a:gd name="connsiteX7" fmla="*/ 2060388 w 3197448"/>
              <a:gd name="connsiteY7" fmla="*/ 278862 h 1211070"/>
              <a:gd name="connsiteX8" fmla="*/ 1896506 w 3197448"/>
              <a:gd name="connsiteY8" fmla="*/ 140002 h 1211070"/>
              <a:gd name="connsiteX9" fmla="*/ 2057020 w 3197448"/>
              <a:gd name="connsiteY9" fmla="*/ 86136 h 1211070"/>
              <a:gd name="connsiteX10" fmla="*/ 1618977 w 3197448"/>
              <a:gd name="connsiteY10" fmla="*/ 33189 h 1211070"/>
              <a:gd name="connsiteX11" fmla="*/ 1131992 w 3197448"/>
              <a:gd name="connsiteY11" fmla="*/ 144088 h 1211070"/>
              <a:gd name="connsiteX12" fmla="*/ 1266451 w 3197448"/>
              <a:gd name="connsiteY12" fmla="*/ 84336 h 1211070"/>
              <a:gd name="connsiteX13" fmla="*/ 1236942 w 3197448"/>
              <a:gd name="connsiteY13" fmla="*/ 262216 h 1211070"/>
              <a:gd name="connsiteX14" fmla="*/ 1148289 w 3197448"/>
              <a:gd name="connsiteY14" fmla="*/ 291517 h 1211070"/>
              <a:gd name="connsiteX15" fmla="*/ 1113537 w 3197448"/>
              <a:gd name="connsiteY15" fmla="*/ 428298 h 1211070"/>
              <a:gd name="connsiteX16" fmla="*/ 949324 w 3197448"/>
              <a:gd name="connsiteY16" fmla="*/ 563786 h 1211070"/>
              <a:gd name="connsiteX17" fmla="*/ 817049 w 3197448"/>
              <a:gd name="connsiteY17" fmla="*/ 404864 h 1211070"/>
              <a:gd name="connsiteX18" fmla="*/ 918768 w 3197448"/>
              <a:gd name="connsiteY18" fmla="*/ 294131 h 1211070"/>
              <a:gd name="connsiteX19" fmla="*/ 666716 w 3197448"/>
              <a:gd name="connsiteY19" fmla="*/ 253054 h 1211070"/>
              <a:gd name="connsiteX20" fmla="*/ 32217 w 3197448"/>
              <a:gd name="connsiteY20" fmla="*/ 847277 h 1211070"/>
              <a:gd name="connsiteX21" fmla="*/ 96385 w 3197448"/>
              <a:gd name="connsiteY21" fmla="*/ 1018392 h 1211070"/>
              <a:gd name="connsiteX22" fmla="*/ 123122 w 3197448"/>
              <a:gd name="connsiteY22" fmla="*/ 1184161 h 1211070"/>
              <a:gd name="connsiteX23" fmla="*/ 508132 w 3197448"/>
              <a:gd name="connsiteY23" fmla="*/ 1125340 h 1211070"/>
              <a:gd name="connsiteX24" fmla="*/ 1283501 w 3197448"/>
              <a:gd name="connsiteY24" fmla="*/ 1018392 h 1211070"/>
              <a:gd name="connsiteX25" fmla="*/ 2139080 w 3197448"/>
              <a:gd name="connsiteY25" fmla="*/ 1082561 h 1211070"/>
              <a:gd name="connsiteX26" fmla="*/ 3116432 w 3197448"/>
              <a:gd name="connsiteY26" fmla="*/ 1198986 h 1211070"/>
              <a:gd name="connsiteX27" fmla="*/ 3097669 w 3197448"/>
              <a:gd name="connsiteY27" fmla="*/ 1143792 h 1211070"/>
              <a:gd name="connsiteX0" fmla="*/ 3097669 w 3197448"/>
              <a:gd name="connsiteY0" fmla="*/ 1143792 h 1211072"/>
              <a:gd name="connsiteX1" fmla="*/ 3168062 w 3197448"/>
              <a:gd name="connsiteY1" fmla="*/ 727050 h 1211072"/>
              <a:gd name="connsiteX2" fmla="*/ 2720904 w 3197448"/>
              <a:gd name="connsiteY2" fmla="*/ 327221 h 1211072"/>
              <a:gd name="connsiteX3" fmla="*/ 2613954 w 3197448"/>
              <a:gd name="connsiteY3" fmla="*/ 51632 h 1211072"/>
              <a:gd name="connsiteX4" fmla="*/ 2241496 w 3197448"/>
              <a:gd name="connsiteY4" fmla="*/ 10456 h 1211072"/>
              <a:gd name="connsiteX5" fmla="*/ 2101214 w 3197448"/>
              <a:gd name="connsiteY5" fmla="*/ 19596 h 1211072"/>
              <a:gd name="connsiteX6" fmla="*/ 2250385 w 3197448"/>
              <a:gd name="connsiteY6" fmla="*/ 214935 h 1211072"/>
              <a:gd name="connsiteX7" fmla="*/ 2060388 w 3197448"/>
              <a:gd name="connsiteY7" fmla="*/ 278862 h 1211072"/>
              <a:gd name="connsiteX8" fmla="*/ 1896506 w 3197448"/>
              <a:gd name="connsiteY8" fmla="*/ 140002 h 1211072"/>
              <a:gd name="connsiteX9" fmla="*/ 2057020 w 3197448"/>
              <a:gd name="connsiteY9" fmla="*/ 86136 h 1211072"/>
              <a:gd name="connsiteX10" fmla="*/ 1618977 w 3197448"/>
              <a:gd name="connsiteY10" fmla="*/ 33189 h 1211072"/>
              <a:gd name="connsiteX11" fmla="*/ 1131992 w 3197448"/>
              <a:gd name="connsiteY11" fmla="*/ 144088 h 1211072"/>
              <a:gd name="connsiteX12" fmla="*/ 1133743 w 3197448"/>
              <a:gd name="connsiteY12" fmla="*/ 200919 h 1211072"/>
              <a:gd name="connsiteX13" fmla="*/ 1236942 w 3197448"/>
              <a:gd name="connsiteY13" fmla="*/ 262216 h 1211072"/>
              <a:gd name="connsiteX14" fmla="*/ 1148289 w 3197448"/>
              <a:gd name="connsiteY14" fmla="*/ 291517 h 1211072"/>
              <a:gd name="connsiteX15" fmla="*/ 1113537 w 3197448"/>
              <a:gd name="connsiteY15" fmla="*/ 428298 h 1211072"/>
              <a:gd name="connsiteX16" fmla="*/ 949324 w 3197448"/>
              <a:gd name="connsiteY16" fmla="*/ 563786 h 1211072"/>
              <a:gd name="connsiteX17" fmla="*/ 817049 w 3197448"/>
              <a:gd name="connsiteY17" fmla="*/ 404864 h 1211072"/>
              <a:gd name="connsiteX18" fmla="*/ 918768 w 3197448"/>
              <a:gd name="connsiteY18" fmla="*/ 294131 h 1211072"/>
              <a:gd name="connsiteX19" fmla="*/ 666716 w 3197448"/>
              <a:gd name="connsiteY19" fmla="*/ 253054 h 1211072"/>
              <a:gd name="connsiteX20" fmla="*/ 32217 w 3197448"/>
              <a:gd name="connsiteY20" fmla="*/ 847277 h 1211072"/>
              <a:gd name="connsiteX21" fmla="*/ 96385 w 3197448"/>
              <a:gd name="connsiteY21" fmla="*/ 1018392 h 1211072"/>
              <a:gd name="connsiteX22" fmla="*/ 123122 w 3197448"/>
              <a:gd name="connsiteY22" fmla="*/ 1184161 h 1211072"/>
              <a:gd name="connsiteX23" fmla="*/ 508132 w 3197448"/>
              <a:gd name="connsiteY23" fmla="*/ 1125340 h 1211072"/>
              <a:gd name="connsiteX24" fmla="*/ 1283501 w 3197448"/>
              <a:gd name="connsiteY24" fmla="*/ 1018392 h 1211072"/>
              <a:gd name="connsiteX25" fmla="*/ 2139080 w 3197448"/>
              <a:gd name="connsiteY25" fmla="*/ 1082561 h 1211072"/>
              <a:gd name="connsiteX26" fmla="*/ 3116432 w 3197448"/>
              <a:gd name="connsiteY26" fmla="*/ 1198986 h 1211072"/>
              <a:gd name="connsiteX27" fmla="*/ 3097669 w 3197448"/>
              <a:gd name="connsiteY27" fmla="*/ 1143792 h 1211072"/>
              <a:gd name="connsiteX0" fmla="*/ 3097669 w 3197448"/>
              <a:gd name="connsiteY0" fmla="*/ 1143792 h 1211070"/>
              <a:gd name="connsiteX1" fmla="*/ 3168062 w 3197448"/>
              <a:gd name="connsiteY1" fmla="*/ 727050 h 1211070"/>
              <a:gd name="connsiteX2" fmla="*/ 2720904 w 3197448"/>
              <a:gd name="connsiteY2" fmla="*/ 327221 h 1211070"/>
              <a:gd name="connsiteX3" fmla="*/ 2613954 w 3197448"/>
              <a:gd name="connsiteY3" fmla="*/ 51632 h 1211070"/>
              <a:gd name="connsiteX4" fmla="*/ 2241496 w 3197448"/>
              <a:gd name="connsiteY4" fmla="*/ 10456 h 1211070"/>
              <a:gd name="connsiteX5" fmla="*/ 2101214 w 3197448"/>
              <a:gd name="connsiteY5" fmla="*/ 19596 h 1211070"/>
              <a:gd name="connsiteX6" fmla="*/ 2250385 w 3197448"/>
              <a:gd name="connsiteY6" fmla="*/ 214935 h 1211070"/>
              <a:gd name="connsiteX7" fmla="*/ 2060388 w 3197448"/>
              <a:gd name="connsiteY7" fmla="*/ 278862 h 1211070"/>
              <a:gd name="connsiteX8" fmla="*/ 1896506 w 3197448"/>
              <a:gd name="connsiteY8" fmla="*/ 140002 h 1211070"/>
              <a:gd name="connsiteX9" fmla="*/ 2057020 w 3197448"/>
              <a:gd name="connsiteY9" fmla="*/ 86136 h 1211070"/>
              <a:gd name="connsiteX10" fmla="*/ 1618977 w 3197448"/>
              <a:gd name="connsiteY10" fmla="*/ 33189 h 1211070"/>
              <a:gd name="connsiteX11" fmla="*/ 1131992 w 3197448"/>
              <a:gd name="connsiteY11" fmla="*/ 144088 h 1211070"/>
              <a:gd name="connsiteX12" fmla="*/ 1133743 w 3197448"/>
              <a:gd name="connsiteY12" fmla="*/ 200919 h 1211070"/>
              <a:gd name="connsiteX13" fmla="*/ 1236942 w 3197448"/>
              <a:gd name="connsiteY13" fmla="*/ 262216 h 1211070"/>
              <a:gd name="connsiteX14" fmla="*/ 1104831 w 3197448"/>
              <a:gd name="connsiteY14" fmla="*/ 345976 h 1211070"/>
              <a:gd name="connsiteX15" fmla="*/ 1113537 w 3197448"/>
              <a:gd name="connsiteY15" fmla="*/ 428298 h 1211070"/>
              <a:gd name="connsiteX16" fmla="*/ 949324 w 3197448"/>
              <a:gd name="connsiteY16" fmla="*/ 563786 h 1211070"/>
              <a:gd name="connsiteX17" fmla="*/ 817049 w 3197448"/>
              <a:gd name="connsiteY17" fmla="*/ 404864 h 1211070"/>
              <a:gd name="connsiteX18" fmla="*/ 918768 w 3197448"/>
              <a:gd name="connsiteY18" fmla="*/ 294131 h 1211070"/>
              <a:gd name="connsiteX19" fmla="*/ 666716 w 3197448"/>
              <a:gd name="connsiteY19" fmla="*/ 253054 h 1211070"/>
              <a:gd name="connsiteX20" fmla="*/ 32217 w 3197448"/>
              <a:gd name="connsiteY20" fmla="*/ 847277 h 1211070"/>
              <a:gd name="connsiteX21" fmla="*/ 96385 w 3197448"/>
              <a:gd name="connsiteY21" fmla="*/ 1018392 h 1211070"/>
              <a:gd name="connsiteX22" fmla="*/ 123122 w 3197448"/>
              <a:gd name="connsiteY22" fmla="*/ 1184161 h 1211070"/>
              <a:gd name="connsiteX23" fmla="*/ 508132 w 3197448"/>
              <a:gd name="connsiteY23" fmla="*/ 1125340 h 1211070"/>
              <a:gd name="connsiteX24" fmla="*/ 1283501 w 3197448"/>
              <a:gd name="connsiteY24" fmla="*/ 1018392 h 1211070"/>
              <a:gd name="connsiteX25" fmla="*/ 2139080 w 3197448"/>
              <a:gd name="connsiteY25" fmla="*/ 1082561 h 1211070"/>
              <a:gd name="connsiteX26" fmla="*/ 3116432 w 3197448"/>
              <a:gd name="connsiteY26" fmla="*/ 1198986 h 1211070"/>
              <a:gd name="connsiteX27" fmla="*/ 3097669 w 3197448"/>
              <a:gd name="connsiteY27" fmla="*/ 1143792 h 1211070"/>
              <a:gd name="connsiteX0" fmla="*/ 3097669 w 3197448"/>
              <a:gd name="connsiteY0" fmla="*/ 1143792 h 1211072"/>
              <a:gd name="connsiteX1" fmla="*/ 3168062 w 3197448"/>
              <a:gd name="connsiteY1" fmla="*/ 727050 h 1211072"/>
              <a:gd name="connsiteX2" fmla="*/ 2720904 w 3197448"/>
              <a:gd name="connsiteY2" fmla="*/ 327221 h 1211072"/>
              <a:gd name="connsiteX3" fmla="*/ 2613954 w 3197448"/>
              <a:gd name="connsiteY3" fmla="*/ 51632 h 1211072"/>
              <a:gd name="connsiteX4" fmla="*/ 2241496 w 3197448"/>
              <a:gd name="connsiteY4" fmla="*/ 10456 h 1211072"/>
              <a:gd name="connsiteX5" fmla="*/ 2101214 w 3197448"/>
              <a:gd name="connsiteY5" fmla="*/ 19596 h 1211072"/>
              <a:gd name="connsiteX6" fmla="*/ 2250385 w 3197448"/>
              <a:gd name="connsiteY6" fmla="*/ 214935 h 1211072"/>
              <a:gd name="connsiteX7" fmla="*/ 2060388 w 3197448"/>
              <a:gd name="connsiteY7" fmla="*/ 278862 h 1211072"/>
              <a:gd name="connsiteX8" fmla="*/ 1896506 w 3197448"/>
              <a:gd name="connsiteY8" fmla="*/ 140002 h 1211072"/>
              <a:gd name="connsiteX9" fmla="*/ 2057020 w 3197448"/>
              <a:gd name="connsiteY9" fmla="*/ 86136 h 1211072"/>
              <a:gd name="connsiteX10" fmla="*/ 1618977 w 3197448"/>
              <a:gd name="connsiteY10" fmla="*/ 33189 h 1211072"/>
              <a:gd name="connsiteX11" fmla="*/ 1131992 w 3197448"/>
              <a:gd name="connsiteY11" fmla="*/ 144088 h 1211072"/>
              <a:gd name="connsiteX12" fmla="*/ 1133743 w 3197448"/>
              <a:gd name="connsiteY12" fmla="*/ 200919 h 1211072"/>
              <a:gd name="connsiteX13" fmla="*/ 1236942 w 3197448"/>
              <a:gd name="connsiteY13" fmla="*/ 262216 h 1211072"/>
              <a:gd name="connsiteX14" fmla="*/ 1104831 w 3197448"/>
              <a:gd name="connsiteY14" fmla="*/ 345976 h 1211072"/>
              <a:gd name="connsiteX15" fmla="*/ 1113537 w 3197448"/>
              <a:gd name="connsiteY15" fmla="*/ 428298 h 1211072"/>
              <a:gd name="connsiteX16" fmla="*/ 929977 w 3197448"/>
              <a:gd name="connsiteY16" fmla="*/ 459717 h 1211072"/>
              <a:gd name="connsiteX17" fmla="*/ 817049 w 3197448"/>
              <a:gd name="connsiteY17" fmla="*/ 404864 h 1211072"/>
              <a:gd name="connsiteX18" fmla="*/ 918768 w 3197448"/>
              <a:gd name="connsiteY18" fmla="*/ 294131 h 1211072"/>
              <a:gd name="connsiteX19" fmla="*/ 666716 w 3197448"/>
              <a:gd name="connsiteY19" fmla="*/ 253054 h 1211072"/>
              <a:gd name="connsiteX20" fmla="*/ 32217 w 3197448"/>
              <a:gd name="connsiteY20" fmla="*/ 847277 h 1211072"/>
              <a:gd name="connsiteX21" fmla="*/ 96385 w 3197448"/>
              <a:gd name="connsiteY21" fmla="*/ 1018392 h 1211072"/>
              <a:gd name="connsiteX22" fmla="*/ 123122 w 3197448"/>
              <a:gd name="connsiteY22" fmla="*/ 1184161 h 1211072"/>
              <a:gd name="connsiteX23" fmla="*/ 508132 w 3197448"/>
              <a:gd name="connsiteY23" fmla="*/ 1125340 h 1211072"/>
              <a:gd name="connsiteX24" fmla="*/ 1283501 w 3197448"/>
              <a:gd name="connsiteY24" fmla="*/ 1018392 h 1211072"/>
              <a:gd name="connsiteX25" fmla="*/ 2139080 w 3197448"/>
              <a:gd name="connsiteY25" fmla="*/ 1082561 h 1211072"/>
              <a:gd name="connsiteX26" fmla="*/ 3116432 w 3197448"/>
              <a:gd name="connsiteY26" fmla="*/ 1198986 h 1211072"/>
              <a:gd name="connsiteX27" fmla="*/ 3097669 w 3197448"/>
              <a:gd name="connsiteY27" fmla="*/ 1143792 h 1211072"/>
              <a:gd name="connsiteX0" fmla="*/ 3097669 w 3197448"/>
              <a:gd name="connsiteY0" fmla="*/ 1143792 h 1211070"/>
              <a:gd name="connsiteX1" fmla="*/ 3168062 w 3197448"/>
              <a:gd name="connsiteY1" fmla="*/ 727050 h 1211070"/>
              <a:gd name="connsiteX2" fmla="*/ 2720904 w 3197448"/>
              <a:gd name="connsiteY2" fmla="*/ 327221 h 1211070"/>
              <a:gd name="connsiteX3" fmla="*/ 2613954 w 3197448"/>
              <a:gd name="connsiteY3" fmla="*/ 51632 h 1211070"/>
              <a:gd name="connsiteX4" fmla="*/ 2241496 w 3197448"/>
              <a:gd name="connsiteY4" fmla="*/ 10456 h 1211070"/>
              <a:gd name="connsiteX5" fmla="*/ 2101214 w 3197448"/>
              <a:gd name="connsiteY5" fmla="*/ 19596 h 1211070"/>
              <a:gd name="connsiteX6" fmla="*/ 2250385 w 3197448"/>
              <a:gd name="connsiteY6" fmla="*/ 214935 h 1211070"/>
              <a:gd name="connsiteX7" fmla="*/ 2060388 w 3197448"/>
              <a:gd name="connsiteY7" fmla="*/ 278862 h 1211070"/>
              <a:gd name="connsiteX8" fmla="*/ 1896506 w 3197448"/>
              <a:gd name="connsiteY8" fmla="*/ 140002 h 1211070"/>
              <a:gd name="connsiteX9" fmla="*/ 2057020 w 3197448"/>
              <a:gd name="connsiteY9" fmla="*/ 86136 h 1211070"/>
              <a:gd name="connsiteX10" fmla="*/ 1618977 w 3197448"/>
              <a:gd name="connsiteY10" fmla="*/ 33189 h 1211070"/>
              <a:gd name="connsiteX11" fmla="*/ 1131992 w 3197448"/>
              <a:gd name="connsiteY11" fmla="*/ 144088 h 1211070"/>
              <a:gd name="connsiteX12" fmla="*/ 1133743 w 3197448"/>
              <a:gd name="connsiteY12" fmla="*/ 200919 h 1211070"/>
              <a:gd name="connsiteX13" fmla="*/ 1236942 w 3197448"/>
              <a:gd name="connsiteY13" fmla="*/ 262216 h 1211070"/>
              <a:gd name="connsiteX14" fmla="*/ 1104831 w 3197448"/>
              <a:gd name="connsiteY14" fmla="*/ 345976 h 1211070"/>
              <a:gd name="connsiteX15" fmla="*/ 1095933 w 3197448"/>
              <a:gd name="connsiteY15" fmla="*/ 403849 h 1211070"/>
              <a:gd name="connsiteX16" fmla="*/ 929977 w 3197448"/>
              <a:gd name="connsiteY16" fmla="*/ 459717 h 1211070"/>
              <a:gd name="connsiteX17" fmla="*/ 817049 w 3197448"/>
              <a:gd name="connsiteY17" fmla="*/ 404864 h 1211070"/>
              <a:gd name="connsiteX18" fmla="*/ 918768 w 3197448"/>
              <a:gd name="connsiteY18" fmla="*/ 294131 h 1211070"/>
              <a:gd name="connsiteX19" fmla="*/ 666716 w 3197448"/>
              <a:gd name="connsiteY19" fmla="*/ 253054 h 1211070"/>
              <a:gd name="connsiteX20" fmla="*/ 32217 w 3197448"/>
              <a:gd name="connsiteY20" fmla="*/ 847277 h 1211070"/>
              <a:gd name="connsiteX21" fmla="*/ 96385 w 3197448"/>
              <a:gd name="connsiteY21" fmla="*/ 1018392 h 1211070"/>
              <a:gd name="connsiteX22" fmla="*/ 123122 w 3197448"/>
              <a:gd name="connsiteY22" fmla="*/ 1184161 h 1211070"/>
              <a:gd name="connsiteX23" fmla="*/ 508132 w 3197448"/>
              <a:gd name="connsiteY23" fmla="*/ 1125340 h 1211070"/>
              <a:gd name="connsiteX24" fmla="*/ 1283501 w 3197448"/>
              <a:gd name="connsiteY24" fmla="*/ 1018392 h 1211070"/>
              <a:gd name="connsiteX25" fmla="*/ 2139080 w 3197448"/>
              <a:gd name="connsiteY25" fmla="*/ 1082561 h 1211070"/>
              <a:gd name="connsiteX26" fmla="*/ 3116432 w 3197448"/>
              <a:gd name="connsiteY26" fmla="*/ 1198986 h 1211070"/>
              <a:gd name="connsiteX27" fmla="*/ 3097669 w 3197448"/>
              <a:gd name="connsiteY27" fmla="*/ 1143792 h 1211070"/>
              <a:gd name="connsiteX0" fmla="*/ 3097669 w 3197448"/>
              <a:gd name="connsiteY0" fmla="*/ 1143792 h 1211072"/>
              <a:gd name="connsiteX1" fmla="*/ 3168062 w 3197448"/>
              <a:gd name="connsiteY1" fmla="*/ 727050 h 1211072"/>
              <a:gd name="connsiteX2" fmla="*/ 2720904 w 3197448"/>
              <a:gd name="connsiteY2" fmla="*/ 327221 h 1211072"/>
              <a:gd name="connsiteX3" fmla="*/ 2613954 w 3197448"/>
              <a:gd name="connsiteY3" fmla="*/ 51632 h 1211072"/>
              <a:gd name="connsiteX4" fmla="*/ 2241496 w 3197448"/>
              <a:gd name="connsiteY4" fmla="*/ 10456 h 1211072"/>
              <a:gd name="connsiteX5" fmla="*/ 2101214 w 3197448"/>
              <a:gd name="connsiteY5" fmla="*/ 19596 h 1211072"/>
              <a:gd name="connsiteX6" fmla="*/ 2250385 w 3197448"/>
              <a:gd name="connsiteY6" fmla="*/ 214935 h 1211072"/>
              <a:gd name="connsiteX7" fmla="*/ 2060388 w 3197448"/>
              <a:gd name="connsiteY7" fmla="*/ 278862 h 1211072"/>
              <a:gd name="connsiteX8" fmla="*/ 1896506 w 3197448"/>
              <a:gd name="connsiteY8" fmla="*/ 140002 h 1211072"/>
              <a:gd name="connsiteX9" fmla="*/ 2057020 w 3197448"/>
              <a:gd name="connsiteY9" fmla="*/ 86136 h 1211072"/>
              <a:gd name="connsiteX10" fmla="*/ 1618977 w 3197448"/>
              <a:gd name="connsiteY10" fmla="*/ 33189 h 1211072"/>
              <a:gd name="connsiteX11" fmla="*/ 1131992 w 3197448"/>
              <a:gd name="connsiteY11" fmla="*/ 144088 h 1211072"/>
              <a:gd name="connsiteX12" fmla="*/ 1133743 w 3197448"/>
              <a:gd name="connsiteY12" fmla="*/ 200919 h 1211072"/>
              <a:gd name="connsiteX13" fmla="*/ 1236942 w 3197448"/>
              <a:gd name="connsiteY13" fmla="*/ 262216 h 1211072"/>
              <a:gd name="connsiteX14" fmla="*/ 1104831 w 3197448"/>
              <a:gd name="connsiteY14" fmla="*/ 345976 h 1211072"/>
              <a:gd name="connsiteX15" fmla="*/ 1095933 w 3197448"/>
              <a:gd name="connsiteY15" fmla="*/ 403849 h 1211072"/>
              <a:gd name="connsiteX16" fmla="*/ 929977 w 3197448"/>
              <a:gd name="connsiteY16" fmla="*/ 459717 h 1211072"/>
              <a:gd name="connsiteX17" fmla="*/ 829387 w 3197448"/>
              <a:gd name="connsiteY17" fmla="*/ 368552 h 1211072"/>
              <a:gd name="connsiteX18" fmla="*/ 918768 w 3197448"/>
              <a:gd name="connsiteY18" fmla="*/ 294131 h 1211072"/>
              <a:gd name="connsiteX19" fmla="*/ 666716 w 3197448"/>
              <a:gd name="connsiteY19" fmla="*/ 253054 h 1211072"/>
              <a:gd name="connsiteX20" fmla="*/ 32217 w 3197448"/>
              <a:gd name="connsiteY20" fmla="*/ 847277 h 1211072"/>
              <a:gd name="connsiteX21" fmla="*/ 96385 w 3197448"/>
              <a:gd name="connsiteY21" fmla="*/ 1018392 h 1211072"/>
              <a:gd name="connsiteX22" fmla="*/ 123122 w 3197448"/>
              <a:gd name="connsiteY22" fmla="*/ 1184161 h 1211072"/>
              <a:gd name="connsiteX23" fmla="*/ 508132 w 3197448"/>
              <a:gd name="connsiteY23" fmla="*/ 1125340 h 1211072"/>
              <a:gd name="connsiteX24" fmla="*/ 1283501 w 3197448"/>
              <a:gd name="connsiteY24" fmla="*/ 1018392 h 1211072"/>
              <a:gd name="connsiteX25" fmla="*/ 2139080 w 3197448"/>
              <a:gd name="connsiteY25" fmla="*/ 1082561 h 1211072"/>
              <a:gd name="connsiteX26" fmla="*/ 3116432 w 3197448"/>
              <a:gd name="connsiteY26" fmla="*/ 1198986 h 1211072"/>
              <a:gd name="connsiteX27" fmla="*/ 3097669 w 3197448"/>
              <a:gd name="connsiteY27" fmla="*/ 1143792 h 1211072"/>
              <a:gd name="connsiteX0" fmla="*/ 3097669 w 3197448"/>
              <a:gd name="connsiteY0" fmla="*/ 1143792 h 1211070"/>
              <a:gd name="connsiteX1" fmla="*/ 3168062 w 3197448"/>
              <a:gd name="connsiteY1" fmla="*/ 727050 h 1211070"/>
              <a:gd name="connsiteX2" fmla="*/ 2720904 w 3197448"/>
              <a:gd name="connsiteY2" fmla="*/ 327221 h 1211070"/>
              <a:gd name="connsiteX3" fmla="*/ 2613954 w 3197448"/>
              <a:gd name="connsiteY3" fmla="*/ 51632 h 1211070"/>
              <a:gd name="connsiteX4" fmla="*/ 2241496 w 3197448"/>
              <a:gd name="connsiteY4" fmla="*/ 10456 h 1211070"/>
              <a:gd name="connsiteX5" fmla="*/ 2101214 w 3197448"/>
              <a:gd name="connsiteY5" fmla="*/ 19596 h 1211070"/>
              <a:gd name="connsiteX6" fmla="*/ 2250385 w 3197448"/>
              <a:gd name="connsiteY6" fmla="*/ 214935 h 1211070"/>
              <a:gd name="connsiteX7" fmla="*/ 2058021 w 3197448"/>
              <a:gd name="connsiteY7" fmla="*/ 350793 h 1211070"/>
              <a:gd name="connsiteX8" fmla="*/ 1896506 w 3197448"/>
              <a:gd name="connsiteY8" fmla="*/ 140002 h 1211070"/>
              <a:gd name="connsiteX9" fmla="*/ 2057020 w 3197448"/>
              <a:gd name="connsiteY9" fmla="*/ 86136 h 1211070"/>
              <a:gd name="connsiteX10" fmla="*/ 1618977 w 3197448"/>
              <a:gd name="connsiteY10" fmla="*/ 33189 h 1211070"/>
              <a:gd name="connsiteX11" fmla="*/ 1131992 w 3197448"/>
              <a:gd name="connsiteY11" fmla="*/ 144088 h 1211070"/>
              <a:gd name="connsiteX12" fmla="*/ 1133743 w 3197448"/>
              <a:gd name="connsiteY12" fmla="*/ 200919 h 1211070"/>
              <a:gd name="connsiteX13" fmla="*/ 1236942 w 3197448"/>
              <a:gd name="connsiteY13" fmla="*/ 262216 h 1211070"/>
              <a:gd name="connsiteX14" fmla="*/ 1104831 w 3197448"/>
              <a:gd name="connsiteY14" fmla="*/ 345976 h 1211070"/>
              <a:gd name="connsiteX15" fmla="*/ 1095933 w 3197448"/>
              <a:gd name="connsiteY15" fmla="*/ 403849 h 1211070"/>
              <a:gd name="connsiteX16" fmla="*/ 929977 w 3197448"/>
              <a:gd name="connsiteY16" fmla="*/ 459717 h 1211070"/>
              <a:gd name="connsiteX17" fmla="*/ 829387 w 3197448"/>
              <a:gd name="connsiteY17" fmla="*/ 368552 h 1211070"/>
              <a:gd name="connsiteX18" fmla="*/ 918768 w 3197448"/>
              <a:gd name="connsiteY18" fmla="*/ 294131 h 1211070"/>
              <a:gd name="connsiteX19" fmla="*/ 666716 w 3197448"/>
              <a:gd name="connsiteY19" fmla="*/ 253054 h 1211070"/>
              <a:gd name="connsiteX20" fmla="*/ 32217 w 3197448"/>
              <a:gd name="connsiteY20" fmla="*/ 847277 h 1211070"/>
              <a:gd name="connsiteX21" fmla="*/ 96385 w 3197448"/>
              <a:gd name="connsiteY21" fmla="*/ 1018392 h 1211070"/>
              <a:gd name="connsiteX22" fmla="*/ 123122 w 3197448"/>
              <a:gd name="connsiteY22" fmla="*/ 1184161 h 1211070"/>
              <a:gd name="connsiteX23" fmla="*/ 508132 w 3197448"/>
              <a:gd name="connsiteY23" fmla="*/ 1125340 h 1211070"/>
              <a:gd name="connsiteX24" fmla="*/ 1283501 w 3197448"/>
              <a:gd name="connsiteY24" fmla="*/ 1018392 h 1211070"/>
              <a:gd name="connsiteX25" fmla="*/ 2139080 w 3197448"/>
              <a:gd name="connsiteY25" fmla="*/ 1082561 h 1211070"/>
              <a:gd name="connsiteX26" fmla="*/ 3116432 w 3197448"/>
              <a:gd name="connsiteY26" fmla="*/ 1198986 h 1211070"/>
              <a:gd name="connsiteX27" fmla="*/ 3097669 w 3197448"/>
              <a:gd name="connsiteY27" fmla="*/ 1143792 h 1211070"/>
              <a:gd name="connsiteX0" fmla="*/ 3097669 w 3197448"/>
              <a:gd name="connsiteY0" fmla="*/ 1143792 h 1211072"/>
              <a:gd name="connsiteX1" fmla="*/ 3168062 w 3197448"/>
              <a:gd name="connsiteY1" fmla="*/ 727050 h 1211072"/>
              <a:gd name="connsiteX2" fmla="*/ 2720904 w 3197448"/>
              <a:gd name="connsiteY2" fmla="*/ 327221 h 1211072"/>
              <a:gd name="connsiteX3" fmla="*/ 2613954 w 3197448"/>
              <a:gd name="connsiteY3" fmla="*/ 51632 h 1211072"/>
              <a:gd name="connsiteX4" fmla="*/ 2241496 w 3197448"/>
              <a:gd name="connsiteY4" fmla="*/ 10456 h 1211072"/>
              <a:gd name="connsiteX5" fmla="*/ 2101214 w 3197448"/>
              <a:gd name="connsiteY5" fmla="*/ 19596 h 1211072"/>
              <a:gd name="connsiteX6" fmla="*/ 2250385 w 3197448"/>
              <a:gd name="connsiteY6" fmla="*/ 214935 h 1211072"/>
              <a:gd name="connsiteX7" fmla="*/ 2058021 w 3197448"/>
              <a:gd name="connsiteY7" fmla="*/ 350793 h 1211072"/>
              <a:gd name="connsiteX8" fmla="*/ 1897071 w 3197448"/>
              <a:gd name="connsiteY8" fmla="*/ 225904 h 1211072"/>
              <a:gd name="connsiteX9" fmla="*/ 2057020 w 3197448"/>
              <a:gd name="connsiteY9" fmla="*/ 86136 h 1211072"/>
              <a:gd name="connsiteX10" fmla="*/ 1618977 w 3197448"/>
              <a:gd name="connsiteY10" fmla="*/ 33189 h 1211072"/>
              <a:gd name="connsiteX11" fmla="*/ 1131992 w 3197448"/>
              <a:gd name="connsiteY11" fmla="*/ 144088 h 1211072"/>
              <a:gd name="connsiteX12" fmla="*/ 1133743 w 3197448"/>
              <a:gd name="connsiteY12" fmla="*/ 200919 h 1211072"/>
              <a:gd name="connsiteX13" fmla="*/ 1236942 w 3197448"/>
              <a:gd name="connsiteY13" fmla="*/ 262216 h 1211072"/>
              <a:gd name="connsiteX14" fmla="*/ 1104831 w 3197448"/>
              <a:gd name="connsiteY14" fmla="*/ 345976 h 1211072"/>
              <a:gd name="connsiteX15" fmla="*/ 1095933 w 3197448"/>
              <a:gd name="connsiteY15" fmla="*/ 403849 h 1211072"/>
              <a:gd name="connsiteX16" fmla="*/ 929977 w 3197448"/>
              <a:gd name="connsiteY16" fmla="*/ 459717 h 1211072"/>
              <a:gd name="connsiteX17" fmla="*/ 829387 w 3197448"/>
              <a:gd name="connsiteY17" fmla="*/ 368552 h 1211072"/>
              <a:gd name="connsiteX18" fmla="*/ 918768 w 3197448"/>
              <a:gd name="connsiteY18" fmla="*/ 294131 h 1211072"/>
              <a:gd name="connsiteX19" fmla="*/ 666716 w 3197448"/>
              <a:gd name="connsiteY19" fmla="*/ 253054 h 1211072"/>
              <a:gd name="connsiteX20" fmla="*/ 32217 w 3197448"/>
              <a:gd name="connsiteY20" fmla="*/ 847277 h 1211072"/>
              <a:gd name="connsiteX21" fmla="*/ 96385 w 3197448"/>
              <a:gd name="connsiteY21" fmla="*/ 1018392 h 1211072"/>
              <a:gd name="connsiteX22" fmla="*/ 123122 w 3197448"/>
              <a:gd name="connsiteY22" fmla="*/ 1184161 h 1211072"/>
              <a:gd name="connsiteX23" fmla="*/ 508132 w 3197448"/>
              <a:gd name="connsiteY23" fmla="*/ 1125340 h 1211072"/>
              <a:gd name="connsiteX24" fmla="*/ 1283501 w 3197448"/>
              <a:gd name="connsiteY24" fmla="*/ 1018392 h 1211072"/>
              <a:gd name="connsiteX25" fmla="*/ 2139080 w 3197448"/>
              <a:gd name="connsiteY25" fmla="*/ 1082561 h 1211072"/>
              <a:gd name="connsiteX26" fmla="*/ 3116432 w 3197448"/>
              <a:gd name="connsiteY26" fmla="*/ 1198986 h 1211072"/>
              <a:gd name="connsiteX27" fmla="*/ 3097669 w 3197448"/>
              <a:gd name="connsiteY27" fmla="*/ 1143792 h 1211072"/>
              <a:gd name="connsiteX0" fmla="*/ 3097669 w 3197448"/>
              <a:gd name="connsiteY0" fmla="*/ 1143792 h 1211070"/>
              <a:gd name="connsiteX1" fmla="*/ 3168062 w 3197448"/>
              <a:gd name="connsiteY1" fmla="*/ 727050 h 1211070"/>
              <a:gd name="connsiteX2" fmla="*/ 2720904 w 3197448"/>
              <a:gd name="connsiteY2" fmla="*/ 327221 h 1211070"/>
              <a:gd name="connsiteX3" fmla="*/ 2613954 w 3197448"/>
              <a:gd name="connsiteY3" fmla="*/ 51632 h 1211070"/>
              <a:gd name="connsiteX4" fmla="*/ 2241496 w 3197448"/>
              <a:gd name="connsiteY4" fmla="*/ 10456 h 1211070"/>
              <a:gd name="connsiteX5" fmla="*/ 2101214 w 3197448"/>
              <a:gd name="connsiteY5" fmla="*/ 19596 h 1211070"/>
              <a:gd name="connsiteX6" fmla="*/ 2250385 w 3197448"/>
              <a:gd name="connsiteY6" fmla="*/ 214935 h 1211070"/>
              <a:gd name="connsiteX7" fmla="*/ 2070925 w 3197448"/>
              <a:gd name="connsiteY7" fmla="*/ 400386 h 1211070"/>
              <a:gd name="connsiteX8" fmla="*/ 1897071 w 3197448"/>
              <a:gd name="connsiteY8" fmla="*/ 225904 h 1211070"/>
              <a:gd name="connsiteX9" fmla="*/ 2057020 w 3197448"/>
              <a:gd name="connsiteY9" fmla="*/ 86136 h 1211070"/>
              <a:gd name="connsiteX10" fmla="*/ 1618977 w 3197448"/>
              <a:gd name="connsiteY10" fmla="*/ 33189 h 1211070"/>
              <a:gd name="connsiteX11" fmla="*/ 1131992 w 3197448"/>
              <a:gd name="connsiteY11" fmla="*/ 144088 h 1211070"/>
              <a:gd name="connsiteX12" fmla="*/ 1133743 w 3197448"/>
              <a:gd name="connsiteY12" fmla="*/ 200919 h 1211070"/>
              <a:gd name="connsiteX13" fmla="*/ 1236942 w 3197448"/>
              <a:gd name="connsiteY13" fmla="*/ 262216 h 1211070"/>
              <a:gd name="connsiteX14" fmla="*/ 1104831 w 3197448"/>
              <a:gd name="connsiteY14" fmla="*/ 345976 h 1211070"/>
              <a:gd name="connsiteX15" fmla="*/ 1095933 w 3197448"/>
              <a:gd name="connsiteY15" fmla="*/ 403849 h 1211070"/>
              <a:gd name="connsiteX16" fmla="*/ 929977 w 3197448"/>
              <a:gd name="connsiteY16" fmla="*/ 459717 h 1211070"/>
              <a:gd name="connsiteX17" fmla="*/ 829387 w 3197448"/>
              <a:gd name="connsiteY17" fmla="*/ 368552 h 1211070"/>
              <a:gd name="connsiteX18" fmla="*/ 918768 w 3197448"/>
              <a:gd name="connsiteY18" fmla="*/ 294131 h 1211070"/>
              <a:gd name="connsiteX19" fmla="*/ 666716 w 3197448"/>
              <a:gd name="connsiteY19" fmla="*/ 253054 h 1211070"/>
              <a:gd name="connsiteX20" fmla="*/ 32217 w 3197448"/>
              <a:gd name="connsiteY20" fmla="*/ 847277 h 1211070"/>
              <a:gd name="connsiteX21" fmla="*/ 96385 w 3197448"/>
              <a:gd name="connsiteY21" fmla="*/ 1018392 h 1211070"/>
              <a:gd name="connsiteX22" fmla="*/ 123122 w 3197448"/>
              <a:gd name="connsiteY22" fmla="*/ 1184161 h 1211070"/>
              <a:gd name="connsiteX23" fmla="*/ 508132 w 3197448"/>
              <a:gd name="connsiteY23" fmla="*/ 1125340 h 1211070"/>
              <a:gd name="connsiteX24" fmla="*/ 1283501 w 3197448"/>
              <a:gd name="connsiteY24" fmla="*/ 1018392 h 1211070"/>
              <a:gd name="connsiteX25" fmla="*/ 2139080 w 3197448"/>
              <a:gd name="connsiteY25" fmla="*/ 1082561 h 1211070"/>
              <a:gd name="connsiteX26" fmla="*/ 3116432 w 3197448"/>
              <a:gd name="connsiteY26" fmla="*/ 1198986 h 1211070"/>
              <a:gd name="connsiteX27" fmla="*/ 3097669 w 3197448"/>
              <a:gd name="connsiteY27" fmla="*/ 1143792 h 1211070"/>
              <a:gd name="connsiteX0" fmla="*/ 3097669 w 3197448"/>
              <a:gd name="connsiteY0" fmla="*/ 1143792 h 1211072"/>
              <a:gd name="connsiteX1" fmla="*/ 3168062 w 3197448"/>
              <a:gd name="connsiteY1" fmla="*/ 727050 h 1211072"/>
              <a:gd name="connsiteX2" fmla="*/ 2720904 w 3197448"/>
              <a:gd name="connsiteY2" fmla="*/ 327221 h 1211072"/>
              <a:gd name="connsiteX3" fmla="*/ 2613954 w 3197448"/>
              <a:gd name="connsiteY3" fmla="*/ 51632 h 1211072"/>
              <a:gd name="connsiteX4" fmla="*/ 2241496 w 3197448"/>
              <a:gd name="connsiteY4" fmla="*/ 10456 h 1211072"/>
              <a:gd name="connsiteX5" fmla="*/ 2101214 w 3197448"/>
              <a:gd name="connsiteY5" fmla="*/ 19596 h 1211072"/>
              <a:gd name="connsiteX6" fmla="*/ 2250385 w 3197448"/>
              <a:gd name="connsiteY6" fmla="*/ 214935 h 1211072"/>
              <a:gd name="connsiteX7" fmla="*/ 2070925 w 3197448"/>
              <a:gd name="connsiteY7" fmla="*/ 400386 h 1211072"/>
              <a:gd name="connsiteX8" fmla="*/ 1897071 w 3197448"/>
              <a:gd name="connsiteY8" fmla="*/ 225904 h 1211072"/>
              <a:gd name="connsiteX9" fmla="*/ 2057020 w 3197448"/>
              <a:gd name="connsiteY9" fmla="*/ 86136 h 1211072"/>
              <a:gd name="connsiteX10" fmla="*/ 1618977 w 3197448"/>
              <a:gd name="connsiteY10" fmla="*/ 33189 h 1211072"/>
              <a:gd name="connsiteX11" fmla="*/ 1131992 w 3197448"/>
              <a:gd name="connsiteY11" fmla="*/ 144088 h 1211072"/>
              <a:gd name="connsiteX12" fmla="*/ 1133743 w 3197448"/>
              <a:gd name="connsiteY12" fmla="*/ 200919 h 1211072"/>
              <a:gd name="connsiteX13" fmla="*/ 1236942 w 3197448"/>
              <a:gd name="connsiteY13" fmla="*/ 262216 h 1211072"/>
              <a:gd name="connsiteX14" fmla="*/ 1104831 w 3197448"/>
              <a:gd name="connsiteY14" fmla="*/ 345976 h 1211072"/>
              <a:gd name="connsiteX15" fmla="*/ 1095933 w 3197448"/>
              <a:gd name="connsiteY15" fmla="*/ 403849 h 1211072"/>
              <a:gd name="connsiteX16" fmla="*/ 929977 w 3197448"/>
              <a:gd name="connsiteY16" fmla="*/ 459717 h 1211072"/>
              <a:gd name="connsiteX17" fmla="*/ 829387 w 3197448"/>
              <a:gd name="connsiteY17" fmla="*/ 368552 h 1211072"/>
              <a:gd name="connsiteX18" fmla="*/ 807200 w 3197448"/>
              <a:gd name="connsiteY18" fmla="*/ 306752 h 1211072"/>
              <a:gd name="connsiteX19" fmla="*/ 918768 w 3197448"/>
              <a:gd name="connsiteY19" fmla="*/ 294131 h 1211072"/>
              <a:gd name="connsiteX20" fmla="*/ 666716 w 3197448"/>
              <a:gd name="connsiteY20" fmla="*/ 253054 h 1211072"/>
              <a:gd name="connsiteX21" fmla="*/ 32217 w 3197448"/>
              <a:gd name="connsiteY21" fmla="*/ 847277 h 1211072"/>
              <a:gd name="connsiteX22" fmla="*/ 96385 w 3197448"/>
              <a:gd name="connsiteY22" fmla="*/ 1018392 h 1211072"/>
              <a:gd name="connsiteX23" fmla="*/ 123122 w 3197448"/>
              <a:gd name="connsiteY23" fmla="*/ 1184161 h 1211072"/>
              <a:gd name="connsiteX24" fmla="*/ 508132 w 3197448"/>
              <a:gd name="connsiteY24" fmla="*/ 1125340 h 1211072"/>
              <a:gd name="connsiteX25" fmla="*/ 1283501 w 3197448"/>
              <a:gd name="connsiteY25" fmla="*/ 1018392 h 1211072"/>
              <a:gd name="connsiteX26" fmla="*/ 2139080 w 3197448"/>
              <a:gd name="connsiteY26" fmla="*/ 1082561 h 1211072"/>
              <a:gd name="connsiteX27" fmla="*/ 3116432 w 3197448"/>
              <a:gd name="connsiteY27" fmla="*/ 1198986 h 1211072"/>
              <a:gd name="connsiteX28" fmla="*/ 3097669 w 3197448"/>
              <a:gd name="connsiteY28" fmla="*/ 1143792 h 1211072"/>
              <a:gd name="connsiteX0" fmla="*/ 3097669 w 3197448"/>
              <a:gd name="connsiteY0" fmla="*/ 1143792 h 1211070"/>
              <a:gd name="connsiteX1" fmla="*/ 3168062 w 3197448"/>
              <a:gd name="connsiteY1" fmla="*/ 727050 h 1211070"/>
              <a:gd name="connsiteX2" fmla="*/ 2720904 w 3197448"/>
              <a:gd name="connsiteY2" fmla="*/ 327221 h 1211070"/>
              <a:gd name="connsiteX3" fmla="*/ 2613954 w 3197448"/>
              <a:gd name="connsiteY3" fmla="*/ 51632 h 1211070"/>
              <a:gd name="connsiteX4" fmla="*/ 2241496 w 3197448"/>
              <a:gd name="connsiteY4" fmla="*/ 10456 h 1211070"/>
              <a:gd name="connsiteX5" fmla="*/ 2101214 w 3197448"/>
              <a:gd name="connsiteY5" fmla="*/ 19596 h 1211070"/>
              <a:gd name="connsiteX6" fmla="*/ 2250385 w 3197448"/>
              <a:gd name="connsiteY6" fmla="*/ 214935 h 1211070"/>
              <a:gd name="connsiteX7" fmla="*/ 2070925 w 3197448"/>
              <a:gd name="connsiteY7" fmla="*/ 400386 h 1211070"/>
              <a:gd name="connsiteX8" fmla="*/ 1897071 w 3197448"/>
              <a:gd name="connsiteY8" fmla="*/ 225904 h 1211070"/>
              <a:gd name="connsiteX9" fmla="*/ 2057020 w 3197448"/>
              <a:gd name="connsiteY9" fmla="*/ 86136 h 1211070"/>
              <a:gd name="connsiteX10" fmla="*/ 1618977 w 3197448"/>
              <a:gd name="connsiteY10" fmla="*/ 33189 h 1211070"/>
              <a:gd name="connsiteX11" fmla="*/ 1131992 w 3197448"/>
              <a:gd name="connsiteY11" fmla="*/ 144088 h 1211070"/>
              <a:gd name="connsiteX12" fmla="*/ 1133743 w 3197448"/>
              <a:gd name="connsiteY12" fmla="*/ 200919 h 1211070"/>
              <a:gd name="connsiteX13" fmla="*/ 1236942 w 3197448"/>
              <a:gd name="connsiteY13" fmla="*/ 262216 h 1211070"/>
              <a:gd name="connsiteX14" fmla="*/ 1104831 w 3197448"/>
              <a:gd name="connsiteY14" fmla="*/ 345976 h 1211070"/>
              <a:gd name="connsiteX15" fmla="*/ 1095933 w 3197448"/>
              <a:gd name="connsiteY15" fmla="*/ 403849 h 1211070"/>
              <a:gd name="connsiteX16" fmla="*/ 929977 w 3197448"/>
              <a:gd name="connsiteY16" fmla="*/ 459717 h 1211070"/>
              <a:gd name="connsiteX17" fmla="*/ 829387 w 3197448"/>
              <a:gd name="connsiteY17" fmla="*/ 368552 h 1211070"/>
              <a:gd name="connsiteX18" fmla="*/ 835371 w 3197448"/>
              <a:gd name="connsiteY18" fmla="*/ 334000 h 1211070"/>
              <a:gd name="connsiteX19" fmla="*/ 918768 w 3197448"/>
              <a:gd name="connsiteY19" fmla="*/ 294131 h 1211070"/>
              <a:gd name="connsiteX20" fmla="*/ 666716 w 3197448"/>
              <a:gd name="connsiteY20" fmla="*/ 253054 h 1211070"/>
              <a:gd name="connsiteX21" fmla="*/ 32217 w 3197448"/>
              <a:gd name="connsiteY21" fmla="*/ 847277 h 1211070"/>
              <a:gd name="connsiteX22" fmla="*/ 96385 w 3197448"/>
              <a:gd name="connsiteY22" fmla="*/ 1018392 h 1211070"/>
              <a:gd name="connsiteX23" fmla="*/ 123122 w 3197448"/>
              <a:gd name="connsiteY23" fmla="*/ 1184161 h 1211070"/>
              <a:gd name="connsiteX24" fmla="*/ 508132 w 3197448"/>
              <a:gd name="connsiteY24" fmla="*/ 1125340 h 1211070"/>
              <a:gd name="connsiteX25" fmla="*/ 1283501 w 3197448"/>
              <a:gd name="connsiteY25" fmla="*/ 1018392 h 1211070"/>
              <a:gd name="connsiteX26" fmla="*/ 2139080 w 3197448"/>
              <a:gd name="connsiteY26" fmla="*/ 1082561 h 1211070"/>
              <a:gd name="connsiteX27" fmla="*/ 3116432 w 3197448"/>
              <a:gd name="connsiteY27" fmla="*/ 1198986 h 1211070"/>
              <a:gd name="connsiteX28" fmla="*/ 3097669 w 3197448"/>
              <a:gd name="connsiteY28" fmla="*/ 1143792 h 1211070"/>
              <a:gd name="connsiteX0" fmla="*/ 3097669 w 3197448"/>
              <a:gd name="connsiteY0" fmla="*/ 1143792 h 1211072"/>
              <a:gd name="connsiteX1" fmla="*/ 3168062 w 3197448"/>
              <a:gd name="connsiteY1" fmla="*/ 727050 h 1211072"/>
              <a:gd name="connsiteX2" fmla="*/ 2720904 w 3197448"/>
              <a:gd name="connsiteY2" fmla="*/ 327221 h 1211072"/>
              <a:gd name="connsiteX3" fmla="*/ 2613954 w 3197448"/>
              <a:gd name="connsiteY3" fmla="*/ 51632 h 1211072"/>
              <a:gd name="connsiteX4" fmla="*/ 2241496 w 3197448"/>
              <a:gd name="connsiteY4" fmla="*/ 10456 h 1211072"/>
              <a:gd name="connsiteX5" fmla="*/ 2101214 w 3197448"/>
              <a:gd name="connsiteY5" fmla="*/ 19596 h 1211072"/>
              <a:gd name="connsiteX6" fmla="*/ 2250385 w 3197448"/>
              <a:gd name="connsiteY6" fmla="*/ 214935 h 1211072"/>
              <a:gd name="connsiteX7" fmla="*/ 2070925 w 3197448"/>
              <a:gd name="connsiteY7" fmla="*/ 400386 h 1211072"/>
              <a:gd name="connsiteX8" fmla="*/ 1897071 w 3197448"/>
              <a:gd name="connsiteY8" fmla="*/ 225904 h 1211072"/>
              <a:gd name="connsiteX9" fmla="*/ 2057020 w 3197448"/>
              <a:gd name="connsiteY9" fmla="*/ 86136 h 1211072"/>
              <a:gd name="connsiteX10" fmla="*/ 1618977 w 3197448"/>
              <a:gd name="connsiteY10" fmla="*/ 33189 h 1211072"/>
              <a:gd name="connsiteX11" fmla="*/ 1131992 w 3197448"/>
              <a:gd name="connsiteY11" fmla="*/ 144088 h 1211072"/>
              <a:gd name="connsiteX12" fmla="*/ 1133743 w 3197448"/>
              <a:gd name="connsiteY12" fmla="*/ 200919 h 1211072"/>
              <a:gd name="connsiteX13" fmla="*/ 1236942 w 3197448"/>
              <a:gd name="connsiteY13" fmla="*/ 262216 h 1211072"/>
              <a:gd name="connsiteX14" fmla="*/ 1104831 w 3197448"/>
              <a:gd name="connsiteY14" fmla="*/ 345976 h 1211072"/>
              <a:gd name="connsiteX15" fmla="*/ 1095933 w 3197448"/>
              <a:gd name="connsiteY15" fmla="*/ 403849 h 1211072"/>
              <a:gd name="connsiteX16" fmla="*/ 929977 w 3197448"/>
              <a:gd name="connsiteY16" fmla="*/ 459717 h 1211072"/>
              <a:gd name="connsiteX17" fmla="*/ 829387 w 3197448"/>
              <a:gd name="connsiteY17" fmla="*/ 368552 h 1211072"/>
              <a:gd name="connsiteX18" fmla="*/ 835371 w 3197448"/>
              <a:gd name="connsiteY18" fmla="*/ 334000 h 1211072"/>
              <a:gd name="connsiteX19" fmla="*/ 922297 w 3197448"/>
              <a:gd name="connsiteY19" fmla="*/ 275276 h 1211072"/>
              <a:gd name="connsiteX20" fmla="*/ 666716 w 3197448"/>
              <a:gd name="connsiteY20" fmla="*/ 253054 h 1211072"/>
              <a:gd name="connsiteX21" fmla="*/ 32217 w 3197448"/>
              <a:gd name="connsiteY21" fmla="*/ 847277 h 1211072"/>
              <a:gd name="connsiteX22" fmla="*/ 96385 w 3197448"/>
              <a:gd name="connsiteY22" fmla="*/ 1018392 h 1211072"/>
              <a:gd name="connsiteX23" fmla="*/ 123122 w 3197448"/>
              <a:gd name="connsiteY23" fmla="*/ 1184161 h 1211072"/>
              <a:gd name="connsiteX24" fmla="*/ 508132 w 3197448"/>
              <a:gd name="connsiteY24" fmla="*/ 1125340 h 1211072"/>
              <a:gd name="connsiteX25" fmla="*/ 1283501 w 3197448"/>
              <a:gd name="connsiteY25" fmla="*/ 1018392 h 1211072"/>
              <a:gd name="connsiteX26" fmla="*/ 2139080 w 3197448"/>
              <a:gd name="connsiteY26" fmla="*/ 1082561 h 1211072"/>
              <a:gd name="connsiteX27" fmla="*/ 3116432 w 3197448"/>
              <a:gd name="connsiteY27" fmla="*/ 1198986 h 1211072"/>
              <a:gd name="connsiteX28" fmla="*/ 3097669 w 3197448"/>
              <a:gd name="connsiteY28" fmla="*/ 1143792 h 1211072"/>
              <a:gd name="connsiteX0" fmla="*/ 3080953 w 3180732"/>
              <a:gd name="connsiteY0" fmla="*/ 1143792 h 1211070"/>
              <a:gd name="connsiteX1" fmla="*/ 3151346 w 3180732"/>
              <a:gd name="connsiteY1" fmla="*/ 727050 h 1211070"/>
              <a:gd name="connsiteX2" fmla="*/ 2704188 w 3180732"/>
              <a:gd name="connsiteY2" fmla="*/ 327221 h 1211070"/>
              <a:gd name="connsiteX3" fmla="*/ 2597238 w 3180732"/>
              <a:gd name="connsiteY3" fmla="*/ 51632 h 1211070"/>
              <a:gd name="connsiteX4" fmla="*/ 2224780 w 3180732"/>
              <a:gd name="connsiteY4" fmla="*/ 10456 h 1211070"/>
              <a:gd name="connsiteX5" fmla="*/ 2084498 w 3180732"/>
              <a:gd name="connsiteY5" fmla="*/ 19596 h 1211070"/>
              <a:gd name="connsiteX6" fmla="*/ 2233669 w 3180732"/>
              <a:gd name="connsiteY6" fmla="*/ 214935 h 1211070"/>
              <a:gd name="connsiteX7" fmla="*/ 2054209 w 3180732"/>
              <a:gd name="connsiteY7" fmla="*/ 400386 h 1211070"/>
              <a:gd name="connsiteX8" fmla="*/ 1880355 w 3180732"/>
              <a:gd name="connsiteY8" fmla="*/ 225904 h 1211070"/>
              <a:gd name="connsiteX9" fmla="*/ 2040304 w 3180732"/>
              <a:gd name="connsiteY9" fmla="*/ 86136 h 1211070"/>
              <a:gd name="connsiteX10" fmla="*/ 1602261 w 3180732"/>
              <a:gd name="connsiteY10" fmla="*/ 33189 h 1211070"/>
              <a:gd name="connsiteX11" fmla="*/ 1115276 w 3180732"/>
              <a:gd name="connsiteY11" fmla="*/ 144088 h 1211070"/>
              <a:gd name="connsiteX12" fmla="*/ 1117027 w 3180732"/>
              <a:gd name="connsiteY12" fmla="*/ 200919 h 1211070"/>
              <a:gd name="connsiteX13" fmla="*/ 1220226 w 3180732"/>
              <a:gd name="connsiteY13" fmla="*/ 262216 h 1211070"/>
              <a:gd name="connsiteX14" fmla="*/ 1088115 w 3180732"/>
              <a:gd name="connsiteY14" fmla="*/ 345976 h 1211070"/>
              <a:gd name="connsiteX15" fmla="*/ 1079217 w 3180732"/>
              <a:gd name="connsiteY15" fmla="*/ 403849 h 1211070"/>
              <a:gd name="connsiteX16" fmla="*/ 913261 w 3180732"/>
              <a:gd name="connsiteY16" fmla="*/ 459717 h 1211070"/>
              <a:gd name="connsiteX17" fmla="*/ 812671 w 3180732"/>
              <a:gd name="connsiteY17" fmla="*/ 368552 h 1211070"/>
              <a:gd name="connsiteX18" fmla="*/ 818655 w 3180732"/>
              <a:gd name="connsiteY18" fmla="*/ 334000 h 1211070"/>
              <a:gd name="connsiteX19" fmla="*/ 905581 w 3180732"/>
              <a:gd name="connsiteY19" fmla="*/ 275276 h 1211070"/>
              <a:gd name="connsiteX20" fmla="*/ 650000 w 3180732"/>
              <a:gd name="connsiteY20" fmla="*/ 253054 h 1211070"/>
              <a:gd name="connsiteX21" fmla="*/ 34909 w 3180732"/>
              <a:gd name="connsiteY21" fmla="*/ 713890 h 1211070"/>
              <a:gd name="connsiteX22" fmla="*/ 79669 w 3180732"/>
              <a:gd name="connsiteY22" fmla="*/ 1018392 h 1211070"/>
              <a:gd name="connsiteX23" fmla="*/ 106406 w 3180732"/>
              <a:gd name="connsiteY23" fmla="*/ 1184161 h 1211070"/>
              <a:gd name="connsiteX24" fmla="*/ 491416 w 3180732"/>
              <a:gd name="connsiteY24" fmla="*/ 1125340 h 1211070"/>
              <a:gd name="connsiteX25" fmla="*/ 1266785 w 3180732"/>
              <a:gd name="connsiteY25" fmla="*/ 1018392 h 1211070"/>
              <a:gd name="connsiteX26" fmla="*/ 2122364 w 3180732"/>
              <a:gd name="connsiteY26" fmla="*/ 1082561 h 1211070"/>
              <a:gd name="connsiteX27" fmla="*/ 3099716 w 3180732"/>
              <a:gd name="connsiteY27" fmla="*/ 1198986 h 1211070"/>
              <a:gd name="connsiteX28" fmla="*/ 3080953 w 3180732"/>
              <a:gd name="connsiteY28" fmla="*/ 1143792 h 1211070"/>
              <a:gd name="connsiteX0" fmla="*/ 3080953 w 3204428"/>
              <a:gd name="connsiteY0" fmla="*/ 1143792 h 1184162"/>
              <a:gd name="connsiteX1" fmla="*/ 3151346 w 3204428"/>
              <a:gd name="connsiteY1" fmla="*/ 727050 h 1184162"/>
              <a:gd name="connsiteX2" fmla="*/ 2704188 w 3204428"/>
              <a:gd name="connsiteY2" fmla="*/ 327221 h 1184162"/>
              <a:gd name="connsiteX3" fmla="*/ 2597238 w 3204428"/>
              <a:gd name="connsiteY3" fmla="*/ 51632 h 1184162"/>
              <a:gd name="connsiteX4" fmla="*/ 2224780 w 3204428"/>
              <a:gd name="connsiteY4" fmla="*/ 10456 h 1184162"/>
              <a:gd name="connsiteX5" fmla="*/ 2084498 w 3204428"/>
              <a:gd name="connsiteY5" fmla="*/ 19596 h 1184162"/>
              <a:gd name="connsiteX6" fmla="*/ 2233669 w 3204428"/>
              <a:gd name="connsiteY6" fmla="*/ 214935 h 1184162"/>
              <a:gd name="connsiteX7" fmla="*/ 2054209 w 3204428"/>
              <a:gd name="connsiteY7" fmla="*/ 400386 h 1184162"/>
              <a:gd name="connsiteX8" fmla="*/ 1880355 w 3204428"/>
              <a:gd name="connsiteY8" fmla="*/ 225904 h 1184162"/>
              <a:gd name="connsiteX9" fmla="*/ 2040304 w 3204428"/>
              <a:gd name="connsiteY9" fmla="*/ 86136 h 1184162"/>
              <a:gd name="connsiteX10" fmla="*/ 1602261 w 3204428"/>
              <a:gd name="connsiteY10" fmla="*/ 33189 h 1184162"/>
              <a:gd name="connsiteX11" fmla="*/ 1115276 w 3204428"/>
              <a:gd name="connsiteY11" fmla="*/ 144088 h 1184162"/>
              <a:gd name="connsiteX12" fmla="*/ 1117027 w 3204428"/>
              <a:gd name="connsiteY12" fmla="*/ 200919 h 1184162"/>
              <a:gd name="connsiteX13" fmla="*/ 1220226 w 3204428"/>
              <a:gd name="connsiteY13" fmla="*/ 262216 h 1184162"/>
              <a:gd name="connsiteX14" fmla="*/ 1088115 w 3204428"/>
              <a:gd name="connsiteY14" fmla="*/ 345976 h 1184162"/>
              <a:gd name="connsiteX15" fmla="*/ 1079217 w 3204428"/>
              <a:gd name="connsiteY15" fmla="*/ 403849 h 1184162"/>
              <a:gd name="connsiteX16" fmla="*/ 913261 w 3204428"/>
              <a:gd name="connsiteY16" fmla="*/ 459717 h 1184162"/>
              <a:gd name="connsiteX17" fmla="*/ 812671 w 3204428"/>
              <a:gd name="connsiteY17" fmla="*/ 368552 h 1184162"/>
              <a:gd name="connsiteX18" fmla="*/ 818655 w 3204428"/>
              <a:gd name="connsiteY18" fmla="*/ 334000 h 1184162"/>
              <a:gd name="connsiteX19" fmla="*/ 905581 w 3204428"/>
              <a:gd name="connsiteY19" fmla="*/ 275276 h 1184162"/>
              <a:gd name="connsiteX20" fmla="*/ 650000 w 3204428"/>
              <a:gd name="connsiteY20" fmla="*/ 253054 h 1184162"/>
              <a:gd name="connsiteX21" fmla="*/ 34909 w 3204428"/>
              <a:gd name="connsiteY21" fmla="*/ 713890 h 1184162"/>
              <a:gd name="connsiteX22" fmla="*/ 79669 w 3204428"/>
              <a:gd name="connsiteY22" fmla="*/ 1018392 h 1184162"/>
              <a:gd name="connsiteX23" fmla="*/ 106406 w 3204428"/>
              <a:gd name="connsiteY23" fmla="*/ 1184161 h 1184162"/>
              <a:gd name="connsiteX24" fmla="*/ 491416 w 3204428"/>
              <a:gd name="connsiteY24" fmla="*/ 1125340 h 1184162"/>
              <a:gd name="connsiteX25" fmla="*/ 1266785 w 3204428"/>
              <a:gd name="connsiteY25" fmla="*/ 1018392 h 1184162"/>
              <a:gd name="connsiteX26" fmla="*/ 2122364 w 3204428"/>
              <a:gd name="connsiteY26" fmla="*/ 1082561 h 1184162"/>
              <a:gd name="connsiteX27" fmla="*/ 3080953 w 3204428"/>
              <a:gd name="connsiteY27" fmla="*/ 1143792 h 1184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204428" h="1184162">
                <a:moveTo>
                  <a:pt x="3080953" y="1143792"/>
                </a:moveTo>
                <a:cubicBezTo>
                  <a:pt x="3252450" y="1084540"/>
                  <a:pt x="3214140" y="863145"/>
                  <a:pt x="3151346" y="727050"/>
                </a:cubicBezTo>
                <a:cubicBezTo>
                  <a:pt x="3088552" y="590955"/>
                  <a:pt x="2796539" y="439791"/>
                  <a:pt x="2704188" y="327221"/>
                </a:cubicBezTo>
                <a:cubicBezTo>
                  <a:pt x="2611837" y="214651"/>
                  <a:pt x="2677139" y="104426"/>
                  <a:pt x="2597238" y="51632"/>
                </a:cubicBezTo>
                <a:cubicBezTo>
                  <a:pt x="2517337" y="-1162"/>
                  <a:pt x="2310237" y="15795"/>
                  <a:pt x="2224780" y="10456"/>
                </a:cubicBezTo>
                <a:cubicBezTo>
                  <a:pt x="2139323" y="5117"/>
                  <a:pt x="2083017" y="-14484"/>
                  <a:pt x="2084498" y="19596"/>
                </a:cubicBezTo>
                <a:cubicBezTo>
                  <a:pt x="2085979" y="53676"/>
                  <a:pt x="2238717" y="151470"/>
                  <a:pt x="2233669" y="214935"/>
                </a:cubicBezTo>
                <a:cubicBezTo>
                  <a:pt x="2228621" y="278400"/>
                  <a:pt x="2113189" y="412875"/>
                  <a:pt x="2054209" y="400386"/>
                </a:cubicBezTo>
                <a:cubicBezTo>
                  <a:pt x="1995229" y="387897"/>
                  <a:pt x="1911344" y="250020"/>
                  <a:pt x="1880355" y="225904"/>
                </a:cubicBezTo>
                <a:cubicBezTo>
                  <a:pt x="1849366" y="201788"/>
                  <a:pt x="2086559" y="103938"/>
                  <a:pt x="2040304" y="86136"/>
                </a:cubicBezTo>
                <a:cubicBezTo>
                  <a:pt x="1994049" y="68334"/>
                  <a:pt x="1756432" y="23530"/>
                  <a:pt x="1602261" y="33189"/>
                </a:cubicBezTo>
                <a:cubicBezTo>
                  <a:pt x="1448090" y="42848"/>
                  <a:pt x="1174030" y="135564"/>
                  <a:pt x="1115276" y="144088"/>
                </a:cubicBezTo>
                <a:cubicBezTo>
                  <a:pt x="1056522" y="152612"/>
                  <a:pt x="1094636" y="207419"/>
                  <a:pt x="1117027" y="200919"/>
                </a:cubicBezTo>
                <a:cubicBezTo>
                  <a:pt x="1139418" y="194419"/>
                  <a:pt x="1103136" y="217856"/>
                  <a:pt x="1220226" y="262216"/>
                </a:cubicBezTo>
                <a:cubicBezTo>
                  <a:pt x="1200532" y="296746"/>
                  <a:pt x="1113582" y="292108"/>
                  <a:pt x="1088115" y="345976"/>
                </a:cubicBezTo>
                <a:cubicBezTo>
                  <a:pt x="1062648" y="399844"/>
                  <a:pt x="1125102" y="339852"/>
                  <a:pt x="1079217" y="403849"/>
                </a:cubicBezTo>
                <a:cubicBezTo>
                  <a:pt x="1033332" y="467846"/>
                  <a:pt x="962676" y="463623"/>
                  <a:pt x="913261" y="459717"/>
                </a:cubicBezTo>
                <a:cubicBezTo>
                  <a:pt x="863846" y="455811"/>
                  <a:pt x="826581" y="384615"/>
                  <a:pt x="812671" y="368552"/>
                </a:cubicBezTo>
                <a:cubicBezTo>
                  <a:pt x="798761" y="352489"/>
                  <a:pt x="803758" y="346404"/>
                  <a:pt x="818655" y="334000"/>
                </a:cubicBezTo>
                <a:cubicBezTo>
                  <a:pt x="833552" y="321597"/>
                  <a:pt x="935548" y="293657"/>
                  <a:pt x="905581" y="275276"/>
                </a:cubicBezTo>
                <a:cubicBezTo>
                  <a:pt x="875614" y="256896"/>
                  <a:pt x="795112" y="179952"/>
                  <a:pt x="650000" y="253054"/>
                </a:cubicBezTo>
                <a:cubicBezTo>
                  <a:pt x="504888" y="326156"/>
                  <a:pt x="129964" y="586334"/>
                  <a:pt x="34909" y="713890"/>
                </a:cubicBezTo>
                <a:cubicBezTo>
                  <a:pt x="-60146" y="841446"/>
                  <a:pt x="67753" y="940014"/>
                  <a:pt x="79669" y="1018392"/>
                </a:cubicBezTo>
                <a:cubicBezTo>
                  <a:pt x="91585" y="1096770"/>
                  <a:pt x="106406" y="1184161"/>
                  <a:pt x="106406" y="1184161"/>
                </a:cubicBezTo>
                <a:lnTo>
                  <a:pt x="491416" y="1125340"/>
                </a:lnTo>
                <a:cubicBezTo>
                  <a:pt x="684813" y="1097712"/>
                  <a:pt x="994960" y="1025522"/>
                  <a:pt x="1266785" y="1018392"/>
                </a:cubicBezTo>
                <a:cubicBezTo>
                  <a:pt x="1538610" y="1011262"/>
                  <a:pt x="1816875" y="1052462"/>
                  <a:pt x="2122364" y="1082561"/>
                </a:cubicBezTo>
                <a:cubicBezTo>
                  <a:pt x="2424725" y="1103461"/>
                  <a:pt x="2909456" y="1203044"/>
                  <a:pt x="3080953" y="1143792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-1116830" y="278333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Calcaneum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 rot="21262203">
            <a:off x="2928439" y="302344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Calcaneum</a:t>
            </a:r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0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/>
      <p:bldP spid="36" grpId="0"/>
      <p:bldP spid="22" grpId="0" animBg="1"/>
      <p:bldP spid="22" grpId="1" animBg="1"/>
      <p:bldP spid="23" grpId="0" animBg="1"/>
      <p:bldP spid="23" grpId="1" animBg="1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9036496" cy="1440160"/>
          </a:xfrm>
        </p:spPr>
        <p:txBody>
          <a:bodyPr>
            <a:noAutofit/>
          </a:bodyPr>
          <a:lstStyle/>
          <a:p>
            <a:r>
              <a:rPr lang="en-GB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r>
              <a:rPr lang="en-GB" sz="32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Osteoarthritic (OA) Degenerative Joint Disease</a:t>
            </a:r>
            <a:r>
              <a:rPr lang="en-GB" sz="36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sz="36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r>
              <a:rPr lang="en-GB" altLang="en-US" sz="1800" dirty="0">
                <a:solidFill>
                  <a:schemeClr val="tx2"/>
                </a:solidFill>
              </a:rPr>
              <a:t> </a:t>
            </a:r>
            <a:r>
              <a:rPr lang="en-GB" altLang="en-US" sz="2000" dirty="0">
                <a:solidFill>
                  <a:srgbClr val="0070C0"/>
                </a:solidFill>
              </a:rPr>
              <a:t>Joint Space </a:t>
            </a:r>
            <a:r>
              <a:rPr lang="en-GB" altLang="en-US" sz="2000" dirty="0" smtClean="0">
                <a:solidFill>
                  <a:srgbClr val="0070C0"/>
                </a:solidFill>
              </a:rPr>
              <a:t>Narrowing, Degradation </a:t>
            </a:r>
            <a:r>
              <a:rPr lang="en-GB" altLang="en-US" sz="2000" dirty="0">
                <a:solidFill>
                  <a:srgbClr val="0070C0"/>
                </a:solidFill>
              </a:rPr>
              <a:t>of </a:t>
            </a:r>
            <a:r>
              <a:rPr lang="en-GB" altLang="en-US" sz="2000" dirty="0" smtClean="0">
                <a:solidFill>
                  <a:srgbClr val="0070C0"/>
                </a:solidFill>
              </a:rPr>
              <a:t>cartilage, irregular </a:t>
            </a:r>
            <a:r>
              <a:rPr lang="en-GB" altLang="en-US" sz="2000" dirty="0">
                <a:solidFill>
                  <a:srgbClr val="0070C0"/>
                </a:solidFill>
              </a:rPr>
              <a:t>bone </a:t>
            </a:r>
            <a:r>
              <a:rPr lang="en-GB" altLang="en-US" sz="2000" dirty="0" smtClean="0">
                <a:solidFill>
                  <a:srgbClr val="0070C0"/>
                </a:solidFill>
              </a:rPr>
              <a:t>surfaces (visible in one plane), osteophytic growths and Power </a:t>
            </a:r>
            <a:r>
              <a:rPr lang="en-GB" altLang="en-US" sz="2000" dirty="0">
                <a:solidFill>
                  <a:srgbClr val="0070C0"/>
                </a:solidFill>
              </a:rPr>
              <a:t>Doppler signal in inflammatory OA</a:t>
            </a:r>
            <a:r>
              <a:rPr lang="en-GB" altLang="en-US" sz="20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altLang="en-US" sz="20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endParaRPr lang="en-GB" sz="2800" dirty="0">
              <a:solidFill>
                <a:srgbClr val="0070C0"/>
              </a:solidFill>
              <a:latin typeface="+mn-lt"/>
              <a:ea typeface="ＭＳ Ｐゴシック" pitchFamily="-84" charset="-128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51520" y="1667210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Normal Tarsometatarsal Joint </a:t>
            </a:r>
          </a:p>
        </p:txBody>
      </p:sp>
      <p:pic>
        <p:nvPicPr>
          <p:cNvPr id="28" name="Picture 9" descr="TMT joint0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2249" b="25609"/>
          <a:stretch/>
        </p:blipFill>
        <p:spPr bwMode="auto">
          <a:xfrm>
            <a:off x="4788024" y="4503534"/>
            <a:ext cx="4183105" cy="230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7" b="4378"/>
          <a:stretch/>
        </p:blipFill>
        <p:spPr bwMode="auto">
          <a:xfrm>
            <a:off x="755576" y="4612717"/>
            <a:ext cx="2926218" cy="18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464496" y="1559198"/>
            <a:ext cx="4716016" cy="86169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Tarsometatarsal Joint Inflammatory OA (B-Mode &amp; Power Doppler Signal) </a:t>
            </a:r>
          </a:p>
        </p:txBody>
      </p:sp>
      <p:pic>
        <p:nvPicPr>
          <p:cNvPr id="41" name="Picture 7" descr="TMT joi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" r="1664" b="30447"/>
          <a:stretch/>
        </p:blipFill>
        <p:spPr bwMode="auto">
          <a:xfrm>
            <a:off x="4788024" y="2368371"/>
            <a:ext cx="4183105" cy="206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C:\Documents and Settings\lnewco11\Application Data\PixelMetrics\CaptureWiz\Temp\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2" b="24384"/>
          <a:stretch>
            <a:fillRect/>
          </a:stretch>
        </p:blipFill>
        <p:spPr bwMode="auto">
          <a:xfrm>
            <a:off x="408278" y="2292278"/>
            <a:ext cx="37973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Freeform 42"/>
          <p:cNvSpPr>
            <a:spLocks/>
          </p:cNvSpPr>
          <p:nvPr/>
        </p:nvSpPr>
        <p:spPr bwMode="auto">
          <a:xfrm>
            <a:off x="361665" y="2833523"/>
            <a:ext cx="2187283" cy="1503885"/>
          </a:xfrm>
          <a:custGeom>
            <a:avLst/>
            <a:gdLst>
              <a:gd name="T0" fmla="*/ 117606 w 4553284"/>
              <a:gd name="T1" fmla="*/ 344581 h 2720027"/>
              <a:gd name="T2" fmla="*/ 839289 w 4553284"/>
              <a:gd name="T3" fmla="*/ 360607 h 2720027"/>
              <a:gd name="T4" fmla="*/ 1774806 w 4553284"/>
              <a:gd name="T5" fmla="*/ 344581 h 2720027"/>
              <a:gd name="T6" fmla="*/ 2544598 w 4553284"/>
              <a:gd name="T7" fmla="*/ 146912 h 2720027"/>
              <a:gd name="T8" fmla="*/ 2865348 w 4553284"/>
              <a:gd name="T9" fmla="*/ 157599 h 2720027"/>
              <a:gd name="T10" fmla="*/ 3127294 w 4553284"/>
              <a:gd name="T11" fmla="*/ 93491 h 2720027"/>
              <a:gd name="T12" fmla="*/ 3287666 w 4553284"/>
              <a:gd name="T13" fmla="*/ 13356 h 2720027"/>
              <a:gd name="T14" fmla="*/ 3667217 w 4553284"/>
              <a:gd name="T15" fmla="*/ 56095 h 2720027"/>
              <a:gd name="T16" fmla="*/ 4148341 w 4553284"/>
              <a:gd name="T17" fmla="*/ 349924 h 2720027"/>
              <a:gd name="T18" fmla="*/ 4410280 w 4553284"/>
              <a:gd name="T19" fmla="*/ 745257 h 2720027"/>
              <a:gd name="T20" fmla="*/ 4538584 w 4553284"/>
              <a:gd name="T21" fmla="*/ 1220726 h 2720027"/>
              <a:gd name="T22" fmla="*/ 4490472 w 4553284"/>
              <a:gd name="T23" fmla="*/ 2038102 h 2720027"/>
              <a:gd name="T24" fmla="*/ 4260600 w 4553284"/>
              <a:gd name="T25" fmla="*/ 2609732 h 2720027"/>
              <a:gd name="T26" fmla="*/ 4191105 w 4553284"/>
              <a:gd name="T27" fmla="*/ 2684525 h 2720027"/>
              <a:gd name="T28" fmla="*/ 4191105 w 4553284"/>
              <a:gd name="T29" fmla="*/ 2684525 h 2720027"/>
              <a:gd name="T30" fmla="*/ 3859667 w 4553284"/>
              <a:gd name="T31" fmla="*/ 2689869 h 2720027"/>
              <a:gd name="T32" fmla="*/ 2662208 w 4553284"/>
              <a:gd name="T33" fmla="*/ 2689869 h 2720027"/>
              <a:gd name="T34" fmla="*/ 1796188 w 4553284"/>
              <a:gd name="T35" fmla="*/ 2663155 h 2720027"/>
              <a:gd name="T36" fmla="*/ 112262 w 4553284"/>
              <a:gd name="T37" fmla="*/ 2679181 h 2720027"/>
              <a:gd name="T38" fmla="*/ 112262 w 4553284"/>
              <a:gd name="T39" fmla="*/ 2679181 h 2720027"/>
              <a:gd name="T40" fmla="*/ 128301 w 4553284"/>
              <a:gd name="T41" fmla="*/ 2358643 h 2720027"/>
              <a:gd name="T42" fmla="*/ 128301 w 4553284"/>
              <a:gd name="T43" fmla="*/ 1477156 h 2720027"/>
              <a:gd name="T44" fmla="*/ 133644 w 4553284"/>
              <a:gd name="T45" fmla="*/ 467454 h 2720027"/>
              <a:gd name="T46" fmla="*/ 117606 w 4553284"/>
              <a:gd name="T47" fmla="*/ 344581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7 w 4475366"/>
              <a:gd name="connsiteY0" fmla="*/ 335240 h 2682735"/>
              <a:gd name="connsiteX1" fmla="*/ 770322 w 4475366"/>
              <a:gd name="connsiteY1" fmla="*/ 351282 h 2682735"/>
              <a:gd name="connsiteX2" fmla="*/ 1706111 w 4475366"/>
              <a:gd name="connsiteY2" fmla="*/ 335240 h 2682735"/>
              <a:gd name="connsiteX3" fmla="*/ 2476132 w 4475366"/>
              <a:gd name="connsiteY3" fmla="*/ 137387 h 2682735"/>
              <a:gd name="connsiteX4" fmla="*/ 2796974 w 4475366"/>
              <a:gd name="connsiteY4" fmla="*/ 148082 h 2682735"/>
              <a:gd name="connsiteX5" fmla="*/ 3058995 w 4475366"/>
              <a:gd name="connsiteY5" fmla="*/ 83914 h 2682735"/>
              <a:gd name="connsiteX6" fmla="*/ 3219416 w 4475366"/>
              <a:gd name="connsiteY6" fmla="*/ 3703 h 2682735"/>
              <a:gd name="connsiteX7" fmla="*/ 3576940 w 4475366"/>
              <a:gd name="connsiteY7" fmla="*/ 212506 h 2682735"/>
              <a:gd name="connsiteX8" fmla="*/ 4080343 w 4475366"/>
              <a:gd name="connsiteY8" fmla="*/ 340587 h 2682735"/>
              <a:gd name="connsiteX9" fmla="*/ 4342364 w 4475366"/>
              <a:gd name="connsiteY9" fmla="*/ 736293 h 2682735"/>
              <a:gd name="connsiteX10" fmla="*/ 4470701 w 4475366"/>
              <a:gd name="connsiteY10" fmla="*/ 1212208 h 2682735"/>
              <a:gd name="connsiteX11" fmla="*/ 4422574 w 4475366"/>
              <a:gd name="connsiteY11" fmla="*/ 2030356 h 2682735"/>
              <a:gd name="connsiteX12" fmla="*/ 4192637 w 4475366"/>
              <a:gd name="connsiteY12" fmla="*/ 2602524 h 2682735"/>
              <a:gd name="connsiteX13" fmla="*/ 4123122 w 4475366"/>
              <a:gd name="connsiteY13" fmla="*/ 2677387 h 2682735"/>
              <a:gd name="connsiteX14" fmla="*/ 3791585 w 4475366"/>
              <a:gd name="connsiteY14" fmla="*/ 2682735 h 2682735"/>
              <a:gd name="connsiteX15" fmla="*/ 2593774 w 4475366"/>
              <a:gd name="connsiteY15" fmla="*/ 2682735 h 2682735"/>
              <a:gd name="connsiteX16" fmla="*/ 1727501 w 4475366"/>
              <a:gd name="connsiteY16" fmla="*/ 2655998 h 2682735"/>
              <a:gd name="connsiteX17" fmla="*/ 43079 w 4475366"/>
              <a:gd name="connsiteY17" fmla="*/ 2672040 h 2682735"/>
              <a:gd name="connsiteX18" fmla="*/ 59122 w 4475366"/>
              <a:gd name="connsiteY18" fmla="*/ 2351198 h 2682735"/>
              <a:gd name="connsiteX19" fmla="*/ 59122 w 4475366"/>
              <a:gd name="connsiteY19" fmla="*/ 1468882 h 2682735"/>
              <a:gd name="connsiteX20" fmla="*/ 64469 w 4475366"/>
              <a:gd name="connsiteY20" fmla="*/ 458229 h 2682735"/>
              <a:gd name="connsiteX21" fmla="*/ 48427 w 4475366"/>
              <a:gd name="connsiteY21" fmla="*/ 335240 h 2682735"/>
              <a:gd name="connsiteX0" fmla="*/ 48427 w 4475366"/>
              <a:gd name="connsiteY0" fmla="*/ 255267 h 2602762"/>
              <a:gd name="connsiteX1" fmla="*/ 770322 w 4475366"/>
              <a:gd name="connsiteY1" fmla="*/ 271309 h 2602762"/>
              <a:gd name="connsiteX2" fmla="*/ 1706111 w 4475366"/>
              <a:gd name="connsiteY2" fmla="*/ 255267 h 2602762"/>
              <a:gd name="connsiteX3" fmla="*/ 2476132 w 4475366"/>
              <a:gd name="connsiteY3" fmla="*/ 57414 h 2602762"/>
              <a:gd name="connsiteX4" fmla="*/ 2796974 w 4475366"/>
              <a:gd name="connsiteY4" fmla="*/ 68109 h 2602762"/>
              <a:gd name="connsiteX5" fmla="*/ 3058995 w 4475366"/>
              <a:gd name="connsiteY5" fmla="*/ 3941 h 2602762"/>
              <a:gd name="connsiteX6" fmla="*/ 3130857 w 4475366"/>
              <a:gd name="connsiteY6" fmla="*/ 200433 h 2602762"/>
              <a:gd name="connsiteX7" fmla="*/ 3576940 w 4475366"/>
              <a:gd name="connsiteY7" fmla="*/ 132533 h 2602762"/>
              <a:gd name="connsiteX8" fmla="*/ 4080343 w 4475366"/>
              <a:gd name="connsiteY8" fmla="*/ 260614 h 2602762"/>
              <a:gd name="connsiteX9" fmla="*/ 4342364 w 4475366"/>
              <a:gd name="connsiteY9" fmla="*/ 656320 h 2602762"/>
              <a:gd name="connsiteX10" fmla="*/ 4470701 w 4475366"/>
              <a:gd name="connsiteY10" fmla="*/ 1132235 h 2602762"/>
              <a:gd name="connsiteX11" fmla="*/ 4422574 w 4475366"/>
              <a:gd name="connsiteY11" fmla="*/ 1950383 h 2602762"/>
              <a:gd name="connsiteX12" fmla="*/ 4192637 w 4475366"/>
              <a:gd name="connsiteY12" fmla="*/ 2522551 h 2602762"/>
              <a:gd name="connsiteX13" fmla="*/ 4123122 w 4475366"/>
              <a:gd name="connsiteY13" fmla="*/ 2597414 h 2602762"/>
              <a:gd name="connsiteX14" fmla="*/ 3791585 w 4475366"/>
              <a:gd name="connsiteY14" fmla="*/ 2602762 h 2602762"/>
              <a:gd name="connsiteX15" fmla="*/ 2593774 w 4475366"/>
              <a:gd name="connsiteY15" fmla="*/ 2602762 h 2602762"/>
              <a:gd name="connsiteX16" fmla="*/ 1727501 w 4475366"/>
              <a:gd name="connsiteY16" fmla="*/ 2576025 h 2602762"/>
              <a:gd name="connsiteX17" fmla="*/ 43079 w 4475366"/>
              <a:gd name="connsiteY17" fmla="*/ 2592067 h 2602762"/>
              <a:gd name="connsiteX18" fmla="*/ 59122 w 4475366"/>
              <a:gd name="connsiteY18" fmla="*/ 2271225 h 2602762"/>
              <a:gd name="connsiteX19" fmla="*/ 59122 w 4475366"/>
              <a:gd name="connsiteY19" fmla="*/ 1388909 h 2602762"/>
              <a:gd name="connsiteX20" fmla="*/ 64469 w 4475366"/>
              <a:gd name="connsiteY20" fmla="*/ 378256 h 2602762"/>
              <a:gd name="connsiteX21" fmla="*/ 48427 w 4475366"/>
              <a:gd name="connsiteY21" fmla="*/ 255267 h 2602762"/>
              <a:gd name="connsiteX0" fmla="*/ 48427 w 4475366"/>
              <a:gd name="connsiteY0" fmla="*/ 255267 h 2602762"/>
              <a:gd name="connsiteX1" fmla="*/ 770322 w 4475366"/>
              <a:gd name="connsiteY1" fmla="*/ 271309 h 2602762"/>
              <a:gd name="connsiteX2" fmla="*/ 1706111 w 4475366"/>
              <a:gd name="connsiteY2" fmla="*/ 255267 h 2602762"/>
              <a:gd name="connsiteX3" fmla="*/ 2476132 w 4475366"/>
              <a:gd name="connsiteY3" fmla="*/ 57414 h 2602762"/>
              <a:gd name="connsiteX4" fmla="*/ 2796974 w 4475366"/>
              <a:gd name="connsiteY4" fmla="*/ 68109 h 2602762"/>
              <a:gd name="connsiteX5" fmla="*/ 3058995 w 4475366"/>
              <a:gd name="connsiteY5" fmla="*/ 3941 h 2602762"/>
              <a:gd name="connsiteX6" fmla="*/ 3130857 w 4475366"/>
              <a:gd name="connsiteY6" fmla="*/ 200433 h 2602762"/>
              <a:gd name="connsiteX7" fmla="*/ 3599080 w 4475366"/>
              <a:gd name="connsiteY7" fmla="*/ 165738 h 2602762"/>
              <a:gd name="connsiteX8" fmla="*/ 4080343 w 4475366"/>
              <a:gd name="connsiteY8" fmla="*/ 260614 h 2602762"/>
              <a:gd name="connsiteX9" fmla="*/ 4342364 w 4475366"/>
              <a:gd name="connsiteY9" fmla="*/ 656320 h 2602762"/>
              <a:gd name="connsiteX10" fmla="*/ 4470701 w 4475366"/>
              <a:gd name="connsiteY10" fmla="*/ 1132235 h 2602762"/>
              <a:gd name="connsiteX11" fmla="*/ 4422574 w 4475366"/>
              <a:gd name="connsiteY11" fmla="*/ 1950383 h 2602762"/>
              <a:gd name="connsiteX12" fmla="*/ 4192637 w 4475366"/>
              <a:gd name="connsiteY12" fmla="*/ 2522551 h 2602762"/>
              <a:gd name="connsiteX13" fmla="*/ 4123122 w 4475366"/>
              <a:gd name="connsiteY13" fmla="*/ 2597414 h 2602762"/>
              <a:gd name="connsiteX14" fmla="*/ 3791585 w 4475366"/>
              <a:gd name="connsiteY14" fmla="*/ 2602762 h 2602762"/>
              <a:gd name="connsiteX15" fmla="*/ 2593774 w 4475366"/>
              <a:gd name="connsiteY15" fmla="*/ 2602762 h 2602762"/>
              <a:gd name="connsiteX16" fmla="*/ 1727501 w 4475366"/>
              <a:gd name="connsiteY16" fmla="*/ 2576025 h 2602762"/>
              <a:gd name="connsiteX17" fmla="*/ 43079 w 4475366"/>
              <a:gd name="connsiteY17" fmla="*/ 2592067 h 2602762"/>
              <a:gd name="connsiteX18" fmla="*/ 59122 w 4475366"/>
              <a:gd name="connsiteY18" fmla="*/ 2271225 h 2602762"/>
              <a:gd name="connsiteX19" fmla="*/ 59122 w 4475366"/>
              <a:gd name="connsiteY19" fmla="*/ 1388909 h 2602762"/>
              <a:gd name="connsiteX20" fmla="*/ 64469 w 4475366"/>
              <a:gd name="connsiteY20" fmla="*/ 378256 h 2602762"/>
              <a:gd name="connsiteX21" fmla="*/ 48427 w 4475366"/>
              <a:gd name="connsiteY21" fmla="*/ 255267 h 2602762"/>
              <a:gd name="connsiteX0" fmla="*/ 48427 w 4475366"/>
              <a:gd name="connsiteY0" fmla="*/ 214465 h 2561960"/>
              <a:gd name="connsiteX1" fmla="*/ 770322 w 4475366"/>
              <a:gd name="connsiteY1" fmla="*/ 230507 h 2561960"/>
              <a:gd name="connsiteX2" fmla="*/ 1706111 w 4475366"/>
              <a:gd name="connsiteY2" fmla="*/ 214465 h 2561960"/>
              <a:gd name="connsiteX3" fmla="*/ 2476132 w 4475366"/>
              <a:gd name="connsiteY3" fmla="*/ 16612 h 2561960"/>
              <a:gd name="connsiteX4" fmla="*/ 2796974 w 4475366"/>
              <a:gd name="connsiteY4" fmla="*/ 27307 h 2561960"/>
              <a:gd name="connsiteX5" fmla="*/ 3130857 w 4475366"/>
              <a:gd name="connsiteY5" fmla="*/ 159631 h 2561960"/>
              <a:gd name="connsiteX6" fmla="*/ 3599080 w 4475366"/>
              <a:gd name="connsiteY6" fmla="*/ 124936 h 2561960"/>
              <a:gd name="connsiteX7" fmla="*/ 4080343 w 4475366"/>
              <a:gd name="connsiteY7" fmla="*/ 219812 h 2561960"/>
              <a:gd name="connsiteX8" fmla="*/ 4342364 w 4475366"/>
              <a:gd name="connsiteY8" fmla="*/ 615518 h 2561960"/>
              <a:gd name="connsiteX9" fmla="*/ 4470701 w 4475366"/>
              <a:gd name="connsiteY9" fmla="*/ 1091433 h 2561960"/>
              <a:gd name="connsiteX10" fmla="*/ 4422574 w 4475366"/>
              <a:gd name="connsiteY10" fmla="*/ 1909581 h 2561960"/>
              <a:gd name="connsiteX11" fmla="*/ 4192637 w 4475366"/>
              <a:gd name="connsiteY11" fmla="*/ 2481749 h 2561960"/>
              <a:gd name="connsiteX12" fmla="*/ 4123122 w 4475366"/>
              <a:gd name="connsiteY12" fmla="*/ 2556612 h 2561960"/>
              <a:gd name="connsiteX13" fmla="*/ 3791585 w 4475366"/>
              <a:gd name="connsiteY13" fmla="*/ 2561960 h 2561960"/>
              <a:gd name="connsiteX14" fmla="*/ 2593774 w 4475366"/>
              <a:gd name="connsiteY14" fmla="*/ 2561960 h 2561960"/>
              <a:gd name="connsiteX15" fmla="*/ 1727501 w 4475366"/>
              <a:gd name="connsiteY15" fmla="*/ 2535223 h 2561960"/>
              <a:gd name="connsiteX16" fmla="*/ 43079 w 4475366"/>
              <a:gd name="connsiteY16" fmla="*/ 2551265 h 2561960"/>
              <a:gd name="connsiteX17" fmla="*/ 59122 w 4475366"/>
              <a:gd name="connsiteY17" fmla="*/ 2230423 h 2561960"/>
              <a:gd name="connsiteX18" fmla="*/ 59122 w 4475366"/>
              <a:gd name="connsiteY18" fmla="*/ 1348107 h 2561960"/>
              <a:gd name="connsiteX19" fmla="*/ 64469 w 4475366"/>
              <a:gd name="connsiteY19" fmla="*/ 337454 h 2561960"/>
              <a:gd name="connsiteX20" fmla="*/ 48427 w 4475366"/>
              <a:gd name="connsiteY20" fmla="*/ 214465 h 2561960"/>
              <a:gd name="connsiteX0" fmla="*/ 48427 w 4475366"/>
              <a:gd name="connsiteY0" fmla="*/ 197919 h 2545414"/>
              <a:gd name="connsiteX1" fmla="*/ 770322 w 4475366"/>
              <a:gd name="connsiteY1" fmla="*/ 213961 h 2545414"/>
              <a:gd name="connsiteX2" fmla="*/ 1706111 w 4475366"/>
              <a:gd name="connsiteY2" fmla="*/ 197919 h 2545414"/>
              <a:gd name="connsiteX3" fmla="*/ 2476132 w 4475366"/>
              <a:gd name="connsiteY3" fmla="*/ 66 h 2545414"/>
              <a:gd name="connsiteX4" fmla="*/ 2575578 w 4475366"/>
              <a:gd name="connsiteY4" fmla="*/ 221055 h 2545414"/>
              <a:gd name="connsiteX5" fmla="*/ 3130857 w 4475366"/>
              <a:gd name="connsiteY5" fmla="*/ 143085 h 2545414"/>
              <a:gd name="connsiteX6" fmla="*/ 3599080 w 4475366"/>
              <a:gd name="connsiteY6" fmla="*/ 108390 h 2545414"/>
              <a:gd name="connsiteX7" fmla="*/ 4080343 w 4475366"/>
              <a:gd name="connsiteY7" fmla="*/ 203266 h 2545414"/>
              <a:gd name="connsiteX8" fmla="*/ 4342364 w 4475366"/>
              <a:gd name="connsiteY8" fmla="*/ 598972 h 2545414"/>
              <a:gd name="connsiteX9" fmla="*/ 4470701 w 4475366"/>
              <a:gd name="connsiteY9" fmla="*/ 1074887 h 2545414"/>
              <a:gd name="connsiteX10" fmla="*/ 4422574 w 4475366"/>
              <a:gd name="connsiteY10" fmla="*/ 1893035 h 2545414"/>
              <a:gd name="connsiteX11" fmla="*/ 4192637 w 4475366"/>
              <a:gd name="connsiteY11" fmla="*/ 2465203 h 2545414"/>
              <a:gd name="connsiteX12" fmla="*/ 4123122 w 4475366"/>
              <a:gd name="connsiteY12" fmla="*/ 2540066 h 2545414"/>
              <a:gd name="connsiteX13" fmla="*/ 3791585 w 4475366"/>
              <a:gd name="connsiteY13" fmla="*/ 2545414 h 2545414"/>
              <a:gd name="connsiteX14" fmla="*/ 2593774 w 4475366"/>
              <a:gd name="connsiteY14" fmla="*/ 2545414 h 2545414"/>
              <a:gd name="connsiteX15" fmla="*/ 1727501 w 4475366"/>
              <a:gd name="connsiteY15" fmla="*/ 2518677 h 2545414"/>
              <a:gd name="connsiteX16" fmla="*/ 43079 w 4475366"/>
              <a:gd name="connsiteY16" fmla="*/ 2534719 h 2545414"/>
              <a:gd name="connsiteX17" fmla="*/ 59122 w 4475366"/>
              <a:gd name="connsiteY17" fmla="*/ 2213877 h 2545414"/>
              <a:gd name="connsiteX18" fmla="*/ 59122 w 4475366"/>
              <a:gd name="connsiteY18" fmla="*/ 1331561 h 2545414"/>
              <a:gd name="connsiteX19" fmla="*/ 64469 w 4475366"/>
              <a:gd name="connsiteY19" fmla="*/ 320908 h 2545414"/>
              <a:gd name="connsiteX20" fmla="*/ 48427 w 4475366"/>
              <a:gd name="connsiteY20" fmla="*/ 197919 h 2545414"/>
              <a:gd name="connsiteX0" fmla="*/ 48427 w 4475366"/>
              <a:gd name="connsiteY0" fmla="*/ 91761 h 2439256"/>
              <a:gd name="connsiteX1" fmla="*/ 770322 w 4475366"/>
              <a:gd name="connsiteY1" fmla="*/ 107803 h 2439256"/>
              <a:gd name="connsiteX2" fmla="*/ 1706111 w 4475366"/>
              <a:gd name="connsiteY2" fmla="*/ 91761 h 2439256"/>
              <a:gd name="connsiteX3" fmla="*/ 1834087 w 4475366"/>
              <a:gd name="connsiteY3" fmla="*/ 380907 h 2439256"/>
              <a:gd name="connsiteX4" fmla="*/ 2575578 w 4475366"/>
              <a:gd name="connsiteY4" fmla="*/ 114897 h 2439256"/>
              <a:gd name="connsiteX5" fmla="*/ 3130857 w 4475366"/>
              <a:gd name="connsiteY5" fmla="*/ 36927 h 2439256"/>
              <a:gd name="connsiteX6" fmla="*/ 3599080 w 4475366"/>
              <a:gd name="connsiteY6" fmla="*/ 2232 h 2439256"/>
              <a:gd name="connsiteX7" fmla="*/ 4080343 w 4475366"/>
              <a:gd name="connsiteY7" fmla="*/ 97108 h 2439256"/>
              <a:gd name="connsiteX8" fmla="*/ 4342364 w 4475366"/>
              <a:gd name="connsiteY8" fmla="*/ 492814 h 2439256"/>
              <a:gd name="connsiteX9" fmla="*/ 4470701 w 4475366"/>
              <a:gd name="connsiteY9" fmla="*/ 968729 h 2439256"/>
              <a:gd name="connsiteX10" fmla="*/ 4422574 w 4475366"/>
              <a:gd name="connsiteY10" fmla="*/ 1786877 h 2439256"/>
              <a:gd name="connsiteX11" fmla="*/ 4192637 w 4475366"/>
              <a:gd name="connsiteY11" fmla="*/ 2359045 h 2439256"/>
              <a:gd name="connsiteX12" fmla="*/ 4123122 w 4475366"/>
              <a:gd name="connsiteY12" fmla="*/ 2433908 h 2439256"/>
              <a:gd name="connsiteX13" fmla="*/ 3791585 w 4475366"/>
              <a:gd name="connsiteY13" fmla="*/ 2439256 h 2439256"/>
              <a:gd name="connsiteX14" fmla="*/ 2593774 w 4475366"/>
              <a:gd name="connsiteY14" fmla="*/ 2439256 h 2439256"/>
              <a:gd name="connsiteX15" fmla="*/ 1727501 w 4475366"/>
              <a:gd name="connsiteY15" fmla="*/ 2412519 h 2439256"/>
              <a:gd name="connsiteX16" fmla="*/ 43079 w 4475366"/>
              <a:gd name="connsiteY16" fmla="*/ 2428561 h 2439256"/>
              <a:gd name="connsiteX17" fmla="*/ 59122 w 4475366"/>
              <a:gd name="connsiteY17" fmla="*/ 2107719 h 2439256"/>
              <a:gd name="connsiteX18" fmla="*/ 59122 w 4475366"/>
              <a:gd name="connsiteY18" fmla="*/ 1225403 h 2439256"/>
              <a:gd name="connsiteX19" fmla="*/ 64469 w 4475366"/>
              <a:gd name="connsiteY19" fmla="*/ 214750 h 2439256"/>
              <a:gd name="connsiteX20" fmla="*/ 48427 w 4475366"/>
              <a:gd name="connsiteY20" fmla="*/ 91761 h 2439256"/>
              <a:gd name="connsiteX0" fmla="*/ 48427 w 4475366"/>
              <a:gd name="connsiteY0" fmla="*/ 91761 h 2439256"/>
              <a:gd name="connsiteX1" fmla="*/ 770322 w 4475366"/>
              <a:gd name="connsiteY1" fmla="*/ 107803 h 2439256"/>
              <a:gd name="connsiteX2" fmla="*/ 1834087 w 4475366"/>
              <a:gd name="connsiteY2" fmla="*/ 380907 h 2439256"/>
              <a:gd name="connsiteX3" fmla="*/ 2575578 w 4475366"/>
              <a:gd name="connsiteY3" fmla="*/ 114897 h 2439256"/>
              <a:gd name="connsiteX4" fmla="*/ 3130857 w 4475366"/>
              <a:gd name="connsiteY4" fmla="*/ 36927 h 2439256"/>
              <a:gd name="connsiteX5" fmla="*/ 3599080 w 4475366"/>
              <a:gd name="connsiteY5" fmla="*/ 2232 h 2439256"/>
              <a:gd name="connsiteX6" fmla="*/ 4080343 w 4475366"/>
              <a:gd name="connsiteY6" fmla="*/ 97108 h 2439256"/>
              <a:gd name="connsiteX7" fmla="*/ 4342364 w 4475366"/>
              <a:gd name="connsiteY7" fmla="*/ 492814 h 2439256"/>
              <a:gd name="connsiteX8" fmla="*/ 4470701 w 4475366"/>
              <a:gd name="connsiteY8" fmla="*/ 968729 h 2439256"/>
              <a:gd name="connsiteX9" fmla="*/ 4422574 w 4475366"/>
              <a:gd name="connsiteY9" fmla="*/ 1786877 h 2439256"/>
              <a:gd name="connsiteX10" fmla="*/ 4192637 w 4475366"/>
              <a:gd name="connsiteY10" fmla="*/ 2359045 h 2439256"/>
              <a:gd name="connsiteX11" fmla="*/ 4123122 w 4475366"/>
              <a:gd name="connsiteY11" fmla="*/ 2433908 h 2439256"/>
              <a:gd name="connsiteX12" fmla="*/ 3791585 w 4475366"/>
              <a:gd name="connsiteY12" fmla="*/ 2439256 h 2439256"/>
              <a:gd name="connsiteX13" fmla="*/ 2593774 w 4475366"/>
              <a:gd name="connsiteY13" fmla="*/ 2439256 h 2439256"/>
              <a:gd name="connsiteX14" fmla="*/ 1727501 w 4475366"/>
              <a:gd name="connsiteY14" fmla="*/ 2412519 h 2439256"/>
              <a:gd name="connsiteX15" fmla="*/ 43079 w 4475366"/>
              <a:gd name="connsiteY15" fmla="*/ 2428561 h 2439256"/>
              <a:gd name="connsiteX16" fmla="*/ 59122 w 4475366"/>
              <a:gd name="connsiteY16" fmla="*/ 2107719 h 2439256"/>
              <a:gd name="connsiteX17" fmla="*/ 59122 w 4475366"/>
              <a:gd name="connsiteY17" fmla="*/ 1225403 h 2439256"/>
              <a:gd name="connsiteX18" fmla="*/ 64469 w 4475366"/>
              <a:gd name="connsiteY18" fmla="*/ 214750 h 2439256"/>
              <a:gd name="connsiteX19" fmla="*/ 48427 w 4475366"/>
              <a:gd name="connsiteY19" fmla="*/ 91761 h 2439256"/>
              <a:gd name="connsiteX0" fmla="*/ 48427 w 4475366"/>
              <a:gd name="connsiteY0" fmla="*/ 91761 h 2439256"/>
              <a:gd name="connsiteX1" fmla="*/ 1834087 w 4475366"/>
              <a:gd name="connsiteY1" fmla="*/ 380907 h 2439256"/>
              <a:gd name="connsiteX2" fmla="*/ 2575578 w 4475366"/>
              <a:gd name="connsiteY2" fmla="*/ 114897 h 2439256"/>
              <a:gd name="connsiteX3" fmla="*/ 3130857 w 4475366"/>
              <a:gd name="connsiteY3" fmla="*/ 36927 h 2439256"/>
              <a:gd name="connsiteX4" fmla="*/ 3599080 w 4475366"/>
              <a:gd name="connsiteY4" fmla="*/ 2232 h 2439256"/>
              <a:gd name="connsiteX5" fmla="*/ 4080343 w 4475366"/>
              <a:gd name="connsiteY5" fmla="*/ 97108 h 2439256"/>
              <a:gd name="connsiteX6" fmla="*/ 4342364 w 4475366"/>
              <a:gd name="connsiteY6" fmla="*/ 492814 h 2439256"/>
              <a:gd name="connsiteX7" fmla="*/ 4470701 w 4475366"/>
              <a:gd name="connsiteY7" fmla="*/ 968729 h 2439256"/>
              <a:gd name="connsiteX8" fmla="*/ 4422574 w 4475366"/>
              <a:gd name="connsiteY8" fmla="*/ 1786877 h 2439256"/>
              <a:gd name="connsiteX9" fmla="*/ 4192637 w 4475366"/>
              <a:gd name="connsiteY9" fmla="*/ 2359045 h 2439256"/>
              <a:gd name="connsiteX10" fmla="*/ 4123122 w 4475366"/>
              <a:gd name="connsiteY10" fmla="*/ 2433908 h 2439256"/>
              <a:gd name="connsiteX11" fmla="*/ 3791585 w 4475366"/>
              <a:gd name="connsiteY11" fmla="*/ 2439256 h 2439256"/>
              <a:gd name="connsiteX12" fmla="*/ 2593774 w 4475366"/>
              <a:gd name="connsiteY12" fmla="*/ 2439256 h 2439256"/>
              <a:gd name="connsiteX13" fmla="*/ 1727501 w 4475366"/>
              <a:gd name="connsiteY13" fmla="*/ 2412519 h 2439256"/>
              <a:gd name="connsiteX14" fmla="*/ 43079 w 4475366"/>
              <a:gd name="connsiteY14" fmla="*/ 2428561 h 2439256"/>
              <a:gd name="connsiteX15" fmla="*/ 59122 w 4475366"/>
              <a:gd name="connsiteY15" fmla="*/ 2107719 h 2439256"/>
              <a:gd name="connsiteX16" fmla="*/ 59122 w 4475366"/>
              <a:gd name="connsiteY16" fmla="*/ 1225403 h 2439256"/>
              <a:gd name="connsiteX17" fmla="*/ 64469 w 4475366"/>
              <a:gd name="connsiteY17" fmla="*/ 214750 h 2439256"/>
              <a:gd name="connsiteX18" fmla="*/ 48427 w 4475366"/>
              <a:gd name="connsiteY18" fmla="*/ 91761 h 2439256"/>
              <a:gd name="connsiteX0" fmla="*/ 828549 w 4469537"/>
              <a:gd name="connsiteY0" fmla="*/ 512351 h 2439256"/>
              <a:gd name="connsiteX1" fmla="*/ 1828258 w 4469537"/>
              <a:gd name="connsiteY1" fmla="*/ 380907 h 2439256"/>
              <a:gd name="connsiteX2" fmla="*/ 2569749 w 4469537"/>
              <a:gd name="connsiteY2" fmla="*/ 114897 h 2439256"/>
              <a:gd name="connsiteX3" fmla="*/ 3125028 w 4469537"/>
              <a:gd name="connsiteY3" fmla="*/ 36927 h 2439256"/>
              <a:gd name="connsiteX4" fmla="*/ 3593251 w 4469537"/>
              <a:gd name="connsiteY4" fmla="*/ 2232 h 2439256"/>
              <a:gd name="connsiteX5" fmla="*/ 4074514 w 4469537"/>
              <a:gd name="connsiteY5" fmla="*/ 97108 h 2439256"/>
              <a:gd name="connsiteX6" fmla="*/ 4336535 w 4469537"/>
              <a:gd name="connsiteY6" fmla="*/ 492814 h 2439256"/>
              <a:gd name="connsiteX7" fmla="*/ 4464872 w 4469537"/>
              <a:gd name="connsiteY7" fmla="*/ 968729 h 2439256"/>
              <a:gd name="connsiteX8" fmla="*/ 4416745 w 4469537"/>
              <a:gd name="connsiteY8" fmla="*/ 1786877 h 2439256"/>
              <a:gd name="connsiteX9" fmla="*/ 4186808 w 4469537"/>
              <a:gd name="connsiteY9" fmla="*/ 2359045 h 2439256"/>
              <a:gd name="connsiteX10" fmla="*/ 4117293 w 4469537"/>
              <a:gd name="connsiteY10" fmla="*/ 2433908 h 2439256"/>
              <a:gd name="connsiteX11" fmla="*/ 3785756 w 4469537"/>
              <a:gd name="connsiteY11" fmla="*/ 2439256 h 2439256"/>
              <a:gd name="connsiteX12" fmla="*/ 2587945 w 4469537"/>
              <a:gd name="connsiteY12" fmla="*/ 2439256 h 2439256"/>
              <a:gd name="connsiteX13" fmla="*/ 1721672 w 4469537"/>
              <a:gd name="connsiteY13" fmla="*/ 2412519 h 2439256"/>
              <a:gd name="connsiteX14" fmla="*/ 37250 w 4469537"/>
              <a:gd name="connsiteY14" fmla="*/ 2428561 h 2439256"/>
              <a:gd name="connsiteX15" fmla="*/ 53293 w 4469537"/>
              <a:gd name="connsiteY15" fmla="*/ 2107719 h 2439256"/>
              <a:gd name="connsiteX16" fmla="*/ 53293 w 4469537"/>
              <a:gd name="connsiteY16" fmla="*/ 1225403 h 2439256"/>
              <a:gd name="connsiteX17" fmla="*/ 58640 w 4469537"/>
              <a:gd name="connsiteY17" fmla="*/ 214750 h 2439256"/>
              <a:gd name="connsiteX18" fmla="*/ 828549 w 4469537"/>
              <a:gd name="connsiteY18" fmla="*/ 512351 h 2439256"/>
              <a:gd name="connsiteX0" fmla="*/ 791298 w 4432286"/>
              <a:gd name="connsiteY0" fmla="*/ 512351 h 2439256"/>
              <a:gd name="connsiteX1" fmla="*/ 1791007 w 4432286"/>
              <a:gd name="connsiteY1" fmla="*/ 380907 h 2439256"/>
              <a:gd name="connsiteX2" fmla="*/ 2532498 w 4432286"/>
              <a:gd name="connsiteY2" fmla="*/ 114897 h 2439256"/>
              <a:gd name="connsiteX3" fmla="*/ 3087777 w 4432286"/>
              <a:gd name="connsiteY3" fmla="*/ 36927 h 2439256"/>
              <a:gd name="connsiteX4" fmla="*/ 3556000 w 4432286"/>
              <a:gd name="connsiteY4" fmla="*/ 2232 h 2439256"/>
              <a:gd name="connsiteX5" fmla="*/ 4037263 w 4432286"/>
              <a:gd name="connsiteY5" fmla="*/ 97108 h 2439256"/>
              <a:gd name="connsiteX6" fmla="*/ 4299284 w 4432286"/>
              <a:gd name="connsiteY6" fmla="*/ 492814 h 2439256"/>
              <a:gd name="connsiteX7" fmla="*/ 4427621 w 4432286"/>
              <a:gd name="connsiteY7" fmla="*/ 968729 h 2439256"/>
              <a:gd name="connsiteX8" fmla="*/ 4379494 w 4432286"/>
              <a:gd name="connsiteY8" fmla="*/ 1786877 h 2439256"/>
              <a:gd name="connsiteX9" fmla="*/ 4149557 w 4432286"/>
              <a:gd name="connsiteY9" fmla="*/ 2359045 h 2439256"/>
              <a:gd name="connsiteX10" fmla="*/ 4080042 w 4432286"/>
              <a:gd name="connsiteY10" fmla="*/ 2433908 h 2439256"/>
              <a:gd name="connsiteX11" fmla="*/ 3748505 w 4432286"/>
              <a:gd name="connsiteY11" fmla="*/ 2439256 h 2439256"/>
              <a:gd name="connsiteX12" fmla="*/ 2550694 w 4432286"/>
              <a:gd name="connsiteY12" fmla="*/ 2439256 h 2439256"/>
              <a:gd name="connsiteX13" fmla="*/ 1684421 w 4432286"/>
              <a:gd name="connsiteY13" fmla="*/ 2412519 h 2439256"/>
              <a:gd name="connsiteX14" fmla="*/ -1 w 4432286"/>
              <a:gd name="connsiteY14" fmla="*/ 2428561 h 2439256"/>
              <a:gd name="connsiteX15" fmla="*/ 16042 w 4432286"/>
              <a:gd name="connsiteY15" fmla="*/ 2107719 h 2439256"/>
              <a:gd name="connsiteX16" fmla="*/ 16042 w 4432286"/>
              <a:gd name="connsiteY16" fmla="*/ 1225403 h 2439256"/>
              <a:gd name="connsiteX17" fmla="*/ 791298 w 4432286"/>
              <a:gd name="connsiteY17" fmla="*/ 512351 h 2439256"/>
              <a:gd name="connsiteX0" fmla="*/ 849902 w 4490890"/>
              <a:gd name="connsiteY0" fmla="*/ 512351 h 2439256"/>
              <a:gd name="connsiteX1" fmla="*/ 1849611 w 4490890"/>
              <a:gd name="connsiteY1" fmla="*/ 380907 h 2439256"/>
              <a:gd name="connsiteX2" fmla="*/ 2591102 w 4490890"/>
              <a:gd name="connsiteY2" fmla="*/ 114897 h 2439256"/>
              <a:gd name="connsiteX3" fmla="*/ 3146381 w 4490890"/>
              <a:gd name="connsiteY3" fmla="*/ 36927 h 2439256"/>
              <a:gd name="connsiteX4" fmla="*/ 3614604 w 4490890"/>
              <a:gd name="connsiteY4" fmla="*/ 2232 h 2439256"/>
              <a:gd name="connsiteX5" fmla="*/ 4095867 w 4490890"/>
              <a:gd name="connsiteY5" fmla="*/ 97108 h 2439256"/>
              <a:gd name="connsiteX6" fmla="*/ 4357888 w 4490890"/>
              <a:gd name="connsiteY6" fmla="*/ 492814 h 2439256"/>
              <a:gd name="connsiteX7" fmla="*/ 4486225 w 4490890"/>
              <a:gd name="connsiteY7" fmla="*/ 968729 h 2439256"/>
              <a:gd name="connsiteX8" fmla="*/ 4438098 w 4490890"/>
              <a:gd name="connsiteY8" fmla="*/ 1786877 h 2439256"/>
              <a:gd name="connsiteX9" fmla="*/ 4208161 w 4490890"/>
              <a:gd name="connsiteY9" fmla="*/ 2359045 h 2439256"/>
              <a:gd name="connsiteX10" fmla="*/ 4138646 w 4490890"/>
              <a:gd name="connsiteY10" fmla="*/ 2433908 h 2439256"/>
              <a:gd name="connsiteX11" fmla="*/ 3807109 w 4490890"/>
              <a:gd name="connsiteY11" fmla="*/ 2439256 h 2439256"/>
              <a:gd name="connsiteX12" fmla="*/ 2609298 w 4490890"/>
              <a:gd name="connsiteY12" fmla="*/ 2439256 h 2439256"/>
              <a:gd name="connsiteX13" fmla="*/ 1743025 w 4490890"/>
              <a:gd name="connsiteY13" fmla="*/ 2412519 h 2439256"/>
              <a:gd name="connsiteX14" fmla="*/ 58603 w 4490890"/>
              <a:gd name="connsiteY14" fmla="*/ 2428561 h 2439256"/>
              <a:gd name="connsiteX15" fmla="*/ 74646 w 4490890"/>
              <a:gd name="connsiteY15" fmla="*/ 2107719 h 2439256"/>
              <a:gd name="connsiteX16" fmla="*/ 1015574 w 4490890"/>
              <a:gd name="connsiteY16" fmla="*/ 1579583 h 2439256"/>
              <a:gd name="connsiteX17" fmla="*/ 849902 w 4490890"/>
              <a:gd name="connsiteY17" fmla="*/ 512351 h 2439256"/>
              <a:gd name="connsiteX0" fmla="*/ 1027018 w 4490890"/>
              <a:gd name="connsiteY0" fmla="*/ 501283 h 2439256"/>
              <a:gd name="connsiteX1" fmla="*/ 1849611 w 4490890"/>
              <a:gd name="connsiteY1" fmla="*/ 380907 h 2439256"/>
              <a:gd name="connsiteX2" fmla="*/ 2591102 w 4490890"/>
              <a:gd name="connsiteY2" fmla="*/ 114897 h 2439256"/>
              <a:gd name="connsiteX3" fmla="*/ 3146381 w 4490890"/>
              <a:gd name="connsiteY3" fmla="*/ 36927 h 2439256"/>
              <a:gd name="connsiteX4" fmla="*/ 3614604 w 4490890"/>
              <a:gd name="connsiteY4" fmla="*/ 2232 h 2439256"/>
              <a:gd name="connsiteX5" fmla="*/ 4095867 w 4490890"/>
              <a:gd name="connsiteY5" fmla="*/ 97108 h 2439256"/>
              <a:gd name="connsiteX6" fmla="*/ 4357888 w 4490890"/>
              <a:gd name="connsiteY6" fmla="*/ 492814 h 2439256"/>
              <a:gd name="connsiteX7" fmla="*/ 4486225 w 4490890"/>
              <a:gd name="connsiteY7" fmla="*/ 968729 h 2439256"/>
              <a:gd name="connsiteX8" fmla="*/ 4438098 w 4490890"/>
              <a:gd name="connsiteY8" fmla="*/ 1786877 h 2439256"/>
              <a:gd name="connsiteX9" fmla="*/ 4208161 w 4490890"/>
              <a:gd name="connsiteY9" fmla="*/ 2359045 h 2439256"/>
              <a:gd name="connsiteX10" fmla="*/ 4138646 w 4490890"/>
              <a:gd name="connsiteY10" fmla="*/ 2433908 h 2439256"/>
              <a:gd name="connsiteX11" fmla="*/ 3807109 w 4490890"/>
              <a:gd name="connsiteY11" fmla="*/ 2439256 h 2439256"/>
              <a:gd name="connsiteX12" fmla="*/ 2609298 w 4490890"/>
              <a:gd name="connsiteY12" fmla="*/ 2439256 h 2439256"/>
              <a:gd name="connsiteX13" fmla="*/ 1743025 w 4490890"/>
              <a:gd name="connsiteY13" fmla="*/ 2412519 h 2439256"/>
              <a:gd name="connsiteX14" fmla="*/ 58603 w 4490890"/>
              <a:gd name="connsiteY14" fmla="*/ 2428561 h 2439256"/>
              <a:gd name="connsiteX15" fmla="*/ 74646 w 4490890"/>
              <a:gd name="connsiteY15" fmla="*/ 2107719 h 2439256"/>
              <a:gd name="connsiteX16" fmla="*/ 1015574 w 4490890"/>
              <a:gd name="connsiteY16" fmla="*/ 1579583 h 2439256"/>
              <a:gd name="connsiteX17" fmla="*/ 1027018 w 4490890"/>
              <a:gd name="connsiteY17" fmla="*/ 501283 h 2439256"/>
              <a:gd name="connsiteX0" fmla="*/ 979422 w 4443294"/>
              <a:gd name="connsiteY0" fmla="*/ 501283 h 2439256"/>
              <a:gd name="connsiteX1" fmla="*/ 1802015 w 4443294"/>
              <a:gd name="connsiteY1" fmla="*/ 380907 h 2439256"/>
              <a:gd name="connsiteX2" fmla="*/ 2543506 w 4443294"/>
              <a:gd name="connsiteY2" fmla="*/ 114897 h 2439256"/>
              <a:gd name="connsiteX3" fmla="*/ 3098785 w 4443294"/>
              <a:gd name="connsiteY3" fmla="*/ 36927 h 2439256"/>
              <a:gd name="connsiteX4" fmla="*/ 3567008 w 4443294"/>
              <a:gd name="connsiteY4" fmla="*/ 2232 h 2439256"/>
              <a:gd name="connsiteX5" fmla="*/ 4048271 w 4443294"/>
              <a:gd name="connsiteY5" fmla="*/ 97108 h 2439256"/>
              <a:gd name="connsiteX6" fmla="*/ 4310292 w 4443294"/>
              <a:gd name="connsiteY6" fmla="*/ 492814 h 2439256"/>
              <a:gd name="connsiteX7" fmla="*/ 4438629 w 4443294"/>
              <a:gd name="connsiteY7" fmla="*/ 968729 h 2439256"/>
              <a:gd name="connsiteX8" fmla="*/ 4390502 w 4443294"/>
              <a:gd name="connsiteY8" fmla="*/ 1786877 h 2439256"/>
              <a:gd name="connsiteX9" fmla="*/ 4160565 w 4443294"/>
              <a:gd name="connsiteY9" fmla="*/ 2359045 h 2439256"/>
              <a:gd name="connsiteX10" fmla="*/ 4091050 w 4443294"/>
              <a:gd name="connsiteY10" fmla="*/ 2433908 h 2439256"/>
              <a:gd name="connsiteX11" fmla="*/ 3759513 w 4443294"/>
              <a:gd name="connsiteY11" fmla="*/ 2439256 h 2439256"/>
              <a:gd name="connsiteX12" fmla="*/ 2561702 w 4443294"/>
              <a:gd name="connsiteY12" fmla="*/ 2439256 h 2439256"/>
              <a:gd name="connsiteX13" fmla="*/ 1695429 w 4443294"/>
              <a:gd name="connsiteY13" fmla="*/ 2412519 h 2439256"/>
              <a:gd name="connsiteX14" fmla="*/ 11007 w 4443294"/>
              <a:gd name="connsiteY14" fmla="*/ 2428561 h 2439256"/>
              <a:gd name="connsiteX15" fmla="*/ 967978 w 4443294"/>
              <a:gd name="connsiteY15" fmla="*/ 1579583 h 2439256"/>
              <a:gd name="connsiteX16" fmla="*/ 979422 w 4443294"/>
              <a:gd name="connsiteY16" fmla="*/ 501283 h 2439256"/>
              <a:gd name="connsiteX0" fmla="*/ 69726 w 3533598"/>
              <a:gd name="connsiteY0" fmla="*/ 501283 h 2450697"/>
              <a:gd name="connsiteX1" fmla="*/ 892319 w 3533598"/>
              <a:gd name="connsiteY1" fmla="*/ 380907 h 2450697"/>
              <a:gd name="connsiteX2" fmla="*/ 1633810 w 3533598"/>
              <a:gd name="connsiteY2" fmla="*/ 114897 h 2450697"/>
              <a:gd name="connsiteX3" fmla="*/ 2189089 w 3533598"/>
              <a:gd name="connsiteY3" fmla="*/ 36927 h 2450697"/>
              <a:gd name="connsiteX4" fmla="*/ 2657312 w 3533598"/>
              <a:gd name="connsiteY4" fmla="*/ 2232 h 2450697"/>
              <a:gd name="connsiteX5" fmla="*/ 3138575 w 3533598"/>
              <a:gd name="connsiteY5" fmla="*/ 97108 h 2450697"/>
              <a:gd name="connsiteX6" fmla="*/ 3400596 w 3533598"/>
              <a:gd name="connsiteY6" fmla="*/ 492814 h 2450697"/>
              <a:gd name="connsiteX7" fmla="*/ 3528933 w 3533598"/>
              <a:gd name="connsiteY7" fmla="*/ 968729 h 2450697"/>
              <a:gd name="connsiteX8" fmla="*/ 3480806 w 3533598"/>
              <a:gd name="connsiteY8" fmla="*/ 1786877 h 2450697"/>
              <a:gd name="connsiteX9" fmla="*/ 3250869 w 3533598"/>
              <a:gd name="connsiteY9" fmla="*/ 2359045 h 2450697"/>
              <a:gd name="connsiteX10" fmla="*/ 3181354 w 3533598"/>
              <a:gd name="connsiteY10" fmla="*/ 2433908 h 2450697"/>
              <a:gd name="connsiteX11" fmla="*/ 2849817 w 3533598"/>
              <a:gd name="connsiteY11" fmla="*/ 2439256 h 2450697"/>
              <a:gd name="connsiteX12" fmla="*/ 1652006 w 3533598"/>
              <a:gd name="connsiteY12" fmla="*/ 2439256 h 2450697"/>
              <a:gd name="connsiteX13" fmla="*/ 785733 w 3533598"/>
              <a:gd name="connsiteY13" fmla="*/ 2412519 h 2450697"/>
              <a:gd name="connsiteX14" fmla="*/ 230424 w 3533598"/>
              <a:gd name="connsiteY14" fmla="*/ 2450697 h 2450697"/>
              <a:gd name="connsiteX15" fmla="*/ 58282 w 3533598"/>
              <a:gd name="connsiteY15" fmla="*/ 1579583 h 2450697"/>
              <a:gd name="connsiteX16" fmla="*/ 69726 w 3533598"/>
              <a:gd name="connsiteY16" fmla="*/ 501283 h 2450697"/>
              <a:gd name="connsiteX0" fmla="*/ 79028 w 3542900"/>
              <a:gd name="connsiteY0" fmla="*/ 501283 h 2450697"/>
              <a:gd name="connsiteX1" fmla="*/ 901621 w 3542900"/>
              <a:gd name="connsiteY1" fmla="*/ 380907 h 2450697"/>
              <a:gd name="connsiteX2" fmla="*/ 1643112 w 3542900"/>
              <a:gd name="connsiteY2" fmla="*/ 114897 h 2450697"/>
              <a:gd name="connsiteX3" fmla="*/ 2198391 w 3542900"/>
              <a:gd name="connsiteY3" fmla="*/ 36927 h 2450697"/>
              <a:gd name="connsiteX4" fmla="*/ 2666614 w 3542900"/>
              <a:gd name="connsiteY4" fmla="*/ 2232 h 2450697"/>
              <a:gd name="connsiteX5" fmla="*/ 3147877 w 3542900"/>
              <a:gd name="connsiteY5" fmla="*/ 97108 h 2450697"/>
              <a:gd name="connsiteX6" fmla="*/ 3409898 w 3542900"/>
              <a:gd name="connsiteY6" fmla="*/ 492814 h 2450697"/>
              <a:gd name="connsiteX7" fmla="*/ 3538235 w 3542900"/>
              <a:gd name="connsiteY7" fmla="*/ 968729 h 2450697"/>
              <a:gd name="connsiteX8" fmla="*/ 3490108 w 3542900"/>
              <a:gd name="connsiteY8" fmla="*/ 1786877 h 2450697"/>
              <a:gd name="connsiteX9" fmla="*/ 3260171 w 3542900"/>
              <a:gd name="connsiteY9" fmla="*/ 2359045 h 2450697"/>
              <a:gd name="connsiteX10" fmla="*/ 3190656 w 3542900"/>
              <a:gd name="connsiteY10" fmla="*/ 2433908 h 2450697"/>
              <a:gd name="connsiteX11" fmla="*/ 2859119 w 3542900"/>
              <a:gd name="connsiteY11" fmla="*/ 2439256 h 2450697"/>
              <a:gd name="connsiteX12" fmla="*/ 1661308 w 3542900"/>
              <a:gd name="connsiteY12" fmla="*/ 2439256 h 2450697"/>
              <a:gd name="connsiteX13" fmla="*/ 795035 w 3542900"/>
              <a:gd name="connsiteY13" fmla="*/ 2412519 h 2450697"/>
              <a:gd name="connsiteX14" fmla="*/ 239726 w 3542900"/>
              <a:gd name="connsiteY14" fmla="*/ 2450697 h 2450697"/>
              <a:gd name="connsiteX15" fmla="*/ 56515 w 3542900"/>
              <a:gd name="connsiteY15" fmla="*/ 2265807 h 2450697"/>
              <a:gd name="connsiteX16" fmla="*/ 79028 w 3542900"/>
              <a:gd name="connsiteY16" fmla="*/ 501283 h 2450697"/>
              <a:gd name="connsiteX0" fmla="*/ 47582 w 3511454"/>
              <a:gd name="connsiteY0" fmla="*/ 501283 h 2461765"/>
              <a:gd name="connsiteX1" fmla="*/ 870175 w 3511454"/>
              <a:gd name="connsiteY1" fmla="*/ 380907 h 2461765"/>
              <a:gd name="connsiteX2" fmla="*/ 1611666 w 3511454"/>
              <a:gd name="connsiteY2" fmla="*/ 114897 h 2461765"/>
              <a:gd name="connsiteX3" fmla="*/ 2166945 w 3511454"/>
              <a:gd name="connsiteY3" fmla="*/ 36927 h 2461765"/>
              <a:gd name="connsiteX4" fmla="*/ 2635168 w 3511454"/>
              <a:gd name="connsiteY4" fmla="*/ 2232 h 2461765"/>
              <a:gd name="connsiteX5" fmla="*/ 3116431 w 3511454"/>
              <a:gd name="connsiteY5" fmla="*/ 97108 h 2461765"/>
              <a:gd name="connsiteX6" fmla="*/ 3378452 w 3511454"/>
              <a:gd name="connsiteY6" fmla="*/ 492814 h 2461765"/>
              <a:gd name="connsiteX7" fmla="*/ 3506789 w 3511454"/>
              <a:gd name="connsiteY7" fmla="*/ 968729 h 2461765"/>
              <a:gd name="connsiteX8" fmla="*/ 3458662 w 3511454"/>
              <a:gd name="connsiteY8" fmla="*/ 1786877 h 2461765"/>
              <a:gd name="connsiteX9" fmla="*/ 3228725 w 3511454"/>
              <a:gd name="connsiteY9" fmla="*/ 2359045 h 2461765"/>
              <a:gd name="connsiteX10" fmla="*/ 3159210 w 3511454"/>
              <a:gd name="connsiteY10" fmla="*/ 2433908 h 2461765"/>
              <a:gd name="connsiteX11" fmla="*/ 2827673 w 3511454"/>
              <a:gd name="connsiteY11" fmla="*/ 2439256 h 2461765"/>
              <a:gd name="connsiteX12" fmla="*/ 1629862 w 3511454"/>
              <a:gd name="connsiteY12" fmla="*/ 2439256 h 2461765"/>
              <a:gd name="connsiteX13" fmla="*/ 763589 w 3511454"/>
              <a:gd name="connsiteY13" fmla="*/ 2412519 h 2461765"/>
              <a:gd name="connsiteX14" fmla="*/ 651069 w 3511454"/>
              <a:gd name="connsiteY14" fmla="*/ 2461765 h 2461765"/>
              <a:gd name="connsiteX15" fmla="*/ 25069 w 3511454"/>
              <a:gd name="connsiteY15" fmla="*/ 2265807 h 2461765"/>
              <a:gd name="connsiteX16" fmla="*/ 47582 w 3511454"/>
              <a:gd name="connsiteY16" fmla="*/ 501283 h 2461765"/>
              <a:gd name="connsiteX0" fmla="*/ 69031 w 3532903"/>
              <a:gd name="connsiteY0" fmla="*/ 501283 h 2527703"/>
              <a:gd name="connsiteX1" fmla="*/ 891624 w 3532903"/>
              <a:gd name="connsiteY1" fmla="*/ 380907 h 2527703"/>
              <a:gd name="connsiteX2" fmla="*/ 1633115 w 3532903"/>
              <a:gd name="connsiteY2" fmla="*/ 114897 h 2527703"/>
              <a:gd name="connsiteX3" fmla="*/ 2188394 w 3532903"/>
              <a:gd name="connsiteY3" fmla="*/ 36927 h 2527703"/>
              <a:gd name="connsiteX4" fmla="*/ 2656617 w 3532903"/>
              <a:gd name="connsiteY4" fmla="*/ 2232 h 2527703"/>
              <a:gd name="connsiteX5" fmla="*/ 3137880 w 3532903"/>
              <a:gd name="connsiteY5" fmla="*/ 97108 h 2527703"/>
              <a:gd name="connsiteX6" fmla="*/ 3399901 w 3532903"/>
              <a:gd name="connsiteY6" fmla="*/ 492814 h 2527703"/>
              <a:gd name="connsiteX7" fmla="*/ 3528238 w 3532903"/>
              <a:gd name="connsiteY7" fmla="*/ 968729 h 2527703"/>
              <a:gd name="connsiteX8" fmla="*/ 3480111 w 3532903"/>
              <a:gd name="connsiteY8" fmla="*/ 1786877 h 2527703"/>
              <a:gd name="connsiteX9" fmla="*/ 3250174 w 3532903"/>
              <a:gd name="connsiteY9" fmla="*/ 2359045 h 2527703"/>
              <a:gd name="connsiteX10" fmla="*/ 3180659 w 3532903"/>
              <a:gd name="connsiteY10" fmla="*/ 2433908 h 2527703"/>
              <a:gd name="connsiteX11" fmla="*/ 2849122 w 3532903"/>
              <a:gd name="connsiteY11" fmla="*/ 2439256 h 2527703"/>
              <a:gd name="connsiteX12" fmla="*/ 1651311 w 3532903"/>
              <a:gd name="connsiteY12" fmla="*/ 2439256 h 2527703"/>
              <a:gd name="connsiteX13" fmla="*/ 785038 w 3532903"/>
              <a:gd name="connsiteY13" fmla="*/ 2412519 h 2527703"/>
              <a:gd name="connsiteX14" fmla="*/ 672518 w 3532903"/>
              <a:gd name="connsiteY14" fmla="*/ 2461765 h 2527703"/>
              <a:gd name="connsiteX15" fmla="*/ 24379 w 3532903"/>
              <a:gd name="connsiteY15" fmla="*/ 2398625 h 2527703"/>
              <a:gd name="connsiteX16" fmla="*/ 69031 w 3532903"/>
              <a:gd name="connsiteY16" fmla="*/ 501283 h 2527703"/>
              <a:gd name="connsiteX0" fmla="*/ 45420 w 3509292"/>
              <a:gd name="connsiteY0" fmla="*/ 501283 h 2439255"/>
              <a:gd name="connsiteX1" fmla="*/ 868013 w 3509292"/>
              <a:gd name="connsiteY1" fmla="*/ 380907 h 2439255"/>
              <a:gd name="connsiteX2" fmla="*/ 1609504 w 3509292"/>
              <a:gd name="connsiteY2" fmla="*/ 114897 h 2439255"/>
              <a:gd name="connsiteX3" fmla="*/ 2164783 w 3509292"/>
              <a:gd name="connsiteY3" fmla="*/ 36927 h 2439255"/>
              <a:gd name="connsiteX4" fmla="*/ 2633006 w 3509292"/>
              <a:gd name="connsiteY4" fmla="*/ 2232 h 2439255"/>
              <a:gd name="connsiteX5" fmla="*/ 3114269 w 3509292"/>
              <a:gd name="connsiteY5" fmla="*/ 97108 h 2439255"/>
              <a:gd name="connsiteX6" fmla="*/ 3376290 w 3509292"/>
              <a:gd name="connsiteY6" fmla="*/ 492814 h 2439255"/>
              <a:gd name="connsiteX7" fmla="*/ 3504627 w 3509292"/>
              <a:gd name="connsiteY7" fmla="*/ 968729 h 2439255"/>
              <a:gd name="connsiteX8" fmla="*/ 3456500 w 3509292"/>
              <a:gd name="connsiteY8" fmla="*/ 1786877 h 2439255"/>
              <a:gd name="connsiteX9" fmla="*/ 3226563 w 3509292"/>
              <a:gd name="connsiteY9" fmla="*/ 2359045 h 2439255"/>
              <a:gd name="connsiteX10" fmla="*/ 3157048 w 3509292"/>
              <a:gd name="connsiteY10" fmla="*/ 2433908 h 2439255"/>
              <a:gd name="connsiteX11" fmla="*/ 2825511 w 3509292"/>
              <a:gd name="connsiteY11" fmla="*/ 2439256 h 2439255"/>
              <a:gd name="connsiteX12" fmla="*/ 1627700 w 3509292"/>
              <a:gd name="connsiteY12" fmla="*/ 2439256 h 2439255"/>
              <a:gd name="connsiteX13" fmla="*/ 761427 w 3509292"/>
              <a:gd name="connsiteY13" fmla="*/ 2412519 h 2439255"/>
              <a:gd name="connsiteX14" fmla="*/ 768 w 3509292"/>
              <a:gd name="connsiteY14" fmla="*/ 2398625 h 2439255"/>
              <a:gd name="connsiteX15" fmla="*/ 45420 w 3509292"/>
              <a:gd name="connsiteY15" fmla="*/ 501283 h 2439255"/>
              <a:gd name="connsiteX0" fmla="*/ 45418 w 3509290"/>
              <a:gd name="connsiteY0" fmla="*/ 501283 h 2439257"/>
              <a:gd name="connsiteX1" fmla="*/ 304228 w 3509290"/>
              <a:gd name="connsiteY1" fmla="*/ 329428 h 2439257"/>
              <a:gd name="connsiteX2" fmla="*/ 868011 w 3509290"/>
              <a:gd name="connsiteY2" fmla="*/ 380907 h 2439257"/>
              <a:gd name="connsiteX3" fmla="*/ 1609502 w 3509290"/>
              <a:gd name="connsiteY3" fmla="*/ 114897 h 2439257"/>
              <a:gd name="connsiteX4" fmla="*/ 2164781 w 3509290"/>
              <a:gd name="connsiteY4" fmla="*/ 36927 h 2439257"/>
              <a:gd name="connsiteX5" fmla="*/ 2633004 w 3509290"/>
              <a:gd name="connsiteY5" fmla="*/ 2232 h 2439257"/>
              <a:gd name="connsiteX6" fmla="*/ 3114267 w 3509290"/>
              <a:gd name="connsiteY6" fmla="*/ 97108 h 2439257"/>
              <a:gd name="connsiteX7" fmla="*/ 3376288 w 3509290"/>
              <a:gd name="connsiteY7" fmla="*/ 492814 h 2439257"/>
              <a:gd name="connsiteX8" fmla="*/ 3504625 w 3509290"/>
              <a:gd name="connsiteY8" fmla="*/ 968729 h 2439257"/>
              <a:gd name="connsiteX9" fmla="*/ 3456498 w 3509290"/>
              <a:gd name="connsiteY9" fmla="*/ 1786877 h 2439257"/>
              <a:gd name="connsiteX10" fmla="*/ 3226561 w 3509290"/>
              <a:gd name="connsiteY10" fmla="*/ 2359045 h 2439257"/>
              <a:gd name="connsiteX11" fmla="*/ 3157046 w 3509290"/>
              <a:gd name="connsiteY11" fmla="*/ 2433908 h 2439257"/>
              <a:gd name="connsiteX12" fmla="*/ 2825509 w 3509290"/>
              <a:gd name="connsiteY12" fmla="*/ 2439256 h 2439257"/>
              <a:gd name="connsiteX13" fmla="*/ 1627698 w 3509290"/>
              <a:gd name="connsiteY13" fmla="*/ 2439256 h 2439257"/>
              <a:gd name="connsiteX14" fmla="*/ 761425 w 3509290"/>
              <a:gd name="connsiteY14" fmla="*/ 2412519 h 2439257"/>
              <a:gd name="connsiteX15" fmla="*/ 766 w 3509290"/>
              <a:gd name="connsiteY15" fmla="*/ 2398625 h 2439257"/>
              <a:gd name="connsiteX16" fmla="*/ 45418 w 3509290"/>
              <a:gd name="connsiteY16" fmla="*/ 501283 h 2439257"/>
              <a:gd name="connsiteX0" fmla="*/ 44652 w 3508524"/>
              <a:gd name="connsiteY0" fmla="*/ 501283 h 2439255"/>
              <a:gd name="connsiteX1" fmla="*/ 292393 w 3508524"/>
              <a:gd name="connsiteY1" fmla="*/ 528655 h 2439255"/>
              <a:gd name="connsiteX2" fmla="*/ 867245 w 3508524"/>
              <a:gd name="connsiteY2" fmla="*/ 380907 h 2439255"/>
              <a:gd name="connsiteX3" fmla="*/ 1608736 w 3508524"/>
              <a:gd name="connsiteY3" fmla="*/ 114897 h 2439255"/>
              <a:gd name="connsiteX4" fmla="*/ 2164015 w 3508524"/>
              <a:gd name="connsiteY4" fmla="*/ 36927 h 2439255"/>
              <a:gd name="connsiteX5" fmla="*/ 2632238 w 3508524"/>
              <a:gd name="connsiteY5" fmla="*/ 2232 h 2439255"/>
              <a:gd name="connsiteX6" fmla="*/ 3113501 w 3508524"/>
              <a:gd name="connsiteY6" fmla="*/ 97108 h 2439255"/>
              <a:gd name="connsiteX7" fmla="*/ 3375522 w 3508524"/>
              <a:gd name="connsiteY7" fmla="*/ 492814 h 2439255"/>
              <a:gd name="connsiteX8" fmla="*/ 3503859 w 3508524"/>
              <a:gd name="connsiteY8" fmla="*/ 968729 h 2439255"/>
              <a:gd name="connsiteX9" fmla="*/ 3455732 w 3508524"/>
              <a:gd name="connsiteY9" fmla="*/ 1786877 h 2439255"/>
              <a:gd name="connsiteX10" fmla="*/ 3225795 w 3508524"/>
              <a:gd name="connsiteY10" fmla="*/ 2359045 h 2439255"/>
              <a:gd name="connsiteX11" fmla="*/ 3156280 w 3508524"/>
              <a:gd name="connsiteY11" fmla="*/ 2433908 h 2439255"/>
              <a:gd name="connsiteX12" fmla="*/ 2824743 w 3508524"/>
              <a:gd name="connsiteY12" fmla="*/ 2439256 h 2439255"/>
              <a:gd name="connsiteX13" fmla="*/ 1626932 w 3508524"/>
              <a:gd name="connsiteY13" fmla="*/ 2439256 h 2439255"/>
              <a:gd name="connsiteX14" fmla="*/ 760659 w 3508524"/>
              <a:gd name="connsiteY14" fmla="*/ 2412519 h 2439255"/>
              <a:gd name="connsiteX15" fmla="*/ 0 w 3508524"/>
              <a:gd name="connsiteY15" fmla="*/ 2398625 h 2439255"/>
              <a:gd name="connsiteX16" fmla="*/ 44652 w 3508524"/>
              <a:gd name="connsiteY16" fmla="*/ 501283 h 2439255"/>
              <a:gd name="connsiteX0" fmla="*/ 15964 w 3524488"/>
              <a:gd name="connsiteY0" fmla="*/ 2398625 h 2439257"/>
              <a:gd name="connsiteX1" fmla="*/ 308357 w 3524488"/>
              <a:gd name="connsiteY1" fmla="*/ 528655 h 2439257"/>
              <a:gd name="connsiteX2" fmla="*/ 883209 w 3524488"/>
              <a:gd name="connsiteY2" fmla="*/ 380907 h 2439257"/>
              <a:gd name="connsiteX3" fmla="*/ 1624700 w 3524488"/>
              <a:gd name="connsiteY3" fmla="*/ 114897 h 2439257"/>
              <a:gd name="connsiteX4" fmla="*/ 2179979 w 3524488"/>
              <a:gd name="connsiteY4" fmla="*/ 36927 h 2439257"/>
              <a:gd name="connsiteX5" fmla="*/ 2648202 w 3524488"/>
              <a:gd name="connsiteY5" fmla="*/ 2232 h 2439257"/>
              <a:gd name="connsiteX6" fmla="*/ 3129465 w 3524488"/>
              <a:gd name="connsiteY6" fmla="*/ 97108 h 2439257"/>
              <a:gd name="connsiteX7" fmla="*/ 3391486 w 3524488"/>
              <a:gd name="connsiteY7" fmla="*/ 492814 h 2439257"/>
              <a:gd name="connsiteX8" fmla="*/ 3519823 w 3524488"/>
              <a:gd name="connsiteY8" fmla="*/ 968729 h 2439257"/>
              <a:gd name="connsiteX9" fmla="*/ 3471696 w 3524488"/>
              <a:gd name="connsiteY9" fmla="*/ 1786877 h 2439257"/>
              <a:gd name="connsiteX10" fmla="*/ 3241759 w 3524488"/>
              <a:gd name="connsiteY10" fmla="*/ 2359045 h 2439257"/>
              <a:gd name="connsiteX11" fmla="*/ 3172244 w 3524488"/>
              <a:gd name="connsiteY11" fmla="*/ 2433908 h 2439257"/>
              <a:gd name="connsiteX12" fmla="*/ 2840707 w 3524488"/>
              <a:gd name="connsiteY12" fmla="*/ 2439256 h 2439257"/>
              <a:gd name="connsiteX13" fmla="*/ 1642896 w 3524488"/>
              <a:gd name="connsiteY13" fmla="*/ 2439256 h 2439257"/>
              <a:gd name="connsiteX14" fmla="*/ 776623 w 3524488"/>
              <a:gd name="connsiteY14" fmla="*/ 2412519 h 2439257"/>
              <a:gd name="connsiteX15" fmla="*/ 15964 w 3524488"/>
              <a:gd name="connsiteY15" fmla="*/ 2398625 h 2439257"/>
              <a:gd name="connsiteX0" fmla="*/ 59454 w 3567978"/>
              <a:gd name="connsiteY0" fmla="*/ 2398625 h 2439255"/>
              <a:gd name="connsiteX1" fmla="*/ 108313 w 3567978"/>
              <a:gd name="connsiteY1" fmla="*/ 628268 h 2439255"/>
              <a:gd name="connsiteX2" fmla="*/ 926699 w 3567978"/>
              <a:gd name="connsiteY2" fmla="*/ 380907 h 2439255"/>
              <a:gd name="connsiteX3" fmla="*/ 1668190 w 3567978"/>
              <a:gd name="connsiteY3" fmla="*/ 114897 h 2439255"/>
              <a:gd name="connsiteX4" fmla="*/ 2223469 w 3567978"/>
              <a:gd name="connsiteY4" fmla="*/ 36927 h 2439255"/>
              <a:gd name="connsiteX5" fmla="*/ 2691692 w 3567978"/>
              <a:gd name="connsiteY5" fmla="*/ 2232 h 2439255"/>
              <a:gd name="connsiteX6" fmla="*/ 3172955 w 3567978"/>
              <a:gd name="connsiteY6" fmla="*/ 97108 h 2439255"/>
              <a:gd name="connsiteX7" fmla="*/ 3434976 w 3567978"/>
              <a:gd name="connsiteY7" fmla="*/ 492814 h 2439255"/>
              <a:gd name="connsiteX8" fmla="*/ 3563313 w 3567978"/>
              <a:gd name="connsiteY8" fmla="*/ 968729 h 2439255"/>
              <a:gd name="connsiteX9" fmla="*/ 3515186 w 3567978"/>
              <a:gd name="connsiteY9" fmla="*/ 1786877 h 2439255"/>
              <a:gd name="connsiteX10" fmla="*/ 3285249 w 3567978"/>
              <a:gd name="connsiteY10" fmla="*/ 2359045 h 2439255"/>
              <a:gd name="connsiteX11" fmla="*/ 3215734 w 3567978"/>
              <a:gd name="connsiteY11" fmla="*/ 2433908 h 2439255"/>
              <a:gd name="connsiteX12" fmla="*/ 2884197 w 3567978"/>
              <a:gd name="connsiteY12" fmla="*/ 2439256 h 2439255"/>
              <a:gd name="connsiteX13" fmla="*/ 1686386 w 3567978"/>
              <a:gd name="connsiteY13" fmla="*/ 2439256 h 2439255"/>
              <a:gd name="connsiteX14" fmla="*/ 820113 w 3567978"/>
              <a:gd name="connsiteY14" fmla="*/ 2412519 h 2439255"/>
              <a:gd name="connsiteX15" fmla="*/ 59454 w 3567978"/>
              <a:gd name="connsiteY15" fmla="*/ 2398625 h 2439255"/>
              <a:gd name="connsiteX0" fmla="*/ 111327 w 3619851"/>
              <a:gd name="connsiteY0" fmla="*/ 2398625 h 2439257"/>
              <a:gd name="connsiteX1" fmla="*/ 71628 w 3619851"/>
              <a:gd name="connsiteY1" fmla="*/ 860698 h 2439257"/>
              <a:gd name="connsiteX2" fmla="*/ 978572 w 3619851"/>
              <a:gd name="connsiteY2" fmla="*/ 380907 h 2439257"/>
              <a:gd name="connsiteX3" fmla="*/ 1720063 w 3619851"/>
              <a:gd name="connsiteY3" fmla="*/ 114897 h 2439257"/>
              <a:gd name="connsiteX4" fmla="*/ 2275342 w 3619851"/>
              <a:gd name="connsiteY4" fmla="*/ 36927 h 2439257"/>
              <a:gd name="connsiteX5" fmla="*/ 2743565 w 3619851"/>
              <a:gd name="connsiteY5" fmla="*/ 2232 h 2439257"/>
              <a:gd name="connsiteX6" fmla="*/ 3224828 w 3619851"/>
              <a:gd name="connsiteY6" fmla="*/ 97108 h 2439257"/>
              <a:gd name="connsiteX7" fmla="*/ 3486849 w 3619851"/>
              <a:gd name="connsiteY7" fmla="*/ 492814 h 2439257"/>
              <a:gd name="connsiteX8" fmla="*/ 3615186 w 3619851"/>
              <a:gd name="connsiteY8" fmla="*/ 968729 h 2439257"/>
              <a:gd name="connsiteX9" fmla="*/ 3567059 w 3619851"/>
              <a:gd name="connsiteY9" fmla="*/ 1786877 h 2439257"/>
              <a:gd name="connsiteX10" fmla="*/ 3337122 w 3619851"/>
              <a:gd name="connsiteY10" fmla="*/ 2359045 h 2439257"/>
              <a:gd name="connsiteX11" fmla="*/ 3267607 w 3619851"/>
              <a:gd name="connsiteY11" fmla="*/ 2433908 h 2439257"/>
              <a:gd name="connsiteX12" fmla="*/ 2936070 w 3619851"/>
              <a:gd name="connsiteY12" fmla="*/ 2439256 h 2439257"/>
              <a:gd name="connsiteX13" fmla="*/ 1738259 w 3619851"/>
              <a:gd name="connsiteY13" fmla="*/ 2439256 h 2439257"/>
              <a:gd name="connsiteX14" fmla="*/ 871986 w 3619851"/>
              <a:gd name="connsiteY14" fmla="*/ 2412519 h 2439257"/>
              <a:gd name="connsiteX15" fmla="*/ 111327 w 3619851"/>
              <a:gd name="connsiteY15" fmla="*/ 2398625 h 2439257"/>
              <a:gd name="connsiteX0" fmla="*/ 39699 w 3548223"/>
              <a:gd name="connsiteY0" fmla="*/ 2398625 h 2439255"/>
              <a:gd name="connsiteX1" fmla="*/ 0 w 3548223"/>
              <a:gd name="connsiteY1" fmla="*/ 860698 h 2439255"/>
              <a:gd name="connsiteX2" fmla="*/ 906944 w 3548223"/>
              <a:gd name="connsiteY2" fmla="*/ 380907 h 2439255"/>
              <a:gd name="connsiteX3" fmla="*/ 1648435 w 3548223"/>
              <a:gd name="connsiteY3" fmla="*/ 114897 h 2439255"/>
              <a:gd name="connsiteX4" fmla="*/ 2203714 w 3548223"/>
              <a:gd name="connsiteY4" fmla="*/ 36927 h 2439255"/>
              <a:gd name="connsiteX5" fmla="*/ 2671937 w 3548223"/>
              <a:gd name="connsiteY5" fmla="*/ 2232 h 2439255"/>
              <a:gd name="connsiteX6" fmla="*/ 3153200 w 3548223"/>
              <a:gd name="connsiteY6" fmla="*/ 97108 h 2439255"/>
              <a:gd name="connsiteX7" fmla="*/ 3415221 w 3548223"/>
              <a:gd name="connsiteY7" fmla="*/ 492814 h 2439255"/>
              <a:gd name="connsiteX8" fmla="*/ 3543558 w 3548223"/>
              <a:gd name="connsiteY8" fmla="*/ 968729 h 2439255"/>
              <a:gd name="connsiteX9" fmla="*/ 3495431 w 3548223"/>
              <a:gd name="connsiteY9" fmla="*/ 1786877 h 2439255"/>
              <a:gd name="connsiteX10" fmla="*/ 3265494 w 3548223"/>
              <a:gd name="connsiteY10" fmla="*/ 2359045 h 2439255"/>
              <a:gd name="connsiteX11" fmla="*/ 3195979 w 3548223"/>
              <a:gd name="connsiteY11" fmla="*/ 2433908 h 2439255"/>
              <a:gd name="connsiteX12" fmla="*/ 2864442 w 3548223"/>
              <a:gd name="connsiteY12" fmla="*/ 2439256 h 2439255"/>
              <a:gd name="connsiteX13" fmla="*/ 1666631 w 3548223"/>
              <a:gd name="connsiteY13" fmla="*/ 2439256 h 2439255"/>
              <a:gd name="connsiteX14" fmla="*/ 800358 w 3548223"/>
              <a:gd name="connsiteY14" fmla="*/ 2412519 h 2439255"/>
              <a:gd name="connsiteX15" fmla="*/ 39699 w 3548223"/>
              <a:gd name="connsiteY15" fmla="*/ 2398625 h 243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48223" h="2439255">
                <a:moveTo>
                  <a:pt x="39699" y="2398625"/>
                </a:moveTo>
                <a:cubicBezTo>
                  <a:pt x="-38345" y="2084648"/>
                  <a:pt x="65784" y="1329801"/>
                  <a:pt x="0" y="860698"/>
                </a:cubicBezTo>
                <a:cubicBezTo>
                  <a:pt x="144541" y="524412"/>
                  <a:pt x="632205" y="505207"/>
                  <a:pt x="906944" y="380907"/>
                </a:cubicBezTo>
                <a:cubicBezTo>
                  <a:pt x="1181683" y="256607"/>
                  <a:pt x="1432307" y="172227"/>
                  <a:pt x="1648435" y="114897"/>
                </a:cubicBezTo>
                <a:cubicBezTo>
                  <a:pt x="1864563" y="57567"/>
                  <a:pt x="2033130" y="55704"/>
                  <a:pt x="2203714" y="36927"/>
                </a:cubicBezTo>
                <a:cubicBezTo>
                  <a:pt x="2374298" y="18150"/>
                  <a:pt x="2513690" y="-7798"/>
                  <a:pt x="2671937" y="2232"/>
                </a:cubicBezTo>
                <a:cubicBezTo>
                  <a:pt x="2830184" y="12262"/>
                  <a:pt x="3029319" y="15344"/>
                  <a:pt x="3153200" y="97108"/>
                </a:cubicBezTo>
                <a:cubicBezTo>
                  <a:pt x="3277081" y="178872"/>
                  <a:pt x="3350161" y="347544"/>
                  <a:pt x="3415221" y="492814"/>
                </a:cubicBezTo>
                <a:cubicBezTo>
                  <a:pt x="3480281" y="638084"/>
                  <a:pt x="3530190" y="753052"/>
                  <a:pt x="3543558" y="968729"/>
                </a:cubicBezTo>
                <a:cubicBezTo>
                  <a:pt x="3556926" y="1184406"/>
                  <a:pt x="3541775" y="1555158"/>
                  <a:pt x="3495431" y="1786877"/>
                </a:cubicBezTo>
                <a:cubicBezTo>
                  <a:pt x="3449087" y="2018596"/>
                  <a:pt x="3315403" y="2251207"/>
                  <a:pt x="3265494" y="2359045"/>
                </a:cubicBezTo>
                <a:cubicBezTo>
                  <a:pt x="3215585" y="2466883"/>
                  <a:pt x="3195979" y="2433908"/>
                  <a:pt x="3195979" y="2433908"/>
                </a:cubicBezTo>
                <a:lnTo>
                  <a:pt x="2864442" y="2439256"/>
                </a:lnTo>
                <a:lnTo>
                  <a:pt x="1666631" y="2439256"/>
                </a:lnTo>
                <a:cubicBezTo>
                  <a:pt x="1322617" y="2434800"/>
                  <a:pt x="800358" y="2412519"/>
                  <a:pt x="800358" y="2412519"/>
                </a:cubicBezTo>
                <a:lnTo>
                  <a:pt x="39699" y="2398625"/>
                </a:ln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>
            <a:off x="2571127" y="2564904"/>
            <a:ext cx="1638712" cy="1782896"/>
          </a:xfrm>
          <a:custGeom>
            <a:avLst/>
            <a:gdLst>
              <a:gd name="T0" fmla="*/ 1525705 w 1634512"/>
              <a:gd name="T1" fmla="*/ 63258 h 2730723"/>
              <a:gd name="T2" fmla="*/ 1157616 w 1634512"/>
              <a:gd name="T3" fmla="*/ 20491 h 2730723"/>
              <a:gd name="T4" fmla="*/ 848206 w 1634512"/>
              <a:gd name="T5" fmla="*/ 9800 h 2730723"/>
              <a:gd name="T6" fmla="*/ 522794 w 1634512"/>
              <a:gd name="T7" fmla="*/ 79296 h 2730723"/>
              <a:gd name="T8" fmla="*/ 213386 w 1634512"/>
              <a:gd name="T9" fmla="*/ 106021 h 2730723"/>
              <a:gd name="T10" fmla="*/ 32008 w 1634512"/>
              <a:gd name="T11" fmla="*/ 207589 h 2730723"/>
              <a:gd name="T12" fmla="*/ 21337 w 1634512"/>
              <a:gd name="T13" fmla="*/ 341229 h 2730723"/>
              <a:gd name="T14" fmla="*/ 154705 w 1634512"/>
              <a:gd name="T15" fmla="*/ 619200 h 2730723"/>
              <a:gd name="T16" fmla="*/ 234724 w 1634512"/>
              <a:gd name="T17" fmla="*/ 1084270 h 2730723"/>
              <a:gd name="T18" fmla="*/ 266732 w 1634512"/>
              <a:gd name="T19" fmla="*/ 1570725 h 2730723"/>
              <a:gd name="T20" fmla="*/ 229389 w 1634512"/>
              <a:gd name="T21" fmla="*/ 2003717 h 2730723"/>
              <a:gd name="T22" fmla="*/ 74683 w 1634512"/>
              <a:gd name="T23" fmla="*/ 2516897 h 2730723"/>
              <a:gd name="T24" fmla="*/ 69351 w 1634512"/>
              <a:gd name="T25" fmla="*/ 2698651 h 2730723"/>
              <a:gd name="T26" fmla="*/ 112026 w 1634512"/>
              <a:gd name="T27" fmla="*/ 2703995 h 2730723"/>
              <a:gd name="T28" fmla="*/ 608148 w 1634512"/>
              <a:gd name="T29" fmla="*/ 2714685 h 2730723"/>
              <a:gd name="T30" fmla="*/ 1477693 w 1634512"/>
              <a:gd name="T31" fmla="*/ 2703995 h 2730723"/>
              <a:gd name="T32" fmla="*/ 1525705 w 1634512"/>
              <a:gd name="T33" fmla="*/ 2703995 h 2730723"/>
              <a:gd name="T34" fmla="*/ 1525705 w 1634512"/>
              <a:gd name="T35" fmla="*/ 2703995 h 2730723"/>
              <a:gd name="T36" fmla="*/ 1547044 w 1634512"/>
              <a:gd name="T37" fmla="*/ 1383627 h 2730723"/>
              <a:gd name="T38" fmla="*/ 1531039 w 1634512"/>
              <a:gd name="T39" fmla="*/ 245008 h 2730723"/>
              <a:gd name="T40" fmla="*/ 1525705 w 1634512"/>
              <a:gd name="T41" fmla="*/ 63258 h 273072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connsiteX0" fmla="*/ 1522502 w 1557688"/>
              <a:gd name="connsiteY0" fmla="*/ 301259 h 2953552"/>
              <a:gd name="connsiteX1" fmla="*/ 1153534 w 1557688"/>
              <a:gd name="connsiteY1" fmla="*/ 258480 h 2953552"/>
              <a:gd name="connsiteX2" fmla="*/ 843386 w 1557688"/>
              <a:gd name="connsiteY2" fmla="*/ 247785 h 2953552"/>
              <a:gd name="connsiteX3" fmla="*/ 472105 w 1557688"/>
              <a:gd name="connsiteY3" fmla="*/ 835 h 2953552"/>
              <a:gd name="connsiteX4" fmla="*/ 207049 w 1557688"/>
              <a:gd name="connsiteY4" fmla="*/ 344038 h 2953552"/>
              <a:gd name="connsiteX5" fmla="*/ 25239 w 1557688"/>
              <a:gd name="connsiteY5" fmla="*/ 445638 h 2953552"/>
              <a:gd name="connsiteX6" fmla="*/ 14544 w 1557688"/>
              <a:gd name="connsiteY6" fmla="*/ 579322 h 2953552"/>
              <a:gd name="connsiteX7" fmla="*/ 148228 w 1557688"/>
              <a:gd name="connsiteY7" fmla="*/ 857385 h 2953552"/>
              <a:gd name="connsiteX8" fmla="*/ 228439 w 1557688"/>
              <a:gd name="connsiteY8" fmla="*/ 1322606 h 2953552"/>
              <a:gd name="connsiteX9" fmla="*/ 260523 w 1557688"/>
              <a:gd name="connsiteY9" fmla="*/ 1809217 h 2953552"/>
              <a:gd name="connsiteX10" fmla="*/ 223092 w 1557688"/>
              <a:gd name="connsiteY10" fmla="*/ 2242353 h 2953552"/>
              <a:gd name="connsiteX11" fmla="*/ 68018 w 1557688"/>
              <a:gd name="connsiteY11" fmla="*/ 2755701 h 2953552"/>
              <a:gd name="connsiteX12" fmla="*/ 62670 w 1557688"/>
              <a:gd name="connsiteY12" fmla="*/ 2937511 h 2953552"/>
              <a:gd name="connsiteX13" fmla="*/ 105449 w 1557688"/>
              <a:gd name="connsiteY13" fmla="*/ 2942859 h 2953552"/>
              <a:gd name="connsiteX14" fmla="*/ 602755 w 1557688"/>
              <a:gd name="connsiteY14" fmla="*/ 2953553 h 2953552"/>
              <a:gd name="connsiteX15" fmla="*/ 1474376 w 1557688"/>
              <a:gd name="connsiteY15" fmla="*/ 2942859 h 2953552"/>
              <a:gd name="connsiteX16" fmla="*/ 1522502 w 1557688"/>
              <a:gd name="connsiteY16" fmla="*/ 2942859 h 2953552"/>
              <a:gd name="connsiteX17" fmla="*/ 1543892 w 1557688"/>
              <a:gd name="connsiteY17" fmla="*/ 1622059 h 2953552"/>
              <a:gd name="connsiteX18" fmla="*/ 1527849 w 1557688"/>
              <a:gd name="connsiteY18" fmla="*/ 483069 h 2953552"/>
              <a:gd name="connsiteX19" fmla="*/ 1522502 w 1557688"/>
              <a:gd name="connsiteY19" fmla="*/ 301259 h 2953552"/>
              <a:gd name="connsiteX0" fmla="*/ 1522502 w 1557688"/>
              <a:gd name="connsiteY0" fmla="*/ 305555 h 2957850"/>
              <a:gd name="connsiteX1" fmla="*/ 1153534 w 1557688"/>
              <a:gd name="connsiteY1" fmla="*/ 262776 h 2957850"/>
              <a:gd name="connsiteX2" fmla="*/ 888478 w 1557688"/>
              <a:gd name="connsiteY2" fmla="*/ 150359 h 2957850"/>
              <a:gd name="connsiteX3" fmla="*/ 472105 w 1557688"/>
              <a:gd name="connsiteY3" fmla="*/ 5131 h 2957850"/>
              <a:gd name="connsiteX4" fmla="*/ 207049 w 1557688"/>
              <a:gd name="connsiteY4" fmla="*/ 348334 h 2957850"/>
              <a:gd name="connsiteX5" fmla="*/ 25239 w 1557688"/>
              <a:gd name="connsiteY5" fmla="*/ 449934 h 2957850"/>
              <a:gd name="connsiteX6" fmla="*/ 14544 w 1557688"/>
              <a:gd name="connsiteY6" fmla="*/ 583618 h 2957850"/>
              <a:gd name="connsiteX7" fmla="*/ 148228 w 1557688"/>
              <a:gd name="connsiteY7" fmla="*/ 861681 h 2957850"/>
              <a:gd name="connsiteX8" fmla="*/ 228439 w 1557688"/>
              <a:gd name="connsiteY8" fmla="*/ 1326902 h 2957850"/>
              <a:gd name="connsiteX9" fmla="*/ 260523 w 1557688"/>
              <a:gd name="connsiteY9" fmla="*/ 1813513 h 2957850"/>
              <a:gd name="connsiteX10" fmla="*/ 223092 w 1557688"/>
              <a:gd name="connsiteY10" fmla="*/ 2246649 h 2957850"/>
              <a:gd name="connsiteX11" fmla="*/ 68018 w 1557688"/>
              <a:gd name="connsiteY11" fmla="*/ 2759997 h 2957850"/>
              <a:gd name="connsiteX12" fmla="*/ 62670 w 1557688"/>
              <a:gd name="connsiteY12" fmla="*/ 2941807 h 2957850"/>
              <a:gd name="connsiteX13" fmla="*/ 105449 w 1557688"/>
              <a:gd name="connsiteY13" fmla="*/ 2947155 h 2957850"/>
              <a:gd name="connsiteX14" fmla="*/ 602755 w 1557688"/>
              <a:gd name="connsiteY14" fmla="*/ 2957849 h 2957850"/>
              <a:gd name="connsiteX15" fmla="*/ 1474376 w 1557688"/>
              <a:gd name="connsiteY15" fmla="*/ 2947155 h 2957850"/>
              <a:gd name="connsiteX16" fmla="*/ 1522502 w 1557688"/>
              <a:gd name="connsiteY16" fmla="*/ 2947155 h 2957850"/>
              <a:gd name="connsiteX17" fmla="*/ 1543892 w 1557688"/>
              <a:gd name="connsiteY17" fmla="*/ 1626355 h 2957850"/>
              <a:gd name="connsiteX18" fmla="*/ 1527849 w 1557688"/>
              <a:gd name="connsiteY18" fmla="*/ 487365 h 2957850"/>
              <a:gd name="connsiteX19" fmla="*/ 1522502 w 1557688"/>
              <a:gd name="connsiteY19" fmla="*/ 305555 h 2957850"/>
              <a:gd name="connsiteX0" fmla="*/ 1522502 w 1557688"/>
              <a:gd name="connsiteY0" fmla="*/ 305388 h 2957681"/>
              <a:gd name="connsiteX1" fmla="*/ 1166418 w 1557688"/>
              <a:gd name="connsiteY1" fmla="*/ 228701 h 2957681"/>
              <a:gd name="connsiteX2" fmla="*/ 888478 w 1557688"/>
              <a:gd name="connsiteY2" fmla="*/ 150192 h 2957681"/>
              <a:gd name="connsiteX3" fmla="*/ 472105 w 1557688"/>
              <a:gd name="connsiteY3" fmla="*/ 4964 h 2957681"/>
              <a:gd name="connsiteX4" fmla="*/ 207049 w 1557688"/>
              <a:gd name="connsiteY4" fmla="*/ 348167 h 2957681"/>
              <a:gd name="connsiteX5" fmla="*/ 25239 w 1557688"/>
              <a:gd name="connsiteY5" fmla="*/ 449767 h 2957681"/>
              <a:gd name="connsiteX6" fmla="*/ 14544 w 1557688"/>
              <a:gd name="connsiteY6" fmla="*/ 583451 h 2957681"/>
              <a:gd name="connsiteX7" fmla="*/ 148228 w 1557688"/>
              <a:gd name="connsiteY7" fmla="*/ 861514 h 2957681"/>
              <a:gd name="connsiteX8" fmla="*/ 228439 w 1557688"/>
              <a:gd name="connsiteY8" fmla="*/ 1326735 h 2957681"/>
              <a:gd name="connsiteX9" fmla="*/ 260523 w 1557688"/>
              <a:gd name="connsiteY9" fmla="*/ 1813346 h 2957681"/>
              <a:gd name="connsiteX10" fmla="*/ 223092 w 1557688"/>
              <a:gd name="connsiteY10" fmla="*/ 2246482 h 2957681"/>
              <a:gd name="connsiteX11" fmla="*/ 68018 w 1557688"/>
              <a:gd name="connsiteY11" fmla="*/ 2759830 h 2957681"/>
              <a:gd name="connsiteX12" fmla="*/ 62670 w 1557688"/>
              <a:gd name="connsiteY12" fmla="*/ 2941640 h 2957681"/>
              <a:gd name="connsiteX13" fmla="*/ 105449 w 1557688"/>
              <a:gd name="connsiteY13" fmla="*/ 2946988 h 2957681"/>
              <a:gd name="connsiteX14" fmla="*/ 602755 w 1557688"/>
              <a:gd name="connsiteY14" fmla="*/ 2957682 h 2957681"/>
              <a:gd name="connsiteX15" fmla="*/ 1474376 w 1557688"/>
              <a:gd name="connsiteY15" fmla="*/ 2946988 h 2957681"/>
              <a:gd name="connsiteX16" fmla="*/ 1522502 w 1557688"/>
              <a:gd name="connsiteY16" fmla="*/ 2946988 h 2957681"/>
              <a:gd name="connsiteX17" fmla="*/ 1543892 w 1557688"/>
              <a:gd name="connsiteY17" fmla="*/ 1626188 h 2957681"/>
              <a:gd name="connsiteX18" fmla="*/ 1527849 w 1557688"/>
              <a:gd name="connsiteY18" fmla="*/ 487198 h 2957681"/>
              <a:gd name="connsiteX19" fmla="*/ 1522502 w 1557688"/>
              <a:gd name="connsiteY19" fmla="*/ 305388 h 2957681"/>
              <a:gd name="connsiteX0" fmla="*/ 1528421 w 1563607"/>
              <a:gd name="connsiteY0" fmla="*/ 300701 h 2952995"/>
              <a:gd name="connsiteX1" fmla="*/ 1172337 w 1563607"/>
              <a:gd name="connsiteY1" fmla="*/ 224014 h 2952995"/>
              <a:gd name="connsiteX2" fmla="*/ 894397 w 1563607"/>
              <a:gd name="connsiteY2" fmla="*/ 145505 h 2952995"/>
              <a:gd name="connsiteX3" fmla="*/ 478024 w 1563607"/>
              <a:gd name="connsiteY3" fmla="*/ 277 h 2952995"/>
              <a:gd name="connsiteX4" fmla="*/ 309595 w 1563607"/>
              <a:gd name="connsiteY4" fmla="*/ 185246 h 2952995"/>
              <a:gd name="connsiteX5" fmla="*/ 31158 w 1563607"/>
              <a:gd name="connsiteY5" fmla="*/ 445080 h 2952995"/>
              <a:gd name="connsiteX6" fmla="*/ 20463 w 1563607"/>
              <a:gd name="connsiteY6" fmla="*/ 578764 h 2952995"/>
              <a:gd name="connsiteX7" fmla="*/ 154147 w 1563607"/>
              <a:gd name="connsiteY7" fmla="*/ 856827 h 2952995"/>
              <a:gd name="connsiteX8" fmla="*/ 234358 w 1563607"/>
              <a:gd name="connsiteY8" fmla="*/ 1322048 h 2952995"/>
              <a:gd name="connsiteX9" fmla="*/ 266442 w 1563607"/>
              <a:gd name="connsiteY9" fmla="*/ 1808659 h 2952995"/>
              <a:gd name="connsiteX10" fmla="*/ 229011 w 1563607"/>
              <a:gd name="connsiteY10" fmla="*/ 2241795 h 2952995"/>
              <a:gd name="connsiteX11" fmla="*/ 73937 w 1563607"/>
              <a:gd name="connsiteY11" fmla="*/ 2755143 h 2952995"/>
              <a:gd name="connsiteX12" fmla="*/ 68589 w 1563607"/>
              <a:gd name="connsiteY12" fmla="*/ 2936953 h 2952995"/>
              <a:gd name="connsiteX13" fmla="*/ 111368 w 1563607"/>
              <a:gd name="connsiteY13" fmla="*/ 2942301 h 2952995"/>
              <a:gd name="connsiteX14" fmla="*/ 608674 w 1563607"/>
              <a:gd name="connsiteY14" fmla="*/ 2952995 h 2952995"/>
              <a:gd name="connsiteX15" fmla="*/ 1480295 w 1563607"/>
              <a:gd name="connsiteY15" fmla="*/ 2942301 h 2952995"/>
              <a:gd name="connsiteX16" fmla="*/ 1528421 w 1563607"/>
              <a:gd name="connsiteY16" fmla="*/ 2942301 h 2952995"/>
              <a:gd name="connsiteX17" fmla="*/ 1549811 w 1563607"/>
              <a:gd name="connsiteY17" fmla="*/ 1621501 h 2952995"/>
              <a:gd name="connsiteX18" fmla="*/ 1533768 w 1563607"/>
              <a:gd name="connsiteY18" fmla="*/ 482511 h 2952995"/>
              <a:gd name="connsiteX19" fmla="*/ 1528421 w 1563607"/>
              <a:gd name="connsiteY19" fmla="*/ 300701 h 2952995"/>
              <a:gd name="connsiteX0" fmla="*/ 1511769 w 1546955"/>
              <a:gd name="connsiteY0" fmla="*/ 300699 h 2952993"/>
              <a:gd name="connsiteX1" fmla="*/ 1155685 w 1546955"/>
              <a:gd name="connsiteY1" fmla="*/ 224012 h 2952993"/>
              <a:gd name="connsiteX2" fmla="*/ 877745 w 1546955"/>
              <a:gd name="connsiteY2" fmla="*/ 145503 h 2952993"/>
              <a:gd name="connsiteX3" fmla="*/ 461372 w 1546955"/>
              <a:gd name="connsiteY3" fmla="*/ 275 h 2952993"/>
              <a:gd name="connsiteX4" fmla="*/ 292943 w 1546955"/>
              <a:gd name="connsiteY4" fmla="*/ 185244 h 2952993"/>
              <a:gd name="connsiteX5" fmla="*/ 59598 w 1546955"/>
              <a:gd name="connsiteY5" fmla="*/ 320752 h 2952993"/>
              <a:gd name="connsiteX6" fmla="*/ 3811 w 1546955"/>
              <a:gd name="connsiteY6" fmla="*/ 578762 h 2952993"/>
              <a:gd name="connsiteX7" fmla="*/ 137495 w 1546955"/>
              <a:gd name="connsiteY7" fmla="*/ 856825 h 2952993"/>
              <a:gd name="connsiteX8" fmla="*/ 217706 w 1546955"/>
              <a:gd name="connsiteY8" fmla="*/ 1322046 h 2952993"/>
              <a:gd name="connsiteX9" fmla="*/ 249790 w 1546955"/>
              <a:gd name="connsiteY9" fmla="*/ 1808657 h 2952993"/>
              <a:gd name="connsiteX10" fmla="*/ 212359 w 1546955"/>
              <a:gd name="connsiteY10" fmla="*/ 2241793 h 2952993"/>
              <a:gd name="connsiteX11" fmla="*/ 57285 w 1546955"/>
              <a:gd name="connsiteY11" fmla="*/ 2755141 h 2952993"/>
              <a:gd name="connsiteX12" fmla="*/ 51937 w 1546955"/>
              <a:gd name="connsiteY12" fmla="*/ 2936951 h 2952993"/>
              <a:gd name="connsiteX13" fmla="*/ 94716 w 1546955"/>
              <a:gd name="connsiteY13" fmla="*/ 2942299 h 2952993"/>
              <a:gd name="connsiteX14" fmla="*/ 592022 w 1546955"/>
              <a:gd name="connsiteY14" fmla="*/ 2952993 h 2952993"/>
              <a:gd name="connsiteX15" fmla="*/ 1463643 w 1546955"/>
              <a:gd name="connsiteY15" fmla="*/ 2942299 h 2952993"/>
              <a:gd name="connsiteX16" fmla="*/ 1511769 w 1546955"/>
              <a:gd name="connsiteY16" fmla="*/ 2942299 h 2952993"/>
              <a:gd name="connsiteX17" fmla="*/ 1533159 w 1546955"/>
              <a:gd name="connsiteY17" fmla="*/ 1621499 h 2952993"/>
              <a:gd name="connsiteX18" fmla="*/ 1517116 w 1546955"/>
              <a:gd name="connsiteY18" fmla="*/ 482509 h 2952993"/>
              <a:gd name="connsiteX19" fmla="*/ 1511769 w 1546955"/>
              <a:gd name="connsiteY19" fmla="*/ 300699 h 2952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46955" h="2952993">
                <a:moveTo>
                  <a:pt x="1511769" y="300699"/>
                </a:moveTo>
                <a:cubicBezTo>
                  <a:pt x="1451531" y="257616"/>
                  <a:pt x="1261356" y="249878"/>
                  <a:pt x="1155685" y="224012"/>
                </a:cubicBezTo>
                <a:cubicBezTo>
                  <a:pt x="1050014" y="198146"/>
                  <a:pt x="993464" y="182792"/>
                  <a:pt x="877745" y="145503"/>
                </a:cubicBezTo>
                <a:cubicBezTo>
                  <a:pt x="762026" y="108214"/>
                  <a:pt x="558839" y="-6348"/>
                  <a:pt x="461372" y="275"/>
                </a:cubicBezTo>
                <a:cubicBezTo>
                  <a:pt x="363905" y="6898"/>
                  <a:pt x="359905" y="131831"/>
                  <a:pt x="292943" y="185244"/>
                </a:cubicBezTo>
                <a:cubicBezTo>
                  <a:pt x="225981" y="238657"/>
                  <a:pt x="107787" y="255166"/>
                  <a:pt x="59598" y="320752"/>
                </a:cubicBezTo>
                <a:cubicBezTo>
                  <a:pt x="11409" y="386338"/>
                  <a:pt x="-9172" y="489417"/>
                  <a:pt x="3811" y="578762"/>
                </a:cubicBezTo>
                <a:cubicBezTo>
                  <a:pt x="16794" y="668107"/>
                  <a:pt x="101846" y="732944"/>
                  <a:pt x="137495" y="856825"/>
                </a:cubicBezTo>
                <a:cubicBezTo>
                  <a:pt x="173144" y="980706"/>
                  <a:pt x="198990" y="1163407"/>
                  <a:pt x="217706" y="1322046"/>
                </a:cubicBezTo>
                <a:cubicBezTo>
                  <a:pt x="236422" y="1480685"/>
                  <a:pt x="250681" y="1655366"/>
                  <a:pt x="249790" y="1808657"/>
                </a:cubicBezTo>
                <a:cubicBezTo>
                  <a:pt x="248899" y="1961948"/>
                  <a:pt x="244443" y="2084046"/>
                  <a:pt x="212359" y="2241793"/>
                </a:cubicBezTo>
                <a:cubicBezTo>
                  <a:pt x="180275" y="2399540"/>
                  <a:pt x="84022" y="2639281"/>
                  <a:pt x="57285" y="2755141"/>
                </a:cubicBezTo>
                <a:cubicBezTo>
                  <a:pt x="30548" y="2871001"/>
                  <a:pt x="45699" y="2905758"/>
                  <a:pt x="51937" y="2936951"/>
                </a:cubicBezTo>
                <a:cubicBezTo>
                  <a:pt x="58175" y="2968144"/>
                  <a:pt x="94716" y="2942299"/>
                  <a:pt x="94716" y="2942299"/>
                </a:cubicBezTo>
                <a:cubicBezTo>
                  <a:pt x="184730" y="2944973"/>
                  <a:pt x="363868" y="2952993"/>
                  <a:pt x="592022" y="2952993"/>
                </a:cubicBezTo>
                <a:cubicBezTo>
                  <a:pt x="820176" y="2952993"/>
                  <a:pt x="1310352" y="2944081"/>
                  <a:pt x="1463643" y="2942299"/>
                </a:cubicBezTo>
                <a:cubicBezTo>
                  <a:pt x="1616934" y="2940517"/>
                  <a:pt x="1511769" y="2942299"/>
                  <a:pt x="1511769" y="2942299"/>
                </a:cubicBezTo>
                <a:cubicBezTo>
                  <a:pt x="1515334" y="2722166"/>
                  <a:pt x="1532268" y="2031464"/>
                  <a:pt x="1533159" y="1621499"/>
                </a:cubicBezTo>
                <a:cubicBezTo>
                  <a:pt x="1534050" y="1211534"/>
                  <a:pt x="1518898" y="702642"/>
                  <a:pt x="1517116" y="482509"/>
                </a:cubicBezTo>
                <a:cubicBezTo>
                  <a:pt x="1515334" y="262376"/>
                  <a:pt x="1572007" y="343782"/>
                  <a:pt x="1511769" y="300699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1796835" y="2808817"/>
            <a:ext cx="1027784" cy="1528592"/>
          </a:xfrm>
          <a:custGeom>
            <a:avLst/>
            <a:gdLst>
              <a:gd name="T0" fmla="*/ 57814 w 1173747"/>
              <a:gd name="T1" fmla="*/ 12461 h 2758351"/>
              <a:gd name="T2" fmla="*/ 458071 w 1173747"/>
              <a:gd name="T3" fmla="*/ 97911 h 2758351"/>
              <a:gd name="T4" fmla="*/ 820968 w 1173747"/>
              <a:gd name="T5" fmla="*/ 279494 h 2758351"/>
              <a:gd name="T6" fmla="*/ 933040 w 1173747"/>
              <a:gd name="T7" fmla="*/ 445056 h 2758351"/>
              <a:gd name="T8" fmla="*/ 1050448 w 1173747"/>
              <a:gd name="T9" fmla="*/ 696069 h 2758351"/>
              <a:gd name="T10" fmla="*/ 1125162 w 1173747"/>
              <a:gd name="T11" fmla="*/ 1230135 h 2758351"/>
              <a:gd name="T12" fmla="*/ 1146508 w 1173747"/>
              <a:gd name="T13" fmla="*/ 1833631 h 2758351"/>
              <a:gd name="T14" fmla="*/ 975734 w 1173747"/>
              <a:gd name="T15" fmla="*/ 2394403 h 2758351"/>
              <a:gd name="T16" fmla="*/ 863662 w 1173747"/>
              <a:gd name="T17" fmla="*/ 2704160 h 2758351"/>
              <a:gd name="T18" fmla="*/ 804958 w 1173747"/>
              <a:gd name="T19" fmla="*/ 2698821 h 2758351"/>
              <a:gd name="T20" fmla="*/ 708897 w 1173747"/>
              <a:gd name="T21" fmla="*/ 2677458 h 2758351"/>
              <a:gd name="T22" fmla="*/ 772938 w 1173747"/>
              <a:gd name="T23" fmla="*/ 2527919 h 2758351"/>
              <a:gd name="T24" fmla="*/ 943713 w 1173747"/>
              <a:gd name="T25" fmla="*/ 2143389 h 2758351"/>
              <a:gd name="T26" fmla="*/ 1034438 w 1173747"/>
              <a:gd name="T27" fmla="*/ 1641368 h 2758351"/>
              <a:gd name="T28" fmla="*/ 1023764 w 1173747"/>
              <a:gd name="T29" fmla="*/ 1214113 h 2758351"/>
              <a:gd name="T30" fmla="*/ 938376 w 1173747"/>
              <a:gd name="T31" fmla="*/ 829585 h 2758351"/>
              <a:gd name="T32" fmla="*/ 783611 w 1173747"/>
              <a:gd name="T33" fmla="*/ 525165 h 2758351"/>
              <a:gd name="T34" fmla="*/ 623508 w 1173747"/>
              <a:gd name="T35" fmla="*/ 343582 h 2758351"/>
              <a:gd name="T36" fmla="*/ 436722 w 1173747"/>
              <a:gd name="T37" fmla="*/ 188705 h 2758351"/>
              <a:gd name="T38" fmla="*/ 265948 w 1173747"/>
              <a:gd name="T39" fmla="*/ 103255 h 2758351"/>
              <a:gd name="T40" fmla="*/ 111184 w 1173747"/>
              <a:gd name="T41" fmla="*/ 23144 h 2758351"/>
              <a:gd name="T42" fmla="*/ 57814 w 1173747"/>
              <a:gd name="T43" fmla="*/ 12461 h 2758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connsiteX0" fmla="*/ 21265 w 1121626"/>
              <a:gd name="connsiteY0" fmla="*/ 6800 h 2724066"/>
              <a:gd name="connsiteX1" fmla="*/ 422318 w 1121626"/>
              <a:gd name="connsiteY1" fmla="*/ 92358 h 2724066"/>
              <a:gd name="connsiteX2" fmla="*/ 785939 w 1121626"/>
              <a:gd name="connsiteY2" fmla="*/ 274169 h 2724066"/>
              <a:gd name="connsiteX3" fmla="*/ 962759 w 1121626"/>
              <a:gd name="connsiteY3" fmla="*/ 439937 h 2724066"/>
              <a:gd name="connsiteX4" fmla="*/ 1015876 w 1121626"/>
              <a:gd name="connsiteY4" fmla="*/ 691264 h 2724066"/>
              <a:gd name="connsiteX5" fmla="*/ 1090739 w 1121626"/>
              <a:gd name="connsiteY5" fmla="*/ 1226000 h 2724066"/>
              <a:gd name="connsiteX6" fmla="*/ 1112128 w 1121626"/>
              <a:gd name="connsiteY6" fmla="*/ 1830253 h 2724066"/>
              <a:gd name="connsiteX7" fmla="*/ 941013 w 1121626"/>
              <a:gd name="connsiteY7" fmla="*/ 2391727 h 2724066"/>
              <a:gd name="connsiteX8" fmla="*/ 828718 w 1121626"/>
              <a:gd name="connsiteY8" fmla="*/ 2701874 h 2724066"/>
              <a:gd name="connsiteX9" fmla="*/ 769897 w 1121626"/>
              <a:gd name="connsiteY9" fmla="*/ 2696527 h 2724066"/>
              <a:gd name="connsiteX10" fmla="*/ 673644 w 1121626"/>
              <a:gd name="connsiteY10" fmla="*/ 2675137 h 2724066"/>
              <a:gd name="connsiteX11" fmla="*/ 737813 w 1121626"/>
              <a:gd name="connsiteY11" fmla="*/ 2525411 h 2724066"/>
              <a:gd name="connsiteX12" fmla="*/ 908928 w 1121626"/>
              <a:gd name="connsiteY12" fmla="*/ 2140400 h 2724066"/>
              <a:gd name="connsiteX13" fmla="*/ 999834 w 1121626"/>
              <a:gd name="connsiteY13" fmla="*/ 1637748 h 2724066"/>
              <a:gd name="connsiteX14" fmla="*/ 989139 w 1121626"/>
              <a:gd name="connsiteY14" fmla="*/ 1209958 h 2724066"/>
              <a:gd name="connsiteX15" fmla="*/ 903581 w 1121626"/>
              <a:gd name="connsiteY15" fmla="*/ 824948 h 2724066"/>
              <a:gd name="connsiteX16" fmla="*/ 748507 w 1121626"/>
              <a:gd name="connsiteY16" fmla="*/ 520148 h 2724066"/>
              <a:gd name="connsiteX17" fmla="*/ 588086 w 1121626"/>
              <a:gd name="connsiteY17" fmla="*/ 338337 h 2724066"/>
              <a:gd name="connsiteX18" fmla="*/ 400928 w 1121626"/>
              <a:gd name="connsiteY18" fmla="*/ 183264 h 2724066"/>
              <a:gd name="connsiteX19" fmla="*/ 229813 w 1121626"/>
              <a:gd name="connsiteY19" fmla="*/ 97706 h 2724066"/>
              <a:gd name="connsiteX20" fmla="*/ 74739 w 1121626"/>
              <a:gd name="connsiteY20" fmla="*/ 17495 h 2724066"/>
              <a:gd name="connsiteX21" fmla="*/ 21265 w 1121626"/>
              <a:gd name="connsiteY21" fmla="*/ 6800 h 2724066"/>
              <a:gd name="connsiteX0" fmla="*/ 21265 w 1121625"/>
              <a:gd name="connsiteY0" fmla="*/ 6800 h 2724066"/>
              <a:gd name="connsiteX1" fmla="*/ 422318 w 1121625"/>
              <a:gd name="connsiteY1" fmla="*/ 92358 h 2724066"/>
              <a:gd name="connsiteX2" fmla="*/ 785939 w 1121625"/>
              <a:gd name="connsiteY2" fmla="*/ 274169 h 2724066"/>
              <a:gd name="connsiteX3" fmla="*/ 962759 w 1121625"/>
              <a:gd name="connsiteY3" fmla="*/ 439937 h 2724066"/>
              <a:gd name="connsiteX4" fmla="*/ 1015876 w 1121625"/>
              <a:gd name="connsiteY4" fmla="*/ 691264 h 2724066"/>
              <a:gd name="connsiteX5" fmla="*/ 1090739 w 1121625"/>
              <a:gd name="connsiteY5" fmla="*/ 1226000 h 2724066"/>
              <a:gd name="connsiteX6" fmla="*/ 1112128 w 1121625"/>
              <a:gd name="connsiteY6" fmla="*/ 1830253 h 2724066"/>
              <a:gd name="connsiteX7" fmla="*/ 941013 w 1121625"/>
              <a:gd name="connsiteY7" fmla="*/ 2391727 h 2724066"/>
              <a:gd name="connsiteX8" fmla="*/ 828718 w 1121625"/>
              <a:gd name="connsiteY8" fmla="*/ 2701874 h 2724066"/>
              <a:gd name="connsiteX9" fmla="*/ 769897 w 1121625"/>
              <a:gd name="connsiteY9" fmla="*/ 2696527 h 2724066"/>
              <a:gd name="connsiteX10" fmla="*/ 673644 w 1121625"/>
              <a:gd name="connsiteY10" fmla="*/ 2675137 h 2724066"/>
              <a:gd name="connsiteX11" fmla="*/ 737813 w 1121625"/>
              <a:gd name="connsiteY11" fmla="*/ 2525411 h 2724066"/>
              <a:gd name="connsiteX12" fmla="*/ 908928 w 1121625"/>
              <a:gd name="connsiteY12" fmla="*/ 2140400 h 2724066"/>
              <a:gd name="connsiteX13" fmla="*/ 999834 w 1121625"/>
              <a:gd name="connsiteY13" fmla="*/ 1637748 h 2724066"/>
              <a:gd name="connsiteX14" fmla="*/ 989139 w 1121625"/>
              <a:gd name="connsiteY14" fmla="*/ 1209958 h 2724066"/>
              <a:gd name="connsiteX15" fmla="*/ 903581 w 1121625"/>
              <a:gd name="connsiteY15" fmla="*/ 824948 h 2724066"/>
              <a:gd name="connsiteX16" fmla="*/ 748507 w 1121625"/>
              <a:gd name="connsiteY16" fmla="*/ 520148 h 2724066"/>
              <a:gd name="connsiteX17" fmla="*/ 588086 w 1121625"/>
              <a:gd name="connsiteY17" fmla="*/ 338337 h 2724066"/>
              <a:gd name="connsiteX18" fmla="*/ 400928 w 1121625"/>
              <a:gd name="connsiteY18" fmla="*/ 183264 h 2724066"/>
              <a:gd name="connsiteX19" fmla="*/ 229813 w 1121625"/>
              <a:gd name="connsiteY19" fmla="*/ 97706 h 2724066"/>
              <a:gd name="connsiteX20" fmla="*/ 74739 w 1121625"/>
              <a:gd name="connsiteY20" fmla="*/ 17495 h 2724066"/>
              <a:gd name="connsiteX21" fmla="*/ 21265 w 1121625"/>
              <a:gd name="connsiteY21" fmla="*/ 6800 h 2724066"/>
              <a:gd name="connsiteX0" fmla="*/ 21265 w 1121625"/>
              <a:gd name="connsiteY0" fmla="*/ 6800 h 2724066"/>
              <a:gd name="connsiteX1" fmla="*/ 422318 w 1121625"/>
              <a:gd name="connsiteY1" fmla="*/ 92358 h 2724066"/>
              <a:gd name="connsiteX2" fmla="*/ 802070 w 1121625"/>
              <a:gd name="connsiteY2" fmla="*/ 174214 h 2724066"/>
              <a:gd name="connsiteX3" fmla="*/ 962759 w 1121625"/>
              <a:gd name="connsiteY3" fmla="*/ 439937 h 2724066"/>
              <a:gd name="connsiteX4" fmla="*/ 1015876 w 1121625"/>
              <a:gd name="connsiteY4" fmla="*/ 691264 h 2724066"/>
              <a:gd name="connsiteX5" fmla="*/ 1090739 w 1121625"/>
              <a:gd name="connsiteY5" fmla="*/ 1226000 h 2724066"/>
              <a:gd name="connsiteX6" fmla="*/ 1112128 w 1121625"/>
              <a:gd name="connsiteY6" fmla="*/ 1830253 h 2724066"/>
              <a:gd name="connsiteX7" fmla="*/ 941013 w 1121625"/>
              <a:gd name="connsiteY7" fmla="*/ 2391727 h 2724066"/>
              <a:gd name="connsiteX8" fmla="*/ 828718 w 1121625"/>
              <a:gd name="connsiteY8" fmla="*/ 2701874 h 2724066"/>
              <a:gd name="connsiteX9" fmla="*/ 769897 w 1121625"/>
              <a:gd name="connsiteY9" fmla="*/ 2696527 h 2724066"/>
              <a:gd name="connsiteX10" fmla="*/ 673644 w 1121625"/>
              <a:gd name="connsiteY10" fmla="*/ 2675137 h 2724066"/>
              <a:gd name="connsiteX11" fmla="*/ 737813 w 1121625"/>
              <a:gd name="connsiteY11" fmla="*/ 2525411 h 2724066"/>
              <a:gd name="connsiteX12" fmla="*/ 908928 w 1121625"/>
              <a:gd name="connsiteY12" fmla="*/ 2140400 h 2724066"/>
              <a:gd name="connsiteX13" fmla="*/ 999834 w 1121625"/>
              <a:gd name="connsiteY13" fmla="*/ 1637748 h 2724066"/>
              <a:gd name="connsiteX14" fmla="*/ 989139 w 1121625"/>
              <a:gd name="connsiteY14" fmla="*/ 1209958 h 2724066"/>
              <a:gd name="connsiteX15" fmla="*/ 903581 w 1121625"/>
              <a:gd name="connsiteY15" fmla="*/ 824948 h 2724066"/>
              <a:gd name="connsiteX16" fmla="*/ 748507 w 1121625"/>
              <a:gd name="connsiteY16" fmla="*/ 520148 h 2724066"/>
              <a:gd name="connsiteX17" fmla="*/ 588086 w 1121625"/>
              <a:gd name="connsiteY17" fmla="*/ 338337 h 2724066"/>
              <a:gd name="connsiteX18" fmla="*/ 400928 w 1121625"/>
              <a:gd name="connsiteY18" fmla="*/ 183264 h 2724066"/>
              <a:gd name="connsiteX19" fmla="*/ 229813 w 1121625"/>
              <a:gd name="connsiteY19" fmla="*/ 97706 h 2724066"/>
              <a:gd name="connsiteX20" fmla="*/ 74739 w 1121625"/>
              <a:gd name="connsiteY20" fmla="*/ 17495 h 2724066"/>
              <a:gd name="connsiteX21" fmla="*/ 21265 w 1121625"/>
              <a:gd name="connsiteY21" fmla="*/ 6800 h 2724066"/>
              <a:gd name="connsiteX0" fmla="*/ 21265 w 1127292"/>
              <a:gd name="connsiteY0" fmla="*/ 6800 h 2724066"/>
              <a:gd name="connsiteX1" fmla="*/ 422318 w 1127292"/>
              <a:gd name="connsiteY1" fmla="*/ 92358 h 2724066"/>
              <a:gd name="connsiteX2" fmla="*/ 802070 w 1127292"/>
              <a:gd name="connsiteY2" fmla="*/ 174214 h 2724066"/>
              <a:gd name="connsiteX3" fmla="*/ 962759 w 1127292"/>
              <a:gd name="connsiteY3" fmla="*/ 439937 h 2724066"/>
              <a:gd name="connsiteX4" fmla="*/ 1080399 w 1127292"/>
              <a:gd name="connsiteY4" fmla="*/ 674606 h 2724066"/>
              <a:gd name="connsiteX5" fmla="*/ 1090739 w 1127292"/>
              <a:gd name="connsiteY5" fmla="*/ 1226000 h 2724066"/>
              <a:gd name="connsiteX6" fmla="*/ 1112128 w 1127292"/>
              <a:gd name="connsiteY6" fmla="*/ 1830253 h 2724066"/>
              <a:gd name="connsiteX7" fmla="*/ 941013 w 1127292"/>
              <a:gd name="connsiteY7" fmla="*/ 2391727 h 2724066"/>
              <a:gd name="connsiteX8" fmla="*/ 828718 w 1127292"/>
              <a:gd name="connsiteY8" fmla="*/ 2701874 h 2724066"/>
              <a:gd name="connsiteX9" fmla="*/ 769897 w 1127292"/>
              <a:gd name="connsiteY9" fmla="*/ 2696527 h 2724066"/>
              <a:gd name="connsiteX10" fmla="*/ 673644 w 1127292"/>
              <a:gd name="connsiteY10" fmla="*/ 2675137 h 2724066"/>
              <a:gd name="connsiteX11" fmla="*/ 737813 w 1127292"/>
              <a:gd name="connsiteY11" fmla="*/ 2525411 h 2724066"/>
              <a:gd name="connsiteX12" fmla="*/ 908928 w 1127292"/>
              <a:gd name="connsiteY12" fmla="*/ 2140400 h 2724066"/>
              <a:gd name="connsiteX13" fmla="*/ 999834 w 1127292"/>
              <a:gd name="connsiteY13" fmla="*/ 1637748 h 2724066"/>
              <a:gd name="connsiteX14" fmla="*/ 989139 w 1127292"/>
              <a:gd name="connsiteY14" fmla="*/ 1209958 h 2724066"/>
              <a:gd name="connsiteX15" fmla="*/ 903581 w 1127292"/>
              <a:gd name="connsiteY15" fmla="*/ 824948 h 2724066"/>
              <a:gd name="connsiteX16" fmla="*/ 748507 w 1127292"/>
              <a:gd name="connsiteY16" fmla="*/ 520148 h 2724066"/>
              <a:gd name="connsiteX17" fmla="*/ 588086 w 1127292"/>
              <a:gd name="connsiteY17" fmla="*/ 338337 h 2724066"/>
              <a:gd name="connsiteX18" fmla="*/ 400928 w 1127292"/>
              <a:gd name="connsiteY18" fmla="*/ 183264 h 2724066"/>
              <a:gd name="connsiteX19" fmla="*/ 229813 w 1127292"/>
              <a:gd name="connsiteY19" fmla="*/ 97706 h 2724066"/>
              <a:gd name="connsiteX20" fmla="*/ 74739 w 1127292"/>
              <a:gd name="connsiteY20" fmla="*/ 17495 h 2724066"/>
              <a:gd name="connsiteX21" fmla="*/ 21265 w 1127292"/>
              <a:gd name="connsiteY21" fmla="*/ 6800 h 2724066"/>
              <a:gd name="connsiteX0" fmla="*/ 21265 w 1172070"/>
              <a:gd name="connsiteY0" fmla="*/ 6800 h 2724066"/>
              <a:gd name="connsiteX1" fmla="*/ 422318 w 1172070"/>
              <a:gd name="connsiteY1" fmla="*/ 92358 h 2724066"/>
              <a:gd name="connsiteX2" fmla="*/ 802070 w 1172070"/>
              <a:gd name="connsiteY2" fmla="*/ 174214 h 2724066"/>
              <a:gd name="connsiteX3" fmla="*/ 962759 w 1172070"/>
              <a:gd name="connsiteY3" fmla="*/ 439937 h 2724066"/>
              <a:gd name="connsiteX4" fmla="*/ 1080399 w 1172070"/>
              <a:gd name="connsiteY4" fmla="*/ 674606 h 2724066"/>
              <a:gd name="connsiteX5" fmla="*/ 1171392 w 1172070"/>
              <a:gd name="connsiteY5" fmla="*/ 1242658 h 2724066"/>
              <a:gd name="connsiteX6" fmla="*/ 1112128 w 1172070"/>
              <a:gd name="connsiteY6" fmla="*/ 1830253 h 2724066"/>
              <a:gd name="connsiteX7" fmla="*/ 941013 w 1172070"/>
              <a:gd name="connsiteY7" fmla="*/ 2391727 h 2724066"/>
              <a:gd name="connsiteX8" fmla="*/ 828718 w 1172070"/>
              <a:gd name="connsiteY8" fmla="*/ 2701874 h 2724066"/>
              <a:gd name="connsiteX9" fmla="*/ 769897 w 1172070"/>
              <a:gd name="connsiteY9" fmla="*/ 2696527 h 2724066"/>
              <a:gd name="connsiteX10" fmla="*/ 673644 w 1172070"/>
              <a:gd name="connsiteY10" fmla="*/ 2675137 h 2724066"/>
              <a:gd name="connsiteX11" fmla="*/ 737813 w 1172070"/>
              <a:gd name="connsiteY11" fmla="*/ 2525411 h 2724066"/>
              <a:gd name="connsiteX12" fmla="*/ 908928 w 1172070"/>
              <a:gd name="connsiteY12" fmla="*/ 2140400 h 2724066"/>
              <a:gd name="connsiteX13" fmla="*/ 999834 w 1172070"/>
              <a:gd name="connsiteY13" fmla="*/ 1637748 h 2724066"/>
              <a:gd name="connsiteX14" fmla="*/ 989139 w 1172070"/>
              <a:gd name="connsiteY14" fmla="*/ 1209958 h 2724066"/>
              <a:gd name="connsiteX15" fmla="*/ 903581 w 1172070"/>
              <a:gd name="connsiteY15" fmla="*/ 824948 h 2724066"/>
              <a:gd name="connsiteX16" fmla="*/ 748507 w 1172070"/>
              <a:gd name="connsiteY16" fmla="*/ 520148 h 2724066"/>
              <a:gd name="connsiteX17" fmla="*/ 588086 w 1172070"/>
              <a:gd name="connsiteY17" fmla="*/ 338337 h 2724066"/>
              <a:gd name="connsiteX18" fmla="*/ 400928 w 1172070"/>
              <a:gd name="connsiteY18" fmla="*/ 183264 h 2724066"/>
              <a:gd name="connsiteX19" fmla="*/ 229813 w 1172070"/>
              <a:gd name="connsiteY19" fmla="*/ 97706 h 2724066"/>
              <a:gd name="connsiteX20" fmla="*/ 74739 w 1172070"/>
              <a:gd name="connsiteY20" fmla="*/ 17495 h 2724066"/>
              <a:gd name="connsiteX21" fmla="*/ 21265 w 1172070"/>
              <a:gd name="connsiteY21" fmla="*/ 6800 h 2724066"/>
              <a:gd name="connsiteX0" fmla="*/ 21265 w 1172070"/>
              <a:gd name="connsiteY0" fmla="*/ 6800 h 2724066"/>
              <a:gd name="connsiteX1" fmla="*/ 422318 w 1172070"/>
              <a:gd name="connsiteY1" fmla="*/ 92358 h 2724066"/>
              <a:gd name="connsiteX2" fmla="*/ 802070 w 1172070"/>
              <a:gd name="connsiteY2" fmla="*/ 174214 h 2724066"/>
              <a:gd name="connsiteX3" fmla="*/ 962759 w 1172070"/>
              <a:gd name="connsiteY3" fmla="*/ 439937 h 2724066"/>
              <a:gd name="connsiteX4" fmla="*/ 1080399 w 1172070"/>
              <a:gd name="connsiteY4" fmla="*/ 674606 h 2724066"/>
              <a:gd name="connsiteX5" fmla="*/ 1171392 w 1172070"/>
              <a:gd name="connsiteY5" fmla="*/ 1242658 h 2724066"/>
              <a:gd name="connsiteX6" fmla="*/ 1112128 w 1172070"/>
              <a:gd name="connsiteY6" fmla="*/ 1830253 h 2724066"/>
              <a:gd name="connsiteX7" fmla="*/ 941013 w 1172070"/>
              <a:gd name="connsiteY7" fmla="*/ 2391727 h 2724066"/>
              <a:gd name="connsiteX8" fmla="*/ 828718 w 1172070"/>
              <a:gd name="connsiteY8" fmla="*/ 2701874 h 2724066"/>
              <a:gd name="connsiteX9" fmla="*/ 769897 w 1172070"/>
              <a:gd name="connsiteY9" fmla="*/ 2696527 h 2724066"/>
              <a:gd name="connsiteX10" fmla="*/ 673644 w 1172070"/>
              <a:gd name="connsiteY10" fmla="*/ 2675137 h 2724066"/>
              <a:gd name="connsiteX11" fmla="*/ 737813 w 1172070"/>
              <a:gd name="connsiteY11" fmla="*/ 2525411 h 2724066"/>
              <a:gd name="connsiteX12" fmla="*/ 908928 w 1172070"/>
              <a:gd name="connsiteY12" fmla="*/ 2140400 h 2724066"/>
              <a:gd name="connsiteX13" fmla="*/ 999834 w 1172070"/>
              <a:gd name="connsiteY13" fmla="*/ 1637748 h 2724066"/>
              <a:gd name="connsiteX14" fmla="*/ 822531 w 1172070"/>
              <a:gd name="connsiteY14" fmla="*/ 1144672 h 2724066"/>
              <a:gd name="connsiteX15" fmla="*/ 903581 w 1172070"/>
              <a:gd name="connsiteY15" fmla="*/ 824948 h 2724066"/>
              <a:gd name="connsiteX16" fmla="*/ 748507 w 1172070"/>
              <a:gd name="connsiteY16" fmla="*/ 520148 h 2724066"/>
              <a:gd name="connsiteX17" fmla="*/ 588086 w 1172070"/>
              <a:gd name="connsiteY17" fmla="*/ 338337 h 2724066"/>
              <a:gd name="connsiteX18" fmla="*/ 400928 w 1172070"/>
              <a:gd name="connsiteY18" fmla="*/ 183264 h 2724066"/>
              <a:gd name="connsiteX19" fmla="*/ 229813 w 1172070"/>
              <a:gd name="connsiteY19" fmla="*/ 97706 h 2724066"/>
              <a:gd name="connsiteX20" fmla="*/ 74739 w 1172070"/>
              <a:gd name="connsiteY20" fmla="*/ 17495 h 2724066"/>
              <a:gd name="connsiteX21" fmla="*/ 21265 w 1172070"/>
              <a:gd name="connsiteY21" fmla="*/ 6800 h 2724066"/>
              <a:gd name="connsiteX0" fmla="*/ 21265 w 1172070"/>
              <a:gd name="connsiteY0" fmla="*/ 6800 h 2724066"/>
              <a:gd name="connsiteX1" fmla="*/ 422318 w 1172070"/>
              <a:gd name="connsiteY1" fmla="*/ 92358 h 2724066"/>
              <a:gd name="connsiteX2" fmla="*/ 802070 w 1172070"/>
              <a:gd name="connsiteY2" fmla="*/ 174214 h 2724066"/>
              <a:gd name="connsiteX3" fmla="*/ 962759 w 1172070"/>
              <a:gd name="connsiteY3" fmla="*/ 439937 h 2724066"/>
              <a:gd name="connsiteX4" fmla="*/ 1080399 w 1172070"/>
              <a:gd name="connsiteY4" fmla="*/ 674606 h 2724066"/>
              <a:gd name="connsiteX5" fmla="*/ 1171392 w 1172070"/>
              <a:gd name="connsiteY5" fmla="*/ 1242658 h 2724066"/>
              <a:gd name="connsiteX6" fmla="*/ 1112128 w 1172070"/>
              <a:gd name="connsiteY6" fmla="*/ 1830253 h 2724066"/>
              <a:gd name="connsiteX7" fmla="*/ 941013 w 1172070"/>
              <a:gd name="connsiteY7" fmla="*/ 2391727 h 2724066"/>
              <a:gd name="connsiteX8" fmla="*/ 828718 w 1172070"/>
              <a:gd name="connsiteY8" fmla="*/ 2701874 h 2724066"/>
              <a:gd name="connsiteX9" fmla="*/ 769897 w 1172070"/>
              <a:gd name="connsiteY9" fmla="*/ 2696527 h 2724066"/>
              <a:gd name="connsiteX10" fmla="*/ 673644 w 1172070"/>
              <a:gd name="connsiteY10" fmla="*/ 2675137 h 2724066"/>
              <a:gd name="connsiteX11" fmla="*/ 737813 w 1172070"/>
              <a:gd name="connsiteY11" fmla="*/ 2525411 h 2724066"/>
              <a:gd name="connsiteX12" fmla="*/ 908928 w 1172070"/>
              <a:gd name="connsiteY12" fmla="*/ 2140400 h 2724066"/>
              <a:gd name="connsiteX13" fmla="*/ 880829 w 1172070"/>
              <a:gd name="connsiteY13" fmla="*/ 1746557 h 2724066"/>
              <a:gd name="connsiteX14" fmla="*/ 822531 w 1172070"/>
              <a:gd name="connsiteY14" fmla="*/ 1144672 h 2724066"/>
              <a:gd name="connsiteX15" fmla="*/ 903581 w 1172070"/>
              <a:gd name="connsiteY15" fmla="*/ 824948 h 2724066"/>
              <a:gd name="connsiteX16" fmla="*/ 748507 w 1172070"/>
              <a:gd name="connsiteY16" fmla="*/ 520148 h 2724066"/>
              <a:gd name="connsiteX17" fmla="*/ 588086 w 1172070"/>
              <a:gd name="connsiteY17" fmla="*/ 338337 h 2724066"/>
              <a:gd name="connsiteX18" fmla="*/ 400928 w 1172070"/>
              <a:gd name="connsiteY18" fmla="*/ 183264 h 2724066"/>
              <a:gd name="connsiteX19" fmla="*/ 229813 w 1172070"/>
              <a:gd name="connsiteY19" fmla="*/ 97706 h 2724066"/>
              <a:gd name="connsiteX20" fmla="*/ 74739 w 1172070"/>
              <a:gd name="connsiteY20" fmla="*/ 17495 h 2724066"/>
              <a:gd name="connsiteX21" fmla="*/ 21265 w 1172070"/>
              <a:gd name="connsiteY21" fmla="*/ 6800 h 2724066"/>
              <a:gd name="connsiteX0" fmla="*/ 21265 w 1172070"/>
              <a:gd name="connsiteY0" fmla="*/ 6800 h 2724066"/>
              <a:gd name="connsiteX1" fmla="*/ 422318 w 1172070"/>
              <a:gd name="connsiteY1" fmla="*/ 92358 h 2724066"/>
              <a:gd name="connsiteX2" fmla="*/ 802070 w 1172070"/>
              <a:gd name="connsiteY2" fmla="*/ 174214 h 2724066"/>
              <a:gd name="connsiteX3" fmla="*/ 962759 w 1172070"/>
              <a:gd name="connsiteY3" fmla="*/ 439937 h 2724066"/>
              <a:gd name="connsiteX4" fmla="*/ 1080399 w 1172070"/>
              <a:gd name="connsiteY4" fmla="*/ 674606 h 2724066"/>
              <a:gd name="connsiteX5" fmla="*/ 1171392 w 1172070"/>
              <a:gd name="connsiteY5" fmla="*/ 1242658 h 2724066"/>
              <a:gd name="connsiteX6" fmla="*/ 1112128 w 1172070"/>
              <a:gd name="connsiteY6" fmla="*/ 1830253 h 2724066"/>
              <a:gd name="connsiteX7" fmla="*/ 941013 w 1172070"/>
              <a:gd name="connsiteY7" fmla="*/ 2391727 h 2724066"/>
              <a:gd name="connsiteX8" fmla="*/ 828718 w 1172070"/>
              <a:gd name="connsiteY8" fmla="*/ 2701874 h 2724066"/>
              <a:gd name="connsiteX9" fmla="*/ 769897 w 1172070"/>
              <a:gd name="connsiteY9" fmla="*/ 2696527 h 2724066"/>
              <a:gd name="connsiteX10" fmla="*/ 673644 w 1172070"/>
              <a:gd name="connsiteY10" fmla="*/ 2675137 h 2724066"/>
              <a:gd name="connsiteX11" fmla="*/ 737813 w 1172070"/>
              <a:gd name="connsiteY11" fmla="*/ 2525411 h 2724066"/>
              <a:gd name="connsiteX12" fmla="*/ 908928 w 1172070"/>
              <a:gd name="connsiteY12" fmla="*/ 2140400 h 2724066"/>
              <a:gd name="connsiteX13" fmla="*/ 880829 w 1172070"/>
              <a:gd name="connsiteY13" fmla="*/ 1746557 h 2724066"/>
              <a:gd name="connsiteX14" fmla="*/ 822531 w 1172070"/>
              <a:gd name="connsiteY14" fmla="*/ 1144672 h 2724066"/>
              <a:gd name="connsiteX15" fmla="*/ 903581 w 1172070"/>
              <a:gd name="connsiteY15" fmla="*/ 824948 h 2724066"/>
              <a:gd name="connsiteX16" fmla="*/ 748507 w 1172070"/>
              <a:gd name="connsiteY16" fmla="*/ 520148 h 2724066"/>
              <a:gd name="connsiteX17" fmla="*/ 588086 w 1172070"/>
              <a:gd name="connsiteY17" fmla="*/ 338337 h 2724066"/>
              <a:gd name="connsiteX18" fmla="*/ 400928 w 1172070"/>
              <a:gd name="connsiteY18" fmla="*/ 183264 h 2724066"/>
              <a:gd name="connsiteX19" fmla="*/ 229813 w 1172070"/>
              <a:gd name="connsiteY19" fmla="*/ 97706 h 2724066"/>
              <a:gd name="connsiteX20" fmla="*/ 74739 w 1172070"/>
              <a:gd name="connsiteY20" fmla="*/ 17495 h 2724066"/>
              <a:gd name="connsiteX21" fmla="*/ 21265 w 1172070"/>
              <a:gd name="connsiteY21" fmla="*/ 6800 h 2724066"/>
              <a:gd name="connsiteX0" fmla="*/ 0 w 1150805"/>
              <a:gd name="connsiteY0" fmla="*/ -1 h 2717265"/>
              <a:gd name="connsiteX1" fmla="*/ 401053 w 1150805"/>
              <a:gd name="connsiteY1" fmla="*/ 85557 h 2717265"/>
              <a:gd name="connsiteX2" fmla="*/ 780805 w 1150805"/>
              <a:gd name="connsiteY2" fmla="*/ 167413 h 2717265"/>
              <a:gd name="connsiteX3" fmla="*/ 941494 w 1150805"/>
              <a:gd name="connsiteY3" fmla="*/ 433136 h 2717265"/>
              <a:gd name="connsiteX4" fmla="*/ 1059134 w 1150805"/>
              <a:gd name="connsiteY4" fmla="*/ 667805 h 2717265"/>
              <a:gd name="connsiteX5" fmla="*/ 1150127 w 1150805"/>
              <a:gd name="connsiteY5" fmla="*/ 1235857 h 2717265"/>
              <a:gd name="connsiteX6" fmla="*/ 1090863 w 1150805"/>
              <a:gd name="connsiteY6" fmla="*/ 1823452 h 2717265"/>
              <a:gd name="connsiteX7" fmla="*/ 919748 w 1150805"/>
              <a:gd name="connsiteY7" fmla="*/ 2384926 h 2717265"/>
              <a:gd name="connsiteX8" fmla="*/ 807453 w 1150805"/>
              <a:gd name="connsiteY8" fmla="*/ 2695073 h 2717265"/>
              <a:gd name="connsiteX9" fmla="*/ 748632 w 1150805"/>
              <a:gd name="connsiteY9" fmla="*/ 2689726 h 2717265"/>
              <a:gd name="connsiteX10" fmla="*/ 652379 w 1150805"/>
              <a:gd name="connsiteY10" fmla="*/ 2668336 h 2717265"/>
              <a:gd name="connsiteX11" fmla="*/ 716548 w 1150805"/>
              <a:gd name="connsiteY11" fmla="*/ 2518610 h 2717265"/>
              <a:gd name="connsiteX12" fmla="*/ 887663 w 1150805"/>
              <a:gd name="connsiteY12" fmla="*/ 2133599 h 2717265"/>
              <a:gd name="connsiteX13" fmla="*/ 859564 w 1150805"/>
              <a:gd name="connsiteY13" fmla="*/ 1739756 h 2717265"/>
              <a:gd name="connsiteX14" fmla="*/ 801266 w 1150805"/>
              <a:gd name="connsiteY14" fmla="*/ 1137871 h 2717265"/>
              <a:gd name="connsiteX15" fmla="*/ 882316 w 1150805"/>
              <a:gd name="connsiteY15" fmla="*/ 818147 h 2717265"/>
              <a:gd name="connsiteX16" fmla="*/ 727242 w 1150805"/>
              <a:gd name="connsiteY16" fmla="*/ 513347 h 2717265"/>
              <a:gd name="connsiteX17" fmla="*/ 566821 w 1150805"/>
              <a:gd name="connsiteY17" fmla="*/ 331536 h 2717265"/>
              <a:gd name="connsiteX18" fmla="*/ 379663 w 1150805"/>
              <a:gd name="connsiteY18" fmla="*/ 176463 h 2717265"/>
              <a:gd name="connsiteX19" fmla="*/ 208548 w 1150805"/>
              <a:gd name="connsiteY19" fmla="*/ 90905 h 2717265"/>
              <a:gd name="connsiteX20" fmla="*/ 0 w 1150805"/>
              <a:gd name="connsiteY20" fmla="*/ -1 h 2717265"/>
              <a:gd name="connsiteX0" fmla="*/ 0 w 1221679"/>
              <a:gd name="connsiteY0" fmla="*/ 254649 h 2631707"/>
              <a:gd name="connsiteX1" fmla="*/ 471927 w 1221679"/>
              <a:gd name="connsiteY1" fmla="*/ -1 h 2631707"/>
              <a:gd name="connsiteX2" fmla="*/ 851679 w 1221679"/>
              <a:gd name="connsiteY2" fmla="*/ 81855 h 2631707"/>
              <a:gd name="connsiteX3" fmla="*/ 1012368 w 1221679"/>
              <a:gd name="connsiteY3" fmla="*/ 347578 h 2631707"/>
              <a:gd name="connsiteX4" fmla="*/ 1130008 w 1221679"/>
              <a:gd name="connsiteY4" fmla="*/ 582247 h 2631707"/>
              <a:gd name="connsiteX5" fmla="*/ 1221001 w 1221679"/>
              <a:gd name="connsiteY5" fmla="*/ 1150299 h 2631707"/>
              <a:gd name="connsiteX6" fmla="*/ 1161737 w 1221679"/>
              <a:gd name="connsiteY6" fmla="*/ 1737894 h 2631707"/>
              <a:gd name="connsiteX7" fmla="*/ 990622 w 1221679"/>
              <a:gd name="connsiteY7" fmla="*/ 2299368 h 2631707"/>
              <a:gd name="connsiteX8" fmla="*/ 878327 w 1221679"/>
              <a:gd name="connsiteY8" fmla="*/ 2609515 h 2631707"/>
              <a:gd name="connsiteX9" fmla="*/ 819506 w 1221679"/>
              <a:gd name="connsiteY9" fmla="*/ 2604168 h 2631707"/>
              <a:gd name="connsiteX10" fmla="*/ 723253 w 1221679"/>
              <a:gd name="connsiteY10" fmla="*/ 2582778 h 2631707"/>
              <a:gd name="connsiteX11" fmla="*/ 787422 w 1221679"/>
              <a:gd name="connsiteY11" fmla="*/ 2433052 h 2631707"/>
              <a:gd name="connsiteX12" fmla="*/ 958537 w 1221679"/>
              <a:gd name="connsiteY12" fmla="*/ 2048041 h 2631707"/>
              <a:gd name="connsiteX13" fmla="*/ 930438 w 1221679"/>
              <a:gd name="connsiteY13" fmla="*/ 1654198 h 2631707"/>
              <a:gd name="connsiteX14" fmla="*/ 872140 w 1221679"/>
              <a:gd name="connsiteY14" fmla="*/ 1052313 h 2631707"/>
              <a:gd name="connsiteX15" fmla="*/ 953190 w 1221679"/>
              <a:gd name="connsiteY15" fmla="*/ 732589 h 2631707"/>
              <a:gd name="connsiteX16" fmla="*/ 798116 w 1221679"/>
              <a:gd name="connsiteY16" fmla="*/ 427789 h 2631707"/>
              <a:gd name="connsiteX17" fmla="*/ 637695 w 1221679"/>
              <a:gd name="connsiteY17" fmla="*/ 245978 h 2631707"/>
              <a:gd name="connsiteX18" fmla="*/ 450537 w 1221679"/>
              <a:gd name="connsiteY18" fmla="*/ 90905 h 2631707"/>
              <a:gd name="connsiteX19" fmla="*/ 279422 w 1221679"/>
              <a:gd name="connsiteY19" fmla="*/ 5347 h 2631707"/>
              <a:gd name="connsiteX20" fmla="*/ 0 w 1221679"/>
              <a:gd name="connsiteY20" fmla="*/ 254649 h 2631707"/>
              <a:gd name="connsiteX0" fmla="*/ 0 w 1248257"/>
              <a:gd name="connsiteY0" fmla="*/ 0 h 2735492"/>
              <a:gd name="connsiteX1" fmla="*/ 498505 w 1248257"/>
              <a:gd name="connsiteY1" fmla="*/ 103784 h 2735492"/>
              <a:gd name="connsiteX2" fmla="*/ 878257 w 1248257"/>
              <a:gd name="connsiteY2" fmla="*/ 185640 h 2735492"/>
              <a:gd name="connsiteX3" fmla="*/ 1038946 w 1248257"/>
              <a:gd name="connsiteY3" fmla="*/ 451363 h 2735492"/>
              <a:gd name="connsiteX4" fmla="*/ 1156586 w 1248257"/>
              <a:gd name="connsiteY4" fmla="*/ 686032 h 2735492"/>
              <a:gd name="connsiteX5" fmla="*/ 1247579 w 1248257"/>
              <a:gd name="connsiteY5" fmla="*/ 1254084 h 2735492"/>
              <a:gd name="connsiteX6" fmla="*/ 1188315 w 1248257"/>
              <a:gd name="connsiteY6" fmla="*/ 1841679 h 2735492"/>
              <a:gd name="connsiteX7" fmla="*/ 1017200 w 1248257"/>
              <a:gd name="connsiteY7" fmla="*/ 2403153 h 2735492"/>
              <a:gd name="connsiteX8" fmla="*/ 904905 w 1248257"/>
              <a:gd name="connsiteY8" fmla="*/ 2713300 h 2735492"/>
              <a:gd name="connsiteX9" fmla="*/ 846084 w 1248257"/>
              <a:gd name="connsiteY9" fmla="*/ 2707953 h 2735492"/>
              <a:gd name="connsiteX10" fmla="*/ 749831 w 1248257"/>
              <a:gd name="connsiteY10" fmla="*/ 2686563 h 2735492"/>
              <a:gd name="connsiteX11" fmla="*/ 814000 w 1248257"/>
              <a:gd name="connsiteY11" fmla="*/ 2536837 h 2735492"/>
              <a:gd name="connsiteX12" fmla="*/ 985115 w 1248257"/>
              <a:gd name="connsiteY12" fmla="*/ 2151826 h 2735492"/>
              <a:gd name="connsiteX13" fmla="*/ 957016 w 1248257"/>
              <a:gd name="connsiteY13" fmla="*/ 1757983 h 2735492"/>
              <a:gd name="connsiteX14" fmla="*/ 898718 w 1248257"/>
              <a:gd name="connsiteY14" fmla="*/ 1156098 h 2735492"/>
              <a:gd name="connsiteX15" fmla="*/ 979768 w 1248257"/>
              <a:gd name="connsiteY15" fmla="*/ 836374 h 2735492"/>
              <a:gd name="connsiteX16" fmla="*/ 824694 w 1248257"/>
              <a:gd name="connsiteY16" fmla="*/ 531574 h 2735492"/>
              <a:gd name="connsiteX17" fmla="*/ 664273 w 1248257"/>
              <a:gd name="connsiteY17" fmla="*/ 349763 h 2735492"/>
              <a:gd name="connsiteX18" fmla="*/ 477115 w 1248257"/>
              <a:gd name="connsiteY18" fmla="*/ 194690 h 2735492"/>
              <a:gd name="connsiteX19" fmla="*/ 306000 w 1248257"/>
              <a:gd name="connsiteY19" fmla="*/ 109132 h 2735492"/>
              <a:gd name="connsiteX20" fmla="*/ 0 w 1248257"/>
              <a:gd name="connsiteY20" fmla="*/ 0 h 2735492"/>
              <a:gd name="connsiteX0" fmla="*/ 0 w 1248257"/>
              <a:gd name="connsiteY0" fmla="*/ 0 h 2735492"/>
              <a:gd name="connsiteX1" fmla="*/ 498505 w 1248257"/>
              <a:gd name="connsiteY1" fmla="*/ 103784 h 2735492"/>
              <a:gd name="connsiteX2" fmla="*/ 878257 w 1248257"/>
              <a:gd name="connsiteY2" fmla="*/ 185640 h 2735492"/>
              <a:gd name="connsiteX3" fmla="*/ 1038946 w 1248257"/>
              <a:gd name="connsiteY3" fmla="*/ 451363 h 2735492"/>
              <a:gd name="connsiteX4" fmla="*/ 1156586 w 1248257"/>
              <a:gd name="connsiteY4" fmla="*/ 686032 h 2735492"/>
              <a:gd name="connsiteX5" fmla="*/ 1247579 w 1248257"/>
              <a:gd name="connsiteY5" fmla="*/ 1254084 h 2735492"/>
              <a:gd name="connsiteX6" fmla="*/ 1188315 w 1248257"/>
              <a:gd name="connsiteY6" fmla="*/ 1841679 h 2735492"/>
              <a:gd name="connsiteX7" fmla="*/ 1017200 w 1248257"/>
              <a:gd name="connsiteY7" fmla="*/ 2403153 h 2735492"/>
              <a:gd name="connsiteX8" fmla="*/ 904905 w 1248257"/>
              <a:gd name="connsiteY8" fmla="*/ 2713300 h 2735492"/>
              <a:gd name="connsiteX9" fmla="*/ 846084 w 1248257"/>
              <a:gd name="connsiteY9" fmla="*/ 2707953 h 2735492"/>
              <a:gd name="connsiteX10" fmla="*/ 749831 w 1248257"/>
              <a:gd name="connsiteY10" fmla="*/ 2686563 h 2735492"/>
              <a:gd name="connsiteX11" fmla="*/ 814000 w 1248257"/>
              <a:gd name="connsiteY11" fmla="*/ 2536837 h 2735492"/>
              <a:gd name="connsiteX12" fmla="*/ 985115 w 1248257"/>
              <a:gd name="connsiteY12" fmla="*/ 2151826 h 2735492"/>
              <a:gd name="connsiteX13" fmla="*/ 957016 w 1248257"/>
              <a:gd name="connsiteY13" fmla="*/ 1757983 h 2735492"/>
              <a:gd name="connsiteX14" fmla="*/ 898718 w 1248257"/>
              <a:gd name="connsiteY14" fmla="*/ 1156098 h 2735492"/>
              <a:gd name="connsiteX15" fmla="*/ 979768 w 1248257"/>
              <a:gd name="connsiteY15" fmla="*/ 836374 h 2735492"/>
              <a:gd name="connsiteX16" fmla="*/ 824694 w 1248257"/>
              <a:gd name="connsiteY16" fmla="*/ 531574 h 2735492"/>
              <a:gd name="connsiteX17" fmla="*/ 664273 w 1248257"/>
              <a:gd name="connsiteY17" fmla="*/ 349763 h 2735492"/>
              <a:gd name="connsiteX18" fmla="*/ 477115 w 1248257"/>
              <a:gd name="connsiteY18" fmla="*/ 194690 h 2735492"/>
              <a:gd name="connsiteX19" fmla="*/ 323719 w 1248257"/>
              <a:gd name="connsiteY19" fmla="*/ 339988 h 2735492"/>
              <a:gd name="connsiteX20" fmla="*/ 0 w 1248257"/>
              <a:gd name="connsiteY20" fmla="*/ 0 h 2735492"/>
              <a:gd name="connsiteX0" fmla="*/ 0 w 1248257"/>
              <a:gd name="connsiteY0" fmla="*/ 0 h 2735492"/>
              <a:gd name="connsiteX1" fmla="*/ 498505 w 1248257"/>
              <a:gd name="connsiteY1" fmla="*/ 103784 h 2735492"/>
              <a:gd name="connsiteX2" fmla="*/ 878257 w 1248257"/>
              <a:gd name="connsiteY2" fmla="*/ 185640 h 2735492"/>
              <a:gd name="connsiteX3" fmla="*/ 1038946 w 1248257"/>
              <a:gd name="connsiteY3" fmla="*/ 451363 h 2735492"/>
              <a:gd name="connsiteX4" fmla="*/ 1156586 w 1248257"/>
              <a:gd name="connsiteY4" fmla="*/ 686032 h 2735492"/>
              <a:gd name="connsiteX5" fmla="*/ 1247579 w 1248257"/>
              <a:gd name="connsiteY5" fmla="*/ 1254084 h 2735492"/>
              <a:gd name="connsiteX6" fmla="*/ 1188315 w 1248257"/>
              <a:gd name="connsiteY6" fmla="*/ 1841679 h 2735492"/>
              <a:gd name="connsiteX7" fmla="*/ 1017200 w 1248257"/>
              <a:gd name="connsiteY7" fmla="*/ 2403153 h 2735492"/>
              <a:gd name="connsiteX8" fmla="*/ 904905 w 1248257"/>
              <a:gd name="connsiteY8" fmla="*/ 2713300 h 2735492"/>
              <a:gd name="connsiteX9" fmla="*/ 846084 w 1248257"/>
              <a:gd name="connsiteY9" fmla="*/ 2707953 h 2735492"/>
              <a:gd name="connsiteX10" fmla="*/ 749831 w 1248257"/>
              <a:gd name="connsiteY10" fmla="*/ 2686563 h 2735492"/>
              <a:gd name="connsiteX11" fmla="*/ 814000 w 1248257"/>
              <a:gd name="connsiteY11" fmla="*/ 2536837 h 2735492"/>
              <a:gd name="connsiteX12" fmla="*/ 985115 w 1248257"/>
              <a:gd name="connsiteY12" fmla="*/ 2151826 h 2735492"/>
              <a:gd name="connsiteX13" fmla="*/ 957016 w 1248257"/>
              <a:gd name="connsiteY13" fmla="*/ 1757983 h 2735492"/>
              <a:gd name="connsiteX14" fmla="*/ 898718 w 1248257"/>
              <a:gd name="connsiteY14" fmla="*/ 1156098 h 2735492"/>
              <a:gd name="connsiteX15" fmla="*/ 979768 w 1248257"/>
              <a:gd name="connsiteY15" fmla="*/ 836374 h 2735492"/>
              <a:gd name="connsiteX16" fmla="*/ 824694 w 1248257"/>
              <a:gd name="connsiteY16" fmla="*/ 531574 h 2735492"/>
              <a:gd name="connsiteX17" fmla="*/ 664273 w 1248257"/>
              <a:gd name="connsiteY17" fmla="*/ 349763 h 2735492"/>
              <a:gd name="connsiteX18" fmla="*/ 477115 w 1248257"/>
              <a:gd name="connsiteY18" fmla="*/ 194690 h 2735492"/>
              <a:gd name="connsiteX19" fmla="*/ 323719 w 1248257"/>
              <a:gd name="connsiteY19" fmla="*/ 339988 h 2735492"/>
              <a:gd name="connsiteX20" fmla="*/ 0 w 1248257"/>
              <a:gd name="connsiteY20" fmla="*/ 0 h 2735492"/>
              <a:gd name="connsiteX0" fmla="*/ 0 w 1217249"/>
              <a:gd name="connsiteY0" fmla="*/ 181747 h 2631707"/>
              <a:gd name="connsiteX1" fmla="*/ 467497 w 1217249"/>
              <a:gd name="connsiteY1" fmla="*/ -1 h 2631707"/>
              <a:gd name="connsiteX2" fmla="*/ 847249 w 1217249"/>
              <a:gd name="connsiteY2" fmla="*/ 81855 h 2631707"/>
              <a:gd name="connsiteX3" fmla="*/ 1007938 w 1217249"/>
              <a:gd name="connsiteY3" fmla="*/ 347578 h 2631707"/>
              <a:gd name="connsiteX4" fmla="*/ 1125578 w 1217249"/>
              <a:gd name="connsiteY4" fmla="*/ 582247 h 2631707"/>
              <a:gd name="connsiteX5" fmla="*/ 1216571 w 1217249"/>
              <a:gd name="connsiteY5" fmla="*/ 1150299 h 2631707"/>
              <a:gd name="connsiteX6" fmla="*/ 1157307 w 1217249"/>
              <a:gd name="connsiteY6" fmla="*/ 1737894 h 2631707"/>
              <a:gd name="connsiteX7" fmla="*/ 986192 w 1217249"/>
              <a:gd name="connsiteY7" fmla="*/ 2299368 h 2631707"/>
              <a:gd name="connsiteX8" fmla="*/ 873897 w 1217249"/>
              <a:gd name="connsiteY8" fmla="*/ 2609515 h 2631707"/>
              <a:gd name="connsiteX9" fmla="*/ 815076 w 1217249"/>
              <a:gd name="connsiteY9" fmla="*/ 2604168 h 2631707"/>
              <a:gd name="connsiteX10" fmla="*/ 718823 w 1217249"/>
              <a:gd name="connsiteY10" fmla="*/ 2582778 h 2631707"/>
              <a:gd name="connsiteX11" fmla="*/ 782992 w 1217249"/>
              <a:gd name="connsiteY11" fmla="*/ 2433052 h 2631707"/>
              <a:gd name="connsiteX12" fmla="*/ 954107 w 1217249"/>
              <a:gd name="connsiteY12" fmla="*/ 2048041 h 2631707"/>
              <a:gd name="connsiteX13" fmla="*/ 926008 w 1217249"/>
              <a:gd name="connsiteY13" fmla="*/ 1654198 h 2631707"/>
              <a:gd name="connsiteX14" fmla="*/ 867710 w 1217249"/>
              <a:gd name="connsiteY14" fmla="*/ 1052313 h 2631707"/>
              <a:gd name="connsiteX15" fmla="*/ 948760 w 1217249"/>
              <a:gd name="connsiteY15" fmla="*/ 732589 h 2631707"/>
              <a:gd name="connsiteX16" fmla="*/ 793686 w 1217249"/>
              <a:gd name="connsiteY16" fmla="*/ 427789 h 2631707"/>
              <a:gd name="connsiteX17" fmla="*/ 633265 w 1217249"/>
              <a:gd name="connsiteY17" fmla="*/ 245978 h 2631707"/>
              <a:gd name="connsiteX18" fmla="*/ 446107 w 1217249"/>
              <a:gd name="connsiteY18" fmla="*/ 90905 h 2631707"/>
              <a:gd name="connsiteX19" fmla="*/ 292711 w 1217249"/>
              <a:gd name="connsiteY19" fmla="*/ 236203 h 2631707"/>
              <a:gd name="connsiteX20" fmla="*/ 0 w 1217249"/>
              <a:gd name="connsiteY20" fmla="*/ 181747 h 2631707"/>
              <a:gd name="connsiteX0" fmla="*/ 0 w 1217249"/>
              <a:gd name="connsiteY0" fmla="*/ 181749 h 2631709"/>
              <a:gd name="connsiteX1" fmla="*/ 467497 w 1217249"/>
              <a:gd name="connsiteY1" fmla="*/ 1 h 2631709"/>
              <a:gd name="connsiteX2" fmla="*/ 847249 w 1217249"/>
              <a:gd name="connsiteY2" fmla="*/ 81857 h 2631709"/>
              <a:gd name="connsiteX3" fmla="*/ 1007938 w 1217249"/>
              <a:gd name="connsiteY3" fmla="*/ 347580 h 2631709"/>
              <a:gd name="connsiteX4" fmla="*/ 1125578 w 1217249"/>
              <a:gd name="connsiteY4" fmla="*/ 582249 h 2631709"/>
              <a:gd name="connsiteX5" fmla="*/ 1216571 w 1217249"/>
              <a:gd name="connsiteY5" fmla="*/ 1150301 h 2631709"/>
              <a:gd name="connsiteX6" fmla="*/ 1157307 w 1217249"/>
              <a:gd name="connsiteY6" fmla="*/ 1737896 h 2631709"/>
              <a:gd name="connsiteX7" fmla="*/ 986192 w 1217249"/>
              <a:gd name="connsiteY7" fmla="*/ 2299370 h 2631709"/>
              <a:gd name="connsiteX8" fmla="*/ 873897 w 1217249"/>
              <a:gd name="connsiteY8" fmla="*/ 2609517 h 2631709"/>
              <a:gd name="connsiteX9" fmla="*/ 815076 w 1217249"/>
              <a:gd name="connsiteY9" fmla="*/ 2604170 h 2631709"/>
              <a:gd name="connsiteX10" fmla="*/ 718823 w 1217249"/>
              <a:gd name="connsiteY10" fmla="*/ 2582780 h 2631709"/>
              <a:gd name="connsiteX11" fmla="*/ 782992 w 1217249"/>
              <a:gd name="connsiteY11" fmla="*/ 2433054 h 2631709"/>
              <a:gd name="connsiteX12" fmla="*/ 954107 w 1217249"/>
              <a:gd name="connsiteY12" fmla="*/ 2048043 h 2631709"/>
              <a:gd name="connsiteX13" fmla="*/ 926008 w 1217249"/>
              <a:gd name="connsiteY13" fmla="*/ 1654200 h 2631709"/>
              <a:gd name="connsiteX14" fmla="*/ 867710 w 1217249"/>
              <a:gd name="connsiteY14" fmla="*/ 1052315 h 2631709"/>
              <a:gd name="connsiteX15" fmla="*/ 948760 w 1217249"/>
              <a:gd name="connsiteY15" fmla="*/ 732591 h 2631709"/>
              <a:gd name="connsiteX16" fmla="*/ 793686 w 1217249"/>
              <a:gd name="connsiteY16" fmla="*/ 427791 h 2631709"/>
              <a:gd name="connsiteX17" fmla="*/ 633265 w 1217249"/>
              <a:gd name="connsiteY17" fmla="*/ 245980 h 2631709"/>
              <a:gd name="connsiteX18" fmla="*/ 499263 w 1217249"/>
              <a:gd name="connsiteY18" fmla="*/ 242786 h 2631709"/>
              <a:gd name="connsiteX19" fmla="*/ 292711 w 1217249"/>
              <a:gd name="connsiteY19" fmla="*/ 236205 h 2631709"/>
              <a:gd name="connsiteX20" fmla="*/ 0 w 1217249"/>
              <a:gd name="connsiteY20" fmla="*/ 181749 h 2631709"/>
              <a:gd name="connsiteX0" fmla="*/ 0 w 1217249"/>
              <a:gd name="connsiteY0" fmla="*/ 181747 h 2631707"/>
              <a:gd name="connsiteX1" fmla="*/ 467497 w 1217249"/>
              <a:gd name="connsiteY1" fmla="*/ -1 h 2631707"/>
              <a:gd name="connsiteX2" fmla="*/ 847249 w 1217249"/>
              <a:gd name="connsiteY2" fmla="*/ 81855 h 2631707"/>
              <a:gd name="connsiteX3" fmla="*/ 1007938 w 1217249"/>
              <a:gd name="connsiteY3" fmla="*/ 347578 h 2631707"/>
              <a:gd name="connsiteX4" fmla="*/ 1125578 w 1217249"/>
              <a:gd name="connsiteY4" fmla="*/ 582247 h 2631707"/>
              <a:gd name="connsiteX5" fmla="*/ 1216571 w 1217249"/>
              <a:gd name="connsiteY5" fmla="*/ 1150299 h 2631707"/>
              <a:gd name="connsiteX6" fmla="*/ 1157307 w 1217249"/>
              <a:gd name="connsiteY6" fmla="*/ 1737894 h 2631707"/>
              <a:gd name="connsiteX7" fmla="*/ 986192 w 1217249"/>
              <a:gd name="connsiteY7" fmla="*/ 2299368 h 2631707"/>
              <a:gd name="connsiteX8" fmla="*/ 873897 w 1217249"/>
              <a:gd name="connsiteY8" fmla="*/ 2609515 h 2631707"/>
              <a:gd name="connsiteX9" fmla="*/ 815076 w 1217249"/>
              <a:gd name="connsiteY9" fmla="*/ 2604168 h 2631707"/>
              <a:gd name="connsiteX10" fmla="*/ 718823 w 1217249"/>
              <a:gd name="connsiteY10" fmla="*/ 2582778 h 2631707"/>
              <a:gd name="connsiteX11" fmla="*/ 782992 w 1217249"/>
              <a:gd name="connsiteY11" fmla="*/ 2433052 h 2631707"/>
              <a:gd name="connsiteX12" fmla="*/ 954107 w 1217249"/>
              <a:gd name="connsiteY12" fmla="*/ 2048041 h 2631707"/>
              <a:gd name="connsiteX13" fmla="*/ 926008 w 1217249"/>
              <a:gd name="connsiteY13" fmla="*/ 1654198 h 2631707"/>
              <a:gd name="connsiteX14" fmla="*/ 867710 w 1217249"/>
              <a:gd name="connsiteY14" fmla="*/ 1052313 h 2631707"/>
              <a:gd name="connsiteX15" fmla="*/ 948760 w 1217249"/>
              <a:gd name="connsiteY15" fmla="*/ 732589 h 2631707"/>
              <a:gd name="connsiteX16" fmla="*/ 793686 w 1217249"/>
              <a:gd name="connsiteY16" fmla="*/ 427789 h 2631707"/>
              <a:gd name="connsiteX17" fmla="*/ 650984 w 1217249"/>
              <a:gd name="connsiteY17" fmla="*/ 373556 h 2631707"/>
              <a:gd name="connsiteX18" fmla="*/ 499263 w 1217249"/>
              <a:gd name="connsiteY18" fmla="*/ 242784 h 2631707"/>
              <a:gd name="connsiteX19" fmla="*/ 292711 w 1217249"/>
              <a:gd name="connsiteY19" fmla="*/ 236203 h 2631707"/>
              <a:gd name="connsiteX20" fmla="*/ 0 w 1217249"/>
              <a:gd name="connsiteY20" fmla="*/ 181747 h 2631707"/>
              <a:gd name="connsiteX0" fmla="*/ 0 w 1217249"/>
              <a:gd name="connsiteY0" fmla="*/ 181749 h 2631709"/>
              <a:gd name="connsiteX1" fmla="*/ 467497 w 1217249"/>
              <a:gd name="connsiteY1" fmla="*/ 1 h 2631709"/>
              <a:gd name="connsiteX2" fmla="*/ 847249 w 1217249"/>
              <a:gd name="connsiteY2" fmla="*/ 81857 h 2631709"/>
              <a:gd name="connsiteX3" fmla="*/ 1007938 w 1217249"/>
              <a:gd name="connsiteY3" fmla="*/ 347580 h 2631709"/>
              <a:gd name="connsiteX4" fmla="*/ 1125578 w 1217249"/>
              <a:gd name="connsiteY4" fmla="*/ 582249 h 2631709"/>
              <a:gd name="connsiteX5" fmla="*/ 1216571 w 1217249"/>
              <a:gd name="connsiteY5" fmla="*/ 1150301 h 2631709"/>
              <a:gd name="connsiteX6" fmla="*/ 1157307 w 1217249"/>
              <a:gd name="connsiteY6" fmla="*/ 1737896 h 2631709"/>
              <a:gd name="connsiteX7" fmla="*/ 986192 w 1217249"/>
              <a:gd name="connsiteY7" fmla="*/ 2299370 h 2631709"/>
              <a:gd name="connsiteX8" fmla="*/ 873897 w 1217249"/>
              <a:gd name="connsiteY8" fmla="*/ 2609517 h 2631709"/>
              <a:gd name="connsiteX9" fmla="*/ 815076 w 1217249"/>
              <a:gd name="connsiteY9" fmla="*/ 2604170 h 2631709"/>
              <a:gd name="connsiteX10" fmla="*/ 718823 w 1217249"/>
              <a:gd name="connsiteY10" fmla="*/ 2582780 h 2631709"/>
              <a:gd name="connsiteX11" fmla="*/ 782992 w 1217249"/>
              <a:gd name="connsiteY11" fmla="*/ 2433054 h 2631709"/>
              <a:gd name="connsiteX12" fmla="*/ 954107 w 1217249"/>
              <a:gd name="connsiteY12" fmla="*/ 2048043 h 2631709"/>
              <a:gd name="connsiteX13" fmla="*/ 926008 w 1217249"/>
              <a:gd name="connsiteY13" fmla="*/ 1654200 h 2631709"/>
              <a:gd name="connsiteX14" fmla="*/ 867710 w 1217249"/>
              <a:gd name="connsiteY14" fmla="*/ 1052315 h 2631709"/>
              <a:gd name="connsiteX15" fmla="*/ 948760 w 1217249"/>
              <a:gd name="connsiteY15" fmla="*/ 732591 h 2631709"/>
              <a:gd name="connsiteX16" fmla="*/ 789257 w 1217249"/>
              <a:gd name="connsiteY16" fmla="*/ 676873 h 2631709"/>
              <a:gd name="connsiteX17" fmla="*/ 650984 w 1217249"/>
              <a:gd name="connsiteY17" fmla="*/ 373558 h 2631709"/>
              <a:gd name="connsiteX18" fmla="*/ 499263 w 1217249"/>
              <a:gd name="connsiteY18" fmla="*/ 242786 h 2631709"/>
              <a:gd name="connsiteX19" fmla="*/ 292711 w 1217249"/>
              <a:gd name="connsiteY19" fmla="*/ 236205 h 2631709"/>
              <a:gd name="connsiteX20" fmla="*/ 0 w 1217249"/>
              <a:gd name="connsiteY20" fmla="*/ 181749 h 2631709"/>
              <a:gd name="connsiteX0" fmla="*/ 0 w 1217249"/>
              <a:gd name="connsiteY0" fmla="*/ 181747 h 2631707"/>
              <a:gd name="connsiteX1" fmla="*/ 467497 w 1217249"/>
              <a:gd name="connsiteY1" fmla="*/ -1 h 2631707"/>
              <a:gd name="connsiteX2" fmla="*/ 847249 w 1217249"/>
              <a:gd name="connsiteY2" fmla="*/ 81855 h 2631707"/>
              <a:gd name="connsiteX3" fmla="*/ 1007938 w 1217249"/>
              <a:gd name="connsiteY3" fmla="*/ 347578 h 2631707"/>
              <a:gd name="connsiteX4" fmla="*/ 1125578 w 1217249"/>
              <a:gd name="connsiteY4" fmla="*/ 582247 h 2631707"/>
              <a:gd name="connsiteX5" fmla="*/ 1216571 w 1217249"/>
              <a:gd name="connsiteY5" fmla="*/ 1150299 h 2631707"/>
              <a:gd name="connsiteX6" fmla="*/ 1157307 w 1217249"/>
              <a:gd name="connsiteY6" fmla="*/ 1737894 h 2631707"/>
              <a:gd name="connsiteX7" fmla="*/ 986192 w 1217249"/>
              <a:gd name="connsiteY7" fmla="*/ 2299368 h 2631707"/>
              <a:gd name="connsiteX8" fmla="*/ 873897 w 1217249"/>
              <a:gd name="connsiteY8" fmla="*/ 2609515 h 2631707"/>
              <a:gd name="connsiteX9" fmla="*/ 815076 w 1217249"/>
              <a:gd name="connsiteY9" fmla="*/ 2604168 h 2631707"/>
              <a:gd name="connsiteX10" fmla="*/ 718823 w 1217249"/>
              <a:gd name="connsiteY10" fmla="*/ 2582778 h 2631707"/>
              <a:gd name="connsiteX11" fmla="*/ 782992 w 1217249"/>
              <a:gd name="connsiteY11" fmla="*/ 2433052 h 2631707"/>
              <a:gd name="connsiteX12" fmla="*/ 954107 w 1217249"/>
              <a:gd name="connsiteY12" fmla="*/ 2048041 h 2631707"/>
              <a:gd name="connsiteX13" fmla="*/ 926008 w 1217249"/>
              <a:gd name="connsiteY13" fmla="*/ 1654198 h 2631707"/>
              <a:gd name="connsiteX14" fmla="*/ 867710 w 1217249"/>
              <a:gd name="connsiteY14" fmla="*/ 1052313 h 2631707"/>
              <a:gd name="connsiteX15" fmla="*/ 789257 w 1217249"/>
              <a:gd name="connsiteY15" fmla="*/ 676871 h 2631707"/>
              <a:gd name="connsiteX16" fmla="*/ 650984 w 1217249"/>
              <a:gd name="connsiteY16" fmla="*/ 373556 h 2631707"/>
              <a:gd name="connsiteX17" fmla="*/ 499263 w 1217249"/>
              <a:gd name="connsiteY17" fmla="*/ 242784 h 2631707"/>
              <a:gd name="connsiteX18" fmla="*/ 292711 w 1217249"/>
              <a:gd name="connsiteY18" fmla="*/ 236203 h 2631707"/>
              <a:gd name="connsiteX19" fmla="*/ 0 w 1217249"/>
              <a:gd name="connsiteY19" fmla="*/ 181747 h 2631707"/>
              <a:gd name="connsiteX0" fmla="*/ 0 w 1217249"/>
              <a:gd name="connsiteY0" fmla="*/ 181749 h 2631709"/>
              <a:gd name="connsiteX1" fmla="*/ 467497 w 1217249"/>
              <a:gd name="connsiteY1" fmla="*/ 1 h 2631709"/>
              <a:gd name="connsiteX2" fmla="*/ 847249 w 1217249"/>
              <a:gd name="connsiteY2" fmla="*/ 81857 h 2631709"/>
              <a:gd name="connsiteX3" fmla="*/ 1007938 w 1217249"/>
              <a:gd name="connsiteY3" fmla="*/ 347580 h 2631709"/>
              <a:gd name="connsiteX4" fmla="*/ 1125578 w 1217249"/>
              <a:gd name="connsiteY4" fmla="*/ 582249 h 2631709"/>
              <a:gd name="connsiteX5" fmla="*/ 1216571 w 1217249"/>
              <a:gd name="connsiteY5" fmla="*/ 1150301 h 2631709"/>
              <a:gd name="connsiteX6" fmla="*/ 1157307 w 1217249"/>
              <a:gd name="connsiteY6" fmla="*/ 1737896 h 2631709"/>
              <a:gd name="connsiteX7" fmla="*/ 986192 w 1217249"/>
              <a:gd name="connsiteY7" fmla="*/ 2299370 h 2631709"/>
              <a:gd name="connsiteX8" fmla="*/ 873897 w 1217249"/>
              <a:gd name="connsiteY8" fmla="*/ 2609517 h 2631709"/>
              <a:gd name="connsiteX9" fmla="*/ 815076 w 1217249"/>
              <a:gd name="connsiteY9" fmla="*/ 2604170 h 2631709"/>
              <a:gd name="connsiteX10" fmla="*/ 718823 w 1217249"/>
              <a:gd name="connsiteY10" fmla="*/ 2582780 h 2631709"/>
              <a:gd name="connsiteX11" fmla="*/ 782992 w 1217249"/>
              <a:gd name="connsiteY11" fmla="*/ 2433054 h 2631709"/>
              <a:gd name="connsiteX12" fmla="*/ 954107 w 1217249"/>
              <a:gd name="connsiteY12" fmla="*/ 2048043 h 2631709"/>
              <a:gd name="connsiteX13" fmla="*/ 867710 w 1217249"/>
              <a:gd name="connsiteY13" fmla="*/ 1052315 h 2631709"/>
              <a:gd name="connsiteX14" fmla="*/ 789257 w 1217249"/>
              <a:gd name="connsiteY14" fmla="*/ 676873 h 2631709"/>
              <a:gd name="connsiteX15" fmla="*/ 650984 w 1217249"/>
              <a:gd name="connsiteY15" fmla="*/ 373558 h 2631709"/>
              <a:gd name="connsiteX16" fmla="*/ 499263 w 1217249"/>
              <a:gd name="connsiteY16" fmla="*/ 242786 h 2631709"/>
              <a:gd name="connsiteX17" fmla="*/ 292711 w 1217249"/>
              <a:gd name="connsiteY17" fmla="*/ 236205 h 2631709"/>
              <a:gd name="connsiteX18" fmla="*/ 0 w 1217249"/>
              <a:gd name="connsiteY18" fmla="*/ 181749 h 2631709"/>
              <a:gd name="connsiteX0" fmla="*/ 0 w 1217249"/>
              <a:gd name="connsiteY0" fmla="*/ 181747 h 2631707"/>
              <a:gd name="connsiteX1" fmla="*/ 467497 w 1217249"/>
              <a:gd name="connsiteY1" fmla="*/ -1 h 2631707"/>
              <a:gd name="connsiteX2" fmla="*/ 847249 w 1217249"/>
              <a:gd name="connsiteY2" fmla="*/ 81855 h 2631707"/>
              <a:gd name="connsiteX3" fmla="*/ 1007938 w 1217249"/>
              <a:gd name="connsiteY3" fmla="*/ 347578 h 2631707"/>
              <a:gd name="connsiteX4" fmla="*/ 1125578 w 1217249"/>
              <a:gd name="connsiteY4" fmla="*/ 582247 h 2631707"/>
              <a:gd name="connsiteX5" fmla="*/ 1216571 w 1217249"/>
              <a:gd name="connsiteY5" fmla="*/ 1150299 h 2631707"/>
              <a:gd name="connsiteX6" fmla="*/ 1157307 w 1217249"/>
              <a:gd name="connsiteY6" fmla="*/ 1737894 h 2631707"/>
              <a:gd name="connsiteX7" fmla="*/ 986192 w 1217249"/>
              <a:gd name="connsiteY7" fmla="*/ 2299368 h 2631707"/>
              <a:gd name="connsiteX8" fmla="*/ 873897 w 1217249"/>
              <a:gd name="connsiteY8" fmla="*/ 2609515 h 2631707"/>
              <a:gd name="connsiteX9" fmla="*/ 815076 w 1217249"/>
              <a:gd name="connsiteY9" fmla="*/ 2604168 h 2631707"/>
              <a:gd name="connsiteX10" fmla="*/ 718823 w 1217249"/>
              <a:gd name="connsiteY10" fmla="*/ 2582778 h 2631707"/>
              <a:gd name="connsiteX11" fmla="*/ 782992 w 1217249"/>
              <a:gd name="connsiteY11" fmla="*/ 2433052 h 2631707"/>
              <a:gd name="connsiteX12" fmla="*/ 834499 w 1217249"/>
              <a:gd name="connsiteY12" fmla="*/ 2136597 h 2631707"/>
              <a:gd name="connsiteX13" fmla="*/ 954107 w 1217249"/>
              <a:gd name="connsiteY13" fmla="*/ 2048041 h 2631707"/>
              <a:gd name="connsiteX14" fmla="*/ 867710 w 1217249"/>
              <a:gd name="connsiteY14" fmla="*/ 1052313 h 2631707"/>
              <a:gd name="connsiteX15" fmla="*/ 789257 w 1217249"/>
              <a:gd name="connsiteY15" fmla="*/ 676871 h 2631707"/>
              <a:gd name="connsiteX16" fmla="*/ 650984 w 1217249"/>
              <a:gd name="connsiteY16" fmla="*/ 373556 h 2631707"/>
              <a:gd name="connsiteX17" fmla="*/ 499263 w 1217249"/>
              <a:gd name="connsiteY17" fmla="*/ 242784 h 2631707"/>
              <a:gd name="connsiteX18" fmla="*/ 292711 w 1217249"/>
              <a:gd name="connsiteY18" fmla="*/ 236203 h 2631707"/>
              <a:gd name="connsiteX19" fmla="*/ 0 w 1217249"/>
              <a:gd name="connsiteY19" fmla="*/ 181747 h 2631707"/>
              <a:gd name="connsiteX0" fmla="*/ 0 w 1217249"/>
              <a:gd name="connsiteY0" fmla="*/ 181749 h 2631709"/>
              <a:gd name="connsiteX1" fmla="*/ 467497 w 1217249"/>
              <a:gd name="connsiteY1" fmla="*/ 1 h 2631709"/>
              <a:gd name="connsiteX2" fmla="*/ 847249 w 1217249"/>
              <a:gd name="connsiteY2" fmla="*/ 81857 h 2631709"/>
              <a:gd name="connsiteX3" fmla="*/ 1007938 w 1217249"/>
              <a:gd name="connsiteY3" fmla="*/ 347580 h 2631709"/>
              <a:gd name="connsiteX4" fmla="*/ 1125578 w 1217249"/>
              <a:gd name="connsiteY4" fmla="*/ 582249 h 2631709"/>
              <a:gd name="connsiteX5" fmla="*/ 1216571 w 1217249"/>
              <a:gd name="connsiteY5" fmla="*/ 1150301 h 2631709"/>
              <a:gd name="connsiteX6" fmla="*/ 1157307 w 1217249"/>
              <a:gd name="connsiteY6" fmla="*/ 1737896 h 2631709"/>
              <a:gd name="connsiteX7" fmla="*/ 986192 w 1217249"/>
              <a:gd name="connsiteY7" fmla="*/ 2299370 h 2631709"/>
              <a:gd name="connsiteX8" fmla="*/ 873897 w 1217249"/>
              <a:gd name="connsiteY8" fmla="*/ 2609517 h 2631709"/>
              <a:gd name="connsiteX9" fmla="*/ 815076 w 1217249"/>
              <a:gd name="connsiteY9" fmla="*/ 2604170 h 2631709"/>
              <a:gd name="connsiteX10" fmla="*/ 718823 w 1217249"/>
              <a:gd name="connsiteY10" fmla="*/ 2582780 h 2631709"/>
              <a:gd name="connsiteX11" fmla="*/ 782992 w 1217249"/>
              <a:gd name="connsiteY11" fmla="*/ 2433054 h 2631709"/>
              <a:gd name="connsiteX12" fmla="*/ 834499 w 1217249"/>
              <a:gd name="connsiteY12" fmla="*/ 2136599 h 2631709"/>
              <a:gd name="connsiteX13" fmla="*/ 856655 w 1217249"/>
              <a:gd name="connsiteY13" fmla="*/ 2017668 h 2631709"/>
              <a:gd name="connsiteX14" fmla="*/ 867710 w 1217249"/>
              <a:gd name="connsiteY14" fmla="*/ 1052315 h 2631709"/>
              <a:gd name="connsiteX15" fmla="*/ 789257 w 1217249"/>
              <a:gd name="connsiteY15" fmla="*/ 676873 h 2631709"/>
              <a:gd name="connsiteX16" fmla="*/ 650984 w 1217249"/>
              <a:gd name="connsiteY16" fmla="*/ 373558 h 2631709"/>
              <a:gd name="connsiteX17" fmla="*/ 499263 w 1217249"/>
              <a:gd name="connsiteY17" fmla="*/ 242786 h 2631709"/>
              <a:gd name="connsiteX18" fmla="*/ 292711 w 1217249"/>
              <a:gd name="connsiteY18" fmla="*/ 236205 h 2631709"/>
              <a:gd name="connsiteX19" fmla="*/ 0 w 1217249"/>
              <a:gd name="connsiteY19" fmla="*/ 181749 h 2631709"/>
              <a:gd name="connsiteX0" fmla="*/ 0 w 1217249"/>
              <a:gd name="connsiteY0" fmla="*/ 181747 h 2631707"/>
              <a:gd name="connsiteX1" fmla="*/ 467497 w 1217249"/>
              <a:gd name="connsiteY1" fmla="*/ -1 h 2631707"/>
              <a:gd name="connsiteX2" fmla="*/ 847249 w 1217249"/>
              <a:gd name="connsiteY2" fmla="*/ 81855 h 2631707"/>
              <a:gd name="connsiteX3" fmla="*/ 1007938 w 1217249"/>
              <a:gd name="connsiteY3" fmla="*/ 347578 h 2631707"/>
              <a:gd name="connsiteX4" fmla="*/ 1125578 w 1217249"/>
              <a:gd name="connsiteY4" fmla="*/ 582247 h 2631707"/>
              <a:gd name="connsiteX5" fmla="*/ 1216571 w 1217249"/>
              <a:gd name="connsiteY5" fmla="*/ 1150299 h 2631707"/>
              <a:gd name="connsiteX6" fmla="*/ 1157307 w 1217249"/>
              <a:gd name="connsiteY6" fmla="*/ 1737894 h 2631707"/>
              <a:gd name="connsiteX7" fmla="*/ 986192 w 1217249"/>
              <a:gd name="connsiteY7" fmla="*/ 2299368 h 2631707"/>
              <a:gd name="connsiteX8" fmla="*/ 873897 w 1217249"/>
              <a:gd name="connsiteY8" fmla="*/ 2609515 h 2631707"/>
              <a:gd name="connsiteX9" fmla="*/ 815076 w 1217249"/>
              <a:gd name="connsiteY9" fmla="*/ 2604168 h 2631707"/>
              <a:gd name="connsiteX10" fmla="*/ 718823 w 1217249"/>
              <a:gd name="connsiteY10" fmla="*/ 2582778 h 2631707"/>
              <a:gd name="connsiteX11" fmla="*/ 782992 w 1217249"/>
              <a:gd name="connsiteY11" fmla="*/ 2433052 h 2631707"/>
              <a:gd name="connsiteX12" fmla="*/ 763625 w 1217249"/>
              <a:gd name="connsiteY12" fmla="*/ 2288475 h 2631707"/>
              <a:gd name="connsiteX13" fmla="*/ 856655 w 1217249"/>
              <a:gd name="connsiteY13" fmla="*/ 2017666 h 2631707"/>
              <a:gd name="connsiteX14" fmla="*/ 867710 w 1217249"/>
              <a:gd name="connsiteY14" fmla="*/ 1052313 h 2631707"/>
              <a:gd name="connsiteX15" fmla="*/ 789257 w 1217249"/>
              <a:gd name="connsiteY15" fmla="*/ 676871 h 2631707"/>
              <a:gd name="connsiteX16" fmla="*/ 650984 w 1217249"/>
              <a:gd name="connsiteY16" fmla="*/ 373556 h 2631707"/>
              <a:gd name="connsiteX17" fmla="*/ 499263 w 1217249"/>
              <a:gd name="connsiteY17" fmla="*/ 242784 h 2631707"/>
              <a:gd name="connsiteX18" fmla="*/ 292711 w 1217249"/>
              <a:gd name="connsiteY18" fmla="*/ 236203 h 2631707"/>
              <a:gd name="connsiteX19" fmla="*/ 0 w 1217249"/>
              <a:gd name="connsiteY19" fmla="*/ 181747 h 2631707"/>
              <a:gd name="connsiteX0" fmla="*/ 0 w 1217249"/>
              <a:gd name="connsiteY0" fmla="*/ 181749 h 2631709"/>
              <a:gd name="connsiteX1" fmla="*/ 467497 w 1217249"/>
              <a:gd name="connsiteY1" fmla="*/ 1 h 2631709"/>
              <a:gd name="connsiteX2" fmla="*/ 847249 w 1217249"/>
              <a:gd name="connsiteY2" fmla="*/ 81857 h 2631709"/>
              <a:gd name="connsiteX3" fmla="*/ 1007938 w 1217249"/>
              <a:gd name="connsiteY3" fmla="*/ 347580 h 2631709"/>
              <a:gd name="connsiteX4" fmla="*/ 1125578 w 1217249"/>
              <a:gd name="connsiteY4" fmla="*/ 582249 h 2631709"/>
              <a:gd name="connsiteX5" fmla="*/ 1216571 w 1217249"/>
              <a:gd name="connsiteY5" fmla="*/ 1150301 h 2631709"/>
              <a:gd name="connsiteX6" fmla="*/ 1157307 w 1217249"/>
              <a:gd name="connsiteY6" fmla="*/ 1737896 h 2631709"/>
              <a:gd name="connsiteX7" fmla="*/ 986192 w 1217249"/>
              <a:gd name="connsiteY7" fmla="*/ 2299370 h 2631709"/>
              <a:gd name="connsiteX8" fmla="*/ 873897 w 1217249"/>
              <a:gd name="connsiteY8" fmla="*/ 2609517 h 2631709"/>
              <a:gd name="connsiteX9" fmla="*/ 815076 w 1217249"/>
              <a:gd name="connsiteY9" fmla="*/ 2604170 h 2631709"/>
              <a:gd name="connsiteX10" fmla="*/ 718823 w 1217249"/>
              <a:gd name="connsiteY10" fmla="*/ 2582780 h 2631709"/>
              <a:gd name="connsiteX11" fmla="*/ 782992 w 1217249"/>
              <a:gd name="connsiteY11" fmla="*/ 2433054 h 2631709"/>
              <a:gd name="connsiteX12" fmla="*/ 763625 w 1217249"/>
              <a:gd name="connsiteY12" fmla="*/ 2288477 h 2631709"/>
              <a:gd name="connsiteX13" fmla="*/ 830077 w 1217249"/>
              <a:gd name="connsiteY13" fmla="*/ 2066269 h 2631709"/>
              <a:gd name="connsiteX14" fmla="*/ 867710 w 1217249"/>
              <a:gd name="connsiteY14" fmla="*/ 1052315 h 2631709"/>
              <a:gd name="connsiteX15" fmla="*/ 789257 w 1217249"/>
              <a:gd name="connsiteY15" fmla="*/ 676873 h 2631709"/>
              <a:gd name="connsiteX16" fmla="*/ 650984 w 1217249"/>
              <a:gd name="connsiteY16" fmla="*/ 373558 h 2631709"/>
              <a:gd name="connsiteX17" fmla="*/ 499263 w 1217249"/>
              <a:gd name="connsiteY17" fmla="*/ 242786 h 2631709"/>
              <a:gd name="connsiteX18" fmla="*/ 292711 w 1217249"/>
              <a:gd name="connsiteY18" fmla="*/ 236205 h 2631709"/>
              <a:gd name="connsiteX19" fmla="*/ 0 w 1217249"/>
              <a:gd name="connsiteY19" fmla="*/ 181749 h 2631709"/>
              <a:gd name="connsiteX0" fmla="*/ 0 w 1217249"/>
              <a:gd name="connsiteY0" fmla="*/ 181747 h 2631707"/>
              <a:gd name="connsiteX1" fmla="*/ 467497 w 1217249"/>
              <a:gd name="connsiteY1" fmla="*/ -1 h 2631707"/>
              <a:gd name="connsiteX2" fmla="*/ 847249 w 1217249"/>
              <a:gd name="connsiteY2" fmla="*/ 81855 h 2631707"/>
              <a:gd name="connsiteX3" fmla="*/ 972501 w 1217249"/>
              <a:gd name="connsiteY3" fmla="*/ 517682 h 2631707"/>
              <a:gd name="connsiteX4" fmla="*/ 1125578 w 1217249"/>
              <a:gd name="connsiteY4" fmla="*/ 582247 h 2631707"/>
              <a:gd name="connsiteX5" fmla="*/ 1216571 w 1217249"/>
              <a:gd name="connsiteY5" fmla="*/ 1150299 h 2631707"/>
              <a:gd name="connsiteX6" fmla="*/ 1157307 w 1217249"/>
              <a:gd name="connsiteY6" fmla="*/ 1737894 h 2631707"/>
              <a:gd name="connsiteX7" fmla="*/ 986192 w 1217249"/>
              <a:gd name="connsiteY7" fmla="*/ 2299368 h 2631707"/>
              <a:gd name="connsiteX8" fmla="*/ 873897 w 1217249"/>
              <a:gd name="connsiteY8" fmla="*/ 2609515 h 2631707"/>
              <a:gd name="connsiteX9" fmla="*/ 815076 w 1217249"/>
              <a:gd name="connsiteY9" fmla="*/ 2604168 h 2631707"/>
              <a:gd name="connsiteX10" fmla="*/ 718823 w 1217249"/>
              <a:gd name="connsiteY10" fmla="*/ 2582778 h 2631707"/>
              <a:gd name="connsiteX11" fmla="*/ 782992 w 1217249"/>
              <a:gd name="connsiteY11" fmla="*/ 2433052 h 2631707"/>
              <a:gd name="connsiteX12" fmla="*/ 763625 w 1217249"/>
              <a:gd name="connsiteY12" fmla="*/ 2288475 h 2631707"/>
              <a:gd name="connsiteX13" fmla="*/ 830077 w 1217249"/>
              <a:gd name="connsiteY13" fmla="*/ 2066267 h 2631707"/>
              <a:gd name="connsiteX14" fmla="*/ 867710 w 1217249"/>
              <a:gd name="connsiteY14" fmla="*/ 1052313 h 2631707"/>
              <a:gd name="connsiteX15" fmla="*/ 789257 w 1217249"/>
              <a:gd name="connsiteY15" fmla="*/ 676871 h 2631707"/>
              <a:gd name="connsiteX16" fmla="*/ 650984 w 1217249"/>
              <a:gd name="connsiteY16" fmla="*/ 373556 h 2631707"/>
              <a:gd name="connsiteX17" fmla="*/ 499263 w 1217249"/>
              <a:gd name="connsiteY17" fmla="*/ 242784 h 2631707"/>
              <a:gd name="connsiteX18" fmla="*/ 292711 w 1217249"/>
              <a:gd name="connsiteY18" fmla="*/ 236203 h 2631707"/>
              <a:gd name="connsiteX19" fmla="*/ 0 w 1217249"/>
              <a:gd name="connsiteY19" fmla="*/ 181747 h 2631707"/>
              <a:gd name="connsiteX0" fmla="*/ 0 w 1217249"/>
              <a:gd name="connsiteY0" fmla="*/ 181749 h 2631709"/>
              <a:gd name="connsiteX1" fmla="*/ 467497 w 1217249"/>
              <a:gd name="connsiteY1" fmla="*/ 1 h 2631709"/>
              <a:gd name="connsiteX2" fmla="*/ 972501 w 1217249"/>
              <a:gd name="connsiteY2" fmla="*/ 517684 h 2631709"/>
              <a:gd name="connsiteX3" fmla="*/ 1125578 w 1217249"/>
              <a:gd name="connsiteY3" fmla="*/ 582249 h 2631709"/>
              <a:gd name="connsiteX4" fmla="*/ 1216571 w 1217249"/>
              <a:gd name="connsiteY4" fmla="*/ 1150301 h 2631709"/>
              <a:gd name="connsiteX5" fmla="*/ 1157307 w 1217249"/>
              <a:gd name="connsiteY5" fmla="*/ 1737896 h 2631709"/>
              <a:gd name="connsiteX6" fmla="*/ 986192 w 1217249"/>
              <a:gd name="connsiteY6" fmla="*/ 2299370 h 2631709"/>
              <a:gd name="connsiteX7" fmla="*/ 873897 w 1217249"/>
              <a:gd name="connsiteY7" fmla="*/ 2609517 h 2631709"/>
              <a:gd name="connsiteX8" fmla="*/ 815076 w 1217249"/>
              <a:gd name="connsiteY8" fmla="*/ 2604170 h 2631709"/>
              <a:gd name="connsiteX9" fmla="*/ 718823 w 1217249"/>
              <a:gd name="connsiteY9" fmla="*/ 2582780 h 2631709"/>
              <a:gd name="connsiteX10" fmla="*/ 782992 w 1217249"/>
              <a:gd name="connsiteY10" fmla="*/ 2433054 h 2631709"/>
              <a:gd name="connsiteX11" fmla="*/ 763625 w 1217249"/>
              <a:gd name="connsiteY11" fmla="*/ 2288477 h 2631709"/>
              <a:gd name="connsiteX12" fmla="*/ 830077 w 1217249"/>
              <a:gd name="connsiteY12" fmla="*/ 2066269 h 2631709"/>
              <a:gd name="connsiteX13" fmla="*/ 867710 w 1217249"/>
              <a:gd name="connsiteY13" fmla="*/ 1052315 h 2631709"/>
              <a:gd name="connsiteX14" fmla="*/ 789257 w 1217249"/>
              <a:gd name="connsiteY14" fmla="*/ 676873 h 2631709"/>
              <a:gd name="connsiteX15" fmla="*/ 650984 w 1217249"/>
              <a:gd name="connsiteY15" fmla="*/ 373558 h 2631709"/>
              <a:gd name="connsiteX16" fmla="*/ 499263 w 1217249"/>
              <a:gd name="connsiteY16" fmla="*/ 242786 h 2631709"/>
              <a:gd name="connsiteX17" fmla="*/ 292711 w 1217249"/>
              <a:gd name="connsiteY17" fmla="*/ 236205 h 2631709"/>
              <a:gd name="connsiteX18" fmla="*/ 0 w 1217249"/>
              <a:gd name="connsiteY18" fmla="*/ 181749 h 2631709"/>
              <a:gd name="connsiteX0" fmla="*/ 0 w 1217249"/>
              <a:gd name="connsiteY0" fmla="*/ 0 h 2449960"/>
              <a:gd name="connsiteX1" fmla="*/ 635823 w 1217249"/>
              <a:gd name="connsiteY1" fmla="*/ 24808 h 2449960"/>
              <a:gd name="connsiteX2" fmla="*/ 972501 w 1217249"/>
              <a:gd name="connsiteY2" fmla="*/ 335935 h 2449960"/>
              <a:gd name="connsiteX3" fmla="*/ 1125578 w 1217249"/>
              <a:gd name="connsiteY3" fmla="*/ 400500 h 2449960"/>
              <a:gd name="connsiteX4" fmla="*/ 1216571 w 1217249"/>
              <a:gd name="connsiteY4" fmla="*/ 968552 h 2449960"/>
              <a:gd name="connsiteX5" fmla="*/ 1157307 w 1217249"/>
              <a:gd name="connsiteY5" fmla="*/ 1556147 h 2449960"/>
              <a:gd name="connsiteX6" fmla="*/ 986192 w 1217249"/>
              <a:gd name="connsiteY6" fmla="*/ 2117621 h 2449960"/>
              <a:gd name="connsiteX7" fmla="*/ 873897 w 1217249"/>
              <a:gd name="connsiteY7" fmla="*/ 2427768 h 2449960"/>
              <a:gd name="connsiteX8" fmla="*/ 815076 w 1217249"/>
              <a:gd name="connsiteY8" fmla="*/ 2422421 h 2449960"/>
              <a:gd name="connsiteX9" fmla="*/ 718823 w 1217249"/>
              <a:gd name="connsiteY9" fmla="*/ 2401031 h 2449960"/>
              <a:gd name="connsiteX10" fmla="*/ 782992 w 1217249"/>
              <a:gd name="connsiteY10" fmla="*/ 2251305 h 2449960"/>
              <a:gd name="connsiteX11" fmla="*/ 763625 w 1217249"/>
              <a:gd name="connsiteY11" fmla="*/ 2106728 h 2449960"/>
              <a:gd name="connsiteX12" fmla="*/ 830077 w 1217249"/>
              <a:gd name="connsiteY12" fmla="*/ 1884520 h 2449960"/>
              <a:gd name="connsiteX13" fmla="*/ 867710 w 1217249"/>
              <a:gd name="connsiteY13" fmla="*/ 870566 h 2449960"/>
              <a:gd name="connsiteX14" fmla="*/ 789257 w 1217249"/>
              <a:gd name="connsiteY14" fmla="*/ 495124 h 2449960"/>
              <a:gd name="connsiteX15" fmla="*/ 650984 w 1217249"/>
              <a:gd name="connsiteY15" fmla="*/ 191809 h 2449960"/>
              <a:gd name="connsiteX16" fmla="*/ 499263 w 1217249"/>
              <a:gd name="connsiteY16" fmla="*/ 61037 h 2449960"/>
              <a:gd name="connsiteX17" fmla="*/ 292711 w 1217249"/>
              <a:gd name="connsiteY17" fmla="*/ 54456 h 2449960"/>
              <a:gd name="connsiteX18" fmla="*/ 0 w 1217249"/>
              <a:gd name="connsiteY18" fmla="*/ 0 h 2449960"/>
              <a:gd name="connsiteX0" fmla="*/ 0 w 1217249"/>
              <a:gd name="connsiteY0" fmla="*/ 0 h 2449960"/>
              <a:gd name="connsiteX1" fmla="*/ 635823 w 1217249"/>
              <a:gd name="connsiteY1" fmla="*/ 24808 h 2449960"/>
              <a:gd name="connsiteX2" fmla="*/ 981360 w 1217249"/>
              <a:gd name="connsiteY2" fmla="*/ 311635 h 2449960"/>
              <a:gd name="connsiteX3" fmla="*/ 1125578 w 1217249"/>
              <a:gd name="connsiteY3" fmla="*/ 400500 h 2449960"/>
              <a:gd name="connsiteX4" fmla="*/ 1216571 w 1217249"/>
              <a:gd name="connsiteY4" fmla="*/ 968552 h 2449960"/>
              <a:gd name="connsiteX5" fmla="*/ 1157307 w 1217249"/>
              <a:gd name="connsiteY5" fmla="*/ 1556147 h 2449960"/>
              <a:gd name="connsiteX6" fmla="*/ 986192 w 1217249"/>
              <a:gd name="connsiteY6" fmla="*/ 2117621 h 2449960"/>
              <a:gd name="connsiteX7" fmla="*/ 873897 w 1217249"/>
              <a:gd name="connsiteY7" fmla="*/ 2427768 h 2449960"/>
              <a:gd name="connsiteX8" fmla="*/ 815076 w 1217249"/>
              <a:gd name="connsiteY8" fmla="*/ 2422421 h 2449960"/>
              <a:gd name="connsiteX9" fmla="*/ 718823 w 1217249"/>
              <a:gd name="connsiteY9" fmla="*/ 2401031 h 2449960"/>
              <a:gd name="connsiteX10" fmla="*/ 782992 w 1217249"/>
              <a:gd name="connsiteY10" fmla="*/ 2251305 h 2449960"/>
              <a:gd name="connsiteX11" fmla="*/ 763625 w 1217249"/>
              <a:gd name="connsiteY11" fmla="*/ 2106728 h 2449960"/>
              <a:gd name="connsiteX12" fmla="*/ 830077 w 1217249"/>
              <a:gd name="connsiteY12" fmla="*/ 1884520 h 2449960"/>
              <a:gd name="connsiteX13" fmla="*/ 867710 w 1217249"/>
              <a:gd name="connsiteY13" fmla="*/ 870566 h 2449960"/>
              <a:gd name="connsiteX14" fmla="*/ 789257 w 1217249"/>
              <a:gd name="connsiteY14" fmla="*/ 495124 h 2449960"/>
              <a:gd name="connsiteX15" fmla="*/ 650984 w 1217249"/>
              <a:gd name="connsiteY15" fmla="*/ 191809 h 2449960"/>
              <a:gd name="connsiteX16" fmla="*/ 499263 w 1217249"/>
              <a:gd name="connsiteY16" fmla="*/ 61037 h 2449960"/>
              <a:gd name="connsiteX17" fmla="*/ 292711 w 1217249"/>
              <a:gd name="connsiteY17" fmla="*/ 54456 h 2449960"/>
              <a:gd name="connsiteX18" fmla="*/ 0 w 1217249"/>
              <a:gd name="connsiteY18" fmla="*/ 0 h 2449960"/>
              <a:gd name="connsiteX0" fmla="*/ 0 w 1216571"/>
              <a:gd name="connsiteY0" fmla="*/ 0 h 2449960"/>
              <a:gd name="connsiteX1" fmla="*/ 635823 w 1216571"/>
              <a:gd name="connsiteY1" fmla="*/ 24808 h 2449960"/>
              <a:gd name="connsiteX2" fmla="*/ 981360 w 1216571"/>
              <a:gd name="connsiteY2" fmla="*/ 311635 h 2449960"/>
              <a:gd name="connsiteX3" fmla="*/ 1156586 w 1216571"/>
              <a:gd name="connsiteY3" fmla="*/ 819686 h 2449960"/>
              <a:gd name="connsiteX4" fmla="*/ 1216571 w 1216571"/>
              <a:gd name="connsiteY4" fmla="*/ 968552 h 2449960"/>
              <a:gd name="connsiteX5" fmla="*/ 1157307 w 1216571"/>
              <a:gd name="connsiteY5" fmla="*/ 1556147 h 2449960"/>
              <a:gd name="connsiteX6" fmla="*/ 986192 w 1216571"/>
              <a:gd name="connsiteY6" fmla="*/ 2117621 h 2449960"/>
              <a:gd name="connsiteX7" fmla="*/ 873897 w 1216571"/>
              <a:gd name="connsiteY7" fmla="*/ 2427768 h 2449960"/>
              <a:gd name="connsiteX8" fmla="*/ 815076 w 1216571"/>
              <a:gd name="connsiteY8" fmla="*/ 2422421 h 2449960"/>
              <a:gd name="connsiteX9" fmla="*/ 718823 w 1216571"/>
              <a:gd name="connsiteY9" fmla="*/ 2401031 h 2449960"/>
              <a:gd name="connsiteX10" fmla="*/ 782992 w 1216571"/>
              <a:gd name="connsiteY10" fmla="*/ 2251305 h 2449960"/>
              <a:gd name="connsiteX11" fmla="*/ 763625 w 1216571"/>
              <a:gd name="connsiteY11" fmla="*/ 2106728 h 2449960"/>
              <a:gd name="connsiteX12" fmla="*/ 830077 w 1216571"/>
              <a:gd name="connsiteY12" fmla="*/ 1884520 h 2449960"/>
              <a:gd name="connsiteX13" fmla="*/ 867710 w 1216571"/>
              <a:gd name="connsiteY13" fmla="*/ 870566 h 2449960"/>
              <a:gd name="connsiteX14" fmla="*/ 789257 w 1216571"/>
              <a:gd name="connsiteY14" fmla="*/ 495124 h 2449960"/>
              <a:gd name="connsiteX15" fmla="*/ 650984 w 1216571"/>
              <a:gd name="connsiteY15" fmla="*/ 191809 h 2449960"/>
              <a:gd name="connsiteX16" fmla="*/ 499263 w 1216571"/>
              <a:gd name="connsiteY16" fmla="*/ 61037 h 2449960"/>
              <a:gd name="connsiteX17" fmla="*/ 292711 w 1216571"/>
              <a:gd name="connsiteY17" fmla="*/ 54456 h 2449960"/>
              <a:gd name="connsiteX18" fmla="*/ 0 w 1216571"/>
              <a:gd name="connsiteY18" fmla="*/ 0 h 2449960"/>
              <a:gd name="connsiteX0" fmla="*/ 0 w 1216571"/>
              <a:gd name="connsiteY0" fmla="*/ 0 h 2449960"/>
              <a:gd name="connsiteX1" fmla="*/ 635823 w 1216571"/>
              <a:gd name="connsiteY1" fmla="*/ 24808 h 2449960"/>
              <a:gd name="connsiteX2" fmla="*/ 981360 w 1216571"/>
              <a:gd name="connsiteY2" fmla="*/ 311635 h 2449960"/>
              <a:gd name="connsiteX3" fmla="*/ 1051553 w 1216571"/>
              <a:gd name="connsiteY3" fmla="*/ 496812 h 2449960"/>
              <a:gd name="connsiteX4" fmla="*/ 1156586 w 1216571"/>
              <a:gd name="connsiteY4" fmla="*/ 819686 h 2449960"/>
              <a:gd name="connsiteX5" fmla="*/ 1216571 w 1216571"/>
              <a:gd name="connsiteY5" fmla="*/ 968552 h 2449960"/>
              <a:gd name="connsiteX6" fmla="*/ 1157307 w 1216571"/>
              <a:gd name="connsiteY6" fmla="*/ 1556147 h 2449960"/>
              <a:gd name="connsiteX7" fmla="*/ 986192 w 1216571"/>
              <a:gd name="connsiteY7" fmla="*/ 2117621 h 2449960"/>
              <a:gd name="connsiteX8" fmla="*/ 873897 w 1216571"/>
              <a:gd name="connsiteY8" fmla="*/ 2427768 h 2449960"/>
              <a:gd name="connsiteX9" fmla="*/ 815076 w 1216571"/>
              <a:gd name="connsiteY9" fmla="*/ 2422421 h 2449960"/>
              <a:gd name="connsiteX10" fmla="*/ 718823 w 1216571"/>
              <a:gd name="connsiteY10" fmla="*/ 2401031 h 2449960"/>
              <a:gd name="connsiteX11" fmla="*/ 782992 w 1216571"/>
              <a:gd name="connsiteY11" fmla="*/ 2251305 h 2449960"/>
              <a:gd name="connsiteX12" fmla="*/ 763625 w 1216571"/>
              <a:gd name="connsiteY12" fmla="*/ 2106728 h 2449960"/>
              <a:gd name="connsiteX13" fmla="*/ 830077 w 1216571"/>
              <a:gd name="connsiteY13" fmla="*/ 1884520 h 2449960"/>
              <a:gd name="connsiteX14" fmla="*/ 867710 w 1216571"/>
              <a:gd name="connsiteY14" fmla="*/ 870566 h 2449960"/>
              <a:gd name="connsiteX15" fmla="*/ 789257 w 1216571"/>
              <a:gd name="connsiteY15" fmla="*/ 495124 h 2449960"/>
              <a:gd name="connsiteX16" fmla="*/ 650984 w 1216571"/>
              <a:gd name="connsiteY16" fmla="*/ 191809 h 2449960"/>
              <a:gd name="connsiteX17" fmla="*/ 499263 w 1216571"/>
              <a:gd name="connsiteY17" fmla="*/ 61037 h 2449960"/>
              <a:gd name="connsiteX18" fmla="*/ 292711 w 1216571"/>
              <a:gd name="connsiteY18" fmla="*/ 54456 h 2449960"/>
              <a:gd name="connsiteX19" fmla="*/ 0 w 1216571"/>
              <a:gd name="connsiteY19" fmla="*/ 0 h 2449960"/>
              <a:gd name="connsiteX0" fmla="*/ 0 w 1216571"/>
              <a:gd name="connsiteY0" fmla="*/ 0 h 2449960"/>
              <a:gd name="connsiteX1" fmla="*/ 635823 w 1216571"/>
              <a:gd name="connsiteY1" fmla="*/ 24808 h 2449960"/>
              <a:gd name="connsiteX2" fmla="*/ 981360 w 1216571"/>
              <a:gd name="connsiteY2" fmla="*/ 311635 h 2449960"/>
              <a:gd name="connsiteX3" fmla="*/ 1086990 w 1216571"/>
              <a:gd name="connsiteY3" fmla="*/ 496812 h 2449960"/>
              <a:gd name="connsiteX4" fmla="*/ 1156586 w 1216571"/>
              <a:gd name="connsiteY4" fmla="*/ 819686 h 2449960"/>
              <a:gd name="connsiteX5" fmla="*/ 1216571 w 1216571"/>
              <a:gd name="connsiteY5" fmla="*/ 968552 h 2449960"/>
              <a:gd name="connsiteX6" fmla="*/ 1157307 w 1216571"/>
              <a:gd name="connsiteY6" fmla="*/ 1556147 h 2449960"/>
              <a:gd name="connsiteX7" fmla="*/ 986192 w 1216571"/>
              <a:gd name="connsiteY7" fmla="*/ 2117621 h 2449960"/>
              <a:gd name="connsiteX8" fmla="*/ 873897 w 1216571"/>
              <a:gd name="connsiteY8" fmla="*/ 2427768 h 2449960"/>
              <a:gd name="connsiteX9" fmla="*/ 815076 w 1216571"/>
              <a:gd name="connsiteY9" fmla="*/ 2422421 h 2449960"/>
              <a:gd name="connsiteX10" fmla="*/ 718823 w 1216571"/>
              <a:gd name="connsiteY10" fmla="*/ 2401031 h 2449960"/>
              <a:gd name="connsiteX11" fmla="*/ 782992 w 1216571"/>
              <a:gd name="connsiteY11" fmla="*/ 2251305 h 2449960"/>
              <a:gd name="connsiteX12" fmla="*/ 763625 w 1216571"/>
              <a:gd name="connsiteY12" fmla="*/ 2106728 h 2449960"/>
              <a:gd name="connsiteX13" fmla="*/ 830077 w 1216571"/>
              <a:gd name="connsiteY13" fmla="*/ 1884520 h 2449960"/>
              <a:gd name="connsiteX14" fmla="*/ 867710 w 1216571"/>
              <a:gd name="connsiteY14" fmla="*/ 870566 h 2449960"/>
              <a:gd name="connsiteX15" fmla="*/ 789257 w 1216571"/>
              <a:gd name="connsiteY15" fmla="*/ 495124 h 2449960"/>
              <a:gd name="connsiteX16" fmla="*/ 650984 w 1216571"/>
              <a:gd name="connsiteY16" fmla="*/ 191809 h 2449960"/>
              <a:gd name="connsiteX17" fmla="*/ 499263 w 1216571"/>
              <a:gd name="connsiteY17" fmla="*/ 61037 h 2449960"/>
              <a:gd name="connsiteX18" fmla="*/ 292711 w 1216571"/>
              <a:gd name="connsiteY18" fmla="*/ 54456 h 2449960"/>
              <a:gd name="connsiteX19" fmla="*/ 0 w 1216571"/>
              <a:gd name="connsiteY19" fmla="*/ 0 h 2449960"/>
              <a:gd name="connsiteX0" fmla="*/ 0 w 1194426"/>
              <a:gd name="connsiteY0" fmla="*/ 0 h 2449960"/>
              <a:gd name="connsiteX1" fmla="*/ 635823 w 1194426"/>
              <a:gd name="connsiteY1" fmla="*/ 24808 h 2449960"/>
              <a:gd name="connsiteX2" fmla="*/ 981360 w 1194426"/>
              <a:gd name="connsiteY2" fmla="*/ 311635 h 2449960"/>
              <a:gd name="connsiteX3" fmla="*/ 1086990 w 1194426"/>
              <a:gd name="connsiteY3" fmla="*/ 496812 h 2449960"/>
              <a:gd name="connsiteX4" fmla="*/ 1156586 w 1194426"/>
              <a:gd name="connsiteY4" fmla="*/ 819686 h 2449960"/>
              <a:gd name="connsiteX5" fmla="*/ 1194423 w 1194426"/>
              <a:gd name="connsiteY5" fmla="*/ 1254085 h 2449960"/>
              <a:gd name="connsiteX6" fmla="*/ 1157307 w 1194426"/>
              <a:gd name="connsiteY6" fmla="*/ 1556147 h 2449960"/>
              <a:gd name="connsiteX7" fmla="*/ 986192 w 1194426"/>
              <a:gd name="connsiteY7" fmla="*/ 2117621 h 2449960"/>
              <a:gd name="connsiteX8" fmla="*/ 873897 w 1194426"/>
              <a:gd name="connsiteY8" fmla="*/ 2427768 h 2449960"/>
              <a:gd name="connsiteX9" fmla="*/ 815076 w 1194426"/>
              <a:gd name="connsiteY9" fmla="*/ 2422421 h 2449960"/>
              <a:gd name="connsiteX10" fmla="*/ 718823 w 1194426"/>
              <a:gd name="connsiteY10" fmla="*/ 2401031 h 2449960"/>
              <a:gd name="connsiteX11" fmla="*/ 782992 w 1194426"/>
              <a:gd name="connsiteY11" fmla="*/ 2251305 h 2449960"/>
              <a:gd name="connsiteX12" fmla="*/ 763625 w 1194426"/>
              <a:gd name="connsiteY12" fmla="*/ 2106728 h 2449960"/>
              <a:gd name="connsiteX13" fmla="*/ 830077 w 1194426"/>
              <a:gd name="connsiteY13" fmla="*/ 1884520 h 2449960"/>
              <a:gd name="connsiteX14" fmla="*/ 867710 w 1194426"/>
              <a:gd name="connsiteY14" fmla="*/ 870566 h 2449960"/>
              <a:gd name="connsiteX15" fmla="*/ 789257 w 1194426"/>
              <a:gd name="connsiteY15" fmla="*/ 495124 h 2449960"/>
              <a:gd name="connsiteX16" fmla="*/ 650984 w 1194426"/>
              <a:gd name="connsiteY16" fmla="*/ 191809 h 2449960"/>
              <a:gd name="connsiteX17" fmla="*/ 499263 w 1194426"/>
              <a:gd name="connsiteY17" fmla="*/ 61037 h 2449960"/>
              <a:gd name="connsiteX18" fmla="*/ 292711 w 1194426"/>
              <a:gd name="connsiteY18" fmla="*/ 54456 h 2449960"/>
              <a:gd name="connsiteX19" fmla="*/ 0 w 1194426"/>
              <a:gd name="connsiteY19" fmla="*/ 0 h 2449960"/>
              <a:gd name="connsiteX0" fmla="*/ 0 w 1195590"/>
              <a:gd name="connsiteY0" fmla="*/ 0 h 2449960"/>
              <a:gd name="connsiteX1" fmla="*/ 635823 w 1195590"/>
              <a:gd name="connsiteY1" fmla="*/ 24808 h 2449960"/>
              <a:gd name="connsiteX2" fmla="*/ 981360 w 1195590"/>
              <a:gd name="connsiteY2" fmla="*/ 311635 h 2449960"/>
              <a:gd name="connsiteX3" fmla="*/ 1086990 w 1195590"/>
              <a:gd name="connsiteY3" fmla="*/ 496812 h 2449960"/>
              <a:gd name="connsiteX4" fmla="*/ 1156586 w 1195590"/>
              <a:gd name="connsiteY4" fmla="*/ 819686 h 2449960"/>
              <a:gd name="connsiteX5" fmla="*/ 1194423 w 1195590"/>
              <a:gd name="connsiteY5" fmla="*/ 1254085 h 2449960"/>
              <a:gd name="connsiteX6" fmla="*/ 1166166 w 1195590"/>
              <a:gd name="connsiteY6" fmla="*/ 1720177 h 2449960"/>
              <a:gd name="connsiteX7" fmla="*/ 986192 w 1195590"/>
              <a:gd name="connsiteY7" fmla="*/ 2117621 h 2449960"/>
              <a:gd name="connsiteX8" fmla="*/ 873897 w 1195590"/>
              <a:gd name="connsiteY8" fmla="*/ 2427768 h 2449960"/>
              <a:gd name="connsiteX9" fmla="*/ 815076 w 1195590"/>
              <a:gd name="connsiteY9" fmla="*/ 2422421 h 2449960"/>
              <a:gd name="connsiteX10" fmla="*/ 718823 w 1195590"/>
              <a:gd name="connsiteY10" fmla="*/ 2401031 h 2449960"/>
              <a:gd name="connsiteX11" fmla="*/ 782992 w 1195590"/>
              <a:gd name="connsiteY11" fmla="*/ 2251305 h 2449960"/>
              <a:gd name="connsiteX12" fmla="*/ 763625 w 1195590"/>
              <a:gd name="connsiteY12" fmla="*/ 2106728 h 2449960"/>
              <a:gd name="connsiteX13" fmla="*/ 830077 w 1195590"/>
              <a:gd name="connsiteY13" fmla="*/ 1884520 h 2449960"/>
              <a:gd name="connsiteX14" fmla="*/ 867710 w 1195590"/>
              <a:gd name="connsiteY14" fmla="*/ 870566 h 2449960"/>
              <a:gd name="connsiteX15" fmla="*/ 789257 w 1195590"/>
              <a:gd name="connsiteY15" fmla="*/ 495124 h 2449960"/>
              <a:gd name="connsiteX16" fmla="*/ 650984 w 1195590"/>
              <a:gd name="connsiteY16" fmla="*/ 191809 h 2449960"/>
              <a:gd name="connsiteX17" fmla="*/ 499263 w 1195590"/>
              <a:gd name="connsiteY17" fmla="*/ 61037 h 2449960"/>
              <a:gd name="connsiteX18" fmla="*/ 292711 w 1195590"/>
              <a:gd name="connsiteY18" fmla="*/ 54456 h 2449960"/>
              <a:gd name="connsiteX19" fmla="*/ 0 w 1195590"/>
              <a:gd name="connsiteY19" fmla="*/ 0 h 2449960"/>
              <a:gd name="connsiteX0" fmla="*/ 0 w 1194940"/>
              <a:gd name="connsiteY0" fmla="*/ 0 h 2448611"/>
              <a:gd name="connsiteX1" fmla="*/ 635823 w 1194940"/>
              <a:gd name="connsiteY1" fmla="*/ 24808 h 2448611"/>
              <a:gd name="connsiteX2" fmla="*/ 981360 w 1194940"/>
              <a:gd name="connsiteY2" fmla="*/ 311635 h 2448611"/>
              <a:gd name="connsiteX3" fmla="*/ 1086990 w 1194940"/>
              <a:gd name="connsiteY3" fmla="*/ 496812 h 2448611"/>
              <a:gd name="connsiteX4" fmla="*/ 1156586 w 1194940"/>
              <a:gd name="connsiteY4" fmla="*/ 819686 h 2448611"/>
              <a:gd name="connsiteX5" fmla="*/ 1194423 w 1194940"/>
              <a:gd name="connsiteY5" fmla="*/ 1254085 h 2448611"/>
              <a:gd name="connsiteX6" fmla="*/ 1166166 w 1194940"/>
              <a:gd name="connsiteY6" fmla="*/ 1720177 h 2448611"/>
              <a:gd name="connsiteX7" fmla="*/ 1017200 w 1194940"/>
              <a:gd name="connsiteY7" fmla="*/ 2135846 h 2448611"/>
              <a:gd name="connsiteX8" fmla="*/ 873897 w 1194940"/>
              <a:gd name="connsiteY8" fmla="*/ 2427768 h 2448611"/>
              <a:gd name="connsiteX9" fmla="*/ 815076 w 1194940"/>
              <a:gd name="connsiteY9" fmla="*/ 2422421 h 2448611"/>
              <a:gd name="connsiteX10" fmla="*/ 718823 w 1194940"/>
              <a:gd name="connsiteY10" fmla="*/ 2401031 h 2448611"/>
              <a:gd name="connsiteX11" fmla="*/ 782992 w 1194940"/>
              <a:gd name="connsiteY11" fmla="*/ 2251305 h 2448611"/>
              <a:gd name="connsiteX12" fmla="*/ 763625 w 1194940"/>
              <a:gd name="connsiteY12" fmla="*/ 2106728 h 2448611"/>
              <a:gd name="connsiteX13" fmla="*/ 830077 w 1194940"/>
              <a:gd name="connsiteY13" fmla="*/ 1884520 h 2448611"/>
              <a:gd name="connsiteX14" fmla="*/ 867710 w 1194940"/>
              <a:gd name="connsiteY14" fmla="*/ 870566 h 2448611"/>
              <a:gd name="connsiteX15" fmla="*/ 789257 w 1194940"/>
              <a:gd name="connsiteY15" fmla="*/ 495124 h 2448611"/>
              <a:gd name="connsiteX16" fmla="*/ 650984 w 1194940"/>
              <a:gd name="connsiteY16" fmla="*/ 191809 h 2448611"/>
              <a:gd name="connsiteX17" fmla="*/ 499263 w 1194940"/>
              <a:gd name="connsiteY17" fmla="*/ 61037 h 2448611"/>
              <a:gd name="connsiteX18" fmla="*/ 292711 w 1194940"/>
              <a:gd name="connsiteY18" fmla="*/ 54456 h 2448611"/>
              <a:gd name="connsiteX19" fmla="*/ 0 w 1194940"/>
              <a:gd name="connsiteY19" fmla="*/ 0 h 2448611"/>
              <a:gd name="connsiteX0" fmla="*/ 0 w 1194940"/>
              <a:gd name="connsiteY0" fmla="*/ 0 h 2439401"/>
              <a:gd name="connsiteX1" fmla="*/ 635823 w 1194940"/>
              <a:gd name="connsiteY1" fmla="*/ 24808 h 2439401"/>
              <a:gd name="connsiteX2" fmla="*/ 981360 w 1194940"/>
              <a:gd name="connsiteY2" fmla="*/ 311635 h 2439401"/>
              <a:gd name="connsiteX3" fmla="*/ 1086990 w 1194940"/>
              <a:gd name="connsiteY3" fmla="*/ 496812 h 2439401"/>
              <a:gd name="connsiteX4" fmla="*/ 1156586 w 1194940"/>
              <a:gd name="connsiteY4" fmla="*/ 819686 h 2439401"/>
              <a:gd name="connsiteX5" fmla="*/ 1194423 w 1194940"/>
              <a:gd name="connsiteY5" fmla="*/ 1254085 h 2439401"/>
              <a:gd name="connsiteX6" fmla="*/ 1166166 w 1194940"/>
              <a:gd name="connsiteY6" fmla="*/ 1720177 h 2439401"/>
              <a:gd name="connsiteX7" fmla="*/ 1017200 w 1194940"/>
              <a:gd name="connsiteY7" fmla="*/ 2135846 h 2439401"/>
              <a:gd name="connsiteX8" fmla="*/ 931483 w 1194940"/>
              <a:gd name="connsiteY8" fmla="*/ 2415617 h 2439401"/>
              <a:gd name="connsiteX9" fmla="*/ 815076 w 1194940"/>
              <a:gd name="connsiteY9" fmla="*/ 2422421 h 2439401"/>
              <a:gd name="connsiteX10" fmla="*/ 718823 w 1194940"/>
              <a:gd name="connsiteY10" fmla="*/ 2401031 h 2439401"/>
              <a:gd name="connsiteX11" fmla="*/ 782992 w 1194940"/>
              <a:gd name="connsiteY11" fmla="*/ 2251305 h 2439401"/>
              <a:gd name="connsiteX12" fmla="*/ 763625 w 1194940"/>
              <a:gd name="connsiteY12" fmla="*/ 2106728 h 2439401"/>
              <a:gd name="connsiteX13" fmla="*/ 830077 w 1194940"/>
              <a:gd name="connsiteY13" fmla="*/ 1884520 h 2439401"/>
              <a:gd name="connsiteX14" fmla="*/ 867710 w 1194940"/>
              <a:gd name="connsiteY14" fmla="*/ 870566 h 2439401"/>
              <a:gd name="connsiteX15" fmla="*/ 789257 w 1194940"/>
              <a:gd name="connsiteY15" fmla="*/ 495124 h 2439401"/>
              <a:gd name="connsiteX16" fmla="*/ 650984 w 1194940"/>
              <a:gd name="connsiteY16" fmla="*/ 191809 h 2439401"/>
              <a:gd name="connsiteX17" fmla="*/ 499263 w 1194940"/>
              <a:gd name="connsiteY17" fmla="*/ 61037 h 2439401"/>
              <a:gd name="connsiteX18" fmla="*/ 292711 w 1194940"/>
              <a:gd name="connsiteY18" fmla="*/ 54456 h 2439401"/>
              <a:gd name="connsiteX19" fmla="*/ 0 w 1194940"/>
              <a:gd name="connsiteY19" fmla="*/ 0 h 2439401"/>
              <a:gd name="connsiteX0" fmla="*/ 0 w 1194940"/>
              <a:gd name="connsiteY0" fmla="*/ 0 h 2439401"/>
              <a:gd name="connsiteX1" fmla="*/ 635823 w 1194940"/>
              <a:gd name="connsiteY1" fmla="*/ 24808 h 2439401"/>
              <a:gd name="connsiteX2" fmla="*/ 981360 w 1194940"/>
              <a:gd name="connsiteY2" fmla="*/ 311635 h 2439401"/>
              <a:gd name="connsiteX3" fmla="*/ 1086990 w 1194940"/>
              <a:gd name="connsiteY3" fmla="*/ 496812 h 2439401"/>
              <a:gd name="connsiteX4" fmla="*/ 1156586 w 1194940"/>
              <a:gd name="connsiteY4" fmla="*/ 819686 h 2439401"/>
              <a:gd name="connsiteX5" fmla="*/ 1194423 w 1194940"/>
              <a:gd name="connsiteY5" fmla="*/ 1254085 h 2439401"/>
              <a:gd name="connsiteX6" fmla="*/ 1166166 w 1194940"/>
              <a:gd name="connsiteY6" fmla="*/ 1720177 h 2439401"/>
              <a:gd name="connsiteX7" fmla="*/ 1017200 w 1194940"/>
              <a:gd name="connsiteY7" fmla="*/ 2135846 h 2439401"/>
              <a:gd name="connsiteX8" fmla="*/ 931483 w 1194940"/>
              <a:gd name="connsiteY8" fmla="*/ 2415617 h 2439401"/>
              <a:gd name="connsiteX9" fmla="*/ 815076 w 1194940"/>
              <a:gd name="connsiteY9" fmla="*/ 2422421 h 2439401"/>
              <a:gd name="connsiteX10" fmla="*/ 718823 w 1194940"/>
              <a:gd name="connsiteY10" fmla="*/ 2401031 h 2439401"/>
              <a:gd name="connsiteX11" fmla="*/ 782992 w 1194940"/>
              <a:gd name="connsiteY11" fmla="*/ 2251305 h 2439401"/>
              <a:gd name="connsiteX12" fmla="*/ 830077 w 1194940"/>
              <a:gd name="connsiteY12" fmla="*/ 1884520 h 2439401"/>
              <a:gd name="connsiteX13" fmla="*/ 867710 w 1194940"/>
              <a:gd name="connsiteY13" fmla="*/ 870566 h 2439401"/>
              <a:gd name="connsiteX14" fmla="*/ 789257 w 1194940"/>
              <a:gd name="connsiteY14" fmla="*/ 495124 h 2439401"/>
              <a:gd name="connsiteX15" fmla="*/ 650984 w 1194940"/>
              <a:gd name="connsiteY15" fmla="*/ 191809 h 2439401"/>
              <a:gd name="connsiteX16" fmla="*/ 499263 w 1194940"/>
              <a:gd name="connsiteY16" fmla="*/ 61037 h 2439401"/>
              <a:gd name="connsiteX17" fmla="*/ 292711 w 1194940"/>
              <a:gd name="connsiteY17" fmla="*/ 54456 h 2439401"/>
              <a:gd name="connsiteX18" fmla="*/ 0 w 1194940"/>
              <a:gd name="connsiteY18" fmla="*/ 0 h 2439401"/>
              <a:gd name="connsiteX0" fmla="*/ 0 w 1194940"/>
              <a:gd name="connsiteY0" fmla="*/ 0 h 2439401"/>
              <a:gd name="connsiteX1" fmla="*/ 635823 w 1194940"/>
              <a:gd name="connsiteY1" fmla="*/ 24808 h 2439401"/>
              <a:gd name="connsiteX2" fmla="*/ 981360 w 1194940"/>
              <a:gd name="connsiteY2" fmla="*/ 311635 h 2439401"/>
              <a:gd name="connsiteX3" fmla="*/ 1086990 w 1194940"/>
              <a:gd name="connsiteY3" fmla="*/ 496812 h 2439401"/>
              <a:gd name="connsiteX4" fmla="*/ 1156586 w 1194940"/>
              <a:gd name="connsiteY4" fmla="*/ 819686 h 2439401"/>
              <a:gd name="connsiteX5" fmla="*/ 1194423 w 1194940"/>
              <a:gd name="connsiteY5" fmla="*/ 1254085 h 2439401"/>
              <a:gd name="connsiteX6" fmla="*/ 1166166 w 1194940"/>
              <a:gd name="connsiteY6" fmla="*/ 1720177 h 2439401"/>
              <a:gd name="connsiteX7" fmla="*/ 1017200 w 1194940"/>
              <a:gd name="connsiteY7" fmla="*/ 2135846 h 2439401"/>
              <a:gd name="connsiteX8" fmla="*/ 931483 w 1194940"/>
              <a:gd name="connsiteY8" fmla="*/ 2415617 h 2439401"/>
              <a:gd name="connsiteX9" fmla="*/ 815076 w 1194940"/>
              <a:gd name="connsiteY9" fmla="*/ 2422421 h 2439401"/>
              <a:gd name="connsiteX10" fmla="*/ 718823 w 1194940"/>
              <a:gd name="connsiteY10" fmla="*/ 2401031 h 2439401"/>
              <a:gd name="connsiteX11" fmla="*/ 707688 w 1194940"/>
              <a:gd name="connsiteY11" fmla="*/ 2287757 h 2439401"/>
              <a:gd name="connsiteX12" fmla="*/ 830077 w 1194940"/>
              <a:gd name="connsiteY12" fmla="*/ 1884520 h 2439401"/>
              <a:gd name="connsiteX13" fmla="*/ 867710 w 1194940"/>
              <a:gd name="connsiteY13" fmla="*/ 870566 h 2439401"/>
              <a:gd name="connsiteX14" fmla="*/ 789257 w 1194940"/>
              <a:gd name="connsiteY14" fmla="*/ 495124 h 2439401"/>
              <a:gd name="connsiteX15" fmla="*/ 650984 w 1194940"/>
              <a:gd name="connsiteY15" fmla="*/ 191809 h 2439401"/>
              <a:gd name="connsiteX16" fmla="*/ 499263 w 1194940"/>
              <a:gd name="connsiteY16" fmla="*/ 61037 h 2439401"/>
              <a:gd name="connsiteX17" fmla="*/ 292711 w 1194940"/>
              <a:gd name="connsiteY17" fmla="*/ 54456 h 2439401"/>
              <a:gd name="connsiteX18" fmla="*/ 0 w 1194940"/>
              <a:gd name="connsiteY18" fmla="*/ 0 h 2439401"/>
              <a:gd name="connsiteX0" fmla="*/ 0 w 1194940"/>
              <a:gd name="connsiteY0" fmla="*/ 0 h 2439401"/>
              <a:gd name="connsiteX1" fmla="*/ 635823 w 1194940"/>
              <a:gd name="connsiteY1" fmla="*/ 24808 h 2439401"/>
              <a:gd name="connsiteX2" fmla="*/ 981360 w 1194940"/>
              <a:gd name="connsiteY2" fmla="*/ 311635 h 2439401"/>
              <a:gd name="connsiteX3" fmla="*/ 1086990 w 1194940"/>
              <a:gd name="connsiteY3" fmla="*/ 496812 h 2439401"/>
              <a:gd name="connsiteX4" fmla="*/ 1156586 w 1194940"/>
              <a:gd name="connsiteY4" fmla="*/ 819686 h 2439401"/>
              <a:gd name="connsiteX5" fmla="*/ 1194423 w 1194940"/>
              <a:gd name="connsiteY5" fmla="*/ 1254085 h 2439401"/>
              <a:gd name="connsiteX6" fmla="*/ 1166166 w 1194940"/>
              <a:gd name="connsiteY6" fmla="*/ 1720177 h 2439401"/>
              <a:gd name="connsiteX7" fmla="*/ 1017200 w 1194940"/>
              <a:gd name="connsiteY7" fmla="*/ 2135846 h 2439401"/>
              <a:gd name="connsiteX8" fmla="*/ 931483 w 1194940"/>
              <a:gd name="connsiteY8" fmla="*/ 2415617 h 2439401"/>
              <a:gd name="connsiteX9" fmla="*/ 815076 w 1194940"/>
              <a:gd name="connsiteY9" fmla="*/ 2422421 h 2439401"/>
              <a:gd name="connsiteX10" fmla="*/ 718823 w 1194940"/>
              <a:gd name="connsiteY10" fmla="*/ 2401031 h 2439401"/>
              <a:gd name="connsiteX11" fmla="*/ 707688 w 1194940"/>
              <a:gd name="connsiteY11" fmla="*/ 2287757 h 2439401"/>
              <a:gd name="connsiteX12" fmla="*/ 816788 w 1194940"/>
              <a:gd name="connsiteY12" fmla="*/ 1945271 h 2439401"/>
              <a:gd name="connsiteX13" fmla="*/ 867710 w 1194940"/>
              <a:gd name="connsiteY13" fmla="*/ 870566 h 2439401"/>
              <a:gd name="connsiteX14" fmla="*/ 789257 w 1194940"/>
              <a:gd name="connsiteY14" fmla="*/ 495124 h 2439401"/>
              <a:gd name="connsiteX15" fmla="*/ 650984 w 1194940"/>
              <a:gd name="connsiteY15" fmla="*/ 191809 h 2439401"/>
              <a:gd name="connsiteX16" fmla="*/ 499263 w 1194940"/>
              <a:gd name="connsiteY16" fmla="*/ 61037 h 2439401"/>
              <a:gd name="connsiteX17" fmla="*/ 292711 w 1194940"/>
              <a:gd name="connsiteY17" fmla="*/ 54456 h 2439401"/>
              <a:gd name="connsiteX18" fmla="*/ 0 w 1194940"/>
              <a:gd name="connsiteY18" fmla="*/ 0 h 2439401"/>
              <a:gd name="connsiteX0" fmla="*/ 0 w 1194940"/>
              <a:gd name="connsiteY0" fmla="*/ 0 h 2467195"/>
              <a:gd name="connsiteX1" fmla="*/ 635823 w 1194940"/>
              <a:gd name="connsiteY1" fmla="*/ 24808 h 2467195"/>
              <a:gd name="connsiteX2" fmla="*/ 981360 w 1194940"/>
              <a:gd name="connsiteY2" fmla="*/ 311635 h 2467195"/>
              <a:gd name="connsiteX3" fmla="*/ 1086990 w 1194940"/>
              <a:gd name="connsiteY3" fmla="*/ 496812 h 2467195"/>
              <a:gd name="connsiteX4" fmla="*/ 1156586 w 1194940"/>
              <a:gd name="connsiteY4" fmla="*/ 819686 h 2467195"/>
              <a:gd name="connsiteX5" fmla="*/ 1194423 w 1194940"/>
              <a:gd name="connsiteY5" fmla="*/ 1254085 h 2467195"/>
              <a:gd name="connsiteX6" fmla="*/ 1166166 w 1194940"/>
              <a:gd name="connsiteY6" fmla="*/ 1720177 h 2467195"/>
              <a:gd name="connsiteX7" fmla="*/ 1017200 w 1194940"/>
              <a:gd name="connsiteY7" fmla="*/ 2135846 h 2467195"/>
              <a:gd name="connsiteX8" fmla="*/ 931483 w 1194940"/>
              <a:gd name="connsiteY8" fmla="*/ 2415617 h 2467195"/>
              <a:gd name="connsiteX9" fmla="*/ 815076 w 1194940"/>
              <a:gd name="connsiteY9" fmla="*/ 2422421 h 2467195"/>
              <a:gd name="connsiteX10" fmla="*/ 661237 w 1194940"/>
              <a:gd name="connsiteY10" fmla="*/ 2461782 h 2467195"/>
              <a:gd name="connsiteX11" fmla="*/ 707688 w 1194940"/>
              <a:gd name="connsiteY11" fmla="*/ 2287757 h 2467195"/>
              <a:gd name="connsiteX12" fmla="*/ 816788 w 1194940"/>
              <a:gd name="connsiteY12" fmla="*/ 1945271 h 2467195"/>
              <a:gd name="connsiteX13" fmla="*/ 867710 w 1194940"/>
              <a:gd name="connsiteY13" fmla="*/ 870566 h 2467195"/>
              <a:gd name="connsiteX14" fmla="*/ 789257 w 1194940"/>
              <a:gd name="connsiteY14" fmla="*/ 495124 h 2467195"/>
              <a:gd name="connsiteX15" fmla="*/ 650984 w 1194940"/>
              <a:gd name="connsiteY15" fmla="*/ 191809 h 2467195"/>
              <a:gd name="connsiteX16" fmla="*/ 499263 w 1194940"/>
              <a:gd name="connsiteY16" fmla="*/ 61037 h 2467195"/>
              <a:gd name="connsiteX17" fmla="*/ 292711 w 1194940"/>
              <a:gd name="connsiteY17" fmla="*/ 54456 h 2467195"/>
              <a:gd name="connsiteX18" fmla="*/ 0 w 1194940"/>
              <a:gd name="connsiteY18" fmla="*/ 0 h 2467195"/>
              <a:gd name="connsiteX0" fmla="*/ 0 w 1194940"/>
              <a:gd name="connsiteY0" fmla="*/ 0 h 2469112"/>
              <a:gd name="connsiteX1" fmla="*/ 635823 w 1194940"/>
              <a:gd name="connsiteY1" fmla="*/ 24808 h 2469112"/>
              <a:gd name="connsiteX2" fmla="*/ 981360 w 1194940"/>
              <a:gd name="connsiteY2" fmla="*/ 311635 h 2469112"/>
              <a:gd name="connsiteX3" fmla="*/ 1086990 w 1194940"/>
              <a:gd name="connsiteY3" fmla="*/ 496812 h 2469112"/>
              <a:gd name="connsiteX4" fmla="*/ 1156586 w 1194940"/>
              <a:gd name="connsiteY4" fmla="*/ 819686 h 2469112"/>
              <a:gd name="connsiteX5" fmla="*/ 1194423 w 1194940"/>
              <a:gd name="connsiteY5" fmla="*/ 1254085 h 2469112"/>
              <a:gd name="connsiteX6" fmla="*/ 1166166 w 1194940"/>
              <a:gd name="connsiteY6" fmla="*/ 1720177 h 2469112"/>
              <a:gd name="connsiteX7" fmla="*/ 1017200 w 1194940"/>
              <a:gd name="connsiteY7" fmla="*/ 2135846 h 2469112"/>
              <a:gd name="connsiteX8" fmla="*/ 931483 w 1194940"/>
              <a:gd name="connsiteY8" fmla="*/ 2415617 h 2469112"/>
              <a:gd name="connsiteX9" fmla="*/ 828365 w 1194940"/>
              <a:gd name="connsiteY9" fmla="*/ 2434571 h 2469112"/>
              <a:gd name="connsiteX10" fmla="*/ 661237 w 1194940"/>
              <a:gd name="connsiteY10" fmla="*/ 2461782 h 2469112"/>
              <a:gd name="connsiteX11" fmla="*/ 707688 w 1194940"/>
              <a:gd name="connsiteY11" fmla="*/ 2287757 h 2469112"/>
              <a:gd name="connsiteX12" fmla="*/ 816788 w 1194940"/>
              <a:gd name="connsiteY12" fmla="*/ 1945271 h 2469112"/>
              <a:gd name="connsiteX13" fmla="*/ 867710 w 1194940"/>
              <a:gd name="connsiteY13" fmla="*/ 870566 h 2469112"/>
              <a:gd name="connsiteX14" fmla="*/ 789257 w 1194940"/>
              <a:gd name="connsiteY14" fmla="*/ 495124 h 2469112"/>
              <a:gd name="connsiteX15" fmla="*/ 650984 w 1194940"/>
              <a:gd name="connsiteY15" fmla="*/ 191809 h 2469112"/>
              <a:gd name="connsiteX16" fmla="*/ 499263 w 1194940"/>
              <a:gd name="connsiteY16" fmla="*/ 61037 h 2469112"/>
              <a:gd name="connsiteX17" fmla="*/ 292711 w 1194940"/>
              <a:gd name="connsiteY17" fmla="*/ 54456 h 2469112"/>
              <a:gd name="connsiteX18" fmla="*/ 0 w 1194940"/>
              <a:gd name="connsiteY18" fmla="*/ 0 h 2469112"/>
              <a:gd name="connsiteX0" fmla="*/ 0 w 1194940"/>
              <a:gd name="connsiteY0" fmla="*/ 0 h 2468798"/>
              <a:gd name="connsiteX1" fmla="*/ 635823 w 1194940"/>
              <a:gd name="connsiteY1" fmla="*/ 24808 h 2468798"/>
              <a:gd name="connsiteX2" fmla="*/ 981360 w 1194940"/>
              <a:gd name="connsiteY2" fmla="*/ 311635 h 2468798"/>
              <a:gd name="connsiteX3" fmla="*/ 1086990 w 1194940"/>
              <a:gd name="connsiteY3" fmla="*/ 496812 h 2468798"/>
              <a:gd name="connsiteX4" fmla="*/ 1156586 w 1194940"/>
              <a:gd name="connsiteY4" fmla="*/ 819686 h 2468798"/>
              <a:gd name="connsiteX5" fmla="*/ 1194423 w 1194940"/>
              <a:gd name="connsiteY5" fmla="*/ 1254085 h 2468798"/>
              <a:gd name="connsiteX6" fmla="*/ 1166166 w 1194940"/>
              <a:gd name="connsiteY6" fmla="*/ 1720177 h 2468798"/>
              <a:gd name="connsiteX7" fmla="*/ 1017200 w 1194940"/>
              <a:gd name="connsiteY7" fmla="*/ 2135846 h 2468798"/>
              <a:gd name="connsiteX8" fmla="*/ 944772 w 1194940"/>
              <a:gd name="connsiteY8" fmla="*/ 2433843 h 2468798"/>
              <a:gd name="connsiteX9" fmla="*/ 828365 w 1194940"/>
              <a:gd name="connsiteY9" fmla="*/ 2434571 h 2468798"/>
              <a:gd name="connsiteX10" fmla="*/ 661237 w 1194940"/>
              <a:gd name="connsiteY10" fmla="*/ 2461782 h 2468798"/>
              <a:gd name="connsiteX11" fmla="*/ 707688 w 1194940"/>
              <a:gd name="connsiteY11" fmla="*/ 2287757 h 2468798"/>
              <a:gd name="connsiteX12" fmla="*/ 816788 w 1194940"/>
              <a:gd name="connsiteY12" fmla="*/ 1945271 h 2468798"/>
              <a:gd name="connsiteX13" fmla="*/ 867710 w 1194940"/>
              <a:gd name="connsiteY13" fmla="*/ 870566 h 2468798"/>
              <a:gd name="connsiteX14" fmla="*/ 789257 w 1194940"/>
              <a:gd name="connsiteY14" fmla="*/ 495124 h 2468798"/>
              <a:gd name="connsiteX15" fmla="*/ 650984 w 1194940"/>
              <a:gd name="connsiteY15" fmla="*/ 191809 h 2468798"/>
              <a:gd name="connsiteX16" fmla="*/ 499263 w 1194940"/>
              <a:gd name="connsiteY16" fmla="*/ 61037 h 2468798"/>
              <a:gd name="connsiteX17" fmla="*/ 292711 w 1194940"/>
              <a:gd name="connsiteY17" fmla="*/ 54456 h 2468798"/>
              <a:gd name="connsiteX18" fmla="*/ 0 w 1194940"/>
              <a:gd name="connsiteY18" fmla="*/ 0 h 2468798"/>
              <a:gd name="connsiteX0" fmla="*/ 0 w 1194940"/>
              <a:gd name="connsiteY0" fmla="*/ 0 h 2477003"/>
              <a:gd name="connsiteX1" fmla="*/ 635823 w 1194940"/>
              <a:gd name="connsiteY1" fmla="*/ 24808 h 2477003"/>
              <a:gd name="connsiteX2" fmla="*/ 981360 w 1194940"/>
              <a:gd name="connsiteY2" fmla="*/ 311635 h 2477003"/>
              <a:gd name="connsiteX3" fmla="*/ 1086990 w 1194940"/>
              <a:gd name="connsiteY3" fmla="*/ 496812 h 2477003"/>
              <a:gd name="connsiteX4" fmla="*/ 1156586 w 1194940"/>
              <a:gd name="connsiteY4" fmla="*/ 819686 h 2477003"/>
              <a:gd name="connsiteX5" fmla="*/ 1194423 w 1194940"/>
              <a:gd name="connsiteY5" fmla="*/ 1254085 h 2477003"/>
              <a:gd name="connsiteX6" fmla="*/ 1166166 w 1194940"/>
              <a:gd name="connsiteY6" fmla="*/ 1720177 h 2477003"/>
              <a:gd name="connsiteX7" fmla="*/ 1017200 w 1194940"/>
              <a:gd name="connsiteY7" fmla="*/ 2135846 h 2477003"/>
              <a:gd name="connsiteX8" fmla="*/ 944772 w 1194940"/>
              <a:gd name="connsiteY8" fmla="*/ 2433843 h 2477003"/>
              <a:gd name="connsiteX9" fmla="*/ 828365 w 1194940"/>
              <a:gd name="connsiteY9" fmla="*/ 2464947 h 2477003"/>
              <a:gd name="connsiteX10" fmla="*/ 661237 w 1194940"/>
              <a:gd name="connsiteY10" fmla="*/ 2461782 h 2477003"/>
              <a:gd name="connsiteX11" fmla="*/ 707688 w 1194940"/>
              <a:gd name="connsiteY11" fmla="*/ 2287757 h 2477003"/>
              <a:gd name="connsiteX12" fmla="*/ 816788 w 1194940"/>
              <a:gd name="connsiteY12" fmla="*/ 1945271 h 2477003"/>
              <a:gd name="connsiteX13" fmla="*/ 867710 w 1194940"/>
              <a:gd name="connsiteY13" fmla="*/ 870566 h 2477003"/>
              <a:gd name="connsiteX14" fmla="*/ 789257 w 1194940"/>
              <a:gd name="connsiteY14" fmla="*/ 495124 h 2477003"/>
              <a:gd name="connsiteX15" fmla="*/ 650984 w 1194940"/>
              <a:gd name="connsiteY15" fmla="*/ 191809 h 2477003"/>
              <a:gd name="connsiteX16" fmla="*/ 499263 w 1194940"/>
              <a:gd name="connsiteY16" fmla="*/ 61037 h 2477003"/>
              <a:gd name="connsiteX17" fmla="*/ 292711 w 1194940"/>
              <a:gd name="connsiteY17" fmla="*/ 54456 h 2477003"/>
              <a:gd name="connsiteX18" fmla="*/ 0 w 1194940"/>
              <a:gd name="connsiteY18" fmla="*/ 0 h 2477003"/>
              <a:gd name="connsiteX0" fmla="*/ 0 w 1194940"/>
              <a:gd name="connsiteY0" fmla="*/ 0 h 2473072"/>
              <a:gd name="connsiteX1" fmla="*/ 635823 w 1194940"/>
              <a:gd name="connsiteY1" fmla="*/ 24808 h 2473072"/>
              <a:gd name="connsiteX2" fmla="*/ 981360 w 1194940"/>
              <a:gd name="connsiteY2" fmla="*/ 311635 h 2473072"/>
              <a:gd name="connsiteX3" fmla="*/ 1086990 w 1194940"/>
              <a:gd name="connsiteY3" fmla="*/ 496812 h 2473072"/>
              <a:gd name="connsiteX4" fmla="*/ 1156586 w 1194940"/>
              <a:gd name="connsiteY4" fmla="*/ 819686 h 2473072"/>
              <a:gd name="connsiteX5" fmla="*/ 1194423 w 1194940"/>
              <a:gd name="connsiteY5" fmla="*/ 1254085 h 2473072"/>
              <a:gd name="connsiteX6" fmla="*/ 1166166 w 1194940"/>
              <a:gd name="connsiteY6" fmla="*/ 1720177 h 2473072"/>
              <a:gd name="connsiteX7" fmla="*/ 1017200 w 1194940"/>
              <a:gd name="connsiteY7" fmla="*/ 2135846 h 2473072"/>
              <a:gd name="connsiteX8" fmla="*/ 944772 w 1194940"/>
              <a:gd name="connsiteY8" fmla="*/ 2433843 h 2473072"/>
              <a:gd name="connsiteX9" fmla="*/ 828365 w 1194940"/>
              <a:gd name="connsiteY9" fmla="*/ 2464947 h 2473072"/>
              <a:gd name="connsiteX10" fmla="*/ 661237 w 1194940"/>
              <a:gd name="connsiteY10" fmla="*/ 2461782 h 2473072"/>
              <a:gd name="connsiteX11" fmla="*/ 685540 w 1194940"/>
              <a:gd name="connsiteY11" fmla="*/ 2342433 h 2473072"/>
              <a:gd name="connsiteX12" fmla="*/ 816788 w 1194940"/>
              <a:gd name="connsiteY12" fmla="*/ 1945271 h 2473072"/>
              <a:gd name="connsiteX13" fmla="*/ 867710 w 1194940"/>
              <a:gd name="connsiteY13" fmla="*/ 870566 h 2473072"/>
              <a:gd name="connsiteX14" fmla="*/ 789257 w 1194940"/>
              <a:gd name="connsiteY14" fmla="*/ 495124 h 2473072"/>
              <a:gd name="connsiteX15" fmla="*/ 650984 w 1194940"/>
              <a:gd name="connsiteY15" fmla="*/ 191809 h 2473072"/>
              <a:gd name="connsiteX16" fmla="*/ 499263 w 1194940"/>
              <a:gd name="connsiteY16" fmla="*/ 61037 h 2473072"/>
              <a:gd name="connsiteX17" fmla="*/ 292711 w 1194940"/>
              <a:gd name="connsiteY17" fmla="*/ 54456 h 2473072"/>
              <a:gd name="connsiteX18" fmla="*/ 0 w 1194940"/>
              <a:gd name="connsiteY18" fmla="*/ 0 h 2473072"/>
              <a:gd name="connsiteX0" fmla="*/ 0 w 1194940"/>
              <a:gd name="connsiteY0" fmla="*/ 0 h 2473072"/>
              <a:gd name="connsiteX1" fmla="*/ 635823 w 1194940"/>
              <a:gd name="connsiteY1" fmla="*/ 24808 h 2473072"/>
              <a:gd name="connsiteX2" fmla="*/ 981360 w 1194940"/>
              <a:gd name="connsiteY2" fmla="*/ 311635 h 2473072"/>
              <a:gd name="connsiteX3" fmla="*/ 1086990 w 1194940"/>
              <a:gd name="connsiteY3" fmla="*/ 496812 h 2473072"/>
              <a:gd name="connsiteX4" fmla="*/ 1156586 w 1194940"/>
              <a:gd name="connsiteY4" fmla="*/ 819686 h 2473072"/>
              <a:gd name="connsiteX5" fmla="*/ 1194423 w 1194940"/>
              <a:gd name="connsiteY5" fmla="*/ 1254085 h 2473072"/>
              <a:gd name="connsiteX6" fmla="*/ 1166166 w 1194940"/>
              <a:gd name="connsiteY6" fmla="*/ 1720177 h 2473072"/>
              <a:gd name="connsiteX7" fmla="*/ 1017200 w 1194940"/>
              <a:gd name="connsiteY7" fmla="*/ 2135846 h 2473072"/>
              <a:gd name="connsiteX8" fmla="*/ 944772 w 1194940"/>
              <a:gd name="connsiteY8" fmla="*/ 2433843 h 2473072"/>
              <a:gd name="connsiteX9" fmla="*/ 828365 w 1194940"/>
              <a:gd name="connsiteY9" fmla="*/ 2464947 h 2473072"/>
              <a:gd name="connsiteX10" fmla="*/ 661237 w 1194940"/>
              <a:gd name="connsiteY10" fmla="*/ 2461782 h 2473072"/>
              <a:gd name="connsiteX11" fmla="*/ 685540 w 1194940"/>
              <a:gd name="connsiteY11" fmla="*/ 2342433 h 2473072"/>
              <a:gd name="connsiteX12" fmla="*/ 821217 w 1194940"/>
              <a:gd name="connsiteY12" fmla="*/ 1866294 h 2473072"/>
              <a:gd name="connsiteX13" fmla="*/ 867710 w 1194940"/>
              <a:gd name="connsiteY13" fmla="*/ 870566 h 2473072"/>
              <a:gd name="connsiteX14" fmla="*/ 789257 w 1194940"/>
              <a:gd name="connsiteY14" fmla="*/ 495124 h 2473072"/>
              <a:gd name="connsiteX15" fmla="*/ 650984 w 1194940"/>
              <a:gd name="connsiteY15" fmla="*/ 191809 h 2473072"/>
              <a:gd name="connsiteX16" fmla="*/ 499263 w 1194940"/>
              <a:gd name="connsiteY16" fmla="*/ 61037 h 2473072"/>
              <a:gd name="connsiteX17" fmla="*/ 292711 w 1194940"/>
              <a:gd name="connsiteY17" fmla="*/ 54456 h 2473072"/>
              <a:gd name="connsiteX18" fmla="*/ 0 w 1194940"/>
              <a:gd name="connsiteY18" fmla="*/ 0 h 2473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94940" h="2473072">
                <a:moveTo>
                  <a:pt x="0" y="0"/>
                </a:moveTo>
                <a:lnTo>
                  <a:pt x="635823" y="24808"/>
                </a:lnTo>
                <a:cubicBezTo>
                  <a:pt x="797907" y="80797"/>
                  <a:pt x="906166" y="232968"/>
                  <a:pt x="981360" y="311635"/>
                </a:cubicBezTo>
                <a:cubicBezTo>
                  <a:pt x="1056555" y="390302"/>
                  <a:pt x="1057786" y="412137"/>
                  <a:pt x="1086990" y="496812"/>
                </a:cubicBezTo>
                <a:cubicBezTo>
                  <a:pt x="1116194" y="581487"/>
                  <a:pt x="1138680" y="693474"/>
                  <a:pt x="1156586" y="819686"/>
                </a:cubicBezTo>
                <a:cubicBezTo>
                  <a:pt x="1174492" y="945898"/>
                  <a:pt x="1192826" y="1104003"/>
                  <a:pt x="1194423" y="1254085"/>
                </a:cubicBezTo>
                <a:cubicBezTo>
                  <a:pt x="1196020" y="1404167"/>
                  <a:pt x="1195703" y="1573217"/>
                  <a:pt x="1166166" y="1720177"/>
                </a:cubicBezTo>
                <a:cubicBezTo>
                  <a:pt x="1136629" y="1867137"/>
                  <a:pt x="1054099" y="2016902"/>
                  <a:pt x="1017200" y="2135846"/>
                </a:cubicBezTo>
                <a:cubicBezTo>
                  <a:pt x="980301" y="2254790"/>
                  <a:pt x="976244" y="2378993"/>
                  <a:pt x="944772" y="2433843"/>
                </a:cubicBezTo>
                <a:cubicBezTo>
                  <a:pt x="913300" y="2488693"/>
                  <a:pt x="875621" y="2460291"/>
                  <a:pt x="828365" y="2464947"/>
                </a:cubicBezTo>
                <a:cubicBezTo>
                  <a:pt x="781109" y="2469604"/>
                  <a:pt x="685041" y="2482201"/>
                  <a:pt x="661237" y="2461782"/>
                </a:cubicBezTo>
                <a:cubicBezTo>
                  <a:pt x="637433" y="2441363"/>
                  <a:pt x="658877" y="2441681"/>
                  <a:pt x="685540" y="2342433"/>
                </a:cubicBezTo>
                <a:cubicBezTo>
                  <a:pt x="712203" y="2243185"/>
                  <a:pt x="790855" y="2111605"/>
                  <a:pt x="821217" y="1866294"/>
                </a:cubicBezTo>
                <a:cubicBezTo>
                  <a:pt x="851579" y="1620983"/>
                  <a:pt x="873037" y="1099094"/>
                  <a:pt x="867710" y="870566"/>
                </a:cubicBezTo>
                <a:cubicBezTo>
                  <a:pt x="862383" y="642038"/>
                  <a:pt x="825378" y="608250"/>
                  <a:pt x="789257" y="495124"/>
                </a:cubicBezTo>
                <a:cubicBezTo>
                  <a:pt x="753136" y="381998"/>
                  <a:pt x="699316" y="264157"/>
                  <a:pt x="650984" y="191809"/>
                </a:cubicBezTo>
                <a:cubicBezTo>
                  <a:pt x="602652" y="119461"/>
                  <a:pt x="558975" y="83929"/>
                  <a:pt x="499263" y="61037"/>
                </a:cubicBezTo>
                <a:cubicBezTo>
                  <a:pt x="439551" y="38145"/>
                  <a:pt x="361562" y="56650"/>
                  <a:pt x="292711" y="54456"/>
                </a:cubicBezTo>
                <a:cubicBezTo>
                  <a:pt x="202524" y="50480"/>
                  <a:pt x="107906" y="113329"/>
                  <a:pt x="0" y="0"/>
                </a:cubicBezTo>
                <a:close/>
              </a:path>
            </a:pathLst>
          </a:custGeom>
          <a:solidFill>
            <a:srgbClr val="00B0F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 rot="20790906">
            <a:off x="4754874" y="3398349"/>
            <a:ext cx="2888742" cy="1292381"/>
          </a:xfrm>
          <a:custGeom>
            <a:avLst/>
            <a:gdLst>
              <a:gd name="T0" fmla="*/ 117606 w 4553284"/>
              <a:gd name="T1" fmla="*/ 344581 h 2720027"/>
              <a:gd name="T2" fmla="*/ 839289 w 4553284"/>
              <a:gd name="T3" fmla="*/ 360607 h 2720027"/>
              <a:gd name="T4" fmla="*/ 1774806 w 4553284"/>
              <a:gd name="T5" fmla="*/ 344581 h 2720027"/>
              <a:gd name="T6" fmla="*/ 2544598 w 4553284"/>
              <a:gd name="T7" fmla="*/ 146912 h 2720027"/>
              <a:gd name="T8" fmla="*/ 2865348 w 4553284"/>
              <a:gd name="T9" fmla="*/ 157599 h 2720027"/>
              <a:gd name="T10" fmla="*/ 3127294 w 4553284"/>
              <a:gd name="T11" fmla="*/ 93491 h 2720027"/>
              <a:gd name="T12" fmla="*/ 3287666 w 4553284"/>
              <a:gd name="T13" fmla="*/ 13356 h 2720027"/>
              <a:gd name="T14" fmla="*/ 3667217 w 4553284"/>
              <a:gd name="T15" fmla="*/ 56095 h 2720027"/>
              <a:gd name="T16" fmla="*/ 4148341 w 4553284"/>
              <a:gd name="T17" fmla="*/ 349924 h 2720027"/>
              <a:gd name="T18" fmla="*/ 4410280 w 4553284"/>
              <a:gd name="T19" fmla="*/ 745257 h 2720027"/>
              <a:gd name="T20" fmla="*/ 4538584 w 4553284"/>
              <a:gd name="T21" fmla="*/ 1220726 h 2720027"/>
              <a:gd name="T22" fmla="*/ 4490472 w 4553284"/>
              <a:gd name="T23" fmla="*/ 2038102 h 2720027"/>
              <a:gd name="T24" fmla="*/ 4260600 w 4553284"/>
              <a:gd name="T25" fmla="*/ 2609732 h 2720027"/>
              <a:gd name="T26" fmla="*/ 4191105 w 4553284"/>
              <a:gd name="T27" fmla="*/ 2684525 h 2720027"/>
              <a:gd name="T28" fmla="*/ 4191105 w 4553284"/>
              <a:gd name="T29" fmla="*/ 2684525 h 2720027"/>
              <a:gd name="T30" fmla="*/ 3859667 w 4553284"/>
              <a:gd name="T31" fmla="*/ 2689869 h 2720027"/>
              <a:gd name="T32" fmla="*/ 2662208 w 4553284"/>
              <a:gd name="T33" fmla="*/ 2689869 h 2720027"/>
              <a:gd name="T34" fmla="*/ 1796188 w 4553284"/>
              <a:gd name="T35" fmla="*/ 2663155 h 2720027"/>
              <a:gd name="T36" fmla="*/ 112262 w 4553284"/>
              <a:gd name="T37" fmla="*/ 2679181 h 2720027"/>
              <a:gd name="T38" fmla="*/ 112262 w 4553284"/>
              <a:gd name="T39" fmla="*/ 2679181 h 2720027"/>
              <a:gd name="T40" fmla="*/ 128301 w 4553284"/>
              <a:gd name="T41" fmla="*/ 2358643 h 2720027"/>
              <a:gd name="T42" fmla="*/ 128301 w 4553284"/>
              <a:gd name="T43" fmla="*/ 1477156 h 2720027"/>
              <a:gd name="T44" fmla="*/ 133644 w 4553284"/>
              <a:gd name="T45" fmla="*/ 467454 h 2720027"/>
              <a:gd name="T46" fmla="*/ 117606 w 4553284"/>
              <a:gd name="T47" fmla="*/ 344581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7 w 4475366"/>
              <a:gd name="connsiteY0" fmla="*/ 335240 h 2682735"/>
              <a:gd name="connsiteX1" fmla="*/ 770322 w 4475366"/>
              <a:gd name="connsiteY1" fmla="*/ 351282 h 2682735"/>
              <a:gd name="connsiteX2" fmla="*/ 1706111 w 4475366"/>
              <a:gd name="connsiteY2" fmla="*/ 335240 h 2682735"/>
              <a:gd name="connsiteX3" fmla="*/ 2476132 w 4475366"/>
              <a:gd name="connsiteY3" fmla="*/ 137387 h 2682735"/>
              <a:gd name="connsiteX4" fmla="*/ 2796974 w 4475366"/>
              <a:gd name="connsiteY4" fmla="*/ 148082 h 2682735"/>
              <a:gd name="connsiteX5" fmla="*/ 3058995 w 4475366"/>
              <a:gd name="connsiteY5" fmla="*/ 83914 h 2682735"/>
              <a:gd name="connsiteX6" fmla="*/ 3219416 w 4475366"/>
              <a:gd name="connsiteY6" fmla="*/ 3703 h 2682735"/>
              <a:gd name="connsiteX7" fmla="*/ 3576940 w 4475366"/>
              <a:gd name="connsiteY7" fmla="*/ 212506 h 2682735"/>
              <a:gd name="connsiteX8" fmla="*/ 4080343 w 4475366"/>
              <a:gd name="connsiteY8" fmla="*/ 340587 h 2682735"/>
              <a:gd name="connsiteX9" fmla="*/ 4342364 w 4475366"/>
              <a:gd name="connsiteY9" fmla="*/ 736293 h 2682735"/>
              <a:gd name="connsiteX10" fmla="*/ 4470701 w 4475366"/>
              <a:gd name="connsiteY10" fmla="*/ 1212208 h 2682735"/>
              <a:gd name="connsiteX11" fmla="*/ 4422574 w 4475366"/>
              <a:gd name="connsiteY11" fmla="*/ 2030356 h 2682735"/>
              <a:gd name="connsiteX12" fmla="*/ 4192637 w 4475366"/>
              <a:gd name="connsiteY12" fmla="*/ 2602524 h 2682735"/>
              <a:gd name="connsiteX13" fmla="*/ 4123122 w 4475366"/>
              <a:gd name="connsiteY13" fmla="*/ 2677387 h 2682735"/>
              <a:gd name="connsiteX14" fmla="*/ 3791585 w 4475366"/>
              <a:gd name="connsiteY14" fmla="*/ 2682735 h 2682735"/>
              <a:gd name="connsiteX15" fmla="*/ 2593774 w 4475366"/>
              <a:gd name="connsiteY15" fmla="*/ 2682735 h 2682735"/>
              <a:gd name="connsiteX16" fmla="*/ 1727501 w 4475366"/>
              <a:gd name="connsiteY16" fmla="*/ 2655998 h 2682735"/>
              <a:gd name="connsiteX17" fmla="*/ 43079 w 4475366"/>
              <a:gd name="connsiteY17" fmla="*/ 2672040 h 2682735"/>
              <a:gd name="connsiteX18" fmla="*/ 59122 w 4475366"/>
              <a:gd name="connsiteY18" fmla="*/ 2351198 h 2682735"/>
              <a:gd name="connsiteX19" fmla="*/ 59122 w 4475366"/>
              <a:gd name="connsiteY19" fmla="*/ 1468882 h 2682735"/>
              <a:gd name="connsiteX20" fmla="*/ 64469 w 4475366"/>
              <a:gd name="connsiteY20" fmla="*/ 458229 h 2682735"/>
              <a:gd name="connsiteX21" fmla="*/ 48427 w 4475366"/>
              <a:gd name="connsiteY21" fmla="*/ 335240 h 2682735"/>
              <a:gd name="connsiteX0" fmla="*/ 48427 w 4475366"/>
              <a:gd name="connsiteY0" fmla="*/ 255267 h 2602762"/>
              <a:gd name="connsiteX1" fmla="*/ 770322 w 4475366"/>
              <a:gd name="connsiteY1" fmla="*/ 271309 h 2602762"/>
              <a:gd name="connsiteX2" fmla="*/ 1706111 w 4475366"/>
              <a:gd name="connsiteY2" fmla="*/ 255267 h 2602762"/>
              <a:gd name="connsiteX3" fmla="*/ 2476132 w 4475366"/>
              <a:gd name="connsiteY3" fmla="*/ 57414 h 2602762"/>
              <a:gd name="connsiteX4" fmla="*/ 2796974 w 4475366"/>
              <a:gd name="connsiteY4" fmla="*/ 68109 h 2602762"/>
              <a:gd name="connsiteX5" fmla="*/ 3058995 w 4475366"/>
              <a:gd name="connsiteY5" fmla="*/ 3941 h 2602762"/>
              <a:gd name="connsiteX6" fmla="*/ 3130857 w 4475366"/>
              <a:gd name="connsiteY6" fmla="*/ 200433 h 2602762"/>
              <a:gd name="connsiteX7" fmla="*/ 3576940 w 4475366"/>
              <a:gd name="connsiteY7" fmla="*/ 132533 h 2602762"/>
              <a:gd name="connsiteX8" fmla="*/ 4080343 w 4475366"/>
              <a:gd name="connsiteY8" fmla="*/ 260614 h 2602762"/>
              <a:gd name="connsiteX9" fmla="*/ 4342364 w 4475366"/>
              <a:gd name="connsiteY9" fmla="*/ 656320 h 2602762"/>
              <a:gd name="connsiteX10" fmla="*/ 4470701 w 4475366"/>
              <a:gd name="connsiteY10" fmla="*/ 1132235 h 2602762"/>
              <a:gd name="connsiteX11" fmla="*/ 4422574 w 4475366"/>
              <a:gd name="connsiteY11" fmla="*/ 1950383 h 2602762"/>
              <a:gd name="connsiteX12" fmla="*/ 4192637 w 4475366"/>
              <a:gd name="connsiteY12" fmla="*/ 2522551 h 2602762"/>
              <a:gd name="connsiteX13" fmla="*/ 4123122 w 4475366"/>
              <a:gd name="connsiteY13" fmla="*/ 2597414 h 2602762"/>
              <a:gd name="connsiteX14" fmla="*/ 3791585 w 4475366"/>
              <a:gd name="connsiteY14" fmla="*/ 2602762 h 2602762"/>
              <a:gd name="connsiteX15" fmla="*/ 2593774 w 4475366"/>
              <a:gd name="connsiteY15" fmla="*/ 2602762 h 2602762"/>
              <a:gd name="connsiteX16" fmla="*/ 1727501 w 4475366"/>
              <a:gd name="connsiteY16" fmla="*/ 2576025 h 2602762"/>
              <a:gd name="connsiteX17" fmla="*/ 43079 w 4475366"/>
              <a:gd name="connsiteY17" fmla="*/ 2592067 h 2602762"/>
              <a:gd name="connsiteX18" fmla="*/ 59122 w 4475366"/>
              <a:gd name="connsiteY18" fmla="*/ 2271225 h 2602762"/>
              <a:gd name="connsiteX19" fmla="*/ 59122 w 4475366"/>
              <a:gd name="connsiteY19" fmla="*/ 1388909 h 2602762"/>
              <a:gd name="connsiteX20" fmla="*/ 64469 w 4475366"/>
              <a:gd name="connsiteY20" fmla="*/ 378256 h 2602762"/>
              <a:gd name="connsiteX21" fmla="*/ 48427 w 4475366"/>
              <a:gd name="connsiteY21" fmla="*/ 255267 h 2602762"/>
              <a:gd name="connsiteX0" fmla="*/ 48427 w 4475366"/>
              <a:gd name="connsiteY0" fmla="*/ 255267 h 2602762"/>
              <a:gd name="connsiteX1" fmla="*/ 770322 w 4475366"/>
              <a:gd name="connsiteY1" fmla="*/ 271309 h 2602762"/>
              <a:gd name="connsiteX2" fmla="*/ 1706111 w 4475366"/>
              <a:gd name="connsiteY2" fmla="*/ 255267 h 2602762"/>
              <a:gd name="connsiteX3" fmla="*/ 2476132 w 4475366"/>
              <a:gd name="connsiteY3" fmla="*/ 57414 h 2602762"/>
              <a:gd name="connsiteX4" fmla="*/ 2796974 w 4475366"/>
              <a:gd name="connsiteY4" fmla="*/ 68109 h 2602762"/>
              <a:gd name="connsiteX5" fmla="*/ 3058995 w 4475366"/>
              <a:gd name="connsiteY5" fmla="*/ 3941 h 2602762"/>
              <a:gd name="connsiteX6" fmla="*/ 3130857 w 4475366"/>
              <a:gd name="connsiteY6" fmla="*/ 200433 h 2602762"/>
              <a:gd name="connsiteX7" fmla="*/ 3599080 w 4475366"/>
              <a:gd name="connsiteY7" fmla="*/ 165738 h 2602762"/>
              <a:gd name="connsiteX8" fmla="*/ 4080343 w 4475366"/>
              <a:gd name="connsiteY8" fmla="*/ 260614 h 2602762"/>
              <a:gd name="connsiteX9" fmla="*/ 4342364 w 4475366"/>
              <a:gd name="connsiteY9" fmla="*/ 656320 h 2602762"/>
              <a:gd name="connsiteX10" fmla="*/ 4470701 w 4475366"/>
              <a:gd name="connsiteY10" fmla="*/ 1132235 h 2602762"/>
              <a:gd name="connsiteX11" fmla="*/ 4422574 w 4475366"/>
              <a:gd name="connsiteY11" fmla="*/ 1950383 h 2602762"/>
              <a:gd name="connsiteX12" fmla="*/ 4192637 w 4475366"/>
              <a:gd name="connsiteY12" fmla="*/ 2522551 h 2602762"/>
              <a:gd name="connsiteX13" fmla="*/ 4123122 w 4475366"/>
              <a:gd name="connsiteY13" fmla="*/ 2597414 h 2602762"/>
              <a:gd name="connsiteX14" fmla="*/ 3791585 w 4475366"/>
              <a:gd name="connsiteY14" fmla="*/ 2602762 h 2602762"/>
              <a:gd name="connsiteX15" fmla="*/ 2593774 w 4475366"/>
              <a:gd name="connsiteY15" fmla="*/ 2602762 h 2602762"/>
              <a:gd name="connsiteX16" fmla="*/ 1727501 w 4475366"/>
              <a:gd name="connsiteY16" fmla="*/ 2576025 h 2602762"/>
              <a:gd name="connsiteX17" fmla="*/ 43079 w 4475366"/>
              <a:gd name="connsiteY17" fmla="*/ 2592067 h 2602762"/>
              <a:gd name="connsiteX18" fmla="*/ 59122 w 4475366"/>
              <a:gd name="connsiteY18" fmla="*/ 2271225 h 2602762"/>
              <a:gd name="connsiteX19" fmla="*/ 59122 w 4475366"/>
              <a:gd name="connsiteY19" fmla="*/ 1388909 h 2602762"/>
              <a:gd name="connsiteX20" fmla="*/ 64469 w 4475366"/>
              <a:gd name="connsiteY20" fmla="*/ 378256 h 2602762"/>
              <a:gd name="connsiteX21" fmla="*/ 48427 w 4475366"/>
              <a:gd name="connsiteY21" fmla="*/ 255267 h 2602762"/>
              <a:gd name="connsiteX0" fmla="*/ 48427 w 4475366"/>
              <a:gd name="connsiteY0" fmla="*/ 214465 h 2561960"/>
              <a:gd name="connsiteX1" fmla="*/ 770322 w 4475366"/>
              <a:gd name="connsiteY1" fmla="*/ 230507 h 2561960"/>
              <a:gd name="connsiteX2" fmla="*/ 1706111 w 4475366"/>
              <a:gd name="connsiteY2" fmla="*/ 214465 h 2561960"/>
              <a:gd name="connsiteX3" fmla="*/ 2476132 w 4475366"/>
              <a:gd name="connsiteY3" fmla="*/ 16612 h 2561960"/>
              <a:gd name="connsiteX4" fmla="*/ 2796974 w 4475366"/>
              <a:gd name="connsiteY4" fmla="*/ 27307 h 2561960"/>
              <a:gd name="connsiteX5" fmla="*/ 3130857 w 4475366"/>
              <a:gd name="connsiteY5" fmla="*/ 159631 h 2561960"/>
              <a:gd name="connsiteX6" fmla="*/ 3599080 w 4475366"/>
              <a:gd name="connsiteY6" fmla="*/ 124936 h 2561960"/>
              <a:gd name="connsiteX7" fmla="*/ 4080343 w 4475366"/>
              <a:gd name="connsiteY7" fmla="*/ 219812 h 2561960"/>
              <a:gd name="connsiteX8" fmla="*/ 4342364 w 4475366"/>
              <a:gd name="connsiteY8" fmla="*/ 615518 h 2561960"/>
              <a:gd name="connsiteX9" fmla="*/ 4470701 w 4475366"/>
              <a:gd name="connsiteY9" fmla="*/ 1091433 h 2561960"/>
              <a:gd name="connsiteX10" fmla="*/ 4422574 w 4475366"/>
              <a:gd name="connsiteY10" fmla="*/ 1909581 h 2561960"/>
              <a:gd name="connsiteX11" fmla="*/ 4192637 w 4475366"/>
              <a:gd name="connsiteY11" fmla="*/ 2481749 h 2561960"/>
              <a:gd name="connsiteX12" fmla="*/ 4123122 w 4475366"/>
              <a:gd name="connsiteY12" fmla="*/ 2556612 h 2561960"/>
              <a:gd name="connsiteX13" fmla="*/ 3791585 w 4475366"/>
              <a:gd name="connsiteY13" fmla="*/ 2561960 h 2561960"/>
              <a:gd name="connsiteX14" fmla="*/ 2593774 w 4475366"/>
              <a:gd name="connsiteY14" fmla="*/ 2561960 h 2561960"/>
              <a:gd name="connsiteX15" fmla="*/ 1727501 w 4475366"/>
              <a:gd name="connsiteY15" fmla="*/ 2535223 h 2561960"/>
              <a:gd name="connsiteX16" fmla="*/ 43079 w 4475366"/>
              <a:gd name="connsiteY16" fmla="*/ 2551265 h 2561960"/>
              <a:gd name="connsiteX17" fmla="*/ 59122 w 4475366"/>
              <a:gd name="connsiteY17" fmla="*/ 2230423 h 2561960"/>
              <a:gd name="connsiteX18" fmla="*/ 59122 w 4475366"/>
              <a:gd name="connsiteY18" fmla="*/ 1348107 h 2561960"/>
              <a:gd name="connsiteX19" fmla="*/ 64469 w 4475366"/>
              <a:gd name="connsiteY19" fmla="*/ 337454 h 2561960"/>
              <a:gd name="connsiteX20" fmla="*/ 48427 w 4475366"/>
              <a:gd name="connsiteY20" fmla="*/ 214465 h 2561960"/>
              <a:gd name="connsiteX0" fmla="*/ 48427 w 4475366"/>
              <a:gd name="connsiteY0" fmla="*/ 197919 h 2545414"/>
              <a:gd name="connsiteX1" fmla="*/ 770322 w 4475366"/>
              <a:gd name="connsiteY1" fmla="*/ 213961 h 2545414"/>
              <a:gd name="connsiteX2" fmla="*/ 1706111 w 4475366"/>
              <a:gd name="connsiteY2" fmla="*/ 197919 h 2545414"/>
              <a:gd name="connsiteX3" fmla="*/ 2476132 w 4475366"/>
              <a:gd name="connsiteY3" fmla="*/ 66 h 2545414"/>
              <a:gd name="connsiteX4" fmla="*/ 2575578 w 4475366"/>
              <a:gd name="connsiteY4" fmla="*/ 221055 h 2545414"/>
              <a:gd name="connsiteX5" fmla="*/ 3130857 w 4475366"/>
              <a:gd name="connsiteY5" fmla="*/ 143085 h 2545414"/>
              <a:gd name="connsiteX6" fmla="*/ 3599080 w 4475366"/>
              <a:gd name="connsiteY6" fmla="*/ 108390 h 2545414"/>
              <a:gd name="connsiteX7" fmla="*/ 4080343 w 4475366"/>
              <a:gd name="connsiteY7" fmla="*/ 203266 h 2545414"/>
              <a:gd name="connsiteX8" fmla="*/ 4342364 w 4475366"/>
              <a:gd name="connsiteY8" fmla="*/ 598972 h 2545414"/>
              <a:gd name="connsiteX9" fmla="*/ 4470701 w 4475366"/>
              <a:gd name="connsiteY9" fmla="*/ 1074887 h 2545414"/>
              <a:gd name="connsiteX10" fmla="*/ 4422574 w 4475366"/>
              <a:gd name="connsiteY10" fmla="*/ 1893035 h 2545414"/>
              <a:gd name="connsiteX11" fmla="*/ 4192637 w 4475366"/>
              <a:gd name="connsiteY11" fmla="*/ 2465203 h 2545414"/>
              <a:gd name="connsiteX12" fmla="*/ 4123122 w 4475366"/>
              <a:gd name="connsiteY12" fmla="*/ 2540066 h 2545414"/>
              <a:gd name="connsiteX13" fmla="*/ 3791585 w 4475366"/>
              <a:gd name="connsiteY13" fmla="*/ 2545414 h 2545414"/>
              <a:gd name="connsiteX14" fmla="*/ 2593774 w 4475366"/>
              <a:gd name="connsiteY14" fmla="*/ 2545414 h 2545414"/>
              <a:gd name="connsiteX15" fmla="*/ 1727501 w 4475366"/>
              <a:gd name="connsiteY15" fmla="*/ 2518677 h 2545414"/>
              <a:gd name="connsiteX16" fmla="*/ 43079 w 4475366"/>
              <a:gd name="connsiteY16" fmla="*/ 2534719 h 2545414"/>
              <a:gd name="connsiteX17" fmla="*/ 59122 w 4475366"/>
              <a:gd name="connsiteY17" fmla="*/ 2213877 h 2545414"/>
              <a:gd name="connsiteX18" fmla="*/ 59122 w 4475366"/>
              <a:gd name="connsiteY18" fmla="*/ 1331561 h 2545414"/>
              <a:gd name="connsiteX19" fmla="*/ 64469 w 4475366"/>
              <a:gd name="connsiteY19" fmla="*/ 320908 h 2545414"/>
              <a:gd name="connsiteX20" fmla="*/ 48427 w 4475366"/>
              <a:gd name="connsiteY20" fmla="*/ 197919 h 2545414"/>
              <a:gd name="connsiteX0" fmla="*/ 48427 w 4475366"/>
              <a:gd name="connsiteY0" fmla="*/ 91761 h 2439256"/>
              <a:gd name="connsiteX1" fmla="*/ 770322 w 4475366"/>
              <a:gd name="connsiteY1" fmla="*/ 107803 h 2439256"/>
              <a:gd name="connsiteX2" fmla="*/ 1706111 w 4475366"/>
              <a:gd name="connsiteY2" fmla="*/ 91761 h 2439256"/>
              <a:gd name="connsiteX3" fmla="*/ 1834087 w 4475366"/>
              <a:gd name="connsiteY3" fmla="*/ 380907 h 2439256"/>
              <a:gd name="connsiteX4" fmla="*/ 2575578 w 4475366"/>
              <a:gd name="connsiteY4" fmla="*/ 114897 h 2439256"/>
              <a:gd name="connsiteX5" fmla="*/ 3130857 w 4475366"/>
              <a:gd name="connsiteY5" fmla="*/ 36927 h 2439256"/>
              <a:gd name="connsiteX6" fmla="*/ 3599080 w 4475366"/>
              <a:gd name="connsiteY6" fmla="*/ 2232 h 2439256"/>
              <a:gd name="connsiteX7" fmla="*/ 4080343 w 4475366"/>
              <a:gd name="connsiteY7" fmla="*/ 97108 h 2439256"/>
              <a:gd name="connsiteX8" fmla="*/ 4342364 w 4475366"/>
              <a:gd name="connsiteY8" fmla="*/ 492814 h 2439256"/>
              <a:gd name="connsiteX9" fmla="*/ 4470701 w 4475366"/>
              <a:gd name="connsiteY9" fmla="*/ 968729 h 2439256"/>
              <a:gd name="connsiteX10" fmla="*/ 4422574 w 4475366"/>
              <a:gd name="connsiteY10" fmla="*/ 1786877 h 2439256"/>
              <a:gd name="connsiteX11" fmla="*/ 4192637 w 4475366"/>
              <a:gd name="connsiteY11" fmla="*/ 2359045 h 2439256"/>
              <a:gd name="connsiteX12" fmla="*/ 4123122 w 4475366"/>
              <a:gd name="connsiteY12" fmla="*/ 2433908 h 2439256"/>
              <a:gd name="connsiteX13" fmla="*/ 3791585 w 4475366"/>
              <a:gd name="connsiteY13" fmla="*/ 2439256 h 2439256"/>
              <a:gd name="connsiteX14" fmla="*/ 2593774 w 4475366"/>
              <a:gd name="connsiteY14" fmla="*/ 2439256 h 2439256"/>
              <a:gd name="connsiteX15" fmla="*/ 1727501 w 4475366"/>
              <a:gd name="connsiteY15" fmla="*/ 2412519 h 2439256"/>
              <a:gd name="connsiteX16" fmla="*/ 43079 w 4475366"/>
              <a:gd name="connsiteY16" fmla="*/ 2428561 h 2439256"/>
              <a:gd name="connsiteX17" fmla="*/ 59122 w 4475366"/>
              <a:gd name="connsiteY17" fmla="*/ 2107719 h 2439256"/>
              <a:gd name="connsiteX18" fmla="*/ 59122 w 4475366"/>
              <a:gd name="connsiteY18" fmla="*/ 1225403 h 2439256"/>
              <a:gd name="connsiteX19" fmla="*/ 64469 w 4475366"/>
              <a:gd name="connsiteY19" fmla="*/ 214750 h 2439256"/>
              <a:gd name="connsiteX20" fmla="*/ 48427 w 4475366"/>
              <a:gd name="connsiteY20" fmla="*/ 91761 h 2439256"/>
              <a:gd name="connsiteX0" fmla="*/ 48427 w 4475366"/>
              <a:gd name="connsiteY0" fmla="*/ 91761 h 2439256"/>
              <a:gd name="connsiteX1" fmla="*/ 770322 w 4475366"/>
              <a:gd name="connsiteY1" fmla="*/ 107803 h 2439256"/>
              <a:gd name="connsiteX2" fmla="*/ 1834087 w 4475366"/>
              <a:gd name="connsiteY2" fmla="*/ 380907 h 2439256"/>
              <a:gd name="connsiteX3" fmla="*/ 2575578 w 4475366"/>
              <a:gd name="connsiteY3" fmla="*/ 114897 h 2439256"/>
              <a:gd name="connsiteX4" fmla="*/ 3130857 w 4475366"/>
              <a:gd name="connsiteY4" fmla="*/ 36927 h 2439256"/>
              <a:gd name="connsiteX5" fmla="*/ 3599080 w 4475366"/>
              <a:gd name="connsiteY5" fmla="*/ 2232 h 2439256"/>
              <a:gd name="connsiteX6" fmla="*/ 4080343 w 4475366"/>
              <a:gd name="connsiteY6" fmla="*/ 97108 h 2439256"/>
              <a:gd name="connsiteX7" fmla="*/ 4342364 w 4475366"/>
              <a:gd name="connsiteY7" fmla="*/ 492814 h 2439256"/>
              <a:gd name="connsiteX8" fmla="*/ 4470701 w 4475366"/>
              <a:gd name="connsiteY8" fmla="*/ 968729 h 2439256"/>
              <a:gd name="connsiteX9" fmla="*/ 4422574 w 4475366"/>
              <a:gd name="connsiteY9" fmla="*/ 1786877 h 2439256"/>
              <a:gd name="connsiteX10" fmla="*/ 4192637 w 4475366"/>
              <a:gd name="connsiteY10" fmla="*/ 2359045 h 2439256"/>
              <a:gd name="connsiteX11" fmla="*/ 4123122 w 4475366"/>
              <a:gd name="connsiteY11" fmla="*/ 2433908 h 2439256"/>
              <a:gd name="connsiteX12" fmla="*/ 3791585 w 4475366"/>
              <a:gd name="connsiteY12" fmla="*/ 2439256 h 2439256"/>
              <a:gd name="connsiteX13" fmla="*/ 2593774 w 4475366"/>
              <a:gd name="connsiteY13" fmla="*/ 2439256 h 2439256"/>
              <a:gd name="connsiteX14" fmla="*/ 1727501 w 4475366"/>
              <a:gd name="connsiteY14" fmla="*/ 2412519 h 2439256"/>
              <a:gd name="connsiteX15" fmla="*/ 43079 w 4475366"/>
              <a:gd name="connsiteY15" fmla="*/ 2428561 h 2439256"/>
              <a:gd name="connsiteX16" fmla="*/ 59122 w 4475366"/>
              <a:gd name="connsiteY16" fmla="*/ 2107719 h 2439256"/>
              <a:gd name="connsiteX17" fmla="*/ 59122 w 4475366"/>
              <a:gd name="connsiteY17" fmla="*/ 1225403 h 2439256"/>
              <a:gd name="connsiteX18" fmla="*/ 64469 w 4475366"/>
              <a:gd name="connsiteY18" fmla="*/ 214750 h 2439256"/>
              <a:gd name="connsiteX19" fmla="*/ 48427 w 4475366"/>
              <a:gd name="connsiteY19" fmla="*/ 91761 h 2439256"/>
              <a:gd name="connsiteX0" fmla="*/ 48427 w 4475366"/>
              <a:gd name="connsiteY0" fmla="*/ 91761 h 2439256"/>
              <a:gd name="connsiteX1" fmla="*/ 1834087 w 4475366"/>
              <a:gd name="connsiteY1" fmla="*/ 380907 h 2439256"/>
              <a:gd name="connsiteX2" fmla="*/ 2575578 w 4475366"/>
              <a:gd name="connsiteY2" fmla="*/ 114897 h 2439256"/>
              <a:gd name="connsiteX3" fmla="*/ 3130857 w 4475366"/>
              <a:gd name="connsiteY3" fmla="*/ 36927 h 2439256"/>
              <a:gd name="connsiteX4" fmla="*/ 3599080 w 4475366"/>
              <a:gd name="connsiteY4" fmla="*/ 2232 h 2439256"/>
              <a:gd name="connsiteX5" fmla="*/ 4080343 w 4475366"/>
              <a:gd name="connsiteY5" fmla="*/ 97108 h 2439256"/>
              <a:gd name="connsiteX6" fmla="*/ 4342364 w 4475366"/>
              <a:gd name="connsiteY6" fmla="*/ 492814 h 2439256"/>
              <a:gd name="connsiteX7" fmla="*/ 4470701 w 4475366"/>
              <a:gd name="connsiteY7" fmla="*/ 968729 h 2439256"/>
              <a:gd name="connsiteX8" fmla="*/ 4422574 w 4475366"/>
              <a:gd name="connsiteY8" fmla="*/ 1786877 h 2439256"/>
              <a:gd name="connsiteX9" fmla="*/ 4192637 w 4475366"/>
              <a:gd name="connsiteY9" fmla="*/ 2359045 h 2439256"/>
              <a:gd name="connsiteX10" fmla="*/ 4123122 w 4475366"/>
              <a:gd name="connsiteY10" fmla="*/ 2433908 h 2439256"/>
              <a:gd name="connsiteX11" fmla="*/ 3791585 w 4475366"/>
              <a:gd name="connsiteY11" fmla="*/ 2439256 h 2439256"/>
              <a:gd name="connsiteX12" fmla="*/ 2593774 w 4475366"/>
              <a:gd name="connsiteY12" fmla="*/ 2439256 h 2439256"/>
              <a:gd name="connsiteX13" fmla="*/ 1727501 w 4475366"/>
              <a:gd name="connsiteY13" fmla="*/ 2412519 h 2439256"/>
              <a:gd name="connsiteX14" fmla="*/ 43079 w 4475366"/>
              <a:gd name="connsiteY14" fmla="*/ 2428561 h 2439256"/>
              <a:gd name="connsiteX15" fmla="*/ 59122 w 4475366"/>
              <a:gd name="connsiteY15" fmla="*/ 2107719 h 2439256"/>
              <a:gd name="connsiteX16" fmla="*/ 59122 w 4475366"/>
              <a:gd name="connsiteY16" fmla="*/ 1225403 h 2439256"/>
              <a:gd name="connsiteX17" fmla="*/ 64469 w 4475366"/>
              <a:gd name="connsiteY17" fmla="*/ 214750 h 2439256"/>
              <a:gd name="connsiteX18" fmla="*/ 48427 w 4475366"/>
              <a:gd name="connsiteY18" fmla="*/ 91761 h 2439256"/>
              <a:gd name="connsiteX0" fmla="*/ 828549 w 4469537"/>
              <a:gd name="connsiteY0" fmla="*/ 512351 h 2439256"/>
              <a:gd name="connsiteX1" fmla="*/ 1828258 w 4469537"/>
              <a:gd name="connsiteY1" fmla="*/ 380907 h 2439256"/>
              <a:gd name="connsiteX2" fmla="*/ 2569749 w 4469537"/>
              <a:gd name="connsiteY2" fmla="*/ 114897 h 2439256"/>
              <a:gd name="connsiteX3" fmla="*/ 3125028 w 4469537"/>
              <a:gd name="connsiteY3" fmla="*/ 36927 h 2439256"/>
              <a:gd name="connsiteX4" fmla="*/ 3593251 w 4469537"/>
              <a:gd name="connsiteY4" fmla="*/ 2232 h 2439256"/>
              <a:gd name="connsiteX5" fmla="*/ 4074514 w 4469537"/>
              <a:gd name="connsiteY5" fmla="*/ 97108 h 2439256"/>
              <a:gd name="connsiteX6" fmla="*/ 4336535 w 4469537"/>
              <a:gd name="connsiteY6" fmla="*/ 492814 h 2439256"/>
              <a:gd name="connsiteX7" fmla="*/ 4464872 w 4469537"/>
              <a:gd name="connsiteY7" fmla="*/ 968729 h 2439256"/>
              <a:gd name="connsiteX8" fmla="*/ 4416745 w 4469537"/>
              <a:gd name="connsiteY8" fmla="*/ 1786877 h 2439256"/>
              <a:gd name="connsiteX9" fmla="*/ 4186808 w 4469537"/>
              <a:gd name="connsiteY9" fmla="*/ 2359045 h 2439256"/>
              <a:gd name="connsiteX10" fmla="*/ 4117293 w 4469537"/>
              <a:gd name="connsiteY10" fmla="*/ 2433908 h 2439256"/>
              <a:gd name="connsiteX11" fmla="*/ 3785756 w 4469537"/>
              <a:gd name="connsiteY11" fmla="*/ 2439256 h 2439256"/>
              <a:gd name="connsiteX12" fmla="*/ 2587945 w 4469537"/>
              <a:gd name="connsiteY12" fmla="*/ 2439256 h 2439256"/>
              <a:gd name="connsiteX13" fmla="*/ 1721672 w 4469537"/>
              <a:gd name="connsiteY13" fmla="*/ 2412519 h 2439256"/>
              <a:gd name="connsiteX14" fmla="*/ 37250 w 4469537"/>
              <a:gd name="connsiteY14" fmla="*/ 2428561 h 2439256"/>
              <a:gd name="connsiteX15" fmla="*/ 53293 w 4469537"/>
              <a:gd name="connsiteY15" fmla="*/ 2107719 h 2439256"/>
              <a:gd name="connsiteX16" fmla="*/ 53293 w 4469537"/>
              <a:gd name="connsiteY16" fmla="*/ 1225403 h 2439256"/>
              <a:gd name="connsiteX17" fmla="*/ 58640 w 4469537"/>
              <a:gd name="connsiteY17" fmla="*/ 214750 h 2439256"/>
              <a:gd name="connsiteX18" fmla="*/ 828549 w 4469537"/>
              <a:gd name="connsiteY18" fmla="*/ 512351 h 2439256"/>
              <a:gd name="connsiteX0" fmla="*/ 791298 w 4432286"/>
              <a:gd name="connsiteY0" fmla="*/ 512351 h 2439256"/>
              <a:gd name="connsiteX1" fmla="*/ 1791007 w 4432286"/>
              <a:gd name="connsiteY1" fmla="*/ 380907 h 2439256"/>
              <a:gd name="connsiteX2" fmla="*/ 2532498 w 4432286"/>
              <a:gd name="connsiteY2" fmla="*/ 114897 h 2439256"/>
              <a:gd name="connsiteX3" fmla="*/ 3087777 w 4432286"/>
              <a:gd name="connsiteY3" fmla="*/ 36927 h 2439256"/>
              <a:gd name="connsiteX4" fmla="*/ 3556000 w 4432286"/>
              <a:gd name="connsiteY4" fmla="*/ 2232 h 2439256"/>
              <a:gd name="connsiteX5" fmla="*/ 4037263 w 4432286"/>
              <a:gd name="connsiteY5" fmla="*/ 97108 h 2439256"/>
              <a:gd name="connsiteX6" fmla="*/ 4299284 w 4432286"/>
              <a:gd name="connsiteY6" fmla="*/ 492814 h 2439256"/>
              <a:gd name="connsiteX7" fmla="*/ 4427621 w 4432286"/>
              <a:gd name="connsiteY7" fmla="*/ 968729 h 2439256"/>
              <a:gd name="connsiteX8" fmla="*/ 4379494 w 4432286"/>
              <a:gd name="connsiteY8" fmla="*/ 1786877 h 2439256"/>
              <a:gd name="connsiteX9" fmla="*/ 4149557 w 4432286"/>
              <a:gd name="connsiteY9" fmla="*/ 2359045 h 2439256"/>
              <a:gd name="connsiteX10" fmla="*/ 4080042 w 4432286"/>
              <a:gd name="connsiteY10" fmla="*/ 2433908 h 2439256"/>
              <a:gd name="connsiteX11" fmla="*/ 3748505 w 4432286"/>
              <a:gd name="connsiteY11" fmla="*/ 2439256 h 2439256"/>
              <a:gd name="connsiteX12" fmla="*/ 2550694 w 4432286"/>
              <a:gd name="connsiteY12" fmla="*/ 2439256 h 2439256"/>
              <a:gd name="connsiteX13" fmla="*/ 1684421 w 4432286"/>
              <a:gd name="connsiteY13" fmla="*/ 2412519 h 2439256"/>
              <a:gd name="connsiteX14" fmla="*/ -1 w 4432286"/>
              <a:gd name="connsiteY14" fmla="*/ 2428561 h 2439256"/>
              <a:gd name="connsiteX15" fmla="*/ 16042 w 4432286"/>
              <a:gd name="connsiteY15" fmla="*/ 2107719 h 2439256"/>
              <a:gd name="connsiteX16" fmla="*/ 16042 w 4432286"/>
              <a:gd name="connsiteY16" fmla="*/ 1225403 h 2439256"/>
              <a:gd name="connsiteX17" fmla="*/ 791298 w 4432286"/>
              <a:gd name="connsiteY17" fmla="*/ 512351 h 2439256"/>
              <a:gd name="connsiteX0" fmla="*/ 849902 w 4490890"/>
              <a:gd name="connsiteY0" fmla="*/ 512351 h 2439256"/>
              <a:gd name="connsiteX1" fmla="*/ 1849611 w 4490890"/>
              <a:gd name="connsiteY1" fmla="*/ 380907 h 2439256"/>
              <a:gd name="connsiteX2" fmla="*/ 2591102 w 4490890"/>
              <a:gd name="connsiteY2" fmla="*/ 114897 h 2439256"/>
              <a:gd name="connsiteX3" fmla="*/ 3146381 w 4490890"/>
              <a:gd name="connsiteY3" fmla="*/ 36927 h 2439256"/>
              <a:gd name="connsiteX4" fmla="*/ 3614604 w 4490890"/>
              <a:gd name="connsiteY4" fmla="*/ 2232 h 2439256"/>
              <a:gd name="connsiteX5" fmla="*/ 4095867 w 4490890"/>
              <a:gd name="connsiteY5" fmla="*/ 97108 h 2439256"/>
              <a:gd name="connsiteX6" fmla="*/ 4357888 w 4490890"/>
              <a:gd name="connsiteY6" fmla="*/ 492814 h 2439256"/>
              <a:gd name="connsiteX7" fmla="*/ 4486225 w 4490890"/>
              <a:gd name="connsiteY7" fmla="*/ 968729 h 2439256"/>
              <a:gd name="connsiteX8" fmla="*/ 4438098 w 4490890"/>
              <a:gd name="connsiteY8" fmla="*/ 1786877 h 2439256"/>
              <a:gd name="connsiteX9" fmla="*/ 4208161 w 4490890"/>
              <a:gd name="connsiteY9" fmla="*/ 2359045 h 2439256"/>
              <a:gd name="connsiteX10" fmla="*/ 4138646 w 4490890"/>
              <a:gd name="connsiteY10" fmla="*/ 2433908 h 2439256"/>
              <a:gd name="connsiteX11" fmla="*/ 3807109 w 4490890"/>
              <a:gd name="connsiteY11" fmla="*/ 2439256 h 2439256"/>
              <a:gd name="connsiteX12" fmla="*/ 2609298 w 4490890"/>
              <a:gd name="connsiteY12" fmla="*/ 2439256 h 2439256"/>
              <a:gd name="connsiteX13" fmla="*/ 1743025 w 4490890"/>
              <a:gd name="connsiteY13" fmla="*/ 2412519 h 2439256"/>
              <a:gd name="connsiteX14" fmla="*/ 58603 w 4490890"/>
              <a:gd name="connsiteY14" fmla="*/ 2428561 h 2439256"/>
              <a:gd name="connsiteX15" fmla="*/ 74646 w 4490890"/>
              <a:gd name="connsiteY15" fmla="*/ 2107719 h 2439256"/>
              <a:gd name="connsiteX16" fmla="*/ 1015574 w 4490890"/>
              <a:gd name="connsiteY16" fmla="*/ 1579583 h 2439256"/>
              <a:gd name="connsiteX17" fmla="*/ 849902 w 4490890"/>
              <a:gd name="connsiteY17" fmla="*/ 512351 h 2439256"/>
              <a:gd name="connsiteX0" fmla="*/ 1027018 w 4490890"/>
              <a:gd name="connsiteY0" fmla="*/ 501283 h 2439256"/>
              <a:gd name="connsiteX1" fmla="*/ 1849611 w 4490890"/>
              <a:gd name="connsiteY1" fmla="*/ 380907 h 2439256"/>
              <a:gd name="connsiteX2" fmla="*/ 2591102 w 4490890"/>
              <a:gd name="connsiteY2" fmla="*/ 114897 h 2439256"/>
              <a:gd name="connsiteX3" fmla="*/ 3146381 w 4490890"/>
              <a:gd name="connsiteY3" fmla="*/ 36927 h 2439256"/>
              <a:gd name="connsiteX4" fmla="*/ 3614604 w 4490890"/>
              <a:gd name="connsiteY4" fmla="*/ 2232 h 2439256"/>
              <a:gd name="connsiteX5" fmla="*/ 4095867 w 4490890"/>
              <a:gd name="connsiteY5" fmla="*/ 97108 h 2439256"/>
              <a:gd name="connsiteX6" fmla="*/ 4357888 w 4490890"/>
              <a:gd name="connsiteY6" fmla="*/ 492814 h 2439256"/>
              <a:gd name="connsiteX7" fmla="*/ 4486225 w 4490890"/>
              <a:gd name="connsiteY7" fmla="*/ 968729 h 2439256"/>
              <a:gd name="connsiteX8" fmla="*/ 4438098 w 4490890"/>
              <a:gd name="connsiteY8" fmla="*/ 1786877 h 2439256"/>
              <a:gd name="connsiteX9" fmla="*/ 4208161 w 4490890"/>
              <a:gd name="connsiteY9" fmla="*/ 2359045 h 2439256"/>
              <a:gd name="connsiteX10" fmla="*/ 4138646 w 4490890"/>
              <a:gd name="connsiteY10" fmla="*/ 2433908 h 2439256"/>
              <a:gd name="connsiteX11" fmla="*/ 3807109 w 4490890"/>
              <a:gd name="connsiteY11" fmla="*/ 2439256 h 2439256"/>
              <a:gd name="connsiteX12" fmla="*/ 2609298 w 4490890"/>
              <a:gd name="connsiteY12" fmla="*/ 2439256 h 2439256"/>
              <a:gd name="connsiteX13" fmla="*/ 1743025 w 4490890"/>
              <a:gd name="connsiteY13" fmla="*/ 2412519 h 2439256"/>
              <a:gd name="connsiteX14" fmla="*/ 58603 w 4490890"/>
              <a:gd name="connsiteY14" fmla="*/ 2428561 h 2439256"/>
              <a:gd name="connsiteX15" fmla="*/ 74646 w 4490890"/>
              <a:gd name="connsiteY15" fmla="*/ 2107719 h 2439256"/>
              <a:gd name="connsiteX16" fmla="*/ 1015574 w 4490890"/>
              <a:gd name="connsiteY16" fmla="*/ 1579583 h 2439256"/>
              <a:gd name="connsiteX17" fmla="*/ 1027018 w 4490890"/>
              <a:gd name="connsiteY17" fmla="*/ 501283 h 2439256"/>
              <a:gd name="connsiteX0" fmla="*/ 979422 w 4443294"/>
              <a:gd name="connsiteY0" fmla="*/ 501283 h 2439256"/>
              <a:gd name="connsiteX1" fmla="*/ 1802015 w 4443294"/>
              <a:gd name="connsiteY1" fmla="*/ 380907 h 2439256"/>
              <a:gd name="connsiteX2" fmla="*/ 2543506 w 4443294"/>
              <a:gd name="connsiteY2" fmla="*/ 114897 h 2439256"/>
              <a:gd name="connsiteX3" fmla="*/ 3098785 w 4443294"/>
              <a:gd name="connsiteY3" fmla="*/ 36927 h 2439256"/>
              <a:gd name="connsiteX4" fmla="*/ 3567008 w 4443294"/>
              <a:gd name="connsiteY4" fmla="*/ 2232 h 2439256"/>
              <a:gd name="connsiteX5" fmla="*/ 4048271 w 4443294"/>
              <a:gd name="connsiteY5" fmla="*/ 97108 h 2439256"/>
              <a:gd name="connsiteX6" fmla="*/ 4310292 w 4443294"/>
              <a:gd name="connsiteY6" fmla="*/ 492814 h 2439256"/>
              <a:gd name="connsiteX7" fmla="*/ 4438629 w 4443294"/>
              <a:gd name="connsiteY7" fmla="*/ 968729 h 2439256"/>
              <a:gd name="connsiteX8" fmla="*/ 4390502 w 4443294"/>
              <a:gd name="connsiteY8" fmla="*/ 1786877 h 2439256"/>
              <a:gd name="connsiteX9" fmla="*/ 4160565 w 4443294"/>
              <a:gd name="connsiteY9" fmla="*/ 2359045 h 2439256"/>
              <a:gd name="connsiteX10" fmla="*/ 4091050 w 4443294"/>
              <a:gd name="connsiteY10" fmla="*/ 2433908 h 2439256"/>
              <a:gd name="connsiteX11" fmla="*/ 3759513 w 4443294"/>
              <a:gd name="connsiteY11" fmla="*/ 2439256 h 2439256"/>
              <a:gd name="connsiteX12" fmla="*/ 2561702 w 4443294"/>
              <a:gd name="connsiteY12" fmla="*/ 2439256 h 2439256"/>
              <a:gd name="connsiteX13" fmla="*/ 1695429 w 4443294"/>
              <a:gd name="connsiteY13" fmla="*/ 2412519 h 2439256"/>
              <a:gd name="connsiteX14" fmla="*/ 11007 w 4443294"/>
              <a:gd name="connsiteY14" fmla="*/ 2428561 h 2439256"/>
              <a:gd name="connsiteX15" fmla="*/ 967978 w 4443294"/>
              <a:gd name="connsiteY15" fmla="*/ 1579583 h 2439256"/>
              <a:gd name="connsiteX16" fmla="*/ 979422 w 4443294"/>
              <a:gd name="connsiteY16" fmla="*/ 501283 h 2439256"/>
              <a:gd name="connsiteX0" fmla="*/ 69726 w 3533598"/>
              <a:gd name="connsiteY0" fmla="*/ 501283 h 2450697"/>
              <a:gd name="connsiteX1" fmla="*/ 892319 w 3533598"/>
              <a:gd name="connsiteY1" fmla="*/ 380907 h 2450697"/>
              <a:gd name="connsiteX2" fmla="*/ 1633810 w 3533598"/>
              <a:gd name="connsiteY2" fmla="*/ 114897 h 2450697"/>
              <a:gd name="connsiteX3" fmla="*/ 2189089 w 3533598"/>
              <a:gd name="connsiteY3" fmla="*/ 36927 h 2450697"/>
              <a:gd name="connsiteX4" fmla="*/ 2657312 w 3533598"/>
              <a:gd name="connsiteY4" fmla="*/ 2232 h 2450697"/>
              <a:gd name="connsiteX5" fmla="*/ 3138575 w 3533598"/>
              <a:gd name="connsiteY5" fmla="*/ 97108 h 2450697"/>
              <a:gd name="connsiteX6" fmla="*/ 3400596 w 3533598"/>
              <a:gd name="connsiteY6" fmla="*/ 492814 h 2450697"/>
              <a:gd name="connsiteX7" fmla="*/ 3528933 w 3533598"/>
              <a:gd name="connsiteY7" fmla="*/ 968729 h 2450697"/>
              <a:gd name="connsiteX8" fmla="*/ 3480806 w 3533598"/>
              <a:gd name="connsiteY8" fmla="*/ 1786877 h 2450697"/>
              <a:gd name="connsiteX9" fmla="*/ 3250869 w 3533598"/>
              <a:gd name="connsiteY9" fmla="*/ 2359045 h 2450697"/>
              <a:gd name="connsiteX10" fmla="*/ 3181354 w 3533598"/>
              <a:gd name="connsiteY10" fmla="*/ 2433908 h 2450697"/>
              <a:gd name="connsiteX11" fmla="*/ 2849817 w 3533598"/>
              <a:gd name="connsiteY11" fmla="*/ 2439256 h 2450697"/>
              <a:gd name="connsiteX12" fmla="*/ 1652006 w 3533598"/>
              <a:gd name="connsiteY12" fmla="*/ 2439256 h 2450697"/>
              <a:gd name="connsiteX13" fmla="*/ 785733 w 3533598"/>
              <a:gd name="connsiteY13" fmla="*/ 2412519 h 2450697"/>
              <a:gd name="connsiteX14" fmla="*/ 230424 w 3533598"/>
              <a:gd name="connsiteY14" fmla="*/ 2450697 h 2450697"/>
              <a:gd name="connsiteX15" fmla="*/ 58282 w 3533598"/>
              <a:gd name="connsiteY15" fmla="*/ 1579583 h 2450697"/>
              <a:gd name="connsiteX16" fmla="*/ 69726 w 3533598"/>
              <a:gd name="connsiteY16" fmla="*/ 501283 h 2450697"/>
              <a:gd name="connsiteX0" fmla="*/ 79028 w 3542900"/>
              <a:gd name="connsiteY0" fmla="*/ 501283 h 2450697"/>
              <a:gd name="connsiteX1" fmla="*/ 901621 w 3542900"/>
              <a:gd name="connsiteY1" fmla="*/ 380907 h 2450697"/>
              <a:gd name="connsiteX2" fmla="*/ 1643112 w 3542900"/>
              <a:gd name="connsiteY2" fmla="*/ 114897 h 2450697"/>
              <a:gd name="connsiteX3" fmla="*/ 2198391 w 3542900"/>
              <a:gd name="connsiteY3" fmla="*/ 36927 h 2450697"/>
              <a:gd name="connsiteX4" fmla="*/ 2666614 w 3542900"/>
              <a:gd name="connsiteY4" fmla="*/ 2232 h 2450697"/>
              <a:gd name="connsiteX5" fmla="*/ 3147877 w 3542900"/>
              <a:gd name="connsiteY5" fmla="*/ 97108 h 2450697"/>
              <a:gd name="connsiteX6" fmla="*/ 3409898 w 3542900"/>
              <a:gd name="connsiteY6" fmla="*/ 492814 h 2450697"/>
              <a:gd name="connsiteX7" fmla="*/ 3538235 w 3542900"/>
              <a:gd name="connsiteY7" fmla="*/ 968729 h 2450697"/>
              <a:gd name="connsiteX8" fmla="*/ 3490108 w 3542900"/>
              <a:gd name="connsiteY8" fmla="*/ 1786877 h 2450697"/>
              <a:gd name="connsiteX9" fmla="*/ 3260171 w 3542900"/>
              <a:gd name="connsiteY9" fmla="*/ 2359045 h 2450697"/>
              <a:gd name="connsiteX10" fmla="*/ 3190656 w 3542900"/>
              <a:gd name="connsiteY10" fmla="*/ 2433908 h 2450697"/>
              <a:gd name="connsiteX11" fmla="*/ 2859119 w 3542900"/>
              <a:gd name="connsiteY11" fmla="*/ 2439256 h 2450697"/>
              <a:gd name="connsiteX12" fmla="*/ 1661308 w 3542900"/>
              <a:gd name="connsiteY12" fmla="*/ 2439256 h 2450697"/>
              <a:gd name="connsiteX13" fmla="*/ 795035 w 3542900"/>
              <a:gd name="connsiteY13" fmla="*/ 2412519 h 2450697"/>
              <a:gd name="connsiteX14" fmla="*/ 239726 w 3542900"/>
              <a:gd name="connsiteY14" fmla="*/ 2450697 h 2450697"/>
              <a:gd name="connsiteX15" fmla="*/ 56515 w 3542900"/>
              <a:gd name="connsiteY15" fmla="*/ 2265807 h 2450697"/>
              <a:gd name="connsiteX16" fmla="*/ 79028 w 3542900"/>
              <a:gd name="connsiteY16" fmla="*/ 501283 h 2450697"/>
              <a:gd name="connsiteX0" fmla="*/ 47582 w 3511454"/>
              <a:gd name="connsiteY0" fmla="*/ 501283 h 2461765"/>
              <a:gd name="connsiteX1" fmla="*/ 870175 w 3511454"/>
              <a:gd name="connsiteY1" fmla="*/ 380907 h 2461765"/>
              <a:gd name="connsiteX2" fmla="*/ 1611666 w 3511454"/>
              <a:gd name="connsiteY2" fmla="*/ 114897 h 2461765"/>
              <a:gd name="connsiteX3" fmla="*/ 2166945 w 3511454"/>
              <a:gd name="connsiteY3" fmla="*/ 36927 h 2461765"/>
              <a:gd name="connsiteX4" fmla="*/ 2635168 w 3511454"/>
              <a:gd name="connsiteY4" fmla="*/ 2232 h 2461765"/>
              <a:gd name="connsiteX5" fmla="*/ 3116431 w 3511454"/>
              <a:gd name="connsiteY5" fmla="*/ 97108 h 2461765"/>
              <a:gd name="connsiteX6" fmla="*/ 3378452 w 3511454"/>
              <a:gd name="connsiteY6" fmla="*/ 492814 h 2461765"/>
              <a:gd name="connsiteX7" fmla="*/ 3506789 w 3511454"/>
              <a:gd name="connsiteY7" fmla="*/ 968729 h 2461765"/>
              <a:gd name="connsiteX8" fmla="*/ 3458662 w 3511454"/>
              <a:gd name="connsiteY8" fmla="*/ 1786877 h 2461765"/>
              <a:gd name="connsiteX9" fmla="*/ 3228725 w 3511454"/>
              <a:gd name="connsiteY9" fmla="*/ 2359045 h 2461765"/>
              <a:gd name="connsiteX10" fmla="*/ 3159210 w 3511454"/>
              <a:gd name="connsiteY10" fmla="*/ 2433908 h 2461765"/>
              <a:gd name="connsiteX11" fmla="*/ 2827673 w 3511454"/>
              <a:gd name="connsiteY11" fmla="*/ 2439256 h 2461765"/>
              <a:gd name="connsiteX12" fmla="*/ 1629862 w 3511454"/>
              <a:gd name="connsiteY12" fmla="*/ 2439256 h 2461765"/>
              <a:gd name="connsiteX13" fmla="*/ 763589 w 3511454"/>
              <a:gd name="connsiteY13" fmla="*/ 2412519 h 2461765"/>
              <a:gd name="connsiteX14" fmla="*/ 651069 w 3511454"/>
              <a:gd name="connsiteY14" fmla="*/ 2461765 h 2461765"/>
              <a:gd name="connsiteX15" fmla="*/ 25069 w 3511454"/>
              <a:gd name="connsiteY15" fmla="*/ 2265807 h 2461765"/>
              <a:gd name="connsiteX16" fmla="*/ 47582 w 3511454"/>
              <a:gd name="connsiteY16" fmla="*/ 501283 h 2461765"/>
              <a:gd name="connsiteX0" fmla="*/ 69031 w 3532903"/>
              <a:gd name="connsiteY0" fmla="*/ 501283 h 2527703"/>
              <a:gd name="connsiteX1" fmla="*/ 891624 w 3532903"/>
              <a:gd name="connsiteY1" fmla="*/ 380907 h 2527703"/>
              <a:gd name="connsiteX2" fmla="*/ 1633115 w 3532903"/>
              <a:gd name="connsiteY2" fmla="*/ 114897 h 2527703"/>
              <a:gd name="connsiteX3" fmla="*/ 2188394 w 3532903"/>
              <a:gd name="connsiteY3" fmla="*/ 36927 h 2527703"/>
              <a:gd name="connsiteX4" fmla="*/ 2656617 w 3532903"/>
              <a:gd name="connsiteY4" fmla="*/ 2232 h 2527703"/>
              <a:gd name="connsiteX5" fmla="*/ 3137880 w 3532903"/>
              <a:gd name="connsiteY5" fmla="*/ 97108 h 2527703"/>
              <a:gd name="connsiteX6" fmla="*/ 3399901 w 3532903"/>
              <a:gd name="connsiteY6" fmla="*/ 492814 h 2527703"/>
              <a:gd name="connsiteX7" fmla="*/ 3528238 w 3532903"/>
              <a:gd name="connsiteY7" fmla="*/ 968729 h 2527703"/>
              <a:gd name="connsiteX8" fmla="*/ 3480111 w 3532903"/>
              <a:gd name="connsiteY8" fmla="*/ 1786877 h 2527703"/>
              <a:gd name="connsiteX9" fmla="*/ 3250174 w 3532903"/>
              <a:gd name="connsiteY9" fmla="*/ 2359045 h 2527703"/>
              <a:gd name="connsiteX10" fmla="*/ 3180659 w 3532903"/>
              <a:gd name="connsiteY10" fmla="*/ 2433908 h 2527703"/>
              <a:gd name="connsiteX11" fmla="*/ 2849122 w 3532903"/>
              <a:gd name="connsiteY11" fmla="*/ 2439256 h 2527703"/>
              <a:gd name="connsiteX12" fmla="*/ 1651311 w 3532903"/>
              <a:gd name="connsiteY12" fmla="*/ 2439256 h 2527703"/>
              <a:gd name="connsiteX13" fmla="*/ 785038 w 3532903"/>
              <a:gd name="connsiteY13" fmla="*/ 2412519 h 2527703"/>
              <a:gd name="connsiteX14" fmla="*/ 672518 w 3532903"/>
              <a:gd name="connsiteY14" fmla="*/ 2461765 h 2527703"/>
              <a:gd name="connsiteX15" fmla="*/ 24379 w 3532903"/>
              <a:gd name="connsiteY15" fmla="*/ 2398625 h 2527703"/>
              <a:gd name="connsiteX16" fmla="*/ 69031 w 3532903"/>
              <a:gd name="connsiteY16" fmla="*/ 501283 h 2527703"/>
              <a:gd name="connsiteX0" fmla="*/ 45420 w 3509292"/>
              <a:gd name="connsiteY0" fmla="*/ 501283 h 2439255"/>
              <a:gd name="connsiteX1" fmla="*/ 868013 w 3509292"/>
              <a:gd name="connsiteY1" fmla="*/ 380907 h 2439255"/>
              <a:gd name="connsiteX2" fmla="*/ 1609504 w 3509292"/>
              <a:gd name="connsiteY2" fmla="*/ 114897 h 2439255"/>
              <a:gd name="connsiteX3" fmla="*/ 2164783 w 3509292"/>
              <a:gd name="connsiteY3" fmla="*/ 36927 h 2439255"/>
              <a:gd name="connsiteX4" fmla="*/ 2633006 w 3509292"/>
              <a:gd name="connsiteY4" fmla="*/ 2232 h 2439255"/>
              <a:gd name="connsiteX5" fmla="*/ 3114269 w 3509292"/>
              <a:gd name="connsiteY5" fmla="*/ 97108 h 2439255"/>
              <a:gd name="connsiteX6" fmla="*/ 3376290 w 3509292"/>
              <a:gd name="connsiteY6" fmla="*/ 492814 h 2439255"/>
              <a:gd name="connsiteX7" fmla="*/ 3504627 w 3509292"/>
              <a:gd name="connsiteY7" fmla="*/ 968729 h 2439255"/>
              <a:gd name="connsiteX8" fmla="*/ 3456500 w 3509292"/>
              <a:gd name="connsiteY8" fmla="*/ 1786877 h 2439255"/>
              <a:gd name="connsiteX9" fmla="*/ 3226563 w 3509292"/>
              <a:gd name="connsiteY9" fmla="*/ 2359045 h 2439255"/>
              <a:gd name="connsiteX10" fmla="*/ 3157048 w 3509292"/>
              <a:gd name="connsiteY10" fmla="*/ 2433908 h 2439255"/>
              <a:gd name="connsiteX11" fmla="*/ 2825511 w 3509292"/>
              <a:gd name="connsiteY11" fmla="*/ 2439256 h 2439255"/>
              <a:gd name="connsiteX12" fmla="*/ 1627700 w 3509292"/>
              <a:gd name="connsiteY12" fmla="*/ 2439256 h 2439255"/>
              <a:gd name="connsiteX13" fmla="*/ 761427 w 3509292"/>
              <a:gd name="connsiteY13" fmla="*/ 2412519 h 2439255"/>
              <a:gd name="connsiteX14" fmla="*/ 768 w 3509292"/>
              <a:gd name="connsiteY14" fmla="*/ 2398625 h 2439255"/>
              <a:gd name="connsiteX15" fmla="*/ 45420 w 3509292"/>
              <a:gd name="connsiteY15" fmla="*/ 501283 h 2439255"/>
              <a:gd name="connsiteX0" fmla="*/ 45418 w 3509290"/>
              <a:gd name="connsiteY0" fmla="*/ 501283 h 2439257"/>
              <a:gd name="connsiteX1" fmla="*/ 304228 w 3509290"/>
              <a:gd name="connsiteY1" fmla="*/ 329428 h 2439257"/>
              <a:gd name="connsiteX2" fmla="*/ 868011 w 3509290"/>
              <a:gd name="connsiteY2" fmla="*/ 380907 h 2439257"/>
              <a:gd name="connsiteX3" fmla="*/ 1609502 w 3509290"/>
              <a:gd name="connsiteY3" fmla="*/ 114897 h 2439257"/>
              <a:gd name="connsiteX4" fmla="*/ 2164781 w 3509290"/>
              <a:gd name="connsiteY4" fmla="*/ 36927 h 2439257"/>
              <a:gd name="connsiteX5" fmla="*/ 2633004 w 3509290"/>
              <a:gd name="connsiteY5" fmla="*/ 2232 h 2439257"/>
              <a:gd name="connsiteX6" fmla="*/ 3114267 w 3509290"/>
              <a:gd name="connsiteY6" fmla="*/ 97108 h 2439257"/>
              <a:gd name="connsiteX7" fmla="*/ 3376288 w 3509290"/>
              <a:gd name="connsiteY7" fmla="*/ 492814 h 2439257"/>
              <a:gd name="connsiteX8" fmla="*/ 3504625 w 3509290"/>
              <a:gd name="connsiteY8" fmla="*/ 968729 h 2439257"/>
              <a:gd name="connsiteX9" fmla="*/ 3456498 w 3509290"/>
              <a:gd name="connsiteY9" fmla="*/ 1786877 h 2439257"/>
              <a:gd name="connsiteX10" fmla="*/ 3226561 w 3509290"/>
              <a:gd name="connsiteY10" fmla="*/ 2359045 h 2439257"/>
              <a:gd name="connsiteX11" fmla="*/ 3157046 w 3509290"/>
              <a:gd name="connsiteY11" fmla="*/ 2433908 h 2439257"/>
              <a:gd name="connsiteX12" fmla="*/ 2825509 w 3509290"/>
              <a:gd name="connsiteY12" fmla="*/ 2439256 h 2439257"/>
              <a:gd name="connsiteX13" fmla="*/ 1627698 w 3509290"/>
              <a:gd name="connsiteY13" fmla="*/ 2439256 h 2439257"/>
              <a:gd name="connsiteX14" fmla="*/ 761425 w 3509290"/>
              <a:gd name="connsiteY14" fmla="*/ 2412519 h 2439257"/>
              <a:gd name="connsiteX15" fmla="*/ 766 w 3509290"/>
              <a:gd name="connsiteY15" fmla="*/ 2398625 h 2439257"/>
              <a:gd name="connsiteX16" fmla="*/ 45418 w 3509290"/>
              <a:gd name="connsiteY16" fmla="*/ 501283 h 2439257"/>
              <a:gd name="connsiteX0" fmla="*/ 44652 w 3508524"/>
              <a:gd name="connsiteY0" fmla="*/ 501283 h 2439255"/>
              <a:gd name="connsiteX1" fmla="*/ 292393 w 3508524"/>
              <a:gd name="connsiteY1" fmla="*/ 528655 h 2439255"/>
              <a:gd name="connsiteX2" fmla="*/ 867245 w 3508524"/>
              <a:gd name="connsiteY2" fmla="*/ 380907 h 2439255"/>
              <a:gd name="connsiteX3" fmla="*/ 1608736 w 3508524"/>
              <a:gd name="connsiteY3" fmla="*/ 114897 h 2439255"/>
              <a:gd name="connsiteX4" fmla="*/ 2164015 w 3508524"/>
              <a:gd name="connsiteY4" fmla="*/ 36927 h 2439255"/>
              <a:gd name="connsiteX5" fmla="*/ 2632238 w 3508524"/>
              <a:gd name="connsiteY5" fmla="*/ 2232 h 2439255"/>
              <a:gd name="connsiteX6" fmla="*/ 3113501 w 3508524"/>
              <a:gd name="connsiteY6" fmla="*/ 97108 h 2439255"/>
              <a:gd name="connsiteX7" fmla="*/ 3375522 w 3508524"/>
              <a:gd name="connsiteY7" fmla="*/ 492814 h 2439255"/>
              <a:gd name="connsiteX8" fmla="*/ 3503859 w 3508524"/>
              <a:gd name="connsiteY8" fmla="*/ 968729 h 2439255"/>
              <a:gd name="connsiteX9" fmla="*/ 3455732 w 3508524"/>
              <a:gd name="connsiteY9" fmla="*/ 1786877 h 2439255"/>
              <a:gd name="connsiteX10" fmla="*/ 3225795 w 3508524"/>
              <a:gd name="connsiteY10" fmla="*/ 2359045 h 2439255"/>
              <a:gd name="connsiteX11" fmla="*/ 3156280 w 3508524"/>
              <a:gd name="connsiteY11" fmla="*/ 2433908 h 2439255"/>
              <a:gd name="connsiteX12" fmla="*/ 2824743 w 3508524"/>
              <a:gd name="connsiteY12" fmla="*/ 2439256 h 2439255"/>
              <a:gd name="connsiteX13" fmla="*/ 1626932 w 3508524"/>
              <a:gd name="connsiteY13" fmla="*/ 2439256 h 2439255"/>
              <a:gd name="connsiteX14" fmla="*/ 760659 w 3508524"/>
              <a:gd name="connsiteY14" fmla="*/ 2412519 h 2439255"/>
              <a:gd name="connsiteX15" fmla="*/ 0 w 3508524"/>
              <a:gd name="connsiteY15" fmla="*/ 2398625 h 2439255"/>
              <a:gd name="connsiteX16" fmla="*/ 44652 w 3508524"/>
              <a:gd name="connsiteY16" fmla="*/ 501283 h 2439255"/>
              <a:gd name="connsiteX0" fmla="*/ 15964 w 3524488"/>
              <a:gd name="connsiteY0" fmla="*/ 2398625 h 2439257"/>
              <a:gd name="connsiteX1" fmla="*/ 308357 w 3524488"/>
              <a:gd name="connsiteY1" fmla="*/ 528655 h 2439257"/>
              <a:gd name="connsiteX2" fmla="*/ 883209 w 3524488"/>
              <a:gd name="connsiteY2" fmla="*/ 380907 h 2439257"/>
              <a:gd name="connsiteX3" fmla="*/ 1624700 w 3524488"/>
              <a:gd name="connsiteY3" fmla="*/ 114897 h 2439257"/>
              <a:gd name="connsiteX4" fmla="*/ 2179979 w 3524488"/>
              <a:gd name="connsiteY4" fmla="*/ 36927 h 2439257"/>
              <a:gd name="connsiteX5" fmla="*/ 2648202 w 3524488"/>
              <a:gd name="connsiteY5" fmla="*/ 2232 h 2439257"/>
              <a:gd name="connsiteX6" fmla="*/ 3129465 w 3524488"/>
              <a:gd name="connsiteY6" fmla="*/ 97108 h 2439257"/>
              <a:gd name="connsiteX7" fmla="*/ 3391486 w 3524488"/>
              <a:gd name="connsiteY7" fmla="*/ 492814 h 2439257"/>
              <a:gd name="connsiteX8" fmla="*/ 3519823 w 3524488"/>
              <a:gd name="connsiteY8" fmla="*/ 968729 h 2439257"/>
              <a:gd name="connsiteX9" fmla="*/ 3471696 w 3524488"/>
              <a:gd name="connsiteY9" fmla="*/ 1786877 h 2439257"/>
              <a:gd name="connsiteX10" fmla="*/ 3241759 w 3524488"/>
              <a:gd name="connsiteY10" fmla="*/ 2359045 h 2439257"/>
              <a:gd name="connsiteX11" fmla="*/ 3172244 w 3524488"/>
              <a:gd name="connsiteY11" fmla="*/ 2433908 h 2439257"/>
              <a:gd name="connsiteX12" fmla="*/ 2840707 w 3524488"/>
              <a:gd name="connsiteY12" fmla="*/ 2439256 h 2439257"/>
              <a:gd name="connsiteX13" fmla="*/ 1642896 w 3524488"/>
              <a:gd name="connsiteY13" fmla="*/ 2439256 h 2439257"/>
              <a:gd name="connsiteX14" fmla="*/ 776623 w 3524488"/>
              <a:gd name="connsiteY14" fmla="*/ 2412519 h 2439257"/>
              <a:gd name="connsiteX15" fmla="*/ 15964 w 3524488"/>
              <a:gd name="connsiteY15" fmla="*/ 2398625 h 2439257"/>
              <a:gd name="connsiteX0" fmla="*/ 59454 w 3567978"/>
              <a:gd name="connsiteY0" fmla="*/ 2398625 h 2439255"/>
              <a:gd name="connsiteX1" fmla="*/ 108313 w 3567978"/>
              <a:gd name="connsiteY1" fmla="*/ 628268 h 2439255"/>
              <a:gd name="connsiteX2" fmla="*/ 926699 w 3567978"/>
              <a:gd name="connsiteY2" fmla="*/ 380907 h 2439255"/>
              <a:gd name="connsiteX3" fmla="*/ 1668190 w 3567978"/>
              <a:gd name="connsiteY3" fmla="*/ 114897 h 2439255"/>
              <a:gd name="connsiteX4" fmla="*/ 2223469 w 3567978"/>
              <a:gd name="connsiteY4" fmla="*/ 36927 h 2439255"/>
              <a:gd name="connsiteX5" fmla="*/ 2691692 w 3567978"/>
              <a:gd name="connsiteY5" fmla="*/ 2232 h 2439255"/>
              <a:gd name="connsiteX6" fmla="*/ 3172955 w 3567978"/>
              <a:gd name="connsiteY6" fmla="*/ 97108 h 2439255"/>
              <a:gd name="connsiteX7" fmla="*/ 3434976 w 3567978"/>
              <a:gd name="connsiteY7" fmla="*/ 492814 h 2439255"/>
              <a:gd name="connsiteX8" fmla="*/ 3563313 w 3567978"/>
              <a:gd name="connsiteY8" fmla="*/ 968729 h 2439255"/>
              <a:gd name="connsiteX9" fmla="*/ 3515186 w 3567978"/>
              <a:gd name="connsiteY9" fmla="*/ 1786877 h 2439255"/>
              <a:gd name="connsiteX10" fmla="*/ 3285249 w 3567978"/>
              <a:gd name="connsiteY10" fmla="*/ 2359045 h 2439255"/>
              <a:gd name="connsiteX11" fmla="*/ 3215734 w 3567978"/>
              <a:gd name="connsiteY11" fmla="*/ 2433908 h 2439255"/>
              <a:gd name="connsiteX12" fmla="*/ 2884197 w 3567978"/>
              <a:gd name="connsiteY12" fmla="*/ 2439256 h 2439255"/>
              <a:gd name="connsiteX13" fmla="*/ 1686386 w 3567978"/>
              <a:gd name="connsiteY13" fmla="*/ 2439256 h 2439255"/>
              <a:gd name="connsiteX14" fmla="*/ 820113 w 3567978"/>
              <a:gd name="connsiteY14" fmla="*/ 2412519 h 2439255"/>
              <a:gd name="connsiteX15" fmla="*/ 59454 w 3567978"/>
              <a:gd name="connsiteY15" fmla="*/ 2398625 h 2439255"/>
              <a:gd name="connsiteX0" fmla="*/ 111327 w 3619851"/>
              <a:gd name="connsiteY0" fmla="*/ 2398625 h 2439257"/>
              <a:gd name="connsiteX1" fmla="*/ 71628 w 3619851"/>
              <a:gd name="connsiteY1" fmla="*/ 860698 h 2439257"/>
              <a:gd name="connsiteX2" fmla="*/ 978572 w 3619851"/>
              <a:gd name="connsiteY2" fmla="*/ 380907 h 2439257"/>
              <a:gd name="connsiteX3" fmla="*/ 1720063 w 3619851"/>
              <a:gd name="connsiteY3" fmla="*/ 114897 h 2439257"/>
              <a:gd name="connsiteX4" fmla="*/ 2275342 w 3619851"/>
              <a:gd name="connsiteY4" fmla="*/ 36927 h 2439257"/>
              <a:gd name="connsiteX5" fmla="*/ 2743565 w 3619851"/>
              <a:gd name="connsiteY5" fmla="*/ 2232 h 2439257"/>
              <a:gd name="connsiteX6" fmla="*/ 3224828 w 3619851"/>
              <a:gd name="connsiteY6" fmla="*/ 97108 h 2439257"/>
              <a:gd name="connsiteX7" fmla="*/ 3486849 w 3619851"/>
              <a:gd name="connsiteY7" fmla="*/ 492814 h 2439257"/>
              <a:gd name="connsiteX8" fmla="*/ 3615186 w 3619851"/>
              <a:gd name="connsiteY8" fmla="*/ 968729 h 2439257"/>
              <a:gd name="connsiteX9" fmla="*/ 3567059 w 3619851"/>
              <a:gd name="connsiteY9" fmla="*/ 1786877 h 2439257"/>
              <a:gd name="connsiteX10" fmla="*/ 3337122 w 3619851"/>
              <a:gd name="connsiteY10" fmla="*/ 2359045 h 2439257"/>
              <a:gd name="connsiteX11" fmla="*/ 3267607 w 3619851"/>
              <a:gd name="connsiteY11" fmla="*/ 2433908 h 2439257"/>
              <a:gd name="connsiteX12" fmla="*/ 2936070 w 3619851"/>
              <a:gd name="connsiteY12" fmla="*/ 2439256 h 2439257"/>
              <a:gd name="connsiteX13" fmla="*/ 1738259 w 3619851"/>
              <a:gd name="connsiteY13" fmla="*/ 2439256 h 2439257"/>
              <a:gd name="connsiteX14" fmla="*/ 871986 w 3619851"/>
              <a:gd name="connsiteY14" fmla="*/ 2412519 h 2439257"/>
              <a:gd name="connsiteX15" fmla="*/ 111327 w 3619851"/>
              <a:gd name="connsiteY15" fmla="*/ 2398625 h 2439257"/>
              <a:gd name="connsiteX0" fmla="*/ 39699 w 3548223"/>
              <a:gd name="connsiteY0" fmla="*/ 2398625 h 2439255"/>
              <a:gd name="connsiteX1" fmla="*/ 0 w 3548223"/>
              <a:gd name="connsiteY1" fmla="*/ 860698 h 2439255"/>
              <a:gd name="connsiteX2" fmla="*/ 906944 w 3548223"/>
              <a:gd name="connsiteY2" fmla="*/ 380907 h 2439255"/>
              <a:gd name="connsiteX3" fmla="*/ 1648435 w 3548223"/>
              <a:gd name="connsiteY3" fmla="*/ 114897 h 2439255"/>
              <a:gd name="connsiteX4" fmla="*/ 2203714 w 3548223"/>
              <a:gd name="connsiteY4" fmla="*/ 36927 h 2439255"/>
              <a:gd name="connsiteX5" fmla="*/ 2671937 w 3548223"/>
              <a:gd name="connsiteY5" fmla="*/ 2232 h 2439255"/>
              <a:gd name="connsiteX6" fmla="*/ 3153200 w 3548223"/>
              <a:gd name="connsiteY6" fmla="*/ 97108 h 2439255"/>
              <a:gd name="connsiteX7" fmla="*/ 3415221 w 3548223"/>
              <a:gd name="connsiteY7" fmla="*/ 492814 h 2439255"/>
              <a:gd name="connsiteX8" fmla="*/ 3543558 w 3548223"/>
              <a:gd name="connsiteY8" fmla="*/ 968729 h 2439255"/>
              <a:gd name="connsiteX9" fmla="*/ 3495431 w 3548223"/>
              <a:gd name="connsiteY9" fmla="*/ 1786877 h 2439255"/>
              <a:gd name="connsiteX10" fmla="*/ 3265494 w 3548223"/>
              <a:gd name="connsiteY10" fmla="*/ 2359045 h 2439255"/>
              <a:gd name="connsiteX11" fmla="*/ 3195979 w 3548223"/>
              <a:gd name="connsiteY11" fmla="*/ 2433908 h 2439255"/>
              <a:gd name="connsiteX12" fmla="*/ 2864442 w 3548223"/>
              <a:gd name="connsiteY12" fmla="*/ 2439256 h 2439255"/>
              <a:gd name="connsiteX13" fmla="*/ 1666631 w 3548223"/>
              <a:gd name="connsiteY13" fmla="*/ 2439256 h 2439255"/>
              <a:gd name="connsiteX14" fmla="*/ 800358 w 3548223"/>
              <a:gd name="connsiteY14" fmla="*/ 2412519 h 2439255"/>
              <a:gd name="connsiteX15" fmla="*/ 39699 w 3548223"/>
              <a:gd name="connsiteY15" fmla="*/ 2398625 h 2439255"/>
              <a:gd name="connsiteX0" fmla="*/ 978528 w 4487052"/>
              <a:gd name="connsiteY0" fmla="*/ 2398625 h 2439257"/>
              <a:gd name="connsiteX1" fmla="*/ 0 w 4487052"/>
              <a:gd name="connsiteY1" fmla="*/ 806418 h 2439257"/>
              <a:gd name="connsiteX2" fmla="*/ 1845773 w 4487052"/>
              <a:gd name="connsiteY2" fmla="*/ 380907 h 2439257"/>
              <a:gd name="connsiteX3" fmla="*/ 2587264 w 4487052"/>
              <a:gd name="connsiteY3" fmla="*/ 114897 h 2439257"/>
              <a:gd name="connsiteX4" fmla="*/ 3142543 w 4487052"/>
              <a:gd name="connsiteY4" fmla="*/ 36927 h 2439257"/>
              <a:gd name="connsiteX5" fmla="*/ 3610766 w 4487052"/>
              <a:gd name="connsiteY5" fmla="*/ 2232 h 2439257"/>
              <a:gd name="connsiteX6" fmla="*/ 4092029 w 4487052"/>
              <a:gd name="connsiteY6" fmla="*/ 97108 h 2439257"/>
              <a:gd name="connsiteX7" fmla="*/ 4354050 w 4487052"/>
              <a:gd name="connsiteY7" fmla="*/ 492814 h 2439257"/>
              <a:gd name="connsiteX8" fmla="*/ 4482387 w 4487052"/>
              <a:gd name="connsiteY8" fmla="*/ 968729 h 2439257"/>
              <a:gd name="connsiteX9" fmla="*/ 4434260 w 4487052"/>
              <a:gd name="connsiteY9" fmla="*/ 1786877 h 2439257"/>
              <a:gd name="connsiteX10" fmla="*/ 4204323 w 4487052"/>
              <a:gd name="connsiteY10" fmla="*/ 2359045 h 2439257"/>
              <a:gd name="connsiteX11" fmla="*/ 4134808 w 4487052"/>
              <a:gd name="connsiteY11" fmla="*/ 2433908 h 2439257"/>
              <a:gd name="connsiteX12" fmla="*/ 3803271 w 4487052"/>
              <a:gd name="connsiteY12" fmla="*/ 2439256 h 2439257"/>
              <a:gd name="connsiteX13" fmla="*/ 2605460 w 4487052"/>
              <a:gd name="connsiteY13" fmla="*/ 2439256 h 2439257"/>
              <a:gd name="connsiteX14" fmla="*/ 1739187 w 4487052"/>
              <a:gd name="connsiteY14" fmla="*/ 2412519 h 2439257"/>
              <a:gd name="connsiteX15" fmla="*/ 978528 w 4487052"/>
              <a:gd name="connsiteY15" fmla="*/ 2398625 h 2439257"/>
              <a:gd name="connsiteX0" fmla="*/ 978528 w 4487052"/>
              <a:gd name="connsiteY0" fmla="*/ 2398625 h 2439255"/>
              <a:gd name="connsiteX1" fmla="*/ 0 w 4487052"/>
              <a:gd name="connsiteY1" fmla="*/ 806418 h 2439255"/>
              <a:gd name="connsiteX2" fmla="*/ 1509771 w 4487052"/>
              <a:gd name="connsiteY2" fmla="*/ 458964 h 2439255"/>
              <a:gd name="connsiteX3" fmla="*/ 2587264 w 4487052"/>
              <a:gd name="connsiteY3" fmla="*/ 114897 h 2439255"/>
              <a:gd name="connsiteX4" fmla="*/ 3142543 w 4487052"/>
              <a:gd name="connsiteY4" fmla="*/ 36927 h 2439255"/>
              <a:gd name="connsiteX5" fmla="*/ 3610766 w 4487052"/>
              <a:gd name="connsiteY5" fmla="*/ 2232 h 2439255"/>
              <a:gd name="connsiteX6" fmla="*/ 4092029 w 4487052"/>
              <a:gd name="connsiteY6" fmla="*/ 97108 h 2439255"/>
              <a:gd name="connsiteX7" fmla="*/ 4354050 w 4487052"/>
              <a:gd name="connsiteY7" fmla="*/ 492814 h 2439255"/>
              <a:gd name="connsiteX8" fmla="*/ 4482387 w 4487052"/>
              <a:gd name="connsiteY8" fmla="*/ 968729 h 2439255"/>
              <a:gd name="connsiteX9" fmla="*/ 4434260 w 4487052"/>
              <a:gd name="connsiteY9" fmla="*/ 1786877 h 2439255"/>
              <a:gd name="connsiteX10" fmla="*/ 4204323 w 4487052"/>
              <a:gd name="connsiteY10" fmla="*/ 2359045 h 2439255"/>
              <a:gd name="connsiteX11" fmla="*/ 4134808 w 4487052"/>
              <a:gd name="connsiteY11" fmla="*/ 2433908 h 2439255"/>
              <a:gd name="connsiteX12" fmla="*/ 3803271 w 4487052"/>
              <a:gd name="connsiteY12" fmla="*/ 2439256 h 2439255"/>
              <a:gd name="connsiteX13" fmla="*/ 2605460 w 4487052"/>
              <a:gd name="connsiteY13" fmla="*/ 2439256 h 2439255"/>
              <a:gd name="connsiteX14" fmla="*/ 1739187 w 4487052"/>
              <a:gd name="connsiteY14" fmla="*/ 2412519 h 2439255"/>
              <a:gd name="connsiteX15" fmla="*/ 978528 w 4487052"/>
              <a:gd name="connsiteY15" fmla="*/ 2398625 h 2439255"/>
              <a:gd name="connsiteX0" fmla="*/ 978528 w 4487052"/>
              <a:gd name="connsiteY0" fmla="*/ 2398625 h 2439257"/>
              <a:gd name="connsiteX1" fmla="*/ 0 w 4487052"/>
              <a:gd name="connsiteY1" fmla="*/ 806418 h 2439257"/>
              <a:gd name="connsiteX2" fmla="*/ 1509771 w 4487052"/>
              <a:gd name="connsiteY2" fmla="*/ 458964 h 2439257"/>
              <a:gd name="connsiteX3" fmla="*/ 2587264 w 4487052"/>
              <a:gd name="connsiteY3" fmla="*/ 114897 h 2439257"/>
              <a:gd name="connsiteX4" fmla="*/ 3142543 w 4487052"/>
              <a:gd name="connsiteY4" fmla="*/ 36927 h 2439257"/>
              <a:gd name="connsiteX5" fmla="*/ 3610766 w 4487052"/>
              <a:gd name="connsiteY5" fmla="*/ 2232 h 2439257"/>
              <a:gd name="connsiteX6" fmla="*/ 4092029 w 4487052"/>
              <a:gd name="connsiteY6" fmla="*/ 97108 h 2439257"/>
              <a:gd name="connsiteX7" fmla="*/ 4354050 w 4487052"/>
              <a:gd name="connsiteY7" fmla="*/ 492814 h 2439257"/>
              <a:gd name="connsiteX8" fmla="*/ 4482387 w 4487052"/>
              <a:gd name="connsiteY8" fmla="*/ 968729 h 2439257"/>
              <a:gd name="connsiteX9" fmla="*/ 4434260 w 4487052"/>
              <a:gd name="connsiteY9" fmla="*/ 1786877 h 2439257"/>
              <a:gd name="connsiteX10" fmla="*/ 4204323 w 4487052"/>
              <a:gd name="connsiteY10" fmla="*/ 2359045 h 2439257"/>
              <a:gd name="connsiteX11" fmla="*/ 4134808 w 4487052"/>
              <a:gd name="connsiteY11" fmla="*/ 2433908 h 2439257"/>
              <a:gd name="connsiteX12" fmla="*/ 3803271 w 4487052"/>
              <a:gd name="connsiteY12" fmla="*/ 2439256 h 2439257"/>
              <a:gd name="connsiteX13" fmla="*/ 2605460 w 4487052"/>
              <a:gd name="connsiteY13" fmla="*/ 2439256 h 2439257"/>
              <a:gd name="connsiteX14" fmla="*/ 1739187 w 4487052"/>
              <a:gd name="connsiteY14" fmla="*/ 2412519 h 2439257"/>
              <a:gd name="connsiteX15" fmla="*/ 978528 w 4487052"/>
              <a:gd name="connsiteY15" fmla="*/ 2398625 h 2439257"/>
              <a:gd name="connsiteX0" fmla="*/ 978528 w 4487052"/>
              <a:gd name="connsiteY0" fmla="*/ 2398625 h 2439255"/>
              <a:gd name="connsiteX1" fmla="*/ 0 w 4487052"/>
              <a:gd name="connsiteY1" fmla="*/ 806418 h 2439255"/>
              <a:gd name="connsiteX2" fmla="*/ 1509771 w 4487052"/>
              <a:gd name="connsiteY2" fmla="*/ 458964 h 2439255"/>
              <a:gd name="connsiteX3" fmla="*/ 2587264 w 4487052"/>
              <a:gd name="connsiteY3" fmla="*/ 114897 h 2439255"/>
              <a:gd name="connsiteX4" fmla="*/ 3142543 w 4487052"/>
              <a:gd name="connsiteY4" fmla="*/ 36927 h 2439255"/>
              <a:gd name="connsiteX5" fmla="*/ 3610766 w 4487052"/>
              <a:gd name="connsiteY5" fmla="*/ 2232 h 2439255"/>
              <a:gd name="connsiteX6" fmla="*/ 4092029 w 4487052"/>
              <a:gd name="connsiteY6" fmla="*/ 97108 h 2439255"/>
              <a:gd name="connsiteX7" fmla="*/ 4354050 w 4487052"/>
              <a:gd name="connsiteY7" fmla="*/ 492814 h 2439255"/>
              <a:gd name="connsiteX8" fmla="*/ 4482387 w 4487052"/>
              <a:gd name="connsiteY8" fmla="*/ 968729 h 2439255"/>
              <a:gd name="connsiteX9" fmla="*/ 4434260 w 4487052"/>
              <a:gd name="connsiteY9" fmla="*/ 1786877 h 2439255"/>
              <a:gd name="connsiteX10" fmla="*/ 4204323 w 4487052"/>
              <a:gd name="connsiteY10" fmla="*/ 2359045 h 2439255"/>
              <a:gd name="connsiteX11" fmla="*/ 4134808 w 4487052"/>
              <a:gd name="connsiteY11" fmla="*/ 2433908 h 2439255"/>
              <a:gd name="connsiteX12" fmla="*/ 3803271 w 4487052"/>
              <a:gd name="connsiteY12" fmla="*/ 2439256 h 2439255"/>
              <a:gd name="connsiteX13" fmla="*/ 2605460 w 4487052"/>
              <a:gd name="connsiteY13" fmla="*/ 2439256 h 2439255"/>
              <a:gd name="connsiteX14" fmla="*/ 1739187 w 4487052"/>
              <a:gd name="connsiteY14" fmla="*/ 2412519 h 2439255"/>
              <a:gd name="connsiteX15" fmla="*/ 978528 w 4487052"/>
              <a:gd name="connsiteY15" fmla="*/ 2398625 h 2439255"/>
              <a:gd name="connsiteX0" fmla="*/ 978528 w 4487052"/>
              <a:gd name="connsiteY0" fmla="*/ 2413309 h 2453940"/>
              <a:gd name="connsiteX1" fmla="*/ 0 w 4487052"/>
              <a:gd name="connsiteY1" fmla="*/ 821102 h 2453940"/>
              <a:gd name="connsiteX2" fmla="*/ 1509771 w 4487052"/>
              <a:gd name="connsiteY2" fmla="*/ 473648 h 2453940"/>
              <a:gd name="connsiteX3" fmla="*/ 2587264 w 4487052"/>
              <a:gd name="connsiteY3" fmla="*/ 129581 h 2453940"/>
              <a:gd name="connsiteX4" fmla="*/ 3142543 w 4487052"/>
              <a:gd name="connsiteY4" fmla="*/ 51611 h 2453940"/>
              <a:gd name="connsiteX5" fmla="*/ 3474573 w 4487052"/>
              <a:gd name="connsiteY5" fmla="*/ 2990 h 2453940"/>
              <a:gd name="connsiteX6" fmla="*/ 3610766 w 4487052"/>
              <a:gd name="connsiteY6" fmla="*/ 16916 h 2453940"/>
              <a:gd name="connsiteX7" fmla="*/ 4092029 w 4487052"/>
              <a:gd name="connsiteY7" fmla="*/ 111792 h 2453940"/>
              <a:gd name="connsiteX8" fmla="*/ 4354050 w 4487052"/>
              <a:gd name="connsiteY8" fmla="*/ 507498 h 2453940"/>
              <a:gd name="connsiteX9" fmla="*/ 4482387 w 4487052"/>
              <a:gd name="connsiteY9" fmla="*/ 983413 h 2453940"/>
              <a:gd name="connsiteX10" fmla="*/ 4434260 w 4487052"/>
              <a:gd name="connsiteY10" fmla="*/ 1801561 h 2453940"/>
              <a:gd name="connsiteX11" fmla="*/ 4204323 w 4487052"/>
              <a:gd name="connsiteY11" fmla="*/ 2373729 h 2453940"/>
              <a:gd name="connsiteX12" fmla="*/ 4134808 w 4487052"/>
              <a:gd name="connsiteY12" fmla="*/ 2448592 h 2453940"/>
              <a:gd name="connsiteX13" fmla="*/ 3803271 w 4487052"/>
              <a:gd name="connsiteY13" fmla="*/ 2453940 h 2453940"/>
              <a:gd name="connsiteX14" fmla="*/ 2605460 w 4487052"/>
              <a:gd name="connsiteY14" fmla="*/ 2453940 h 2453940"/>
              <a:gd name="connsiteX15" fmla="*/ 1739187 w 4487052"/>
              <a:gd name="connsiteY15" fmla="*/ 2427203 h 2453940"/>
              <a:gd name="connsiteX16" fmla="*/ 978528 w 4487052"/>
              <a:gd name="connsiteY16" fmla="*/ 2413309 h 2453940"/>
              <a:gd name="connsiteX0" fmla="*/ 978528 w 4487052"/>
              <a:gd name="connsiteY0" fmla="*/ 2509325 h 2549956"/>
              <a:gd name="connsiteX1" fmla="*/ 0 w 4487052"/>
              <a:gd name="connsiteY1" fmla="*/ 917118 h 2549956"/>
              <a:gd name="connsiteX2" fmla="*/ 1509771 w 4487052"/>
              <a:gd name="connsiteY2" fmla="*/ 569664 h 2549956"/>
              <a:gd name="connsiteX3" fmla="*/ 2587264 w 4487052"/>
              <a:gd name="connsiteY3" fmla="*/ 225597 h 2549956"/>
              <a:gd name="connsiteX4" fmla="*/ 3142543 w 4487052"/>
              <a:gd name="connsiteY4" fmla="*/ 147627 h 2549956"/>
              <a:gd name="connsiteX5" fmla="*/ 3266389 w 4487052"/>
              <a:gd name="connsiteY5" fmla="*/ 285 h 2549956"/>
              <a:gd name="connsiteX6" fmla="*/ 3610766 w 4487052"/>
              <a:gd name="connsiteY6" fmla="*/ 112932 h 2549956"/>
              <a:gd name="connsiteX7" fmla="*/ 4092029 w 4487052"/>
              <a:gd name="connsiteY7" fmla="*/ 207808 h 2549956"/>
              <a:gd name="connsiteX8" fmla="*/ 4354050 w 4487052"/>
              <a:gd name="connsiteY8" fmla="*/ 603514 h 2549956"/>
              <a:gd name="connsiteX9" fmla="*/ 4482387 w 4487052"/>
              <a:gd name="connsiteY9" fmla="*/ 1079429 h 2549956"/>
              <a:gd name="connsiteX10" fmla="*/ 4434260 w 4487052"/>
              <a:gd name="connsiteY10" fmla="*/ 1897577 h 2549956"/>
              <a:gd name="connsiteX11" fmla="*/ 4204323 w 4487052"/>
              <a:gd name="connsiteY11" fmla="*/ 2469745 h 2549956"/>
              <a:gd name="connsiteX12" fmla="*/ 4134808 w 4487052"/>
              <a:gd name="connsiteY12" fmla="*/ 2544608 h 2549956"/>
              <a:gd name="connsiteX13" fmla="*/ 3803271 w 4487052"/>
              <a:gd name="connsiteY13" fmla="*/ 2549956 h 2549956"/>
              <a:gd name="connsiteX14" fmla="*/ 2605460 w 4487052"/>
              <a:gd name="connsiteY14" fmla="*/ 2549956 h 2549956"/>
              <a:gd name="connsiteX15" fmla="*/ 1739187 w 4487052"/>
              <a:gd name="connsiteY15" fmla="*/ 2523219 h 2549956"/>
              <a:gd name="connsiteX16" fmla="*/ 978528 w 4487052"/>
              <a:gd name="connsiteY16" fmla="*/ 2509325 h 2549956"/>
              <a:gd name="connsiteX0" fmla="*/ 978528 w 4487052"/>
              <a:gd name="connsiteY0" fmla="*/ 2509325 h 2549956"/>
              <a:gd name="connsiteX1" fmla="*/ 0 w 4487052"/>
              <a:gd name="connsiteY1" fmla="*/ 917118 h 2549956"/>
              <a:gd name="connsiteX2" fmla="*/ 1509771 w 4487052"/>
              <a:gd name="connsiteY2" fmla="*/ 569664 h 2549956"/>
              <a:gd name="connsiteX3" fmla="*/ 2587264 w 4487052"/>
              <a:gd name="connsiteY3" fmla="*/ 225597 h 2549956"/>
              <a:gd name="connsiteX4" fmla="*/ 3029916 w 4487052"/>
              <a:gd name="connsiteY4" fmla="*/ 108421 h 2549956"/>
              <a:gd name="connsiteX5" fmla="*/ 3266389 w 4487052"/>
              <a:gd name="connsiteY5" fmla="*/ 285 h 2549956"/>
              <a:gd name="connsiteX6" fmla="*/ 3610766 w 4487052"/>
              <a:gd name="connsiteY6" fmla="*/ 112932 h 2549956"/>
              <a:gd name="connsiteX7" fmla="*/ 4092029 w 4487052"/>
              <a:gd name="connsiteY7" fmla="*/ 207808 h 2549956"/>
              <a:gd name="connsiteX8" fmla="*/ 4354050 w 4487052"/>
              <a:gd name="connsiteY8" fmla="*/ 603514 h 2549956"/>
              <a:gd name="connsiteX9" fmla="*/ 4482387 w 4487052"/>
              <a:gd name="connsiteY9" fmla="*/ 1079429 h 2549956"/>
              <a:gd name="connsiteX10" fmla="*/ 4434260 w 4487052"/>
              <a:gd name="connsiteY10" fmla="*/ 1897577 h 2549956"/>
              <a:gd name="connsiteX11" fmla="*/ 4204323 w 4487052"/>
              <a:gd name="connsiteY11" fmla="*/ 2469745 h 2549956"/>
              <a:gd name="connsiteX12" fmla="*/ 4134808 w 4487052"/>
              <a:gd name="connsiteY12" fmla="*/ 2544608 h 2549956"/>
              <a:gd name="connsiteX13" fmla="*/ 3803271 w 4487052"/>
              <a:gd name="connsiteY13" fmla="*/ 2549956 h 2549956"/>
              <a:gd name="connsiteX14" fmla="*/ 2605460 w 4487052"/>
              <a:gd name="connsiteY14" fmla="*/ 2549956 h 2549956"/>
              <a:gd name="connsiteX15" fmla="*/ 1739187 w 4487052"/>
              <a:gd name="connsiteY15" fmla="*/ 2523219 h 2549956"/>
              <a:gd name="connsiteX16" fmla="*/ 978528 w 4487052"/>
              <a:gd name="connsiteY16" fmla="*/ 2509325 h 2549956"/>
              <a:gd name="connsiteX0" fmla="*/ 978528 w 4487052"/>
              <a:gd name="connsiteY0" fmla="*/ 2707977 h 2748608"/>
              <a:gd name="connsiteX1" fmla="*/ 0 w 4487052"/>
              <a:gd name="connsiteY1" fmla="*/ 1115770 h 2748608"/>
              <a:gd name="connsiteX2" fmla="*/ 1509771 w 4487052"/>
              <a:gd name="connsiteY2" fmla="*/ 768316 h 2748608"/>
              <a:gd name="connsiteX3" fmla="*/ 2587264 w 4487052"/>
              <a:gd name="connsiteY3" fmla="*/ 424249 h 2748608"/>
              <a:gd name="connsiteX4" fmla="*/ 3029916 w 4487052"/>
              <a:gd name="connsiteY4" fmla="*/ 307073 h 2748608"/>
              <a:gd name="connsiteX5" fmla="*/ 3266389 w 4487052"/>
              <a:gd name="connsiteY5" fmla="*/ 198937 h 2748608"/>
              <a:gd name="connsiteX6" fmla="*/ 3610766 w 4487052"/>
              <a:gd name="connsiteY6" fmla="*/ 311584 h 2748608"/>
              <a:gd name="connsiteX7" fmla="*/ 4076723 w 4487052"/>
              <a:gd name="connsiteY7" fmla="*/ 12347 h 2748608"/>
              <a:gd name="connsiteX8" fmla="*/ 4354050 w 4487052"/>
              <a:gd name="connsiteY8" fmla="*/ 802166 h 2748608"/>
              <a:gd name="connsiteX9" fmla="*/ 4482387 w 4487052"/>
              <a:gd name="connsiteY9" fmla="*/ 1278081 h 2748608"/>
              <a:gd name="connsiteX10" fmla="*/ 4434260 w 4487052"/>
              <a:gd name="connsiteY10" fmla="*/ 2096229 h 2748608"/>
              <a:gd name="connsiteX11" fmla="*/ 4204323 w 4487052"/>
              <a:gd name="connsiteY11" fmla="*/ 2668397 h 2748608"/>
              <a:gd name="connsiteX12" fmla="*/ 4134808 w 4487052"/>
              <a:gd name="connsiteY12" fmla="*/ 2743260 h 2748608"/>
              <a:gd name="connsiteX13" fmla="*/ 3803271 w 4487052"/>
              <a:gd name="connsiteY13" fmla="*/ 2748608 h 2748608"/>
              <a:gd name="connsiteX14" fmla="*/ 2605460 w 4487052"/>
              <a:gd name="connsiteY14" fmla="*/ 2748608 h 2748608"/>
              <a:gd name="connsiteX15" fmla="*/ 1739187 w 4487052"/>
              <a:gd name="connsiteY15" fmla="*/ 2721871 h 2748608"/>
              <a:gd name="connsiteX16" fmla="*/ 978528 w 4487052"/>
              <a:gd name="connsiteY16" fmla="*/ 2707977 h 2748608"/>
              <a:gd name="connsiteX0" fmla="*/ 978528 w 4487052"/>
              <a:gd name="connsiteY0" fmla="*/ 2717016 h 2757647"/>
              <a:gd name="connsiteX1" fmla="*/ 0 w 4487052"/>
              <a:gd name="connsiteY1" fmla="*/ 1124809 h 2757647"/>
              <a:gd name="connsiteX2" fmla="*/ 1509771 w 4487052"/>
              <a:gd name="connsiteY2" fmla="*/ 777355 h 2757647"/>
              <a:gd name="connsiteX3" fmla="*/ 2587264 w 4487052"/>
              <a:gd name="connsiteY3" fmla="*/ 433288 h 2757647"/>
              <a:gd name="connsiteX4" fmla="*/ 3029916 w 4487052"/>
              <a:gd name="connsiteY4" fmla="*/ 316112 h 2757647"/>
              <a:gd name="connsiteX5" fmla="*/ 3266389 w 4487052"/>
              <a:gd name="connsiteY5" fmla="*/ 207976 h 2757647"/>
              <a:gd name="connsiteX6" fmla="*/ 3560897 w 4487052"/>
              <a:gd name="connsiteY6" fmla="*/ 223255 h 2757647"/>
              <a:gd name="connsiteX7" fmla="*/ 4076723 w 4487052"/>
              <a:gd name="connsiteY7" fmla="*/ 21386 h 2757647"/>
              <a:gd name="connsiteX8" fmla="*/ 4354050 w 4487052"/>
              <a:gd name="connsiteY8" fmla="*/ 811205 h 2757647"/>
              <a:gd name="connsiteX9" fmla="*/ 4482387 w 4487052"/>
              <a:gd name="connsiteY9" fmla="*/ 1287120 h 2757647"/>
              <a:gd name="connsiteX10" fmla="*/ 4434260 w 4487052"/>
              <a:gd name="connsiteY10" fmla="*/ 2105268 h 2757647"/>
              <a:gd name="connsiteX11" fmla="*/ 4204323 w 4487052"/>
              <a:gd name="connsiteY11" fmla="*/ 2677436 h 2757647"/>
              <a:gd name="connsiteX12" fmla="*/ 4134808 w 4487052"/>
              <a:gd name="connsiteY12" fmla="*/ 2752299 h 2757647"/>
              <a:gd name="connsiteX13" fmla="*/ 3803271 w 4487052"/>
              <a:gd name="connsiteY13" fmla="*/ 2757647 h 2757647"/>
              <a:gd name="connsiteX14" fmla="*/ 2605460 w 4487052"/>
              <a:gd name="connsiteY14" fmla="*/ 2757647 h 2757647"/>
              <a:gd name="connsiteX15" fmla="*/ 1739187 w 4487052"/>
              <a:gd name="connsiteY15" fmla="*/ 2730910 h 2757647"/>
              <a:gd name="connsiteX16" fmla="*/ 978528 w 4487052"/>
              <a:gd name="connsiteY16" fmla="*/ 2717016 h 2757647"/>
              <a:gd name="connsiteX0" fmla="*/ 978528 w 4487052"/>
              <a:gd name="connsiteY0" fmla="*/ 2630215 h 2670846"/>
              <a:gd name="connsiteX1" fmla="*/ 0 w 4487052"/>
              <a:gd name="connsiteY1" fmla="*/ 1038008 h 2670846"/>
              <a:gd name="connsiteX2" fmla="*/ 1509771 w 4487052"/>
              <a:gd name="connsiteY2" fmla="*/ 690554 h 2670846"/>
              <a:gd name="connsiteX3" fmla="*/ 2587264 w 4487052"/>
              <a:gd name="connsiteY3" fmla="*/ 346487 h 2670846"/>
              <a:gd name="connsiteX4" fmla="*/ 3029916 w 4487052"/>
              <a:gd name="connsiteY4" fmla="*/ 229311 h 2670846"/>
              <a:gd name="connsiteX5" fmla="*/ 3266389 w 4487052"/>
              <a:gd name="connsiteY5" fmla="*/ 121175 h 2670846"/>
              <a:gd name="connsiteX6" fmla="*/ 3560897 w 4487052"/>
              <a:gd name="connsiteY6" fmla="*/ 136454 h 2670846"/>
              <a:gd name="connsiteX7" fmla="*/ 3956734 w 4487052"/>
              <a:gd name="connsiteY7" fmla="*/ 27830 h 2670846"/>
              <a:gd name="connsiteX8" fmla="*/ 4354050 w 4487052"/>
              <a:gd name="connsiteY8" fmla="*/ 724404 h 2670846"/>
              <a:gd name="connsiteX9" fmla="*/ 4482387 w 4487052"/>
              <a:gd name="connsiteY9" fmla="*/ 1200319 h 2670846"/>
              <a:gd name="connsiteX10" fmla="*/ 4434260 w 4487052"/>
              <a:gd name="connsiteY10" fmla="*/ 2018467 h 2670846"/>
              <a:gd name="connsiteX11" fmla="*/ 4204323 w 4487052"/>
              <a:gd name="connsiteY11" fmla="*/ 2590635 h 2670846"/>
              <a:gd name="connsiteX12" fmla="*/ 4134808 w 4487052"/>
              <a:gd name="connsiteY12" fmla="*/ 2665498 h 2670846"/>
              <a:gd name="connsiteX13" fmla="*/ 3803271 w 4487052"/>
              <a:gd name="connsiteY13" fmla="*/ 2670846 h 2670846"/>
              <a:gd name="connsiteX14" fmla="*/ 2605460 w 4487052"/>
              <a:gd name="connsiteY14" fmla="*/ 2670846 h 2670846"/>
              <a:gd name="connsiteX15" fmla="*/ 1739187 w 4487052"/>
              <a:gd name="connsiteY15" fmla="*/ 2644109 h 2670846"/>
              <a:gd name="connsiteX16" fmla="*/ 978528 w 4487052"/>
              <a:gd name="connsiteY16" fmla="*/ 2630215 h 2670846"/>
              <a:gd name="connsiteX0" fmla="*/ 978528 w 4484148"/>
              <a:gd name="connsiteY0" fmla="*/ 2772768 h 2813399"/>
              <a:gd name="connsiteX1" fmla="*/ 0 w 4484148"/>
              <a:gd name="connsiteY1" fmla="*/ 1180561 h 2813399"/>
              <a:gd name="connsiteX2" fmla="*/ 1509771 w 4484148"/>
              <a:gd name="connsiteY2" fmla="*/ 833107 h 2813399"/>
              <a:gd name="connsiteX3" fmla="*/ 2587264 w 4484148"/>
              <a:gd name="connsiteY3" fmla="*/ 489040 h 2813399"/>
              <a:gd name="connsiteX4" fmla="*/ 3029916 w 4484148"/>
              <a:gd name="connsiteY4" fmla="*/ 371864 h 2813399"/>
              <a:gd name="connsiteX5" fmla="*/ 3266389 w 4484148"/>
              <a:gd name="connsiteY5" fmla="*/ 263728 h 2813399"/>
              <a:gd name="connsiteX6" fmla="*/ 3560897 w 4484148"/>
              <a:gd name="connsiteY6" fmla="*/ 279007 h 2813399"/>
              <a:gd name="connsiteX7" fmla="*/ 3956734 w 4484148"/>
              <a:gd name="connsiteY7" fmla="*/ 170383 h 2813399"/>
              <a:gd name="connsiteX8" fmla="*/ 4398209 w 4484148"/>
              <a:gd name="connsiteY8" fmla="*/ 72253 h 2813399"/>
              <a:gd name="connsiteX9" fmla="*/ 4482387 w 4484148"/>
              <a:gd name="connsiteY9" fmla="*/ 1342872 h 2813399"/>
              <a:gd name="connsiteX10" fmla="*/ 4434260 w 4484148"/>
              <a:gd name="connsiteY10" fmla="*/ 2161020 h 2813399"/>
              <a:gd name="connsiteX11" fmla="*/ 4204323 w 4484148"/>
              <a:gd name="connsiteY11" fmla="*/ 2733188 h 2813399"/>
              <a:gd name="connsiteX12" fmla="*/ 4134808 w 4484148"/>
              <a:gd name="connsiteY12" fmla="*/ 2808051 h 2813399"/>
              <a:gd name="connsiteX13" fmla="*/ 3803271 w 4484148"/>
              <a:gd name="connsiteY13" fmla="*/ 2813399 h 2813399"/>
              <a:gd name="connsiteX14" fmla="*/ 2605460 w 4484148"/>
              <a:gd name="connsiteY14" fmla="*/ 2813399 h 2813399"/>
              <a:gd name="connsiteX15" fmla="*/ 1739187 w 4484148"/>
              <a:gd name="connsiteY15" fmla="*/ 2786662 h 2813399"/>
              <a:gd name="connsiteX16" fmla="*/ 978528 w 4484148"/>
              <a:gd name="connsiteY16" fmla="*/ 2772768 h 2813399"/>
              <a:gd name="connsiteX0" fmla="*/ 978528 w 4655893"/>
              <a:gd name="connsiteY0" fmla="*/ 2759354 h 2799985"/>
              <a:gd name="connsiteX1" fmla="*/ 0 w 4655893"/>
              <a:gd name="connsiteY1" fmla="*/ 1167147 h 2799985"/>
              <a:gd name="connsiteX2" fmla="*/ 1509771 w 4655893"/>
              <a:gd name="connsiteY2" fmla="*/ 819693 h 2799985"/>
              <a:gd name="connsiteX3" fmla="*/ 2587264 w 4655893"/>
              <a:gd name="connsiteY3" fmla="*/ 475626 h 2799985"/>
              <a:gd name="connsiteX4" fmla="*/ 3029916 w 4655893"/>
              <a:gd name="connsiteY4" fmla="*/ 358450 h 2799985"/>
              <a:gd name="connsiteX5" fmla="*/ 3266389 w 4655893"/>
              <a:gd name="connsiteY5" fmla="*/ 250314 h 2799985"/>
              <a:gd name="connsiteX6" fmla="*/ 3560897 w 4655893"/>
              <a:gd name="connsiteY6" fmla="*/ 265593 h 2799985"/>
              <a:gd name="connsiteX7" fmla="*/ 3956734 w 4655893"/>
              <a:gd name="connsiteY7" fmla="*/ 156969 h 2799985"/>
              <a:gd name="connsiteX8" fmla="*/ 4398209 w 4655893"/>
              <a:gd name="connsiteY8" fmla="*/ 58839 h 2799985"/>
              <a:gd name="connsiteX9" fmla="*/ 4655721 w 4655893"/>
              <a:gd name="connsiteY9" fmla="*/ 199683 h 2799985"/>
              <a:gd name="connsiteX10" fmla="*/ 4434260 w 4655893"/>
              <a:gd name="connsiteY10" fmla="*/ 2147606 h 2799985"/>
              <a:gd name="connsiteX11" fmla="*/ 4204323 w 4655893"/>
              <a:gd name="connsiteY11" fmla="*/ 2719774 h 2799985"/>
              <a:gd name="connsiteX12" fmla="*/ 4134808 w 4655893"/>
              <a:gd name="connsiteY12" fmla="*/ 2794637 h 2799985"/>
              <a:gd name="connsiteX13" fmla="*/ 3803271 w 4655893"/>
              <a:gd name="connsiteY13" fmla="*/ 2799985 h 2799985"/>
              <a:gd name="connsiteX14" fmla="*/ 2605460 w 4655893"/>
              <a:gd name="connsiteY14" fmla="*/ 2799985 h 2799985"/>
              <a:gd name="connsiteX15" fmla="*/ 1739187 w 4655893"/>
              <a:gd name="connsiteY15" fmla="*/ 2773248 h 2799985"/>
              <a:gd name="connsiteX16" fmla="*/ 978528 w 4655893"/>
              <a:gd name="connsiteY16" fmla="*/ 2759354 h 2799985"/>
              <a:gd name="connsiteX0" fmla="*/ 978528 w 4656334"/>
              <a:gd name="connsiteY0" fmla="*/ 2701015 h 2831107"/>
              <a:gd name="connsiteX1" fmla="*/ 0 w 4656334"/>
              <a:gd name="connsiteY1" fmla="*/ 1108808 h 2831107"/>
              <a:gd name="connsiteX2" fmla="*/ 1509771 w 4656334"/>
              <a:gd name="connsiteY2" fmla="*/ 761354 h 2831107"/>
              <a:gd name="connsiteX3" fmla="*/ 2587264 w 4656334"/>
              <a:gd name="connsiteY3" fmla="*/ 417287 h 2831107"/>
              <a:gd name="connsiteX4" fmla="*/ 3029916 w 4656334"/>
              <a:gd name="connsiteY4" fmla="*/ 300111 h 2831107"/>
              <a:gd name="connsiteX5" fmla="*/ 3266389 w 4656334"/>
              <a:gd name="connsiteY5" fmla="*/ 191975 h 2831107"/>
              <a:gd name="connsiteX6" fmla="*/ 3560897 w 4656334"/>
              <a:gd name="connsiteY6" fmla="*/ 207254 h 2831107"/>
              <a:gd name="connsiteX7" fmla="*/ 3956734 w 4656334"/>
              <a:gd name="connsiteY7" fmla="*/ 98630 h 2831107"/>
              <a:gd name="connsiteX8" fmla="*/ 4398209 w 4656334"/>
              <a:gd name="connsiteY8" fmla="*/ 500 h 2831107"/>
              <a:gd name="connsiteX9" fmla="*/ 4655721 w 4656334"/>
              <a:gd name="connsiteY9" fmla="*/ 141344 h 2831107"/>
              <a:gd name="connsiteX10" fmla="*/ 4329233 w 4656334"/>
              <a:gd name="connsiteY10" fmla="*/ 746335 h 2831107"/>
              <a:gd name="connsiteX11" fmla="*/ 4204323 w 4656334"/>
              <a:gd name="connsiteY11" fmla="*/ 2661435 h 2831107"/>
              <a:gd name="connsiteX12" fmla="*/ 4134808 w 4656334"/>
              <a:gd name="connsiteY12" fmla="*/ 2736298 h 2831107"/>
              <a:gd name="connsiteX13" fmla="*/ 3803271 w 4656334"/>
              <a:gd name="connsiteY13" fmla="*/ 2741646 h 2831107"/>
              <a:gd name="connsiteX14" fmla="*/ 2605460 w 4656334"/>
              <a:gd name="connsiteY14" fmla="*/ 2741646 h 2831107"/>
              <a:gd name="connsiteX15" fmla="*/ 1739187 w 4656334"/>
              <a:gd name="connsiteY15" fmla="*/ 2714909 h 2831107"/>
              <a:gd name="connsiteX16" fmla="*/ 978528 w 4656334"/>
              <a:gd name="connsiteY16" fmla="*/ 2701015 h 2831107"/>
              <a:gd name="connsiteX0" fmla="*/ 1739187 w 4656334"/>
              <a:gd name="connsiteY0" fmla="*/ 2714909 h 2831109"/>
              <a:gd name="connsiteX1" fmla="*/ 0 w 4656334"/>
              <a:gd name="connsiteY1" fmla="*/ 1108808 h 2831109"/>
              <a:gd name="connsiteX2" fmla="*/ 1509771 w 4656334"/>
              <a:gd name="connsiteY2" fmla="*/ 761354 h 2831109"/>
              <a:gd name="connsiteX3" fmla="*/ 2587264 w 4656334"/>
              <a:gd name="connsiteY3" fmla="*/ 417287 h 2831109"/>
              <a:gd name="connsiteX4" fmla="*/ 3029916 w 4656334"/>
              <a:gd name="connsiteY4" fmla="*/ 300111 h 2831109"/>
              <a:gd name="connsiteX5" fmla="*/ 3266389 w 4656334"/>
              <a:gd name="connsiteY5" fmla="*/ 191975 h 2831109"/>
              <a:gd name="connsiteX6" fmla="*/ 3560897 w 4656334"/>
              <a:gd name="connsiteY6" fmla="*/ 207254 h 2831109"/>
              <a:gd name="connsiteX7" fmla="*/ 3956734 w 4656334"/>
              <a:gd name="connsiteY7" fmla="*/ 98630 h 2831109"/>
              <a:gd name="connsiteX8" fmla="*/ 4398209 w 4656334"/>
              <a:gd name="connsiteY8" fmla="*/ 500 h 2831109"/>
              <a:gd name="connsiteX9" fmla="*/ 4655721 w 4656334"/>
              <a:gd name="connsiteY9" fmla="*/ 141344 h 2831109"/>
              <a:gd name="connsiteX10" fmla="*/ 4329233 w 4656334"/>
              <a:gd name="connsiteY10" fmla="*/ 746335 h 2831109"/>
              <a:gd name="connsiteX11" fmla="*/ 4204323 w 4656334"/>
              <a:gd name="connsiteY11" fmla="*/ 2661435 h 2831109"/>
              <a:gd name="connsiteX12" fmla="*/ 4134808 w 4656334"/>
              <a:gd name="connsiteY12" fmla="*/ 2736298 h 2831109"/>
              <a:gd name="connsiteX13" fmla="*/ 3803271 w 4656334"/>
              <a:gd name="connsiteY13" fmla="*/ 2741646 h 2831109"/>
              <a:gd name="connsiteX14" fmla="*/ 2605460 w 4656334"/>
              <a:gd name="connsiteY14" fmla="*/ 2741646 h 2831109"/>
              <a:gd name="connsiteX15" fmla="*/ 1739187 w 4656334"/>
              <a:gd name="connsiteY15" fmla="*/ 2714909 h 2831109"/>
              <a:gd name="connsiteX0" fmla="*/ 1739187 w 4656334"/>
              <a:gd name="connsiteY0" fmla="*/ 2714909 h 2831107"/>
              <a:gd name="connsiteX1" fmla="*/ 0 w 4656334"/>
              <a:gd name="connsiteY1" fmla="*/ 1108808 h 2831107"/>
              <a:gd name="connsiteX2" fmla="*/ 1509771 w 4656334"/>
              <a:gd name="connsiteY2" fmla="*/ 761354 h 2831107"/>
              <a:gd name="connsiteX3" fmla="*/ 2587264 w 4656334"/>
              <a:gd name="connsiteY3" fmla="*/ 417287 h 2831107"/>
              <a:gd name="connsiteX4" fmla="*/ 3029916 w 4656334"/>
              <a:gd name="connsiteY4" fmla="*/ 300111 h 2831107"/>
              <a:gd name="connsiteX5" fmla="*/ 3266389 w 4656334"/>
              <a:gd name="connsiteY5" fmla="*/ 191975 h 2831107"/>
              <a:gd name="connsiteX6" fmla="*/ 3560897 w 4656334"/>
              <a:gd name="connsiteY6" fmla="*/ 207254 h 2831107"/>
              <a:gd name="connsiteX7" fmla="*/ 3956734 w 4656334"/>
              <a:gd name="connsiteY7" fmla="*/ 98630 h 2831107"/>
              <a:gd name="connsiteX8" fmla="*/ 4398209 w 4656334"/>
              <a:gd name="connsiteY8" fmla="*/ 500 h 2831107"/>
              <a:gd name="connsiteX9" fmla="*/ 4655721 w 4656334"/>
              <a:gd name="connsiteY9" fmla="*/ 141344 h 2831107"/>
              <a:gd name="connsiteX10" fmla="*/ 4329233 w 4656334"/>
              <a:gd name="connsiteY10" fmla="*/ 746335 h 2831107"/>
              <a:gd name="connsiteX11" fmla="*/ 4204323 w 4656334"/>
              <a:gd name="connsiteY11" fmla="*/ 2661435 h 2831107"/>
              <a:gd name="connsiteX12" fmla="*/ 4134808 w 4656334"/>
              <a:gd name="connsiteY12" fmla="*/ 2736298 h 2831107"/>
              <a:gd name="connsiteX13" fmla="*/ 3803271 w 4656334"/>
              <a:gd name="connsiteY13" fmla="*/ 2741646 h 2831107"/>
              <a:gd name="connsiteX14" fmla="*/ 1739187 w 4656334"/>
              <a:gd name="connsiteY14" fmla="*/ 2714909 h 2831107"/>
              <a:gd name="connsiteX0" fmla="*/ 3803271 w 4656334"/>
              <a:gd name="connsiteY0" fmla="*/ 2741646 h 2831109"/>
              <a:gd name="connsiteX1" fmla="*/ 0 w 4656334"/>
              <a:gd name="connsiteY1" fmla="*/ 1108808 h 2831109"/>
              <a:gd name="connsiteX2" fmla="*/ 1509771 w 4656334"/>
              <a:gd name="connsiteY2" fmla="*/ 761354 h 2831109"/>
              <a:gd name="connsiteX3" fmla="*/ 2587264 w 4656334"/>
              <a:gd name="connsiteY3" fmla="*/ 417287 h 2831109"/>
              <a:gd name="connsiteX4" fmla="*/ 3029916 w 4656334"/>
              <a:gd name="connsiteY4" fmla="*/ 300111 h 2831109"/>
              <a:gd name="connsiteX5" fmla="*/ 3266389 w 4656334"/>
              <a:gd name="connsiteY5" fmla="*/ 191975 h 2831109"/>
              <a:gd name="connsiteX6" fmla="*/ 3560897 w 4656334"/>
              <a:gd name="connsiteY6" fmla="*/ 207254 h 2831109"/>
              <a:gd name="connsiteX7" fmla="*/ 3956734 w 4656334"/>
              <a:gd name="connsiteY7" fmla="*/ 98630 h 2831109"/>
              <a:gd name="connsiteX8" fmla="*/ 4398209 w 4656334"/>
              <a:gd name="connsiteY8" fmla="*/ 500 h 2831109"/>
              <a:gd name="connsiteX9" fmla="*/ 4655721 w 4656334"/>
              <a:gd name="connsiteY9" fmla="*/ 141344 h 2831109"/>
              <a:gd name="connsiteX10" fmla="*/ 4329233 w 4656334"/>
              <a:gd name="connsiteY10" fmla="*/ 746335 h 2831109"/>
              <a:gd name="connsiteX11" fmla="*/ 4204323 w 4656334"/>
              <a:gd name="connsiteY11" fmla="*/ 2661435 h 2831109"/>
              <a:gd name="connsiteX12" fmla="*/ 4134808 w 4656334"/>
              <a:gd name="connsiteY12" fmla="*/ 2736298 h 2831109"/>
              <a:gd name="connsiteX13" fmla="*/ 3803271 w 4656334"/>
              <a:gd name="connsiteY13" fmla="*/ 2741646 h 2831109"/>
              <a:gd name="connsiteX0" fmla="*/ 4134808 w 4656334"/>
              <a:gd name="connsiteY0" fmla="*/ 2736298 h 2831107"/>
              <a:gd name="connsiteX1" fmla="*/ 0 w 4656334"/>
              <a:gd name="connsiteY1" fmla="*/ 1108808 h 2831107"/>
              <a:gd name="connsiteX2" fmla="*/ 1509771 w 4656334"/>
              <a:gd name="connsiteY2" fmla="*/ 761354 h 2831107"/>
              <a:gd name="connsiteX3" fmla="*/ 2587264 w 4656334"/>
              <a:gd name="connsiteY3" fmla="*/ 417287 h 2831107"/>
              <a:gd name="connsiteX4" fmla="*/ 3029916 w 4656334"/>
              <a:gd name="connsiteY4" fmla="*/ 300111 h 2831107"/>
              <a:gd name="connsiteX5" fmla="*/ 3266389 w 4656334"/>
              <a:gd name="connsiteY5" fmla="*/ 191975 h 2831107"/>
              <a:gd name="connsiteX6" fmla="*/ 3560897 w 4656334"/>
              <a:gd name="connsiteY6" fmla="*/ 207254 h 2831107"/>
              <a:gd name="connsiteX7" fmla="*/ 3956734 w 4656334"/>
              <a:gd name="connsiteY7" fmla="*/ 98630 h 2831107"/>
              <a:gd name="connsiteX8" fmla="*/ 4398209 w 4656334"/>
              <a:gd name="connsiteY8" fmla="*/ 500 h 2831107"/>
              <a:gd name="connsiteX9" fmla="*/ 4655721 w 4656334"/>
              <a:gd name="connsiteY9" fmla="*/ 141344 h 2831107"/>
              <a:gd name="connsiteX10" fmla="*/ 4329233 w 4656334"/>
              <a:gd name="connsiteY10" fmla="*/ 746335 h 2831107"/>
              <a:gd name="connsiteX11" fmla="*/ 4204323 w 4656334"/>
              <a:gd name="connsiteY11" fmla="*/ 2661435 h 2831107"/>
              <a:gd name="connsiteX12" fmla="*/ 4134808 w 4656334"/>
              <a:gd name="connsiteY12" fmla="*/ 2736298 h 2831107"/>
              <a:gd name="connsiteX0" fmla="*/ 4287325 w 4739336"/>
              <a:gd name="connsiteY0" fmla="*/ 2661435 h 2663478"/>
              <a:gd name="connsiteX1" fmla="*/ 83002 w 4739336"/>
              <a:gd name="connsiteY1" fmla="*/ 1108808 h 2663478"/>
              <a:gd name="connsiteX2" fmla="*/ 1592773 w 4739336"/>
              <a:gd name="connsiteY2" fmla="*/ 761354 h 2663478"/>
              <a:gd name="connsiteX3" fmla="*/ 2670266 w 4739336"/>
              <a:gd name="connsiteY3" fmla="*/ 417287 h 2663478"/>
              <a:gd name="connsiteX4" fmla="*/ 3112918 w 4739336"/>
              <a:gd name="connsiteY4" fmla="*/ 300111 h 2663478"/>
              <a:gd name="connsiteX5" fmla="*/ 3349391 w 4739336"/>
              <a:gd name="connsiteY5" fmla="*/ 191975 h 2663478"/>
              <a:gd name="connsiteX6" fmla="*/ 3643899 w 4739336"/>
              <a:gd name="connsiteY6" fmla="*/ 207254 h 2663478"/>
              <a:gd name="connsiteX7" fmla="*/ 4039736 w 4739336"/>
              <a:gd name="connsiteY7" fmla="*/ 98630 h 2663478"/>
              <a:gd name="connsiteX8" fmla="*/ 4481211 w 4739336"/>
              <a:gd name="connsiteY8" fmla="*/ 500 h 2663478"/>
              <a:gd name="connsiteX9" fmla="*/ 4738723 w 4739336"/>
              <a:gd name="connsiteY9" fmla="*/ 141344 h 2663478"/>
              <a:gd name="connsiteX10" fmla="*/ 4412235 w 4739336"/>
              <a:gd name="connsiteY10" fmla="*/ 746335 h 2663478"/>
              <a:gd name="connsiteX11" fmla="*/ 4287325 w 4739336"/>
              <a:gd name="connsiteY11" fmla="*/ 2661435 h 2663478"/>
              <a:gd name="connsiteX0" fmla="*/ 3773459 w 4739336"/>
              <a:gd name="connsiteY0" fmla="*/ 1903754 h 1908434"/>
              <a:gd name="connsiteX1" fmla="*/ 83002 w 4739336"/>
              <a:gd name="connsiteY1" fmla="*/ 1108808 h 1908434"/>
              <a:gd name="connsiteX2" fmla="*/ 1592773 w 4739336"/>
              <a:gd name="connsiteY2" fmla="*/ 761354 h 1908434"/>
              <a:gd name="connsiteX3" fmla="*/ 2670266 w 4739336"/>
              <a:gd name="connsiteY3" fmla="*/ 417287 h 1908434"/>
              <a:gd name="connsiteX4" fmla="*/ 3112918 w 4739336"/>
              <a:gd name="connsiteY4" fmla="*/ 300111 h 1908434"/>
              <a:gd name="connsiteX5" fmla="*/ 3349391 w 4739336"/>
              <a:gd name="connsiteY5" fmla="*/ 191975 h 1908434"/>
              <a:gd name="connsiteX6" fmla="*/ 3643899 w 4739336"/>
              <a:gd name="connsiteY6" fmla="*/ 207254 h 1908434"/>
              <a:gd name="connsiteX7" fmla="*/ 4039736 w 4739336"/>
              <a:gd name="connsiteY7" fmla="*/ 98630 h 1908434"/>
              <a:gd name="connsiteX8" fmla="*/ 4481211 w 4739336"/>
              <a:gd name="connsiteY8" fmla="*/ 500 h 1908434"/>
              <a:gd name="connsiteX9" fmla="*/ 4738723 w 4739336"/>
              <a:gd name="connsiteY9" fmla="*/ 141344 h 1908434"/>
              <a:gd name="connsiteX10" fmla="*/ 4412235 w 4739336"/>
              <a:gd name="connsiteY10" fmla="*/ 746335 h 1908434"/>
              <a:gd name="connsiteX11" fmla="*/ 3773459 w 4739336"/>
              <a:gd name="connsiteY11" fmla="*/ 1903754 h 1908434"/>
              <a:gd name="connsiteX0" fmla="*/ 3857946 w 4739336"/>
              <a:gd name="connsiteY0" fmla="*/ 2009419 h 2013388"/>
              <a:gd name="connsiteX1" fmla="*/ 83002 w 4739336"/>
              <a:gd name="connsiteY1" fmla="*/ 1108808 h 2013388"/>
              <a:gd name="connsiteX2" fmla="*/ 1592773 w 4739336"/>
              <a:gd name="connsiteY2" fmla="*/ 761354 h 2013388"/>
              <a:gd name="connsiteX3" fmla="*/ 2670266 w 4739336"/>
              <a:gd name="connsiteY3" fmla="*/ 417287 h 2013388"/>
              <a:gd name="connsiteX4" fmla="*/ 3112918 w 4739336"/>
              <a:gd name="connsiteY4" fmla="*/ 300111 h 2013388"/>
              <a:gd name="connsiteX5" fmla="*/ 3349391 w 4739336"/>
              <a:gd name="connsiteY5" fmla="*/ 191975 h 2013388"/>
              <a:gd name="connsiteX6" fmla="*/ 3643899 w 4739336"/>
              <a:gd name="connsiteY6" fmla="*/ 207254 h 2013388"/>
              <a:gd name="connsiteX7" fmla="*/ 4039736 w 4739336"/>
              <a:gd name="connsiteY7" fmla="*/ 98630 h 2013388"/>
              <a:gd name="connsiteX8" fmla="*/ 4481211 w 4739336"/>
              <a:gd name="connsiteY8" fmla="*/ 500 h 2013388"/>
              <a:gd name="connsiteX9" fmla="*/ 4738723 w 4739336"/>
              <a:gd name="connsiteY9" fmla="*/ 141344 h 2013388"/>
              <a:gd name="connsiteX10" fmla="*/ 4412235 w 4739336"/>
              <a:gd name="connsiteY10" fmla="*/ 746335 h 2013388"/>
              <a:gd name="connsiteX11" fmla="*/ 3857946 w 4739336"/>
              <a:gd name="connsiteY11" fmla="*/ 2009419 h 2013388"/>
              <a:gd name="connsiteX0" fmla="*/ 3804744 w 4686134"/>
              <a:gd name="connsiteY0" fmla="*/ 2009419 h 2112912"/>
              <a:gd name="connsiteX1" fmla="*/ 2987732 w 4686134"/>
              <a:gd name="connsiteY1" fmla="*/ 1936028 h 2112912"/>
              <a:gd name="connsiteX2" fmla="*/ 29800 w 4686134"/>
              <a:gd name="connsiteY2" fmla="*/ 1108808 h 2112912"/>
              <a:gd name="connsiteX3" fmla="*/ 1539571 w 4686134"/>
              <a:gd name="connsiteY3" fmla="*/ 761354 h 2112912"/>
              <a:gd name="connsiteX4" fmla="*/ 2617064 w 4686134"/>
              <a:gd name="connsiteY4" fmla="*/ 417287 h 2112912"/>
              <a:gd name="connsiteX5" fmla="*/ 3059716 w 4686134"/>
              <a:gd name="connsiteY5" fmla="*/ 300111 h 2112912"/>
              <a:gd name="connsiteX6" fmla="*/ 3296189 w 4686134"/>
              <a:gd name="connsiteY6" fmla="*/ 191975 h 2112912"/>
              <a:gd name="connsiteX7" fmla="*/ 3590697 w 4686134"/>
              <a:gd name="connsiteY7" fmla="*/ 207254 h 2112912"/>
              <a:gd name="connsiteX8" fmla="*/ 3986534 w 4686134"/>
              <a:gd name="connsiteY8" fmla="*/ 98630 h 2112912"/>
              <a:gd name="connsiteX9" fmla="*/ 4428009 w 4686134"/>
              <a:gd name="connsiteY9" fmla="*/ 500 h 2112912"/>
              <a:gd name="connsiteX10" fmla="*/ 4685521 w 4686134"/>
              <a:gd name="connsiteY10" fmla="*/ 141344 h 2112912"/>
              <a:gd name="connsiteX11" fmla="*/ 4359033 w 4686134"/>
              <a:gd name="connsiteY11" fmla="*/ 746335 h 2112912"/>
              <a:gd name="connsiteX12" fmla="*/ 3804744 w 4686134"/>
              <a:gd name="connsiteY12" fmla="*/ 2009419 h 2112912"/>
              <a:gd name="connsiteX0" fmla="*/ 3804744 w 4686134"/>
              <a:gd name="connsiteY0" fmla="*/ 2009419 h 2112912"/>
              <a:gd name="connsiteX1" fmla="*/ 2987732 w 4686134"/>
              <a:gd name="connsiteY1" fmla="*/ 1936028 h 2112912"/>
              <a:gd name="connsiteX2" fmla="*/ 29800 w 4686134"/>
              <a:gd name="connsiteY2" fmla="*/ 1108808 h 2112912"/>
              <a:gd name="connsiteX3" fmla="*/ 1539571 w 4686134"/>
              <a:gd name="connsiteY3" fmla="*/ 761354 h 2112912"/>
              <a:gd name="connsiteX4" fmla="*/ 2617064 w 4686134"/>
              <a:gd name="connsiteY4" fmla="*/ 417287 h 2112912"/>
              <a:gd name="connsiteX5" fmla="*/ 3059716 w 4686134"/>
              <a:gd name="connsiteY5" fmla="*/ 300111 h 2112912"/>
              <a:gd name="connsiteX6" fmla="*/ 3296189 w 4686134"/>
              <a:gd name="connsiteY6" fmla="*/ 191975 h 2112912"/>
              <a:gd name="connsiteX7" fmla="*/ 3590697 w 4686134"/>
              <a:gd name="connsiteY7" fmla="*/ 207254 h 2112912"/>
              <a:gd name="connsiteX8" fmla="*/ 3986534 w 4686134"/>
              <a:gd name="connsiteY8" fmla="*/ 98630 h 2112912"/>
              <a:gd name="connsiteX9" fmla="*/ 4428009 w 4686134"/>
              <a:gd name="connsiteY9" fmla="*/ 500 h 2112912"/>
              <a:gd name="connsiteX10" fmla="*/ 4685521 w 4686134"/>
              <a:gd name="connsiteY10" fmla="*/ 141344 h 2112912"/>
              <a:gd name="connsiteX11" fmla="*/ 4359033 w 4686134"/>
              <a:gd name="connsiteY11" fmla="*/ 746335 h 2112912"/>
              <a:gd name="connsiteX12" fmla="*/ 3804744 w 4686134"/>
              <a:gd name="connsiteY12" fmla="*/ 2009419 h 2112912"/>
              <a:gd name="connsiteX0" fmla="*/ 3804744 w 4686134"/>
              <a:gd name="connsiteY0" fmla="*/ 2009419 h 2089585"/>
              <a:gd name="connsiteX1" fmla="*/ 2987732 w 4686134"/>
              <a:gd name="connsiteY1" fmla="*/ 1936028 h 2089585"/>
              <a:gd name="connsiteX2" fmla="*/ 29800 w 4686134"/>
              <a:gd name="connsiteY2" fmla="*/ 1108808 h 2089585"/>
              <a:gd name="connsiteX3" fmla="*/ 1539571 w 4686134"/>
              <a:gd name="connsiteY3" fmla="*/ 761354 h 2089585"/>
              <a:gd name="connsiteX4" fmla="*/ 2617064 w 4686134"/>
              <a:gd name="connsiteY4" fmla="*/ 417287 h 2089585"/>
              <a:gd name="connsiteX5" fmla="*/ 3059716 w 4686134"/>
              <a:gd name="connsiteY5" fmla="*/ 300111 h 2089585"/>
              <a:gd name="connsiteX6" fmla="*/ 3296189 w 4686134"/>
              <a:gd name="connsiteY6" fmla="*/ 191975 h 2089585"/>
              <a:gd name="connsiteX7" fmla="*/ 3590697 w 4686134"/>
              <a:gd name="connsiteY7" fmla="*/ 207254 h 2089585"/>
              <a:gd name="connsiteX8" fmla="*/ 3986534 w 4686134"/>
              <a:gd name="connsiteY8" fmla="*/ 98630 h 2089585"/>
              <a:gd name="connsiteX9" fmla="*/ 4428009 w 4686134"/>
              <a:gd name="connsiteY9" fmla="*/ 500 h 2089585"/>
              <a:gd name="connsiteX10" fmla="*/ 4685521 w 4686134"/>
              <a:gd name="connsiteY10" fmla="*/ 141344 h 2089585"/>
              <a:gd name="connsiteX11" fmla="*/ 4359033 w 4686134"/>
              <a:gd name="connsiteY11" fmla="*/ 746335 h 2089585"/>
              <a:gd name="connsiteX12" fmla="*/ 3804744 w 4686134"/>
              <a:gd name="connsiteY12" fmla="*/ 2009419 h 2089585"/>
              <a:gd name="connsiteX0" fmla="*/ 3804744 w 4686134"/>
              <a:gd name="connsiteY0" fmla="*/ 2009419 h 2074173"/>
              <a:gd name="connsiteX1" fmla="*/ 3038953 w 4686134"/>
              <a:gd name="connsiteY1" fmla="*/ 1875101 h 2074173"/>
              <a:gd name="connsiteX2" fmla="*/ 29800 w 4686134"/>
              <a:gd name="connsiteY2" fmla="*/ 1108808 h 2074173"/>
              <a:gd name="connsiteX3" fmla="*/ 1539571 w 4686134"/>
              <a:gd name="connsiteY3" fmla="*/ 761354 h 2074173"/>
              <a:gd name="connsiteX4" fmla="*/ 2617064 w 4686134"/>
              <a:gd name="connsiteY4" fmla="*/ 417287 h 2074173"/>
              <a:gd name="connsiteX5" fmla="*/ 3059716 w 4686134"/>
              <a:gd name="connsiteY5" fmla="*/ 300111 h 2074173"/>
              <a:gd name="connsiteX6" fmla="*/ 3296189 w 4686134"/>
              <a:gd name="connsiteY6" fmla="*/ 191975 h 2074173"/>
              <a:gd name="connsiteX7" fmla="*/ 3590697 w 4686134"/>
              <a:gd name="connsiteY7" fmla="*/ 207254 h 2074173"/>
              <a:gd name="connsiteX8" fmla="*/ 3986534 w 4686134"/>
              <a:gd name="connsiteY8" fmla="*/ 98630 h 2074173"/>
              <a:gd name="connsiteX9" fmla="*/ 4428009 w 4686134"/>
              <a:gd name="connsiteY9" fmla="*/ 500 h 2074173"/>
              <a:gd name="connsiteX10" fmla="*/ 4685521 w 4686134"/>
              <a:gd name="connsiteY10" fmla="*/ 141344 h 2074173"/>
              <a:gd name="connsiteX11" fmla="*/ 4359033 w 4686134"/>
              <a:gd name="connsiteY11" fmla="*/ 746335 h 2074173"/>
              <a:gd name="connsiteX12" fmla="*/ 3804744 w 4686134"/>
              <a:gd name="connsiteY12" fmla="*/ 2009419 h 2074173"/>
              <a:gd name="connsiteX0" fmla="*/ 4530796 w 4686134"/>
              <a:gd name="connsiteY0" fmla="*/ 2085889 h 2140619"/>
              <a:gd name="connsiteX1" fmla="*/ 3038953 w 4686134"/>
              <a:gd name="connsiteY1" fmla="*/ 1875101 h 2140619"/>
              <a:gd name="connsiteX2" fmla="*/ 29800 w 4686134"/>
              <a:gd name="connsiteY2" fmla="*/ 1108808 h 2140619"/>
              <a:gd name="connsiteX3" fmla="*/ 1539571 w 4686134"/>
              <a:gd name="connsiteY3" fmla="*/ 761354 h 2140619"/>
              <a:gd name="connsiteX4" fmla="*/ 2617064 w 4686134"/>
              <a:gd name="connsiteY4" fmla="*/ 417287 h 2140619"/>
              <a:gd name="connsiteX5" fmla="*/ 3059716 w 4686134"/>
              <a:gd name="connsiteY5" fmla="*/ 300111 h 2140619"/>
              <a:gd name="connsiteX6" fmla="*/ 3296189 w 4686134"/>
              <a:gd name="connsiteY6" fmla="*/ 191975 h 2140619"/>
              <a:gd name="connsiteX7" fmla="*/ 3590697 w 4686134"/>
              <a:gd name="connsiteY7" fmla="*/ 207254 h 2140619"/>
              <a:gd name="connsiteX8" fmla="*/ 3986534 w 4686134"/>
              <a:gd name="connsiteY8" fmla="*/ 98630 h 2140619"/>
              <a:gd name="connsiteX9" fmla="*/ 4428009 w 4686134"/>
              <a:gd name="connsiteY9" fmla="*/ 500 h 2140619"/>
              <a:gd name="connsiteX10" fmla="*/ 4685521 w 4686134"/>
              <a:gd name="connsiteY10" fmla="*/ 141344 h 2140619"/>
              <a:gd name="connsiteX11" fmla="*/ 4359033 w 4686134"/>
              <a:gd name="connsiteY11" fmla="*/ 746335 h 2140619"/>
              <a:gd name="connsiteX12" fmla="*/ 4530796 w 4686134"/>
              <a:gd name="connsiteY12" fmla="*/ 2085889 h 2140619"/>
              <a:gd name="connsiteX0" fmla="*/ 4115841 w 4686134"/>
              <a:gd name="connsiteY0" fmla="*/ 2035205 h 2096201"/>
              <a:gd name="connsiteX1" fmla="*/ 3038953 w 4686134"/>
              <a:gd name="connsiteY1" fmla="*/ 1875101 h 2096201"/>
              <a:gd name="connsiteX2" fmla="*/ 29800 w 4686134"/>
              <a:gd name="connsiteY2" fmla="*/ 1108808 h 2096201"/>
              <a:gd name="connsiteX3" fmla="*/ 1539571 w 4686134"/>
              <a:gd name="connsiteY3" fmla="*/ 761354 h 2096201"/>
              <a:gd name="connsiteX4" fmla="*/ 2617064 w 4686134"/>
              <a:gd name="connsiteY4" fmla="*/ 417287 h 2096201"/>
              <a:gd name="connsiteX5" fmla="*/ 3059716 w 4686134"/>
              <a:gd name="connsiteY5" fmla="*/ 300111 h 2096201"/>
              <a:gd name="connsiteX6" fmla="*/ 3296189 w 4686134"/>
              <a:gd name="connsiteY6" fmla="*/ 191975 h 2096201"/>
              <a:gd name="connsiteX7" fmla="*/ 3590697 w 4686134"/>
              <a:gd name="connsiteY7" fmla="*/ 207254 h 2096201"/>
              <a:gd name="connsiteX8" fmla="*/ 3986534 w 4686134"/>
              <a:gd name="connsiteY8" fmla="*/ 98630 h 2096201"/>
              <a:gd name="connsiteX9" fmla="*/ 4428009 w 4686134"/>
              <a:gd name="connsiteY9" fmla="*/ 500 h 2096201"/>
              <a:gd name="connsiteX10" fmla="*/ 4685521 w 4686134"/>
              <a:gd name="connsiteY10" fmla="*/ 141344 h 2096201"/>
              <a:gd name="connsiteX11" fmla="*/ 4359033 w 4686134"/>
              <a:gd name="connsiteY11" fmla="*/ 746335 h 2096201"/>
              <a:gd name="connsiteX12" fmla="*/ 4115841 w 4686134"/>
              <a:gd name="connsiteY12" fmla="*/ 2035205 h 209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86134" h="2096201">
                <a:moveTo>
                  <a:pt x="4115841" y="2035205"/>
                </a:moveTo>
                <a:cubicBezTo>
                  <a:pt x="3895828" y="2223333"/>
                  <a:pt x="3790866" y="1920417"/>
                  <a:pt x="3038953" y="1875101"/>
                </a:cubicBezTo>
                <a:cubicBezTo>
                  <a:pt x="2417157" y="1592548"/>
                  <a:pt x="271160" y="1304587"/>
                  <a:pt x="29800" y="1108808"/>
                </a:cubicBezTo>
                <a:cubicBezTo>
                  <a:pt x="-211560" y="913029"/>
                  <a:pt x="1078804" y="796310"/>
                  <a:pt x="1539571" y="761354"/>
                </a:cubicBezTo>
                <a:cubicBezTo>
                  <a:pt x="2000338" y="726398"/>
                  <a:pt x="2363707" y="494161"/>
                  <a:pt x="2617064" y="417287"/>
                </a:cubicBezTo>
                <a:cubicBezTo>
                  <a:pt x="2870421" y="340413"/>
                  <a:pt x="2946529" y="337663"/>
                  <a:pt x="3059716" y="300111"/>
                </a:cubicBezTo>
                <a:cubicBezTo>
                  <a:pt x="3172903" y="262559"/>
                  <a:pt x="3218152" y="197757"/>
                  <a:pt x="3296189" y="191975"/>
                </a:cubicBezTo>
                <a:cubicBezTo>
                  <a:pt x="3374226" y="186193"/>
                  <a:pt x="3475640" y="222811"/>
                  <a:pt x="3590697" y="207254"/>
                </a:cubicBezTo>
                <a:cubicBezTo>
                  <a:pt x="3705754" y="191697"/>
                  <a:pt x="3846982" y="133089"/>
                  <a:pt x="3986534" y="98630"/>
                </a:cubicBezTo>
                <a:cubicBezTo>
                  <a:pt x="4126086" y="64171"/>
                  <a:pt x="4311511" y="-6619"/>
                  <a:pt x="4428009" y="500"/>
                </a:cubicBezTo>
                <a:cubicBezTo>
                  <a:pt x="4544507" y="7619"/>
                  <a:pt x="4697017" y="17038"/>
                  <a:pt x="4685521" y="141344"/>
                </a:cubicBezTo>
                <a:cubicBezTo>
                  <a:pt x="4674025" y="265650"/>
                  <a:pt x="4453980" y="430692"/>
                  <a:pt x="4359033" y="746335"/>
                </a:cubicBezTo>
                <a:cubicBezTo>
                  <a:pt x="4264086" y="1061978"/>
                  <a:pt x="4335854" y="1847077"/>
                  <a:pt x="4115841" y="2035205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7452320" y="3204497"/>
            <a:ext cx="1547599" cy="1249333"/>
          </a:xfrm>
          <a:custGeom>
            <a:avLst/>
            <a:gdLst>
              <a:gd name="T0" fmla="*/ 1525705 w 1634512"/>
              <a:gd name="T1" fmla="*/ 63258 h 2730723"/>
              <a:gd name="T2" fmla="*/ 1157616 w 1634512"/>
              <a:gd name="T3" fmla="*/ 20491 h 2730723"/>
              <a:gd name="T4" fmla="*/ 848206 w 1634512"/>
              <a:gd name="T5" fmla="*/ 9800 h 2730723"/>
              <a:gd name="T6" fmla="*/ 522794 w 1634512"/>
              <a:gd name="T7" fmla="*/ 79296 h 2730723"/>
              <a:gd name="T8" fmla="*/ 213386 w 1634512"/>
              <a:gd name="T9" fmla="*/ 106021 h 2730723"/>
              <a:gd name="T10" fmla="*/ 32008 w 1634512"/>
              <a:gd name="T11" fmla="*/ 207589 h 2730723"/>
              <a:gd name="T12" fmla="*/ 21337 w 1634512"/>
              <a:gd name="T13" fmla="*/ 341229 h 2730723"/>
              <a:gd name="T14" fmla="*/ 154705 w 1634512"/>
              <a:gd name="T15" fmla="*/ 619200 h 2730723"/>
              <a:gd name="T16" fmla="*/ 234724 w 1634512"/>
              <a:gd name="T17" fmla="*/ 1084270 h 2730723"/>
              <a:gd name="T18" fmla="*/ 266732 w 1634512"/>
              <a:gd name="T19" fmla="*/ 1570725 h 2730723"/>
              <a:gd name="T20" fmla="*/ 229389 w 1634512"/>
              <a:gd name="T21" fmla="*/ 2003717 h 2730723"/>
              <a:gd name="T22" fmla="*/ 74683 w 1634512"/>
              <a:gd name="T23" fmla="*/ 2516897 h 2730723"/>
              <a:gd name="T24" fmla="*/ 69351 w 1634512"/>
              <a:gd name="T25" fmla="*/ 2698651 h 2730723"/>
              <a:gd name="T26" fmla="*/ 112026 w 1634512"/>
              <a:gd name="T27" fmla="*/ 2703995 h 2730723"/>
              <a:gd name="T28" fmla="*/ 608148 w 1634512"/>
              <a:gd name="T29" fmla="*/ 2714685 h 2730723"/>
              <a:gd name="T30" fmla="*/ 1477693 w 1634512"/>
              <a:gd name="T31" fmla="*/ 2703995 h 2730723"/>
              <a:gd name="T32" fmla="*/ 1525705 w 1634512"/>
              <a:gd name="T33" fmla="*/ 2703995 h 2730723"/>
              <a:gd name="T34" fmla="*/ 1525705 w 1634512"/>
              <a:gd name="T35" fmla="*/ 2703995 h 2730723"/>
              <a:gd name="T36" fmla="*/ 1547044 w 1634512"/>
              <a:gd name="T37" fmla="*/ 1383627 h 2730723"/>
              <a:gd name="T38" fmla="*/ 1531039 w 1634512"/>
              <a:gd name="T39" fmla="*/ 245008 h 2730723"/>
              <a:gd name="T40" fmla="*/ 1525705 w 1634512"/>
              <a:gd name="T41" fmla="*/ 63258 h 273072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connsiteX0" fmla="*/ 1522502 w 1557688"/>
              <a:gd name="connsiteY0" fmla="*/ 301259 h 2953552"/>
              <a:gd name="connsiteX1" fmla="*/ 1153534 w 1557688"/>
              <a:gd name="connsiteY1" fmla="*/ 258480 h 2953552"/>
              <a:gd name="connsiteX2" fmla="*/ 843386 w 1557688"/>
              <a:gd name="connsiteY2" fmla="*/ 247785 h 2953552"/>
              <a:gd name="connsiteX3" fmla="*/ 472105 w 1557688"/>
              <a:gd name="connsiteY3" fmla="*/ 835 h 2953552"/>
              <a:gd name="connsiteX4" fmla="*/ 207049 w 1557688"/>
              <a:gd name="connsiteY4" fmla="*/ 344038 h 2953552"/>
              <a:gd name="connsiteX5" fmla="*/ 25239 w 1557688"/>
              <a:gd name="connsiteY5" fmla="*/ 445638 h 2953552"/>
              <a:gd name="connsiteX6" fmla="*/ 14544 w 1557688"/>
              <a:gd name="connsiteY6" fmla="*/ 579322 h 2953552"/>
              <a:gd name="connsiteX7" fmla="*/ 148228 w 1557688"/>
              <a:gd name="connsiteY7" fmla="*/ 857385 h 2953552"/>
              <a:gd name="connsiteX8" fmla="*/ 228439 w 1557688"/>
              <a:gd name="connsiteY8" fmla="*/ 1322606 h 2953552"/>
              <a:gd name="connsiteX9" fmla="*/ 260523 w 1557688"/>
              <a:gd name="connsiteY9" fmla="*/ 1809217 h 2953552"/>
              <a:gd name="connsiteX10" fmla="*/ 223092 w 1557688"/>
              <a:gd name="connsiteY10" fmla="*/ 2242353 h 2953552"/>
              <a:gd name="connsiteX11" fmla="*/ 68018 w 1557688"/>
              <a:gd name="connsiteY11" fmla="*/ 2755701 h 2953552"/>
              <a:gd name="connsiteX12" fmla="*/ 62670 w 1557688"/>
              <a:gd name="connsiteY12" fmla="*/ 2937511 h 2953552"/>
              <a:gd name="connsiteX13" fmla="*/ 105449 w 1557688"/>
              <a:gd name="connsiteY13" fmla="*/ 2942859 h 2953552"/>
              <a:gd name="connsiteX14" fmla="*/ 602755 w 1557688"/>
              <a:gd name="connsiteY14" fmla="*/ 2953553 h 2953552"/>
              <a:gd name="connsiteX15" fmla="*/ 1474376 w 1557688"/>
              <a:gd name="connsiteY15" fmla="*/ 2942859 h 2953552"/>
              <a:gd name="connsiteX16" fmla="*/ 1522502 w 1557688"/>
              <a:gd name="connsiteY16" fmla="*/ 2942859 h 2953552"/>
              <a:gd name="connsiteX17" fmla="*/ 1543892 w 1557688"/>
              <a:gd name="connsiteY17" fmla="*/ 1622059 h 2953552"/>
              <a:gd name="connsiteX18" fmla="*/ 1527849 w 1557688"/>
              <a:gd name="connsiteY18" fmla="*/ 483069 h 2953552"/>
              <a:gd name="connsiteX19" fmla="*/ 1522502 w 1557688"/>
              <a:gd name="connsiteY19" fmla="*/ 301259 h 2953552"/>
              <a:gd name="connsiteX0" fmla="*/ 1522502 w 1557688"/>
              <a:gd name="connsiteY0" fmla="*/ 305555 h 2957850"/>
              <a:gd name="connsiteX1" fmla="*/ 1153534 w 1557688"/>
              <a:gd name="connsiteY1" fmla="*/ 262776 h 2957850"/>
              <a:gd name="connsiteX2" fmla="*/ 888478 w 1557688"/>
              <a:gd name="connsiteY2" fmla="*/ 150359 h 2957850"/>
              <a:gd name="connsiteX3" fmla="*/ 472105 w 1557688"/>
              <a:gd name="connsiteY3" fmla="*/ 5131 h 2957850"/>
              <a:gd name="connsiteX4" fmla="*/ 207049 w 1557688"/>
              <a:gd name="connsiteY4" fmla="*/ 348334 h 2957850"/>
              <a:gd name="connsiteX5" fmla="*/ 25239 w 1557688"/>
              <a:gd name="connsiteY5" fmla="*/ 449934 h 2957850"/>
              <a:gd name="connsiteX6" fmla="*/ 14544 w 1557688"/>
              <a:gd name="connsiteY6" fmla="*/ 583618 h 2957850"/>
              <a:gd name="connsiteX7" fmla="*/ 148228 w 1557688"/>
              <a:gd name="connsiteY7" fmla="*/ 861681 h 2957850"/>
              <a:gd name="connsiteX8" fmla="*/ 228439 w 1557688"/>
              <a:gd name="connsiteY8" fmla="*/ 1326902 h 2957850"/>
              <a:gd name="connsiteX9" fmla="*/ 260523 w 1557688"/>
              <a:gd name="connsiteY9" fmla="*/ 1813513 h 2957850"/>
              <a:gd name="connsiteX10" fmla="*/ 223092 w 1557688"/>
              <a:gd name="connsiteY10" fmla="*/ 2246649 h 2957850"/>
              <a:gd name="connsiteX11" fmla="*/ 68018 w 1557688"/>
              <a:gd name="connsiteY11" fmla="*/ 2759997 h 2957850"/>
              <a:gd name="connsiteX12" fmla="*/ 62670 w 1557688"/>
              <a:gd name="connsiteY12" fmla="*/ 2941807 h 2957850"/>
              <a:gd name="connsiteX13" fmla="*/ 105449 w 1557688"/>
              <a:gd name="connsiteY13" fmla="*/ 2947155 h 2957850"/>
              <a:gd name="connsiteX14" fmla="*/ 602755 w 1557688"/>
              <a:gd name="connsiteY14" fmla="*/ 2957849 h 2957850"/>
              <a:gd name="connsiteX15" fmla="*/ 1474376 w 1557688"/>
              <a:gd name="connsiteY15" fmla="*/ 2947155 h 2957850"/>
              <a:gd name="connsiteX16" fmla="*/ 1522502 w 1557688"/>
              <a:gd name="connsiteY16" fmla="*/ 2947155 h 2957850"/>
              <a:gd name="connsiteX17" fmla="*/ 1543892 w 1557688"/>
              <a:gd name="connsiteY17" fmla="*/ 1626355 h 2957850"/>
              <a:gd name="connsiteX18" fmla="*/ 1527849 w 1557688"/>
              <a:gd name="connsiteY18" fmla="*/ 487365 h 2957850"/>
              <a:gd name="connsiteX19" fmla="*/ 1522502 w 1557688"/>
              <a:gd name="connsiteY19" fmla="*/ 305555 h 2957850"/>
              <a:gd name="connsiteX0" fmla="*/ 1522502 w 1557688"/>
              <a:gd name="connsiteY0" fmla="*/ 305388 h 2957681"/>
              <a:gd name="connsiteX1" fmla="*/ 1166418 w 1557688"/>
              <a:gd name="connsiteY1" fmla="*/ 228701 h 2957681"/>
              <a:gd name="connsiteX2" fmla="*/ 888478 w 1557688"/>
              <a:gd name="connsiteY2" fmla="*/ 150192 h 2957681"/>
              <a:gd name="connsiteX3" fmla="*/ 472105 w 1557688"/>
              <a:gd name="connsiteY3" fmla="*/ 4964 h 2957681"/>
              <a:gd name="connsiteX4" fmla="*/ 207049 w 1557688"/>
              <a:gd name="connsiteY4" fmla="*/ 348167 h 2957681"/>
              <a:gd name="connsiteX5" fmla="*/ 25239 w 1557688"/>
              <a:gd name="connsiteY5" fmla="*/ 449767 h 2957681"/>
              <a:gd name="connsiteX6" fmla="*/ 14544 w 1557688"/>
              <a:gd name="connsiteY6" fmla="*/ 583451 h 2957681"/>
              <a:gd name="connsiteX7" fmla="*/ 148228 w 1557688"/>
              <a:gd name="connsiteY7" fmla="*/ 861514 h 2957681"/>
              <a:gd name="connsiteX8" fmla="*/ 228439 w 1557688"/>
              <a:gd name="connsiteY8" fmla="*/ 1326735 h 2957681"/>
              <a:gd name="connsiteX9" fmla="*/ 260523 w 1557688"/>
              <a:gd name="connsiteY9" fmla="*/ 1813346 h 2957681"/>
              <a:gd name="connsiteX10" fmla="*/ 223092 w 1557688"/>
              <a:gd name="connsiteY10" fmla="*/ 2246482 h 2957681"/>
              <a:gd name="connsiteX11" fmla="*/ 68018 w 1557688"/>
              <a:gd name="connsiteY11" fmla="*/ 2759830 h 2957681"/>
              <a:gd name="connsiteX12" fmla="*/ 62670 w 1557688"/>
              <a:gd name="connsiteY12" fmla="*/ 2941640 h 2957681"/>
              <a:gd name="connsiteX13" fmla="*/ 105449 w 1557688"/>
              <a:gd name="connsiteY13" fmla="*/ 2946988 h 2957681"/>
              <a:gd name="connsiteX14" fmla="*/ 602755 w 1557688"/>
              <a:gd name="connsiteY14" fmla="*/ 2957682 h 2957681"/>
              <a:gd name="connsiteX15" fmla="*/ 1474376 w 1557688"/>
              <a:gd name="connsiteY15" fmla="*/ 2946988 h 2957681"/>
              <a:gd name="connsiteX16" fmla="*/ 1522502 w 1557688"/>
              <a:gd name="connsiteY16" fmla="*/ 2946988 h 2957681"/>
              <a:gd name="connsiteX17" fmla="*/ 1543892 w 1557688"/>
              <a:gd name="connsiteY17" fmla="*/ 1626188 h 2957681"/>
              <a:gd name="connsiteX18" fmla="*/ 1527849 w 1557688"/>
              <a:gd name="connsiteY18" fmla="*/ 487198 h 2957681"/>
              <a:gd name="connsiteX19" fmla="*/ 1522502 w 1557688"/>
              <a:gd name="connsiteY19" fmla="*/ 305388 h 2957681"/>
              <a:gd name="connsiteX0" fmla="*/ 1528421 w 1563607"/>
              <a:gd name="connsiteY0" fmla="*/ 300701 h 2952995"/>
              <a:gd name="connsiteX1" fmla="*/ 1172337 w 1563607"/>
              <a:gd name="connsiteY1" fmla="*/ 224014 h 2952995"/>
              <a:gd name="connsiteX2" fmla="*/ 894397 w 1563607"/>
              <a:gd name="connsiteY2" fmla="*/ 145505 h 2952995"/>
              <a:gd name="connsiteX3" fmla="*/ 478024 w 1563607"/>
              <a:gd name="connsiteY3" fmla="*/ 277 h 2952995"/>
              <a:gd name="connsiteX4" fmla="*/ 309595 w 1563607"/>
              <a:gd name="connsiteY4" fmla="*/ 185246 h 2952995"/>
              <a:gd name="connsiteX5" fmla="*/ 31158 w 1563607"/>
              <a:gd name="connsiteY5" fmla="*/ 445080 h 2952995"/>
              <a:gd name="connsiteX6" fmla="*/ 20463 w 1563607"/>
              <a:gd name="connsiteY6" fmla="*/ 578764 h 2952995"/>
              <a:gd name="connsiteX7" fmla="*/ 154147 w 1563607"/>
              <a:gd name="connsiteY7" fmla="*/ 856827 h 2952995"/>
              <a:gd name="connsiteX8" fmla="*/ 234358 w 1563607"/>
              <a:gd name="connsiteY8" fmla="*/ 1322048 h 2952995"/>
              <a:gd name="connsiteX9" fmla="*/ 266442 w 1563607"/>
              <a:gd name="connsiteY9" fmla="*/ 1808659 h 2952995"/>
              <a:gd name="connsiteX10" fmla="*/ 229011 w 1563607"/>
              <a:gd name="connsiteY10" fmla="*/ 2241795 h 2952995"/>
              <a:gd name="connsiteX11" fmla="*/ 73937 w 1563607"/>
              <a:gd name="connsiteY11" fmla="*/ 2755143 h 2952995"/>
              <a:gd name="connsiteX12" fmla="*/ 68589 w 1563607"/>
              <a:gd name="connsiteY12" fmla="*/ 2936953 h 2952995"/>
              <a:gd name="connsiteX13" fmla="*/ 111368 w 1563607"/>
              <a:gd name="connsiteY13" fmla="*/ 2942301 h 2952995"/>
              <a:gd name="connsiteX14" fmla="*/ 608674 w 1563607"/>
              <a:gd name="connsiteY14" fmla="*/ 2952995 h 2952995"/>
              <a:gd name="connsiteX15" fmla="*/ 1480295 w 1563607"/>
              <a:gd name="connsiteY15" fmla="*/ 2942301 h 2952995"/>
              <a:gd name="connsiteX16" fmla="*/ 1528421 w 1563607"/>
              <a:gd name="connsiteY16" fmla="*/ 2942301 h 2952995"/>
              <a:gd name="connsiteX17" fmla="*/ 1549811 w 1563607"/>
              <a:gd name="connsiteY17" fmla="*/ 1621501 h 2952995"/>
              <a:gd name="connsiteX18" fmla="*/ 1533768 w 1563607"/>
              <a:gd name="connsiteY18" fmla="*/ 482511 h 2952995"/>
              <a:gd name="connsiteX19" fmla="*/ 1528421 w 1563607"/>
              <a:gd name="connsiteY19" fmla="*/ 300701 h 2952995"/>
              <a:gd name="connsiteX0" fmla="*/ 1511769 w 1546955"/>
              <a:gd name="connsiteY0" fmla="*/ 300699 h 2952993"/>
              <a:gd name="connsiteX1" fmla="*/ 1155685 w 1546955"/>
              <a:gd name="connsiteY1" fmla="*/ 224012 h 2952993"/>
              <a:gd name="connsiteX2" fmla="*/ 877745 w 1546955"/>
              <a:gd name="connsiteY2" fmla="*/ 145503 h 2952993"/>
              <a:gd name="connsiteX3" fmla="*/ 461372 w 1546955"/>
              <a:gd name="connsiteY3" fmla="*/ 275 h 2952993"/>
              <a:gd name="connsiteX4" fmla="*/ 292943 w 1546955"/>
              <a:gd name="connsiteY4" fmla="*/ 185244 h 2952993"/>
              <a:gd name="connsiteX5" fmla="*/ 59598 w 1546955"/>
              <a:gd name="connsiteY5" fmla="*/ 320752 h 2952993"/>
              <a:gd name="connsiteX6" fmla="*/ 3811 w 1546955"/>
              <a:gd name="connsiteY6" fmla="*/ 578762 h 2952993"/>
              <a:gd name="connsiteX7" fmla="*/ 137495 w 1546955"/>
              <a:gd name="connsiteY7" fmla="*/ 856825 h 2952993"/>
              <a:gd name="connsiteX8" fmla="*/ 217706 w 1546955"/>
              <a:gd name="connsiteY8" fmla="*/ 1322046 h 2952993"/>
              <a:gd name="connsiteX9" fmla="*/ 249790 w 1546955"/>
              <a:gd name="connsiteY9" fmla="*/ 1808657 h 2952993"/>
              <a:gd name="connsiteX10" fmla="*/ 212359 w 1546955"/>
              <a:gd name="connsiteY10" fmla="*/ 2241793 h 2952993"/>
              <a:gd name="connsiteX11" fmla="*/ 57285 w 1546955"/>
              <a:gd name="connsiteY11" fmla="*/ 2755141 h 2952993"/>
              <a:gd name="connsiteX12" fmla="*/ 51937 w 1546955"/>
              <a:gd name="connsiteY12" fmla="*/ 2936951 h 2952993"/>
              <a:gd name="connsiteX13" fmla="*/ 94716 w 1546955"/>
              <a:gd name="connsiteY13" fmla="*/ 2942299 h 2952993"/>
              <a:gd name="connsiteX14" fmla="*/ 592022 w 1546955"/>
              <a:gd name="connsiteY14" fmla="*/ 2952993 h 2952993"/>
              <a:gd name="connsiteX15" fmla="*/ 1463643 w 1546955"/>
              <a:gd name="connsiteY15" fmla="*/ 2942299 h 2952993"/>
              <a:gd name="connsiteX16" fmla="*/ 1511769 w 1546955"/>
              <a:gd name="connsiteY16" fmla="*/ 2942299 h 2952993"/>
              <a:gd name="connsiteX17" fmla="*/ 1533159 w 1546955"/>
              <a:gd name="connsiteY17" fmla="*/ 1621499 h 2952993"/>
              <a:gd name="connsiteX18" fmla="*/ 1517116 w 1546955"/>
              <a:gd name="connsiteY18" fmla="*/ 482509 h 2952993"/>
              <a:gd name="connsiteX19" fmla="*/ 1511769 w 1546955"/>
              <a:gd name="connsiteY19" fmla="*/ 300699 h 2952993"/>
              <a:gd name="connsiteX0" fmla="*/ 1510014 w 1545200"/>
              <a:gd name="connsiteY0" fmla="*/ 300699 h 2952993"/>
              <a:gd name="connsiteX1" fmla="*/ 1153930 w 1545200"/>
              <a:gd name="connsiteY1" fmla="*/ 224012 h 2952993"/>
              <a:gd name="connsiteX2" fmla="*/ 875990 w 1545200"/>
              <a:gd name="connsiteY2" fmla="*/ 145503 h 2952993"/>
              <a:gd name="connsiteX3" fmla="*/ 459617 w 1545200"/>
              <a:gd name="connsiteY3" fmla="*/ 275 h 2952993"/>
              <a:gd name="connsiteX4" fmla="*/ 291188 w 1545200"/>
              <a:gd name="connsiteY4" fmla="*/ 185244 h 2952993"/>
              <a:gd name="connsiteX5" fmla="*/ 71654 w 1545200"/>
              <a:gd name="connsiteY5" fmla="*/ 344984 h 2952993"/>
              <a:gd name="connsiteX6" fmla="*/ 2056 w 1545200"/>
              <a:gd name="connsiteY6" fmla="*/ 578762 h 2952993"/>
              <a:gd name="connsiteX7" fmla="*/ 135740 w 1545200"/>
              <a:gd name="connsiteY7" fmla="*/ 856825 h 2952993"/>
              <a:gd name="connsiteX8" fmla="*/ 215951 w 1545200"/>
              <a:gd name="connsiteY8" fmla="*/ 1322046 h 2952993"/>
              <a:gd name="connsiteX9" fmla="*/ 248035 w 1545200"/>
              <a:gd name="connsiteY9" fmla="*/ 1808657 h 2952993"/>
              <a:gd name="connsiteX10" fmla="*/ 210604 w 1545200"/>
              <a:gd name="connsiteY10" fmla="*/ 2241793 h 2952993"/>
              <a:gd name="connsiteX11" fmla="*/ 55530 w 1545200"/>
              <a:gd name="connsiteY11" fmla="*/ 2755141 h 2952993"/>
              <a:gd name="connsiteX12" fmla="*/ 50182 w 1545200"/>
              <a:gd name="connsiteY12" fmla="*/ 2936951 h 2952993"/>
              <a:gd name="connsiteX13" fmla="*/ 92961 w 1545200"/>
              <a:gd name="connsiteY13" fmla="*/ 2942299 h 2952993"/>
              <a:gd name="connsiteX14" fmla="*/ 590267 w 1545200"/>
              <a:gd name="connsiteY14" fmla="*/ 2952993 h 2952993"/>
              <a:gd name="connsiteX15" fmla="*/ 1461888 w 1545200"/>
              <a:gd name="connsiteY15" fmla="*/ 2942299 h 2952993"/>
              <a:gd name="connsiteX16" fmla="*/ 1510014 w 1545200"/>
              <a:gd name="connsiteY16" fmla="*/ 2942299 h 2952993"/>
              <a:gd name="connsiteX17" fmla="*/ 1531404 w 1545200"/>
              <a:gd name="connsiteY17" fmla="*/ 1621499 h 2952993"/>
              <a:gd name="connsiteX18" fmla="*/ 1515361 w 1545200"/>
              <a:gd name="connsiteY18" fmla="*/ 482509 h 2952993"/>
              <a:gd name="connsiteX19" fmla="*/ 1510014 w 1545200"/>
              <a:gd name="connsiteY19" fmla="*/ 300699 h 2952993"/>
              <a:gd name="connsiteX0" fmla="*/ 1469779 w 1504965"/>
              <a:gd name="connsiteY0" fmla="*/ 300699 h 2952993"/>
              <a:gd name="connsiteX1" fmla="*/ 1113695 w 1504965"/>
              <a:gd name="connsiteY1" fmla="*/ 224012 h 2952993"/>
              <a:gd name="connsiteX2" fmla="*/ 835755 w 1504965"/>
              <a:gd name="connsiteY2" fmla="*/ 145503 h 2952993"/>
              <a:gd name="connsiteX3" fmla="*/ 419382 w 1504965"/>
              <a:gd name="connsiteY3" fmla="*/ 275 h 2952993"/>
              <a:gd name="connsiteX4" fmla="*/ 250953 w 1504965"/>
              <a:gd name="connsiteY4" fmla="*/ 185244 h 2952993"/>
              <a:gd name="connsiteX5" fmla="*/ 31419 w 1504965"/>
              <a:gd name="connsiteY5" fmla="*/ 344984 h 2952993"/>
              <a:gd name="connsiteX6" fmla="*/ 72310 w 1504965"/>
              <a:gd name="connsiteY6" fmla="*/ 712039 h 2952993"/>
              <a:gd name="connsiteX7" fmla="*/ 95505 w 1504965"/>
              <a:gd name="connsiteY7" fmla="*/ 856825 h 2952993"/>
              <a:gd name="connsiteX8" fmla="*/ 175716 w 1504965"/>
              <a:gd name="connsiteY8" fmla="*/ 1322046 h 2952993"/>
              <a:gd name="connsiteX9" fmla="*/ 207800 w 1504965"/>
              <a:gd name="connsiteY9" fmla="*/ 1808657 h 2952993"/>
              <a:gd name="connsiteX10" fmla="*/ 170369 w 1504965"/>
              <a:gd name="connsiteY10" fmla="*/ 2241793 h 2952993"/>
              <a:gd name="connsiteX11" fmla="*/ 15295 w 1504965"/>
              <a:gd name="connsiteY11" fmla="*/ 2755141 h 2952993"/>
              <a:gd name="connsiteX12" fmla="*/ 9947 w 1504965"/>
              <a:gd name="connsiteY12" fmla="*/ 2936951 h 2952993"/>
              <a:gd name="connsiteX13" fmla="*/ 52726 w 1504965"/>
              <a:gd name="connsiteY13" fmla="*/ 2942299 h 2952993"/>
              <a:gd name="connsiteX14" fmla="*/ 550032 w 1504965"/>
              <a:gd name="connsiteY14" fmla="*/ 2952993 h 2952993"/>
              <a:gd name="connsiteX15" fmla="*/ 1421653 w 1504965"/>
              <a:gd name="connsiteY15" fmla="*/ 2942299 h 2952993"/>
              <a:gd name="connsiteX16" fmla="*/ 1469779 w 1504965"/>
              <a:gd name="connsiteY16" fmla="*/ 2942299 h 2952993"/>
              <a:gd name="connsiteX17" fmla="*/ 1491169 w 1504965"/>
              <a:gd name="connsiteY17" fmla="*/ 1621499 h 2952993"/>
              <a:gd name="connsiteX18" fmla="*/ 1475126 w 1504965"/>
              <a:gd name="connsiteY18" fmla="*/ 482509 h 2952993"/>
              <a:gd name="connsiteX19" fmla="*/ 1469779 w 1504965"/>
              <a:gd name="connsiteY19" fmla="*/ 300699 h 2952993"/>
              <a:gd name="connsiteX0" fmla="*/ 1544158 w 1579344"/>
              <a:gd name="connsiteY0" fmla="*/ 300699 h 2952993"/>
              <a:gd name="connsiteX1" fmla="*/ 1188074 w 1579344"/>
              <a:gd name="connsiteY1" fmla="*/ 224012 h 2952993"/>
              <a:gd name="connsiteX2" fmla="*/ 910134 w 1579344"/>
              <a:gd name="connsiteY2" fmla="*/ 145503 h 2952993"/>
              <a:gd name="connsiteX3" fmla="*/ 493761 w 1579344"/>
              <a:gd name="connsiteY3" fmla="*/ 275 h 2952993"/>
              <a:gd name="connsiteX4" fmla="*/ 325332 w 1579344"/>
              <a:gd name="connsiteY4" fmla="*/ 185244 h 2952993"/>
              <a:gd name="connsiteX5" fmla="*/ 105798 w 1579344"/>
              <a:gd name="connsiteY5" fmla="*/ 344984 h 2952993"/>
              <a:gd name="connsiteX6" fmla="*/ 146689 w 1579344"/>
              <a:gd name="connsiteY6" fmla="*/ 712039 h 2952993"/>
              <a:gd name="connsiteX7" fmla="*/ 169884 w 1579344"/>
              <a:gd name="connsiteY7" fmla="*/ 856825 h 2952993"/>
              <a:gd name="connsiteX8" fmla="*/ 1493 w 1579344"/>
              <a:gd name="connsiteY8" fmla="*/ 897983 h 2952993"/>
              <a:gd name="connsiteX9" fmla="*/ 282179 w 1579344"/>
              <a:gd name="connsiteY9" fmla="*/ 1808657 h 2952993"/>
              <a:gd name="connsiteX10" fmla="*/ 244748 w 1579344"/>
              <a:gd name="connsiteY10" fmla="*/ 2241793 h 2952993"/>
              <a:gd name="connsiteX11" fmla="*/ 89674 w 1579344"/>
              <a:gd name="connsiteY11" fmla="*/ 2755141 h 2952993"/>
              <a:gd name="connsiteX12" fmla="*/ 84326 w 1579344"/>
              <a:gd name="connsiteY12" fmla="*/ 2936951 h 2952993"/>
              <a:gd name="connsiteX13" fmla="*/ 127105 w 1579344"/>
              <a:gd name="connsiteY13" fmla="*/ 2942299 h 2952993"/>
              <a:gd name="connsiteX14" fmla="*/ 624411 w 1579344"/>
              <a:gd name="connsiteY14" fmla="*/ 2952993 h 2952993"/>
              <a:gd name="connsiteX15" fmla="*/ 1496032 w 1579344"/>
              <a:gd name="connsiteY15" fmla="*/ 2942299 h 2952993"/>
              <a:gd name="connsiteX16" fmla="*/ 1544158 w 1579344"/>
              <a:gd name="connsiteY16" fmla="*/ 2942299 h 2952993"/>
              <a:gd name="connsiteX17" fmla="*/ 1565548 w 1579344"/>
              <a:gd name="connsiteY17" fmla="*/ 1621499 h 2952993"/>
              <a:gd name="connsiteX18" fmla="*/ 1549505 w 1579344"/>
              <a:gd name="connsiteY18" fmla="*/ 482509 h 2952993"/>
              <a:gd name="connsiteX19" fmla="*/ 1544158 w 1579344"/>
              <a:gd name="connsiteY19" fmla="*/ 300699 h 2952993"/>
              <a:gd name="connsiteX0" fmla="*/ 1544158 w 1579344"/>
              <a:gd name="connsiteY0" fmla="*/ 300699 h 2952993"/>
              <a:gd name="connsiteX1" fmla="*/ 1188074 w 1579344"/>
              <a:gd name="connsiteY1" fmla="*/ 224012 h 2952993"/>
              <a:gd name="connsiteX2" fmla="*/ 910134 w 1579344"/>
              <a:gd name="connsiteY2" fmla="*/ 145503 h 2952993"/>
              <a:gd name="connsiteX3" fmla="*/ 493761 w 1579344"/>
              <a:gd name="connsiteY3" fmla="*/ 275 h 2952993"/>
              <a:gd name="connsiteX4" fmla="*/ 325332 w 1579344"/>
              <a:gd name="connsiteY4" fmla="*/ 185244 h 2952993"/>
              <a:gd name="connsiteX5" fmla="*/ 133420 w 1579344"/>
              <a:gd name="connsiteY5" fmla="*/ 393448 h 2952993"/>
              <a:gd name="connsiteX6" fmla="*/ 146689 w 1579344"/>
              <a:gd name="connsiteY6" fmla="*/ 712039 h 2952993"/>
              <a:gd name="connsiteX7" fmla="*/ 169884 w 1579344"/>
              <a:gd name="connsiteY7" fmla="*/ 856825 h 2952993"/>
              <a:gd name="connsiteX8" fmla="*/ 1493 w 1579344"/>
              <a:gd name="connsiteY8" fmla="*/ 897983 h 2952993"/>
              <a:gd name="connsiteX9" fmla="*/ 282179 w 1579344"/>
              <a:gd name="connsiteY9" fmla="*/ 1808657 h 2952993"/>
              <a:gd name="connsiteX10" fmla="*/ 244748 w 1579344"/>
              <a:gd name="connsiteY10" fmla="*/ 2241793 h 2952993"/>
              <a:gd name="connsiteX11" fmla="*/ 89674 w 1579344"/>
              <a:gd name="connsiteY11" fmla="*/ 2755141 h 2952993"/>
              <a:gd name="connsiteX12" fmla="*/ 84326 w 1579344"/>
              <a:gd name="connsiteY12" fmla="*/ 2936951 h 2952993"/>
              <a:gd name="connsiteX13" fmla="*/ 127105 w 1579344"/>
              <a:gd name="connsiteY13" fmla="*/ 2942299 h 2952993"/>
              <a:gd name="connsiteX14" fmla="*/ 624411 w 1579344"/>
              <a:gd name="connsiteY14" fmla="*/ 2952993 h 2952993"/>
              <a:gd name="connsiteX15" fmla="*/ 1496032 w 1579344"/>
              <a:gd name="connsiteY15" fmla="*/ 2942299 h 2952993"/>
              <a:gd name="connsiteX16" fmla="*/ 1544158 w 1579344"/>
              <a:gd name="connsiteY16" fmla="*/ 2942299 h 2952993"/>
              <a:gd name="connsiteX17" fmla="*/ 1565548 w 1579344"/>
              <a:gd name="connsiteY17" fmla="*/ 1621499 h 2952993"/>
              <a:gd name="connsiteX18" fmla="*/ 1549505 w 1579344"/>
              <a:gd name="connsiteY18" fmla="*/ 482509 h 2952993"/>
              <a:gd name="connsiteX19" fmla="*/ 1544158 w 1579344"/>
              <a:gd name="connsiteY19" fmla="*/ 300699 h 2952993"/>
              <a:gd name="connsiteX0" fmla="*/ 1544158 w 1579344"/>
              <a:gd name="connsiteY0" fmla="*/ 300464 h 2952758"/>
              <a:gd name="connsiteX1" fmla="*/ 1188074 w 1579344"/>
              <a:gd name="connsiteY1" fmla="*/ 223777 h 2952758"/>
              <a:gd name="connsiteX2" fmla="*/ 910134 w 1579344"/>
              <a:gd name="connsiteY2" fmla="*/ 145268 h 2952758"/>
              <a:gd name="connsiteX3" fmla="*/ 638845 w 1579344"/>
              <a:gd name="connsiteY3" fmla="*/ 168210 h 2952758"/>
              <a:gd name="connsiteX4" fmla="*/ 493761 w 1579344"/>
              <a:gd name="connsiteY4" fmla="*/ 40 h 2952758"/>
              <a:gd name="connsiteX5" fmla="*/ 325332 w 1579344"/>
              <a:gd name="connsiteY5" fmla="*/ 185009 h 2952758"/>
              <a:gd name="connsiteX6" fmla="*/ 133420 w 1579344"/>
              <a:gd name="connsiteY6" fmla="*/ 393213 h 2952758"/>
              <a:gd name="connsiteX7" fmla="*/ 146689 w 1579344"/>
              <a:gd name="connsiteY7" fmla="*/ 711804 h 2952758"/>
              <a:gd name="connsiteX8" fmla="*/ 169884 w 1579344"/>
              <a:gd name="connsiteY8" fmla="*/ 856590 h 2952758"/>
              <a:gd name="connsiteX9" fmla="*/ 1493 w 1579344"/>
              <a:gd name="connsiteY9" fmla="*/ 897748 h 2952758"/>
              <a:gd name="connsiteX10" fmla="*/ 282179 w 1579344"/>
              <a:gd name="connsiteY10" fmla="*/ 1808422 h 2952758"/>
              <a:gd name="connsiteX11" fmla="*/ 244748 w 1579344"/>
              <a:gd name="connsiteY11" fmla="*/ 2241558 h 2952758"/>
              <a:gd name="connsiteX12" fmla="*/ 89674 w 1579344"/>
              <a:gd name="connsiteY12" fmla="*/ 2754906 h 2952758"/>
              <a:gd name="connsiteX13" fmla="*/ 84326 w 1579344"/>
              <a:gd name="connsiteY13" fmla="*/ 2936716 h 2952758"/>
              <a:gd name="connsiteX14" fmla="*/ 127105 w 1579344"/>
              <a:gd name="connsiteY14" fmla="*/ 2942064 h 2952758"/>
              <a:gd name="connsiteX15" fmla="*/ 624411 w 1579344"/>
              <a:gd name="connsiteY15" fmla="*/ 2952758 h 2952758"/>
              <a:gd name="connsiteX16" fmla="*/ 1496032 w 1579344"/>
              <a:gd name="connsiteY16" fmla="*/ 2942064 h 2952758"/>
              <a:gd name="connsiteX17" fmla="*/ 1544158 w 1579344"/>
              <a:gd name="connsiteY17" fmla="*/ 2942064 h 2952758"/>
              <a:gd name="connsiteX18" fmla="*/ 1565548 w 1579344"/>
              <a:gd name="connsiteY18" fmla="*/ 1621264 h 2952758"/>
              <a:gd name="connsiteX19" fmla="*/ 1549505 w 1579344"/>
              <a:gd name="connsiteY19" fmla="*/ 482274 h 2952758"/>
              <a:gd name="connsiteX20" fmla="*/ 1544158 w 1579344"/>
              <a:gd name="connsiteY20" fmla="*/ 300464 h 2952758"/>
              <a:gd name="connsiteX0" fmla="*/ 1544158 w 1579344"/>
              <a:gd name="connsiteY0" fmla="*/ 300436 h 2952730"/>
              <a:gd name="connsiteX1" fmla="*/ 1188074 w 1579344"/>
              <a:gd name="connsiteY1" fmla="*/ 223749 h 2952730"/>
              <a:gd name="connsiteX2" fmla="*/ 910134 w 1579344"/>
              <a:gd name="connsiteY2" fmla="*/ 145240 h 2952730"/>
              <a:gd name="connsiteX3" fmla="*/ 638845 w 1579344"/>
              <a:gd name="connsiteY3" fmla="*/ 168182 h 2952730"/>
              <a:gd name="connsiteX4" fmla="*/ 493761 w 1579344"/>
              <a:gd name="connsiteY4" fmla="*/ 12 h 2952730"/>
              <a:gd name="connsiteX5" fmla="*/ 297710 w 1579344"/>
              <a:gd name="connsiteY5" fmla="*/ 160750 h 2952730"/>
              <a:gd name="connsiteX6" fmla="*/ 133420 w 1579344"/>
              <a:gd name="connsiteY6" fmla="*/ 393185 h 2952730"/>
              <a:gd name="connsiteX7" fmla="*/ 146689 w 1579344"/>
              <a:gd name="connsiteY7" fmla="*/ 711776 h 2952730"/>
              <a:gd name="connsiteX8" fmla="*/ 169884 w 1579344"/>
              <a:gd name="connsiteY8" fmla="*/ 856562 h 2952730"/>
              <a:gd name="connsiteX9" fmla="*/ 1493 w 1579344"/>
              <a:gd name="connsiteY9" fmla="*/ 897720 h 2952730"/>
              <a:gd name="connsiteX10" fmla="*/ 282179 w 1579344"/>
              <a:gd name="connsiteY10" fmla="*/ 1808394 h 2952730"/>
              <a:gd name="connsiteX11" fmla="*/ 244748 w 1579344"/>
              <a:gd name="connsiteY11" fmla="*/ 2241530 h 2952730"/>
              <a:gd name="connsiteX12" fmla="*/ 89674 w 1579344"/>
              <a:gd name="connsiteY12" fmla="*/ 2754878 h 2952730"/>
              <a:gd name="connsiteX13" fmla="*/ 84326 w 1579344"/>
              <a:gd name="connsiteY13" fmla="*/ 2936688 h 2952730"/>
              <a:gd name="connsiteX14" fmla="*/ 127105 w 1579344"/>
              <a:gd name="connsiteY14" fmla="*/ 2942036 h 2952730"/>
              <a:gd name="connsiteX15" fmla="*/ 624411 w 1579344"/>
              <a:gd name="connsiteY15" fmla="*/ 2952730 h 2952730"/>
              <a:gd name="connsiteX16" fmla="*/ 1496032 w 1579344"/>
              <a:gd name="connsiteY16" fmla="*/ 2942036 h 2952730"/>
              <a:gd name="connsiteX17" fmla="*/ 1544158 w 1579344"/>
              <a:gd name="connsiteY17" fmla="*/ 2942036 h 2952730"/>
              <a:gd name="connsiteX18" fmla="*/ 1565548 w 1579344"/>
              <a:gd name="connsiteY18" fmla="*/ 1621236 h 2952730"/>
              <a:gd name="connsiteX19" fmla="*/ 1549505 w 1579344"/>
              <a:gd name="connsiteY19" fmla="*/ 482246 h 2952730"/>
              <a:gd name="connsiteX20" fmla="*/ 1544158 w 1579344"/>
              <a:gd name="connsiteY20" fmla="*/ 300436 h 2952730"/>
              <a:gd name="connsiteX0" fmla="*/ 1544158 w 1579344"/>
              <a:gd name="connsiteY0" fmla="*/ 179992 h 2832286"/>
              <a:gd name="connsiteX1" fmla="*/ 1188074 w 1579344"/>
              <a:gd name="connsiteY1" fmla="*/ 103305 h 2832286"/>
              <a:gd name="connsiteX2" fmla="*/ 910134 w 1579344"/>
              <a:gd name="connsiteY2" fmla="*/ 24796 h 2832286"/>
              <a:gd name="connsiteX3" fmla="*/ 638845 w 1579344"/>
              <a:gd name="connsiteY3" fmla="*/ 47738 h 2832286"/>
              <a:gd name="connsiteX4" fmla="*/ 507573 w 1579344"/>
              <a:gd name="connsiteY4" fmla="*/ 729 h 2832286"/>
              <a:gd name="connsiteX5" fmla="*/ 297710 w 1579344"/>
              <a:gd name="connsiteY5" fmla="*/ 40306 h 2832286"/>
              <a:gd name="connsiteX6" fmla="*/ 133420 w 1579344"/>
              <a:gd name="connsiteY6" fmla="*/ 272741 h 2832286"/>
              <a:gd name="connsiteX7" fmla="*/ 146689 w 1579344"/>
              <a:gd name="connsiteY7" fmla="*/ 591332 h 2832286"/>
              <a:gd name="connsiteX8" fmla="*/ 169884 w 1579344"/>
              <a:gd name="connsiteY8" fmla="*/ 736118 h 2832286"/>
              <a:gd name="connsiteX9" fmla="*/ 1493 w 1579344"/>
              <a:gd name="connsiteY9" fmla="*/ 777276 h 2832286"/>
              <a:gd name="connsiteX10" fmla="*/ 282179 w 1579344"/>
              <a:gd name="connsiteY10" fmla="*/ 1687950 h 2832286"/>
              <a:gd name="connsiteX11" fmla="*/ 244748 w 1579344"/>
              <a:gd name="connsiteY11" fmla="*/ 2121086 h 2832286"/>
              <a:gd name="connsiteX12" fmla="*/ 89674 w 1579344"/>
              <a:gd name="connsiteY12" fmla="*/ 2634434 h 2832286"/>
              <a:gd name="connsiteX13" fmla="*/ 84326 w 1579344"/>
              <a:gd name="connsiteY13" fmla="*/ 2816244 h 2832286"/>
              <a:gd name="connsiteX14" fmla="*/ 127105 w 1579344"/>
              <a:gd name="connsiteY14" fmla="*/ 2821592 h 2832286"/>
              <a:gd name="connsiteX15" fmla="*/ 624411 w 1579344"/>
              <a:gd name="connsiteY15" fmla="*/ 2832286 h 2832286"/>
              <a:gd name="connsiteX16" fmla="*/ 1496032 w 1579344"/>
              <a:gd name="connsiteY16" fmla="*/ 2821592 h 2832286"/>
              <a:gd name="connsiteX17" fmla="*/ 1544158 w 1579344"/>
              <a:gd name="connsiteY17" fmla="*/ 2821592 h 2832286"/>
              <a:gd name="connsiteX18" fmla="*/ 1565548 w 1579344"/>
              <a:gd name="connsiteY18" fmla="*/ 1500792 h 2832286"/>
              <a:gd name="connsiteX19" fmla="*/ 1549505 w 1579344"/>
              <a:gd name="connsiteY19" fmla="*/ 361802 h 2832286"/>
              <a:gd name="connsiteX20" fmla="*/ 1544158 w 1579344"/>
              <a:gd name="connsiteY20" fmla="*/ 179992 h 2832286"/>
              <a:gd name="connsiteX0" fmla="*/ 1544158 w 1579344"/>
              <a:gd name="connsiteY0" fmla="*/ 179992 h 2836306"/>
              <a:gd name="connsiteX1" fmla="*/ 1188074 w 1579344"/>
              <a:gd name="connsiteY1" fmla="*/ 103305 h 2836306"/>
              <a:gd name="connsiteX2" fmla="*/ 910134 w 1579344"/>
              <a:gd name="connsiteY2" fmla="*/ 24796 h 2836306"/>
              <a:gd name="connsiteX3" fmla="*/ 638845 w 1579344"/>
              <a:gd name="connsiteY3" fmla="*/ 47738 h 2836306"/>
              <a:gd name="connsiteX4" fmla="*/ 507573 w 1579344"/>
              <a:gd name="connsiteY4" fmla="*/ 729 h 2836306"/>
              <a:gd name="connsiteX5" fmla="*/ 297710 w 1579344"/>
              <a:gd name="connsiteY5" fmla="*/ 40306 h 2836306"/>
              <a:gd name="connsiteX6" fmla="*/ 133420 w 1579344"/>
              <a:gd name="connsiteY6" fmla="*/ 272741 h 2836306"/>
              <a:gd name="connsiteX7" fmla="*/ 146689 w 1579344"/>
              <a:gd name="connsiteY7" fmla="*/ 591332 h 2836306"/>
              <a:gd name="connsiteX8" fmla="*/ 169884 w 1579344"/>
              <a:gd name="connsiteY8" fmla="*/ 736118 h 2836306"/>
              <a:gd name="connsiteX9" fmla="*/ 1493 w 1579344"/>
              <a:gd name="connsiteY9" fmla="*/ 777276 h 2836306"/>
              <a:gd name="connsiteX10" fmla="*/ 282179 w 1579344"/>
              <a:gd name="connsiteY10" fmla="*/ 1687950 h 2836306"/>
              <a:gd name="connsiteX11" fmla="*/ 244748 w 1579344"/>
              <a:gd name="connsiteY11" fmla="*/ 2121086 h 2836306"/>
              <a:gd name="connsiteX12" fmla="*/ 89674 w 1579344"/>
              <a:gd name="connsiteY12" fmla="*/ 2634434 h 2836306"/>
              <a:gd name="connsiteX13" fmla="*/ 84326 w 1579344"/>
              <a:gd name="connsiteY13" fmla="*/ 2816244 h 2836306"/>
              <a:gd name="connsiteX14" fmla="*/ 624411 w 1579344"/>
              <a:gd name="connsiteY14" fmla="*/ 2832286 h 2836306"/>
              <a:gd name="connsiteX15" fmla="*/ 1496032 w 1579344"/>
              <a:gd name="connsiteY15" fmla="*/ 2821592 h 2836306"/>
              <a:gd name="connsiteX16" fmla="*/ 1544158 w 1579344"/>
              <a:gd name="connsiteY16" fmla="*/ 2821592 h 2836306"/>
              <a:gd name="connsiteX17" fmla="*/ 1565548 w 1579344"/>
              <a:gd name="connsiteY17" fmla="*/ 1500792 h 2836306"/>
              <a:gd name="connsiteX18" fmla="*/ 1549505 w 1579344"/>
              <a:gd name="connsiteY18" fmla="*/ 361802 h 2836306"/>
              <a:gd name="connsiteX19" fmla="*/ 1544158 w 1579344"/>
              <a:gd name="connsiteY19" fmla="*/ 179992 h 2836306"/>
              <a:gd name="connsiteX0" fmla="*/ 1544158 w 1571962"/>
              <a:gd name="connsiteY0" fmla="*/ 179992 h 2880034"/>
              <a:gd name="connsiteX1" fmla="*/ 1188074 w 1571962"/>
              <a:gd name="connsiteY1" fmla="*/ 103305 h 2880034"/>
              <a:gd name="connsiteX2" fmla="*/ 910134 w 1571962"/>
              <a:gd name="connsiteY2" fmla="*/ 24796 h 2880034"/>
              <a:gd name="connsiteX3" fmla="*/ 638845 w 1571962"/>
              <a:gd name="connsiteY3" fmla="*/ 47738 h 2880034"/>
              <a:gd name="connsiteX4" fmla="*/ 507573 w 1571962"/>
              <a:gd name="connsiteY4" fmla="*/ 729 h 2880034"/>
              <a:gd name="connsiteX5" fmla="*/ 297710 w 1571962"/>
              <a:gd name="connsiteY5" fmla="*/ 40306 h 2880034"/>
              <a:gd name="connsiteX6" fmla="*/ 133420 w 1571962"/>
              <a:gd name="connsiteY6" fmla="*/ 272741 h 2880034"/>
              <a:gd name="connsiteX7" fmla="*/ 146689 w 1571962"/>
              <a:gd name="connsiteY7" fmla="*/ 591332 h 2880034"/>
              <a:gd name="connsiteX8" fmla="*/ 169884 w 1571962"/>
              <a:gd name="connsiteY8" fmla="*/ 736118 h 2880034"/>
              <a:gd name="connsiteX9" fmla="*/ 1493 w 1571962"/>
              <a:gd name="connsiteY9" fmla="*/ 777276 h 2880034"/>
              <a:gd name="connsiteX10" fmla="*/ 282179 w 1571962"/>
              <a:gd name="connsiteY10" fmla="*/ 1687950 h 2880034"/>
              <a:gd name="connsiteX11" fmla="*/ 244748 w 1571962"/>
              <a:gd name="connsiteY11" fmla="*/ 2121086 h 2880034"/>
              <a:gd name="connsiteX12" fmla="*/ 89674 w 1571962"/>
              <a:gd name="connsiteY12" fmla="*/ 2634434 h 2880034"/>
              <a:gd name="connsiteX13" fmla="*/ 84326 w 1571962"/>
              <a:gd name="connsiteY13" fmla="*/ 2816244 h 2880034"/>
              <a:gd name="connsiteX14" fmla="*/ 1031842 w 1571962"/>
              <a:gd name="connsiteY14" fmla="*/ 2032624 h 2880034"/>
              <a:gd name="connsiteX15" fmla="*/ 1496032 w 1571962"/>
              <a:gd name="connsiteY15" fmla="*/ 2821592 h 2880034"/>
              <a:gd name="connsiteX16" fmla="*/ 1544158 w 1571962"/>
              <a:gd name="connsiteY16" fmla="*/ 2821592 h 2880034"/>
              <a:gd name="connsiteX17" fmla="*/ 1565548 w 1571962"/>
              <a:gd name="connsiteY17" fmla="*/ 1500792 h 2880034"/>
              <a:gd name="connsiteX18" fmla="*/ 1549505 w 1571962"/>
              <a:gd name="connsiteY18" fmla="*/ 361802 h 2880034"/>
              <a:gd name="connsiteX19" fmla="*/ 1544158 w 1571962"/>
              <a:gd name="connsiteY19" fmla="*/ 179992 h 2880034"/>
              <a:gd name="connsiteX0" fmla="*/ 1544158 w 1571962"/>
              <a:gd name="connsiteY0" fmla="*/ 179992 h 2880034"/>
              <a:gd name="connsiteX1" fmla="*/ 1188074 w 1571962"/>
              <a:gd name="connsiteY1" fmla="*/ 103305 h 2880034"/>
              <a:gd name="connsiteX2" fmla="*/ 910134 w 1571962"/>
              <a:gd name="connsiteY2" fmla="*/ 24796 h 2880034"/>
              <a:gd name="connsiteX3" fmla="*/ 638845 w 1571962"/>
              <a:gd name="connsiteY3" fmla="*/ 47738 h 2880034"/>
              <a:gd name="connsiteX4" fmla="*/ 507573 w 1571962"/>
              <a:gd name="connsiteY4" fmla="*/ 729 h 2880034"/>
              <a:gd name="connsiteX5" fmla="*/ 297710 w 1571962"/>
              <a:gd name="connsiteY5" fmla="*/ 40306 h 2880034"/>
              <a:gd name="connsiteX6" fmla="*/ 133420 w 1571962"/>
              <a:gd name="connsiteY6" fmla="*/ 272741 h 2880034"/>
              <a:gd name="connsiteX7" fmla="*/ 146689 w 1571962"/>
              <a:gd name="connsiteY7" fmla="*/ 591332 h 2880034"/>
              <a:gd name="connsiteX8" fmla="*/ 169884 w 1571962"/>
              <a:gd name="connsiteY8" fmla="*/ 736118 h 2880034"/>
              <a:gd name="connsiteX9" fmla="*/ 1493 w 1571962"/>
              <a:gd name="connsiteY9" fmla="*/ 777276 h 2880034"/>
              <a:gd name="connsiteX10" fmla="*/ 282179 w 1571962"/>
              <a:gd name="connsiteY10" fmla="*/ 1687950 h 2880034"/>
              <a:gd name="connsiteX11" fmla="*/ 244748 w 1571962"/>
              <a:gd name="connsiteY11" fmla="*/ 2121086 h 2880034"/>
              <a:gd name="connsiteX12" fmla="*/ 89674 w 1571962"/>
              <a:gd name="connsiteY12" fmla="*/ 2634434 h 2880034"/>
              <a:gd name="connsiteX13" fmla="*/ 1031842 w 1571962"/>
              <a:gd name="connsiteY13" fmla="*/ 2032624 h 2880034"/>
              <a:gd name="connsiteX14" fmla="*/ 1496032 w 1571962"/>
              <a:gd name="connsiteY14" fmla="*/ 2821592 h 2880034"/>
              <a:gd name="connsiteX15" fmla="*/ 1544158 w 1571962"/>
              <a:gd name="connsiteY15" fmla="*/ 2821592 h 2880034"/>
              <a:gd name="connsiteX16" fmla="*/ 1565548 w 1571962"/>
              <a:gd name="connsiteY16" fmla="*/ 1500792 h 2880034"/>
              <a:gd name="connsiteX17" fmla="*/ 1549505 w 1571962"/>
              <a:gd name="connsiteY17" fmla="*/ 361802 h 2880034"/>
              <a:gd name="connsiteX18" fmla="*/ 1544158 w 1571962"/>
              <a:gd name="connsiteY18" fmla="*/ 179992 h 2880034"/>
              <a:gd name="connsiteX0" fmla="*/ 1544158 w 1571962"/>
              <a:gd name="connsiteY0" fmla="*/ 179992 h 2880034"/>
              <a:gd name="connsiteX1" fmla="*/ 1188074 w 1571962"/>
              <a:gd name="connsiteY1" fmla="*/ 103305 h 2880034"/>
              <a:gd name="connsiteX2" fmla="*/ 910134 w 1571962"/>
              <a:gd name="connsiteY2" fmla="*/ 24796 h 2880034"/>
              <a:gd name="connsiteX3" fmla="*/ 638845 w 1571962"/>
              <a:gd name="connsiteY3" fmla="*/ 47738 h 2880034"/>
              <a:gd name="connsiteX4" fmla="*/ 507573 w 1571962"/>
              <a:gd name="connsiteY4" fmla="*/ 729 h 2880034"/>
              <a:gd name="connsiteX5" fmla="*/ 297710 w 1571962"/>
              <a:gd name="connsiteY5" fmla="*/ 40306 h 2880034"/>
              <a:gd name="connsiteX6" fmla="*/ 133420 w 1571962"/>
              <a:gd name="connsiteY6" fmla="*/ 272741 h 2880034"/>
              <a:gd name="connsiteX7" fmla="*/ 146689 w 1571962"/>
              <a:gd name="connsiteY7" fmla="*/ 591332 h 2880034"/>
              <a:gd name="connsiteX8" fmla="*/ 169884 w 1571962"/>
              <a:gd name="connsiteY8" fmla="*/ 736118 h 2880034"/>
              <a:gd name="connsiteX9" fmla="*/ 1493 w 1571962"/>
              <a:gd name="connsiteY9" fmla="*/ 777276 h 2880034"/>
              <a:gd name="connsiteX10" fmla="*/ 282179 w 1571962"/>
              <a:gd name="connsiteY10" fmla="*/ 1687950 h 2880034"/>
              <a:gd name="connsiteX11" fmla="*/ 244748 w 1571962"/>
              <a:gd name="connsiteY11" fmla="*/ 2121086 h 2880034"/>
              <a:gd name="connsiteX12" fmla="*/ 1031842 w 1571962"/>
              <a:gd name="connsiteY12" fmla="*/ 2032624 h 2880034"/>
              <a:gd name="connsiteX13" fmla="*/ 1496032 w 1571962"/>
              <a:gd name="connsiteY13" fmla="*/ 2821592 h 2880034"/>
              <a:gd name="connsiteX14" fmla="*/ 1544158 w 1571962"/>
              <a:gd name="connsiteY14" fmla="*/ 2821592 h 2880034"/>
              <a:gd name="connsiteX15" fmla="*/ 1565548 w 1571962"/>
              <a:gd name="connsiteY15" fmla="*/ 1500792 h 2880034"/>
              <a:gd name="connsiteX16" fmla="*/ 1549505 w 1571962"/>
              <a:gd name="connsiteY16" fmla="*/ 361802 h 2880034"/>
              <a:gd name="connsiteX17" fmla="*/ 1544158 w 1571962"/>
              <a:gd name="connsiteY17" fmla="*/ 179992 h 2880034"/>
              <a:gd name="connsiteX0" fmla="*/ 1544158 w 1571962"/>
              <a:gd name="connsiteY0" fmla="*/ 179992 h 2880034"/>
              <a:gd name="connsiteX1" fmla="*/ 1188074 w 1571962"/>
              <a:gd name="connsiteY1" fmla="*/ 103305 h 2880034"/>
              <a:gd name="connsiteX2" fmla="*/ 910134 w 1571962"/>
              <a:gd name="connsiteY2" fmla="*/ 24796 h 2880034"/>
              <a:gd name="connsiteX3" fmla="*/ 638845 w 1571962"/>
              <a:gd name="connsiteY3" fmla="*/ 47738 h 2880034"/>
              <a:gd name="connsiteX4" fmla="*/ 507573 w 1571962"/>
              <a:gd name="connsiteY4" fmla="*/ 729 h 2880034"/>
              <a:gd name="connsiteX5" fmla="*/ 297710 w 1571962"/>
              <a:gd name="connsiteY5" fmla="*/ 40306 h 2880034"/>
              <a:gd name="connsiteX6" fmla="*/ 133420 w 1571962"/>
              <a:gd name="connsiteY6" fmla="*/ 272741 h 2880034"/>
              <a:gd name="connsiteX7" fmla="*/ 146689 w 1571962"/>
              <a:gd name="connsiteY7" fmla="*/ 591332 h 2880034"/>
              <a:gd name="connsiteX8" fmla="*/ 169884 w 1571962"/>
              <a:gd name="connsiteY8" fmla="*/ 736118 h 2880034"/>
              <a:gd name="connsiteX9" fmla="*/ 1493 w 1571962"/>
              <a:gd name="connsiteY9" fmla="*/ 777276 h 2880034"/>
              <a:gd name="connsiteX10" fmla="*/ 282179 w 1571962"/>
              <a:gd name="connsiteY10" fmla="*/ 1687950 h 2880034"/>
              <a:gd name="connsiteX11" fmla="*/ 92825 w 1571962"/>
              <a:gd name="connsiteY11" fmla="*/ 2024158 h 2880034"/>
              <a:gd name="connsiteX12" fmla="*/ 1031842 w 1571962"/>
              <a:gd name="connsiteY12" fmla="*/ 2032624 h 2880034"/>
              <a:gd name="connsiteX13" fmla="*/ 1496032 w 1571962"/>
              <a:gd name="connsiteY13" fmla="*/ 2821592 h 2880034"/>
              <a:gd name="connsiteX14" fmla="*/ 1544158 w 1571962"/>
              <a:gd name="connsiteY14" fmla="*/ 2821592 h 2880034"/>
              <a:gd name="connsiteX15" fmla="*/ 1565548 w 1571962"/>
              <a:gd name="connsiteY15" fmla="*/ 1500792 h 2880034"/>
              <a:gd name="connsiteX16" fmla="*/ 1549505 w 1571962"/>
              <a:gd name="connsiteY16" fmla="*/ 361802 h 2880034"/>
              <a:gd name="connsiteX17" fmla="*/ 1544158 w 1571962"/>
              <a:gd name="connsiteY17" fmla="*/ 179992 h 2880034"/>
              <a:gd name="connsiteX0" fmla="*/ 1545924 w 1573728"/>
              <a:gd name="connsiteY0" fmla="*/ 179992 h 2880034"/>
              <a:gd name="connsiteX1" fmla="*/ 1189840 w 1573728"/>
              <a:gd name="connsiteY1" fmla="*/ 103305 h 2880034"/>
              <a:gd name="connsiteX2" fmla="*/ 911900 w 1573728"/>
              <a:gd name="connsiteY2" fmla="*/ 24796 h 2880034"/>
              <a:gd name="connsiteX3" fmla="*/ 640611 w 1573728"/>
              <a:gd name="connsiteY3" fmla="*/ 47738 h 2880034"/>
              <a:gd name="connsiteX4" fmla="*/ 509339 w 1573728"/>
              <a:gd name="connsiteY4" fmla="*/ 729 h 2880034"/>
              <a:gd name="connsiteX5" fmla="*/ 299476 w 1573728"/>
              <a:gd name="connsiteY5" fmla="*/ 40306 h 2880034"/>
              <a:gd name="connsiteX6" fmla="*/ 135186 w 1573728"/>
              <a:gd name="connsiteY6" fmla="*/ 272741 h 2880034"/>
              <a:gd name="connsiteX7" fmla="*/ 148455 w 1573728"/>
              <a:gd name="connsiteY7" fmla="*/ 591332 h 2880034"/>
              <a:gd name="connsiteX8" fmla="*/ 171650 w 1573728"/>
              <a:gd name="connsiteY8" fmla="*/ 736118 h 2880034"/>
              <a:gd name="connsiteX9" fmla="*/ 3259 w 1573728"/>
              <a:gd name="connsiteY9" fmla="*/ 777276 h 2880034"/>
              <a:gd name="connsiteX10" fmla="*/ 62966 w 1573728"/>
              <a:gd name="connsiteY10" fmla="*/ 1506209 h 2880034"/>
              <a:gd name="connsiteX11" fmla="*/ 94591 w 1573728"/>
              <a:gd name="connsiteY11" fmla="*/ 2024158 h 2880034"/>
              <a:gd name="connsiteX12" fmla="*/ 1033608 w 1573728"/>
              <a:gd name="connsiteY12" fmla="*/ 2032624 h 2880034"/>
              <a:gd name="connsiteX13" fmla="*/ 1497798 w 1573728"/>
              <a:gd name="connsiteY13" fmla="*/ 2821592 h 2880034"/>
              <a:gd name="connsiteX14" fmla="*/ 1545924 w 1573728"/>
              <a:gd name="connsiteY14" fmla="*/ 2821592 h 2880034"/>
              <a:gd name="connsiteX15" fmla="*/ 1567314 w 1573728"/>
              <a:gd name="connsiteY15" fmla="*/ 1500792 h 2880034"/>
              <a:gd name="connsiteX16" fmla="*/ 1551271 w 1573728"/>
              <a:gd name="connsiteY16" fmla="*/ 361802 h 2880034"/>
              <a:gd name="connsiteX17" fmla="*/ 1545924 w 1573728"/>
              <a:gd name="connsiteY17" fmla="*/ 179992 h 2880034"/>
              <a:gd name="connsiteX0" fmla="*/ 1545924 w 1591628"/>
              <a:gd name="connsiteY0" fmla="*/ 179992 h 2828898"/>
              <a:gd name="connsiteX1" fmla="*/ 1189840 w 1591628"/>
              <a:gd name="connsiteY1" fmla="*/ 103305 h 2828898"/>
              <a:gd name="connsiteX2" fmla="*/ 911900 w 1591628"/>
              <a:gd name="connsiteY2" fmla="*/ 24796 h 2828898"/>
              <a:gd name="connsiteX3" fmla="*/ 640611 w 1591628"/>
              <a:gd name="connsiteY3" fmla="*/ 47738 h 2828898"/>
              <a:gd name="connsiteX4" fmla="*/ 509339 w 1591628"/>
              <a:gd name="connsiteY4" fmla="*/ 729 h 2828898"/>
              <a:gd name="connsiteX5" fmla="*/ 299476 w 1591628"/>
              <a:gd name="connsiteY5" fmla="*/ 40306 h 2828898"/>
              <a:gd name="connsiteX6" fmla="*/ 135186 w 1591628"/>
              <a:gd name="connsiteY6" fmla="*/ 272741 h 2828898"/>
              <a:gd name="connsiteX7" fmla="*/ 148455 w 1591628"/>
              <a:gd name="connsiteY7" fmla="*/ 591332 h 2828898"/>
              <a:gd name="connsiteX8" fmla="*/ 171650 w 1591628"/>
              <a:gd name="connsiteY8" fmla="*/ 736118 h 2828898"/>
              <a:gd name="connsiteX9" fmla="*/ 3259 w 1591628"/>
              <a:gd name="connsiteY9" fmla="*/ 777276 h 2828898"/>
              <a:gd name="connsiteX10" fmla="*/ 62966 w 1591628"/>
              <a:gd name="connsiteY10" fmla="*/ 1506209 h 2828898"/>
              <a:gd name="connsiteX11" fmla="*/ 94591 w 1591628"/>
              <a:gd name="connsiteY11" fmla="*/ 2024158 h 2828898"/>
              <a:gd name="connsiteX12" fmla="*/ 1033608 w 1591628"/>
              <a:gd name="connsiteY12" fmla="*/ 2032624 h 2828898"/>
              <a:gd name="connsiteX13" fmla="*/ 1545924 w 1591628"/>
              <a:gd name="connsiteY13" fmla="*/ 2821592 h 2828898"/>
              <a:gd name="connsiteX14" fmla="*/ 1567314 w 1591628"/>
              <a:gd name="connsiteY14" fmla="*/ 1500792 h 2828898"/>
              <a:gd name="connsiteX15" fmla="*/ 1551271 w 1591628"/>
              <a:gd name="connsiteY15" fmla="*/ 361802 h 2828898"/>
              <a:gd name="connsiteX16" fmla="*/ 1545924 w 1591628"/>
              <a:gd name="connsiteY16" fmla="*/ 179992 h 2828898"/>
              <a:gd name="connsiteX0" fmla="*/ 1545924 w 1602233"/>
              <a:gd name="connsiteY0" fmla="*/ 179992 h 2094146"/>
              <a:gd name="connsiteX1" fmla="*/ 1189840 w 1602233"/>
              <a:gd name="connsiteY1" fmla="*/ 103305 h 2094146"/>
              <a:gd name="connsiteX2" fmla="*/ 911900 w 1602233"/>
              <a:gd name="connsiteY2" fmla="*/ 24796 h 2094146"/>
              <a:gd name="connsiteX3" fmla="*/ 640611 w 1602233"/>
              <a:gd name="connsiteY3" fmla="*/ 47738 h 2094146"/>
              <a:gd name="connsiteX4" fmla="*/ 509339 w 1602233"/>
              <a:gd name="connsiteY4" fmla="*/ 729 h 2094146"/>
              <a:gd name="connsiteX5" fmla="*/ 299476 w 1602233"/>
              <a:gd name="connsiteY5" fmla="*/ 40306 h 2094146"/>
              <a:gd name="connsiteX6" fmla="*/ 135186 w 1602233"/>
              <a:gd name="connsiteY6" fmla="*/ 272741 h 2094146"/>
              <a:gd name="connsiteX7" fmla="*/ 148455 w 1602233"/>
              <a:gd name="connsiteY7" fmla="*/ 591332 h 2094146"/>
              <a:gd name="connsiteX8" fmla="*/ 171650 w 1602233"/>
              <a:gd name="connsiteY8" fmla="*/ 736118 h 2094146"/>
              <a:gd name="connsiteX9" fmla="*/ 3259 w 1602233"/>
              <a:gd name="connsiteY9" fmla="*/ 777276 h 2094146"/>
              <a:gd name="connsiteX10" fmla="*/ 62966 w 1602233"/>
              <a:gd name="connsiteY10" fmla="*/ 1506209 h 2094146"/>
              <a:gd name="connsiteX11" fmla="*/ 94591 w 1602233"/>
              <a:gd name="connsiteY11" fmla="*/ 2024158 h 2094146"/>
              <a:gd name="connsiteX12" fmla="*/ 1033608 w 1602233"/>
              <a:gd name="connsiteY12" fmla="*/ 2032624 h 2094146"/>
              <a:gd name="connsiteX13" fmla="*/ 1567314 w 1602233"/>
              <a:gd name="connsiteY13" fmla="*/ 1500792 h 2094146"/>
              <a:gd name="connsiteX14" fmla="*/ 1551271 w 1602233"/>
              <a:gd name="connsiteY14" fmla="*/ 361802 h 2094146"/>
              <a:gd name="connsiteX15" fmla="*/ 1545924 w 1602233"/>
              <a:gd name="connsiteY15" fmla="*/ 179992 h 2094146"/>
              <a:gd name="connsiteX0" fmla="*/ 1545924 w 1577775"/>
              <a:gd name="connsiteY0" fmla="*/ 179992 h 2073992"/>
              <a:gd name="connsiteX1" fmla="*/ 1189840 w 1577775"/>
              <a:gd name="connsiteY1" fmla="*/ 103305 h 2073992"/>
              <a:gd name="connsiteX2" fmla="*/ 911900 w 1577775"/>
              <a:gd name="connsiteY2" fmla="*/ 24796 h 2073992"/>
              <a:gd name="connsiteX3" fmla="*/ 640611 w 1577775"/>
              <a:gd name="connsiteY3" fmla="*/ 47738 h 2073992"/>
              <a:gd name="connsiteX4" fmla="*/ 509339 w 1577775"/>
              <a:gd name="connsiteY4" fmla="*/ 729 h 2073992"/>
              <a:gd name="connsiteX5" fmla="*/ 299476 w 1577775"/>
              <a:gd name="connsiteY5" fmla="*/ 40306 h 2073992"/>
              <a:gd name="connsiteX6" fmla="*/ 135186 w 1577775"/>
              <a:gd name="connsiteY6" fmla="*/ 272741 h 2073992"/>
              <a:gd name="connsiteX7" fmla="*/ 148455 w 1577775"/>
              <a:gd name="connsiteY7" fmla="*/ 591332 h 2073992"/>
              <a:gd name="connsiteX8" fmla="*/ 171650 w 1577775"/>
              <a:gd name="connsiteY8" fmla="*/ 736118 h 2073992"/>
              <a:gd name="connsiteX9" fmla="*/ 3259 w 1577775"/>
              <a:gd name="connsiteY9" fmla="*/ 777276 h 2073992"/>
              <a:gd name="connsiteX10" fmla="*/ 62966 w 1577775"/>
              <a:gd name="connsiteY10" fmla="*/ 1506209 h 2073992"/>
              <a:gd name="connsiteX11" fmla="*/ 94591 w 1577775"/>
              <a:gd name="connsiteY11" fmla="*/ 2024158 h 2073992"/>
              <a:gd name="connsiteX12" fmla="*/ 1033608 w 1577775"/>
              <a:gd name="connsiteY12" fmla="*/ 2032624 h 2073992"/>
              <a:gd name="connsiteX13" fmla="*/ 1463730 w 1577775"/>
              <a:gd name="connsiteY13" fmla="*/ 1840041 h 2073992"/>
              <a:gd name="connsiteX14" fmla="*/ 1551271 w 1577775"/>
              <a:gd name="connsiteY14" fmla="*/ 361802 h 2073992"/>
              <a:gd name="connsiteX15" fmla="*/ 1545924 w 1577775"/>
              <a:gd name="connsiteY15" fmla="*/ 179992 h 2073992"/>
              <a:gd name="connsiteX0" fmla="*/ 1545924 w 1555509"/>
              <a:gd name="connsiteY0" fmla="*/ 179992 h 2073992"/>
              <a:gd name="connsiteX1" fmla="*/ 1189840 w 1555509"/>
              <a:gd name="connsiteY1" fmla="*/ 103305 h 2073992"/>
              <a:gd name="connsiteX2" fmla="*/ 911900 w 1555509"/>
              <a:gd name="connsiteY2" fmla="*/ 24796 h 2073992"/>
              <a:gd name="connsiteX3" fmla="*/ 640611 w 1555509"/>
              <a:gd name="connsiteY3" fmla="*/ 47738 h 2073992"/>
              <a:gd name="connsiteX4" fmla="*/ 509339 w 1555509"/>
              <a:gd name="connsiteY4" fmla="*/ 729 h 2073992"/>
              <a:gd name="connsiteX5" fmla="*/ 299476 w 1555509"/>
              <a:gd name="connsiteY5" fmla="*/ 40306 h 2073992"/>
              <a:gd name="connsiteX6" fmla="*/ 135186 w 1555509"/>
              <a:gd name="connsiteY6" fmla="*/ 272741 h 2073992"/>
              <a:gd name="connsiteX7" fmla="*/ 148455 w 1555509"/>
              <a:gd name="connsiteY7" fmla="*/ 591332 h 2073992"/>
              <a:gd name="connsiteX8" fmla="*/ 171650 w 1555509"/>
              <a:gd name="connsiteY8" fmla="*/ 736118 h 2073992"/>
              <a:gd name="connsiteX9" fmla="*/ 3259 w 1555509"/>
              <a:gd name="connsiteY9" fmla="*/ 777276 h 2073992"/>
              <a:gd name="connsiteX10" fmla="*/ 62966 w 1555509"/>
              <a:gd name="connsiteY10" fmla="*/ 1506209 h 2073992"/>
              <a:gd name="connsiteX11" fmla="*/ 94591 w 1555509"/>
              <a:gd name="connsiteY11" fmla="*/ 2024158 h 2073992"/>
              <a:gd name="connsiteX12" fmla="*/ 1033608 w 1555509"/>
              <a:gd name="connsiteY12" fmla="*/ 2032624 h 2073992"/>
              <a:gd name="connsiteX13" fmla="*/ 1463730 w 1555509"/>
              <a:gd name="connsiteY13" fmla="*/ 1840041 h 2073992"/>
              <a:gd name="connsiteX14" fmla="*/ 1454593 w 1555509"/>
              <a:gd name="connsiteY14" fmla="*/ 1331089 h 2073992"/>
              <a:gd name="connsiteX15" fmla="*/ 1545924 w 1555509"/>
              <a:gd name="connsiteY15" fmla="*/ 179992 h 2073992"/>
              <a:gd name="connsiteX0" fmla="*/ 1545924 w 1555509"/>
              <a:gd name="connsiteY0" fmla="*/ 179992 h 2073992"/>
              <a:gd name="connsiteX1" fmla="*/ 1189840 w 1555509"/>
              <a:gd name="connsiteY1" fmla="*/ 103305 h 2073992"/>
              <a:gd name="connsiteX2" fmla="*/ 704732 w 1555509"/>
              <a:gd name="connsiteY2" fmla="*/ 267118 h 2073992"/>
              <a:gd name="connsiteX3" fmla="*/ 640611 w 1555509"/>
              <a:gd name="connsiteY3" fmla="*/ 47738 h 2073992"/>
              <a:gd name="connsiteX4" fmla="*/ 509339 w 1555509"/>
              <a:gd name="connsiteY4" fmla="*/ 729 h 2073992"/>
              <a:gd name="connsiteX5" fmla="*/ 299476 w 1555509"/>
              <a:gd name="connsiteY5" fmla="*/ 40306 h 2073992"/>
              <a:gd name="connsiteX6" fmla="*/ 135186 w 1555509"/>
              <a:gd name="connsiteY6" fmla="*/ 272741 h 2073992"/>
              <a:gd name="connsiteX7" fmla="*/ 148455 w 1555509"/>
              <a:gd name="connsiteY7" fmla="*/ 591332 h 2073992"/>
              <a:gd name="connsiteX8" fmla="*/ 171650 w 1555509"/>
              <a:gd name="connsiteY8" fmla="*/ 736118 h 2073992"/>
              <a:gd name="connsiteX9" fmla="*/ 3259 w 1555509"/>
              <a:gd name="connsiteY9" fmla="*/ 777276 h 2073992"/>
              <a:gd name="connsiteX10" fmla="*/ 62966 w 1555509"/>
              <a:gd name="connsiteY10" fmla="*/ 1506209 h 2073992"/>
              <a:gd name="connsiteX11" fmla="*/ 94591 w 1555509"/>
              <a:gd name="connsiteY11" fmla="*/ 2024158 h 2073992"/>
              <a:gd name="connsiteX12" fmla="*/ 1033608 w 1555509"/>
              <a:gd name="connsiteY12" fmla="*/ 2032624 h 2073992"/>
              <a:gd name="connsiteX13" fmla="*/ 1463730 w 1555509"/>
              <a:gd name="connsiteY13" fmla="*/ 1840041 h 2073992"/>
              <a:gd name="connsiteX14" fmla="*/ 1454593 w 1555509"/>
              <a:gd name="connsiteY14" fmla="*/ 1331089 h 2073992"/>
              <a:gd name="connsiteX15" fmla="*/ 1545924 w 1555509"/>
              <a:gd name="connsiteY15" fmla="*/ 179992 h 2073992"/>
              <a:gd name="connsiteX0" fmla="*/ 1545924 w 1559031"/>
              <a:gd name="connsiteY0" fmla="*/ 179992 h 2073992"/>
              <a:gd name="connsiteX1" fmla="*/ 1127690 w 1559031"/>
              <a:gd name="connsiteY1" fmla="*/ 696994 h 2073992"/>
              <a:gd name="connsiteX2" fmla="*/ 704732 w 1559031"/>
              <a:gd name="connsiteY2" fmla="*/ 267118 h 2073992"/>
              <a:gd name="connsiteX3" fmla="*/ 640611 w 1559031"/>
              <a:gd name="connsiteY3" fmla="*/ 47738 h 2073992"/>
              <a:gd name="connsiteX4" fmla="*/ 509339 w 1559031"/>
              <a:gd name="connsiteY4" fmla="*/ 729 h 2073992"/>
              <a:gd name="connsiteX5" fmla="*/ 299476 w 1559031"/>
              <a:gd name="connsiteY5" fmla="*/ 40306 h 2073992"/>
              <a:gd name="connsiteX6" fmla="*/ 135186 w 1559031"/>
              <a:gd name="connsiteY6" fmla="*/ 272741 h 2073992"/>
              <a:gd name="connsiteX7" fmla="*/ 148455 w 1559031"/>
              <a:gd name="connsiteY7" fmla="*/ 591332 h 2073992"/>
              <a:gd name="connsiteX8" fmla="*/ 171650 w 1559031"/>
              <a:gd name="connsiteY8" fmla="*/ 736118 h 2073992"/>
              <a:gd name="connsiteX9" fmla="*/ 3259 w 1559031"/>
              <a:gd name="connsiteY9" fmla="*/ 777276 h 2073992"/>
              <a:gd name="connsiteX10" fmla="*/ 62966 w 1559031"/>
              <a:gd name="connsiteY10" fmla="*/ 1506209 h 2073992"/>
              <a:gd name="connsiteX11" fmla="*/ 94591 w 1559031"/>
              <a:gd name="connsiteY11" fmla="*/ 2024158 h 2073992"/>
              <a:gd name="connsiteX12" fmla="*/ 1033608 w 1559031"/>
              <a:gd name="connsiteY12" fmla="*/ 2032624 h 2073992"/>
              <a:gd name="connsiteX13" fmla="*/ 1463730 w 1559031"/>
              <a:gd name="connsiteY13" fmla="*/ 1840041 h 2073992"/>
              <a:gd name="connsiteX14" fmla="*/ 1454593 w 1559031"/>
              <a:gd name="connsiteY14" fmla="*/ 1331089 h 2073992"/>
              <a:gd name="connsiteX15" fmla="*/ 1545924 w 1559031"/>
              <a:gd name="connsiteY15" fmla="*/ 179992 h 2073992"/>
              <a:gd name="connsiteX0" fmla="*/ 1545924 w 1559031"/>
              <a:gd name="connsiteY0" fmla="*/ 179992 h 2073992"/>
              <a:gd name="connsiteX1" fmla="*/ 1127690 w 1559031"/>
              <a:gd name="connsiteY1" fmla="*/ 696994 h 2073992"/>
              <a:gd name="connsiteX2" fmla="*/ 670204 w 1559031"/>
              <a:gd name="connsiteY2" fmla="*/ 388279 h 2073992"/>
              <a:gd name="connsiteX3" fmla="*/ 640611 w 1559031"/>
              <a:gd name="connsiteY3" fmla="*/ 47738 h 2073992"/>
              <a:gd name="connsiteX4" fmla="*/ 509339 w 1559031"/>
              <a:gd name="connsiteY4" fmla="*/ 729 h 2073992"/>
              <a:gd name="connsiteX5" fmla="*/ 299476 w 1559031"/>
              <a:gd name="connsiteY5" fmla="*/ 40306 h 2073992"/>
              <a:gd name="connsiteX6" fmla="*/ 135186 w 1559031"/>
              <a:gd name="connsiteY6" fmla="*/ 272741 h 2073992"/>
              <a:gd name="connsiteX7" fmla="*/ 148455 w 1559031"/>
              <a:gd name="connsiteY7" fmla="*/ 591332 h 2073992"/>
              <a:gd name="connsiteX8" fmla="*/ 171650 w 1559031"/>
              <a:gd name="connsiteY8" fmla="*/ 736118 h 2073992"/>
              <a:gd name="connsiteX9" fmla="*/ 3259 w 1559031"/>
              <a:gd name="connsiteY9" fmla="*/ 777276 h 2073992"/>
              <a:gd name="connsiteX10" fmla="*/ 62966 w 1559031"/>
              <a:gd name="connsiteY10" fmla="*/ 1506209 h 2073992"/>
              <a:gd name="connsiteX11" fmla="*/ 94591 w 1559031"/>
              <a:gd name="connsiteY11" fmla="*/ 2024158 h 2073992"/>
              <a:gd name="connsiteX12" fmla="*/ 1033608 w 1559031"/>
              <a:gd name="connsiteY12" fmla="*/ 2032624 h 2073992"/>
              <a:gd name="connsiteX13" fmla="*/ 1463730 w 1559031"/>
              <a:gd name="connsiteY13" fmla="*/ 1840041 h 2073992"/>
              <a:gd name="connsiteX14" fmla="*/ 1454593 w 1559031"/>
              <a:gd name="connsiteY14" fmla="*/ 1331089 h 2073992"/>
              <a:gd name="connsiteX15" fmla="*/ 1545924 w 1559031"/>
              <a:gd name="connsiteY15" fmla="*/ 179992 h 2073992"/>
              <a:gd name="connsiteX0" fmla="*/ 1400907 w 1502035"/>
              <a:gd name="connsiteY0" fmla="*/ 749450 h 2073992"/>
              <a:gd name="connsiteX1" fmla="*/ 1127690 w 1502035"/>
              <a:gd name="connsiteY1" fmla="*/ 696994 h 2073992"/>
              <a:gd name="connsiteX2" fmla="*/ 670204 w 1502035"/>
              <a:gd name="connsiteY2" fmla="*/ 388279 h 2073992"/>
              <a:gd name="connsiteX3" fmla="*/ 640611 w 1502035"/>
              <a:gd name="connsiteY3" fmla="*/ 47738 h 2073992"/>
              <a:gd name="connsiteX4" fmla="*/ 509339 w 1502035"/>
              <a:gd name="connsiteY4" fmla="*/ 729 h 2073992"/>
              <a:gd name="connsiteX5" fmla="*/ 299476 w 1502035"/>
              <a:gd name="connsiteY5" fmla="*/ 40306 h 2073992"/>
              <a:gd name="connsiteX6" fmla="*/ 135186 w 1502035"/>
              <a:gd name="connsiteY6" fmla="*/ 272741 h 2073992"/>
              <a:gd name="connsiteX7" fmla="*/ 148455 w 1502035"/>
              <a:gd name="connsiteY7" fmla="*/ 591332 h 2073992"/>
              <a:gd name="connsiteX8" fmla="*/ 171650 w 1502035"/>
              <a:gd name="connsiteY8" fmla="*/ 736118 h 2073992"/>
              <a:gd name="connsiteX9" fmla="*/ 3259 w 1502035"/>
              <a:gd name="connsiteY9" fmla="*/ 777276 h 2073992"/>
              <a:gd name="connsiteX10" fmla="*/ 62966 w 1502035"/>
              <a:gd name="connsiteY10" fmla="*/ 1506209 h 2073992"/>
              <a:gd name="connsiteX11" fmla="*/ 94591 w 1502035"/>
              <a:gd name="connsiteY11" fmla="*/ 2024158 h 2073992"/>
              <a:gd name="connsiteX12" fmla="*/ 1033608 w 1502035"/>
              <a:gd name="connsiteY12" fmla="*/ 2032624 h 2073992"/>
              <a:gd name="connsiteX13" fmla="*/ 1463730 w 1502035"/>
              <a:gd name="connsiteY13" fmla="*/ 1840041 h 2073992"/>
              <a:gd name="connsiteX14" fmla="*/ 1454593 w 1502035"/>
              <a:gd name="connsiteY14" fmla="*/ 1331089 h 2073992"/>
              <a:gd name="connsiteX15" fmla="*/ 1400907 w 1502035"/>
              <a:gd name="connsiteY15" fmla="*/ 749450 h 2073992"/>
              <a:gd name="connsiteX0" fmla="*/ 1400907 w 1460944"/>
              <a:gd name="connsiteY0" fmla="*/ 749450 h 2086989"/>
              <a:gd name="connsiteX1" fmla="*/ 1127690 w 1460944"/>
              <a:gd name="connsiteY1" fmla="*/ 696994 h 2086989"/>
              <a:gd name="connsiteX2" fmla="*/ 670204 w 1460944"/>
              <a:gd name="connsiteY2" fmla="*/ 388279 h 2086989"/>
              <a:gd name="connsiteX3" fmla="*/ 640611 w 1460944"/>
              <a:gd name="connsiteY3" fmla="*/ 47738 h 2086989"/>
              <a:gd name="connsiteX4" fmla="*/ 509339 w 1460944"/>
              <a:gd name="connsiteY4" fmla="*/ 729 h 2086989"/>
              <a:gd name="connsiteX5" fmla="*/ 299476 w 1460944"/>
              <a:gd name="connsiteY5" fmla="*/ 40306 h 2086989"/>
              <a:gd name="connsiteX6" fmla="*/ 135186 w 1460944"/>
              <a:gd name="connsiteY6" fmla="*/ 272741 h 2086989"/>
              <a:gd name="connsiteX7" fmla="*/ 148455 w 1460944"/>
              <a:gd name="connsiteY7" fmla="*/ 591332 h 2086989"/>
              <a:gd name="connsiteX8" fmla="*/ 171650 w 1460944"/>
              <a:gd name="connsiteY8" fmla="*/ 736118 h 2086989"/>
              <a:gd name="connsiteX9" fmla="*/ 3259 w 1460944"/>
              <a:gd name="connsiteY9" fmla="*/ 777276 h 2086989"/>
              <a:gd name="connsiteX10" fmla="*/ 62966 w 1460944"/>
              <a:gd name="connsiteY10" fmla="*/ 1506209 h 2086989"/>
              <a:gd name="connsiteX11" fmla="*/ 94591 w 1460944"/>
              <a:gd name="connsiteY11" fmla="*/ 2024158 h 2086989"/>
              <a:gd name="connsiteX12" fmla="*/ 1033608 w 1460944"/>
              <a:gd name="connsiteY12" fmla="*/ 2032624 h 2086989"/>
              <a:gd name="connsiteX13" fmla="*/ 1401579 w 1460944"/>
              <a:gd name="connsiteY13" fmla="*/ 1936970 h 2086989"/>
              <a:gd name="connsiteX14" fmla="*/ 1454593 w 1460944"/>
              <a:gd name="connsiteY14" fmla="*/ 1331089 h 2086989"/>
              <a:gd name="connsiteX15" fmla="*/ 1400907 w 1460944"/>
              <a:gd name="connsiteY15" fmla="*/ 749450 h 2086989"/>
              <a:gd name="connsiteX0" fmla="*/ 1400907 w 1460944"/>
              <a:gd name="connsiteY0" fmla="*/ 749450 h 2069258"/>
              <a:gd name="connsiteX1" fmla="*/ 1127690 w 1460944"/>
              <a:gd name="connsiteY1" fmla="*/ 696994 h 2069258"/>
              <a:gd name="connsiteX2" fmla="*/ 670204 w 1460944"/>
              <a:gd name="connsiteY2" fmla="*/ 388279 h 2069258"/>
              <a:gd name="connsiteX3" fmla="*/ 640611 w 1460944"/>
              <a:gd name="connsiteY3" fmla="*/ 47738 h 2069258"/>
              <a:gd name="connsiteX4" fmla="*/ 509339 w 1460944"/>
              <a:gd name="connsiteY4" fmla="*/ 729 h 2069258"/>
              <a:gd name="connsiteX5" fmla="*/ 299476 w 1460944"/>
              <a:gd name="connsiteY5" fmla="*/ 40306 h 2069258"/>
              <a:gd name="connsiteX6" fmla="*/ 135186 w 1460944"/>
              <a:gd name="connsiteY6" fmla="*/ 272741 h 2069258"/>
              <a:gd name="connsiteX7" fmla="*/ 148455 w 1460944"/>
              <a:gd name="connsiteY7" fmla="*/ 591332 h 2069258"/>
              <a:gd name="connsiteX8" fmla="*/ 171650 w 1460944"/>
              <a:gd name="connsiteY8" fmla="*/ 736118 h 2069258"/>
              <a:gd name="connsiteX9" fmla="*/ 3259 w 1460944"/>
              <a:gd name="connsiteY9" fmla="*/ 777276 h 2069258"/>
              <a:gd name="connsiteX10" fmla="*/ 62966 w 1460944"/>
              <a:gd name="connsiteY10" fmla="*/ 1506209 h 2069258"/>
              <a:gd name="connsiteX11" fmla="*/ 94591 w 1460944"/>
              <a:gd name="connsiteY11" fmla="*/ 2024158 h 2069258"/>
              <a:gd name="connsiteX12" fmla="*/ 1033608 w 1460944"/>
              <a:gd name="connsiteY12" fmla="*/ 2032624 h 2069258"/>
              <a:gd name="connsiteX13" fmla="*/ 1401579 w 1460944"/>
              <a:gd name="connsiteY13" fmla="*/ 1936970 h 2069258"/>
              <a:gd name="connsiteX14" fmla="*/ 1454593 w 1460944"/>
              <a:gd name="connsiteY14" fmla="*/ 1331089 h 2069258"/>
              <a:gd name="connsiteX15" fmla="*/ 1400907 w 1460944"/>
              <a:gd name="connsiteY15" fmla="*/ 749450 h 206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60944" h="2069258">
                <a:moveTo>
                  <a:pt x="1400907" y="749450"/>
                </a:moveTo>
                <a:cubicBezTo>
                  <a:pt x="1346423" y="643768"/>
                  <a:pt x="1249474" y="757189"/>
                  <a:pt x="1127690" y="696994"/>
                </a:cubicBezTo>
                <a:cubicBezTo>
                  <a:pt x="1005906" y="636799"/>
                  <a:pt x="751384" y="496488"/>
                  <a:pt x="670204" y="388279"/>
                </a:cubicBezTo>
                <a:cubicBezTo>
                  <a:pt x="589024" y="280070"/>
                  <a:pt x="710006" y="71943"/>
                  <a:pt x="640611" y="47738"/>
                </a:cubicBezTo>
                <a:cubicBezTo>
                  <a:pt x="571216" y="23533"/>
                  <a:pt x="566195" y="1968"/>
                  <a:pt x="509339" y="729"/>
                </a:cubicBezTo>
                <a:cubicBezTo>
                  <a:pt x="452483" y="-510"/>
                  <a:pt x="361835" y="-5029"/>
                  <a:pt x="299476" y="40306"/>
                </a:cubicBezTo>
                <a:cubicBezTo>
                  <a:pt x="237117" y="85641"/>
                  <a:pt x="160356" y="180903"/>
                  <a:pt x="135186" y="272741"/>
                </a:cubicBezTo>
                <a:cubicBezTo>
                  <a:pt x="110016" y="364579"/>
                  <a:pt x="142378" y="514103"/>
                  <a:pt x="148455" y="591332"/>
                </a:cubicBezTo>
                <a:cubicBezTo>
                  <a:pt x="154532" y="668562"/>
                  <a:pt x="195849" y="705127"/>
                  <a:pt x="171650" y="736118"/>
                </a:cubicBezTo>
                <a:cubicBezTo>
                  <a:pt x="147451" y="767109"/>
                  <a:pt x="21373" y="648928"/>
                  <a:pt x="3259" y="777276"/>
                </a:cubicBezTo>
                <a:cubicBezTo>
                  <a:pt x="-14855" y="905624"/>
                  <a:pt x="47744" y="1298395"/>
                  <a:pt x="62966" y="1506209"/>
                </a:cubicBezTo>
                <a:cubicBezTo>
                  <a:pt x="78188" y="1714023"/>
                  <a:pt x="-67183" y="1936422"/>
                  <a:pt x="94591" y="2024158"/>
                </a:cubicBezTo>
                <a:cubicBezTo>
                  <a:pt x="256365" y="2111894"/>
                  <a:pt x="815777" y="2047155"/>
                  <a:pt x="1033608" y="2032624"/>
                </a:cubicBezTo>
                <a:cubicBezTo>
                  <a:pt x="1251439" y="2018093"/>
                  <a:pt x="1439603" y="2057929"/>
                  <a:pt x="1401579" y="1936970"/>
                </a:cubicBezTo>
                <a:cubicBezTo>
                  <a:pt x="1487856" y="1658500"/>
                  <a:pt x="1454705" y="1529009"/>
                  <a:pt x="1454593" y="1331089"/>
                </a:cubicBezTo>
                <a:cubicBezTo>
                  <a:pt x="1454481" y="1133169"/>
                  <a:pt x="1455391" y="855132"/>
                  <a:pt x="1400907" y="749450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 rot="20790906">
            <a:off x="4753553" y="5537989"/>
            <a:ext cx="2637644" cy="1378023"/>
          </a:xfrm>
          <a:custGeom>
            <a:avLst/>
            <a:gdLst>
              <a:gd name="T0" fmla="*/ 117606 w 4553284"/>
              <a:gd name="T1" fmla="*/ 344581 h 2720027"/>
              <a:gd name="T2" fmla="*/ 839289 w 4553284"/>
              <a:gd name="T3" fmla="*/ 360607 h 2720027"/>
              <a:gd name="T4" fmla="*/ 1774806 w 4553284"/>
              <a:gd name="T5" fmla="*/ 344581 h 2720027"/>
              <a:gd name="T6" fmla="*/ 2544598 w 4553284"/>
              <a:gd name="T7" fmla="*/ 146912 h 2720027"/>
              <a:gd name="T8" fmla="*/ 2865348 w 4553284"/>
              <a:gd name="T9" fmla="*/ 157599 h 2720027"/>
              <a:gd name="T10" fmla="*/ 3127294 w 4553284"/>
              <a:gd name="T11" fmla="*/ 93491 h 2720027"/>
              <a:gd name="T12" fmla="*/ 3287666 w 4553284"/>
              <a:gd name="T13" fmla="*/ 13356 h 2720027"/>
              <a:gd name="T14" fmla="*/ 3667217 w 4553284"/>
              <a:gd name="T15" fmla="*/ 56095 h 2720027"/>
              <a:gd name="T16" fmla="*/ 4148341 w 4553284"/>
              <a:gd name="T17" fmla="*/ 349924 h 2720027"/>
              <a:gd name="T18" fmla="*/ 4410280 w 4553284"/>
              <a:gd name="T19" fmla="*/ 745257 h 2720027"/>
              <a:gd name="T20" fmla="*/ 4538584 w 4553284"/>
              <a:gd name="T21" fmla="*/ 1220726 h 2720027"/>
              <a:gd name="T22" fmla="*/ 4490472 w 4553284"/>
              <a:gd name="T23" fmla="*/ 2038102 h 2720027"/>
              <a:gd name="T24" fmla="*/ 4260600 w 4553284"/>
              <a:gd name="T25" fmla="*/ 2609732 h 2720027"/>
              <a:gd name="T26" fmla="*/ 4191105 w 4553284"/>
              <a:gd name="T27" fmla="*/ 2684525 h 2720027"/>
              <a:gd name="T28" fmla="*/ 4191105 w 4553284"/>
              <a:gd name="T29" fmla="*/ 2684525 h 2720027"/>
              <a:gd name="T30" fmla="*/ 3859667 w 4553284"/>
              <a:gd name="T31" fmla="*/ 2689869 h 2720027"/>
              <a:gd name="T32" fmla="*/ 2662208 w 4553284"/>
              <a:gd name="T33" fmla="*/ 2689869 h 2720027"/>
              <a:gd name="T34" fmla="*/ 1796188 w 4553284"/>
              <a:gd name="T35" fmla="*/ 2663155 h 2720027"/>
              <a:gd name="T36" fmla="*/ 112262 w 4553284"/>
              <a:gd name="T37" fmla="*/ 2679181 h 2720027"/>
              <a:gd name="T38" fmla="*/ 112262 w 4553284"/>
              <a:gd name="T39" fmla="*/ 2679181 h 2720027"/>
              <a:gd name="T40" fmla="*/ 128301 w 4553284"/>
              <a:gd name="T41" fmla="*/ 2358643 h 2720027"/>
              <a:gd name="T42" fmla="*/ 128301 w 4553284"/>
              <a:gd name="T43" fmla="*/ 1477156 h 2720027"/>
              <a:gd name="T44" fmla="*/ 133644 w 4553284"/>
              <a:gd name="T45" fmla="*/ 467454 h 2720027"/>
              <a:gd name="T46" fmla="*/ 117606 w 4553284"/>
              <a:gd name="T47" fmla="*/ 344581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7 w 4475366"/>
              <a:gd name="connsiteY0" fmla="*/ 335240 h 2682735"/>
              <a:gd name="connsiteX1" fmla="*/ 770322 w 4475366"/>
              <a:gd name="connsiteY1" fmla="*/ 351282 h 2682735"/>
              <a:gd name="connsiteX2" fmla="*/ 1706111 w 4475366"/>
              <a:gd name="connsiteY2" fmla="*/ 335240 h 2682735"/>
              <a:gd name="connsiteX3" fmla="*/ 2476132 w 4475366"/>
              <a:gd name="connsiteY3" fmla="*/ 137387 h 2682735"/>
              <a:gd name="connsiteX4" fmla="*/ 2796974 w 4475366"/>
              <a:gd name="connsiteY4" fmla="*/ 148082 h 2682735"/>
              <a:gd name="connsiteX5" fmla="*/ 3058995 w 4475366"/>
              <a:gd name="connsiteY5" fmla="*/ 83914 h 2682735"/>
              <a:gd name="connsiteX6" fmla="*/ 3219416 w 4475366"/>
              <a:gd name="connsiteY6" fmla="*/ 3703 h 2682735"/>
              <a:gd name="connsiteX7" fmla="*/ 3576940 w 4475366"/>
              <a:gd name="connsiteY7" fmla="*/ 212506 h 2682735"/>
              <a:gd name="connsiteX8" fmla="*/ 4080343 w 4475366"/>
              <a:gd name="connsiteY8" fmla="*/ 340587 h 2682735"/>
              <a:gd name="connsiteX9" fmla="*/ 4342364 w 4475366"/>
              <a:gd name="connsiteY9" fmla="*/ 736293 h 2682735"/>
              <a:gd name="connsiteX10" fmla="*/ 4470701 w 4475366"/>
              <a:gd name="connsiteY10" fmla="*/ 1212208 h 2682735"/>
              <a:gd name="connsiteX11" fmla="*/ 4422574 w 4475366"/>
              <a:gd name="connsiteY11" fmla="*/ 2030356 h 2682735"/>
              <a:gd name="connsiteX12" fmla="*/ 4192637 w 4475366"/>
              <a:gd name="connsiteY12" fmla="*/ 2602524 h 2682735"/>
              <a:gd name="connsiteX13" fmla="*/ 4123122 w 4475366"/>
              <a:gd name="connsiteY13" fmla="*/ 2677387 h 2682735"/>
              <a:gd name="connsiteX14" fmla="*/ 3791585 w 4475366"/>
              <a:gd name="connsiteY14" fmla="*/ 2682735 h 2682735"/>
              <a:gd name="connsiteX15" fmla="*/ 2593774 w 4475366"/>
              <a:gd name="connsiteY15" fmla="*/ 2682735 h 2682735"/>
              <a:gd name="connsiteX16" fmla="*/ 1727501 w 4475366"/>
              <a:gd name="connsiteY16" fmla="*/ 2655998 h 2682735"/>
              <a:gd name="connsiteX17" fmla="*/ 43079 w 4475366"/>
              <a:gd name="connsiteY17" fmla="*/ 2672040 h 2682735"/>
              <a:gd name="connsiteX18" fmla="*/ 59122 w 4475366"/>
              <a:gd name="connsiteY18" fmla="*/ 2351198 h 2682735"/>
              <a:gd name="connsiteX19" fmla="*/ 59122 w 4475366"/>
              <a:gd name="connsiteY19" fmla="*/ 1468882 h 2682735"/>
              <a:gd name="connsiteX20" fmla="*/ 64469 w 4475366"/>
              <a:gd name="connsiteY20" fmla="*/ 458229 h 2682735"/>
              <a:gd name="connsiteX21" fmla="*/ 48427 w 4475366"/>
              <a:gd name="connsiteY21" fmla="*/ 335240 h 2682735"/>
              <a:gd name="connsiteX0" fmla="*/ 48427 w 4475366"/>
              <a:gd name="connsiteY0" fmla="*/ 255267 h 2602762"/>
              <a:gd name="connsiteX1" fmla="*/ 770322 w 4475366"/>
              <a:gd name="connsiteY1" fmla="*/ 271309 h 2602762"/>
              <a:gd name="connsiteX2" fmla="*/ 1706111 w 4475366"/>
              <a:gd name="connsiteY2" fmla="*/ 255267 h 2602762"/>
              <a:gd name="connsiteX3" fmla="*/ 2476132 w 4475366"/>
              <a:gd name="connsiteY3" fmla="*/ 57414 h 2602762"/>
              <a:gd name="connsiteX4" fmla="*/ 2796974 w 4475366"/>
              <a:gd name="connsiteY4" fmla="*/ 68109 h 2602762"/>
              <a:gd name="connsiteX5" fmla="*/ 3058995 w 4475366"/>
              <a:gd name="connsiteY5" fmla="*/ 3941 h 2602762"/>
              <a:gd name="connsiteX6" fmla="*/ 3130857 w 4475366"/>
              <a:gd name="connsiteY6" fmla="*/ 200433 h 2602762"/>
              <a:gd name="connsiteX7" fmla="*/ 3576940 w 4475366"/>
              <a:gd name="connsiteY7" fmla="*/ 132533 h 2602762"/>
              <a:gd name="connsiteX8" fmla="*/ 4080343 w 4475366"/>
              <a:gd name="connsiteY8" fmla="*/ 260614 h 2602762"/>
              <a:gd name="connsiteX9" fmla="*/ 4342364 w 4475366"/>
              <a:gd name="connsiteY9" fmla="*/ 656320 h 2602762"/>
              <a:gd name="connsiteX10" fmla="*/ 4470701 w 4475366"/>
              <a:gd name="connsiteY10" fmla="*/ 1132235 h 2602762"/>
              <a:gd name="connsiteX11" fmla="*/ 4422574 w 4475366"/>
              <a:gd name="connsiteY11" fmla="*/ 1950383 h 2602762"/>
              <a:gd name="connsiteX12" fmla="*/ 4192637 w 4475366"/>
              <a:gd name="connsiteY12" fmla="*/ 2522551 h 2602762"/>
              <a:gd name="connsiteX13" fmla="*/ 4123122 w 4475366"/>
              <a:gd name="connsiteY13" fmla="*/ 2597414 h 2602762"/>
              <a:gd name="connsiteX14" fmla="*/ 3791585 w 4475366"/>
              <a:gd name="connsiteY14" fmla="*/ 2602762 h 2602762"/>
              <a:gd name="connsiteX15" fmla="*/ 2593774 w 4475366"/>
              <a:gd name="connsiteY15" fmla="*/ 2602762 h 2602762"/>
              <a:gd name="connsiteX16" fmla="*/ 1727501 w 4475366"/>
              <a:gd name="connsiteY16" fmla="*/ 2576025 h 2602762"/>
              <a:gd name="connsiteX17" fmla="*/ 43079 w 4475366"/>
              <a:gd name="connsiteY17" fmla="*/ 2592067 h 2602762"/>
              <a:gd name="connsiteX18" fmla="*/ 59122 w 4475366"/>
              <a:gd name="connsiteY18" fmla="*/ 2271225 h 2602762"/>
              <a:gd name="connsiteX19" fmla="*/ 59122 w 4475366"/>
              <a:gd name="connsiteY19" fmla="*/ 1388909 h 2602762"/>
              <a:gd name="connsiteX20" fmla="*/ 64469 w 4475366"/>
              <a:gd name="connsiteY20" fmla="*/ 378256 h 2602762"/>
              <a:gd name="connsiteX21" fmla="*/ 48427 w 4475366"/>
              <a:gd name="connsiteY21" fmla="*/ 255267 h 2602762"/>
              <a:gd name="connsiteX0" fmla="*/ 48427 w 4475366"/>
              <a:gd name="connsiteY0" fmla="*/ 255267 h 2602762"/>
              <a:gd name="connsiteX1" fmla="*/ 770322 w 4475366"/>
              <a:gd name="connsiteY1" fmla="*/ 271309 h 2602762"/>
              <a:gd name="connsiteX2" fmla="*/ 1706111 w 4475366"/>
              <a:gd name="connsiteY2" fmla="*/ 255267 h 2602762"/>
              <a:gd name="connsiteX3" fmla="*/ 2476132 w 4475366"/>
              <a:gd name="connsiteY3" fmla="*/ 57414 h 2602762"/>
              <a:gd name="connsiteX4" fmla="*/ 2796974 w 4475366"/>
              <a:gd name="connsiteY4" fmla="*/ 68109 h 2602762"/>
              <a:gd name="connsiteX5" fmla="*/ 3058995 w 4475366"/>
              <a:gd name="connsiteY5" fmla="*/ 3941 h 2602762"/>
              <a:gd name="connsiteX6" fmla="*/ 3130857 w 4475366"/>
              <a:gd name="connsiteY6" fmla="*/ 200433 h 2602762"/>
              <a:gd name="connsiteX7" fmla="*/ 3599080 w 4475366"/>
              <a:gd name="connsiteY7" fmla="*/ 165738 h 2602762"/>
              <a:gd name="connsiteX8" fmla="*/ 4080343 w 4475366"/>
              <a:gd name="connsiteY8" fmla="*/ 260614 h 2602762"/>
              <a:gd name="connsiteX9" fmla="*/ 4342364 w 4475366"/>
              <a:gd name="connsiteY9" fmla="*/ 656320 h 2602762"/>
              <a:gd name="connsiteX10" fmla="*/ 4470701 w 4475366"/>
              <a:gd name="connsiteY10" fmla="*/ 1132235 h 2602762"/>
              <a:gd name="connsiteX11" fmla="*/ 4422574 w 4475366"/>
              <a:gd name="connsiteY11" fmla="*/ 1950383 h 2602762"/>
              <a:gd name="connsiteX12" fmla="*/ 4192637 w 4475366"/>
              <a:gd name="connsiteY12" fmla="*/ 2522551 h 2602762"/>
              <a:gd name="connsiteX13" fmla="*/ 4123122 w 4475366"/>
              <a:gd name="connsiteY13" fmla="*/ 2597414 h 2602762"/>
              <a:gd name="connsiteX14" fmla="*/ 3791585 w 4475366"/>
              <a:gd name="connsiteY14" fmla="*/ 2602762 h 2602762"/>
              <a:gd name="connsiteX15" fmla="*/ 2593774 w 4475366"/>
              <a:gd name="connsiteY15" fmla="*/ 2602762 h 2602762"/>
              <a:gd name="connsiteX16" fmla="*/ 1727501 w 4475366"/>
              <a:gd name="connsiteY16" fmla="*/ 2576025 h 2602762"/>
              <a:gd name="connsiteX17" fmla="*/ 43079 w 4475366"/>
              <a:gd name="connsiteY17" fmla="*/ 2592067 h 2602762"/>
              <a:gd name="connsiteX18" fmla="*/ 59122 w 4475366"/>
              <a:gd name="connsiteY18" fmla="*/ 2271225 h 2602762"/>
              <a:gd name="connsiteX19" fmla="*/ 59122 w 4475366"/>
              <a:gd name="connsiteY19" fmla="*/ 1388909 h 2602762"/>
              <a:gd name="connsiteX20" fmla="*/ 64469 w 4475366"/>
              <a:gd name="connsiteY20" fmla="*/ 378256 h 2602762"/>
              <a:gd name="connsiteX21" fmla="*/ 48427 w 4475366"/>
              <a:gd name="connsiteY21" fmla="*/ 255267 h 2602762"/>
              <a:gd name="connsiteX0" fmla="*/ 48427 w 4475366"/>
              <a:gd name="connsiteY0" fmla="*/ 214465 h 2561960"/>
              <a:gd name="connsiteX1" fmla="*/ 770322 w 4475366"/>
              <a:gd name="connsiteY1" fmla="*/ 230507 h 2561960"/>
              <a:gd name="connsiteX2" fmla="*/ 1706111 w 4475366"/>
              <a:gd name="connsiteY2" fmla="*/ 214465 h 2561960"/>
              <a:gd name="connsiteX3" fmla="*/ 2476132 w 4475366"/>
              <a:gd name="connsiteY3" fmla="*/ 16612 h 2561960"/>
              <a:gd name="connsiteX4" fmla="*/ 2796974 w 4475366"/>
              <a:gd name="connsiteY4" fmla="*/ 27307 h 2561960"/>
              <a:gd name="connsiteX5" fmla="*/ 3130857 w 4475366"/>
              <a:gd name="connsiteY5" fmla="*/ 159631 h 2561960"/>
              <a:gd name="connsiteX6" fmla="*/ 3599080 w 4475366"/>
              <a:gd name="connsiteY6" fmla="*/ 124936 h 2561960"/>
              <a:gd name="connsiteX7" fmla="*/ 4080343 w 4475366"/>
              <a:gd name="connsiteY7" fmla="*/ 219812 h 2561960"/>
              <a:gd name="connsiteX8" fmla="*/ 4342364 w 4475366"/>
              <a:gd name="connsiteY8" fmla="*/ 615518 h 2561960"/>
              <a:gd name="connsiteX9" fmla="*/ 4470701 w 4475366"/>
              <a:gd name="connsiteY9" fmla="*/ 1091433 h 2561960"/>
              <a:gd name="connsiteX10" fmla="*/ 4422574 w 4475366"/>
              <a:gd name="connsiteY10" fmla="*/ 1909581 h 2561960"/>
              <a:gd name="connsiteX11" fmla="*/ 4192637 w 4475366"/>
              <a:gd name="connsiteY11" fmla="*/ 2481749 h 2561960"/>
              <a:gd name="connsiteX12" fmla="*/ 4123122 w 4475366"/>
              <a:gd name="connsiteY12" fmla="*/ 2556612 h 2561960"/>
              <a:gd name="connsiteX13" fmla="*/ 3791585 w 4475366"/>
              <a:gd name="connsiteY13" fmla="*/ 2561960 h 2561960"/>
              <a:gd name="connsiteX14" fmla="*/ 2593774 w 4475366"/>
              <a:gd name="connsiteY14" fmla="*/ 2561960 h 2561960"/>
              <a:gd name="connsiteX15" fmla="*/ 1727501 w 4475366"/>
              <a:gd name="connsiteY15" fmla="*/ 2535223 h 2561960"/>
              <a:gd name="connsiteX16" fmla="*/ 43079 w 4475366"/>
              <a:gd name="connsiteY16" fmla="*/ 2551265 h 2561960"/>
              <a:gd name="connsiteX17" fmla="*/ 59122 w 4475366"/>
              <a:gd name="connsiteY17" fmla="*/ 2230423 h 2561960"/>
              <a:gd name="connsiteX18" fmla="*/ 59122 w 4475366"/>
              <a:gd name="connsiteY18" fmla="*/ 1348107 h 2561960"/>
              <a:gd name="connsiteX19" fmla="*/ 64469 w 4475366"/>
              <a:gd name="connsiteY19" fmla="*/ 337454 h 2561960"/>
              <a:gd name="connsiteX20" fmla="*/ 48427 w 4475366"/>
              <a:gd name="connsiteY20" fmla="*/ 214465 h 2561960"/>
              <a:gd name="connsiteX0" fmla="*/ 48427 w 4475366"/>
              <a:gd name="connsiteY0" fmla="*/ 197919 h 2545414"/>
              <a:gd name="connsiteX1" fmla="*/ 770322 w 4475366"/>
              <a:gd name="connsiteY1" fmla="*/ 213961 h 2545414"/>
              <a:gd name="connsiteX2" fmla="*/ 1706111 w 4475366"/>
              <a:gd name="connsiteY2" fmla="*/ 197919 h 2545414"/>
              <a:gd name="connsiteX3" fmla="*/ 2476132 w 4475366"/>
              <a:gd name="connsiteY3" fmla="*/ 66 h 2545414"/>
              <a:gd name="connsiteX4" fmla="*/ 2575578 w 4475366"/>
              <a:gd name="connsiteY4" fmla="*/ 221055 h 2545414"/>
              <a:gd name="connsiteX5" fmla="*/ 3130857 w 4475366"/>
              <a:gd name="connsiteY5" fmla="*/ 143085 h 2545414"/>
              <a:gd name="connsiteX6" fmla="*/ 3599080 w 4475366"/>
              <a:gd name="connsiteY6" fmla="*/ 108390 h 2545414"/>
              <a:gd name="connsiteX7" fmla="*/ 4080343 w 4475366"/>
              <a:gd name="connsiteY7" fmla="*/ 203266 h 2545414"/>
              <a:gd name="connsiteX8" fmla="*/ 4342364 w 4475366"/>
              <a:gd name="connsiteY8" fmla="*/ 598972 h 2545414"/>
              <a:gd name="connsiteX9" fmla="*/ 4470701 w 4475366"/>
              <a:gd name="connsiteY9" fmla="*/ 1074887 h 2545414"/>
              <a:gd name="connsiteX10" fmla="*/ 4422574 w 4475366"/>
              <a:gd name="connsiteY10" fmla="*/ 1893035 h 2545414"/>
              <a:gd name="connsiteX11" fmla="*/ 4192637 w 4475366"/>
              <a:gd name="connsiteY11" fmla="*/ 2465203 h 2545414"/>
              <a:gd name="connsiteX12" fmla="*/ 4123122 w 4475366"/>
              <a:gd name="connsiteY12" fmla="*/ 2540066 h 2545414"/>
              <a:gd name="connsiteX13" fmla="*/ 3791585 w 4475366"/>
              <a:gd name="connsiteY13" fmla="*/ 2545414 h 2545414"/>
              <a:gd name="connsiteX14" fmla="*/ 2593774 w 4475366"/>
              <a:gd name="connsiteY14" fmla="*/ 2545414 h 2545414"/>
              <a:gd name="connsiteX15" fmla="*/ 1727501 w 4475366"/>
              <a:gd name="connsiteY15" fmla="*/ 2518677 h 2545414"/>
              <a:gd name="connsiteX16" fmla="*/ 43079 w 4475366"/>
              <a:gd name="connsiteY16" fmla="*/ 2534719 h 2545414"/>
              <a:gd name="connsiteX17" fmla="*/ 59122 w 4475366"/>
              <a:gd name="connsiteY17" fmla="*/ 2213877 h 2545414"/>
              <a:gd name="connsiteX18" fmla="*/ 59122 w 4475366"/>
              <a:gd name="connsiteY18" fmla="*/ 1331561 h 2545414"/>
              <a:gd name="connsiteX19" fmla="*/ 64469 w 4475366"/>
              <a:gd name="connsiteY19" fmla="*/ 320908 h 2545414"/>
              <a:gd name="connsiteX20" fmla="*/ 48427 w 4475366"/>
              <a:gd name="connsiteY20" fmla="*/ 197919 h 2545414"/>
              <a:gd name="connsiteX0" fmla="*/ 48427 w 4475366"/>
              <a:gd name="connsiteY0" fmla="*/ 91761 h 2439256"/>
              <a:gd name="connsiteX1" fmla="*/ 770322 w 4475366"/>
              <a:gd name="connsiteY1" fmla="*/ 107803 h 2439256"/>
              <a:gd name="connsiteX2" fmla="*/ 1706111 w 4475366"/>
              <a:gd name="connsiteY2" fmla="*/ 91761 h 2439256"/>
              <a:gd name="connsiteX3" fmla="*/ 1834087 w 4475366"/>
              <a:gd name="connsiteY3" fmla="*/ 380907 h 2439256"/>
              <a:gd name="connsiteX4" fmla="*/ 2575578 w 4475366"/>
              <a:gd name="connsiteY4" fmla="*/ 114897 h 2439256"/>
              <a:gd name="connsiteX5" fmla="*/ 3130857 w 4475366"/>
              <a:gd name="connsiteY5" fmla="*/ 36927 h 2439256"/>
              <a:gd name="connsiteX6" fmla="*/ 3599080 w 4475366"/>
              <a:gd name="connsiteY6" fmla="*/ 2232 h 2439256"/>
              <a:gd name="connsiteX7" fmla="*/ 4080343 w 4475366"/>
              <a:gd name="connsiteY7" fmla="*/ 97108 h 2439256"/>
              <a:gd name="connsiteX8" fmla="*/ 4342364 w 4475366"/>
              <a:gd name="connsiteY8" fmla="*/ 492814 h 2439256"/>
              <a:gd name="connsiteX9" fmla="*/ 4470701 w 4475366"/>
              <a:gd name="connsiteY9" fmla="*/ 968729 h 2439256"/>
              <a:gd name="connsiteX10" fmla="*/ 4422574 w 4475366"/>
              <a:gd name="connsiteY10" fmla="*/ 1786877 h 2439256"/>
              <a:gd name="connsiteX11" fmla="*/ 4192637 w 4475366"/>
              <a:gd name="connsiteY11" fmla="*/ 2359045 h 2439256"/>
              <a:gd name="connsiteX12" fmla="*/ 4123122 w 4475366"/>
              <a:gd name="connsiteY12" fmla="*/ 2433908 h 2439256"/>
              <a:gd name="connsiteX13" fmla="*/ 3791585 w 4475366"/>
              <a:gd name="connsiteY13" fmla="*/ 2439256 h 2439256"/>
              <a:gd name="connsiteX14" fmla="*/ 2593774 w 4475366"/>
              <a:gd name="connsiteY14" fmla="*/ 2439256 h 2439256"/>
              <a:gd name="connsiteX15" fmla="*/ 1727501 w 4475366"/>
              <a:gd name="connsiteY15" fmla="*/ 2412519 h 2439256"/>
              <a:gd name="connsiteX16" fmla="*/ 43079 w 4475366"/>
              <a:gd name="connsiteY16" fmla="*/ 2428561 h 2439256"/>
              <a:gd name="connsiteX17" fmla="*/ 59122 w 4475366"/>
              <a:gd name="connsiteY17" fmla="*/ 2107719 h 2439256"/>
              <a:gd name="connsiteX18" fmla="*/ 59122 w 4475366"/>
              <a:gd name="connsiteY18" fmla="*/ 1225403 h 2439256"/>
              <a:gd name="connsiteX19" fmla="*/ 64469 w 4475366"/>
              <a:gd name="connsiteY19" fmla="*/ 214750 h 2439256"/>
              <a:gd name="connsiteX20" fmla="*/ 48427 w 4475366"/>
              <a:gd name="connsiteY20" fmla="*/ 91761 h 2439256"/>
              <a:gd name="connsiteX0" fmla="*/ 48427 w 4475366"/>
              <a:gd name="connsiteY0" fmla="*/ 91761 h 2439256"/>
              <a:gd name="connsiteX1" fmla="*/ 770322 w 4475366"/>
              <a:gd name="connsiteY1" fmla="*/ 107803 h 2439256"/>
              <a:gd name="connsiteX2" fmla="*/ 1834087 w 4475366"/>
              <a:gd name="connsiteY2" fmla="*/ 380907 h 2439256"/>
              <a:gd name="connsiteX3" fmla="*/ 2575578 w 4475366"/>
              <a:gd name="connsiteY3" fmla="*/ 114897 h 2439256"/>
              <a:gd name="connsiteX4" fmla="*/ 3130857 w 4475366"/>
              <a:gd name="connsiteY4" fmla="*/ 36927 h 2439256"/>
              <a:gd name="connsiteX5" fmla="*/ 3599080 w 4475366"/>
              <a:gd name="connsiteY5" fmla="*/ 2232 h 2439256"/>
              <a:gd name="connsiteX6" fmla="*/ 4080343 w 4475366"/>
              <a:gd name="connsiteY6" fmla="*/ 97108 h 2439256"/>
              <a:gd name="connsiteX7" fmla="*/ 4342364 w 4475366"/>
              <a:gd name="connsiteY7" fmla="*/ 492814 h 2439256"/>
              <a:gd name="connsiteX8" fmla="*/ 4470701 w 4475366"/>
              <a:gd name="connsiteY8" fmla="*/ 968729 h 2439256"/>
              <a:gd name="connsiteX9" fmla="*/ 4422574 w 4475366"/>
              <a:gd name="connsiteY9" fmla="*/ 1786877 h 2439256"/>
              <a:gd name="connsiteX10" fmla="*/ 4192637 w 4475366"/>
              <a:gd name="connsiteY10" fmla="*/ 2359045 h 2439256"/>
              <a:gd name="connsiteX11" fmla="*/ 4123122 w 4475366"/>
              <a:gd name="connsiteY11" fmla="*/ 2433908 h 2439256"/>
              <a:gd name="connsiteX12" fmla="*/ 3791585 w 4475366"/>
              <a:gd name="connsiteY12" fmla="*/ 2439256 h 2439256"/>
              <a:gd name="connsiteX13" fmla="*/ 2593774 w 4475366"/>
              <a:gd name="connsiteY13" fmla="*/ 2439256 h 2439256"/>
              <a:gd name="connsiteX14" fmla="*/ 1727501 w 4475366"/>
              <a:gd name="connsiteY14" fmla="*/ 2412519 h 2439256"/>
              <a:gd name="connsiteX15" fmla="*/ 43079 w 4475366"/>
              <a:gd name="connsiteY15" fmla="*/ 2428561 h 2439256"/>
              <a:gd name="connsiteX16" fmla="*/ 59122 w 4475366"/>
              <a:gd name="connsiteY16" fmla="*/ 2107719 h 2439256"/>
              <a:gd name="connsiteX17" fmla="*/ 59122 w 4475366"/>
              <a:gd name="connsiteY17" fmla="*/ 1225403 h 2439256"/>
              <a:gd name="connsiteX18" fmla="*/ 64469 w 4475366"/>
              <a:gd name="connsiteY18" fmla="*/ 214750 h 2439256"/>
              <a:gd name="connsiteX19" fmla="*/ 48427 w 4475366"/>
              <a:gd name="connsiteY19" fmla="*/ 91761 h 2439256"/>
              <a:gd name="connsiteX0" fmla="*/ 48427 w 4475366"/>
              <a:gd name="connsiteY0" fmla="*/ 91761 h 2439256"/>
              <a:gd name="connsiteX1" fmla="*/ 1834087 w 4475366"/>
              <a:gd name="connsiteY1" fmla="*/ 380907 h 2439256"/>
              <a:gd name="connsiteX2" fmla="*/ 2575578 w 4475366"/>
              <a:gd name="connsiteY2" fmla="*/ 114897 h 2439256"/>
              <a:gd name="connsiteX3" fmla="*/ 3130857 w 4475366"/>
              <a:gd name="connsiteY3" fmla="*/ 36927 h 2439256"/>
              <a:gd name="connsiteX4" fmla="*/ 3599080 w 4475366"/>
              <a:gd name="connsiteY4" fmla="*/ 2232 h 2439256"/>
              <a:gd name="connsiteX5" fmla="*/ 4080343 w 4475366"/>
              <a:gd name="connsiteY5" fmla="*/ 97108 h 2439256"/>
              <a:gd name="connsiteX6" fmla="*/ 4342364 w 4475366"/>
              <a:gd name="connsiteY6" fmla="*/ 492814 h 2439256"/>
              <a:gd name="connsiteX7" fmla="*/ 4470701 w 4475366"/>
              <a:gd name="connsiteY7" fmla="*/ 968729 h 2439256"/>
              <a:gd name="connsiteX8" fmla="*/ 4422574 w 4475366"/>
              <a:gd name="connsiteY8" fmla="*/ 1786877 h 2439256"/>
              <a:gd name="connsiteX9" fmla="*/ 4192637 w 4475366"/>
              <a:gd name="connsiteY9" fmla="*/ 2359045 h 2439256"/>
              <a:gd name="connsiteX10" fmla="*/ 4123122 w 4475366"/>
              <a:gd name="connsiteY10" fmla="*/ 2433908 h 2439256"/>
              <a:gd name="connsiteX11" fmla="*/ 3791585 w 4475366"/>
              <a:gd name="connsiteY11" fmla="*/ 2439256 h 2439256"/>
              <a:gd name="connsiteX12" fmla="*/ 2593774 w 4475366"/>
              <a:gd name="connsiteY12" fmla="*/ 2439256 h 2439256"/>
              <a:gd name="connsiteX13" fmla="*/ 1727501 w 4475366"/>
              <a:gd name="connsiteY13" fmla="*/ 2412519 h 2439256"/>
              <a:gd name="connsiteX14" fmla="*/ 43079 w 4475366"/>
              <a:gd name="connsiteY14" fmla="*/ 2428561 h 2439256"/>
              <a:gd name="connsiteX15" fmla="*/ 59122 w 4475366"/>
              <a:gd name="connsiteY15" fmla="*/ 2107719 h 2439256"/>
              <a:gd name="connsiteX16" fmla="*/ 59122 w 4475366"/>
              <a:gd name="connsiteY16" fmla="*/ 1225403 h 2439256"/>
              <a:gd name="connsiteX17" fmla="*/ 64469 w 4475366"/>
              <a:gd name="connsiteY17" fmla="*/ 214750 h 2439256"/>
              <a:gd name="connsiteX18" fmla="*/ 48427 w 4475366"/>
              <a:gd name="connsiteY18" fmla="*/ 91761 h 2439256"/>
              <a:gd name="connsiteX0" fmla="*/ 828549 w 4469537"/>
              <a:gd name="connsiteY0" fmla="*/ 512351 h 2439256"/>
              <a:gd name="connsiteX1" fmla="*/ 1828258 w 4469537"/>
              <a:gd name="connsiteY1" fmla="*/ 380907 h 2439256"/>
              <a:gd name="connsiteX2" fmla="*/ 2569749 w 4469537"/>
              <a:gd name="connsiteY2" fmla="*/ 114897 h 2439256"/>
              <a:gd name="connsiteX3" fmla="*/ 3125028 w 4469537"/>
              <a:gd name="connsiteY3" fmla="*/ 36927 h 2439256"/>
              <a:gd name="connsiteX4" fmla="*/ 3593251 w 4469537"/>
              <a:gd name="connsiteY4" fmla="*/ 2232 h 2439256"/>
              <a:gd name="connsiteX5" fmla="*/ 4074514 w 4469537"/>
              <a:gd name="connsiteY5" fmla="*/ 97108 h 2439256"/>
              <a:gd name="connsiteX6" fmla="*/ 4336535 w 4469537"/>
              <a:gd name="connsiteY6" fmla="*/ 492814 h 2439256"/>
              <a:gd name="connsiteX7" fmla="*/ 4464872 w 4469537"/>
              <a:gd name="connsiteY7" fmla="*/ 968729 h 2439256"/>
              <a:gd name="connsiteX8" fmla="*/ 4416745 w 4469537"/>
              <a:gd name="connsiteY8" fmla="*/ 1786877 h 2439256"/>
              <a:gd name="connsiteX9" fmla="*/ 4186808 w 4469537"/>
              <a:gd name="connsiteY9" fmla="*/ 2359045 h 2439256"/>
              <a:gd name="connsiteX10" fmla="*/ 4117293 w 4469537"/>
              <a:gd name="connsiteY10" fmla="*/ 2433908 h 2439256"/>
              <a:gd name="connsiteX11" fmla="*/ 3785756 w 4469537"/>
              <a:gd name="connsiteY11" fmla="*/ 2439256 h 2439256"/>
              <a:gd name="connsiteX12" fmla="*/ 2587945 w 4469537"/>
              <a:gd name="connsiteY12" fmla="*/ 2439256 h 2439256"/>
              <a:gd name="connsiteX13" fmla="*/ 1721672 w 4469537"/>
              <a:gd name="connsiteY13" fmla="*/ 2412519 h 2439256"/>
              <a:gd name="connsiteX14" fmla="*/ 37250 w 4469537"/>
              <a:gd name="connsiteY14" fmla="*/ 2428561 h 2439256"/>
              <a:gd name="connsiteX15" fmla="*/ 53293 w 4469537"/>
              <a:gd name="connsiteY15" fmla="*/ 2107719 h 2439256"/>
              <a:gd name="connsiteX16" fmla="*/ 53293 w 4469537"/>
              <a:gd name="connsiteY16" fmla="*/ 1225403 h 2439256"/>
              <a:gd name="connsiteX17" fmla="*/ 58640 w 4469537"/>
              <a:gd name="connsiteY17" fmla="*/ 214750 h 2439256"/>
              <a:gd name="connsiteX18" fmla="*/ 828549 w 4469537"/>
              <a:gd name="connsiteY18" fmla="*/ 512351 h 2439256"/>
              <a:gd name="connsiteX0" fmla="*/ 791298 w 4432286"/>
              <a:gd name="connsiteY0" fmla="*/ 512351 h 2439256"/>
              <a:gd name="connsiteX1" fmla="*/ 1791007 w 4432286"/>
              <a:gd name="connsiteY1" fmla="*/ 380907 h 2439256"/>
              <a:gd name="connsiteX2" fmla="*/ 2532498 w 4432286"/>
              <a:gd name="connsiteY2" fmla="*/ 114897 h 2439256"/>
              <a:gd name="connsiteX3" fmla="*/ 3087777 w 4432286"/>
              <a:gd name="connsiteY3" fmla="*/ 36927 h 2439256"/>
              <a:gd name="connsiteX4" fmla="*/ 3556000 w 4432286"/>
              <a:gd name="connsiteY4" fmla="*/ 2232 h 2439256"/>
              <a:gd name="connsiteX5" fmla="*/ 4037263 w 4432286"/>
              <a:gd name="connsiteY5" fmla="*/ 97108 h 2439256"/>
              <a:gd name="connsiteX6" fmla="*/ 4299284 w 4432286"/>
              <a:gd name="connsiteY6" fmla="*/ 492814 h 2439256"/>
              <a:gd name="connsiteX7" fmla="*/ 4427621 w 4432286"/>
              <a:gd name="connsiteY7" fmla="*/ 968729 h 2439256"/>
              <a:gd name="connsiteX8" fmla="*/ 4379494 w 4432286"/>
              <a:gd name="connsiteY8" fmla="*/ 1786877 h 2439256"/>
              <a:gd name="connsiteX9" fmla="*/ 4149557 w 4432286"/>
              <a:gd name="connsiteY9" fmla="*/ 2359045 h 2439256"/>
              <a:gd name="connsiteX10" fmla="*/ 4080042 w 4432286"/>
              <a:gd name="connsiteY10" fmla="*/ 2433908 h 2439256"/>
              <a:gd name="connsiteX11" fmla="*/ 3748505 w 4432286"/>
              <a:gd name="connsiteY11" fmla="*/ 2439256 h 2439256"/>
              <a:gd name="connsiteX12" fmla="*/ 2550694 w 4432286"/>
              <a:gd name="connsiteY12" fmla="*/ 2439256 h 2439256"/>
              <a:gd name="connsiteX13" fmla="*/ 1684421 w 4432286"/>
              <a:gd name="connsiteY13" fmla="*/ 2412519 h 2439256"/>
              <a:gd name="connsiteX14" fmla="*/ -1 w 4432286"/>
              <a:gd name="connsiteY14" fmla="*/ 2428561 h 2439256"/>
              <a:gd name="connsiteX15" fmla="*/ 16042 w 4432286"/>
              <a:gd name="connsiteY15" fmla="*/ 2107719 h 2439256"/>
              <a:gd name="connsiteX16" fmla="*/ 16042 w 4432286"/>
              <a:gd name="connsiteY16" fmla="*/ 1225403 h 2439256"/>
              <a:gd name="connsiteX17" fmla="*/ 791298 w 4432286"/>
              <a:gd name="connsiteY17" fmla="*/ 512351 h 2439256"/>
              <a:gd name="connsiteX0" fmla="*/ 849902 w 4490890"/>
              <a:gd name="connsiteY0" fmla="*/ 512351 h 2439256"/>
              <a:gd name="connsiteX1" fmla="*/ 1849611 w 4490890"/>
              <a:gd name="connsiteY1" fmla="*/ 380907 h 2439256"/>
              <a:gd name="connsiteX2" fmla="*/ 2591102 w 4490890"/>
              <a:gd name="connsiteY2" fmla="*/ 114897 h 2439256"/>
              <a:gd name="connsiteX3" fmla="*/ 3146381 w 4490890"/>
              <a:gd name="connsiteY3" fmla="*/ 36927 h 2439256"/>
              <a:gd name="connsiteX4" fmla="*/ 3614604 w 4490890"/>
              <a:gd name="connsiteY4" fmla="*/ 2232 h 2439256"/>
              <a:gd name="connsiteX5" fmla="*/ 4095867 w 4490890"/>
              <a:gd name="connsiteY5" fmla="*/ 97108 h 2439256"/>
              <a:gd name="connsiteX6" fmla="*/ 4357888 w 4490890"/>
              <a:gd name="connsiteY6" fmla="*/ 492814 h 2439256"/>
              <a:gd name="connsiteX7" fmla="*/ 4486225 w 4490890"/>
              <a:gd name="connsiteY7" fmla="*/ 968729 h 2439256"/>
              <a:gd name="connsiteX8" fmla="*/ 4438098 w 4490890"/>
              <a:gd name="connsiteY8" fmla="*/ 1786877 h 2439256"/>
              <a:gd name="connsiteX9" fmla="*/ 4208161 w 4490890"/>
              <a:gd name="connsiteY9" fmla="*/ 2359045 h 2439256"/>
              <a:gd name="connsiteX10" fmla="*/ 4138646 w 4490890"/>
              <a:gd name="connsiteY10" fmla="*/ 2433908 h 2439256"/>
              <a:gd name="connsiteX11" fmla="*/ 3807109 w 4490890"/>
              <a:gd name="connsiteY11" fmla="*/ 2439256 h 2439256"/>
              <a:gd name="connsiteX12" fmla="*/ 2609298 w 4490890"/>
              <a:gd name="connsiteY12" fmla="*/ 2439256 h 2439256"/>
              <a:gd name="connsiteX13" fmla="*/ 1743025 w 4490890"/>
              <a:gd name="connsiteY13" fmla="*/ 2412519 h 2439256"/>
              <a:gd name="connsiteX14" fmla="*/ 58603 w 4490890"/>
              <a:gd name="connsiteY14" fmla="*/ 2428561 h 2439256"/>
              <a:gd name="connsiteX15" fmla="*/ 74646 w 4490890"/>
              <a:gd name="connsiteY15" fmla="*/ 2107719 h 2439256"/>
              <a:gd name="connsiteX16" fmla="*/ 1015574 w 4490890"/>
              <a:gd name="connsiteY16" fmla="*/ 1579583 h 2439256"/>
              <a:gd name="connsiteX17" fmla="*/ 849902 w 4490890"/>
              <a:gd name="connsiteY17" fmla="*/ 512351 h 2439256"/>
              <a:gd name="connsiteX0" fmla="*/ 1027018 w 4490890"/>
              <a:gd name="connsiteY0" fmla="*/ 501283 h 2439256"/>
              <a:gd name="connsiteX1" fmla="*/ 1849611 w 4490890"/>
              <a:gd name="connsiteY1" fmla="*/ 380907 h 2439256"/>
              <a:gd name="connsiteX2" fmla="*/ 2591102 w 4490890"/>
              <a:gd name="connsiteY2" fmla="*/ 114897 h 2439256"/>
              <a:gd name="connsiteX3" fmla="*/ 3146381 w 4490890"/>
              <a:gd name="connsiteY3" fmla="*/ 36927 h 2439256"/>
              <a:gd name="connsiteX4" fmla="*/ 3614604 w 4490890"/>
              <a:gd name="connsiteY4" fmla="*/ 2232 h 2439256"/>
              <a:gd name="connsiteX5" fmla="*/ 4095867 w 4490890"/>
              <a:gd name="connsiteY5" fmla="*/ 97108 h 2439256"/>
              <a:gd name="connsiteX6" fmla="*/ 4357888 w 4490890"/>
              <a:gd name="connsiteY6" fmla="*/ 492814 h 2439256"/>
              <a:gd name="connsiteX7" fmla="*/ 4486225 w 4490890"/>
              <a:gd name="connsiteY7" fmla="*/ 968729 h 2439256"/>
              <a:gd name="connsiteX8" fmla="*/ 4438098 w 4490890"/>
              <a:gd name="connsiteY8" fmla="*/ 1786877 h 2439256"/>
              <a:gd name="connsiteX9" fmla="*/ 4208161 w 4490890"/>
              <a:gd name="connsiteY9" fmla="*/ 2359045 h 2439256"/>
              <a:gd name="connsiteX10" fmla="*/ 4138646 w 4490890"/>
              <a:gd name="connsiteY10" fmla="*/ 2433908 h 2439256"/>
              <a:gd name="connsiteX11" fmla="*/ 3807109 w 4490890"/>
              <a:gd name="connsiteY11" fmla="*/ 2439256 h 2439256"/>
              <a:gd name="connsiteX12" fmla="*/ 2609298 w 4490890"/>
              <a:gd name="connsiteY12" fmla="*/ 2439256 h 2439256"/>
              <a:gd name="connsiteX13" fmla="*/ 1743025 w 4490890"/>
              <a:gd name="connsiteY13" fmla="*/ 2412519 h 2439256"/>
              <a:gd name="connsiteX14" fmla="*/ 58603 w 4490890"/>
              <a:gd name="connsiteY14" fmla="*/ 2428561 h 2439256"/>
              <a:gd name="connsiteX15" fmla="*/ 74646 w 4490890"/>
              <a:gd name="connsiteY15" fmla="*/ 2107719 h 2439256"/>
              <a:gd name="connsiteX16" fmla="*/ 1015574 w 4490890"/>
              <a:gd name="connsiteY16" fmla="*/ 1579583 h 2439256"/>
              <a:gd name="connsiteX17" fmla="*/ 1027018 w 4490890"/>
              <a:gd name="connsiteY17" fmla="*/ 501283 h 2439256"/>
              <a:gd name="connsiteX0" fmla="*/ 979422 w 4443294"/>
              <a:gd name="connsiteY0" fmla="*/ 501283 h 2439256"/>
              <a:gd name="connsiteX1" fmla="*/ 1802015 w 4443294"/>
              <a:gd name="connsiteY1" fmla="*/ 380907 h 2439256"/>
              <a:gd name="connsiteX2" fmla="*/ 2543506 w 4443294"/>
              <a:gd name="connsiteY2" fmla="*/ 114897 h 2439256"/>
              <a:gd name="connsiteX3" fmla="*/ 3098785 w 4443294"/>
              <a:gd name="connsiteY3" fmla="*/ 36927 h 2439256"/>
              <a:gd name="connsiteX4" fmla="*/ 3567008 w 4443294"/>
              <a:gd name="connsiteY4" fmla="*/ 2232 h 2439256"/>
              <a:gd name="connsiteX5" fmla="*/ 4048271 w 4443294"/>
              <a:gd name="connsiteY5" fmla="*/ 97108 h 2439256"/>
              <a:gd name="connsiteX6" fmla="*/ 4310292 w 4443294"/>
              <a:gd name="connsiteY6" fmla="*/ 492814 h 2439256"/>
              <a:gd name="connsiteX7" fmla="*/ 4438629 w 4443294"/>
              <a:gd name="connsiteY7" fmla="*/ 968729 h 2439256"/>
              <a:gd name="connsiteX8" fmla="*/ 4390502 w 4443294"/>
              <a:gd name="connsiteY8" fmla="*/ 1786877 h 2439256"/>
              <a:gd name="connsiteX9" fmla="*/ 4160565 w 4443294"/>
              <a:gd name="connsiteY9" fmla="*/ 2359045 h 2439256"/>
              <a:gd name="connsiteX10" fmla="*/ 4091050 w 4443294"/>
              <a:gd name="connsiteY10" fmla="*/ 2433908 h 2439256"/>
              <a:gd name="connsiteX11" fmla="*/ 3759513 w 4443294"/>
              <a:gd name="connsiteY11" fmla="*/ 2439256 h 2439256"/>
              <a:gd name="connsiteX12" fmla="*/ 2561702 w 4443294"/>
              <a:gd name="connsiteY12" fmla="*/ 2439256 h 2439256"/>
              <a:gd name="connsiteX13" fmla="*/ 1695429 w 4443294"/>
              <a:gd name="connsiteY13" fmla="*/ 2412519 h 2439256"/>
              <a:gd name="connsiteX14" fmla="*/ 11007 w 4443294"/>
              <a:gd name="connsiteY14" fmla="*/ 2428561 h 2439256"/>
              <a:gd name="connsiteX15" fmla="*/ 967978 w 4443294"/>
              <a:gd name="connsiteY15" fmla="*/ 1579583 h 2439256"/>
              <a:gd name="connsiteX16" fmla="*/ 979422 w 4443294"/>
              <a:gd name="connsiteY16" fmla="*/ 501283 h 2439256"/>
              <a:gd name="connsiteX0" fmla="*/ 69726 w 3533598"/>
              <a:gd name="connsiteY0" fmla="*/ 501283 h 2450697"/>
              <a:gd name="connsiteX1" fmla="*/ 892319 w 3533598"/>
              <a:gd name="connsiteY1" fmla="*/ 380907 h 2450697"/>
              <a:gd name="connsiteX2" fmla="*/ 1633810 w 3533598"/>
              <a:gd name="connsiteY2" fmla="*/ 114897 h 2450697"/>
              <a:gd name="connsiteX3" fmla="*/ 2189089 w 3533598"/>
              <a:gd name="connsiteY3" fmla="*/ 36927 h 2450697"/>
              <a:gd name="connsiteX4" fmla="*/ 2657312 w 3533598"/>
              <a:gd name="connsiteY4" fmla="*/ 2232 h 2450697"/>
              <a:gd name="connsiteX5" fmla="*/ 3138575 w 3533598"/>
              <a:gd name="connsiteY5" fmla="*/ 97108 h 2450697"/>
              <a:gd name="connsiteX6" fmla="*/ 3400596 w 3533598"/>
              <a:gd name="connsiteY6" fmla="*/ 492814 h 2450697"/>
              <a:gd name="connsiteX7" fmla="*/ 3528933 w 3533598"/>
              <a:gd name="connsiteY7" fmla="*/ 968729 h 2450697"/>
              <a:gd name="connsiteX8" fmla="*/ 3480806 w 3533598"/>
              <a:gd name="connsiteY8" fmla="*/ 1786877 h 2450697"/>
              <a:gd name="connsiteX9" fmla="*/ 3250869 w 3533598"/>
              <a:gd name="connsiteY9" fmla="*/ 2359045 h 2450697"/>
              <a:gd name="connsiteX10" fmla="*/ 3181354 w 3533598"/>
              <a:gd name="connsiteY10" fmla="*/ 2433908 h 2450697"/>
              <a:gd name="connsiteX11" fmla="*/ 2849817 w 3533598"/>
              <a:gd name="connsiteY11" fmla="*/ 2439256 h 2450697"/>
              <a:gd name="connsiteX12" fmla="*/ 1652006 w 3533598"/>
              <a:gd name="connsiteY12" fmla="*/ 2439256 h 2450697"/>
              <a:gd name="connsiteX13" fmla="*/ 785733 w 3533598"/>
              <a:gd name="connsiteY13" fmla="*/ 2412519 h 2450697"/>
              <a:gd name="connsiteX14" fmla="*/ 230424 w 3533598"/>
              <a:gd name="connsiteY14" fmla="*/ 2450697 h 2450697"/>
              <a:gd name="connsiteX15" fmla="*/ 58282 w 3533598"/>
              <a:gd name="connsiteY15" fmla="*/ 1579583 h 2450697"/>
              <a:gd name="connsiteX16" fmla="*/ 69726 w 3533598"/>
              <a:gd name="connsiteY16" fmla="*/ 501283 h 2450697"/>
              <a:gd name="connsiteX0" fmla="*/ 79028 w 3542900"/>
              <a:gd name="connsiteY0" fmla="*/ 501283 h 2450697"/>
              <a:gd name="connsiteX1" fmla="*/ 901621 w 3542900"/>
              <a:gd name="connsiteY1" fmla="*/ 380907 h 2450697"/>
              <a:gd name="connsiteX2" fmla="*/ 1643112 w 3542900"/>
              <a:gd name="connsiteY2" fmla="*/ 114897 h 2450697"/>
              <a:gd name="connsiteX3" fmla="*/ 2198391 w 3542900"/>
              <a:gd name="connsiteY3" fmla="*/ 36927 h 2450697"/>
              <a:gd name="connsiteX4" fmla="*/ 2666614 w 3542900"/>
              <a:gd name="connsiteY4" fmla="*/ 2232 h 2450697"/>
              <a:gd name="connsiteX5" fmla="*/ 3147877 w 3542900"/>
              <a:gd name="connsiteY5" fmla="*/ 97108 h 2450697"/>
              <a:gd name="connsiteX6" fmla="*/ 3409898 w 3542900"/>
              <a:gd name="connsiteY6" fmla="*/ 492814 h 2450697"/>
              <a:gd name="connsiteX7" fmla="*/ 3538235 w 3542900"/>
              <a:gd name="connsiteY7" fmla="*/ 968729 h 2450697"/>
              <a:gd name="connsiteX8" fmla="*/ 3490108 w 3542900"/>
              <a:gd name="connsiteY8" fmla="*/ 1786877 h 2450697"/>
              <a:gd name="connsiteX9" fmla="*/ 3260171 w 3542900"/>
              <a:gd name="connsiteY9" fmla="*/ 2359045 h 2450697"/>
              <a:gd name="connsiteX10" fmla="*/ 3190656 w 3542900"/>
              <a:gd name="connsiteY10" fmla="*/ 2433908 h 2450697"/>
              <a:gd name="connsiteX11" fmla="*/ 2859119 w 3542900"/>
              <a:gd name="connsiteY11" fmla="*/ 2439256 h 2450697"/>
              <a:gd name="connsiteX12" fmla="*/ 1661308 w 3542900"/>
              <a:gd name="connsiteY12" fmla="*/ 2439256 h 2450697"/>
              <a:gd name="connsiteX13" fmla="*/ 795035 w 3542900"/>
              <a:gd name="connsiteY13" fmla="*/ 2412519 h 2450697"/>
              <a:gd name="connsiteX14" fmla="*/ 239726 w 3542900"/>
              <a:gd name="connsiteY14" fmla="*/ 2450697 h 2450697"/>
              <a:gd name="connsiteX15" fmla="*/ 56515 w 3542900"/>
              <a:gd name="connsiteY15" fmla="*/ 2265807 h 2450697"/>
              <a:gd name="connsiteX16" fmla="*/ 79028 w 3542900"/>
              <a:gd name="connsiteY16" fmla="*/ 501283 h 2450697"/>
              <a:gd name="connsiteX0" fmla="*/ 47582 w 3511454"/>
              <a:gd name="connsiteY0" fmla="*/ 501283 h 2461765"/>
              <a:gd name="connsiteX1" fmla="*/ 870175 w 3511454"/>
              <a:gd name="connsiteY1" fmla="*/ 380907 h 2461765"/>
              <a:gd name="connsiteX2" fmla="*/ 1611666 w 3511454"/>
              <a:gd name="connsiteY2" fmla="*/ 114897 h 2461765"/>
              <a:gd name="connsiteX3" fmla="*/ 2166945 w 3511454"/>
              <a:gd name="connsiteY3" fmla="*/ 36927 h 2461765"/>
              <a:gd name="connsiteX4" fmla="*/ 2635168 w 3511454"/>
              <a:gd name="connsiteY4" fmla="*/ 2232 h 2461765"/>
              <a:gd name="connsiteX5" fmla="*/ 3116431 w 3511454"/>
              <a:gd name="connsiteY5" fmla="*/ 97108 h 2461765"/>
              <a:gd name="connsiteX6" fmla="*/ 3378452 w 3511454"/>
              <a:gd name="connsiteY6" fmla="*/ 492814 h 2461765"/>
              <a:gd name="connsiteX7" fmla="*/ 3506789 w 3511454"/>
              <a:gd name="connsiteY7" fmla="*/ 968729 h 2461765"/>
              <a:gd name="connsiteX8" fmla="*/ 3458662 w 3511454"/>
              <a:gd name="connsiteY8" fmla="*/ 1786877 h 2461765"/>
              <a:gd name="connsiteX9" fmla="*/ 3228725 w 3511454"/>
              <a:gd name="connsiteY9" fmla="*/ 2359045 h 2461765"/>
              <a:gd name="connsiteX10" fmla="*/ 3159210 w 3511454"/>
              <a:gd name="connsiteY10" fmla="*/ 2433908 h 2461765"/>
              <a:gd name="connsiteX11" fmla="*/ 2827673 w 3511454"/>
              <a:gd name="connsiteY11" fmla="*/ 2439256 h 2461765"/>
              <a:gd name="connsiteX12" fmla="*/ 1629862 w 3511454"/>
              <a:gd name="connsiteY12" fmla="*/ 2439256 h 2461765"/>
              <a:gd name="connsiteX13" fmla="*/ 763589 w 3511454"/>
              <a:gd name="connsiteY13" fmla="*/ 2412519 h 2461765"/>
              <a:gd name="connsiteX14" fmla="*/ 651069 w 3511454"/>
              <a:gd name="connsiteY14" fmla="*/ 2461765 h 2461765"/>
              <a:gd name="connsiteX15" fmla="*/ 25069 w 3511454"/>
              <a:gd name="connsiteY15" fmla="*/ 2265807 h 2461765"/>
              <a:gd name="connsiteX16" fmla="*/ 47582 w 3511454"/>
              <a:gd name="connsiteY16" fmla="*/ 501283 h 2461765"/>
              <a:gd name="connsiteX0" fmla="*/ 69031 w 3532903"/>
              <a:gd name="connsiteY0" fmla="*/ 501283 h 2527703"/>
              <a:gd name="connsiteX1" fmla="*/ 891624 w 3532903"/>
              <a:gd name="connsiteY1" fmla="*/ 380907 h 2527703"/>
              <a:gd name="connsiteX2" fmla="*/ 1633115 w 3532903"/>
              <a:gd name="connsiteY2" fmla="*/ 114897 h 2527703"/>
              <a:gd name="connsiteX3" fmla="*/ 2188394 w 3532903"/>
              <a:gd name="connsiteY3" fmla="*/ 36927 h 2527703"/>
              <a:gd name="connsiteX4" fmla="*/ 2656617 w 3532903"/>
              <a:gd name="connsiteY4" fmla="*/ 2232 h 2527703"/>
              <a:gd name="connsiteX5" fmla="*/ 3137880 w 3532903"/>
              <a:gd name="connsiteY5" fmla="*/ 97108 h 2527703"/>
              <a:gd name="connsiteX6" fmla="*/ 3399901 w 3532903"/>
              <a:gd name="connsiteY6" fmla="*/ 492814 h 2527703"/>
              <a:gd name="connsiteX7" fmla="*/ 3528238 w 3532903"/>
              <a:gd name="connsiteY7" fmla="*/ 968729 h 2527703"/>
              <a:gd name="connsiteX8" fmla="*/ 3480111 w 3532903"/>
              <a:gd name="connsiteY8" fmla="*/ 1786877 h 2527703"/>
              <a:gd name="connsiteX9" fmla="*/ 3250174 w 3532903"/>
              <a:gd name="connsiteY9" fmla="*/ 2359045 h 2527703"/>
              <a:gd name="connsiteX10" fmla="*/ 3180659 w 3532903"/>
              <a:gd name="connsiteY10" fmla="*/ 2433908 h 2527703"/>
              <a:gd name="connsiteX11" fmla="*/ 2849122 w 3532903"/>
              <a:gd name="connsiteY11" fmla="*/ 2439256 h 2527703"/>
              <a:gd name="connsiteX12" fmla="*/ 1651311 w 3532903"/>
              <a:gd name="connsiteY12" fmla="*/ 2439256 h 2527703"/>
              <a:gd name="connsiteX13" fmla="*/ 785038 w 3532903"/>
              <a:gd name="connsiteY13" fmla="*/ 2412519 h 2527703"/>
              <a:gd name="connsiteX14" fmla="*/ 672518 w 3532903"/>
              <a:gd name="connsiteY14" fmla="*/ 2461765 h 2527703"/>
              <a:gd name="connsiteX15" fmla="*/ 24379 w 3532903"/>
              <a:gd name="connsiteY15" fmla="*/ 2398625 h 2527703"/>
              <a:gd name="connsiteX16" fmla="*/ 69031 w 3532903"/>
              <a:gd name="connsiteY16" fmla="*/ 501283 h 2527703"/>
              <a:gd name="connsiteX0" fmla="*/ 45420 w 3509292"/>
              <a:gd name="connsiteY0" fmla="*/ 501283 h 2439255"/>
              <a:gd name="connsiteX1" fmla="*/ 868013 w 3509292"/>
              <a:gd name="connsiteY1" fmla="*/ 380907 h 2439255"/>
              <a:gd name="connsiteX2" fmla="*/ 1609504 w 3509292"/>
              <a:gd name="connsiteY2" fmla="*/ 114897 h 2439255"/>
              <a:gd name="connsiteX3" fmla="*/ 2164783 w 3509292"/>
              <a:gd name="connsiteY3" fmla="*/ 36927 h 2439255"/>
              <a:gd name="connsiteX4" fmla="*/ 2633006 w 3509292"/>
              <a:gd name="connsiteY4" fmla="*/ 2232 h 2439255"/>
              <a:gd name="connsiteX5" fmla="*/ 3114269 w 3509292"/>
              <a:gd name="connsiteY5" fmla="*/ 97108 h 2439255"/>
              <a:gd name="connsiteX6" fmla="*/ 3376290 w 3509292"/>
              <a:gd name="connsiteY6" fmla="*/ 492814 h 2439255"/>
              <a:gd name="connsiteX7" fmla="*/ 3504627 w 3509292"/>
              <a:gd name="connsiteY7" fmla="*/ 968729 h 2439255"/>
              <a:gd name="connsiteX8" fmla="*/ 3456500 w 3509292"/>
              <a:gd name="connsiteY8" fmla="*/ 1786877 h 2439255"/>
              <a:gd name="connsiteX9" fmla="*/ 3226563 w 3509292"/>
              <a:gd name="connsiteY9" fmla="*/ 2359045 h 2439255"/>
              <a:gd name="connsiteX10" fmla="*/ 3157048 w 3509292"/>
              <a:gd name="connsiteY10" fmla="*/ 2433908 h 2439255"/>
              <a:gd name="connsiteX11" fmla="*/ 2825511 w 3509292"/>
              <a:gd name="connsiteY11" fmla="*/ 2439256 h 2439255"/>
              <a:gd name="connsiteX12" fmla="*/ 1627700 w 3509292"/>
              <a:gd name="connsiteY12" fmla="*/ 2439256 h 2439255"/>
              <a:gd name="connsiteX13" fmla="*/ 761427 w 3509292"/>
              <a:gd name="connsiteY13" fmla="*/ 2412519 h 2439255"/>
              <a:gd name="connsiteX14" fmla="*/ 768 w 3509292"/>
              <a:gd name="connsiteY14" fmla="*/ 2398625 h 2439255"/>
              <a:gd name="connsiteX15" fmla="*/ 45420 w 3509292"/>
              <a:gd name="connsiteY15" fmla="*/ 501283 h 2439255"/>
              <a:gd name="connsiteX0" fmla="*/ 45418 w 3509290"/>
              <a:gd name="connsiteY0" fmla="*/ 501283 h 2439257"/>
              <a:gd name="connsiteX1" fmla="*/ 304228 w 3509290"/>
              <a:gd name="connsiteY1" fmla="*/ 329428 h 2439257"/>
              <a:gd name="connsiteX2" fmla="*/ 868011 w 3509290"/>
              <a:gd name="connsiteY2" fmla="*/ 380907 h 2439257"/>
              <a:gd name="connsiteX3" fmla="*/ 1609502 w 3509290"/>
              <a:gd name="connsiteY3" fmla="*/ 114897 h 2439257"/>
              <a:gd name="connsiteX4" fmla="*/ 2164781 w 3509290"/>
              <a:gd name="connsiteY4" fmla="*/ 36927 h 2439257"/>
              <a:gd name="connsiteX5" fmla="*/ 2633004 w 3509290"/>
              <a:gd name="connsiteY5" fmla="*/ 2232 h 2439257"/>
              <a:gd name="connsiteX6" fmla="*/ 3114267 w 3509290"/>
              <a:gd name="connsiteY6" fmla="*/ 97108 h 2439257"/>
              <a:gd name="connsiteX7" fmla="*/ 3376288 w 3509290"/>
              <a:gd name="connsiteY7" fmla="*/ 492814 h 2439257"/>
              <a:gd name="connsiteX8" fmla="*/ 3504625 w 3509290"/>
              <a:gd name="connsiteY8" fmla="*/ 968729 h 2439257"/>
              <a:gd name="connsiteX9" fmla="*/ 3456498 w 3509290"/>
              <a:gd name="connsiteY9" fmla="*/ 1786877 h 2439257"/>
              <a:gd name="connsiteX10" fmla="*/ 3226561 w 3509290"/>
              <a:gd name="connsiteY10" fmla="*/ 2359045 h 2439257"/>
              <a:gd name="connsiteX11" fmla="*/ 3157046 w 3509290"/>
              <a:gd name="connsiteY11" fmla="*/ 2433908 h 2439257"/>
              <a:gd name="connsiteX12" fmla="*/ 2825509 w 3509290"/>
              <a:gd name="connsiteY12" fmla="*/ 2439256 h 2439257"/>
              <a:gd name="connsiteX13" fmla="*/ 1627698 w 3509290"/>
              <a:gd name="connsiteY13" fmla="*/ 2439256 h 2439257"/>
              <a:gd name="connsiteX14" fmla="*/ 761425 w 3509290"/>
              <a:gd name="connsiteY14" fmla="*/ 2412519 h 2439257"/>
              <a:gd name="connsiteX15" fmla="*/ 766 w 3509290"/>
              <a:gd name="connsiteY15" fmla="*/ 2398625 h 2439257"/>
              <a:gd name="connsiteX16" fmla="*/ 45418 w 3509290"/>
              <a:gd name="connsiteY16" fmla="*/ 501283 h 2439257"/>
              <a:gd name="connsiteX0" fmla="*/ 44652 w 3508524"/>
              <a:gd name="connsiteY0" fmla="*/ 501283 h 2439255"/>
              <a:gd name="connsiteX1" fmla="*/ 292393 w 3508524"/>
              <a:gd name="connsiteY1" fmla="*/ 528655 h 2439255"/>
              <a:gd name="connsiteX2" fmla="*/ 867245 w 3508524"/>
              <a:gd name="connsiteY2" fmla="*/ 380907 h 2439255"/>
              <a:gd name="connsiteX3" fmla="*/ 1608736 w 3508524"/>
              <a:gd name="connsiteY3" fmla="*/ 114897 h 2439255"/>
              <a:gd name="connsiteX4" fmla="*/ 2164015 w 3508524"/>
              <a:gd name="connsiteY4" fmla="*/ 36927 h 2439255"/>
              <a:gd name="connsiteX5" fmla="*/ 2632238 w 3508524"/>
              <a:gd name="connsiteY5" fmla="*/ 2232 h 2439255"/>
              <a:gd name="connsiteX6" fmla="*/ 3113501 w 3508524"/>
              <a:gd name="connsiteY6" fmla="*/ 97108 h 2439255"/>
              <a:gd name="connsiteX7" fmla="*/ 3375522 w 3508524"/>
              <a:gd name="connsiteY7" fmla="*/ 492814 h 2439255"/>
              <a:gd name="connsiteX8" fmla="*/ 3503859 w 3508524"/>
              <a:gd name="connsiteY8" fmla="*/ 968729 h 2439255"/>
              <a:gd name="connsiteX9" fmla="*/ 3455732 w 3508524"/>
              <a:gd name="connsiteY9" fmla="*/ 1786877 h 2439255"/>
              <a:gd name="connsiteX10" fmla="*/ 3225795 w 3508524"/>
              <a:gd name="connsiteY10" fmla="*/ 2359045 h 2439255"/>
              <a:gd name="connsiteX11" fmla="*/ 3156280 w 3508524"/>
              <a:gd name="connsiteY11" fmla="*/ 2433908 h 2439255"/>
              <a:gd name="connsiteX12" fmla="*/ 2824743 w 3508524"/>
              <a:gd name="connsiteY12" fmla="*/ 2439256 h 2439255"/>
              <a:gd name="connsiteX13" fmla="*/ 1626932 w 3508524"/>
              <a:gd name="connsiteY13" fmla="*/ 2439256 h 2439255"/>
              <a:gd name="connsiteX14" fmla="*/ 760659 w 3508524"/>
              <a:gd name="connsiteY14" fmla="*/ 2412519 h 2439255"/>
              <a:gd name="connsiteX15" fmla="*/ 0 w 3508524"/>
              <a:gd name="connsiteY15" fmla="*/ 2398625 h 2439255"/>
              <a:gd name="connsiteX16" fmla="*/ 44652 w 3508524"/>
              <a:gd name="connsiteY16" fmla="*/ 501283 h 2439255"/>
              <a:gd name="connsiteX0" fmla="*/ 15964 w 3524488"/>
              <a:gd name="connsiteY0" fmla="*/ 2398625 h 2439257"/>
              <a:gd name="connsiteX1" fmla="*/ 308357 w 3524488"/>
              <a:gd name="connsiteY1" fmla="*/ 528655 h 2439257"/>
              <a:gd name="connsiteX2" fmla="*/ 883209 w 3524488"/>
              <a:gd name="connsiteY2" fmla="*/ 380907 h 2439257"/>
              <a:gd name="connsiteX3" fmla="*/ 1624700 w 3524488"/>
              <a:gd name="connsiteY3" fmla="*/ 114897 h 2439257"/>
              <a:gd name="connsiteX4" fmla="*/ 2179979 w 3524488"/>
              <a:gd name="connsiteY4" fmla="*/ 36927 h 2439257"/>
              <a:gd name="connsiteX5" fmla="*/ 2648202 w 3524488"/>
              <a:gd name="connsiteY5" fmla="*/ 2232 h 2439257"/>
              <a:gd name="connsiteX6" fmla="*/ 3129465 w 3524488"/>
              <a:gd name="connsiteY6" fmla="*/ 97108 h 2439257"/>
              <a:gd name="connsiteX7" fmla="*/ 3391486 w 3524488"/>
              <a:gd name="connsiteY7" fmla="*/ 492814 h 2439257"/>
              <a:gd name="connsiteX8" fmla="*/ 3519823 w 3524488"/>
              <a:gd name="connsiteY8" fmla="*/ 968729 h 2439257"/>
              <a:gd name="connsiteX9" fmla="*/ 3471696 w 3524488"/>
              <a:gd name="connsiteY9" fmla="*/ 1786877 h 2439257"/>
              <a:gd name="connsiteX10" fmla="*/ 3241759 w 3524488"/>
              <a:gd name="connsiteY10" fmla="*/ 2359045 h 2439257"/>
              <a:gd name="connsiteX11" fmla="*/ 3172244 w 3524488"/>
              <a:gd name="connsiteY11" fmla="*/ 2433908 h 2439257"/>
              <a:gd name="connsiteX12" fmla="*/ 2840707 w 3524488"/>
              <a:gd name="connsiteY12" fmla="*/ 2439256 h 2439257"/>
              <a:gd name="connsiteX13" fmla="*/ 1642896 w 3524488"/>
              <a:gd name="connsiteY13" fmla="*/ 2439256 h 2439257"/>
              <a:gd name="connsiteX14" fmla="*/ 776623 w 3524488"/>
              <a:gd name="connsiteY14" fmla="*/ 2412519 h 2439257"/>
              <a:gd name="connsiteX15" fmla="*/ 15964 w 3524488"/>
              <a:gd name="connsiteY15" fmla="*/ 2398625 h 2439257"/>
              <a:gd name="connsiteX0" fmla="*/ 59454 w 3567978"/>
              <a:gd name="connsiteY0" fmla="*/ 2398625 h 2439255"/>
              <a:gd name="connsiteX1" fmla="*/ 108313 w 3567978"/>
              <a:gd name="connsiteY1" fmla="*/ 628268 h 2439255"/>
              <a:gd name="connsiteX2" fmla="*/ 926699 w 3567978"/>
              <a:gd name="connsiteY2" fmla="*/ 380907 h 2439255"/>
              <a:gd name="connsiteX3" fmla="*/ 1668190 w 3567978"/>
              <a:gd name="connsiteY3" fmla="*/ 114897 h 2439255"/>
              <a:gd name="connsiteX4" fmla="*/ 2223469 w 3567978"/>
              <a:gd name="connsiteY4" fmla="*/ 36927 h 2439255"/>
              <a:gd name="connsiteX5" fmla="*/ 2691692 w 3567978"/>
              <a:gd name="connsiteY5" fmla="*/ 2232 h 2439255"/>
              <a:gd name="connsiteX6" fmla="*/ 3172955 w 3567978"/>
              <a:gd name="connsiteY6" fmla="*/ 97108 h 2439255"/>
              <a:gd name="connsiteX7" fmla="*/ 3434976 w 3567978"/>
              <a:gd name="connsiteY7" fmla="*/ 492814 h 2439255"/>
              <a:gd name="connsiteX8" fmla="*/ 3563313 w 3567978"/>
              <a:gd name="connsiteY8" fmla="*/ 968729 h 2439255"/>
              <a:gd name="connsiteX9" fmla="*/ 3515186 w 3567978"/>
              <a:gd name="connsiteY9" fmla="*/ 1786877 h 2439255"/>
              <a:gd name="connsiteX10" fmla="*/ 3285249 w 3567978"/>
              <a:gd name="connsiteY10" fmla="*/ 2359045 h 2439255"/>
              <a:gd name="connsiteX11" fmla="*/ 3215734 w 3567978"/>
              <a:gd name="connsiteY11" fmla="*/ 2433908 h 2439255"/>
              <a:gd name="connsiteX12" fmla="*/ 2884197 w 3567978"/>
              <a:gd name="connsiteY12" fmla="*/ 2439256 h 2439255"/>
              <a:gd name="connsiteX13" fmla="*/ 1686386 w 3567978"/>
              <a:gd name="connsiteY13" fmla="*/ 2439256 h 2439255"/>
              <a:gd name="connsiteX14" fmla="*/ 820113 w 3567978"/>
              <a:gd name="connsiteY14" fmla="*/ 2412519 h 2439255"/>
              <a:gd name="connsiteX15" fmla="*/ 59454 w 3567978"/>
              <a:gd name="connsiteY15" fmla="*/ 2398625 h 2439255"/>
              <a:gd name="connsiteX0" fmla="*/ 111327 w 3619851"/>
              <a:gd name="connsiteY0" fmla="*/ 2398625 h 2439257"/>
              <a:gd name="connsiteX1" fmla="*/ 71628 w 3619851"/>
              <a:gd name="connsiteY1" fmla="*/ 860698 h 2439257"/>
              <a:gd name="connsiteX2" fmla="*/ 978572 w 3619851"/>
              <a:gd name="connsiteY2" fmla="*/ 380907 h 2439257"/>
              <a:gd name="connsiteX3" fmla="*/ 1720063 w 3619851"/>
              <a:gd name="connsiteY3" fmla="*/ 114897 h 2439257"/>
              <a:gd name="connsiteX4" fmla="*/ 2275342 w 3619851"/>
              <a:gd name="connsiteY4" fmla="*/ 36927 h 2439257"/>
              <a:gd name="connsiteX5" fmla="*/ 2743565 w 3619851"/>
              <a:gd name="connsiteY5" fmla="*/ 2232 h 2439257"/>
              <a:gd name="connsiteX6" fmla="*/ 3224828 w 3619851"/>
              <a:gd name="connsiteY6" fmla="*/ 97108 h 2439257"/>
              <a:gd name="connsiteX7" fmla="*/ 3486849 w 3619851"/>
              <a:gd name="connsiteY7" fmla="*/ 492814 h 2439257"/>
              <a:gd name="connsiteX8" fmla="*/ 3615186 w 3619851"/>
              <a:gd name="connsiteY8" fmla="*/ 968729 h 2439257"/>
              <a:gd name="connsiteX9" fmla="*/ 3567059 w 3619851"/>
              <a:gd name="connsiteY9" fmla="*/ 1786877 h 2439257"/>
              <a:gd name="connsiteX10" fmla="*/ 3337122 w 3619851"/>
              <a:gd name="connsiteY10" fmla="*/ 2359045 h 2439257"/>
              <a:gd name="connsiteX11" fmla="*/ 3267607 w 3619851"/>
              <a:gd name="connsiteY11" fmla="*/ 2433908 h 2439257"/>
              <a:gd name="connsiteX12" fmla="*/ 2936070 w 3619851"/>
              <a:gd name="connsiteY12" fmla="*/ 2439256 h 2439257"/>
              <a:gd name="connsiteX13" fmla="*/ 1738259 w 3619851"/>
              <a:gd name="connsiteY13" fmla="*/ 2439256 h 2439257"/>
              <a:gd name="connsiteX14" fmla="*/ 871986 w 3619851"/>
              <a:gd name="connsiteY14" fmla="*/ 2412519 h 2439257"/>
              <a:gd name="connsiteX15" fmla="*/ 111327 w 3619851"/>
              <a:gd name="connsiteY15" fmla="*/ 2398625 h 2439257"/>
              <a:gd name="connsiteX0" fmla="*/ 39699 w 3548223"/>
              <a:gd name="connsiteY0" fmla="*/ 2398625 h 2439255"/>
              <a:gd name="connsiteX1" fmla="*/ 0 w 3548223"/>
              <a:gd name="connsiteY1" fmla="*/ 860698 h 2439255"/>
              <a:gd name="connsiteX2" fmla="*/ 906944 w 3548223"/>
              <a:gd name="connsiteY2" fmla="*/ 380907 h 2439255"/>
              <a:gd name="connsiteX3" fmla="*/ 1648435 w 3548223"/>
              <a:gd name="connsiteY3" fmla="*/ 114897 h 2439255"/>
              <a:gd name="connsiteX4" fmla="*/ 2203714 w 3548223"/>
              <a:gd name="connsiteY4" fmla="*/ 36927 h 2439255"/>
              <a:gd name="connsiteX5" fmla="*/ 2671937 w 3548223"/>
              <a:gd name="connsiteY5" fmla="*/ 2232 h 2439255"/>
              <a:gd name="connsiteX6" fmla="*/ 3153200 w 3548223"/>
              <a:gd name="connsiteY6" fmla="*/ 97108 h 2439255"/>
              <a:gd name="connsiteX7" fmla="*/ 3415221 w 3548223"/>
              <a:gd name="connsiteY7" fmla="*/ 492814 h 2439255"/>
              <a:gd name="connsiteX8" fmla="*/ 3543558 w 3548223"/>
              <a:gd name="connsiteY8" fmla="*/ 968729 h 2439255"/>
              <a:gd name="connsiteX9" fmla="*/ 3495431 w 3548223"/>
              <a:gd name="connsiteY9" fmla="*/ 1786877 h 2439255"/>
              <a:gd name="connsiteX10" fmla="*/ 3265494 w 3548223"/>
              <a:gd name="connsiteY10" fmla="*/ 2359045 h 2439255"/>
              <a:gd name="connsiteX11" fmla="*/ 3195979 w 3548223"/>
              <a:gd name="connsiteY11" fmla="*/ 2433908 h 2439255"/>
              <a:gd name="connsiteX12" fmla="*/ 2864442 w 3548223"/>
              <a:gd name="connsiteY12" fmla="*/ 2439256 h 2439255"/>
              <a:gd name="connsiteX13" fmla="*/ 1666631 w 3548223"/>
              <a:gd name="connsiteY13" fmla="*/ 2439256 h 2439255"/>
              <a:gd name="connsiteX14" fmla="*/ 800358 w 3548223"/>
              <a:gd name="connsiteY14" fmla="*/ 2412519 h 2439255"/>
              <a:gd name="connsiteX15" fmla="*/ 39699 w 3548223"/>
              <a:gd name="connsiteY15" fmla="*/ 2398625 h 2439255"/>
              <a:gd name="connsiteX0" fmla="*/ 978528 w 4487052"/>
              <a:gd name="connsiteY0" fmla="*/ 2398625 h 2439257"/>
              <a:gd name="connsiteX1" fmla="*/ 0 w 4487052"/>
              <a:gd name="connsiteY1" fmla="*/ 806418 h 2439257"/>
              <a:gd name="connsiteX2" fmla="*/ 1845773 w 4487052"/>
              <a:gd name="connsiteY2" fmla="*/ 380907 h 2439257"/>
              <a:gd name="connsiteX3" fmla="*/ 2587264 w 4487052"/>
              <a:gd name="connsiteY3" fmla="*/ 114897 h 2439257"/>
              <a:gd name="connsiteX4" fmla="*/ 3142543 w 4487052"/>
              <a:gd name="connsiteY4" fmla="*/ 36927 h 2439257"/>
              <a:gd name="connsiteX5" fmla="*/ 3610766 w 4487052"/>
              <a:gd name="connsiteY5" fmla="*/ 2232 h 2439257"/>
              <a:gd name="connsiteX6" fmla="*/ 4092029 w 4487052"/>
              <a:gd name="connsiteY6" fmla="*/ 97108 h 2439257"/>
              <a:gd name="connsiteX7" fmla="*/ 4354050 w 4487052"/>
              <a:gd name="connsiteY7" fmla="*/ 492814 h 2439257"/>
              <a:gd name="connsiteX8" fmla="*/ 4482387 w 4487052"/>
              <a:gd name="connsiteY8" fmla="*/ 968729 h 2439257"/>
              <a:gd name="connsiteX9" fmla="*/ 4434260 w 4487052"/>
              <a:gd name="connsiteY9" fmla="*/ 1786877 h 2439257"/>
              <a:gd name="connsiteX10" fmla="*/ 4204323 w 4487052"/>
              <a:gd name="connsiteY10" fmla="*/ 2359045 h 2439257"/>
              <a:gd name="connsiteX11" fmla="*/ 4134808 w 4487052"/>
              <a:gd name="connsiteY11" fmla="*/ 2433908 h 2439257"/>
              <a:gd name="connsiteX12" fmla="*/ 3803271 w 4487052"/>
              <a:gd name="connsiteY12" fmla="*/ 2439256 h 2439257"/>
              <a:gd name="connsiteX13" fmla="*/ 2605460 w 4487052"/>
              <a:gd name="connsiteY13" fmla="*/ 2439256 h 2439257"/>
              <a:gd name="connsiteX14" fmla="*/ 1739187 w 4487052"/>
              <a:gd name="connsiteY14" fmla="*/ 2412519 h 2439257"/>
              <a:gd name="connsiteX15" fmla="*/ 978528 w 4487052"/>
              <a:gd name="connsiteY15" fmla="*/ 2398625 h 2439257"/>
              <a:gd name="connsiteX0" fmla="*/ 978528 w 4487052"/>
              <a:gd name="connsiteY0" fmla="*/ 2398625 h 2439255"/>
              <a:gd name="connsiteX1" fmla="*/ 0 w 4487052"/>
              <a:gd name="connsiteY1" fmla="*/ 806418 h 2439255"/>
              <a:gd name="connsiteX2" fmla="*/ 1509771 w 4487052"/>
              <a:gd name="connsiteY2" fmla="*/ 458964 h 2439255"/>
              <a:gd name="connsiteX3" fmla="*/ 2587264 w 4487052"/>
              <a:gd name="connsiteY3" fmla="*/ 114897 h 2439255"/>
              <a:gd name="connsiteX4" fmla="*/ 3142543 w 4487052"/>
              <a:gd name="connsiteY4" fmla="*/ 36927 h 2439255"/>
              <a:gd name="connsiteX5" fmla="*/ 3610766 w 4487052"/>
              <a:gd name="connsiteY5" fmla="*/ 2232 h 2439255"/>
              <a:gd name="connsiteX6" fmla="*/ 4092029 w 4487052"/>
              <a:gd name="connsiteY6" fmla="*/ 97108 h 2439255"/>
              <a:gd name="connsiteX7" fmla="*/ 4354050 w 4487052"/>
              <a:gd name="connsiteY7" fmla="*/ 492814 h 2439255"/>
              <a:gd name="connsiteX8" fmla="*/ 4482387 w 4487052"/>
              <a:gd name="connsiteY8" fmla="*/ 968729 h 2439255"/>
              <a:gd name="connsiteX9" fmla="*/ 4434260 w 4487052"/>
              <a:gd name="connsiteY9" fmla="*/ 1786877 h 2439255"/>
              <a:gd name="connsiteX10" fmla="*/ 4204323 w 4487052"/>
              <a:gd name="connsiteY10" fmla="*/ 2359045 h 2439255"/>
              <a:gd name="connsiteX11" fmla="*/ 4134808 w 4487052"/>
              <a:gd name="connsiteY11" fmla="*/ 2433908 h 2439255"/>
              <a:gd name="connsiteX12" fmla="*/ 3803271 w 4487052"/>
              <a:gd name="connsiteY12" fmla="*/ 2439256 h 2439255"/>
              <a:gd name="connsiteX13" fmla="*/ 2605460 w 4487052"/>
              <a:gd name="connsiteY13" fmla="*/ 2439256 h 2439255"/>
              <a:gd name="connsiteX14" fmla="*/ 1739187 w 4487052"/>
              <a:gd name="connsiteY14" fmla="*/ 2412519 h 2439255"/>
              <a:gd name="connsiteX15" fmla="*/ 978528 w 4487052"/>
              <a:gd name="connsiteY15" fmla="*/ 2398625 h 2439255"/>
              <a:gd name="connsiteX0" fmla="*/ 978528 w 4487052"/>
              <a:gd name="connsiteY0" fmla="*/ 2398625 h 2439257"/>
              <a:gd name="connsiteX1" fmla="*/ 0 w 4487052"/>
              <a:gd name="connsiteY1" fmla="*/ 806418 h 2439257"/>
              <a:gd name="connsiteX2" fmla="*/ 1509771 w 4487052"/>
              <a:gd name="connsiteY2" fmla="*/ 458964 h 2439257"/>
              <a:gd name="connsiteX3" fmla="*/ 2587264 w 4487052"/>
              <a:gd name="connsiteY3" fmla="*/ 114897 h 2439257"/>
              <a:gd name="connsiteX4" fmla="*/ 3142543 w 4487052"/>
              <a:gd name="connsiteY4" fmla="*/ 36927 h 2439257"/>
              <a:gd name="connsiteX5" fmla="*/ 3610766 w 4487052"/>
              <a:gd name="connsiteY5" fmla="*/ 2232 h 2439257"/>
              <a:gd name="connsiteX6" fmla="*/ 4092029 w 4487052"/>
              <a:gd name="connsiteY6" fmla="*/ 97108 h 2439257"/>
              <a:gd name="connsiteX7" fmla="*/ 4354050 w 4487052"/>
              <a:gd name="connsiteY7" fmla="*/ 492814 h 2439257"/>
              <a:gd name="connsiteX8" fmla="*/ 4482387 w 4487052"/>
              <a:gd name="connsiteY8" fmla="*/ 968729 h 2439257"/>
              <a:gd name="connsiteX9" fmla="*/ 4434260 w 4487052"/>
              <a:gd name="connsiteY9" fmla="*/ 1786877 h 2439257"/>
              <a:gd name="connsiteX10" fmla="*/ 4204323 w 4487052"/>
              <a:gd name="connsiteY10" fmla="*/ 2359045 h 2439257"/>
              <a:gd name="connsiteX11" fmla="*/ 4134808 w 4487052"/>
              <a:gd name="connsiteY11" fmla="*/ 2433908 h 2439257"/>
              <a:gd name="connsiteX12" fmla="*/ 3803271 w 4487052"/>
              <a:gd name="connsiteY12" fmla="*/ 2439256 h 2439257"/>
              <a:gd name="connsiteX13" fmla="*/ 2605460 w 4487052"/>
              <a:gd name="connsiteY13" fmla="*/ 2439256 h 2439257"/>
              <a:gd name="connsiteX14" fmla="*/ 1739187 w 4487052"/>
              <a:gd name="connsiteY14" fmla="*/ 2412519 h 2439257"/>
              <a:gd name="connsiteX15" fmla="*/ 978528 w 4487052"/>
              <a:gd name="connsiteY15" fmla="*/ 2398625 h 2439257"/>
              <a:gd name="connsiteX0" fmla="*/ 978528 w 4487052"/>
              <a:gd name="connsiteY0" fmla="*/ 2398625 h 2439255"/>
              <a:gd name="connsiteX1" fmla="*/ 0 w 4487052"/>
              <a:gd name="connsiteY1" fmla="*/ 806418 h 2439255"/>
              <a:gd name="connsiteX2" fmla="*/ 1509771 w 4487052"/>
              <a:gd name="connsiteY2" fmla="*/ 458964 h 2439255"/>
              <a:gd name="connsiteX3" fmla="*/ 2587264 w 4487052"/>
              <a:gd name="connsiteY3" fmla="*/ 114897 h 2439255"/>
              <a:gd name="connsiteX4" fmla="*/ 3142543 w 4487052"/>
              <a:gd name="connsiteY4" fmla="*/ 36927 h 2439255"/>
              <a:gd name="connsiteX5" fmla="*/ 3610766 w 4487052"/>
              <a:gd name="connsiteY5" fmla="*/ 2232 h 2439255"/>
              <a:gd name="connsiteX6" fmla="*/ 4092029 w 4487052"/>
              <a:gd name="connsiteY6" fmla="*/ 97108 h 2439255"/>
              <a:gd name="connsiteX7" fmla="*/ 4354050 w 4487052"/>
              <a:gd name="connsiteY7" fmla="*/ 492814 h 2439255"/>
              <a:gd name="connsiteX8" fmla="*/ 4482387 w 4487052"/>
              <a:gd name="connsiteY8" fmla="*/ 968729 h 2439255"/>
              <a:gd name="connsiteX9" fmla="*/ 4434260 w 4487052"/>
              <a:gd name="connsiteY9" fmla="*/ 1786877 h 2439255"/>
              <a:gd name="connsiteX10" fmla="*/ 4204323 w 4487052"/>
              <a:gd name="connsiteY10" fmla="*/ 2359045 h 2439255"/>
              <a:gd name="connsiteX11" fmla="*/ 4134808 w 4487052"/>
              <a:gd name="connsiteY11" fmla="*/ 2433908 h 2439255"/>
              <a:gd name="connsiteX12" fmla="*/ 3803271 w 4487052"/>
              <a:gd name="connsiteY12" fmla="*/ 2439256 h 2439255"/>
              <a:gd name="connsiteX13" fmla="*/ 2605460 w 4487052"/>
              <a:gd name="connsiteY13" fmla="*/ 2439256 h 2439255"/>
              <a:gd name="connsiteX14" fmla="*/ 1739187 w 4487052"/>
              <a:gd name="connsiteY14" fmla="*/ 2412519 h 2439255"/>
              <a:gd name="connsiteX15" fmla="*/ 978528 w 4487052"/>
              <a:gd name="connsiteY15" fmla="*/ 2398625 h 2439255"/>
              <a:gd name="connsiteX0" fmla="*/ 978528 w 4487052"/>
              <a:gd name="connsiteY0" fmla="*/ 2413309 h 2453940"/>
              <a:gd name="connsiteX1" fmla="*/ 0 w 4487052"/>
              <a:gd name="connsiteY1" fmla="*/ 821102 h 2453940"/>
              <a:gd name="connsiteX2" fmla="*/ 1509771 w 4487052"/>
              <a:gd name="connsiteY2" fmla="*/ 473648 h 2453940"/>
              <a:gd name="connsiteX3" fmla="*/ 2587264 w 4487052"/>
              <a:gd name="connsiteY3" fmla="*/ 129581 h 2453940"/>
              <a:gd name="connsiteX4" fmla="*/ 3142543 w 4487052"/>
              <a:gd name="connsiteY4" fmla="*/ 51611 h 2453940"/>
              <a:gd name="connsiteX5" fmla="*/ 3474573 w 4487052"/>
              <a:gd name="connsiteY5" fmla="*/ 2990 h 2453940"/>
              <a:gd name="connsiteX6" fmla="*/ 3610766 w 4487052"/>
              <a:gd name="connsiteY6" fmla="*/ 16916 h 2453940"/>
              <a:gd name="connsiteX7" fmla="*/ 4092029 w 4487052"/>
              <a:gd name="connsiteY7" fmla="*/ 111792 h 2453940"/>
              <a:gd name="connsiteX8" fmla="*/ 4354050 w 4487052"/>
              <a:gd name="connsiteY8" fmla="*/ 507498 h 2453940"/>
              <a:gd name="connsiteX9" fmla="*/ 4482387 w 4487052"/>
              <a:gd name="connsiteY9" fmla="*/ 983413 h 2453940"/>
              <a:gd name="connsiteX10" fmla="*/ 4434260 w 4487052"/>
              <a:gd name="connsiteY10" fmla="*/ 1801561 h 2453940"/>
              <a:gd name="connsiteX11" fmla="*/ 4204323 w 4487052"/>
              <a:gd name="connsiteY11" fmla="*/ 2373729 h 2453940"/>
              <a:gd name="connsiteX12" fmla="*/ 4134808 w 4487052"/>
              <a:gd name="connsiteY12" fmla="*/ 2448592 h 2453940"/>
              <a:gd name="connsiteX13" fmla="*/ 3803271 w 4487052"/>
              <a:gd name="connsiteY13" fmla="*/ 2453940 h 2453940"/>
              <a:gd name="connsiteX14" fmla="*/ 2605460 w 4487052"/>
              <a:gd name="connsiteY14" fmla="*/ 2453940 h 2453940"/>
              <a:gd name="connsiteX15" fmla="*/ 1739187 w 4487052"/>
              <a:gd name="connsiteY15" fmla="*/ 2427203 h 2453940"/>
              <a:gd name="connsiteX16" fmla="*/ 978528 w 4487052"/>
              <a:gd name="connsiteY16" fmla="*/ 2413309 h 2453940"/>
              <a:gd name="connsiteX0" fmla="*/ 978528 w 4487052"/>
              <a:gd name="connsiteY0" fmla="*/ 2509325 h 2549956"/>
              <a:gd name="connsiteX1" fmla="*/ 0 w 4487052"/>
              <a:gd name="connsiteY1" fmla="*/ 917118 h 2549956"/>
              <a:gd name="connsiteX2" fmla="*/ 1509771 w 4487052"/>
              <a:gd name="connsiteY2" fmla="*/ 569664 h 2549956"/>
              <a:gd name="connsiteX3" fmla="*/ 2587264 w 4487052"/>
              <a:gd name="connsiteY3" fmla="*/ 225597 h 2549956"/>
              <a:gd name="connsiteX4" fmla="*/ 3142543 w 4487052"/>
              <a:gd name="connsiteY4" fmla="*/ 147627 h 2549956"/>
              <a:gd name="connsiteX5" fmla="*/ 3266389 w 4487052"/>
              <a:gd name="connsiteY5" fmla="*/ 285 h 2549956"/>
              <a:gd name="connsiteX6" fmla="*/ 3610766 w 4487052"/>
              <a:gd name="connsiteY6" fmla="*/ 112932 h 2549956"/>
              <a:gd name="connsiteX7" fmla="*/ 4092029 w 4487052"/>
              <a:gd name="connsiteY7" fmla="*/ 207808 h 2549956"/>
              <a:gd name="connsiteX8" fmla="*/ 4354050 w 4487052"/>
              <a:gd name="connsiteY8" fmla="*/ 603514 h 2549956"/>
              <a:gd name="connsiteX9" fmla="*/ 4482387 w 4487052"/>
              <a:gd name="connsiteY9" fmla="*/ 1079429 h 2549956"/>
              <a:gd name="connsiteX10" fmla="*/ 4434260 w 4487052"/>
              <a:gd name="connsiteY10" fmla="*/ 1897577 h 2549956"/>
              <a:gd name="connsiteX11" fmla="*/ 4204323 w 4487052"/>
              <a:gd name="connsiteY11" fmla="*/ 2469745 h 2549956"/>
              <a:gd name="connsiteX12" fmla="*/ 4134808 w 4487052"/>
              <a:gd name="connsiteY12" fmla="*/ 2544608 h 2549956"/>
              <a:gd name="connsiteX13" fmla="*/ 3803271 w 4487052"/>
              <a:gd name="connsiteY13" fmla="*/ 2549956 h 2549956"/>
              <a:gd name="connsiteX14" fmla="*/ 2605460 w 4487052"/>
              <a:gd name="connsiteY14" fmla="*/ 2549956 h 2549956"/>
              <a:gd name="connsiteX15" fmla="*/ 1739187 w 4487052"/>
              <a:gd name="connsiteY15" fmla="*/ 2523219 h 2549956"/>
              <a:gd name="connsiteX16" fmla="*/ 978528 w 4487052"/>
              <a:gd name="connsiteY16" fmla="*/ 2509325 h 2549956"/>
              <a:gd name="connsiteX0" fmla="*/ 978528 w 4487052"/>
              <a:gd name="connsiteY0" fmla="*/ 2509325 h 2549956"/>
              <a:gd name="connsiteX1" fmla="*/ 0 w 4487052"/>
              <a:gd name="connsiteY1" fmla="*/ 917118 h 2549956"/>
              <a:gd name="connsiteX2" fmla="*/ 1509771 w 4487052"/>
              <a:gd name="connsiteY2" fmla="*/ 569664 h 2549956"/>
              <a:gd name="connsiteX3" fmla="*/ 2587264 w 4487052"/>
              <a:gd name="connsiteY3" fmla="*/ 225597 h 2549956"/>
              <a:gd name="connsiteX4" fmla="*/ 3029916 w 4487052"/>
              <a:gd name="connsiteY4" fmla="*/ 108421 h 2549956"/>
              <a:gd name="connsiteX5" fmla="*/ 3266389 w 4487052"/>
              <a:gd name="connsiteY5" fmla="*/ 285 h 2549956"/>
              <a:gd name="connsiteX6" fmla="*/ 3610766 w 4487052"/>
              <a:gd name="connsiteY6" fmla="*/ 112932 h 2549956"/>
              <a:gd name="connsiteX7" fmla="*/ 4092029 w 4487052"/>
              <a:gd name="connsiteY7" fmla="*/ 207808 h 2549956"/>
              <a:gd name="connsiteX8" fmla="*/ 4354050 w 4487052"/>
              <a:gd name="connsiteY8" fmla="*/ 603514 h 2549956"/>
              <a:gd name="connsiteX9" fmla="*/ 4482387 w 4487052"/>
              <a:gd name="connsiteY9" fmla="*/ 1079429 h 2549956"/>
              <a:gd name="connsiteX10" fmla="*/ 4434260 w 4487052"/>
              <a:gd name="connsiteY10" fmla="*/ 1897577 h 2549956"/>
              <a:gd name="connsiteX11" fmla="*/ 4204323 w 4487052"/>
              <a:gd name="connsiteY11" fmla="*/ 2469745 h 2549956"/>
              <a:gd name="connsiteX12" fmla="*/ 4134808 w 4487052"/>
              <a:gd name="connsiteY12" fmla="*/ 2544608 h 2549956"/>
              <a:gd name="connsiteX13" fmla="*/ 3803271 w 4487052"/>
              <a:gd name="connsiteY13" fmla="*/ 2549956 h 2549956"/>
              <a:gd name="connsiteX14" fmla="*/ 2605460 w 4487052"/>
              <a:gd name="connsiteY14" fmla="*/ 2549956 h 2549956"/>
              <a:gd name="connsiteX15" fmla="*/ 1739187 w 4487052"/>
              <a:gd name="connsiteY15" fmla="*/ 2523219 h 2549956"/>
              <a:gd name="connsiteX16" fmla="*/ 978528 w 4487052"/>
              <a:gd name="connsiteY16" fmla="*/ 2509325 h 2549956"/>
              <a:gd name="connsiteX0" fmla="*/ 978528 w 4487052"/>
              <a:gd name="connsiteY0" fmla="*/ 2707977 h 2748608"/>
              <a:gd name="connsiteX1" fmla="*/ 0 w 4487052"/>
              <a:gd name="connsiteY1" fmla="*/ 1115770 h 2748608"/>
              <a:gd name="connsiteX2" fmla="*/ 1509771 w 4487052"/>
              <a:gd name="connsiteY2" fmla="*/ 768316 h 2748608"/>
              <a:gd name="connsiteX3" fmla="*/ 2587264 w 4487052"/>
              <a:gd name="connsiteY3" fmla="*/ 424249 h 2748608"/>
              <a:gd name="connsiteX4" fmla="*/ 3029916 w 4487052"/>
              <a:gd name="connsiteY4" fmla="*/ 307073 h 2748608"/>
              <a:gd name="connsiteX5" fmla="*/ 3266389 w 4487052"/>
              <a:gd name="connsiteY5" fmla="*/ 198937 h 2748608"/>
              <a:gd name="connsiteX6" fmla="*/ 3610766 w 4487052"/>
              <a:gd name="connsiteY6" fmla="*/ 311584 h 2748608"/>
              <a:gd name="connsiteX7" fmla="*/ 4076723 w 4487052"/>
              <a:gd name="connsiteY7" fmla="*/ 12347 h 2748608"/>
              <a:gd name="connsiteX8" fmla="*/ 4354050 w 4487052"/>
              <a:gd name="connsiteY8" fmla="*/ 802166 h 2748608"/>
              <a:gd name="connsiteX9" fmla="*/ 4482387 w 4487052"/>
              <a:gd name="connsiteY9" fmla="*/ 1278081 h 2748608"/>
              <a:gd name="connsiteX10" fmla="*/ 4434260 w 4487052"/>
              <a:gd name="connsiteY10" fmla="*/ 2096229 h 2748608"/>
              <a:gd name="connsiteX11" fmla="*/ 4204323 w 4487052"/>
              <a:gd name="connsiteY11" fmla="*/ 2668397 h 2748608"/>
              <a:gd name="connsiteX12" fmla="*/ 4134808 w 4487052"/>
              <a:gd name="connsiteY12" fmla="*/ 2743260 h 2748608"/>
              <a:gd name="connsiteX13" fmla="*/ 3803271 w 4487052"/>
              <a:gd name="connsiteY13" fmla="*/ 2748608 h 2748608"/>
              <a:gd name="connsiteX14" fmla="*/ 2605460 w 4487052"/>
              <a:gd name="connsiteY14" fmla="*/ 2748608 h 2748608"/>
              <a:gd name="connsiteX15" fmla="*/ 1739187 w 4487052"/>
              <a:gd name="connsiteY15" fmla="*/ 2721871 h 2748608"/>
              <a:gd name="connsiteX16" fmla="*/ 978528 w 4487052"/>
              <a:gd name="connsiteY16" fmla="*/ 2707977 h 2748608"/>
              <a:gd name="connsiteX0" fmla="*/ 978528 w 4487052"/>
              <a:gd name="connsiteY0" fmla="*/ 2717016 h 2757647"/>
              <a:gd name="connsiteX1" fmla="*/ 0 w 4487052"/>
              <a:gd name="connsiteY1" fmla="*/ 1124809 h 2757647"/>
              <a:gd name="connsiteX2" fmla="*/ 1509771 w 4487052"/>
              <a:gd name="connsiteY2" fmla="*/ 777355 h 2757647"/>
              <a:gd name="connsiteX3" fmla="*/ 2587264 w 4487052"/>
              <a:gd name="connsiteY3" fmla="*/ 433288 h 2757647"/>
              <a:gd name="connsiteX4" fmla="*/ 3029916 w 4487052"/>
              <a:gd name="connsiteY4" fmla="*/ 316112 h 2757647"/>
              <a:gd name="connsiteX5" fmla="*/ 3266389 w 4487052"/>
              <a:gd name="connsiteY5" fmla="*/ 207976 h 2757647"/>
              <a:gd name="connsiteX6" fmla="*/ 3560897 w 4487052"/>
              <a:gd name="connsiteY6" fmla="*/ 223255 h 2757647"/>
              <a:gd name="connsiteX7" fmla="*/ 4076723 w 4487052"/>
              <a:gd name="connsiteY7" fmla="*/ 21386 h 2757647"/>
              <a:gd name="connsiteX8" fmla="*/ 4354050 w 4487052"/>
              <a:gd name="connsiteY8" fmla="*/ 811205 h 2757647"/>
              <a:gd name="connsiteX9" fmla="*/ 4482387 w 4487052"/>
              <a:gd name="connsiteY9" fmla="*/ 1287120 h 2757647"/>
              <a:gd name="connsiteX10" fmla="*/ 4434260 w 4487052"/>
              <a:gd name="connsiteY10" fmla="*/ 2105268 h 2757647"/>
              <a:gd name="connsiteX11" fmla="*/ 4204323 w 4487052"/>
              <a:gd name="connsiteY11" fmla="*/ 2677436 h 2757647"/>
              <a:gd name="connsiteX12" fmla="*/ 4134808 w 4487052"/>
              <a:gd name="connsiteY12" fmla="*/ 2752299 h 2757647"/>
              <a:gd name="connsiteX13" fmla="*/ 3803271 w 4487052"/>
              <a:gd name="connsiteY13" fmla="*/ 2757647 h 2757647"/>
              <a:gd name="connsiteX14" fmla="*/ 2605460 w 4487052"/>
              <a:gd name="connsiteY14" fmla="*/ 2757647 h 2757647"/>
              <a:gd name="connsiteX15" fmla="*/ 1739187 w 4487052"/>
              <a:gd name="connsiteY15" fmla="*/ 2730910 h 2757647"/>
              <a:gd name="connsiteX16" fmla="*/ 978528 w 4487052"/>
              <a:gd name="connsiteY16" fmla="*/ 2717016 h 2757647"/>
              <a:gd name="connsiteX0" fmla="*/ 978528 w 4487052"/>
              <a:gd name="connsiteY0" fmla="*/ 2630215 h 2670846"/>
              <a:gd name="connsiteX1" fmla="*/ 0 w 4487052"/>
              <a:gd name="connsiteY1" fmla="*/ 1038008 h 2670846"/>
              <a:gd name="connsiteX2" fmla="*/ 1509771 w 4487052"/>
              <a:gd name="connsiteY2" fmla="*/ 690554 h 2670846"/>
              <a:gd name="connsiteX3" fmla="*/ 2587264 w 4487052"/>
              <a:gd name="connsiteY3" fmla="*/ 346487 h 2670846"/>
              <a:gd name="connsiteX4" fmla="*/ 3029916 w 4487052"/>
              <a:gd name="connsiteY4" fmla="*/ 229311 h 2670846"/>
              <a:gd name="connsiteX5" fmla="*/ 3266389 w 4487052"/>
              <a:gd name="connsiteY5" fmla="*/ 121175 h 2670846"/>
              <a:gd name="connsiteX6" fmla="*/ 3560897 w 4487052"/>
              <a:gd name="connsiteY6" fmla="*/ 136454 h 2670846"/>
              <a:gd name="connsiteX7" fmla="*/ 3956734 w 4487052"/>
              <a:gd name="connsiteY7" fmla="*/ 27830 h 2670846"/>
              <a:gd name="connsiteX8" fmla="*/ 4354050 w 4487052"/>
              <a:gd name="connsiteY8" fmla="*/ 724404 h 2670846"/>
              <a:gd name="connsiteX9" fmla="*/ 4482387 w 4487052"/>
              <a:gd name="connsiteY9" fmla="*/ 1200319 h 2670846"/>
              <a:gd name="connsiteX10" fmla="*/ 4434260 w 4487052"/>
              <a:gd name="connsiteY10" fmla="*/ 2018467 h 2670846"/>
              <a:gd name="connsiteX11" fmla="*/ 4204323 w 4487052"/>
              <a:gd name="connsiteY11" fmla="*/ 2590635 h 2670846"/>
              <a:gd name="connsiteX12" fmla="*/ 4134808 w 4487052"/>
              <a:gd name="connsiteY12" fmla="*/ 2665498 h 2670846"/>
              <a:gd name="connsiteX13" fmla="*/ 3803271 w 4487052"/>
              <a:gd name="connsiteY13" fmla="*/ 2670846 h 2670846"/>
              <a:gd name="connsiteX14" fmla="*/ 2605460 w 4487052"/>
              <a:gd name="connsiteY14" fmla="*/ 2670846 h 2670846"/>
              <a:gd name="connsiteX15" fmla="*/ 1739187 w 4487052"/>
              <a:gd name="connsiteY15" fmla="*/ 2644109 h 2670846"/>
              <a:gd name="connsiteX16" fmla="*/ 978528 w 4487052"/>
              <a:gd name="connsiteY16" fmla="*/ 2630215 h 2670846"/>
              <a:gd name="connsiteX0" fmla="*/ 978528 w 4484148"/>
              <a:gd name="connsiteY0" fmla="*/ 2772768 h 2813399"/>
              <a:gd name="connsiteX1" fmla="*/ 0 w 4484148"/>
              <a:gd name="connsiteY1" fmla="*/ 1180561 h 2813399"/>
              <a:gd name="connsiteX2" fmla="*/ 1509771 w 4484148"/>
              <a:gd name="connsiteY2" fmla="*/ 833107 h 2813399"/>
              <a:gd name="connsiteX3" fmla="*/ 2587264 w 4484148"/>
              <a:gd name="connsiteY3" fmla="*/ 489040 h 2813399"/>
              <a:gd name="connsiteX4" fmla="*/ 3029916 w 4484148"/>
              <a:gd name="connsiteY4" fmla="*/ 371864 h 2813399"/>
              <a:gd name="connsiteX5" fmla="*/ 3266389 w 4484148"/>
              <a:gd name="connsiteY5" fmla="*/ 263728 h 2813399"/>
              <a:gd name="connsiteX6" fmla="*/ 3560897 w 4484148"/>
              <a:gd name="connsiteY6" fmla="*/ 279007 h 2813399"/>
              <a:gd name="connsiteX7" fmla="*/ 3956734 w 4484148"/>
              <a:gd name="connsiteY7" fmla="*/ 170383 h 2813399"/>
              <a:gd name="connsiteX8" fmla="*/ 4398209 w 4484148"/>
              <a:gd name="connsiteY8" fmla="*/ 72253 h 2813399"/>
              <a:gd name="connsiteX9" fmla="*/ 4482387 w 4484148"/>
              <a:gd name="connsiteY9" fmla="*/ 1342872 h 2813399"/>
              <a:gd name="connsiteX10" fmla="*/ 4434260 w 4484148"/>
              <a:gd name="connsiteY10" fmla="*/ 2161020 h 2813399"/>
              <a:gd name="connsiteX11" fmla="*/ 4204323 w 4484148"/>
              <a:gd name="connsiteY11" fmla="*/ 2733188 h 2813399"/>
              <a:gd name="connsiteX12" fmla="*/ 4134808 w 4484148"/>
              <a:gd name="connsiteY12" fmla="*/ 2808051 h 2813399"/>
              <a:gd name="connsiteX13" fmla="*/ 3803271 w 4484148"/>
              <a:gd name="connsiteY13" fmla="*/ 2813399 h 2813399"/>
              <a:gd name="connsiteX14" fmla="*/ 2605460 w 4484148"/>
              <a:gd name="connsiteY14" fmla="*/ 2813399 h 2813399"/>
              <a:gd name="connsiteX15" fmla="*/ 1739187 w 4484148"/>
              <a:gd name="connsiteY15" fmla="*/ 2786662 h 2813399"/>
              <a:gd name="connsiteX16" fmla="*/ 978528 w 4484148"/>
              <a:gd name="connsiteY16" fmla="*/ 2772768 h 2813399"/>
              <a:gd name="connsiteX0" fmla="*/ 978528 w 4655893"/>
              <a:gd name="connsiteY0" fmla="*/ 2759354 h 2799985"/>
              <a:gd name="connsiteX1" fmla="*/ 0 w 4655893"/>
              <a:gd name="connsiteY1" fmla="*/ 1167147 h 2799985"/>
              <a:gd name="connsiteX2" fmla="*/ 1509771 w 4655893"/>
              <a:gd name="connsiteY2" fmla="*/ 819693 h 2799985"/>
              <a:gd name="connsiteX3" fmla="*/ 2587264 w 4655893"/>
              <a:gd name="connsiteY3" fmla="*/ 475626 h 2799985"/>
              <a:gd name="connsiteX4" fmla="*/ 3029916 w 4655893"/>
              <a:gd name="connsiteY4" fmla="*/ 358450 h 2799985"/>
              <a:gd name="connsiteX5" fmla="*/ 3266389 w 4655893"/>
              <a:gd name="connsiteY5" fmla="*/ 250314 h 2799985"/>
              <a:gd name="connsiteX6" fmla="*/ 3560897 w 4655893"/>
              <a:gd name="connsiteY6" fmla="*/ 265593 h 2799985"/>
              <a:gd name="connsiteX7" fmla="*/ 3956734 w 4655893"/>
              <a:gd name="connsiteY7" fmla="*/ 156969 h 2799985"/>
              <a:gd name="connsiteX8" fmla="*/ 4398209 w 4655893"/>
              <a:gd name="connsiteY8" fmla="*/ 58839 h 2799985"/>
              <a:gd name="connsiteX9" fmla="*/ 4655721 w 4655893"/>
              <a:gd name="connsiteY9" fmla="*/ 199683 h 2799985"/>
              <a:gd name="connsiteX10" fmla="*/ 4434260 w 4655893"/>
              <a:gd name="connsiteY10" fmla="*/ 2147606 h 2799985"/>
              <a:gd name="connsiteX11" fmla="*/ 4204323 w 4655893"/>
              <a:gd name="connsiteY11" fmla="*/ 2719774 h 2799985"/>
              <a:gd name="connsiteX12" fmla="*/ 4134808 w 4655893"/>
              <a:gd name="connsiteY12" fmla="*/ 2794637 h 2799985"/>
              <a:gd name="connsiteX13" fmla="*/ 3803271 w 4655893"/>
              <a:gd name="connsiteY13" fmla="*/ 2799985 h 2799985"/>
              <a:gd name="connsiteX14" fmla="*/ 2605460 w 4655893"/>
              <a:gd name="connsiteY14" fmla="*/ 2799985 h 2799985"/>
              <a:gd name="connsiteX15" fmla="*/ 1739187 w 4655893"/>
              <a:gd name="connsiteY15" fmla="*/ 2773248 h 2799985"/>
              <a:gd name="connsiteX16" fmla="*/ 978528 w 4655893"/>
              <a:gd name="connsiteY16" fmla="*/ 2759354 h 2799985"/>
              <a:gd name="connsiteX0" fmla="*/ 978528 w 4656334"/>
              <a:gd name="connsiteY0" fmla="*/ 2701015 h 2831107"/>
              <a:gd name="connsiteX1" fmla="*/ 0 w 4656334"/>
              <a:gd name="connsiteY1" fmla="*/ 1108808 h 2831107"/>
              <a:gd name="connsiteX2" fmla="*/ 1509771 w 4656334"/>
              <a:gd name="connsiteY2" fmla="*/ 761354 h 2831107"/>
              <a:gd name="connsiteX3" fmla="*/ 2587264 w 4656334"/>
              <a:gd name="connsiteY3" fmla="*/ 417287 h 2831107"/>
              <a:gd name="connsiteX4" fmla="*/ 3029916 w 4656334"/>
              <a:gd name="connsiteY4" fmla="*/ 300111 h 2831107"/>
              <a:gd name="connsiteX5" fmla="*/ 3266389 w 4656334"/>
              <a:gd name="connsiteY5" fmla="*/ 191975 h 2831107"/>
              <a:gd name="connsiteX6" fmla="*/ 3560897 w 4656334"/>
              <a:gd name="connsiteY6" fmla="*/ 207254 h 2831107"/>
              <a:gd name="connsiteX7" fmla="*/ 3956734 w 4656334"/>
              <a:gd name="connsiteY7" fmla="*/ 98630 h 2831107"/>
              <a:gd name="connsiteX8" fmla="*/ 4398209 w 4656334"/>
              <a:gd name="connsiteY8" fmla="*/ 500 h 2831107"/>
              <a:gd name="connsiteX9" fmla="*/ 4655721 w 4656334"/>
              <a:gd name="connsiteY9" fmla="*/ 141344 h 2831107"/>
              <a:gd name="connsiteX10" fmla="*/ 4329233 w 4656334"/>
              <a:gd name="connsiteY10" fmla="*/ 746335 h 2831107"/>
              <a:gd name="connsiteX11" fmla="*/ 4204323 w 4656334"/>
              <a:gd name="connsiteY11" fmla="*/ 2661435 h 2831107"/>
              <a:gd name="connsiteX12" fmla="*/ 4134808 w 4656334"/>
              <a:gd name="connsiteY12" fmla="*/ 2736298 h 2831107"/>
              <a:gd name="connsiteX13" fmla="*/ 3803271 w 4656334"/>
              <a:gd name="connsiteY13" fmla="*/ 2741646 h 2831107"/>
              <a:gd name="connsiteX14" fmla="*/ 2605460 w 4656334"/>
              <a:gd name="connsiteY14" fmla="*/ 2741646 h 2831107"/>
              <a:gd name="connsiteX15" fmla="*/ 1739187 w 4656334"/>
              <a:gd name="connsiteY15" fmla="*/ 2714909 h 2831107"/>
              <a:gd name="connsiteX16" fmla="*/ 978528 w 4656334"/>
              <a:gd name="connsiteY16" fmla="*/ 2701015 h 2831107"/>
              <a:gd name="connsiteX0" fmla="*/ 1739187 w 4656334"/>
              <a:gd name="connsiteY0" fmla="*/ 2714909 h 2831109"/>
              <a:gd name="connsiteX1" fmla="*/ 0 w 4656334"/>
              <a:gd name="connsiteY1" fmla="*/ 1108808 h 2831109"/>
              <a:gd name="connsiteX2" fmla="*/ 1509771 w 4656334"/>
              <a:gd name="connsiteY2" fmla="*/ 761354 h 2831109"/>
              <a:gd name="connsiteX3" fmla="*/ 2587264 w 4656334"/>
              <a:gd name="connsiteY3" fmla="*/ 417287 h 2831109"/>
              <a:gd name="connsiteX4" fmla="*/ 3029916 w 4656334"/>
              <a:gd name="connsiteY4" fmla="*/ 300111 h 2831109"/>
              <a:gd name="connsiteX5" fmla="*/ 3266389 w 4656334"/>
              <a:gd name="connsiteY5" fmla="*/ 191975 h 2831109"/>
              <a:gd name="connsiteX6" fmla="*/ 3560897 w 4656334"/>
              <a:gd name="connsiteY6" fmla="*/ 207254 h 2831109"/>
              <a:gd name="connsiteX7" fmla="*/ 3956734 w 4656334"/>
              <a:gd name="connsiteY7" fmla="*/ 98630 h 2831109"/>
              <a:gd name="connsiteX8" fmla="*/ 4398209 w 4656334"/>
              <a:gd name="connsiteY8" fmla="*/ 500 h 2831109"/>
              <a:gd name="connsiteX9" fmla="*/ 4655721 w 4656334"/>
              <a:gd name="connsiteY9" fmla="*/ 141344 h 2831109"/>
              <a:gd name="connsiteX10" fmla="*/ 4329233 w 4656334"/>
              <a:gd name="connsiteY10" fmla="*/ 746335 h 2831109"/>
              <a:gd name="connsiteX11" fmla="*/ 4204323 w 4656334"/>
              <a:gd name="connsiteY11" fmla="*/ 2661435 h 2831109"/>
              <a:gd name="connsiteX12" fmla="*/ 4134808 w 4656334"/>
              <a:gd name="connsiteY12" fmla="*/ 2736298 h 2831109"/>
              <a:gd name="connsiteX13" fmla="*/ 3803271 w 4656334"/>
              <a:gd name="connsiteY13" fmla="*/ 2741646 h 2831109"/>
              <a:gd name="connsiteX14" fmla="*/ 2605460 w 4656334"/>
              <a:gd name="connsiteY14" fmla="*/ 2741646 h 2831109"/>
              <a:gd name="connsiteX15" fmla="*/ 1739187 w 4656334"/>
              <a:gd name="connsiteY15" fmla="*/ 2714909 h 2831109"/>
              <a:gd name="connsiteX0" fmla="*/ 1739187 w 4656334"/>
              <a:gd name="connsiteY0" fmla="*/ 2714909 h 2831107"/>
              <a:gd name="connsiteX1" fmla="*/ 0 w 4656334"/>
              <a:gd name="connsiteY1" fmla="*/ 1108808 h 2831107"/>
              <a:gd name="connsiteX2" fmla="*/ 1509771 w 4656334"/>
              <a:gd name="connsiteY2" fmla="*/ 761354 h 2831107"/>
              <a:gd name="connsiteX3" fmla="*/ 2587264 w 4656334"/>
              <a:gd name="connsiteY3" fmla="*/ 417287 h 2831107"/>
              <a:gd name="connsiteX4" fmla="*/ 3029916 w 4656334"/>
              <a:gd name="connsiteY4" fmla="*/ 300111 h 2831107"/>
              <a:gd name="connsiteX5" fmla="*/ 3266389 w 4656334"/>
              <a:gd name="connsiteY5" fmla="*/ 191975 h 2831107"/>
              <a:gd name="connsiteX6" fmla="*/ 3560897 w 4656334"/>
              <a:gd name="connsiteY6" fmla="*/ 207254 h 2831107"/>
              <a:gd name="connsiteX7" fmla="*/ 3956734 w 4656334"/>
              <a:gd name="connsiteY7" fmla="*/ 98630 h 2831107"/>
              <a:gd name="connsiteX8" fmla="*/ 4398209 w 4656334"/>
              <a:gd name="connsiteY8" fmla="*/ 500 h 2831107"/>
              <a:gd name="connsiteX9" fmla="*/ 4655721 w 4656334"/>
              <a:gd name="connsiteY9" fmla="*/ 141344 h 2831107"/>
              <a:gd name="connsiteX10" fmla="*/ 4329233 w 4656334"/>
              <a:gd name="connsiteY10" fmla="*/ 746335 h 2831107"/>
              <a:gd name="connsiteX11" fmla="*/ 4204323 w 4656334"/>
              <a:gd name="connsiteY11" fmla="*/ 2661435 h 2831107"/>
              <a:gd name="connsiteX12" fmla="*/ 4134808 w 4656334"/>
              <a:gd name="connsiteY12" fmla="*/ 2736298 h 2831107"/>
              <a:gd name="connsiteX13" fmla="*/ 3803271 w 4656334"/>
              <a:gd name="connsiteY13" fmla="*/ 2741646 h 2831107"/>
              <a:gd name="connsiteX14" fmla="*/ 1739187 w 4656334"/>
              <a:gd name="connsiteY14" fmla="*/ 2714909 h 2831107"/>
              <a:gd name="connsiteX0" fmla="*/ 3803271 w 4656334"/>
              <a:gd name="connsiteY0" fmla="*/ 2741646 h 2831109"/>
              <a:gd name="connsiteX1" fmla="*/ 0 w 4656334"/>
              <a:gd name="connsiteY1" fmla="*/ 1108808 h 2831109"/>
              <a:gd name="connsiteX2" fmla="*/ 1509771 w 4656334"/>
              <a:gd name="connsiteY2" fmla="*/ 761354 h 2831109"/>
              <a:gd name="connsiteX3" fmla="*/ 2587264 w 4656334"/>
              <a:gd name="connsiteY3" fmla="*/ 417287 h 2831109"/>
              <a:gd name="connsiteX4" fmla="*/ 3029916 w 4656334"/>
              <a:gd name="connsiteY4" fmla="*/ 300111 h 2831109"/>
              <a:gd name="connsiteX5" fmla="*/ 3266389 w 4656334"/>
              <a:gd name="connsiteY5" fmla="*/ 191975 h 2831109"/>
              <a:gd name="connsiteX6" fmla="*/ 3560897 w 4656334"/>
              <a:gd name="connsiteY6" fmla="*/ 207254 h 2831109"/>
              <a:gd name="connsiteX7" fmla="*/ 3956734 w 4656334"/>
              <a:gd name="connsiteY7" fmla="*/ 98630 h 2831109"/>
              <a:gd name="connsiteX8" fmla="*/ 4398209 w 4656334"/>
              <a:gd name="connsiteY8" fmla="*/ 500 h 2831109"/>
              <a:gd name="connsiteX9" fmla="*/ 4655721 w 4656334"/>
              <a:gd name="connsiteY9" fmla="*/ 141344 h 2831109"/>
              <a:gd name="connsiteX10" fmla="*/ 4329233 w 4656334"/>
              <a:gd name="connsiteY10" fmla="*/ 746335 h 2831109"/>
              <a:gd name="connsiteX11" fmla="*/ 4204323 w 4656334"/>
              <a:gd name="connsiteY11" fmla="*/ 2661435 h 2831109"/>
              <a:gd name="connsiteX12" fmla="*/ 4134808 w 4656334"/>
              <a:gd name="connsiteY12" fmla="*/ 2736298 h 2831109"/>
              <a:gd name="connsiteX13" fmla="*/ 3803271 w 4656334"/>
              <a:gd name="connsiteY13" fmla="*/ 2741646 h 2831109"/>
              <a:gd name="connsiteX0" fmla="*/ 4134808 w 4656334"/>
              <a:gd name="connsiteY0" fmla="*/ 2736298 h 2831107"/>
              <a:gd name="connsiteX1" fmla="*/ 0 w 4656334"/>
              <a:gd name="connsiteY1" fmla="*/ 1108808 h 2831107"/>
              <a:gd name="connsiteX2" fmla="*/ 1509771 w 4656334"/>
              <a:gd name="connsiteY2" fmla="*/ 761354 h 2831107"/>
              <a:gd name="connsiteX3" fmla="*/ 2587264 w 4656334"/>
              <a:gd name="connsiteY3" fmla="*/ 417287 h 2831107"/>
              <a:gd name="connsiteX4" fmla="*/ 3029916 w 4656334"/>
              <a:gd name="connsiteY4" fmla="*/ 300111 h 2831107"/>
              <a:gd name="connsiteX5" fmla="*/ 3266389 w 4656334"/>
              <a:gd name="connsiteY5" fmla="*/ 191975 h 2831107"/>
              <a:gd name="connsiteX6" fmla="*/ 3560897 w 4656334"/>
              <a:gd name="connsiteY6" fmla="*/ 207254 h 2831107"/>
              <a:gd name="connsiteX7" fmla="*/ 3956734 w 4656334"/>
              <a:gd name="connsiteY7" fmla="*/ 98630 h 2831107"/>
              <a:gd name="connsiteX8" fmla="*/ 4398209 w 4656334"/>
              <a:gd name="connsiteY8" fmla="*/ 500 h 2831107"/>
              <a:gd name="connsiteX9" fmla="*/ 4655721 w 4656334"/>
              <a:gd name="connsiteY9" fmla="*/ 141344 h 2831107"/>
              <a:gd name="connsiteX10" fmla="*/ 4329233 w 4656334"/>
              <a:gd name="connsiteY10" fmla="*/ 746335 h 2831107"/>
              <a:gd name="connsiteX11" fmla="*/ 4204323 w 4656334"/>
              <a:gd name="connsiteY11" fmla="*/ 2661435 h 2831107"/>
              <a:gd name="connsiteX12" fmla="*/ 4134808 w 4656334"/>
              <a:gd name="connsiteY12" fmla="*/ 2736298 h 2831107"/>
              <a:gd name="connsiteX0" fmla="*/ 4287325 w 4739336"/>
              <a:gd name="connsiteY0" fmla="*/ 2661435 h 2663478"/>
              <a:gd name="connsiteX1" fmla="*/ 83002 w 4739336"/>
              <a:gd name="connsiteY1" fmla="*/ 1108808 h 2663478"/>
              <a:gd name="connsiteX2" fmla="*/ 1592773 w 4739336"/>
              <a:gd name="connsiteY2" fmla="*/ 761354 h 2663478"/>
              <a:gd name="connsiteX3" fmla="*/ 2670266 w 4739336"/>
              <a:gd name="connsiteY3" fmla="*/ 417287 h 2663478"/>
              <a:gd name="connsiteX4" fmla="*/ 3112918 w 4739336"/>
              <a:gd name="connsiteY4" fmla="*/ 300111 h 2663478"/>
              <a:gd name="connsiteX5" fmla="*/ 3349391 w 4739336"/>
              <a:gd name="connsiteY5" fmla="*/ 191975 h 2663478"/>
              <a:gd name="connsiteX6" fmla="*/ 3643899 w 4739336"/>
              <a:gd name="connsiteY6" fmla="*/ 207254 h 2663478"/>
              <a:gd name="connsiteX7" fmla="*/ 4039736 w 4739336"/>
              <a:gd name="connsiteY7" fmla="*/ 98630 h 2663478"/>
              <a:gd name="connsiteX8" fmla="*/ 4481211 w 4739336"/>
              <a:gd name="connsiteY8" fmla="*/ 500 h 2663478"/>
              <a:gd name="connsiteX9" fmla="*/ 4738723 w 4739336"/>
              <a:gd name="connsiteY9" fmla="*/ 141344 h 2663478"/>
              <a:gd name="connsiteX10" fmla="*/ 4412235 w 4739336"/>
              <a:gd name="connsiteY10" fmla="*/ 746335 h 2663478"/>
              <a:gd name="connsiteX11" fmla="*/ 4287325 w 4739336"/>
              <a:gd name="connsiteY11" fmla="*/ 2661435 h 2663478"/>
              <a:gd name="connsiteX0" fmla="*/ 3773459 w 4739336"/>
              <a:gd name="connsiteY0" fmla="*/ 1903754 h 1908434"/>
              <a:gd name="connsiteX1" fmla="*/ 83002 w 4739336"/>
              <a:gd name="connsiteY1" fmla="*/ 1108808 h 1908434"/>
              <a:gd name="connsiteX2" fmla="*/ 1592773 w 4739336"/>
              <a:gd name="connsiteY2" fmla="*/ 761354 h 1908434"/>
              <a:gd name="connsiteX3" fmla="*/ 2670266 w 4739336"/>
              <a:gd name="connsiteY3" fmla="*/ 417287 h 1908434"/>
              <a:gd name="connsiteX4" fmla="*/ 3112918 w 4739336"/>
              <a:gd name="connsiteY4" fmla="*/ 300111 h 1908434"/>
              <a:gd name="connsiteX5" fmla="*/ 3349391 w 4739336"/>
              <a:gd name="connsiteY5" fmla="*/ 191975 h 1908434"/>
              <a:gd name="connsiteX6" fmla="*/ 3643899 w 4739336"/>
              <a:gd name="connsiteY6" fmla="*/ 207254 h 1908434"/>
              <a:gd name="connsiteX7" fmla="*/ 4039736 w 4739336"/>
              <a:gd name="connsiteY7" fmla="*/ 98630 h 1908434"/>
              <a:gd name="connsiteX8" fmla="*/ 4481211 w 4739336"/>
              <a:gd name="connsiteY8" fmla="*/ 500 h 1908434"/>
              <a:gd name="connsiteX9" fmla="*/ 4738723 w 4739336"/>
              <a:gd name="connsiteY9" fmla="*/ 141344 h 1908434"/>
              <a:gd name="connsiteX10" fmla="*/ 4412235 w 4739336"/>
              <a:gd name="connsiteY10" fmla="*/ 746335 h 1908434"/>
              <a:gd name="connsiteX11" fmla="*/ 3773459 w 4739336"/>
              <a:gd name="connsiteY11" fmla="*/ 1903754 h 1908434"/>
              <a:gd name="connsiteX0" fmla="*/ 3857946 w 4739336"/>
              <a:gd name="connsiteY0" fmla="*/ 2009419 h 2013388"/>
              <a:gd name="connsiteX1" fmla="*/ 83002 w 4739336"/>
              <a:gd name="connsiteY1" fmla="*/ 1108808 h 2013388"/>
              <a:gd name="connsiteX2" fmla="*/ 1592773 w 4739336"/>
              <a:gd name="connsiteY2" fmla="*/ 761354 h 2013388"/>
              <a:gd name="connsiteX3" fmla="*/ 2670266 w 4739336"/>
              <a:gd name="connsiteY3" fmla="*/ 417287 h 2013388"/>
              <a:gd name="connsiteX4" fmla="*/ 3112918 w 4739336"/>
              <a:gd name="connsiteY4" fmla="*/ 300111 h 2013388"/>
              <a:gd name="connsiteX5" fmla="*/ 3349391 w 4739336"/>
              <a:gd name="connsiteY5" fmla="*/ 191975 h 2013388"/>
              <a:gd name="connsiteX6" fmla="*/ 3643899 w 4739336"/>
              <a:gd name="connsiteY6" fmla="*/ 207254 h 2013388"/>
              <a:gd name="connsiteX7" fmla="*/ 4039736 w 4739336"/>
              <a:gd name="connsiteY7" fmla="*/ 98630 h 2013388"/>
              <a:gd name="connsiteX8" fmla="*/ 4481211 w 4739336"/>
              <a:gd name="connsiteY8" fmla="*/ 500 h 2013388"/>
              <a:gd name="connsiteX9" fmla="*/ 4738723 w 4739336"/>
              <a:gd name="connsiteY9" fmla="*/ 141344 h 2013388"/>
              <a:gd name="connsiteX10" fmla="*/ 4412235 w 4739336"/>
              <a:gd name="connsiteY10" fmla="*/ 746335 h 2013388"/>
              <a:gd name="connsiteX11" fmla="*/ 3857946 w 4739336"/>
              <a:gd name="connsiteY11" fmla="*/ 2009419 h 2013388"/>
              <a:gd name="connsiteX0" fmla="*/ 3804744 w 4686134"/>
              <a:gd name="connsiteY0" fmla="*/ 2009419 h 2112912"/>
              <a:gd name="connsiteX1" fmla="*/ 2987732 w 4686134"/>
              <a:gd name="connsiteY1" fmla="*/ 1936028 h 2112912"/>
              <a:gd name="connsiteX2" fmla="*/ 29800 w 4686134"/>
              <a:gd name="connsiteY2" fmla="*/ 1108808 h 2112912"/>
              <a:gd name="connsiteX3" fmla="*/ 1539571 w 4686134"/>
              <a:gd name="connsiteY3" fmla="*/ 761354 h 2112912"/>
              <a:gd name="connsiteX4" fmla="*/ 2617064 w 4686134"/>
              <a:gd name="connsiteY4" fmla="*/ 417287 h 2112912"/>
              <a:gd name="connsiteX5" fmla="*/ 3059716 w 4686134"/>
              <a:gd name="connsiteY5" fmla="*/ 300111 h 2112912"/>
              <a:gd name="connsiteX6" fmla="*/ 3296189 w 4686134"/>
              <a:gd name="connsiteY6" fmla="*/ 191975 h 2112912"/>
              <a:gd name="connsiteX7" fmla="*/ 3590697 w 4686134"/>
              <a:gd name="connsiteY7" fmla="*/ 207254 h 2112912"/>
              <a:gd name="connsiteX8" fmla="*/ 3986534 w 4686134"/>
              <a:gd name="connsiteY8" fmla="*/ 98630 h 2112912"/>
              <a:gd name="connsiteX9" fmla="*/ 4428009 w 4686134"/>
              <a:gd name="connsiteY9" fmla="*/ 500 h 2112912"/>
              <a:gd name="connsiteX10" fmla="*/ 4685521 w 4686134"/>
              <a:gd name="connsiteY10" fmla="*/ 141344 h 2112912"/>
              <a:gd name="connsiteX11" fmla="*/ 4359033 w 4686134"/>
              <a:gd name="connsiteY11" fmla="*/ 746335 h 2112912"/>
              <a:gd name="connsiteX12" fmla="*/ 3804744 w 4686134"/>
              <a:gd name="connsiteY12" fmla="*/ 2009419 h 2112912"/>
              <a:gd name="connsiteX0" fmla="*/ 3804744 w 4686134"/>
              <a:gd name="connsiteY0" fmla="*/ 2009419 h 2112912"/>
              <a:gd name="connsiteX1" fmla="*/ 2987732 w 4686134"/>
              <a:gd name="connsiteY1" fmla="*/ 1936028 h 2112912"/>
              <a:gd name="connsiteX2" fmla="*/ 29800 w 4686134"/>
              <a:gd name="connsiteY2" fmla="*/ 1108808 h 2112912"/>
              <a:gd name="connsiteX3" fmla="*/ 1539571 w 4686134"/>
              <a:gd name="connsiteY3" fmla="*/ 761354 h 2112912"/>
              <a:gd name="connsiteX4" fmla="*/ 2617064 w 4686134"/>
              <a:gd name="connsiteY4" fmla="*/ 417287 h 2112912"/>
              <a:gd name="connsiteX5" fmla="*/ 3059716 w 4686134"/>
              <a:gd name="connsiteY5" fmla="*/ 300111 h 2112912"/>
              <a:gd name="connsiteX6" fmla="*/ 3296189 w 4686134"/>
              <a:gd name="connsiteY6" fmla="*/ 191975 h 2112912"/>
              <a:gd name="connsiteX7" fmla="*/ 3590697 w 4686134"/>
              <a:gd name="connsiteY7" fmla="*/ 207254 h 2112912"/>
              <a:gd name="connsiteX8" fmla="*/ 3986534 w 4686134"/>
              <a:gd name="connsiteY8" fmla="*/ 98630 h 2112912"/>
              <a:gd name="connsiteX9" fmla="*/ 4428009 w 4686134"/>
              <a:gd name="connsiteY9" fmla="*/ 500 h 2112912"/>
              <a:gd name="connsiteX10" fmla="*/ 4685521 w 4686134"/>
              <a:gd name="connsiteY10" fmla="*/ 141344 h 2112912"/>
              <a:gd name="connsiteX11" fmla="*/ 4359033 w 4686134"/>
              <a:gd name="connsiteY11" fmla="*/ 746335 h 2112912"/>
              <a:gd name="connsiteX12" fmla="*/ 3804744 w 4686134"/>
              <a:gd name="connsiteY12" fmla="*/ 2009419 h 2112912"/>
              <a:gd name="connsiteX0" fmla="*/ 3804744 w 4686134"/>
              <a:gd name="connsiteY0" fmla="*/ 2009419 h 2089585"/>
              <a:gd name="connsiteX1" fmla="*/ 2987732 w 4686134"/>
              <a:gd name="connsiteY1" fmla="*/ 1936028 h 2089585"/>
              <a:gd name="connsiteX2" fmla="*/ 29800 w 4686134"/>
              <a:gd name="connsiteY2" fmla="*/ 1108808 h 2089585"/>
              <a:gd name="connsiteX3" fmla="*/ 1539571 w 4686134"/>
              <a:gd name="connsiteY3" fmla="*/ 761354 h 2089585"/>
              <a:gd name="connsiteX4" fmla="*/ 2617064 w 4686134"/>
              <a:gd name="connsiteY4" fmla="*/ 417287 h 2089585"/>
              <a:gd name="connsiteX5" fmla="*/ 3059716 w 4686134"/>
              <a:gd name="connsiteY5" fmla="*/ 300111 h 2089585"/>
              <a:gd name="connsiteX6" fmla="*/ 3296189 w 4686134"/>
              <a:gd name="connsiteY6" fmla="*/ 191975 h 2089585"/>
              <a:gd name="connsiteX7" fmla="*/ 3590697 w 4686134"/>
              <a:gd name="connsiteY7" fmla="*/ 207254 h 2089585"/>
              <a:gd name="connsiteX8" fmla="*/ 3986534 w 4686134"/>
              <a:gd name="connsiteY8" fmla="*/ 98630 h 2089585"/>
              <a:gd name="connsiteX9" fmla="*/ 4428009 w 4686134"/>
              <a:gd name="connsiteY9" fmla="*/ 500 h 2089585"/>
              <a:gd name="connsiteX10" fmla="*/ 4685521 w 4686134"/>
              <a:gd name="connsiteY10" fmla="*/ 141344 h 2089585"/>
              <a:gd name="connsiteX11" fmla="*/ 4359033 w 4686134"/>
              <a:gd name="connsiteY11" fmla="*/ 746335 h 2089585"/>
              <a:gd name="connsiteX12" fmla="*/ 3804744 w 4686134"/>
              <a:gd name="connsiteY12" fmla="*/ 2009419 h 2089585"/>
              <a:gd name="connsiteX0" fmla="*/ 3804744 w 4686134"/>
              <a:gd name="connsiteY0" fmla="*/ 2009419 h 2074173"/>
              <a:gd name="connsiteX1" fmla="*/ 3038953 w 4686134"/>
              <a:gd name="connsiteY1" fmla="*/ 1875101 h 2074173"/>
              <a:gd name="connsiteX2" fmla="*/ 29800 w 4686134"/>
              <a:gd name="connsiteY2" fmla="*/ 1108808 h 2074173"/>
              <a:gd name="connsiteX3" fmla="*/ 1539571 w 4686134"/>
              <a:gd name="connsiteY3" fmla="*/ 761354 h 2074173"/>
              <a:gd name="connsiteX4" fmla="*/ 2617064 w 4686134"/>
              <a:gd name="connsiteY4" fmla="*/ 417287 h 2074173"/>
              <a:gd name="connsiteX5" fmla="*/ 3059716 w 4686134"/>
              <a:gd name="connsiteY5" fmla="*/ 300111 h 2074173"/>
              <a:gd name="connsiteX6" fmla="*/ 3296189 w 4686134"/>
              <a:gd name="connsiteY6" fmla="*/ 191975 h 2074173"/>
              <a:gd name="connsiteX7" fmla="*/ 3590697 w 4686134"/>
              <a:gd name="connsiteY7" fmla="*/ 207254 h 2074173"/>
              <a:gd name="connsiteX8" fmla="*/ 3986534 w 4686134"/>
              <a:gd name="connsiteY8" fmla="*/ 98630 h 2074173"/>
              <a:gd name="connsiteX9" fmla="*/ 4428009 w 4686134"/>
              <a:gd name="connsiteY9" fmla="*/ 500 h 2074173"/>
              <a:gd name="connsiteX10" fmla="*/ 4685521 w 4686134"/>
              <a:gd name="connsiteY10" fmla="*/ 141344 h 2074173"/>
              <a:gd name="connsiteX11" fmla="*/ 4359033 w 4686134"/>
              <a:gd name="connsiteY11" fmla="*/ 746335 h 2074173"/>
              <a:gd name="connsiteX12" fmla="*/ 3804744 w 4686134"/>
              <a:gd name="connsiteY12" fmla="*/ 2009419 h 2074173"/>
              <a:gd name="connsiteX0" fmla="*/ 4530796 w 4686134"/>
              <a:gd name="connsiteY0" fmla="*/ 2085889 h 2140619"/>
              <a:gd name="connsiteX1" fmla="*/ 3038953 w 4686134"/>
              <a:gd name="connsiteY1" fmla="*/ 1875101 h 2140619"/>
              <a:gd name="connsiteX2" fmla="*/ 29800 w 4686134"/>
              <a:gd name="connsiteY2" fmla="*/ 1108808 h 2140619"/>
              <a:gd name="connsiteX3" fmla="*/ 1539571 w 4686134"/>
              <a:gd name="connsiteY3" fmla="*/ 761354 h 2140619"/>
              <a:gd name="connsiteX4" fmla="*/ 2617064 w 4686134"/>
              <a:gd name="connsiteY4" fmla="*/ 417287 h 2140619"/>
              <a:gd name="connsiteX5" fmla="*/ 3059716 w 4686134"/>
              <a:gd name="connsiteY5" fmla="*/ 300111 h 2140619"/>
              <a:gd name="connsiteX6" fmla="*/ 3296189 w 4686134"/>
              <a:gd name="connsiteY6" fmla="*/ 191975 h 2140619"/>
              <a:gd name="connsiteX7" fmla="*/ 3590697 w 4686134"/>
              <a:gd name="connsiteY7" fmla="*/ 207254 h 2140619"/>
              <a:gd name="connsiteX8" fmla="*/ 3986534 w 4686134"/>
              <a:gd name="connsiteY8" fmla="*/ 98630 h 2140619"/>
              <a:gd name="connsiteX9" fmla="*/ 4428009 w 4686134"/>
              <a:gd name="connsiteY9" fmla="*/ 500 h 2140619"/>
              <a:gd name="connsiteX10" fmla="*/ 4685521 w 4686134"/>
              <a:gd name="connsiteY10" fmla="*/ 141344 h 2140619"/>
              <a:gd name="connsiteX11" fmla="*/ 4359033 w 4686134"/>
              <a:gd name="connsiteY11" fmla="*/ 746335 h 2140619"/>
              <a:gd name="connsiteX12" fmla="*/ 4530796 w 4686134"/>
              <a:gd name="connsiteY12" fmla="*/ 2085889 h 2140619"/>
              <a:gd name="connsiteX0" fmla="*/ 4115841 w 4686134"/>
              <a:gd name="connsiteY0" fmla="*/ 2035205 h 2096201"/>
              <a:gd name="connsiteX1" fmla="*/ 3038953 w 4686134"/>
              <a:gd name="connsiteY1" fmla="*/ 1875101 h 2096201"/>
              <a:gd name="connsiteX2" fmla="*/ 29800 w 4686134"/>
              <a:gd name="connsiteY2" fmla="*/ 1108808 h 2096201"/>
              <a:gd name="connsiteX3" fmla="*/ 1539571 w 4686134"/>
              <a:gd name="connsiteY3" fmla="*/ 761354 h 2096201"/>
              <a:gd name="connsiteX4" fmla="*/ 2617064 w 4686134"/>
              <a:gd name="connsiteY4" fmla="*/ 417287 h 2096201"/>
              <a:gd name="connsiteX5" fmla="*/ 3059716 w 4686134"/>
              <a:gd name="connsiteY5" fmla="*/ 300111 h 2096201"/>
              <a:gd name="connsiteX6" fmla="*/ 3296189 w 4686134"/>
              <a:gd name="connsiteY6" fmla="*/ 191975 h 2096201"/>
              <a:gd name="connsiteX7" fmla="*/ 3590697 w 4686134"/>
              <a:gd name="connsiteY7" fmla="*/ 207254 h 2096201"/>
              <a:gd name="connsiteX8" fmla="*/ 3986534 w 4686134"/>
              <a:gd name="connsiteY8" fmla="*/ 98630 h 2096201"/>
              <a:gd name="connsiteX9" fmla="*/ 4428009 w 4686134"/>
              <a:gd name="connsiteY9" fmla="*/ 500 h 2096201"/>
              <a:gd name="connsiteX10" fmla="*/ 4685521 w 4686134"/>
              <a:gd name="connsiteY10" fmla="*/ 141344 h 2096201"/>
              <a:gd name="connsiteX11" fmla="*/ 4359033 w 4686134"/>
              <a:gd name="connsiteY11" fmla="*/ 746335 h 2096201"/>
              <a:gd name="connsiteX12" fmla="*/ 4115841 w 4686134"/>
              <a:gd name="connsiteY12" fmla="*/ 2035205 h 2096201"/>
              <a:gd name="connsiteX0" fmla="*/ 4168263 w 4738556"/>
              <a:gd name="connsiteY0" fmla="*/ 2035205 h 2096201"/>
              <a:gd name="connsiteX1" fmla="*/ 3091375 w 4738556"/>
              <a:gd name="connsiteY1" fmla="*/ 1875101 h 2096201"/>
              <a:gd name="connsiteX2" fmla="*/ 673542 w 4738556"/>
              <a:gd name="connsiteY2" fmla="*/ 1249862 h 2096201"/>
              <a:gd name="connsiteX3" fmla="*/ 82222 w 4738556"/>
              <a:gd name="connsiteY3" fmla="*/ 1108808 h 2096201"/>
              <a:gd name="connsiteX4" fmla="*/ 1591993 w 4738556"/>
              <a:gd name="connsiteY4" fmla="*/ 761354 h 2096201"/>
              <a:gd name="connsiteX5" fmla="*/ 2669486 w 4738556"/>
              <a:gd name="connsiteY5" fmla="*/ 417287 h 2096201"/>
              <a:gd name="connsiteX6" fmla="*/ 3112138 w 4738556"/>
              <a:gd name="connsiteY6" fmla="*/ 300111 h 2096201"/>
              <a:gd name="connsiteX7" fmla="*/ 3348611 w 4738556"/>
              <a:gd name="connsiteY7" fmla="*/ 191975 h 2096201"/>
              <a:gd name="connsiteX8" fmla="*/ 3643119 w 4738556"/>
              <a:gd name="connsiteY8" fmla="*/ 207254 h 2096201"/>
              <a:gd name="connsiteX9" fmla="*/ 4038956 w 4738556"/>
              <a:gd name="connsiteY9" fmla="*/ 98630 h 2096201"/>
              <a:gd name="connsiteX10" fmla="*/ 4480431 w 4738556"/>
              <a:gd name="connsiteY10" fmla="*/ 500 h 2096201"/>
              <a:gd name="connsiteX11" fmla="*/ 4737943 w 4738556"/>
              <a:gd name="connsiteY11" fmla="*/ 141344 h 2096201"/>
              <a:gd name="connsiteX12" fmla="*/ 4411455 w 4738556"/>
              <a:gd name="connsiteY12" fmla="*/ 746335 h 2096201"/>
              <a:gd name="connsiteX13" fmla="*/ 4168263 w 4738556"/>
              <a:gd name="connsiteY13" fmla="*/ 2035205 h 2096201"/>
              <a:gd name="connsiteX0" fmla="*/ 3802344 w 4372637"/>
              <a:gd name="connsiteY0" fmla="*/ 2035205 h 2096201"/>
              <a:gd name="connsiteX1" fmla="*/ 2725456 w 4372637"/>
              <a:gd name="connsiteY1" fmla="*/ 1875101 h 2096201"/>
              <a:gd name="connsiteX2" fmla="*/ 307623 w 4372637"/>
              <a:gd name="connsiteY2" fmla="*/ 1249862 h 2096201"/>
              <a:gd name="connsiteX3" fmla="*/ 258663 w 4372637"/>
              <a:gd name="connsiteY3" fmla="*/ 1238847 h 2096201"/>
              <a:gd name="connsiteX4" fmla="*/ 1226074 w 4372637"/>
              <a:gd name="connsiteY4" fmla="*/ 761354 h 2096201"/>
              <a:gd name="connsiteX5" fmla="*/ 2303567 w 4372637"/>
              <a:gd name="connsiteY5" fmla="*/ 417287 h 2096201"/>
              <a:gd name="connsiteX6" fmla="*/ 2746219 w 4372637"/>
              <a:gd name="connsiteY6" fmla="*/ 300111 h 2096201"/>
              <a:gd name="connsiteX7" fmla="*/ 2982692 w 4372637"/>
              <a:gd name="connsiteY7" fmla="*/ 191975 h 2096201"/>
              <a:gd name="connsiteX8" fmla="*/ 3277200 w 4372637"/>
              <a:gd name="connsiteY8" fmla="*/ 207254 h 2096201"/>
              <a:gd name="connsiteX9" fmla="*/ 3673037 w 4372637"/>
              <a:gd name="connsiteY9" fmla="*/ 98630 h 2096201"/>
              <a:gd name="connsiteX10" fmla="*/ 4114512 w 4372637"/>
              <a:gd name="connsiteY10" fmla="*/ 500 h 2096201"/>
              <a:gd name="connsiteX11" fmla="*/ 4372024 w 4372637"/>
              <a:gd name="connsiteY11" fmla="*/ 141344 h 2096201"/>
              <a:gd name="connsiteX12" fmla="*/ 4045536 w 4372637"/>
              <a:gd name="connsiteY12" fmla="*/ 746335 h 2096201"/>
              <a:gd name="connsiteX13" fmla="*/ 3802344 w 4372637"/>
              <a:gd name="connsiteY13" fmla="*/ 2035205 h 2096201"/>
              <a:gd name="connsiteX0" fmla="*/ 3802344 w 4372637"/>
              <a:gd name="connsiteY0" fmla="*/ 2035205 h 2096201"/>
              <a:gd name="connsiteX1" fmla="*/ 2725456 w 4372637"/>
              <a:gd name="connsiteY1" fmla="*/ 1875101 h 2096201"/>
              <a:gd name="connsiteX2" fmla="*/ 307623 w 4372637"/>
              <a:gd name="connsiteY2" fmla="*/ 1249862 h 2096201"/>
              <a:gd name="connsiteX3" fmla="*/ 258663 w 4372637"/>
              <a:gd name="connsiteY3" fmla="*/ 1238847 h 2096201"/>
              <a:gd name="connsiteX4" fmla="*/ 1226074 w 4372637"/>
              <a:gd name="connsiteY4" fmla="*/ 761354 h 2096201"/>
              <a:gd name="connsiteX5" fmla="*/ 2303567 w 4372637"/>
              <a:gd name="connsiteY5" fmla="*/ 417287 h 2096201"/>
              <a:gd name="connsiteX6" fmla="*/ 2746219 w 4372637"/>
              <a:gd name="connsiteY6" fmla="*/ 300111 h 2096201"/>
              <a:gd name="connsiteX7" fmla="*/ 2982692 w 4372637"/>
              <a:gd name="connsiteY7" fmla="*/ 191975 h 2096201"/>
              <a:gd name="connsiteX8" fmla="*/ 3277200 w 4372637"/>
              <a:gd name="connsiteY8" fmla="*/ 207254 h 2096201"/>
              <a:gd name="connsiteX9" fmla="*/ 3673037 w 4372637"/>
              <a:gd name="connsiteY9" fmla="*/ 98630 h 2096201"/>
              <a:gd name="connsiteX10" fmla="*/ 4114512 w 4372637"/>
              <a:gd name="connsiteY10" fmla="*/ 500 h 2096201"/>
              <a:gd name="connsiteX11" fmla="*/ 4372024 w 4372637"/>
              <a:gd name="connsiteY11" fmla="*/ 141344 h 2096201"/>
              <a:gd name="connsiteX12" fmla="*/ 4045536 w 4372637"/>
              <a:gd name="connsiteY12" fmla="*/ 746335 h 2096201"/>
              <a:gd name="connsiteX13" fmla="*/ 3802344 w 4372637"/>
              <a:gd name="connsiteY13" fmla="*/ 2035205 h 2096201"/>
              <a:gd name="connsiteX0" fmla="*/ 3802344 w 4372637"/>
              <a:gd name="connsiteY0" fmla="*/ 2035205 h 2096201"/>
              <a:gd name="connsiteX1" fmla="*/ 2725456 w 4372637"/>
              <a:gd name="connsiteY1" fmla="*/ 1875101 h 2096201"/>
              <a:gd name="connsiteX2" fmla="*/ 307623 w 4372637"/>
              <a:gd name="connsiteY2" fmla="*/ 1249862 h 2096201"/>
              <a:gd name="connsiteX3" fmla="*/ 258663 w 4372637"/>
              <a:gd name="connsiteY3" fmla="*/ 1238847 h 2096201"/>
              <a:gd name="connsiteX4" fmla="*/ 1138819 w 4372637"/>
              <a:gd name="connsiteY4" fmla="*/ 667224 h 2096201"/>
              <a:gd name="connsiteX5" fmla="*/ 2303567 w 4372637"/>
              <a:gd name="connsiteY5" fmla="*/ 417287 h 2096201"/>
              <a:gd name="connsiteX6" fmla="*/ 2746219 w 4372637"/>
              <a:gd name="connsiteY6" fmla="*/ 300111 h 2096201"/>
              <a:gd name="connsiteX7" fmla="*/ 2982692 w 4372637"/>
              <a:gd name="connsiteY7" fmla="*/ 191975 h 2096201"/>
              <a:gd name="connsiteX8" fmla="*/ 3277200 w 4372637"/>
              <a:gd name="connsiteY8" fmla="*/ 207254 h 2096201"/>
              <a:gd name="connsiteX9" fmla="*/ 3673037 w 4372637"/>
              <a:gd name="connsiteY9" fmla="*/ 98630 h 2096201"/>
              <a:gd name="connsiteX10" fmla="*/ 4114512 w 4372637"/>
              <a:gd name="connsiteY10" fmla="*/ 500 h 2096201"/>
              <a:gd name="connsiteX11" fmla="*/ 4372024 w 4372637"/>
              <a:gd name="connsiteY11" fmla="*/ 141344 h 2096201"/>
              <a:gd name="connsiteX12" fmla="*/ 4045536 w 4372637"/>
              <a:gd name="connsiteY12" fmla="*/ 746335 h 2096201"/>
              <a:gd name="connsiteX13" fmla="*/ 3802344 w 4372637"/>
              <a:gd name="connsiteY13" fmla="*/ 2035205 h 2096201"/>
              <a:gd name="connsiteX0" fmla="*/ 3802344 w 4372637"/>
              <a:gd name="connsiteY0" fmla="*/ 2035205 h 2096201"/>
              <a:gd name="connsiteX1" fmla="*/ 2725456 w 4372637"/>
              <a:gd name="connsiteY1" fmla="*/ 1875101 h 2096201"/>
              <a:gd name="connsiteX2" fmla="*/ 307623 w 4372637"/>
              <a:gd name="connsiteY2" fmla="*/ 1249862 h 2096201"/>
              <a:gd name="connsiteX3" fmla="*/ 258663 w 4372637"/>
              <a:gd name="connsiteY3" fmla="*/ 1238847 h 2096201"/>
              <a:gd name="connsiteX4" fmla="*/ 1138819 w 4372637"/>
              <a:gd name="connsiteY4" fmla="*/ 667224 h 2096201"/>
              <a:gd name="connsiteX5" fmla="*/ 2388053 w 4372637"/>
              <a:gd name="connsiteY5" fmla="*/ 522954 h 2096201"/>
              <a:gd name="connsiteX6" fmla="*/ 2746219 w 4372637"/>
              <a:gd name="connsiteY6" fmla="*/ 300111 h 2096201"/>
              <a:gd name="connsiteX7" fmla="*/ 2982692 w 4372637"/>
              <a:gd name="connsiteY7" fmla="*/ 191975 h 2096201"/>
              <a:gd name="connsiteX8" fmla="*/ 3277200 w 4372637"/>
              <a:gd name="connsiteY8" fmla="*/ 207254 h 2096201"/>
              <a:gd name="connsiteX9" fmla="*/ 3673037 w 4372637"/>
              <a:gd name="connsiteY9" fmla="*/ 98630 h 2096201"/>
              <a:gd name="connsiteX10" fmla="*/ 4114512 w 4372637"/>
              <a:gd name="connsiteY10" fmla="*/ 500 h 2096201"/>
              <a:gd name="connsiteX11" fmla="*/ 4372024 w 4372637"/>
              <a:gd name="connsiteY11" fmla="*/ 141344 h 2096201"/>
              <a:gd name="connsiteX12" fmla="*/ 4045536 w 4372637"/>
              <a:gd name="connsiteY12" fmla="*/ 746335 h 2096201"/>
              <a:gd name="connsiteX13" fmla="*/ 3802344 w 4372637"/>
              <a:gd name="connsiteY13" fmla="*/ 2035205 h 2096201"/>
              <a:gd name="connsiteX0" fmla="*/ 3802344 w 4372637"/>
              <a:gd name="connsiteY0" fmla="*/ 2035205 h 2096201"/>
              <a:gd name="connsiteX1" fmla="*/ 2725456 w 4372637"/>
              <a:gd name="connsiteY1" fmla="*/ 1875101 h 2096201"/>
              <a:gd name="connsiteX2" fmla="*/ 307623 w 4372637"/>
              <a:gd name="connsiteY2" fmla="*/ 1249862 h 2096201"/>
              <a:gd name="connsiteX3" fmla="*/ 258663 w 4372637"/>
              <a:gd name="connsiteY3" fmla="*/ 1238847 h 2096201"/>
              <a:gd name="connsiteX4" fmla="*/ 1138819 w 4372637"/>
              <a:gd name="connsiteY4" fmla="*/ 667224 h 2096201"/>
              <a:gd name="connsiteX5" fmla="*/ 2388053 w 4372637"/>
              <a:gd name="connsiteY5" fmla="*/ 522954 h 2096201"/>
              <a:gd name="connsiteX6" fmla="*/ 2746219 w 4372637"/>
              <a:gd name="connsiteY6" fmla="*/ 300111 h 2096201"/>
              <a:gd name="connsiteX7" fmla="*/ 2982692 w 4372637"/>
              <a:gd name="connsiteY7" fmla="*/ 191975 h 2096201"/>
              <a:gd name="connsiteX8" fmla="*/ 3277200 w 4372637"/>
              <a:gd name="connsiteY8" fmla="*/ 207254 h 2096201"/>
              <a:gd name="connsiteX9" fmla="*/ 3673037 w 4372637"/>
              <a:gd name="connsiteY9" fmla="*/ 98630 h 2096201"/>
              <a:gd name="connsiteX10" fmla="*/ 4114512 w 4372637"/>
              <a:gd name="connsiteY10" fmla="*/ 500 h 2096201"/>
              <a:gd name="connsiteX11" fmla="*/ 4372024 w 4372637"/>
              <a:gd name="connsiteY11" fmla="*/ 141344 h 2096201"/>
              <a:gd name="connsiteX12" fmla="*/ 4045536 w 4372637"/>
              <a:gd name="connsiteY12" fmla="*/ 746335 h 2096201"/>
              <a:gd name="connsiteX13" fmla="*/ 3802344 w 4372637"/>
              <a:gd name="connsiteY13" fmla="*/ 2035205 h 2096201"/>
              <a:gd name="connsiteX0" fmla="*/ 3802344 w 4372637"/>
              <a:gd name="connsiteY0" fmla="*/ 2035205 h 2096201"/>
              <a:gd name="connsiteX1" fmla="*/ 2725456 w 4372637"/>
              <a:gd name="connsiteY1" fmla="*/ 1875101 h 2096201"/>
              <a:gd name="connsiteX2" fmla="*/ 307623 w 4372637"/>
              <a:gd name="connsiteY2" fmla="*/ 1249862 h 2096201"/>
              <a:gd name="connsiteX3" fmla="*/ 258663 w 4372637"/>
              <a:gd name="connsiteY3" fmla="*/ 1238847 h 2096201"/>
              <a:gd name="connsiteX4" fmla="*/ 1138819 w 4372637"/>
              <a:gd name="connsiteY4" fmla="*/ 667224 h 2096201"/>
              <a:gd name="connsiteX5" fmla="*/ 2388053 w 4372637"/>
              <a:gd name="connsiteY5" fmla="*/ 522954 h 2096201"/>
              <a:gd name="connsiteX6" fmla="*/ 2634534 w 4372637"/>
              <a:gd name="connsiteY6" fmla="*/ 358742 h 2096201"/>
              <a:gd name="connsiteX7" fmla="*/ 2982692 w 4372637"/>
              <a:gd name="connsiteY7" fmla="*/ 191975 h 2096201"/>
              <a:gd name="connsiteX8" fmla="*/ 3277200 w 4372637"/>
              <a:gd name="connsiteY8" fmla="*/ 207254 h 2096201"/>
              <a:gd name="connsiteX9" fmla="*/ 3673037 w 4372637"/>
              <a:gd name="connsiteY9" fmla="*/ 98630 h 2096201"/>
              <a:gd name="connsiteX10" fmla="*/ 4114512 w 4372637"/>
              <a:gd name="connsiteY10" fmla="*/ 500 h 2096201"/>
              <a:gd name="connsiteX11" fmla="*/ 4372024 w 4372637"/>
              <a:gd name="connsiteY11" fmla="*/ 141344 h 2096201"/>
              <a:gd name="connsiteX12" fmla="*/ 4045536 w 4372637"/>
              <a:gd name="connsiteY12" fmla="*/ 746335 h 2096201"/>
              <a:gd name="connsiteX13" fmla="*/ 3802344 w 4372637"/>
              <a:gd name="connsiteY13" fmla="*/ 2035205 h 2096201"/>
              <a:gd name="connsiteX0" fmla="*/ 3802344 w 4372637"/>
              <a:gd name="connsiteY0" fmla="*/ 2035396 h 2096392"/>
              <a:gd name="connsiteX1" fmla="*/ 2725456 w 4372637"/>
              <a:gd name="connsiteY1" fmla="*/ 1875292 h 2096392"/>
              <a:gd name="connsiteX2" fmla="*/ 307623 w 4372637"/>
              <a:gd name="connsiteY2" fmla="*/ 1250053 h 2096392"/>
              <a:gd name="connsiteX3" fmla="*/ 258663 w 4372637"/>
              <a:gd name="connsiteY3" fmla="*/ 1239038 h 2096392"/>
              <a:gd name="connsiteX4" fmla="*/ 1138819 w 4372637"/>
              <a:gd name="connsiteY4" fmla="*/ 667415 h 2096392"/>
              <a:gd name="connsiteX5" fmla="*/ 2388053 w 4372637"/>
              <a:gd name="connsiteY5" fmla="*/ 523145 h 2096392"/>
              <a:gd name="connsiteX6" fmla="*/ 2634534 w 4372637"/>
              <a:gd name="connsiteY6" fmla="*/ 358933 h 2096392"/>
              <a:gd name="connsiteX7" fmla="*/ 2982692 w 4372637"/>
              <a:gd name="connsiteY7" fmla="*/ 192166 h 2096392"/>
              <a:gd name="connsiteX8" fmla="*/ 3277200 w 4372637"/>
              <a:gd name="connsiteY8" fmla="*/ 207445 h 2096392"/>
              <a:gd name="connsiteX9" fmla="*/ 3174221 w 4372637"/>
              <a:gd name="connsiteY9" fmla="*/ 338980 h 2096392"/>
              <a:gd name="connsiteX10" fmla="*/ 3673037 w 4372637"/>
              <a:gd name="connsiteY10" fmla="*/ 98821 h 2096392"/>
              <a:gd name="connsiteX11" fmla="*/ 4114512 w 4372637"/>
              <a:gd name="connsiteY11" fmla="*/ 691 h 2096392"/>
              <a:gd name="connsiteX12" fmla="*/ 4372024 w 4372637"/>
              <a:gd name="connsiteY12" fmla="*/ 141535 h 2096392"/>
              <a:gd name="connsiteX13" fmla="*/ 4045536 w 4372637"/>
              <a:gd name="connsiteY13" fmla="*/ 746526 h 2096392"/>
              <a:gd name="connsiteX14" fmla="*/ 3802344 w 4372637"/>
              <a:gd name="connsiteY14" fmla="*/ 2035396 h 2096392"/>
              <a:gd name="connsiteX0" fmla="*/ 3802344 w 4372637"/>
              <a:gd name="connsiteY0" fmla="*/ 2035396 h 2096392"/>
              <a:gd name="connsiteX1" fmla="*/ 2725456 w 4372637"/>
              <a:gd name="connsiteY1" fmla="*/ 1875292 h 2096392"/>
              <a:gd name="connsiteX2" fmla="*/ 307623 w 4372637"/>
              <a:gd name="connsiteY2" fmla="*/ 1250053 h 2096392"/>
              <a:gd name="connsiteX3" fmla="*/ 258663 w 4372637"/>
              <a:gd name="connsiteY3" fmla="*/ 1239038 h 2096392"/>
              <a:gd name="connsiteX4" fmla="*/ 1138819 w 4372637"/>
              <a:gd name="connsiteY4" fmla="*/ 667415 h 2096392"/>
              <a:gd name="connsiteX5" fmla="*/ 2388053 w 4372637"/>
              <a:gd name="connsiteY5" fmla="*/ 523145 h 2096392"/>
              <a:gd name="connsiteX6" fmla="*/ 2634534 w 4372637"/>
              <a:gd name="connsiteY6" fmla="*/ 358933 h 2096392"/>
              <a:gd name="connsiteX7" fmla="*/ 2982692 w 4372637"/>
              <a:gd name="connsiteY7" fmla="*/ 192166 h 2096392"/>
              <a:gd name="connsiteX8" fmla="*/ 2975817 w 4372637"/>
              <a:gd name="connsiteY8" fmla="*/ 293802 h 2096392"/>
              <a:gd name="connsiteX9" fmla="*/ 3174221 w 4372637"/>
              <a:gd name="connsiteY9" fmla="*/ 338980 h 2096392"/>
              <a:gd name="connsiteX10" fmla="*/ 3673037 w 4372637"/>
              <a:gd name="connsiteY10" fmla="*/ 98821 h 2096392"/>
              <a:gd name="connsiteX11" fmla="*/ 4114512 w 4372637"/>
              <a:gd name="connsiteY11" fmla="*/ 691 h 2096392"/>
              <a:gd name="connsiteX12" fmla="*/ 4372024 w 4372637"/>
              <a:gd name="connsiteY12" fmla="*/ 141535 h 2096392"/>
              <a:gd name="connsiteX13" fmla="*/ 4045536 w 4372637"/>
              <a:gd name="connsiteY13" fmla="*/ 746526 h 2096392"/>
              <a:gd name="connsiteX14" fmla="*/ 3802344 w 4372637"/>
              <a:gd name="connsiteY14" fmla="*/ 2035396 h 2096392"/>
              <a:gd name="connsiteX0" fmla="*/ 3802344 w 4372637"/>
              <a:gd name="connsiteY0" fmla="*/ 2035396 h 2096392"/>
              <a:gd name="connsiteX1" fmla="*/ 2725456 w 4372637"/>
              <a:gd name="connsiteY1" fmla="*/ 1875292 h 2096392"/>
              <a:gd name="connsiteX2" fmla="*/ 307623 w 4372637"/>
              <a:gd name="connsiteY2" fmla="*/ 1250053 h 2096392"/>
              <a:gd name="connsiteX3" fmla="*/ 258663 w 4372637"/>
              <a:gd name="connsiteY3" fmla="*/ 1239038 h 2096392"/>
              <a:gd name="connsiteX4" fmla="*/ 1138819 w 4372637"/>
              <a:gd name="connsiteY4" fmla="*/ 667415 h 2096392"/>
              <a:gd name="connsiteX5" fmla="*/ 2388053 w 4372637"/>
              <a:gd name="connsiteY5" fmla="*/ 523145 h 2096392"/>
              <a:gd name="connsiteX6" fmla="*/ 2634534 w 4372637"/>
              <a:gd name="connsiteY6" fmla="*/ 358933 h 2096392"/>
              <a:gd name="connsiteX7" fmla="*/ 2975817 w 4372637"/>
              <a:gd name="connsiteY7" fmla="*/ 293802 h 2096392"/>
              <a:gd name="connsiteX8" fmla="*/ 3174221 w 4372637"/>
              <a:gd name="connsiteY8" fmla="*/ 338980 h 2096392"/>
              <a:gd name="connsiteX9" fmla="*/ 3673037 w 4372637"/>
              <a:gd name="connsiteY9" fmla="*/ 98821 h 2096392"/>
              <a:gd name="connsiteX10" fmla="*/ 4114512 w 4372637"/>
              <a:gd name="connsiteY10" fmla="*/ 691 h 2096392"/>
              <a:gd name="connsiteX11" fmla="*/ 4372024 w 4372637"/>
              <a:gd name="connsiteY11" fmla="*/ 141535 h 2096392"/>
              <a:gd name="connsiteX12" fmla="*/ 4045536 w 4372637"/>
              <a:gd name="connsiteY12" fmla="*/ 746526 h 2096392"/>
              <a:gd name="connsiteX13" fmla="*/ 3802344 w 4372637"/>
              <a:gd name="connsiteY13" fmla="*/ 2035396 h 2096392"/>
              <a:gd name="connsiteX0" fmla="*/ 3802344 w 4372632"/>
              <a:gd name="connsiteY0" fmla="*/ 2080362 h 2141358"/>
              <a:gd name="connsiteX1" fmla="*/ 2725456 w 4372632"/>
              <a:gd name="connsiteY1" fmla="*/ 1920258 h 2141358"/>
              <a:gd name="connsiteX2" fmla="*/ 307623 w 4372632"/>
              <a:gd name="connsiteY2" fmla="*/ 1295019 h 2141358"/>
              <a:gd name="connsiteX3" fmla="*/ 258663 w 4372632"/>
              <a:gd name="connsiteY3" fmla="*/ 1284004 h 2141358"/>
              <a:gd name="connsiteX4" fmla="*/ 1138819 w 4372632"/>
              <a:gd name="connsiteY4" fmla="*/ 712381 h 2141358"/>
              <a:gd name="connsiteX5" fmla="*/ 2388053 w 4372632"/>
              <a:gd name="connsiteY5" fmla="*/ 568111 h 2141358"/>
              <a:gd name="connsiteX6" fmla="*/ 2634534 w 4372632"/>
              <a:gd name="connsiteY6" fmla="*/ 403899 h 2141358"/>
              <a:gd name="connsiteX7" fmla="*/ 2975817 w 4372632"/>
              <a:gd name="connsiteY7" fmla="*/ 338768 h 2141358"/>
              <a:gd name="connsiteX8" fmla="*/ 3174221 w 4372632"/>
              <a:gd name="connsiteY8" fmla="*/ 383946 h 2141358"/>
              <a:gd name="connsiteX9" fmla="*/ 3673037 w 4372632"/>
              <a:gd name="connsiteY9" fmla="*/ 143787 h 2141358"/>
              <a:gd name="connsiteX10" fmla="*/ 3680024 w 4372632"/>
              <a:gd name="connsiteY10" fmla="*/ 4962 h 2141358"/>
              <a:gd name="connsiteX11" fmla="*/ 4114512 w 4372632"/>
              <a:gd name="connsiteY11" fmla="*/ 45657 h 2141358"/>
              <a:gd name="connsiteX12" fmla="*/ 4372024 w 4372632"/>
              <a:gd name="connsiteY12" fmla="*/ 186501 h 2141358"/>
              <a:gd name="connsiteX13" fmla="*/ 4045536 w 4372632"/>
              <a:gd name="connsiteY13" fmla="*/ 791492 h 2141358"/>
              <a:gd name="connsiteX14" fmla="*/ 3802344 w 4372632"/>
              <a:gd name="connsiteY14" fmla="*/ 2080362 h 2141358"/>
              <a:gd name="connsiteX0" fmla="*/ 3802344 w 4372632"/>
              <a:gd name="connsiteY0" fmla="*/ 2080362 h 2141358"/>
              <a:gd name="connsiteX1" fmla="*/ 2725456 w 4372632"/>
              <a:gd name="connsiteY1" fmla="*/ 1920258 h 2141358"/>
              <a:gd name="connsiteX2" fmla="*/ 307623 w 4372632"/>
              <a:gd name="connsiteY2" fmla="*/ 1295019 h 2141358"/>
              <a:gd name="connsiteX3" fmla="*/ 258663 w 4372632"/>
              <a:gd name="connsiteY3" fmla="*/ 1284004 h 2141358"/>
              <a:gd name="connsiteX4" fmla="*/ 1138819 w 4372632"/>
              <a:gd name="connsiteY4" fmla="*/ 712381 h 2141358"/>
              <a:gd name="connsiteX5" fmla="*/ 2388053 w 4372632"/>
              <a:gd name="connsiteY5" fmla="*/ 568111 h 2141358"/>
              <a:gd name="connsiteX6" fmla="*/ 2634534 w 4372632"/>
              <a:gd name="connsiteY6" fmla="*/ 403899 h 2141358"/>
              <a:gd name="connsiteX7" fmla="*/ 2975817 w 4372632"/>
              <a:gd name="connsiteY7" fmla="*/ 338768 h 2141358"/>
              <a:gd name="connsiteX8" fmla="*/ 3174221 w 4372632"/>
              <a:gd name="connsiteY8" fmla="*/ 383946 h 2141358"/>
              <a:gd name="connsiteX9" fmla="*/ 3322257 w 4372632"/>
              <a:gd name="connsiteY9" fmla="*/ 181698 h 2141358"/>
              <a:gd name="connsiteX10" fmla="*/ 3680024 w 4372632"/>
              <a:gd name="connsiteY10" fmla="*/ 4962 h 2141358"/>
              <a:gd name="connsiteX11" fmla="*/ 4114512 w 4372632"/>
              <a:gd name="connsiteY11" fmla="*/ 45657 h 2141358"/>
              <a:gd name="connsiteX12" fmla="*/ 4372024 w 4372632"/>
              <a:gd name="connsiteY12" fmla="*/ 186501 h 2141358"/>
              <a:gd name="connsiteX13" fmla="*/ 4045536 w 4372632"/>
              <a:gd name="connsiteY13" fmla="*/ 791492 h 2141358"/>
              <a:gd name="connsiteX14" fmla="*/ 3802344 w 4372632"/>
              <a:gd name="connsiteY14" fmla="*/ 2080362 h 2141358"/>
              <a:gd name="connsiteX0" fmla="*/ 3802344 w 4484154"/>
              <a:gd name="connsiteY0" fmla="*/ 2088718 h 2149714"/>
              <a:gd name="connsiteX1" fmla="*/ 2725456 w 4484154"/>
              <a:gd name="connsiteY1" fmla="*/ 1928614 h 2149714"/>
              <a:gd name="connsiteX2" fmla="*/ 307623 w 4484154"/>
              <a:gd name="connsiteY2" fmla="*/ 1303375 h 2149714"/>
              <a:gd name="connsiteX3" fmla="*/ 258663 w 4484154"/>
              <a:gd name="connsiteY3" fmla="*/ 1292360 h 2149714"/>
              <a:gd name="connsiteX4" fmla="*/ 1138819 w 4484154"/>
              <a:gd name="connsiteY4" fmla="*/ 720737 h 2149714"/>
              <a:gd name="connsiteX5" fmla="*/ 2388053 w 4484154"/>
              <a:gd name="connsiteY5" fmla="*/ 576467 h 2149714"/>
              <a:gd name="connsiteX6" fmla="*/ 2634534 w 4484154"/>
              <a:gd name="connsiteY6" fmla="*/ 412255 h 2149714"/>
              <a:gd name="connsiteX7" fmla="*/ 2975817 w 4484154"/>
              <a:gd name="connsiteY7" fmla="*/ 347124 h 2149714"/>
              <a:gd name="connsiteX8" fmla="*/ 3174221 w 4484154"/>
              <a:gd name="connsiteY8" fmla="*/ 392302 h 2149714"/>
              <a:gd name="connsiteX9" fmla="*/ 3322257 w 4484154"/>
              <a:gd name="connsiteY9" fmla="*/ 190054 h 2149714"/>
              <a:gd name="connsiteX10" fmla="*/ 3680024 w 4484154"/>
              <a:gd name="connsiteY10" fmla="*/ 13318 h 2149714"/>
              <a:gd name="connsiteX11" fmla="*/ 4114512 w 4484154"/>
              <a:gd name="connsiteY11" fmla="*/ 54013 h 2149714"/>
              <a:gd name="connsiteX12" fmla="*/ 4483767 w 4484154"/>
              <a:gd name="connsiteY12" fmla="*/ 441273 h 2149714"/>
              <a:gd name="connsiteX13" fmla="*/ 4045536 w 4484154"/>
              <a:gd name="connsiteY13" fmla="*/ 799848 h 2149714"/>
              <a:gd name="connsiteX14" fmla="*/ 3802344 w 4484154"/>
              <a:gd name="connsiteY14" fmla="*/ 2088718 h 2149714"/>
              <a:gd name="connsiteX0" fmla="*/ 3802344 w 4535301"/>
              <a:gd name="connsiteY0" fmla="*/ 2088720 h 2159718"/>
              <a:gd name="connsiteX1" fmla="*/ 2725456 w 4535301"/>
              <a:gd name="connsiteY1" fmla="*/ 1928616 h 2159718"/>
              <a:gd name="connsiteX2" fmla="*/ 307623 w 4535301"/>
              <a:gd name="connsiteY2" fmla="*/ 1303377 h 2159718"/>
              <a:gd name="connsiteX3" fmla="*/ 258663 w 4535301"/>
              <a:gd name="connsiteY3" fmla="*/ 1292362 h 2159718"/>
              <a:gd name="connsiteX4" fmla="*/ 1138819 w 4535301"/>
              <a:gd name="connsiteY4" fmla="*/ 720739 h 2159718"/>
              <a:gd name="connsiteX5" fmla="*/ 2388053 w 4535301"/>
              <a:gd name="connsiteY5" fmla="*/ 576469 h 2159718"/>
              <a:gd name="connsiteX6" fmla="*/ 2634534 w 4535301"/>
              <a:gd name="connsiteY6" fmla="*/ 412257 h 2159718"/>
              <a:gd name="connsiteX7" fmla="*/ 2975817 w 4535301"/>
              <a:gd name="connsiteY7" fmla="*/ 347126 h 2159718"/>
              <a:gd name="connsiteX8" fmla="*/ 3174221 w 4535301"/>
              <a:gd name="connsiteY8" fmla="*/ 392304 h 2159718"/>
              <a:gd name="connsiteX9" fmla="*/ 3322257 w 4535301"/>
              <a:gd name="connsiteY9" fmla="*/ 190056 h 2159718"/>
              <a:gd name="connsiteX10" fmla="*/ 3680024 w 4535301"/>
              <a:gd name="connsiteY10" fmla="*/ 13320 h 2159718"/>
              <a:gd name="connsiteX11" fmla="*/ 4114512 w 4535301"/>
              <a:gd name="connsiteY11" fmla="*/ 54015 h 2159718"/>
              <a:gd name="connsiteX12" fmla="*/ 4483767 w 4535301"/>
              <a:gd name="connsiteY12" fmla="*/ 441275 h 2159718"/>
              <a:gd name="connsiteX13" fmla="*/ 4458607 w 4535301"/>
              <a:gd name="connsiteY13" fmla="*/ 654862 h 2159718"/>
              <a:gd name="connsiteX14" fmla="*/ 3802344 w 4535301"/>
              <a:gd name="connsiteY14" fmla="*/ 2088720 h 2159718"/>
              <a:gd name="connsiteX0" fmla="*/ 3802344 w 4620335"/>
              <a:gd name="connsiteY0" fmla="*/ 2088720 h 2159720"/>
              <a:gd name="connsiteX1" fmla="*/ 2725456 w 4620335"/>
              <a:gd name="connsiteY1" fmla="*/ 1928616 h 2159720"/>
              <a:gd name="connsiteX2" fmla="*/ 307623 w 4620335"/>
              <a:gd name="connsiteY2" fmla="*/ 1303377 h 2159720"/>
              <a:gd name="connsiteX3" fmla="*/ 258663 w 4620335"/>
              <a:gd name="connsiteY3" fmla="*/ 1292362 h 2159720"/>
              <a:gd name="connsiteX4" fmla="*/ 1138819 w 4620335"/>
              <a:gd name="connsiteY4" fmla="*/ 720739 h 2159720"/>
              <a:gd name="connsiteX5" fmla="*/ 2388053 w 4620335"/>
              <a:gd name="connsiteY5" fmla="*/ 576469 h 2159720"/>
              <a:gd name="connsiteX6" fmla="*/ 2634534 w 4620335"/>
              <a:gd name="connsiteY6" fmla="*/ 412257 h 2159720"/>
              <a:gd name="connsiteX7" fmla="*/ 2975817 w 4620335"/>
              <a:gd name="connsiteY7" fmla="*/ 347126 h 2159720"/>
              <a:gd name="connsiteX8" fmla="*/ 3174221 w 4620335"/>
              <a:gd name="connsiteY8" fmla="*/ 392304 h 2159720"/>
              <a:gd name="connsiteX9" fmla="*/ 3322257 w 4620335"/>
              <a:gd name="connsiteY9" fmla="*/ 190056 h 2159720"/>
              <a:gd name="connsiteX10" fmla="*/ 3680024 w 4620335"/>
              <a:gd name="connsiteY10" fmla="*/ 13320 h 2159720"/>
              <a:gd name="connsiteX11" fmla="*/ 4114512 w 4620335"/>
              <a:gd name="connsiteY11" fmla="*/ 54015 h 2159720"/>
              <a:gd name="connsiteX12" fmla="*/ 4483767 w 4620335"/>
              <a:gd name="connsiteY12" fmla="*/ 441275 h 2159720"/>
              <a:gd name="connsiteX13" fmla="*/ 4458607 w 4620335"/>
              <a:gd name="connsiteY13" fmla="*/ 654862 h 2159720"/>
              <a:gd name="connsiteX14" fmla="*/ 3802344 w 4620335"/>
              <a:gd name="connsiteY14" fmla="*/ 2088720 h 2159720"/>
              <a:gd name="connsiteX0" fmla="*/ 3550153 w 4368145"/>
              <a:gd name="connsiteY0" fmla="*/ 2088720 h 2159718"/>
              <a:gd name="connsiteX1" fmla="*/ 2473265 w 4368145"/>
              <a:gd name="connsiteY1" fmla="*/ 1928616 h 2159718"/>
              <a:gd name="connsiteX2" fmla="*/ 55432 w 4368145"/>
              <a:gd name="connsiteY2" fmla="*/ 1303377 h 2159718"/>
              <a:gd name="connsiteX3" fmla="*/ 886628 w 4368145"/>
              <a:gd name="connsiteY3" fmla="*/ 720739 h 2159718"/>
              <a:gd name="connsiteX4" fmla="*/ 2135862 w 4368145"/>
              <a:gd name="connsiteY4" fmla="*/ 576469 h 2159718"/>
              <a:gd name="connsiteX5" fmla="*/ 2382343 w 4368145"/>
              <a:gd name="connsiteY5" fmla="*/ 412257 h 2159718"/>
              <a:gd name="connsiteX6" fmla="*/ 2723626 w 4368145"/>
              <a:gd name="connsiteY6" fmla="*/ 347126 h 2159718"/>
              <a:gd name="connsiteX7" fmla="*/ 2922030 w 4368145"/>
              <a:gd name="connsiteY7" fmla="*/ 392304 h 2159718"/>
              <a:gd name="connsiteX8" fmla="*/ 3070066 w 4368145"/>
              <a:gd name="connsiteY8" fmla="*/ 190056 h 2159718"/>
              <a:gd name="connsiteX9" fmla="*/ 3427833 w 4368145"/>
              <a:gd name="connsiteY9" fmla="*/ 13320 h 2159718"/>
              <a:gd name="connsiteX10" fmla="*/ 3862321 w 4368145"/>
              <a:gd name="connsiteY10" fmla="*/ 54015 h 2159718"/>
              <a:gd name="connsiteX11" fmla="*/ 4231576 w 4368145"/>
              <a:gd name="connsiteY11" fmla="*/ 441275 h 2159718"/>
              <a:gd name="connsiteX12" fmla="*/ 4206416 w 4368145"/>
              <a:gd name="connsiteY12" fmla="*/ 654862 h 2159718"/>
              <a:gd name="connsiteX13" fmla="*/ 3550153 w 4368145"/>
              <a:gd name="connsiteY13" fmla="*/ 2088720 h 2159718"/>
              <a:gd name="connsiteX0" fmla="*/ 3642150 w 4460142"/>
              <a:gd name="connsiteY0" fmla="*/ 2088720 h 2159720"/>
              <a:gd name="connsiteX1" fmla="*/ 2565262 w 4460142"/>
              <a:gd name="connsiteY1" fmla="*/ 1928616 h 2159720"/>
              <a:gd name="connsiteX2" fmla="*/ 147429 w 4460142"/>
              <a:gd name="connsiteY2" fmla="*/ 1303377 h 2159720"/>
              <a:gd name="connsiteX3" fmla="*/ 343074 w 4460142"/>
              <a:gd name="connsiteY3" fmla="*/ 996446 h 2159720"/>
              <a:gd name="connsiteX4" fmla="*/ 978625 w 4460142"/>
              <a:gd name="connsiteY4" fmla="*/ 720739 h 2159720"/>
              <a:gd name="connsiteX5" fmla="*/ 2227859 w 4460142"/>
              <a:gd name="connsiteY5" fmla="*/ 576469 h 2159720"/>
              <a:gd name="connsiteX6" fmla="*/ 2474340 w 4460142"/>
              <a:gd name="connsiteY6" fmla="*/ 412257 h 2159720"/>
              <a:gd name="connsiteX7" fmla="*/ 2815623 w 4460142"/>
              <a:gd name="connsiteY7" fmla="*/ 347126 h 2159720"/>
              <a:gd name="connsiteX8" fmla="*/ 3014027 w 4460142"/>
              <a:gd name="connsiteY8" fmla="*/ 392304 h 2159720"/>
              <a:gd name="connsiteX9" fmla="*/ 3162063 w 4460142"/>
              <a:gd name="connsiteY9" fmla="*/ 190056 h 2159720"/>
              <a:gd name="connsiteX10" fmla="*/ 3519830 w 4460142"/>
              <a:gd name="connsiteY10" fmla="*/ 13320 h 2159720"/>
              <a:gd name="connsiteX11" fmla="*/ 3954318 w 4460142"/>
              <a:gd name="connsiteY11" fmla="*/ 54015 h 2159720"/>
              <a:gd name="connsiteX12" fmla="*/ 4323573 w 4460142"/>
              <a:gd name="connsiteY12" fmla="*/ 441275 h 2159720"/>
              <a:gd name="connsiteX13" fmla="*/ 4298413 w 4460142"/>
              <a:gd name="connsiteY13" fmla="*/ 654862 h 2159720"/>
              <a:gd name="connsiteX14" fmla="*/ 3642150 w 4460142"/>
              <a:gd name="connsiteY14" fmla="*/ 2088720 h 2159720"/>
              <a:gd name="connsiteX0" fmla="*/ 3684404 w 4502396"/>
              <a:gd name="connsiteY0" fmla="*/ 2088720 h 2159718"/>
              <a:gd name="connsiteX1" fmla="*/ 2607516 w 4502396"/>
              <a:gd name="connsiteY1" fmla="*/ 1928616 h 2159718"/>
              <a:gd name="connsiteX2" fmla="*/ 189683 w 4502396"/>
              <a:gd name="connsiteY2" fmla="*/ 1303377 h 2159718"/>
              <a:gd name="connsiteX3" fmla="*/ 220065 w 4502396"/>
              <a:gd name="connsiteY3" fmla="*/ 871411 h 2159718"/>
              <a:gd name="connsiteX4" fmla="*/ 1020879 w 4502396"/>
              <a:gd name="connsiteY4" fmla="*/ 720739 h 2159718"/>
              <a:gd name="connsiteX5" fmla="*/ 2270113 w 4502396"/>
              <a:gd name="connsiteY5" fmla="*/ 576469 h 2159718"/>
              <a:gd name="connsiteX6" fmla="*/ 2516594 w 4502396"/>
              <a:gd name="connsiteY6" fmla="*/ 412257 h 2159718"/>
              <a:gd name="connsiteX7" fmla="*/ 2857877 w 4502396"/>
              <a:gd name="connsiteY7" fmla="*/ 347126 h 2159718"/>
              <a:gd name="connsiteX8" fmla="*/ 3056281 w 4502396"/>
              <a:gd name="connsiteY8" fmla="*/ 392304 h 2159718"/>
              <a:gd name="connsiteX9" fmla="*/ 3204317 w 4502396"/>
              <a:gd name="connsiteY9" fmla="*/ 190056 h 2159718"/>
              <a:gd name="connsiteX10" fmla="*/ 3562084 w 4502396"/>
              <a:gd name="connsiteY10" fmla="*/ 13320 h 2159718"/>
              <a:gd name="connsiteX11" fmla="*/ 3996572 w 4502396"/>
              <a:gd name="connsiteY11" fmla="*/ 54015 h 2159718"/>
              <a:gd name="connsiteX12" fmla="*/ 4365827 w 4502396"/>
              <a:gd name="connsiteY12" fmla="*/ 441275 h 2159718"/>
              <a:gd name="connsiteX13" fmla="*/ 4340667 w 4502396"/>
              <a:gd name="connsiteY13" fmla="*/ 654862 h 2159718"/>
              <a:gd name="connsiteX14" fmla="*/ 3684404 w 4502396"/>
              <a:gd name="connsiteY14" fmla="*/ 2088720 h 2159718"/>
              <a:gd name="connsiteX0" fmla="*/ 3620753 w 4438745"/>
              <a:gd name="connsiteY0" fmla="*/ 2088720 h 2159720"/>
              <a:gd name="connsiteX1" fmla="*/ 2543865 w 4438745"/>
              <a:gd name="connsiteY1" fmla="*/ 1928616 h 2159720"/>
              <a:gd name="connsiteX2" fmla="*/ 228062 w 4438745"/>
              <a:gd name="connsiteY2" fmla="*/ 1437654 h 2159720"/>
              <a:gd name="connsiteX3" fmla="*/ 156414 w 4438745"/>
              <a:gd name="connsiteY3" fmla="*/ 871411 h 2159720"/>
              <a:gd name="connsiteX4" fmla="*/ 957228 w 4438745"/>
              <a:gd name="connsiteY4" fmla="*/ 720739 h 2159720"/>
              <a:gd name="connsiteX5" fmla="*/ 2206462 w 4438745"/>
              <a:gd name="connsiteY5" fmla="*/ 576469 h 2159720"/>
              <a:gd name="connsiteX6" fmla="*/ 2452943 w 4438745"/>
              <a:gd name="connsiteY6" fmla="*/ 412257 h 2159720"/>
              <a:gd name="connsiteX7" fmla="*/ 2794226 w 4438745"/>
              <a:gd name="connsiteY7" fmla="*/ 347126 h 2159720"/>
              <a:gd name="connsiteX8" fmla="*/ 2992630 w 4438745"/>
              <a:gd name="connsiteY8" fmla="*/ 392304 h 2159720"/>
              <a:gd name="connsiteX9" fmla="*/ 3140666 w 4438745"/>
              <a:gd name="connsiteY9" fmla="*/ 190056 h 2159720"/>
              <a:gd name="connsiteX10" fmla="*/ 3498433 w 4438745"/>
              <a:gd name="connsiteY10" fmla="*/ 13320 h 2159720"/>
              <a:gd name="connsiteX11" fmla="*/ 3932921 w 4438745"/>
              <a:gd name="connsiteY11" fmla="*/ 54015 h 2159720"/>
              <a:gd name="connsiteX12" fmla="*/ 4302176 w 4438745"/>
              <a:gd name="connsiteY12" fmla="*/ 441275 h 2159720"/>
              <a:gd name="connsiteX13" fmla="*/ 4277016 w 4438745"/>
              <a:gd name="connsiteY13" fmla="*/ 654862 h 2159720"/>
              <a:gd name="connsiteX14" fmla="*/ 3620753 w 4438745"/>
              <a:gd name="connsiteY14" fmla="*/ 2088720 h 2159720"/>
              <a:gd name="connsiteX0" fmla="*/ 3620753 w 4438745"/>
              <a:gd name="connsiteY0" fmla="*/ 2088720 h 2179587"/>
              <a:gd name="connsiteX1" fmla="*/ 2573421 w 4438745"/>
              <a:gd name="connsiteY1" fmla="*/ 2008909 h 2179587"/>
              <a:gd name="connsiteX2" fmla="*/ 228062 w 4438745"/>
              <a:gd name="connsiteY2" fmla="*/ 1437654 h 2179587"/>
              <a:gd name="connsiteX3" fmla="*/ 156414 w 4438745"/>
              <a:gd name="connsiteY3" fmla="*/ 871411 h 2179587"/>
              <a:gd name="connsiteX4" fmla="*/ 957228 w 4438745"/>
              <a:gd name="connsiteY4" fmla="*/ 720739 h 2179587"/>
              <a:gd name="connsiteX5" fmla="*/ 2206462 w 4438745"/>
              <a:gd name="connsiteY5" fmla="*/ 576469 h 2179587"/>
              <a:gd name="connsiteX6" fmla="*/ 2452943 w 4438745"/>
              <a:gd name="connsiteY6" fmla="*/ 412257 h 2179587"/>
              <a:gd name="connsiteX7" fmla="*/ 2794226 w 4438745"/>
              <a:gd name="connsiteY7" fmla="*/ 347126 h 2179587"/>
              <a:gd name="connsiteX8" fmla="*/ 2992630 w 4438745"/>
              <a:gd name="connsiteY8" fmla="*/ 392304 h 2179587"/>
              <a:gd name="connsiteX9" fmla="*/ 3140666 w 4438745"/>
              <a:gd name="connsiteY9" fmla="*/ 190056 h 2179587"/>
              <a:gd name="connsiteX10" fmla="*/ 3498433 w 4438745"/>
              <a:gd name="connsiteY10" fmla="*/ 13320 h 2179587"/>
              <a:gd name="connsiteX11" fmla="*/ 3932921 w 4438745"/>
              <a:gd name="connsiteY11" fmla="*/ 54015 h 2179587"/>
              <a:gd name="connsiteX12" fmla="*/ 4302176 w 4438745"/>
              <a:gd name="connsiteY12" fmla="*/ 441275 h 2179587"/>
              <a:gd name="connsiteX13" fmla="*/ 4277016 w 4438745"/>
              <a:gd name="connsiteY13" fmla="*/ 654862 h 2179587"/>
              <a:gd name="connsiteX14" fmla="*/ 3620753 w 4438745"/>
              <a:gd name="connsiteY14" fmla="*/ 2088720 h 2179587"/>
              <a:gd name="connsiteX0" fmla="*/ 3620753 w 4407263"/>
              <a:gd name="connsiteY0" fmla="*/ 2088720 h 2179589"/>
              <a:gd name="connsiteX1" fmla="*/ 2573421 w 4407263"/>
              <a:gd name="connsiteY1" fmla="*/ 2008909 h 2179589"/>
              <a:gd name="connsiteX2" fmla="*/ 228062 w 4407263"/>
              <a:gd name="connsiteY2" fmla="*/ 1437654 h 2179589"/>
              <a:gd name="connsiteX3" fmla="*/ 156414 w 4407263"/>
              <a:gd name="connsiteY3" fmla="*/ 871411 h 2179589"/>
              <a:gd name="connsiteX4" fmla="*/ 957228 w 4407263"/>
              <a:gd name="connsiteY4" fmla="*/ 720739 h 2179589"/>
              <a:gd name="connsiteX5" fmla="*/ 2206462 w 4407263"/>
              <a:gd name="connsiteY5" fmla="*/ 576469 h 2179589"/>
              <a:gd name="connsiteX6" fmla="*/ 2452943 w 4407263"/>
              <a:gd name="connsiteY6" fmla="*/ 412257 h 2179589"/>
              <a:gd name="connsiteX7" fmla="*/ 2794226 w 4407263"/>
              <a:gd name="connsiteY7" fmla="*/ 347126 h 2179589"/>
              <a:gd name="connsiteX8" fmla="*/ 2992630 w 4407263"/>
              <a:gd name="connsiteY8" fmla="*/ 392304 h 2179589"/>
              <a:gd name="connsiteX9" fmla="*/ 3140666 w 4407263"/>
              <a:gd name="connsiteY9" fmla="*/ 190056 h 2179589"/>
              <a:gd name="connsiteX10" fmla="*/ 3498433 w 4407263"/>
              <a:gd name="connsiteY10" fmla="*/ 13320 h 2179589"/>
              <a:gd name="connsiteX11" fmla="*/ 3932921 w 4407263"/>
              <a:gd name="connsiteY11" fmla="*/ 54015 h 2179589"/>
              <a:gd name="connsiteX12" fmla="*/ 4302176 w 4407263"/>
              <a:gd name="connsiteY12" fmla="*/ 441275 h 2179589"/>
              <a:gd name="connsiteX13" fmla="*/ 4406880 w 4407263"/>
              <a:gd name="connsiteY13" fmla="*/ 499564 h 2179589"/>
              <a:gd name="connsiteX14" fmla="*/ 4277016 w 4407263"/>
              <a:gd name="connsiteY14" fmla="*/ 654862 h 2179589"/>
              <a:gd name="connsiteX15" fmla="*/ 3620753 w 4407263"/>
              <a:gd name="connsiteY15" fmla="*/ 2088720 h 2179589"/>
              <a:gd name="connsiteX0" fmla="*/ 3620753 w 4316819"/>
              <a:gd name="connsiteY0" fmla="*/ 2088720 h 2179587"/>
              <a:gd name="connsiteX1" fmla="*/ 2573421 w 4316819"/>
              <a:gd name="connsiteY1" fmla="*/ 2008909 h 2179587"/>
              <a:gd name="connsiteX2" fmla="*/ 228062 w 4316819"/>
              <a:gd name="connsiteY2" fmla="*/ 1437654 h 2179587"/>
              <a:gd name="connsiteX3" fmla="*/ 156414 w 4316819"/>
              <a:gd name="connsiteY3" fmla="*/ 871411 h 2179587"/>
              <a:gd name="connsiteX4" fmla="*/ 957228 w 4316819"/>
              <a:gd name="connsiteY4" fmla="*/ 720739 h 2179587"/>
              <a:gd name="connsiteX5" fmla="*/ 2206462 w 4316819"/>
              <a:gd name="connsiteY5" fmla="*/ 576469 h 2179587"/>
              <a:gd name="connsiteX6" fmla="*/ 2452943 w 4316819"/>
              <a:gd name="connsiteY6" fmla="*/ 412257 h 2179587"/>
              <a:gd name="connsiteX7" fmla="*/ 2794226 w 4316819"/>
              <a:gd name="connsiteY7" fmla="*/ 347126 h 2179587"/>
              <a:gd name="connsiteX8" fmla="*/ 2992630 w 4316819"/>
              <a:gd name="connsiteY8" fmla="*/ 392304 h 2179587"/>
              <a:gd name="connsiteX9" fmla="*/ 3140666 w 4316819"/>
              <a:gd name="connsiteY9" fmla="*/ 190056 h 2179587"/>
              <a:gd name="connsiteX10" fmla="*/ 3498433 w 4316819"/>
              <a:gd name="connsiteY10" fmla="*/ 13320 h 2179587"/>
              <a:gd name="connsiteX11" fmla="*/ 3932921 w 4316819"/>
              <a:gd name="connsiteY11" fmla="*/ 54015 h 2179587"/>
              <a:gd name="connsiteX12" fmla="*/ 4302176 w 4316819"/>
              <a:gd name="connsiteY12" fmla="*/ 441275 h 2179587"/>
              <a:gd name="connsiteX13" fmla="*/ 4246269 w 4316819"/>
              <a:gd name="connsiteY13" fmla="*/ 558667 h 2179587"/>
              <a:gd name="connsiteX14" fmla="*/ 4277016 w 4316819"/>
              <a:gd name="connsiteY14" fmla="*/ 654862 h 2179587"/>
              <a:gd name="connsiteX15" fmla="*/ 3620753 w 4316819"/>
              <a:gd name="connsiteY15" fmla="*/ 2088720 h 2179587"/>
              <a:gd name="connsiteX0" fmla="*/ 3620753 w 4315838"/>
              <a:gd name="connsiteY0" fmla="*/ 2082592 h 2173461"/>
              <a:gd name="connsiteX1" fmla="*/ 2573421 w 4315838"/>
              <a:gd name="connsiteY1" fmla="*/ 2002781 h 2173461"/>
              <a:gd name="connsiteX2" fmla="*/ 228062 w 4315838"/>
              <a:gd name="connsiteY2" fmla="*/ 1431526 h 2173461"/>
              <a:gd name="connsiteX3" fmla="*/ 156414 w 4315838"/>
              <a:gd name="connsiteY3" fmla="*/ 865283 h 2173461"/>
              <a:gd name="connsiteX4" fmla="*/ 957228 w 4315838"/>
              <a:gd name="connsiteY4" fmla="*/ 714611 h 2173461"/>
              <a:gd name="connsiteX5" fmla="*/ 2206462 w 4315838"/>
              <a:gd name="connsiteY5" fmla="*/ 570341 h 2173461"/>
              <a:gd name="connsiteX6" fmla="*/ 2452943 w 4315838"/>
              <a:gd name="connsiteY6" fmla="*/ 406129 h 2173461"/>
              <a:gd name="connsiteX7" fmla="*/ 2794226 w 4315838"/>
              <a:gd name="connsiteY7" fmla="*/ 340998 h 2173461"/>
              <a:gd name="connsiteX8" fmla="*/ 2992630 w 4315838"/>
              <a:gd name="connsiteY8" fmla="*/ 386176 h 2173461"/>
              <a:gd name="connsiteX9" fmla="*/ 3140666 w 4315838"/>
              <a:gd name="connsiteY9" fmla="*/ 183928 h 2173461"/>
              <a:gd name="connsiteX10" fmla="*/ 3498433 w 4315838"/>
              <a:gd name="connsiteY10" fmla="*/ 7192 h 2173461"/>
              <a:gd name="connsiteX11" fmla="*/ 3932921 w 4315838"/>
              <a:gd name="connsiteY11" fmla="*/ 47887 h 2173461"/>
              <a:gd name="connsiteX12" fmla="*/ 4033054 w 4315838"/>
              <a:gd name="connsiteY12" fmla="*/ 285214 h 2173461"/>
              <a:gd name="connsiteX13" fmla="*/ 4246269 w 4315838"/>
              <a:gd name="connsiteY13" fmla="*/ 552539 h 2173461"/>
              <a:gd name="connsiteX14" fmla="*/ 4277016 w 4315838"/>
              <a:gd name="connsiteY14" fmla="*/ 648734 h 2173461"/>
              <a:gd name="connsiteX15" fmla="*/ 3620753 w 4315838"/>
              <a:gd name="connsiteY15" fmla="*/ 2082592 h 2173461"/>
              <a:gd name="connsiteX0" fmla="*/ 3620753 w 4330655"/>
              <a:gd name="connsiteY0" fmla="*/ 2082592 h 2173459"/>
              <a:gd name="connsiteX1" fmla="*/ 2573421 w 4330655"/>
              <a:gd name="connsiteY1" fmla="*/ 2002781 h 2173459"/>
              <a:gd name="connsiteX2" fmla="*/ 228062 w 4330655"/>
              <a:gd name="connsiteY2" fmla="*/ 1431526 h 2173459"/>
              <a:gd name="connsiteX3" fmla="*/ 156414 w 4330655"/>
              <a:gd name="connsiteY3" fmla="*/ 865283 h 2173459"/>
              <a:gd name="connsiteX4" fmla="*/ 957228 w 4330655"/>
              <a:gd name="connsiteY4" fmla="*/ 714611 h 2173459"/>
              <a:gd name="connsiteX5" fmla="*/ 2206462 w 4330655"/>
              <a:gd name="connsiteY5" fmla="*/ 570341 h 2173459"/>
              <a:gd name="connsiteX6" fmla="*/ 2452943 w 4330655"/>
              <a:gd name="connsiteY6" fmla="*/ 406129 h 2173459"/>
              <a:gd name="connsiteX7" fmla="*/ 2794226 w 4330655"/>
              <a:gd name="connsiteY7" fmla="*/ 340998 h 2173459"/>
              <a:gd name="connsiteX8" fmla="*/ 2992630 w 4330655"/>
              <a:gd name="connsiteY8" fmla="*/ 386176 h 2173459"/>
              <a:gd name="connsiteX9" fmla="*/ 3140666 w 4330655"/>
              <a:gd name="connsiteY9" fmla="*/ 183928 h 2173459"/>
              <a:gd name="connsiteX10" fmla="*/ 3498433 w 4330655"/>
              <a:gd name="connsiteY10" fmla="*/ 7192 h 2173459"/>
              <a:gd name="connsiteX11" fmla="*/ 3932921 w 4330655"/>
              <a:gd name="connsiteY11" fmla="*/ 47887 h 2173459"/>
              <a:gd name="connsiteX12" fmla="*/ 4033054 w 4330655"/>
              <a:gd name="connsiteY12" fmla="*/ 285214 h 2173459"/>
              <a:gd name="connsiteX13" fmla="*/ 4246269 w 4330655"/>
              <a:gd name="connsiteY13" fmla="*/ 552539 h 2173459"/>
              <a:gd name="connsiteX14" fmla="*/ 4287777 w 4330655"/>
              <a:gd name="connsiteY14" fmla="*/ 379472 h 2173459"/>
              <a:gd name="connsiteX15" fmla="*/ 4277016 w 4330655"/>
              <a:gd name="connsiteY15" fmla="*/ 648734 h 2173459"/>
              <a:gd name="connsiteX16" fmla="*/ 3620753 w 4330655"/>
              <a:gd name="connsiteY16" fmla="*/ 2082592 h 2173459"/>
              <a:gd name="connsiteX0" fmla="*/ 3620753 w 4330657"/>
              <a:gd name="connsiteY0" fmla="*/ 2082592 h 2173461"/>
              <a:gd name="connsiteX1" fmla="*/ 2573421 w 4330657"/>
              <a:gd name="connsiteY1" fmla="*/ 2002781 h 2173461"/>
              <a:gd name="connsiteX2" fmla="*/ 228062 w 4330657"/>
              <a:gd name="connsiteY2" fmla="*/ 1431526 h 2173461"/>
              <a:gd name="connsiteX3" fmla="*/ 156414 w 4330657"/>
              <a:gd name="connsiteY3" fmla="*/ 865283 h 2173461"/>
              <a:gd name="connsiteX4" fmla="*/ 957228 w 4330657"/>
              <a:gd name="connsiteY4" fmla="*/ 714611 h 2173461"/>
              <a:gd name="connsiteX5" fmla="*/ 2206462 w 4330657"/>
              <a:gd name="connsiteY5" fmla="*/ 570341 h 2173461"/>
              <a:gd name="connsiteX6" fmla="*/ 2452943 w 4330657"/>
              <a:gd name="connsiteY6" fmla="*/ 406129 h 2173461"/>
              <a:gd name="connsiteX7" fmla="*/ 2794226 w 4330657"/>
              <a:gd name="connsiteY7" fmla="*/ 340998 h 2173461"/>
              <a:gd name="connsiteX8" fmla="*/ 2992630 w 4330657"/>
              <a:gd name="connsiteY8" fmla="*/ 386176 h 2173461"/>
              <a:gd name="connsiteX9" fmla="*/ 3140666 w 4330657"/>
              <a:gd name="connsiteY9" fmla="*/ 183928 h 2173461"/>
              <a:gd name="connsiteX10" fmla="*/ 3498433 w 4330657"/>
              <a:gd name="connsiteY10" fmla="*/ 7192 h 2173461"/>
              <a:gd name="connsiteX11" fmla="*/ 3932921 w 4330657"/>
              <a:gd name="connsiteY11" fmla="*/ 47887 h 2173461"/>
              <a:gd name="connsiteX12" fmla="*/ 4033054 w 4330657"/>
              <a:gd name="connsiteY12" fmla="*/ 285214 h 2173461"/>
              <a:gd name="connsiteX13" fmla="*/ 4267466 w 4330657"/>
              <a:gd name="connsiteY13" fmla="*/ 362399 h 2173461"/>
              <a:gd name="connsiteX14" fmla="*/ 4287777 w 4330657"/>
              <a:gd name="connsiteY14" fmla="*/ 379472 h 2173461"/>
              <a:gd name="connsiteX15" fmla="*/ 4277016 w 4330657"/>
              <a:gd name="connsiteY15" fmla="*/ 648734 h 2173461"/>
              <a:gd name="connsiteX16" fmla="*/ 3620753 w 4330657"/>
              <a:gd name="connsiteY16" fmla="*/ 2082592 h 2173461"/>
              <a:gd name="connsiteX0" fmla="*/ 3620753 w 4312540"/>
              <a:gd name="connsiteY0" fmla="*/ 2082592 h 2173459"/>
              <a:gd name="connsiteX1" fmla="*/ 2573421 w 4312540"/>
              <a:gd name="connsiteY1" fmla="*/ 2002781 h 2173459"/>
              <a:gd name="connsiteX2" fmla="*/ 228062 w 4312540"/>
              <a:gd name="connsiteY2" fmla="*/ 1431526 h 2173459"/>
              <a:gd name="connsiteX3" fmla="*/ 156414 w 4312540"/>
              <a:gd name="connsiteY3" fmla="*/ 865283 h 2173459"/>
              <a:gd name="connsiteX4" fmla="*/ 957228 w 4312540"/>
              <a:gd name="connsiteY4" fmla="*/ 714611 h 2173459"/>
              <a:gd name="connsiteX5" fmla="*/ 2206462 w 4312540"/>
              <a:gd name="connsiteY5" fmla="*/ 570341 h 2173459"/>
              <a:gd name="connsiteX6" fmla="*/ 2452943 w 4312540"/>
              <a:gd name="connsiteY6" fmla="*/ 406129 h 2173459"/>
              <a:gd name="connsiteX7" fmla="*/ 2794226 w 4312540"/>
              <a:gd name="connsiteY7" fmla="*/ 340998 h 2173459"/>
              <a:gd name="connsiteX8" fmla="*/ 2992630 w 4312540"/>
              <a:gd name="connsiteY8" fmla="*/ 386176 h 2173459"/>
              <a:gd name="connsiteX9" fmla="*/ 3140666 w 4312540"/>
              <a:gd name="connsiteY9" fmla="*/ 183928 h 2173459"/>
              <a:gd name="connsiteX10" fmla="*/ 3498433 w 4312540"/>
              <a:gd name="connsiteY10" fmla="*/ 7192 h 2173459"/>
              <a:gd name="connsiteX11" fmla="*/ 3932921 w 4312540"/>
              <a:gd name="connsiteY11" fmla="*/ 47887 h 2173459"/>
              <a:gd name="connsiteX12" fmla="*/ 4033054 w 4312540"/>
              <a:gd name="connsiteY12" fmla="*/ 285214 h 2173459"/>
              <a:gd name="connsiteX13" fmla="*/ 4267466 w 4312540"/>
              <a:gd name="connsiteY13" fmla="*/ 362399 h 2173459"/>
              <a:gd name="connsiteX14" fmla="*/ 4226899 w 4312540"/>
              <a:gd name="connsiteY14" fmla="*/ 633307 h 2173459"/>
              <a:gd name="connsiteX15" fmla="*/ 4277016 w 4312540"/>
              <a:gd name="connsiteY15" fmla="*/ 648734 h 2173459"/>
              <a:gd name="connsiteX16" fmla="*/ 3620753 w 4312540"/>
              <a:gd name="connsiteY16" fmla="*/ 2082592 h 2173459"/>
              <a:gd name="connsiteX0" fmla="*/ 3620753 w 4278803"/>
              <a:gd name="connsiteY0" fmla="*/ 2082592 h 2152832"/>
              <a:gd name="connsiteX1" fmla="*/ 2573421 w 4278803"/>
              <a:gd name="connsiteY1" fmla="*/ 2002781 h 2152832"/>
              <a:gd name="connsiteX2" fmla="*/ 228062 w 4278803"/>
              <a:gd name="connsiteY2" fmla="*/ 1431526 h 2152832"/>
              <a:gd name="connsiteX3" fmla="*/ 156414 w 4278803"/>
              <a:gd name="connsiteY3" fmla="*/ 865283 h 2152832"/>
              <a:gd name="connsiteX4" fmla="*/ 957228 w 4278803"/>
              <a:gd name="connsiteY4" fmla="*/ 714611 h 2152832"/>
              <a:gd name="connsiteX5" fmla="*/ 2206462 w 4278803"/>
              <a:gd name="connsiteY5" fmla="*/ 570341 h 2152832"/>
              <a:gd name="connsiteX6" fmla="*/ 2452943 w 4278803"/>
              <a:gd name="connsiteY6" fmla="*/ 406129 h 2152832"/>
              <a:gd name="connsiteX7" fmla="*/ 2794226 w 4278803"/>
              <a:gd name="connsiteY7" fmla="*/ 340998 h 2152832"/>
              <a:gd name="connsiteX8" fmla="*/ 2992630 w 4278803"/>
              <a:gd name="connsiteY8" fmla="*/ 386176 h 2152832"/>
              <a:gd name="connsiteX9" fmla="*/ 3140666 w 4278803"/>
              <a:gd name="connsiteY9" fmla="*/ 183928 h 2152832"/>
              <a:gd name="connsiteX10" fmla="*/ 3498433 w 4278803"/>
              <a:gd name="connsiteY10" fmla="*/ 7192 h 2152832"/>
              <a:gd name="connsiteX11" fmla="*/ 3932921 w 4278803"/>
              <a:gd name="connsiteY11" fmla="*/ 47887 h 2152832"/>
              <a:gd name="connsiteX12" fmla="*/ 4033054 w 4278803"/>
              <a:gd name="connsiteY12" fmla="*/ 285214 h 2152832"/>
              <a:gd name="connsiteX13" fmla="*/ 4267466 w 4278803"/>
              <a:gd name="connsiteY13" fmla="*/ 362399 h 2152832"/>
              <a:gd name="connsiteX14" fmla="*/ 4226899 w 4278803"/>
              <a:gd name="connsiteY14" fmla="*/ 633307 h 2152832"/>
              <a:gd name="connsiteX15" fmla="*/ 3977514 w 4278803"/>
              <a:gd name="connsiteY15" fmla="*/ 930765 h 2152832"/>
              <a:gd name="connsiteX16" fmla="*/ 3620753 w 4278803"/>
              <a:gd name="connsiteY16" fmla="*/ 2082592 h 2152832"/>
              <a:gd name="connsiteX0" fmla="*/ 3687695 w 4278803"/>
              <a:gd name="connsiteY0" fmla="*/ 2159651 h 2217205"/>
              <a:gd name="connsiteX1" fmla="*/ 2573421 w 4278803"/>
              <a:gd name="connsiteY1" fmla="*/ 2002781 h 2217205"/>
              <a:gd name="connsiteX2" fmla="*/ 228062 w 4278803"/>
              <a:gd name="connsiteY2" fmla="*/ 1431526 h 2217205"/>
              <a:gd name="connsiteX3" fmla="*/ 156414 w 4278803"/>
              <a:gd name="connsiteY3" fmla="*/ 865283 h 2217205"/>
              <a:gd name="connsiteX4" fmla="*/ 957228 w 4278803"/>
              <a:gd name="connsiteY4" fmla="*/ 714611 h 2217205"/>
              <a:gd name="connsiteX5" fmla="*/ 2206462 w 4278803"/>
              <a:gd name="connsiteY5" fmla="*/ 570341 h 2217205"/>
              <a:gd name="connsiteX6" fmla="*/ 2452943 w 4278803"/>
              <a:gd name="connsiteY6" fmla="*/ 406129 h 2217205"/>
              <a:gd name="connsiteX7" fmla="*/ 2794226 w 4278803"/>
              <a:gd name="connsiteY7" fmla="*/ 340998 h 2217205"/>
              <a:gd name="connsiteX8" fmla="*/ 2992630 w 4278803"/>
              <a:gd name="connsiteY8" fmla="*/ 386176 h 2217205"/>
              <a:gd name="connsiteX9" fmla="*/ 3140666 w 4278803"/>
              <a:gd name="connsiteY9" fmla="*/ 183928 h 2217205"/>
              <a:gd name="connsiteX10" fmla="*/ 3498433 w 4278803"/>
              <a:gd name="connsiteY10" fmla="*/ 7192 h 2217205"/>
              <a:gd name="connsiteX11" fmla="*/ 3932921 w 4278803"/>
              <a:gd name="connsiteY11" fmla="*/ 47887 h 2217205"/>
              <a:gd name="connsiteX12" fmla="*/ 4033054 w 4278803"/>
              <a:gd name="connsiteY12" fmla="*/ 285214 h 2217205"/>
              <a:gd name="connsiteX13" fmla="*/ 4267466 w 4278803"/>
              <a:gd name="connsiteY13" fmla="*/ 362399 h 2217205"/>
              <a:gd name="connsiteX14" fmla="*/ 4226899 w 4278803"/>
              <a:gd name="connsiteY14" fmla="*/ 633307 h 2217205"/>
              <a:gd name="connsiteX15" fmla="*/ 3977514 w 4278803"/>
              <a:gd name="connsiteY15" fmla="*/ 930765 h 2217205"/>
              <a:gd name="connsiteX16" fmla="*/ 3687695 w 4278803"/>
              <a:gd name="connsiteY16" fmla="*/ 2159651 h 2217205"/>
              <a:gd name="connsiteX0" fmla="*/ 3687695 w 4278803"/>
              <a:gd name="connsiteY0" fmla="*/ 2159651 h 2217205"/>
              <a:gd name="connsiteX1" fmla="*/ 2573421 w 4278803"/>
              <a:gd name="connsiteY1" fmla="*/ 2002781 h 2217205"/>
              <a:gd name="connsiteX2" fmla="*/ 228062 w 4278803"/>
              <a:gd name="connsiteY2" fmla="*/ 1431526 h 2217205"/>
              <a:gd name="connsiteX3" fmla="*/ 156414 w 4278803"/>
              <a:gd name="connsiteY3" fmla="*/ 865283 h 2217205"/>
              <a:gd name="connsiteX4" fmla="*/ 957228 w 4278803"/>
              <a:gd name="connsiteY4" fmla="*/ 714611 h 2217205"/>
              <a:gd name="connsiteX5" fmla="*/ 1880585 w 4278803"/>
              <a:gd name="connsiteY5" fmla="*/ 504409 h 2217205"/>
              <a:gd name="connsiteX6" fmla="*/ 2452943 w 4278803"/>
              <a:gd name="connsiteY6" fmla="*/ 406129 h 2217205"/>
              <a:gd name="connsiteX7" fmla="*/ 2794226 w 4278803"/>
              <a:gd name="connsiteY7" fmla="*/ 340998 h 2217205"/>
              <a:gd name="connsiteX8" fmla="*/ 2992630 w 4278803"/>
              <a:gd name="connsiteY8" fmla="*/ 386176 h 2217205"/>
              <a:gd name="connsiteX9" fmla="*/ 3140666 w 4278803"/>
              <a:gd name="connsiteY9" fmla="*/ 183928 h 2217205"/>
              <a:gd name="connsiteX10" fmla="*/ 3498433 w 4278803"/>
              <a:gd name="connsiteY10" fmla="*/ 7192 h 2217205"/>
              <a:gd name="connsiteX11" fmla="*/ 3932921 w 4278803"/>
              <a:gd name="connsiteY11" fmla="*/ 47887 h 2217205"/>
              <a:gd name="connsiteX12" fmla="*/ 4033054 w 4278803"/>
              <a:gd name="connsiteY12" fmla="*/ 285214 h 2217205"/>
              <a:gd name="connsiteX13" fmla="*/ 4267466 w 4278803"/>
              <a:gd name="connsiteY13" fmla="*/ 362399 h 2217205"/>
              <a:gd name="connsiteX14" fmla="*/ 4226899 w 4278803"/>
              <a:gd name="connsiteY14" fmla="*/ 633307 h 2217205"/>
              <a:gd name="connsiteX15" fmla="*/ 3977514 w 4278803"/>
              <a:gd name="connsiteY15" fmla="*/ 930765 h 2217205"/>
              <a:gd name="connsiteX16" fmla="*/ 3687695 w 4278803"/>
              <a:gd name="connsiteY16" fmla="*/ 2159651 h 2217205"/>
              <a:gd name="connsiteX0" fmla="*/ 3687695 w 4278803"/>
              <a:gd name="connsiteY0" fmla="*/ 2159651 h 2217205"/>
              <a:gd name="connsiteX1" fmla="*/ 2573421 w 4278803"/>
              <a:gd name="connsiteY1" fmla="*/ 2002781 h 2217205"/>
              <a:gd name="connsiteX2" fmla="*/ 228062 w 4278803"/>
              <a:gd name="connsiteY2" fmla="*/ 1431526 h 2217205"/>
              <a:gd name="connsiteX3" fmla="*/ 156414 w 4278803"/>
              <a:gd name="connsiteY3" fmla="*/ 865283 h 2217205"/>
              <a:gd name="connsiteX4" fmla="*/ 957228 w 4278803"/>
              <a:gd name="connsiteY4" fmla="*/ 714611 h 2217205"/>
              <a:gd name="connsiteX5" fmla="*/ 1880585 w 4278803"/>
              <a:gd name="connsiteY5" fmla="*/ 504409 h 2217205"/>
              <a:gd name="connsiteX6" fmla="*/ 1598280 w 4278803"/>
              <a:gd name="connsiteY6" fmla="*/ 552116 h 2217205"/>
              <a:gd name="connsiteX7" fmla="*/ 2452943 w 4278803"/>
              <a:gd name="connsiteY7" fmla="*/ 406129 h 2217205"/>
              <a:gd name="connsiteX8" fmla="*/ 2794226 w 4278803"/>
              <a:gd name="connsiteY8" fmla="*/ 340998 h 2217205"/>
              <a:gd name="connsiteX9" fmla="*/ 2992630 w 4278803"/>
              <a:gd name="connsiteY9" fmla="*/ 386176 h 2217205"/>
              <a:gd name="connsiteX10" fmla="*/ 3140666 w 4278803"/>
              <a:gd name="connsiteY10" fmla="*/ 183928 h 2217205"/>
              <a:gd name="connsiteX11" fmla="*/ 3498433 w 4278803"/>
              <a:gd name="connsiteY11" fmla="*/ 7192 h 2217205"/>
              <a:gd name="connsiteX12" fmla="*/ 3932921 w 4278803"/>
              <a:gd name="connsiteY12" fmla="*/ 47887 h 2217205"/>
              <a:gd name="connsiteX13" fmla="*/ 4033054 w 4278803"/>
              <a:gd name="connsiteY13" fmla="*/ 285214 h 2217205"/>
              <a:gd name="connsiteX14" fmla="*/ 4267466 w 4278803"/>
              <a:gd name="connsiteY14" fmla="*/ 362399 h 2217205"/>
              <a:gd name="connsiteX15" fmla="*/ 4226899 w 4278803"/>
              <a:gd name="connsiteY15" fmla="*/ 633307 h 2217205"/>
              <a:gd name="connsiteX16" fmla="*/ 3977514 w 4278803"/>
              <a:gd name="connsiteY16" fmla="*/ 930765 h 2217205"/>
              <a:gd name="connsiteX17" fmla="*/ 3687695 w 4278803"/>
              <a:gd name="connsiteY17" fmla="*/ 2159651 h 2217205"/>
              <a:gd name="connsiteX0" fmla="*/ 3687695 w 4278803"/>
              <a:gd name="connsiteY0" fmla="*/ 2159651 h 2217205"/>
              <a:gd name="connsiteX1" fmla="*/ 2573421 w 4278803"/>
              <a:gd name="connsiteY1" fmla="*/ 2002781 h 2217205"/>
              <a:gd name="connsiteX2" fmla="*/ 228062 w 4278803"/>
              <a:gd name="connsiteY2" fmla="*/ 1431526 h 2217205"/>
              <a:gd name="connsiteX3" fmla="*/ 156414 w 4278803"/>
              <a:gd name="connsiteY3" fmla="*/ 865283 h 2217205"/>
              <a:gd name="connsiteX4" fmla="*/ 957228 w 4278803"/>
              <a:gd name="connsiteY4" fmla="*/ 714611 h 2217205"/>
              <a:gd name="connsiteX5" fmla="*/ 1880585 w 4278803"/>
              <a:gd name="connsiteY5" fmla="*/ 504409 h 2217205"/>
              <a:gd name="connsiteX6" fmla="*/ 1511087 w 4278803"/>
              <a:gd name="connsiteY6" fmla="*/ 763036 h 2217205"/>
              <a:gd name="connsiteX7" fmla="*/ 2452943 w 4278803"/>
              <a:gd name="connsiteY7" fmla="*/ 406129 h 2217205"/>
              <a:gd name="connsiteX8" fmla="*/ 2794226 w 4278803"/>
              <a:gd name="connsiteY8" fmla="*/ 340998 h 2217205"/>
              <a:gd name="connsiteX9" fmla="*/ 2992630 w 4278803"/>
              <a:gd name="connsiteY9" fmla="*/ 386176 h 2217205"/>
              <a:gd name="connsiteX10" fmla="*/ 3140666 w 4278803"/>
              <a:gd name="connsiteY10" fmla="*/ 183928 h 2217205"/>
              <a:gd name="connsiteX11" fmla="*/ 3498433 w 4278803"/>
              <a:gd name="connsiteY11" fmla="*/ 7192 h 2217205"/>
              <a:gd name="connsiteX12" fmla="*/ 3932921 w 4278803"/>
              <a:gd name="connsiteY12" fmla="*/ 47887 h 2217205"/>
              <a:gd name="connsiteX13" fmla="*/ 4033054 w 4278803"/>
              <a:gd name="connsiteY13" fmla="*/ 285214 h 2217205"/>
              <a:gd name="connsiteX14" fmla="*/ 4267466 w 4278803"/>
              <a:gd name="connsiteY14" fmla="*/ 362399 h 2217205"/>
              <a:gd name="connsiteX15" fmla="*/ 4226899 w 4278803"/>
              <a:gd name="connsiteY15" fmla="*/ 633307 h 2217205"/>
              <a:gd name="connsiteX16" fmla="*/ 3977514 w 4278803"/>
              <a:gd name="connsiteY16" fmla="*/ 930765 h 2217205"/>
              <a:gd name="connsiteX17" fmla="*/ 3687695 w 4278803"/>
              <a:gd name="connsiteY17" fmla="*/ 2159651 h 2217205"/>
              <a:gd name="connsiteX0" fmla="*/ 3687695 w 4278803"/>
              <a:gd name="connsiteY0" fmla="*/ 2159651 h 2217205"/>
              <a:gd name="connsiteX1" fmla="*/ 2573421 w 4278803"/>
              <a:gd name="connsiteY1" fmla="*/ 2002781 h 2217205"/>
              <a:gd name="connsiteX2" fmla="*/ 228062 w 4278803"/>
              <a:gd name="connsiteY2" fmla="*/ 1431526 h 2217205"/>
              <a:gd name="connsiteX3" fmla="*/ 156414 w 4278803"/>
              <a:gd name="connsiteY3" fmla="*/ 865283 h 2217205"/>
              <a:gd name="connsiteX4" fmla="*/ 957228 w 4278803"/>
              <a:gd name="connsiteY4" fmla="*/ 714611 h 2217205"/>
              <a:gd name="connsiteX5" fmla="*/ 1220115 w 4278803"/>
              <a:gd name="connsiteY5" fmla="*/ 663288 h 2217205"/>
              <a:gd name="connsiteX6" fmla="*/ 1511087 w 4278803"/>
              <a:gd name="connsiteY6" fmla="*/ 763036 h 2217205"/>
              <a:gd name="connsiteX7" fmla="*/ 2452943 w 4278803"/>
              <a:gd name="connsiteY7" fmla="*/ 406129 h 2217205"/>
              <a:gd name="connsiteX8" fmla="*/ 2794226 w 4278803"/>
              <a:gd name="connsiteY8" fmla="*/ 340998 h 2217205"/>
              <a:gd name="connsiteX9" fmla="*/ 2992630 w 4278803"/>
              <a:gd name="connsiteY9" fmla="*/ 386176 h 2217205"/>
              <a:gd name="connsiteX10" fmla="*/ 3140666 w 4278803"/>
              <a:gd name="connsiteY10" fmla="*/ 183928 h 2217205"/>
              <a:gd name="connsiteX11" fmla="*/ 3498433 w 4278803"/>
              <a:gd name="connsiteY11" fmla="*/ 7192 h 2217205"/>
              <a:gd name="connsiteX12" fmla="*/ 3932921 w 4278803"/>
              <a:gd name="connsiteY12" fmla="*/ 47887 h 2217205"/>
              <a:gd name="connsiteX13" fmla="*/ 4033054 w 4278803"/>
              <a:gd name="connsiteY13" fmla="*/ 285214 h 2217205"/>
              <a:gd name="connsiteX14" fmla="*/ 4267466 w 4278803"/>
              <a:gd name="connsiteY14" fmla="*/ 362399 h 2217205"/>
              <a:gd name="connsiteX15" fmla="*/ 4226899 w 4278803"/>
              <a:gd name="connsiteY15" fmla="*/ 633307 h 2217205"/>
              <a:gd name="connsiteX16" fmla="*/ 3977514 w 4278803"/>
              <a:gd name="connsiteY16" fmla="*/ 930765 h 2217205"/>
              <a:gd name="connsiteX17" fmla="*/ 3687695 w 4278803"/>
              <a:gd name="connsiteY17" fmla="*/ 2159651 h 2217205"/>
              <a:gd name="connsiteX0" fmla="*/ 3687695 w 4278803"/>
              <a:gd name="connsiteY0" fmla="*/ 2159651 h 2217205"/>
              <a:gd name="connsiteX1" fmla="*/ 2573421 w 4278803"/>
              <a:gd name="connsiteY1" fmla="*/ 2002781 h 2217205"/>
              <a:gd name="connsiteX2" fmla="*/ 228062 w 4278803"/>
              <a:gd name="connsiteY2" fmla="*/ 1431526 h 2217205"/>
              <a:gd name="connsiteX3" fmla="*/ 156414 w 4278803"/>
              <a:gd name="connsiteY3" fmla="*/ 865283 h 2217205"/>
              <a:gd name="connsiteX4" fmla="*/ 957228 w 4278803"/>
              <a:gd name="connsiteY4" fmla="*/ 714611 h 2217205"/>
              <a:gd name="connsiteX5" fmla="*/ 1220115 w 4278803"/>
              <a:gd name="connsiteY5" fmla="*/ 663288 h 2217205"/>
              <a:gd name="connsiteX6" fmla="*/ 1511087 w 4278803"/>
              <a:gd name="connsiteY6" fmla="*/ 763036 h 2217205"/>
              <a:gd name="connsiteX7" fmla="*/ 1855390 w 4278803"/>
              <a:gd name="connsiteY7" fmla="*/ 650367 h 2217205"/>
              <a:gd name="connsiteX8" fmla="*/ 2452943 w 4278803"/>
              <a:gd name="connsiteY8" fmla="*/ 406129 h 2217205"/>
              <a:gd name="connsiteX9" fmla="*/ 2794226 w 4278803"/>
              <a:gd name="connsiteY9" fmla="*/ 340998 h 2217205"/>
              <a:gd name="connsiteX10" fmla="*/ 2992630 w 4278803"/>
              <a:gd name="connsiteY10" fmla="*/ 386176 h 2217205"/>
              <a:gd name="connsiteX11" fmla="*/ 3140666 w 4278803"/>
              <a:gd name="connsiteY11" fmla="*/ 183928 h 2217205"/>
              <a:gd name="connsiteX12" fmla="*/ 3498433 w 4278803"/>
              <a:gd name="connsiteY12" fmla="*/ 7192 h 2217205"/>
              <a:gd name="connsiteX13" fmla="*/ 3932921 w 4278803"/>
              <a:gd name="connsiteY13" fmla="*/ 47887 h 2217205"/>
              <a:gd name="connsiteX14" fmla="*/ 4033054 w 4278803"/>
              <a:gd name="connsiteY14" fmla="*/ 285214 h 2217205"/>
              <a:gd name="connsiteX15" fmla="*/ 4267466 w 4278803"/>
              <a:gd name="connsiteY15" fmla="*/ 362399 h 2217205"/>
              <a:gd name="connsiteX16" fmla="*/ 4226899 w 4278803"/>
              <a:gd name="connsiteY16" fmla="*/ 633307 h 2217205"/>
              <a:gd name="connsiteX17" fmla="*/ 3977514 w 4278803"/>
              <a:gd name="connsiteY17" fmla="*/ 930765 h 2217205"/>
              <a:gd name="connsiteX18" fmla="*/ 3687695 w 4278803"/>
              <a:gd name="connsiteY18" fmla="*/ 2159651 h 2217205"/>
              <a:gd name="connsiteX0" fmla="*/ 3687695 w 4278803"/>
              <a:gd name="connsiteY0" fmla="*/ 2159651 h 2217205"/>
              <a:gd name="connsiteX1" fmla="*/ 2573421 w 4278803"/>
              <a:gd name="connsiteY1" fmla="*/ 2002781 h 2217205"/>
              <a:gd name="connsiteX2" fmla="*/ 228062 w 4278803"/>
              <a:gd name="connsiteY2" fmla="*/ 1431526 h 2217205"/>
              <a:gd name="connsiteX3" fmla="*/ 156414 w 4278803"/>
              <a:gd name="connsiteY3" fmla="*/ 865283 h 2217205"/>
              <a:gd name="connsiteX4" fmla="*/ 957228 w 4278803"/>
              <a:gd name="connsiteY4" fmla="*/ 714611 h 2217205"/>
              <a:gd name="connsiteX5" fmla="*/ 1220115 w 4278803"/>
              <a:gd name="connsiteY5" fmla="*/ 663288 h 2217205"/>
              <a:gd name="connsiteX6" fmla="*/ 1511087 w 4278803"/>
              <a:gd name="connsiteY6" fmla="*/ 763036 h 2217205"/>
              <a:gd name="connsiteX7" fmla="*/ 1855390 w 4278803"/>
              <a:gd name="connsiteY7" fmla="*/ 650367 h 2217205"/>
              <a:gd name="connsiteX8" fmla="*/ 2452943 w 4278803"/>
              <a:gd name="connsiteY8" fmla="*/ 406129 h 2217205"/>
              <a:gd name="connsiteX9" fmla="*/ 2794226 w 4278803"/>
              <a:gd name="connsiteY9" fmla="*/ 340998 h 2217205"/>
              <a:gd name="connsiteX10" fmla="*/ 2992630 w 4278803"/>
              <a:gd name="connsiteY10" fmla="*/ 386176 h 2217205"/>
              <a:gd name="connsiteX11" fmla="*/ 3140666 w 4278803"/>
              <a:gd name="connsiteY11" fmla="*/ 183928 h 2217205"/>
              <a:gd name="connsiteX12" fmla="*/ 3498433 w 4278803"/>
              <a:gd name="connsiteY12" fmla="*/ 7192 h 2217205"/>
              <a:gd name="connsiteX13" fmla="*/ 3932921 w 4278803"/>
              <a:gd name="connsiteY13" fmla="*/ 47887 h 2217205"/>
              <a:gd name="connsiteX14" fmla="*/ 4033054 w 4278803"/>
              <a:gd name="connsiteY14" fmla="*/ 285214 h 2217205"/>
              <a:gd name="connsiteX15" fmla="*/ 4267466 w 4278803"/>
              <a:gd name="connsiteY15" fmla="*/ 362399 h 2217205"/>
              <a:gd name="connsiteX16" fmla="*/ 4226899 w 4278803"/>
              <a:gd name="connsiteY16" fmla="*/ 633307 h 2217205"/>
              <a:gd name="connsiteX17" fmla="*/ 3977514 w 4278803"/>
              <a:gd name="connsiteY17" fmla="*/ 930765 h 2217205"/>
              <a:gd name="connsiteX18" fmla="*/ 3687695 w 4278803"/>
              <a:gd name="connsiteY18" fmla="*/ 2159651 h 2217205"/>
              <a:gd name="connsiteX0" fmla="*/ 3687695 w 4278803"/>
              <a:gd name="connsiteY0" fmla="*/ 2159651 h 2217205"/>
              <a:gd name="connsiteX1" fmla="*/ 2573421 w 4278803"/>
              <a:gd name="connsiteY1" fmla="*/ 2002781 h 2217205"/>
              <a:gd name="connsiteX2" fmla="*/ 228062 w 4278803"/>
              <a:gd name="connsiteY2" fmla="*/ 1431526 h 2217205"/>
              <a:gd name="connsiteX3" fmla="*/ 156414 w 4278803"/>
              <a:gd name="connsiteY3" fmla="*/ 865283 h 2217205"/>
              <a:gd name="connsiteX4" fmla="*/ 957228 w 4278803"/>
              <a:gd name="connsiteY4" fmla="*/ 714611 h 2217205"/>
              <a:gd name="connsiteX5" fmla="*/ 1220115 w 4278803"/>
              <a:gd name="connsiteY5" fmla="*/ 663288 h 2217205"/>
              <a:gd name="connsiteX6" fmla="*/ 1511087 w 4278803"/>
              <a:gd name="connsiteY6" fmla="*/ 763036 h 2217205"/>
              <a:gd name="connsiteX7" fmla="*/ 1605228 w 4278803"/>
              <a:gd name="connsiteY7" fmla="*/ 675798 h 2217205"/>
              <a:gd name="connsiteX8" fmla="*/ 2452943 w 4278803"/>
              <a:gd name="connsiteY8" fmla="*/ 406129 h 2217205"/>
              <a:gd name="connsiteX9" fmla="*/ 2794226 w 4278803"/>
              <a:gd name="connsiteY9" fmla="*/ 340998 h 2217205"/>
              <a:gd name="connsiteX10" fmla="*/ 2992630 w 4278803"/>
              <a:gd name="connsiteY10" fmla="*/ 386176 h 2217205"/>
              <a:gd name="connsiteX11" fmla="*/ 3140666 w 4278803"/>
              <a:gd name="connsiteY11" fmla="*/ 183928 h 2217205"/>
              <a:gd name="connsiteX12" fmla="*/ 3498433 w 4278803"/>
              <a:gd name="connsiteY12" fmla="*/ 7192 h 2217205"/>
              <a:gd name="connsiteX13" fmla="*/ 3932921 w 4278803"/>
              <a:gd name="connsiteY13" fmla="*/ 47887 h 2217205"/>
              <a:gd name="connsiteX14" fmla="*/ 4033054 w 4278803"/>
              <a:gd name="connsiteY14" fmla="*/ 285214 h 2217205"/>
              <a:gd name="connsiteX15" fmla="*/ 4267466 w 4278803"/>
              <a:gd name="connsiteY15" fmla="*/ 362399 h 2217205"/>
              <a:gd name="connsiteX16" fmla="*/ 4226899 w 4278803"/>
              <a:gd name="connsiteY16" fmla="*/ 633307 h 2217205"/>
              <a:gd name="connsiteX17" fmla="*/ 3977514 w 4278803"/>
              <a:gd name="connsiteY17" fmla="*/ 930765 h 2217205"/>
              <a:gd name="connsiteX18" fmla="*/ 3687695 w 4278803"/>
              <a:gd name="connsiteY18" fmla="*/ 2159651 h 2217205"/>
              <a:gd name="connsiteX0" fmla="*/ 3687695 w 4278803"/>
              <a:gd name="connsiteY0" fmla="*/ 2159651 h 2217205"/>
              <a:gd name="connsiteX1" fmla="*/ 2573421 w 4278803"/>
              <a:gd name="connsiteY1" fmla="*/ 2002781 h 2217205"/>
              <a:gd name="connsiteX2" fmla="*/ 228062 w 4278803"/>
              <a:gd name="connsiteY2" fmla="*/ 1431526 h 2217205"/>
              <a:gd name="connsiteX3" fmla="*/ 156414 w 4278803"/>
              <a:gd name="connsiteY3" fmla="*/ 865283 h 2217205"/>
              <a:gd name="connsiteX4" fmla="*/ 957228 w 4278803"/>
              <a:gd name="connsiteY4" fmla="*/ 714611 h 2217205"/>
              <a:gd name="connsiteX5" fmla="*/ 1220115 w 4278803"/>
              <a:gd name="connsiteY5" fmla="*/ 663288 h 2217205"/>
              <a:gd name="connsiteX6" fmla="*/ 1511087 w 4278803"/>
              <a:gd name="connsiteY6" fmla="*/ 763036 h 2217205"/>
              <a:gd name="connsiteX7" fmla="*/ 1605228 w 4278803"/>
              <a:gd name="connsiteY7" fmla="*/ 675798 h 2217205"/>
              <a:gd name="connsiteX8" fmla="*/ 2452943 w 4278803"/>
              <a:gd name="connsiteY8" fmla="*/ 406129 h 2217205"/>
              <a:gd name="connsiteX9" fmla="*/ 2411530 w 4278803"/>
              <a:gd name="connsiteY9" fmla="*/ 417668 h 2217205"/>
              <a:gd name="connsiteX10" fmla="*/ 2794226 w 4278803"/>
              <a:gd name="connsiteY10" fmla="*/ 340998 h 2217205"/>
              <a:gd name="connsiteX11" fmla="*/ 2992630 w 4278803"/>
              <a:gd name="connsiteY11" fmla="*/ 386176 h 2217205"/>
              <a:gd name="connsiteX12" fmla="*/ 3140666 w 4278803"/>
              <a:gd name="connsiteY12" fmla="*/ 183928 h 2217205"/>
              <a:gd name="connsiteX13" fmla="*/ 3498433 w 4278803"/>
              <a:gd name="connsiteY13" fmla="*/ 7192 h 2217205"/>
              <a:gd name="connsiteX14" fmla="*/ 3932921 w 4278803"/>
              <a:gd name="connsiteY14" fmla="*/ 47887 h 2217205"/>
              <a:gd name="connsiteX15" fmla="*/ 4033054 w 4278803"/>
              <a:gd name="connsiteY15" fmla="*/ 285214 h 2217205"/>
              <a:gd name="connsiteX16" fmla="*/ 4267466 w 4278803"/>
              <a:gd name="connsiteY16" fmla="*/ 362399 h 2217205"/>
              <a:gd name="connsiteX17" fmla="*/ 4226899 w 4278803"/>
              <a:gd name="connsiteY17" fmla="*/ 633307 h 2217205"/>
              <a:gd name="connsiteX18" fmla="*/ 3977514 w 4278803"/>
              <a:gd name="connsiteY18" fmla="*/ 930765 h 2217205"/>
              <a:gd name="connsiteX19" fmla="*/ 3687695 w 4278803"/>
              <a:gd name="connsiteY19" fmla="*/ 2159651 h 2217205"/>
              <a:gd name="connsiteX0" fmla="*/ 3687695 w 4278803"/>
              <a:gd name="connsiteY0" fmla="*/ 2159651 h 2217205"/>
              <a:gd name="connsiteX1" fmla="*/ 2573421 w 4278803"/>
              <a:gd name="connsiteY1" fmla="*/ 2002781 h 2217205"/>
              <a:gd name="connsiteX2" fmla="*/ 228062 w 4278803"/>
              <a:gd name="connsiteY2" fmla="*/ 1431526 h 2217205"/>
              <a:gd name="connsiteX3" fmla="*/ 156414 w 4278803"/>
              <a:gd name="connsiteY3" fmla="*/ 865283 h 2217205"/>
              <a:gd name="connsiteX4" fmla="*/ 957228 w 4278803"/>
              <a:gd name="connsiteY4" fmla="*/ 714611 h 2217205"/>
              <a:gd name="connsiteX5" fmla="*/ 1220115 w 4278803"/>
              <a:gd name="connsiteY5" fmla="*/ 663288 h 2217205"/>
              <a:gd name="connsiteX6" fmla="*/ 1511087 w 4278803"/>
              <a:gd name="connsiteY6" fmla="*/ 763036 h 2217205"/>
              <a:gd name="connsiteX7" fmla="*/ 1605228 w 4278803"/>
              <a:gd name="connsiteY7" fmla="*/ 675798 h 2217205"/>
              <a:gd name="connsiteX8" fmla="*/ 2452943 w 4278803"/>
              <a:gd name="connsiteY8" fmla="*/ 406129 h 2217205"/>
              <a:gd name="connsiteX9" fmla="*/ 2364017 w 4278803"/>
              <a:gd name="connsiteY9" fmla="*/ 564895 h 2217205"/>
              <a:gd name="connsiteX10" fmla="*/ 2794226 w 4278803"/>
              <a:gd name="connsiteY10" fmla="*/ 340998 h 2217205"/>
              <a:gd name="connsiteX11" fmla="*/ 2992630 w 4278803"/>
              <a:gd name="connsiteY11" fmla="*/ 386176 h 2217205"/>
              <a:gd name="connsiteX12" fmla="*/ 3140666 w 4278803"/>
              <a:gd name="connsiteY12" fmla="*/ 183928 h 2217205"/>
              <a:gd name="connsiteX13" fmla="*/ 3498433 w 4278803"/>
              <a:gd name="connsiteY13" fmla="*/ 7192 h 2217205"/>
              <a:gd name="connsiteX14" fmla="*/ 3932921 w 4278803"/>
              <a:gd name="connsiteY14" fmla="*/ 47887 h 2217205"/>
              <a:gd name="connsiteX15" fmla="*/ 4033054 w 4278803"/>
              <a:gd name="connsiteY15" fmla="*/ 285214 h 2217205"/>
              <a:gd name="connsiteX16" fmla="*/ 4267466 w 4278803"/>
              <a:gd name="connsiteY16" fmla="*/ 362399 h 2217205"/>
              <a:gd name="connsiteX17" fmla="*/ 4226899 w 4278803"/>
              <a:gd name="connsiteY17" fmla="*/ 633307 h 2217205"/>
              <a:gd name="connsiteX18" fmla="*/ 3977514 w 4278803"/>
              <a:gd name="connsiteY18" fmla="*/ 930765 h 2217205"/>
              <a:gd name="connsiteX19" fmla="*/ 3687695 w 4278803"/>
              <a:gd name="connsiteY19" fmla="*/ 2159651 h 2217205"/>
              <a:gd name="connsiteX0" fmla="*/ 3687695 w 4278803"/>
              <a:gd name="connsiteY0" fmla="*/ 2159651 h 2217205"/>
              <a:gd name="connsiteX1" fmla="*/ 2573421 w 4278803"/>
              <a:gd name="connsiteY1" fmla="*/ 2002781 h 2217205"/>
              <a:gd name="connsiteX2" fmla="*/ 228062 w 4278803"/>
              <a:gd name="connsiteY2" fmla="*/ 1431526 h 2217205"/>
              <a:gd name="connsiteX3" fmla="*/ 156414 w 4278803"/>
              <a:gd name="connsiteY3" fmla="*/ 865283 h 2217205"/>
              <a:gd name="connsiteX4" fmla="*/ 957228 w 4278803"/>
              <a:gd name="connsiteY4" fmla="*/ 714611 h 2217205"/>
              <a:gd name="connsiteX5" fmla="*/ 1220115 w 4278803"/>
              <a:gd name="connsiteY5" fmla="*/ 663288 h 2217205"/>
              <a:gd name="connsiteX6" fmla="*/ 1511087 w 4278803"/>
              <a:gd name="connsiteY6" fmla="*/ 763036 h 2217205"/>
              <a:gd name="connsiteX7" fmla="*/ 1605228 w 4278803"/>
              <a:gd name="connsiteY7" fmla="*/ 675798 h 2217205"/>
              <a:gd name="connsiteX8" fmla="*/ 1996009 w 4278803"/>
              <a:gd name="connsiteY8" fmla="*/ 479593 h 2217205"/>
              <a:gd name="connsiteX9" fmla="*/ 2364017 w 4278803"/>
              <a:gd name="connsiteY9" fmla="*/ 564895 h 2217205"/>
              <a:gd name="connsiteX10" fmla="*/ 2794226 w 4278803"/>
              <a:gd name="connsiteY10" fmla="*/ 340998 h 2217205"/>
              <a:gd name="connsiteX11" fmla="*/ 2992630 w 4278803"/>
              <a:gd name="connsiteY11" fmla="*/ 386176 h 2217205"/>
              <a:gd name="connsiteX12" fmla="*/ 3140666 w 4278803"/>
              <a:gd name="connsiteY12" fmla="*/ 183928 h 2217205"/>
              <a:gd name="connsiteX13" fmla="*/ 3498433 w 4278803"/>
              <a:gd name="connsiteY13" fmla="*/ 7192 h 2217205"/>
              <a:gd name="connsiteX14" fmla="*/ 3932921 w 4278803"/>
              <a:gd name="connsiteY14" fmla="*/ 47887 h 2217205"/>
              <a:gd name="connsiteX15" fmla="*/ 4033054 w 4278803"/>
              <a:gd name="connsiteY15" fmla="*/ 285214 h 2217205"/>
              <a:gd name="connsiteX16" fmla="*/ 4267466 w 4278803"/>
              <a:gd name="connsiteY16" fmla="*/ 362399 h 2217205"/>
              <a:gd name="connsiteX17" fmla="*/ 4226899 w 4278803"/>
              <a:gd name="connsiteY17" fmla="*/ 633307 h 2217205"/>
              <a:gd name="connsiteX18" fmla="*/ 3977514 w 4278803"/>
              <a:gd name="connsiteY18" fmla="*/ 930765 h 2217205"/>
              <a:gd name="connsiteX19" fmla="*/ 3687695 w 4278803"/>
              <a:gd name="connsiteY19" fmla="*/ 2159651 h 2217205"/>
              <a:gd name="connsiteX0" fmla="*/ 3687695 w 4278803"/>
              <a:gd name="connsiteY0" fmla="*/ 2184740 h 2242294"/>
              <a:gd name="connsiteX1" fmla="*/ 2573421 w 4278803"/>
              <a:gd name="connsiteY1" fmla="*/ 2027870 h 2242294"/>
              <a:gd name="connsiteX2" fmla="*/ 228062 w 4278803"/>
              <a:gd name="connsiteY2" fmla="*/ 1456615 h 2242294"/>
              <a:gd name="connsiteX3" fmla="*/ 156414 w 4278803"/>
              <a:gd name="connsiteY3" fmla="*/ 890372 h 2242294"/>
              <a:gd name="connsiteX4" fmla="*/ 957228 w 4278803"/>
              <a:gd name="connsiteY4" fmla="*/ 739700 h 2242294"/>
              <a:gd name="connsiteX5" fmla="*/ 1220115 w 4278803"/>
              <a:gd name="connsiteY5" fmla="*/ 688377 h 2242294"/>
              <a:gd name="connsiteX6" fmla="*/ 1511087 w 4278803"/>
              <a:gd name="connsiteY6" fmla="*/ 788125 h 2242294"/>
              <a:gd name="connsiteX7" fmla="*/ 1605228 w 4278803"/>
              <a:gd name="connsiteY7" fmla="*/ 700887 h 2242294"/>
              <a:gd name="connsiteX8" fmla="*/ 1996009 w 4278803"/>
              <a:gd name="connsiteY8" fmla="*/ 504682 h 2242294"/>
              <a:gd name="connsiteX9" fmla="*/ 2364017 w 4278803"/>
              <a:gd name="connsiteY9" fmla="*/ 589984 h 2242294"/>
              <a:gd name="connsiteX10" fmla="*/ 2794226 w 4278803"/>
              <a:gd name="connsiteY10" fmla="*/ 366087 h 2242294"/>
              <a:gd name="connsiteX11" fmla="*/ 2992630 w 4278803"/>
              <a:gd name="connsiteY11" fmla="*/ 411265 h 2242294"/>
              <a:gd name="connsiteX12" fmla="*/ 3140666 w 4278803"/>
              <a:gd name="connsiteY12" fmla="*/ 209017 h 2242294"/>
              <a:gd name="connsiteX13" fmla="*/ 3498433 w 4278803"/>
              <a:gd name="connsiteY13" fmla="*/ 32281 h 2242294"/>
              <a:gd name="connsiteX14" fmla="*/ 3529814 w 4278803"/>
              <a:gd name="connsiteY14" fmla="*/ 3201 h 2242294"/>
              <a:gd name="connsiteX15" fmla="*/ 3932921 w 4278803"/>
              <a:gd name="connsiteY15" fmla="*/ 72976 h 2242294"/>
              <a:gd name="connsiteX16" fmla="*/ 4033054 w 4278803"/>
              <a:gd name="connsiteY16" fmla="*/ 310303 h 2242294"/>
              <a:gd name="connsiteX17" fmla="*/ 4267466 w 4278803"/>
              <a:gd name="connsiteY17" fmla="*/ 387488 h 2242294"/>
              <a:gd name="connsiteX18" fmla="*/ 4226899 w 4278803"/>
              <a:gd name="connsiteY18" fmla="*/ 658396 h 2242294"/>
              <a:gd name="connsiteX19" fmla="*/ 3977514 w 4278803"/>
              <a:gd name="connsiteY19" fmla="*/ 955854 h 2242294"/>
              <a:gd name="connsiteX20" fmla="*/ 3687695 w 4278803"/>
              <a:gd name="connsiteY20" fmla="*/ 2184740 h 2242294"/>
              <a:gd name="connsiteX0" fmla="*/ 3687695 w 4278803"/>
              <a:gd name="connsiteY0" fmla="*/ 2181251 h 2238805"/>
              <a:gd name="connsiteX1" fmla="*/ 2573421 w 4278803"/>
              <a:gd name="connsiteY1" fmla="*/ 2024381 h 2238805"/>
              <a:gd name="connsiteX2" fmla="*/ 228062 w 4278803"/>
              <a:gd name="connsiteY2" fmla="*/ 1453126 h 2238805"/>
              <a:gd name="connsiteX3" fmla="*/ 156414 w 4278803"/>
              <a:gd name="connsiteY3" fmla="*/ 886883 h 2238805"/>
              <a:gd name="connsiteX4" fmla="*/ 957228 w 4278803"/>
              <a:gd name="connsiteY4" fmla="*/ 736211 h 2238805"/>
              <a:gd name="connsiteX5" fmla="*/ 1220115 w 4278803"/>
              <a:gd name="connsiteY5" fmla="*/ 684888 h 2238805"/>
              <a:gd name="connsiteX6" fmla="*/ 1511087 w 4278803"/>
              <a:gd name="connsiteY6" fmla="*/ 784636 h 2238805"/>
              <a:gd name="connsiteX7" fmla="*/ 1605228 w 4278803"/>
              <a:gd name="connsiteY7" fmla="*/ 697398 h 2238805"/>
              <a:gd name="connsiteX8" fmla="*/ 1996009 w 4278803"/>
              <a:gd name="connsiteY8" fmla="*/ 501193 h 2238805"/>
              <a:gd name="connsiteX9" fmla="*/ 2364017 w 4278803"/>
              <a:gd name="connsiteY9" fmla="*/ 586495 h 2238805"/>
              <a:gd name="connsiteX10" fmla="*/ 2794226 w 4278803"/>
              <a:gd name="connsiteY10" fmla="*/ 362598 h 2238805"/>
              <a:gd name="connsiteX11" fmla="*/ 2992630 w 4278803"/>
              <a:gd name="connsiteY11" fmla="*/ 407776 h 2238805"/>
              <a:gd name="connsiteX12" fmla="*/ 3140666 w 4278803"/>
              <a:gd name="connsiteY12" fmla="*/ 205528 h 2238805"/>
              <a:gd name="connsiteX13" fmla="*/ 3498433 w 4278803"/>
              <a:gd name="connsiteY13" fmla="*/ 28792 h 2238805"/>
              <a:gd name="connsiteX14" fmla="*/ 3650744 w 4278803"/>
              <a:gd name="connsiteY14" fmla="*/ 4304 h 2238805"/>
              <a:gd name="connsiteX15" fmla="*/ 3932921 w 4278803"/>
              <a:gd name="connsiteY15" fmla="*/ 69487 h 2238805"/>
              <a:gd name="connsiteX16" fmla="*/ 4033054 w 4278803"/>
              <a:gd name="connsiteY16" fmla="*/ 306814 h 2238805"/>
              <a:gd name="connsiteX17" fmla="*/ 4267466 w 4278803"/>
              <a:gd name="connsiteY17" fmla="*/ 383999 h 2238805"/>
              <a:gd name="connsiteX18" fmla="*/ 4226899 w 4278803"/>
              <a:gd name="connsiteY18" fmla="*/ 654907 h 2238805"/>
              <a:gd name="connsiteX19" fmla="*/ 3977514 w 4278803"/>
              <a:gd name="connsiteY19" fmla="*/ 952365 h 2238805"/>
              <a:gd name="connsiteX20" fmla="*/ 3687695 w 4278803"/>
              <a:gd name="connsiteY20" fmla="*/ 2181251 h 2238805"/>
              <a:gd name="connsiteX0" fmla="*/ 3687695 w 4278803"/>
              <a:gd name="connsiteY0" fmla="*/ 2177287 h 2234841"/>
              <a:gd name="connsiteX1" fmla="*/ 2573421 w 4278803"/>
              <a:gd name="connsiteY1" fmla="*/ 2020417 h 2234841"/>
              <a:gd name="connsiteX2" fmla="*/ 228062 w 4278803"/>
              <a:gd name="connsiteY2" fmla="*/ 1449162 h 2234841"/>
              <a:gd name="connsiteX3" fmla="*/ 156414 w 4278803"/>
              <a:gd name="connsiteY3" fmla="*/ 882919 h 2234841"/>
              <a:gd name="connsiteX4" fmla="*/ 957228 w 4278803"/>
              <a:gd name="connsiteY4" fmla="*/ 732247 h 2234841"/>
              <a:gd name="connsiteX5" fmla="*/ 1220115 w 4278803"/>
              <a:gd name="connsiteY5" fmla="*/ 680924 h 2234841"/>
              <a:gd name="connsiteX6" fmla="*/ 1511087 w 4278803"/>
              <a:gd name="connsiteY6" fmla="*/ 780672 h 2234841"/>
              <a:gd name="connsiteX7" fmla="*/ 1605228 w 4278803"/>
              <a:gd name="connsiteY7" fmla="*/ 693434 h 2234841"/>
              <a:gd name="connsiteX8" fmla="*/ 1996009 w 4278803"/>
              <a:gd name="connsiteY8" fmla="*/ 497229 h 2234841"/>
              <a:gd name="connsiteX9" fmla="*/ 2364017 w 4278803"/>
              <a:gd name="connsiteY9" fmla="*/ 582531 h 2234841"/>
              <a:gd name="connsiteX10" fmla="*/ 2794226 w 4278803"/>
              <a:gd name="connsiteY10" fmla="*/ 358634 h 2234841"/>
              <a:gd name="connsiteX11" fmla="*/ 2992630 w 4278803"/>
              <a:gd name="connsiteY11" fmla="*/ 403812 h 2234841"/>
              <a:gd name="connsiteX12" fmla="*/ 3140666 w 4278803"/>
              <a:gd name="connsiteY12" fmla="*/ 201564 h 2234841"/>
              <a:gd name="connsiteX13" fmla="*/ 3608767 w 4278803"/>
              <a:gd name="connsiteY13" fmla="*/ 124490 h 2234841"/>
              <a:gd name="connsiteX14" fmla="*/ 3650744 w 4278803"/>
              <a:gd name="connsiteY14" fmla="*/ 340 h 2234841"/>
              <a:gd name="connsiteX15" fmla="*/ 3932921 w 4278803"/>
              <a:gd name="connsiteY15" fmla="*/ 65523 h 2234841"/>
              <a:gd name="connsiteX16" fmla="*/ 4033054 w 4278803"/>
              <a:gd name="connsiteY16" fmla="*/ 302850 h 2234841"/>
              <a:gd name="connsiteX17" fmla="*/ 4267466 w 4278803"/>
              <a:gd name="connsiteY17" fmla="*/ 380035 h 2234841"/>
              <a:gd name="connsiteX18" fmla="*/ 4226899 w 4278803"/>
              <a:gd name="connsiteY18" fmla="*/ 650943 h 2234841"/>
              <a:gd name="connsiteX19" fmla="*/ 3977514 w 4278803"/>
              <a:gd name="connsiteY19" fmla="*/ 948401 h 2234841"/>
              <a:gd name="connsiteX20" fmla="*/ 3687695 w 4278803"/>
              <a:gd name="connsiteY20" fmla="*/ 2177287 h 2234841"/>
              <a:gd name="connsiteX0" fmla="*/ 3687695 w 4278803"/>
              <a:gd name="connsiteY0" fmla="*/ 2177555 h 2235109"/>
              <a:gd name="connsiteX1" fmla="*/ 2573421 w 4278803"/>
              <a:gd name="connsiteY1" fmla="*/ 2020685 h 2235109"/>
              <a:gd name="connsiteX2" fmla="*/ 228062 w 4278803"/>
              <a:gd name="connsiteY2" fmla="*/ 1449430 h 2235109"/>
              <a:gd name="connsiteX3" fmla="*/ 156414 w 4278803"/>
              <a:gd name="connsiteY3" fmla="*/ 883187 h 2235109"/>
              <a:gd name="connsiteX4" fmla="*/ 957228 w 4278803"/>
              <a:gd name="connsiteY4" fmla="*/ 732515 h 2235109"/>
              <a:gd name="connsiteX5" fmla="*/ 1220115 w 4278803"/>
              <a:gd name="connsiteY5" fmla="*/ 681192 h 2235109"/>
              <a:gd name="connsiteX6" fmla="*/ 1511087 w 4278803"/>
              <a:gd name="connsiteY6" fmla="*/ 780940 h 2235109"/>
              <a:gd name="connsiteX7" fmla="*/ 1605228 w 4278803"/>
              <a:gd name="connsiteY7" fmla="*/ 693702 h 2235109"/>
              <a:gd name="connsiteX8" fmla="*/ 1996009 w 4278803"/>
              <a:gd name="connsiteY8" fmla="*/ 497497 h 2235109"/>
              <a:gd name="connsiteX9" fmla="*/ 2364017 w 4278803"/>
              <a:gd name="connsiteY9" fmla="*/ 582799 h 2235109"/>
              <a:gd name="connsiteX10" fmla="*/ 2794226 w 4278803"/>
              <a:gd name="connsiteY10" fmla="*/ 358902 h 2235109"/>
              <a:gd name="connsiteX11" fmla="*/ 2992630 w 4278803"/>
              <a:gd name="connsiteY11" fmla="*/ 404080 h 2235109"/>
              <a:gd name="connsiteX12" fmla="*/ 3140666 w 4278803"/>
              <a:gd name="connsiteY12" fmla="*/ 201832 h 2235109"/>
              <a:gd name="connsiteX13" fmla="*/ 3521985 w 4278803"/>
              <a:gd name="connsiteY13" fmla="*/ 79547 h 2235109"/>
              <a:gd name="connsiteX14" fmla="*/ 3650744 w 4278803"/>
              <a:gd name="connsiteY14" fmla="*/ 608 h 2235109"/>
              <a:gd name="connsiteX15" fmla="*/ 3932921 w 4278803"/>
              <a:gd name="connsiteY15" fmla="*/ 65791 h 2235109"/>
              <a:gd name="connsiteX16" fmla="*/ 4033054 w 4278803"/>
              <a:gd name="connsiteY16" fmla="*/ 303118 h 2235109"/>
              <a:gd name="connsiteX17" fmla="*/ 4267466 w 4278803"/>
              <a:gd name="connsiteY17" fmla="*/ 380303 h 2235109"/>
              <a:gd name="connsiteX18" fmla="*/ 4226899 w 4278803"/>
              <a:gd name="connsiteY18" fmla="*/ 651211 h 2235109"/>
              <a:gd name="connsiteX19" fmla="*/ 3977514 w 4278803"/>
              <a:gd name="connsiteY19" fmla="*/ 948669 h 2235109"/>
              <a:gd name="connsiteX20" fmla="*/ 3687695 w 4278803"/>
              <a:gd name="connsiteY20" fmla="*/ 2177555 h 223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78803" h="2235109">
                <a:moveTo>
                  <a:pt x="3687695" y="2177555"/>
                </a:moveTo>
                <a:cubicBezTo>
                  <a:pt x="3453680" y="2356224"/>
                  <a:pt x="3325334" y="2066001"/>
                  <a:pt x="2573421" y="2020685"/>
                </a:cubicBezTo>
                <a:cubicBezTo>
                  <a:pt x="1898651" y="1867660"/>
                  <a:pt x="492501" y="1650743"/>
                  <a:pt x="228062" y="1449430"/>
                </a:cubicBezTo>
                <a:cubicBezTo>
                  <a:pt x="-142303" y="1294068"/>
                  <a:pt x="17881" y="980293"/>
                  <a:pt x="156414" y="883187"/>
                </a:cubicBezTo>
                <a:cubicBezTo>
                  <a:pt x="294947" y="786081"/>
                  <a:pt x="779945" y="766181"/>
                  <a:pt x="957228" y="732515"/>
                </a:cubicBezTo>
                <a:cubicBezTo>
                  <a:pt x="1134511" y="698849"/>
                  <a:pt x="1127805" y="673121"/>
                  <a:pt x="1220115" y="681192"/>
                </a:cubicBezTo>
                <a:cubicBezTo>
                  <a:pt x="1312425" y="689263"/>
                  <a:pt x="1405208" y="783093"/>
                  <a:pt x="1511087" y="780940"/>
                </a:cubicBezTo>
                <a:cubicBezTo>
                  <a:pt x="1616966" y="778787"/>
                  <a:pt x="1448252" y="753186"/>
                  <a:pt x="1605228" y="693702"/>
                </a:cubicBezTo>
                <a:cubicBezTo>
                  <a:pt x="1444630" y="533671"/>
                  <a:pt x="1869544" y="515981"/>
                  <a:pt x="1996009" y="497497"/>
                </a:cubicBezTo>
                <a:cubicBezTo>
                  <a:pt x="2122474" y="479013"/>
                  <a:pt x="2307137" y="593654"/>
                  <a:pt x="2364017" y="582799"/>
                </a:cubicBezTo>
                <a:cubicBezTo>
                  <a:pt x="2420897" y="571944"/>
                  <a:pt x="2689457" y="388688"/>
                  <a:pt x="2794226" y="358902"/>
                </a:cubicBezTo>
                <a:cubicBezTo>
                  <a:pt x="2898995" y="329116"/>
                  <a:pt x="2926657" y="422184"/>
                  <a:pt x="2992630" y="404080"/>
                </a:cubicBezTo>
                <a:cubicBezTo>
                  <a:pt x="3058603" y="385976"/>
                  <a:pt x="3052440" y="255921"/>
                  <a:pt x="3140666" y="201832"/>
                </a:cubicBezTo>
                <a:cubicBezTo>
                  <a:pt x="3228892" y="147743"/>
                  <a:pt x="3457127" y="113850"/>
                  <a:pt x="3521985" y="79547"/>
                </a:cubicBezTo>
                <a:cubicBezTo>
                  <a:pt x="3586843" y="45244"/>
                  <a:pt x="3578329" y="-6174"/>
                  <a:pt x="3650744" y="608"/>
                </a:cubicBezTo>
                <a:cubicBezTo>
                  <a:pt x="3723159" y="7390"/>
                  <a:pt x="3869203" y="15373"/>
                  <a:pt x="3932921" y="65791"/>
                </a:cubicBezTo>
                <a:cubicBezTo>
                  <a:pt x="3996639" y="116209"/>
                  <a:pt x="3977297" y="250699"/>
                  <a:pt x="4033054" y="303118"/>
                </a:cubicBezTo>
                <a:cubicBezTo>
                  <a:pt x="4088811" y="355537"/>
                  <a:pt x="4225699" y="336288"/>
                  <a:pt x="4267466" y="380303"/>
                </a:cubicBezTo>
                <a:cubicBezTo>
                  <a:pt x="4309233" y="424318"/>
                  <a:pt x="4221775" y="635179"/>
                  <a:pt x="4226899" y="651211"/>
                </a:cubicBezTo>
                <a:cubicBezTo>
                  <a:pt x="4232024" y="667244"/>
                  <a:pt x="4067381" y="694278"/>
                  <a:pt x="3977514" y="948669"/>
                </a:cubicBezTo>
                <a:cubicBezTo>
                  <a:pt x="3887647" y="1203060"/>
                  <a:pt x="3921711" y="1998886"/>
                  <a:pt x="3687695" y="2177555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>
            <a:off x="7202038" y="5517232"/>
            <a:ext cx="1762450" cy="1248030"/>
          </a:xfrm>
          <a:custGeom>
            <a:avLst/>
            <a:gdLst>
              <a:gd name="T0" fmla="*/ 1525705 w 1634512"/>
              <a:gd name="T1" fmla="*/ 63258 h 2730723"/>
              <a:gd name="T2" fmla="*/ 1157616 w 1634512"/>
              <a:gd name="T3" fmla="*/ 20491 h 2730723"/>
              <a:gd name="T4" fmla="*/ 848206 w 1634512"/>
              <a:gd name="T5" fmla="*/ 9800 h 2730723"/>
              <a:gd name="T6" fmla="*/ 522794 w 1634512"/>
              <a:gd name="T7" fmla="*/ 79296 h 2730723"/>
              <a:gd name="T8" fmla="*/ 213386 w 1634512"/>
              <a:gd name="T9" fmla="*/ 106021 h 2730723"/>
              <a:gd name="T10" fmla="*/ 32008 w 1634512"/>
              <a:gd name="T11" fmla="*/ 207589 h 2730723"/>
              <a:gd name="T12" fmla="*/ 21337 w 1634512"/>
              <a:gd name="T13" fmla="*/ 341229 h 2730723"/>
              <a:gd name="T14" fmla="*/ 154705 w 1634512"/>
              <a:gd name="T15" fmla="*/ 619200 h 2730723"/>
              <a:gd name="T16" fmla="*/ 234724 w 1634512"/>
              <a:gd name="T17" fmla="*/ 1084270 h 2730723"/>
              <a:gd name="T18" fmla="*/ 266732 w 1634512"/>
              <a:gd name="T19" fmla="*/ 1570725 h 2730723"/>
              <a:gd name="T20" fmla="*/ 229389 w 1634512"/>
              <a:gd name="T21" fmla="*/ 2003717 h 2730723"/>
              <a:gd name="T22" fmla="*/ 74683 w 1634512"/>
              <a:gd name="T23" fmla="*/ 2516897 h 2730723"/>
              <a:gd name="T24" fmla="*/ 69351 w 1634512"/>
              <a:gd name="T25" fmla="*/ 2698651 h 2730723"/>
              <a:gd name="T26" fmla="*/ 112026 w 1634512"/>
              <a:gd name="T27" fmla="*/ 2703995 h 2730723"/>
              <a:gd name="T28" fmla="*/ 608148 w 1634512"/>
              <a:gd name="T29" fmla="*/ 2714685 h 2730723"/>
              <a:gd name="T30" fmla="*/ 1477693 w 1634512"/>
              <a:gd name="T31" fmla="*/ 2703995 h 2730723"/>
              <a:gd name="T32" fmla="*/ 1525705 w 1634512"/>
              <a:gd name="T33" fmla="*/ 2703995 h 2730723"/>
              <a:gd name="T34" fmla="*/ 1525705 w 1634512"/>
              <a:gd name="T35" fmla="*/ 2703995 h 2730723"/>
              <a:gd name="T36" fmla="*/ 1547044 w 1634512"/>
              <a:gd name="T37" fmla="*/ 1383627 h 2730723"/>
              <a:gd name="T38" fmla="*/ 1531039 w 1634512"/>
              <a:gd name="T39" fmla="*/ 245008 h 2730723"/>
              <a:gd name="T40" fmla="*/ 1525705 w 1634512"/>
              <a:gd name="T41" fmla="*/ 63258 h 273072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connsiteX0" fmla="*/ 1522502 w 1557688"/>
              <a:gd name="connsiteY0" fmla="*/ 301259 h 2953552"/>
              <a:gd name="connsiteX1" fmla="*/ 1153534 w 1557688"/>
              <a:gd name="connsiteY1" fmla="*/ 258480 h 2953552"/>
              <a:gd name="connsiteX2" fmla="*/ 843386 w 1557688"/>
              <a:gd name="connsiteY2" fmla="*/ 247785 h 2953552"/>
              <a:gd name="connsiteX3" fmla="*/ 472105 w 1557688"/>
              <a:gd name="connsiteY3" fmla="*/ 835 h 2953552"/>
              <a:gd name="connsiteX4" fmla="*/ 207049 w 1557688"/>
              <a:gd name="connsiteY4" fmla="*/ 344038 h 2953552"/>
              <a:gd name="connsiteX5" fmla="*/ 25239 w 1557688"/>
              <a:gd name="connsiteY5" fmla="*/ 445638 h 2953552"/>
              <a:gd name="connsiteX6" fmla="*/ 14544 w 1557688"/>
              <a:gd name="connsiteY6" fmla="*/ 579322 h 2953552"/>
              <a:gd name="connsiteX7" fmla="*/ 148228 w 1557688"/>
              <a:gd name="connsiteY7" fmla="*/ 857385 h 2953552"/>
              <a:gd name="connsiteX8" fmla="*/ 228439 w 1557688"/>
              <a:gd name="connsiteY8" fmla="*/ 1322606 h 2953552"/>
              <a:gd name="connsiteX9" fmla="*/ 260523 w 1557688"/>
              <a:gd name="connsiteY9" fmla="*/ 1809217 h 2953552"/>
              <a:gd name="connsiteX10" fmla="*/ 223092 w 1557688"/>
              <a:gd name="connsiteY10" fmla="*/ 2242353 h 2953552"/>
              <a:gd name="connsiteX11" fmla="*/ 68018 w 1557688"/>
              <a:gd name="connsiteY11" fmla="*/ 2755701 h 2953552"/>
              <a:gd name="connsiteX12" fmla="*/ 62670 w 1557688"/>
              <a:gd name="connsiteY12" fmla="*/ 2937511 h 2953552"/>
              <a:gd name="connsiteX13" fmla="*/ 105449 w 1557688"/>
              <a:gd name="connsiteY13" fmla="*/ 2942859 h 2953552"/>
              <a:gd name="connsiteX14" fmla="*/ 602755 w 1557688"/>
              <a:gd name="connsiteY14" fmla="*/ 2953553 h 2953552"/>
              <a:gd name="connsiteX15" fmla="*/ 1474376 w 1557688"/>
              <a:gd name="connsiteY15" fmla="*/ 2942859 h 2953552"/>
              <a:gd name="connsiteX16" fmla="*/ 1522502 w 1557688"/>
              <a:gd name="connsiteY16" fmla="*/ 2942859 h 2953552"/>
              <a:gd name="connsiteX17" fmla="*/ 1543892 w 1557688"/>
              <a:gd name="connsiteY17" fmla="*/ 1622059 h 2953552"/>
              <a:gd name="connsiteX18" fmla="*/ 1527849 w 1557688"/>
              <a:gd name="connsiteY18" fmla="*/ 483069 h 2953552"/>
              <a:gd name="connsiteX19" fmla="*/ 1522502 w 1557688"/>
              <a:gd name="connsiteY19" fmla="*/ 301259 h 2953552"/>
              <a:gd name="connsiteX0" fmla="*/ 1522502 w 1557688"/>
              <a:gd name="connsiteY0" fmla="*/ 305555 h 2957850"/>
              <a:gd name="connsiteX1" fmla="*/ 1153534 w 1557688"/>
              <a:gd name="connsiteY1" fmla="*/ 262776 h 2957850"/>
              <a:gd name="connsiteX2" fmla="*/ 888478 w 1557688"/>
              <a:gd name="connsiteY2" fmla="*/ 150359 h 2957850"/>
              <a:gd name="connsiteX3" fmla="*/ 472105 w 1557688"/>
              <a:gd name="connsiteY3" fmla="*/ 5131 h 2957850"/>
              <a:gd name="connsiteX4" fmla="*/ 207049 w 1557688"/>
              <a:gd name="connsiteY4" fmla="*/ 348334 h 2957850"/>
              <a:gd name="connsiteX5" fmla="*/ 25239 w 1557688"/>
              <a:gd name="connsiteY5" fmla="*/ 449934 h 2957850"/>
              <a:gd name="connsiteX6" fmla="*/ 14544 w 1557688"/>
              <a:gd name="connsiteY6" fmla="*/ 583618 h 2957850"/>
              <a:gd name="connsiteX7" fmla="*/ 148228 w 1557688"/>
              <a:gd name="connsiteY7" fmla="*/ 861681 h 2957850"/>
              <a:gd name="connsiteX8" fmla="*/ 228439 w 1557688"/>
              <a:gd name="connsiteY8" fmla="*/ 1326902 h 2957850"/>
              <a:gd name="connsiteX9" fmla="*/ 260523 w 1557688"/>
              <a:gd name="connsiteY9" fmla="*/ 1813513 h 2957850"/>
              <a:gd name="connsiteX10" fmla="*/ 223092 w 1557688"/>
              <a:gd name="connsiteY10" fmla="*/ 2246649 h 2957850"/>
              <a:gd name="connsiteX11" fmla="*/ 68018 w 1557688"/>
              <a:gd name="connsiteY11" fmla="*/ 2759997 h 2957850"/>
              <a:gd name="connsiteX12" fmla="*/ 62670 w 1557688"/>
              <a:gd name="connsiteY12" fmla="*/ 2941807 h 2957850"/>
              <a:gd name="connsiteX13" fmla="*/ 105449 w 1557688"/>
              <a:gd name="connsiteY13" fmla="*/ 2947155 h 2957850"/>
              <a:gd name="connsiteX14" fmla="*/ 602755 w 1557688"/>
              <a:gd name="connsiteY14" fmla="*/ 2957849 h 2957850"/>
              <a:gd name="connsiteX15" fmla="*/ 1474376 w 1557688"/>
              <a:gd name="connsiteY15" fmla="*/ 2947155 h 2957850"/>
              <a:gd name="connsiteX16" fmla="*/ 1522502 w 1557688"/>
              <a:gd name="connsiteY16" fmla="*/ 2947155 h 2957850"/>
              <a:gd name="connsiteX17" fmla="*/ 1543892 w 1557688"/>
              <a:gd name="connsiteY17" fmla="*/ 1626355 h 2957850"/>
              <a:gd name="connsiteX18" fmla="*/ 1527849 w 1557688"/>
              <a:gd name="connsiteY18" fmla="*/ 487365 h 2957850"/>
              <a:gd name="connsiteX19" fmla="*/ 1522502 w 1557688"/>
              <a:gd name="connsiteY19" fmla="*/ 305555 h 2957850"/>
              <a:gd name="connsiteX0" fmla="*/ 1522502 w 1557688"/>
              <a:gd name="connsiteY0" fmla="*/ 305388 h 2957681"/>
              <a:gd name="connsiteX1" fmla="*/ 1166418 w 1557688"/>
              <a:gd name="connsiteY1" fmla="*/ 228701 h 2957681"/>
              <a:gd name="connsiteX2" fmla="*/ 888478 w 1557688"/>
              <a:gd name="connsiteY2" fmla="*/ 150192 h 2957681"/>
              <a:gd name="connsiteX3" fmla="*/ 472105 w 1557688"/>
              <a:gd name="connsiteY3" fmla="*/ 4964 h 2957681"/>
              <a:gd name="connsiteX4" fmla="*/ 207049 w 1557688"/>
              <a:gd name="connsiteY4" fmla="*/ 348167 h 2957681"/>
              <a:gd name="connsiteX5" fmla="*/ 25239 w 1557688"/>
              <a:gd name="connsiteY5" fmla="*/ 449767 h 2957681"/>
              <a:gd name="connsiteX6" fmla="*/ 14544 w 1557688"/>
              <a:gd name="connsiteY6" fmla="*/ 583451 h 2957681"/>
              <a:gd name="connsiteX7" fmla="*/ 148228 w 1557688"/>
              <a:gd name="connsiteY7" fmla="*/ 861514 h 2957681"/>
              <a:gd name="connsiteX8" fmla="*/ 228439 w 1557688"/>
              <a:gd name="connsiteY8" fmla="*/ 1326735 h 2957681"/>
              <a:gd name="connsiteX9" fmla="*/ 260523 w 1557688"/>
              <a:gd name="connsiteY9" fmla="*/ 1813346 h 2957681"/>
              <a:gd name="connsiteX10" fmla="*/ 223092 w 1557688"/>
              <a:gd name="connsiteY10" fmla="*/ 2246482 h 2957681"/>
              <a:gd name="connsiteX11" fmla="*/ 68018 w 1557688"/>
              <a:gd name="connsiteY11" fmla="*/ 2759830 h 2957681"/>
              <a:gd name="connsiteX12" fmla="*/ 62670 w 1557688"/>
              <a:gd name="connsiteY12" fmla="*/ 2941640 h 2957681"/>
              <a:gd name="connsiteX13" fmla="*/ 105449 w 1557688"/>
              <a:gd name="connsiteY13" fmla="*/ 2946988 h 2957681"/>
              <a:gd name="connsiteX14" fmla="*/ 602755 w 1557688"/>
              <a:gd name="connsiteY14" fmla="*/ 2957682 h 2957681"/>
              <a:gd name="connsiteX15" fmla="*/ 1474376 w 1557688"/>
              <a:gd name="connsiteY15" fmla="*/ 2946988 h 2957681"/>
              <a:gd name="connsiteX16" fmla="*/ 1522502 w 1557688"/>
              <a:gd name="connsiteY16" fmla="*/ 2946988 h 2957681"/>
              <a:gd name="connsiteX17" fmla="*/ 1543892 w 1557688"/>
              <a:gd name="connsiteY17" fmla="*/ 1626188 h 2957681"/>
              <a:gd name="connsiteX18" fmla="*/ 1527849 w 1557688"/>
              <a:gd name="connsiteY18" fmla="*/ 487198 h 2957681"/>
              <a:gd name="connsiteX19" fmla="*/ 1522502 w 1557688"/>
              <a:gd name="connsiteY19" fmla="*/ 305388 h 2957681"/>
              <a:gd name="connsiteX0" fmla="*/ 1528421 w 1563607"/>
              <a:gd name="connsiteY0" fmla="*/ 300701 h 2952995"/>
              <a:gd name="connsiteX1" fmla="*/ 1172337 w 1563607"/>
              <a:gd name="connsiteY1" fmla="*/ 224014 h 2952995"/>
              <a:gd name="connsiteX2" fmla="*/ 894397 w 1563607"/>
              <a:gd name="connsiteY2" fmla="*/ 145505 h 2952995"/>
              <a:gd name="connsiteX3" fmla="*/ 478024 w 1563607"/>
              <a:gd name="connsiteY3" fmla="*/ 277 h 2952995"/>
              <a:gd name="connsiteX4" fmla="*/ 309595 w 1563607"/>
              <a:gd name="connsiteY4" fmla="*/ 185246 h 2952995"/>
              <a:gd name="connsiteX5" fmla="*/ 31158 w 1563607"/>
              <a:gd name="connsiteY5" fmla="*/ 445080 h 2952995"/>
              <a:gd name="connsiteX6" fmla="*/ 20463 w 1563607"/>
              <a:gd name="connsiteY6" fmla="*/ 578764 h 2952995"/>
              <a:gd name="connsiteX7" fmla="*/ 154147 w 1563607"/>
              <a:gd name="connsiteY7" fmla="*/ 856827 h 2952995"/>
              <a:gd name="connsiteX8" fmla="*/ 234358 w 1563607"/>
              <a:gd name="connsiteY8" fmla="*/ 1322048 h 2952995"/>
              <a:gd name="connsiteX9" fmla="*/ 266442 w 1563607"/>
              <a:gd name="connsiteY9" fmla="*/ 1808659 h 2952995"/>
              <a:gd name="connsiteX10" fmla="*/ 229011 w 1563607"/>
              <a:gd name="connsiteY10" fmla="*/ 2241795 h 2952995"/>
              <a:gd name="connsiteX11" fmla="*/ 73937 w 1563607"/>
              <a:gd name="connsiteY11" fmla="*/ 2755143 h 2952995"/>
              <a:gd name="connsiteX12" fmla="*/ 68589 w 1563607"/>
              <a:gd name="connsiteY12" fmla="*/ 2936953 h 2952995"/>
              <a:gd name="connsiteX13" fmla="*/ 111368 w 1563607"/>
              <a:gd name="connsiteY13" fmla="*/ 2942301 h 2952995"/>
              <a:gd name="connsiteX14" fmla="*/ 608674 w 1563607"/>
              <a:gd name="connsiteY14" fmla="*/ 2952995 h 2952995"/>
              <a:gd name="connsiteX15" fmla="*/ 1480295 w 1563607"/>
              <a:gd name="connsiteY15" fmla="*/ 2942301 h 2952995"/>
              <a:gd name="connsiteX16" fmla="*/ 1528421 w 1563607"/>
              <a:gd name="connsiteY16" fmla="*/ 2942301 h 2952995"/>
              <a:gd name="connsiteX17" fmla="*/ 1549811 w 1563607"/>
              <a:gd name="connsiteY17" fmla="*/ 1621501 h 2952995"/>
              <a:gd name="connsiteX18" fmla="*/ 1533768 w 1563607"/>
              <a:gd name="connsiteY18" fmla="*/ 482511 h 2952995"/>
              <a:gd name="connsiteX19" fmla="*/ 1528421 w 1563607"/>
              <a:gd name="connsiteY19" fmla="*/ 300701 h 2952995"/>
              <a:gd name="connsiteX0" fmla="*/ 1511769 w 1546955"/>
              <a:gd name="connsiteY0" fmla="*/ 300699 h 2952993"/>
              <a:gd name="connsiteX1" fmla="*/ 1155685 w 1546955"/>
              <a:gd name="connsiteY1" fmla="*/ 224012 h 2952993"/>
              <a:gd name="connsiteX2" fmla="*/ 877745 w 1546955"/>
              <a:gd name="connsiteY2" fmla="*/ 145503 h 2952993"/>
              <a:gd name="connsiteX3" fmla="*/ 461372 w 1546955"/>
              <a:gd name="connsiteY3" fmla="*/ 275 h 2952993"/>
              <a:gd name="connsiteX4" fmla="*/ 292943 w 1546955"/>
              <a:gd name="connsiteY4" fmla="*/ 185244 h 2952993"/>
              <a:gd name="connsiteX5" fmla="*/ 59598 w 1546955"/>
              <a:gd name="connsiteY5" fmla="*/ 320752 h 2952993"/>
              <a:gd name="connsiteX6" fmla="*/ 3811 w 1546955"/>
              <a:gd name="connsiteY6" fmla="*/ 578762 h 2952993"/>
              <a:gd name="connsiteX7" fmla="*/ 137495 w 1546955"/>
              <a:gd name="connsiteY7" fmla="*/ 856825 h 2952993"/>
              <a:gd name="connsiteX8" fmla="*/ 217706 w 1546955"/>
              <a:gd name="connsiteY8" fmla="*/ 1322046 h 2952993"/>
              <a:gd name="connsiteX9" fmla="*/ 249790 w 1546955"/>
              <a:gd name="connsiteY9" fmla="*/ 1808657 h 2952993"/>
              <a:gd name="connsiteX10" fmla="*/ 212359 w 1546955"/>
              <a:gd name="connsiteY10" fmla="*/ 2241793 h 2952993"/>
              <a:gd name="connsiteX11" fmla="*/ 57285 w 1546955"/>
              <a:gd name="connsiteY11" fmla="*/ 2755141 h 2952993"/>
              <a:gd name="connsiteX12" fmla="*/ 51937 w 1546955"/>
              <a:gd name="connsiteY12" fmla="*/ 2936951 h 2952993"/>
              <a:gd name="connsiteX13" fmla="*/ 94716 w 1546955"/>
              <a:gd name="connsiteY13" fmla="*/ 2942299 h 2952993"/>
              <a:gd name="connsiteX14" fmla="*/ 592022 w 1546955"/>
              <a:gd name="connsiteY14" fmla="*/ 2952993 h 2952993"/>
              <a:gd name="connsiteX15" fmla="*/ 1463643 w 1546955"/>
              <a:gd name="connsiteY15" fmla="*/ 2942299 h 2952993"/>
              <a:gd name="connsiteX16" fmla="*/ 1511769 w 1546955"/>
              <a:gd name="connsiteY16" fmla="*/ 2942299 h 2952993"/>
              <a:gd name="connsiteX17" fmla="*/ 1533159 w 1546955"/>
              <a:gd name="connsiteY17" fmla="*/ 1621499 h 2952993"/>
              <a:gd name="connsiteX18" fmla="*/ 1517116 w 1546955"/>
              <a:gd name="connsiteY18" fmla="*/ 482509 h 2952993"/>
              <a:gd name="connsiteX19" fmla="*/ 1511769 w 1546955"/>
              <a:gd name="connsiteY19" fmla="*/ 300699 h 2952993"/>
              <a:gd name="connsiteX0" fmla="*/ 1510014 w 1545200"/>
              <a:gd name="connsiteY0" fmla="*/ 300699 h 2952993"/>
              <a:gd name="connsiteX1" fmla="*/ 1153930 w 1545200"/>
              <a:gd name="connsiteY1" fmla="*/ 224012 h 2952993"/>
              <a:gd name="connsiteX2" fmla="*/ 875990 w 1545200"/>
              <a:gd name="connsiteY2" fmla="*/ 145503 h 2952993"/>
              <a:gd name="connsiteX3" fmla="*/ 459617 w 1545200"/>
              <a:gd name="connsiteY3" fmla="*/ 275 h 2952993"/>
              <a:gd name="connsiteX4" fmla="*/ 291188 w 1545200"/>
              <a:gd name="connsiteY4" fmla="*/ 185244 h 2952993"/>
              <a:gd name="connsiteX5" fmla="*/ 71654 w 1545200"/>
              <a:gd name="connsiteY5" fmla="*/ 344984 h 2952993"/>
              <a:gd name="connsiteX6" fmla="*/ 2056 w 1545200"/>
              <a:gd name="connsiteY6" fmla="*/ 578762 h 2952993"/>
              <a:gd name="connsiteX7" fmla="*/ 135740 w 1545200"/>
              <a:gd name="connsiteY7" fmla="*/ 856825 h 2952993"/>
              <a:gd name="connsiteX8" fmla="*/ 215951 w 1545200"/>
              <a:gd name="connsiteY8" fmla="*/ 1322046 h 2952993"/>
              <a:gd name="connsiteX9" fmla="*/ 248035 w 1545200"/>
              <a:gd name="connsiteY9" fmla="*/ 1808657 h 2952993"/>
              <a:gd name="connsiteX10" fmla="*/ 210604 w 1545200"/>
              <a:gd name="connsiteY10" fmla="*/ 2241793 h 2952993"/>
              <a:gd name="connsiteX11" fmla="*/ 55530 w 1545200"/>
              <a:gd name="connsiteY11" fmla="*/ 2755141 h 2952993"/>
              <a:gd name="connsiteX12" fmla="*/ 50182 w 1545200"/>
              <a:gd name="connsiteY12" fmla="*/ 2936951 h 2952993"/>
              <a:gd name="connsiteX13" fmla="*/ 92961 w 1545200"/>
              <a:gd name="connsiteY13" fmla="*/ 2942299 h 2952993"/>
              <a:gd name="connsiteX14" fmla="*/ 590267 w 1545200"/>
              <a:gd name="connsiteY14" fmla="*/ 2952993 h 2952993"/>
              <a:gd name="connsiteX15" fmla="*/ 1461888 w 1545200"/>
              <a:gd name="connsiteY15" fmla="*/ 2942299 h 2952993"/>
              <a:gd name="connsiteX16" fmla="*/ 1510014 w 1545200"/>
              <a:gd name="connsiteY16" fmla="*/ 2942299 h 2952993"/>
              <a:gd name="connsiteX17" fmla="*/ 1531404 w 1545200"/>
              <a:gd name="connsiteY17" fmla="*/ 1621499 h 2952993"/>
              <a:gd name="connsiteX18" fmla="*/ 1515361 w 1545200"/>
              <a:gd name="connsiteY18" fmla="*/ 482509 h 2952993"/>
              <a:gd name="connsiteX19" fmla="*/ 1510014 w 1545200"/>
              <a:gd name="connsiteY19" fmla="*/ 300699 h 2952993"/>
              <a:gd name="connsiteX0" fmla="*/ 1469779 w 1504965"/>
              <a:gd name="connsiteY0" fmla="*/ 300699 h 2952993"/>
              <a:gd name="connsiteX1" fmla="*/ 1113695 w 1504965"/>
              <a:gd name="connsiteY1" fmla="*/ 224012 h 2952993"/>
              <a:gd name="connsiteX2" fmla="*/ 835755 w 1504965"/>
              <a:gd name="connsiteY2" fmla="*/ 145503 h 2952993"/>
              <a:gd name="connsiteX3" fmla="*/ 419382 w 1504965"/>
              <a:gd name="connsiteY3" fmla="*/ 275 h 2952993"/>
              <a:gd name="connsiteX4" fmla="*/ 250953 w 1504965"/>
              <a:gd name="connsiteY4" fmla="*/ 185244 h 2952993"/>
              <a:gd name="connsiteX5" fmla="*/ 31419 w 1504965"/>
              <a:gd name="connsiteY5" fmla="*/ 344984 h 2952993"/>
              <a:gd name="connsiteX6" fmla="*/ 72310 w 1504965"/>
              <a:gd name="connsiteY6" fmla="*/ 712039 h 2952993"/>
              <a:gd name="connsiteX7" fmla="*/ 95505 w 1504965"/>
              <a:gd name="connsiteY7" fmla="*/ 856825 h 2952993"/>
              <a:gd name="connsiteX8" fmla="*/ 175716 w 1504965"/>
              <a:gd name="connsiteY8" fmla="*/ 1322046 h 2952993"/>
              <a:gd name="connsiteX9" fmla="*/ 207800 w 1504965"/>
              <a:gd name="connsiteY9" fmla="*/ 1808657 h 2952993"/>
              <a:gd name="connsiteX10" fmla="*/ 170369 w 1504965"/>
              <a:gd name="connsiteY10" fmla="*/ 2241793 h 2952993"/>
              <a:gd name="connsiteX11" fmla="*/ 15295 w 1504965"/>
              <a:gd name="connsiteY11" fmla="*/ 2755141 h 2952993"/>
              <a:gd name="connsiteX12" fmla="*/ 9947 w 1504965"/>
              <a:gd name="connsiteY12" fmla="*/ 2936951 h 2952993"/>
              <a:gd name="connsiteX13" fmla="*/ 52726 w 1504965"/>
              <a:gd name="connsiteY13" fmla="*/ 2942299 h 2952993"/>
              <a:gd name="connsiteX14" fmla="*/ 550032 w 1504965"/>
              <a:gd name="connsiteY14" fmla="*/ 2952993 h 2952993"/>
              <a:gd name="connsiteX15" fmla="*/ 1421653 w 1504965"/>
              <a:gd name="connsiteY15" fmla="*/ 2942299 h 2952993"/>
              <a:gd name="connsiteX16" fmla="*/ 1469779 w 1504965"/>
              <a:gd name="connsiteY16" fmla="*/ 2942299 h 2952993"/>
              <a:gd name="connsiteX17" fmla="*/ 1491169 w 1504965"/>
              <a:gd name="connsiteY17" fmla="*/ 1621499 h 2952993"/>
              <a:gd name="connsiteX18" fmla="*/ 1475126 w 1504965"/>
              <a:gd name="connsiteY18" fmla="*/ 482509 h 2952993"/>
              <a:gd name="connsiteX19" fmla="*/ 1469779 w 1504965"/>
              <a:gd name="connsiteY19" fmla="*/ 300699 h 2952993"/>
              <a:gd name="connsiteX0" fmla="*/ 1544158 w 1579344"/>
              <a:gd name="connsiteY0" fmla="*/ 300699 h 2952993"/>
              <a:gd name="connsiteX1" fmla="*/ 1188074 w 1579344"/>
              <a:gd name="connsiteY1" fmla="*/ 224012 h 2952993"/>
              <a:gd name="connsiteX2" fmla="*/ 910134 w 1579344"/>
              <a:gd name="connsiteY2" fmla="*/ 145503 h 2952993"/>
              <a:gd name="connsiteX3" fmla="*/ 493761 w 1579344"/>
              <a:gd name="connsiteY3" fmla="*/ 275 h 2952993"/>
              <a:gd name="connsiteX4" fmla="*/ 325332 w 1579344"/>
              <a:gd name="connsiteY4" fmla="*/ 185244 h 2952993"/>
              <a:gd name="connsiteX5" fmla="*/ 105798 w 1579344"/>
              <a:gd name="connsiteY5" fmla="*/ 344984 h 2952993"/>
              <a:gd name="connsiteX6" fmla="*/ 146689 w 1579344"/>
              <a:gd name="connsiteY6" fmla="*/ 712039 h 2952993"/>
              <a:gd name="connsiteX7" fmla="*/ 169884 w 1579344"/>
              <a:gd name="connsiteY7" fmla="*/ 856825 h 2952993"/>
              <a:gd name="connsiteX8" fmla="*/ 1493 w 1579344"/>
              <a:gd name="connsiteY8" fmla="*/ 897983 h 2952993"/>
              <a:gd name="connsiteX9" fmla="*/ 282179 w 1579344"/>
              <a:gd name="connsiteY9" fmla="*/ 1808657 h 2952993"/>
              <a:gd name="connsiteX10" fmla="*/ 244748 w 1579344"/>
              <a:gd name="connsiteY10" fmla="*/ 2241793 h 2952993"/>
              <a:gd name="connsiteX11" fmla="*/ 89674 w 1579344"/>
              <a:gd name="connsiteY11" fmla="*/ 2755141 h 2952993"/>
              <a:gd name="connsiteX12" fmla="*/ 84326 w 1579344"/>
              <a:gd name="connsiteY12" fmla="*/ 2936951 h 2952993"/>
              <a:gd name="connsiteX13" fmla="*/ 127105 w 1579344"/>
              <a:gd name="connsiteY13" fmla="*/ 2942299 h 2952993"/>
              <a:gd name="connsiteX14" fmla="*/ 624411 w 1579344"/>
              <a:gd name="connsiteY14" fmla="*/ 2952993 h 2952993"/>
              <a:gd name="connsiteX15" fmla="*/ 1496032 w 1579344"/>
              <a:gd name="connsiteY15" fmla="*/ 2942299 h 2952993"/>
              <a:gd name="connsiteX16" fmla="*/ 1544158 w 1579344"/>
              <a:gd name="connsiteY16" fmla="*/ 2942299 h 2952993"/>
              <a:gd name="connsiteX17" fmla="*/ 1565548 w 1579344"/>
              <a:gd name="connsiteY17" fmla="*/ 1621499 h 2952993"/>
              <a:gd name="connsiteX18" fmla="*/ 1549505 w 1579344"/>
              <a:gd name="connsiteY18" fmla="*/ 482509 h 2952993"/>
              <a:gd name="connsiteX19" fmla="*/ 1544158 w 1579344"/>
              <a:gd name="connsiteY19" fmla="*/ 300699 h 2952993"/>
              <a:gd name="connsiteX0" fmla="*/ 1544158 w 1579344"/>
              <a:gd name="connsiteY0" fmla="*/ 300699 h 2952993"/>
              <a:gd name="connsiteX1" fmla="*/ 1188074 w 1579344"/>
              <a:gd name="connsiteY1" fmla="*/ 224012 h 2952993"/>
              <a:gd name="connsiteX2" fmla="*/ 910134 w 1579344"/>
              <a:gd name="connsiteY2" fmla="*/ 145503 h 2952993"/>
              <a:gd name="connsiteX3" fmla="*/ 493761 w 1579344"/>
              <a:gd name="connsiteY3" fmla="*/ 275 h 2952993"/>
              <a:gd name="connsiteX4" fmla="*/ 325332 w 1579344"/>
              <a:gd name="connsiteY4" fmla="*/ 185244 h 2952993"/>
              <a:gd name="connsiteX5" fmla="*/ 133420 w 1579344"/>
              <a:gd name="connsiteY5" fmla="*/ 393448 h 2952993"/>
              <a:gd name="connsiteX6" fmla="*/ 146689 w 1579344"/>
              <a:gd name="connsiteY6" fmla="*/ 712039 h 2952993"/>
              <a:gd name="connsiteX7" fmla="*/ 169884 w 1579344"/>
              <a:gd name="connsiteY7" fmla="*/ 856825 h 2952993"/>
              <a:gd name="connsiteX8" fmla="*/ 1493 w 1579344"/>
              <a:gd name="connsiteY8" fmla="*/ 897983 h 2952993"/>
              <a:gd name="connsiteX9" fmla="*/ 282179 w 1579344"/>
              <a:gd name="connsiteY9" fmla="*/ 1808657 h 2952993"/>
              <a:gd name="connsiteX10" fmla="*/ 244748 w 1579344"/>
              <a:gd name="connsiteY10" fmla="*/ 2241793 h 2952993"/>
              <a:gd name="connsiteX11" fmla="*/ 89674 w 1579344"/>
              <a:gd name="connsiteY11" fmla="*/ 2755141 h 2952993"/>
              <a:gd name="connsiteX12" fmla="*/ 84326 w 1579344"/>
              <a:gd name="connsiteY12" fmla="*/ 2936951 h 2952993"/>
              <a:gd name="connsiteX13" fmla="*/ 127105 w 1579344"/>
              <a:gd name="connsiteY13" fmla="*/ 2942299 h 2952993"/>
              <a:gd name="connsiteX14" fmla="*/ 624411 w 1579344"/>
              <a:gd name="connsiteY14" fmla="*/ 2952993 h 2952993"/>
              <a:gd name="connsiteX15" fmla="*/ 1496032 w 1579344"/>
              <a:gd name="connsiteY15" fmla="*/ 2942299 h 2952993"/>
              <a:gd name="connsiteX16" fmla="*/ 1544158 w 1579344"/>
              <a:gd name="connsiteY16" fmla="*/ 2942299 h 2952993"/>
              <a:gd name="connsiteX17" fmla="*/ 1565548 w 1579344"/>
              <a:gd name="connsiteY17" fmla="*/ 1621499 h 2952993"/>
              <a:gd name="connsiteX18" fmla="*/ 1549505 w 1579344"/>
              <a:gd name="connsiteY18" fmla="*/ 482509 h 2952993"/>
              <a:gd name="connsiteX19" fmla="*/ 1544158 w 1579344"/>
              <a:gd name="connsiteY19" fmla="*/ 300699 h 2952993"/>
              <a:gd name="connsiteX0" fmla="*/ 1544158 w 1579344"/>
              <a:gd name="connsiteY0" fmla="*/ 300464 h 2952758"/>
              <a:gd name="connsiteX1" fmla="*/ 1188074 w 1579344"/>
              <a:gd name="connsiteY1" fmla="*/ 223777 h 2952758"/>
              <a:gd name="connsiteX2" fmla="*/ 910134 w 1579344"/>
              <a:gd name="connsiteY2" fmla="*/ 145268 h 2952758"/>
              <a:gd name="connsiteX3" fmla="*/ 638845 w 1579344"/>
              <a:gd name="connsiteY3" fmla="*/ 168210 h 2952758"/>
              <a:gd name="connsiteX4" fmla="*/ 493761 w 1579344"/>
              <a:gd name="connsiteY4" fmla="*/ 40 h 2952758"/>
              <a:gd name="connsiteX5" fmla="*/ 325332 w 1579344"/>
              <a:gd name="connsiteY5" fmla="*/ 185009 h 2952758"/>
              <a:gd name="connsiteX6" fmla="*/ 133420 w 1579344"/>
              <a:gd name="connsiteY6" fmla="*/ 393213 h 2952758"/>
              <a:gd name="connsiteX7" fmla="*/ 146689 w 1579344"/>
              <a:gd name="connsiteY7" fmla="*/ 711804 h 2952758"/>
              <a:gd name="connsiteX8" fmla="*/ 169884 w 1579344"/>
              <a:gd name="connsiteY8" fmla="*/ 856590 h 2952758"/>
              <a:gd name="connsiteX9" fmla="*/ 1493 w 1579344"/>
              <a:gd name="connsiteY9" fmla="*/ 897748 h 2952758"/>
              <a:gd name="connsiteX10" fmla="*/ 282179 w 1579344"/>
              <a:gd name="connsiteY10" fmla="*/ 1808422 h 2952758"/>
              <a:gd name="connsiteX11" fmla="*/ 244748 w 1579344"/>
              <a:gd name="connsiteY11" fmla="*/ 2241558 h 2952758"/>
              <a:gd name="connsiteX12" fmla="*/ 89674 w 1579344"/>
              <a:gd name="connsiteY12" fmla="*/ 2754906 h 2952758"/>
              <a:gd name="connsiteX13" fmla="*/ 84326 w 1579344"/>
              <a:gd name="connsiteY13" fmla="*/ 2936716 h 2952758"/>
              <a:gd name="connsiteX14" fmla="*/ 127105 w 1579344"/>
              <a:gd name="connsiteY14" fmla="*/ 2942064 h 2952758"/>
              <a:gd name="connsiteX15" fmla="*/ 624411 w 1579344"/>
              <a:gd name="connsiteY15" fmla="*/ 2952758 h 2952758"/>
              <a:gd name="connsiteX16" fmla="*/ 1496032 w 1579344"/>
              <a:gd name="connsiteY16" fmla="*/ 2942064 h 2952758"/>
              <a:gd name="connsiteX17" fmla="*/ 1544158 w 1579344"/>
              <a:gd name="connsiteY17" fmla="*/ 2942064 h 2952758"/>
              <a:gd name="connsiteX18" fmla="*/ 1565548 w 1579344"/>
              <a:gd name="connsiteY18" fmla="*/ 1621264 h 2952758"/>
              <a:gd name="connsiteX19" fmla="*/ 1549505 w 1579344"/>
              <a:gd name="connsiteY19" fmla="*/ 482274 h 2952758"/>
              <a:gd name="connsiteX20" fmla="*/ 1544158 w 1579344"/>
              <a:gd name="connsiteY20" fmla="*/ 300464 h 2952758"/>
              <a:gd name="connsiteX0" fmla="*/ 1544158 w 1579344"/>
              <a:gd name="connsiteY0" fmla="*/ 300436 h 2952730"/>
              <a:gd name="connsiteX1" fmla="*/ 1188074 w 1579344"/>
              <a:gd name="connsiteY1" fmla="*/ 223749 h 2952730"/>
              <a:gd name="connsiteX2" fmla="*/ 910134 w 1579344"/>
              <a:gd name="connsiteY2" fmla="*/ 145240 h 2952730"/>
              <a:gd name="connsiteX3" fmla="*/ 638845 w 1579344"/>
              <a:gd name="connsiteY3" fmla="*/ 168182 h 2952730"/>
              <a:gd name="connsiteX4" fmla="*/ 493761 w 1579344"/>
              <a:gd name="connsiteY4" fmla="*/ 12 h 2952730"/>
              <a:gd name="connsiteX5" fmla="*/ 297710 w 1579344"/>
              <a:gd name="connsiteY5" fmla="*/ 160750 h 2952730"/>
              <a:gd name="connsiteX6" fmla="*/ 133420 w 1579344"/>
              <a:gd name="connsiteY6" fmla="*/ 393185 h 2952730"/>
              <a:gd name="connsiteX7" fmla="*/ 146689 w 1579344"/>
              <a:gd name="connsiteY7" fmla="*/ 711776 h 2952730"/>
              <a:gd name="connsiteX8" fmla="*/ 169884 w 1579344"/>
              <a:gd name="connsiteY8" fmla="*/ 856562 h 2952730"/>
              <a:gd name="connsiteX9" fmla="*/ 1493 w 1579344"/>
              <a:gd name="connsiteY9" fmla="*/ 897720 h 2952730"/>
              <a:gd name="connsiteX10" fmla="*/ 282179 w 1579344"/>
              <a:gd name="connsiteY10" fmla="*/ 1808394 h 2952730"/>
              <a:gd name="connsiteX11" fmla="*/ 244748 w 1579344"/>
              <a:gd name="connsiteY11" fmla="*/ 2241530 h 2952730"/>
              <a:gd name="connsiteX12" fmla="*/ 89674 w 1579344"/>
              <a:gd name="connsiteY12" fmla="*/ 2754878 h 2952730"/>
              <a:gd name="connsiteX13" fmla="*/ 84326 w 1579344"/>
              <a:gd name="connsiteY13" fmla="*/ 2936688 h 2952730"/>
              <a:gd name="connsiteX14" fmla="*/ 127105 w 1579344"/>
              <a:gd name="connsiteY14" fmla="*/ 2942036 h 2952730"/>
              <a:gd name="connsiteX15" fmla="*/ 624411 w 1579344"/>
              <a:gd name="connsiteY15" fmla="*/ 2952730 h 2952730"/>
              <a:gd name="connsiteX16" fmla="*/ 1496032 w 1579344"/>
              <a:gd name="connsiteY16" fmla="*/ 2942036 h 2952730"/>
              <a:gd name="connsiteX17" fmla="*/ 1544158 w 1579344"/>
              <a:gd name="connsiteY17" fmla="*/ 2942036 h 2952730"/>
              <a:gd name="connsiteX18" fmla="*/ 1565548 w 1579344"/>
              <a:gd name="connsiteY18" fmla="*/ 1621236 h 2952730"/>
              <a:gd name="connsiteX19" fmla="*/ 1549505 w 1579344"/>
              <a:gd name="connsiteY19" fmla="*/ 482246 h 2952730"/>
              <a:gd name="connsiteX20" fmla="*/ 1544158 w 1579344"/>
              <a:gd name="connsiteY20" fmla="*/ 300436 h 2952730"/>
              <a:gd name="connsiteX0" fmla="*/ 1544158 w 1579344"/>
              <a:gd name="connsiteY0" fmla="*/ 179992 h 2832286"/>
              <a:gd name="connsiteX1" fmla="*/ 1188074 w 1579344"/>
              <a:gd name="connsiteY1" fmla="*/ 103305 h 2832286"/>
              <a:gd name="connsiteX2" fmla="*/ 910134 w 1579344"/>
              <a:gd name="connsiteY2" fmla="*/ 24796 h 2832286"/>
              <a:gd name="connsiteX3" fmla="*/ 638845 w 1579344"/>
              <a:gd name="connsiteY3" fmla="*/ 47738 h 2832286"/>
              <a:gd name="connsiteX4" fmla="*/ 507573 w 1579344"/>
              <a:gd name="connsiteY4" fmla="*/ 729 h 2832286"/>
              <a:gd name="connsiteX5" fmla="*/ 297710 w 1579344"/>
              <a:gd name="connsiteY5" fmla="*/ 40306 h 2832286"/>
              <a:gd name="connsiteX6" fmla="*/ 133420 w 1579344"/>
              <a:gd name="connsiteY6" fmla="*/ 272741 h 2832286"/>
              <a:gd name="connsiteX7" fmla="*/ 146689 w 1579344"/>
              <a:gd name="connsiteY7" fmla="*/ 591332 h 2832286"/>
              <a:gd name="connsiteX8" fmla="*/ 169884 w 1579344"/>
              <a:gd name="connsiteY8" fmla="*/ 736118 h 2832286"/>
              <a:gd name="connsiteX9" fmla="*/ 1493 w 1579344"/>
              <a:gd name="connsiteY9" fmla="*/ 777276 h 2832286"/>
              <a:gd name="connsiteX10" fmla="*/ 282179 w 1579344"/>
              <a:gd name="connsiteY10" fmla="*/ 1687950 h 2832286"/>
              <a:gd name="connsiteX11" fmla="*/ 244748 w 1579344"/>
              <a:gd name="connsiteY11" fmla="*/ 2121086 h 2832286"/>
              <a:gd name="connsiteX12" fmla="*/ 89674 w 1579344"/>
              <a:gd name="connsiteY12" fmla="*/ 2634434 h 2832286"/>
              <a:gd name="connsiteX13" fmla="*/ 84326 w 1579344"/>
              <a:gd name="connsiteY13" fmla="*/ 2816244 h 2832286"/>
              <a:gd name="connsiteX14" fmla="*/ 127105 w 1579344"/>
              <a:gd name="connsiteY14" fmla="*/ 2821592 h 2832286"/>
              <a:gd name="connsiteX15" fmla="*/ 624411 w 1579344"/>
              <a:gd name="connsiteY15" fmla="*/ 2832286 h 2832286"/>
              <a:gd name="connsiteX16" fmla="*/ 1496032 w 1579344"/>
              <a:gd name="connsiteY16" fmla="*/ 2821592 h 2832286"/>
              <a:gd name="connsiteX17" fmla="*/ 1544158 w 1579344"/>
              <a:gd name="connsiteY17" fmla="*/ 2821592 h 2832286"/>
              <a:gd name="connsiteX18" fmla="*/ 1565548 w 1579344"/>
              <a:gd name="connsiteY18" fmla="*/ 1500792 h 2832286"/>
              <a:gd name="connsiteX19" fmla="*/ 1549505 w 1579344"/>
              <a:gd name="connsiteY19" fmla="*/ 361802 h 2832286"/>
              <a:gd name="connsiteX20" fmla="*/ 1544158 w 1579344"/>
              <a:gd name="connsiteY20" fmla="*/ 179992 h 2832286"/>
              <a:gd name="connsiteX0" fmla="*/ 1544158 w 1579344"/>
              <a:gd name="connsiteY0" fmla="*/ 179992 h 2836306"/>
              <a:gd name="connsiteX1" fmla="*/ 1188074 w 1579344"/>
              <a:gd name="connsiteY1" fmla="*/ 103305 h 2836306"/>
              <a:gd name="connsiteX2" fmla="*/ 910134 w 1579344"/>
              <a:gd name="connsiteY2" fmla="*/ 24796 h 2836306"/>
              <a:gd name="connsiteX3" fmla="*/ 638845 w 1579344"/>
              <a:gd name="connsiteY3" fmla="*/ 47738 h 2836306"/>
              <a:gd name="connsiteX4" fmla="*/ 507573 w 1579344"/>
              <a:gd name="connsiteY4" fmla="*/ 729 h 2836306"/>
              <a:gd name="connsiteX5" fmla="*/ 297710 w 1579344"/>
              <a:gd name="connsiteY5" fmla="*/ 40306 h 2836306"/>
              <a:gd name="connsiteX6" fmla="*/ 133420 w 1579344"/>
              <a:gd name="connsiteY6" fmla="*/ 272741 h 2836306"/>
              <a:gd name="connsiteX7" fmla="*/ 146689 w 1579344"/>
              <a:gd name="connsiteY7" fmla="*/ 591332 h 2836306"/>
              <a:gd name="connsiteX8" fmla="*/ 169884 w 1579344"/>
              <a:gd name="connsiteY8" fmla="*/ 736118 h 2836306"/>
              <a:gd name="connsiteX9" fmla="*/ 1493 w 1579344"/>
              <a:gd name="connsiteY9" fmla="*/ 777276 h 2836306"/>
              <a:gd name="connsiteX10" fmla="*/ 282179 w 1579344"/>
              <a:gd name="connsiteY10" fmla="*/ 1687950 h 2836306"/>
              <a:gd name="connsiteX11" fmla="*/ 244748 w 1579344"/>
              <a:gd name="connsiteY11" fmla="*/ 2121086 h 2836306"/>
              <a:gd name="connsiteX12" fmla="*/ 89674 w 1579344"/>
              <a:gd name="connsiteY12" fmla="*/ 2634434 h 2836306"/>
              <a:gd name="connsiteX13" fmla="*/ 84326 w 1579344"/>
              <a:gd name="connsiteY13" fmla="*/ 2816244 h 2836306"/>
              <a:gd name="connsiteX14" fmla="*/ 624411 w 1579344"/>
              <a:gd name="connsiteY14" fmla="*/ 2832286 h 2836306"/>
              <a:gd name="connsiteX15" fmla="*/ 1496032 w 1579344"/>
              <a:gd name="connsiteY15" fmla="*/ 2821592 h 2836306"/>
              <a:gd name="connsiteX16" fmla="*/ 1544158 w 1579344"/>
              <a:gd name="connsiteY16" fmla="*/ 2821592 h 2836306"/>
              <a:gd name="connsiteX17" fmla="*/ 1565548 w 1579344"/>
              <a:gd name="connsiteY17" fmla="*/ 1500792 h 2836306"/>
              <a:gd name="connsiteX18" fmla="*/ 1549505 w 1579344"/>
              <a:gd name="connsiteY18" fmla="*/ 361802 h 2836306"/>
              <a:gd name="connsiteX19" fmla="*/ 1544158 w 1579344"/>
              <a:gd name="connsiteY19" fmla="*/ 179992 h 2836306"/>
              <a:gd name="connsiteX0" fmla="*/ 1544158 w 1571962"/>
              <a:gd name="connsiteY0" fmla="*/ 179992 h 2880034"/>
              <a:gd name="connsiteX1" fmla="*/ 1188074 w 1571962"/>
              <a:gd name="connsiteY1" fmla="*/ 103305 h 2880034"/>
              <a:gd name="connsiteX2" fmla="*/ 910134 w 1571962"/>
              <a:gd name="connsiteY2" fmla="*/ 24796 h 2880034"/>
              <a:gd name="connsiteX3" fmla="*/ 638845 w 1571962"/>
              <a:gd name="connsiteY3" fmla="*/ 47738 h 2880034"/>
              <a:gd name="connsiteX4" fmla="*/ 507573 w 1571962"/>
              <a:gd name="connsiteY4" fmla="*/ 729 h 2880034"/>
              <a:gd name="connsiteX5" fmla="*/ 297710 w 1571962"/>
              <a:gd name="connsiteY5" fmla="*/ 40306 h 2880034"/>
              <a:gd name="connsiteX6" fmla="*/ 133420 w 1571962"/>
              <a:gd name="connsiteY6" fmla="*/ 272741 h 2880034"/>
              <a:gd name="connsiteX7" fmla="*/ 146689 w 1571962"/>
              <a:gd name="connsiteY7" fmla="*/ 591332 h 2880034"/>
              <a:gd name="connsiteX8" fmla="*/ 169884 w 1571962"/>
              <a:gd name="connsiteY8" fmla="*/ 736118 h 2880034"/>
              <a:gd name="connsiteX9" fmla="*/ 1493 w 1571962"/>
              <a:gd name="connsiteY9" fmla="*/ 777276 h 2880034"/>
              <a:gd name="connsiteX10" fmla="*/ 282179 w 1571962"/>
              <a:gd name="connsiteY10" fmla="*/ 1687950 h 2880034"/>
              <a:gd name="connsiteX11" fmla="*/ 244748 w 1571962"/>
              <a:gd name="connsiteY11" fmla="*/ 2121086 h 2880034"/>
              <a:gd name="connsiteX12" fmla="*/ 89674 w 1571962"/>
              <a:gd name="connsiteY12" fmla="*/ 2634434 h 2880034"/>
              <a:gd name="connsiteX13" fmla="*/ 84326 w 1571962"/>
              <a:gd name="connsiteY13" fmla="*/ 2816244 h 2880034"/>
              <a:gd name="connsiteX14" fmla="*/ 1031842 w 1571962"/>
              <a:gd name="connsiteY14" fmla="*/ 2032624 h 2880034"/>
              <a:gd name="connsiteX15" fmla="*/ 1496032 w 1571962"/>
              <a:gd name="connsiteY15" fmla="*/ 2821592 h 2880034"/>
              <a:gd name="connsiteX16" fmla="*/ 1544158 w 1571962"/>
              <a:gd name="connsiteY16" fmla="*/ 2821592 h 2880034"/>
              <a:gd name="connsiteX17" fmla="*/ 1565548 w 1571962"/>
              <a:gd name="connsiteY17" fmla="*/ 1500792 h 2880034"/>
              <a:gd name="connsiteX18" fmla="*/ 1549505 w 1571962"/>
              <a:gd name="connsiteY18" fmla="*/ 361802 h 2880034"/>
              <a:gd name="connsiteX19" fmla="*/ 1544158 w 1571962"/>
              <a:gd name="connsiteY19" fmla="*/ 179992 h 2880034"/>
              <a:gd name="connsiteX0" fmla="*/ 1544158 w 1571962"/>
              <a:gd name="connsiteY0" fmla="*/ 179992 h 2880034"/>
              <a:gd name="connsiteX1" fmla="*/ 1188074 w 1571962"/>
              <a:gd name="connsiteY1" fmla="*/ 103305 h 2880034"/>
              <a:gd name="connsiteX2" fmla="*/ 910134 w 1571962"/>
              <a:gd name="connsiteY2" fmla="*/ 24796 h 2880034"/>
              <a:gd name="connsiteX3" fmla="*/ 638845 w 1571962"/>
              <a:gd name="connsiteY3" fmla="*/ 47738 h 2880034"/>
              <a:gd name="connsiteX4" fmla="*/ 507573 w 1571962"/>
              <a:gd name="connsiteY4" fmla="*/ 729 h 2880034"/>
              <a:gd name="connsiteX5" fmla="*/ 297710 w 1571962"/>
              <a:gd name="connsiteY5" fmla="*/ 40306 h 2880034"/>
              <a:gd name="connsiteX6" fmla="*/ 133420 w 1571962"/>
              <a:gd name="connsiteY6" fmla="*/ 272741 h 2880034"/>
              <a:gd name="connsiteX7" fmla="*/ 146689 w 1571962"/>
              <a:gd name="connsiteY7" fmla="*/ 591332 h 2880034"/>
              <a:gd name="connsiteX8" fmla="*/ 169884 w 1571962"/>
              <a:gd name="connsiteY8" fmla="*/ 736118 h 2880034"/>
              <a:gd name="connsiteX9" fmla="*/ 1493 w 1571962"/>
              <a:gd name="connsiteY9" fmla="*/ 777276 h 2880034"/>
              <a:gd name="connsiteX10" fmla="*/ 282179 w 1571962"/>
              <a:gd name="connsiteY10" fmla="*/ 1687950 h 2880034"/>
              <a:gd name="connsiteX11" fmla="*/ 244748 w 1571962"/>
              <a:gd name="connsiteY11" fmla="*/ 2121086 h 2880034"/>
              <a:gd name="connsiteX12" fmla="*/ 89674 w 1571962"/>
              <a:gd name="connsiteY12" fmla="*/ 2634434 h 2880034"/>
              <a:gd name="connsiteX13" fmla="*/ 1031842 w 1571962"/>
              <a:gd name="connsiteY13" fmla="*/ 2032624 h 2880034"/>
              <a:gd name="connsiteX14" fmla="*/ 1496032 w 1571962"/>
              <a:gd name="connsiteY14" fmla="*/ 2821592 h 2880034"/>
              <a:gd name="connsiteX15" fmla="*/ 1544158 w 1571962"/>
              <a:gd name="connsiteY15" fmla="*/ 2821592 h 2880034"/>
              <a:gd name="connsiteX16" fmla="*/ 1565548 w 1571962"/>
              <a:gd name="connsiteY16" fmla="*/ 1500792 h 2880034"/>
              <a:gd name="connsiteX17" fmla="*/ 1549505 w 1571962"/>
              <a:gd name="connsiteY17" fmla="*/ 361802 h 2880034"/>
              <a:gd name="connsiteX18" fmla="*/ 1544158 w 1571962"/>
              <a:gd name="connsiteY18" fmla="*/ 179992 h 2880034"/>
              <a:gd name="connsiteX0" fmla="*/ 1544158 w 1571962"/>
              <a:gd name="connsiteY0" fmla="*/ 179992 h 2880034"/>
              <a:gd name="connsiteX1" fmla="*/ 1188074 w 1571962"/>
              <a:gd name="connsiteY1" fmla="*/ 103305 h 2880034"/>
              <a:gd name="connsiteX2" fmla="*/ 910134 w 1571962"/>
              <a:gd name="connsiteY2" fmla="*/ 24796 h 2880034"/>
              <a:gd name="connsiteX3" fmla="*/ 638845 w 1571962"/>
              <a:gd name="connsiteY3" fmla="*/ 47738 h 2880034"/>
              <a:gd name="connsiteX4" fmla="*/ 507573 w 1571962"/>
              <a:gd name="connsiteY4" fmla="*/ 729 h 2880034"/>
              <a:gd name="connsiteX5" fmla="*/ 297710 w 1571962"/>
              <a:gd name="connsiteY5" fmla="*/ 40306 h 2880034"/>
              <a:gd name="connsiteX6" fmla="*/ 133420 w 1571962"/>
              <a:gd name="connsiteY6" fmla="*/ 272741 h 2880034"/>
              <a:gd name="connsiteX7" fmla="*/ 146689 w 1571962"/>
              <a:gd name="connsiteY7" fmla="*/ 591332 h 2880034"/>
              <a:gd name="connsiteX8" fmla="*/ 169884 w 1571962"/>
              <a:gd name="connsiteY8" fmla="*/ 736118 h 2880034"/>
              <a:gd name="connsiteX9" fmla="*/ 1493 w 1571962"/>
              <a:gd name="connsiteY9" fmla="*/ 777276 h 2880034"/>
              <a:gd name="connsiteX10" fmla="*/ 282179 w 1571962"/>
              <a:gd name="connsiteY10" fmla="*/ 1687950 h 2880034"/>
              <a:gd name="connsiteX11" fmla="*/ 244748 w 1571962"/>
              <a:gd name="connsiteY11" fmla="*/ 2121086 h 2880034"/>
              <a:gd name="connsiteX12" fmla="*/ 1031842 w 1571962"/>
              <a:gd name="connsiteY12" fmla="*/ 2032624 h 2880034"/>
              <a:gd name="connsiteX13" fmla="*/ 1496032 w 1571962"/>
              <a:gd name="connsiteY13" fmla="*/ 2821592 h 2880034"/>
              <a:gd name="connsiteX14" fmla="*/ 1544158 w 1571962"/>
              <a:gd name="connsiteY14" fmla="*/ 2821592 h 2880034"/>
              <a:gd name="connsiteX15" fmla="*/ 1565548 w 1571962"/>
              <a:gd name="connsiteY15" fmla="*/ 1500792 h 2880034"/>
              <a:gd name="connsiteX16" fmla="*/ 1549505 w 1571962"/>
              <a:gd name="connsiteY16" fmla="*/ 361802 h 2880034"/>
              <a:gd name="connsiteX17" fmla="*/ 1544158 w 1571962"/>
              <a:gd name="connsiteY17" fmla="*/ 179992 h 2880034"/>
              <a:gd name="connsiteX0" fmla="*/ 1544158 w 1571962"/>
              <a:gd name="connsiteY0" fmla="*/ 179992 h 2880034"/>
              <a:gd name="connsiteX1" fmla="*/ 1188074 w 1571962"/>
              <a:gd name="connsiteY1" fmla="*/ 103305 h 2880034"/>
              <a:gd name="connsiteX2" fmla="*/ 910134 w 1571962"/>
              <a:gd name="connsiteY2" fmla="*/ 24796 h 2880034"/>
              <a:gd name="connsiteX3" fmla="*/ 638845 w 1571962"/>
              <a:gd name="connsiteY3" fmla="*/ 47738 h 2880034"/>
              <a:gd name="connsiteX4" fmla="*/ 507573 w 1571962"/>
              <a:gd name="connsiteY4" fmla="*/ 729 h 2880034"/>
              <a:gd name="connsiteX5" fmla="*/ 297710 w 1571962"/>
              <a:gd name="connsiteY5" fmla="*/ 40306 h 2880034"/>
              <a:gd name="connsiteX6" fmla="*/ 133420 w 1571962"/>
              <a:gd name="connsiteY6" fmla="*/ 272741 h 2880034"/>
              <a:gd name="connsiteX7" fmla="*/ 146689 w 1571962"/>
              <a:gd name="connsiteY7" fmla="*/ 591332 h 2880034"/>
              <a:gd name="connsiteX8" fmla="*/ 169884 w 1571962"/>
              <a:gd name="connsiteY8" fmla="*/ 736118 h 2880034"/>
              <a:gd name="connsiteX9" fmla="*/ 1493 w 1571962"/>
              <a:gd name="connsiteY9" fmla="*/ 777276 h 2880034"/>
              <a:gd name="connsiteX10" fmla="*/ 282179 w 1571962"/>
              <a:gd name="connsiteY10" fmla="*/ 1687950 h 2880034"/>
              <a:gd name="connsiteX11" fmla="*/ 92825 w 1571962"/>
              <a:gd name="connsiteY11" fmla="*/ 2024158 h 2880034"/>
              <a:gd name="connsiteX12" fmla="*/ 1031842 w 1571962"/>
              <a:gd name="connsiteY12" fmla="*/ 2032624 h 2880034"/>
              <a:gd name="connsiteX13" fmla="*/ 1496032 w 1571962"/>
              <a:gd name="connsiteY13" fmla="*/ 2821592 h 2880034"/>
              <a:gd name="connsiteX14" fmla="*/ 1544158 w 1571962"/>
              <a:gd name="connsiteY14" fmla="*/ 2821592 h 2880034"/>
              <a:gd name="connsiteX15" fmla="*/ 1565548 w 1571962"/>
              <a:gd name="connsiteY15" fmla="*/ 1500792 h 2880034"/>
              <a:gd name="connsiteX16" fmla="*/ 1549505 w 1571962"/>
              <a:gd name="connsiteY16" fmla="*/ 361802 h 2880034"/>
              <a:gd name="connsiteX17" fmla="*/ 1544158 w 1571962"/>
              <a:gd name="connsiteY17" fmla="*/ 179992 h 2880034"/>
              <a:gd name="connsiteX0" fmla="*/ 1545924 w 1573728"/>
              <a:gd name="connsiteY0" fmla="*/ 179992 h 2880034"/>
              <a:gd name="connsiteX1" fmla="*/ 1189840 w 1573728"/>
              <a:gd name="connsiteY1" fmla="*/ 103305 h 2880034"/>
              <a:gd name="connsiteX2" fmla="*/ 911900 w 1573728"/>
              <a:gd name="connsiteY2" fmla="*/ 24796 h 2880034"/>
              <a:gd name="connsiteX3" fmla="*/ 640611 w 1573728"/>
              <a:gd name="connsiteY3" fmla="*/ 47738 h 2880034"/>
              <a:gd name="connsiteX4" fmla="*/ 509339 w 1573728"/>
              <a:gd name="connsiteY4" fmla="*/ 729 h 2880034"/>
              <a:gd name="connsiteX5" fmla="*/ 299476 w 1573728"/>
              <a:gd name="connsiteY5" fmla="*/ 40306 h 2880034"/>
              <a:gd name="connsiteX6" fmla="*/ 135186 w 1573728"/>
              <a:gd name="connsiteY6" fmla="*/ 272741 h 2880034"/>
              <a:gd name="connsiteX7" fmla="*/ 148455 w 1573728"/>
              <a:gd name="connsiteY7" fmla="*/ 591332 h 2880034"/>
              <a:gd name="connsiteX8" fmla="*/ 171650 w 1573728"/>
              <a:gd name="connsiteY8" fmla="*/ 736118 h 2880034"/>
              <a:gd name="connsiteX9" fmla="*/ 3259 w 1573728"/>
              <a:gd name="connsiteY9" fmla="*/ 777276 h 2880034"/>
              <a:gd name="connsiteX10" fmla="*/ 62966 w 1573728"/>
              <a:gd name="connsiteY10" fmla="*/ 1506209 h 2880034"/>
              <a:gd name="connsiteX11" fmla="*/ 94591 w 1573728"/>
              <a:gd name="connsiteY11" fmla="*/ 2024158 h 2880034"/>
              <a:gd name="connsiteX12" fmla="*/ 1033608 w 1573728"/>
              <a:gd name="connsiteY12" fmla="*/ 2032624 h 2880034"/>
              <a:gd name="connsiteX13" fmla="*/ 1497798 w 1573728"/>
              <a:gd name="connsiteY13" fmla="*/ 2821592 h 2880034"/>
              <a:gd name="connsiteX14" fmla="*/ 1545924 w 1573728"/>
              <a:gd name="connsiteY14" fmla="*/ 2821592 h 2880034"/>
              <a:gd name="connsiteX15" fmla="*/ 1567314 w 1573728"/>
              <a:gd name="connsiteY15" fmla="*/ 1500792 h 2880034"/>
              <a:gd name="connsiteX16" fmla="*/ 1551271 w 1573728"/>
              <a:gd name="connsiteY16" fmla="*/ 361802 h 2880034"/>
              <a:gd name="connsiteX17" fmla="*/ 1545924 w 1573728"/>
              <a:gd name="connsiteY17" fmla="*/ 179992 h 2880034"/>
              <a:gd name="connsiteX0" fmla="*/ 1545924 w 1591628"/>
              <a:gd name="connsiteY0" fmla="*/ 179992 h 2828898"/>
              <a:gd name="connsiteX1" fmla="*/ 1189840 w 1591628"/>
              <a:gd name="connsiteY1" fmla="*/ 103305 h 2828898"/>
              <a:gd name="connsiteX2" fmla="*/ 911900 w 1591628"/>
              <a:gd name="connsiteY2" fmla="*/ 24796 h 2828898"/>
              <a:gd name="connsiteX3" fmla="*/ 640611 w 1591628"/>
              <a:gd name="connsiteY3" fmla="*/ 47738 h 2828898"/>
              <a:gd name="connsiteX4" fmla="*/ 509339 w 1591628"/>
              <a:gd name="connsiteY4" fmla="*/ 729 h 2828898"/>
              <a:gd name="connsiteX5" fmla="*/ 299476 w 1591628"/>
              <a:gd name="connsiteY5" fmla="*/ 40306 h 2828898"/>
              <a:gd name="connsiteX6" fmla="*/ 135186 w 1591628"/>
              <a:gd name="connsiteY6" fmla="*/ 272741 h 2828898"/>
              <a:gd name="connsiteX7" fmla="*/ 148455 w 1591628"/>
              <a:gd name="connsiteY7" fmla="*/ 591332 h 2828898"/>
              <a:gd name="connsiteX8" fmla="*/ 171650 w 1591628"/>
              <a:gd name="connsiteY8" fmla="*/ 736118 h 2828898"/>
              <a:gd name="connsiteX9" fmla="*/ 3259 w 1591628"/>
              <a:gd name="connsiteY9" fmla="*/ 777276 h 2828898"/>
              <a:gd name="connsiteX10" fmla="*/ 62966 w 1591628"/>
              <a:gd name="connsiteY10" fmla="*/ 1506209 h 2828898"/>
              <a:gd name="connsiteX11" fmla="*/ 94591 w 1591628"/>
              <a:gd name="connsiteY11" fmla="*/ 2024158 h 2828898"/>
              <a:gd name="connsiteX12" fmla="*/ 1033608 w 1591628"/>
              <a:gd name="connsiteY12" fmla="*/ 2032624 h 2828898"/>
              <a:gd name="connsiteX13" fmla="*/ 1545924 w 1591628"/>
              <a:gd name="connsiteY13" fmla="*/ 2821592 h 2828898"/>
              <a:gd name="connsiteX14" fmla="*/ 1567314 w 1591628"/>
              <a:gd name="connsiteY14" fmla="*/ 1500792 h 2828898"/>
              <a:gd name="connsiteX15" fmla="*/ 1551271 w 1591628"/>
              <a:gd name="connsiteY15" fmla="*/ 361802 h 2828898"/>
              <a:gd name="connsiteX16" fmla="*/ 1545924 w 1591628"/>
              <a:gd name="connsiteY16" fmla="*/ 179992 h 2828898"/>
              <a:gd name="connsiteX0" fmla="*/ 1545924 w 1602233"/>
              <a:gd name="connsiteY0" fmla="*/ 179992 h 2094146"/>
              <a:gd name="connsiteX1" fmla="*/ 1189840 w 1602233"/>
              <a:gd name="connsiteY1" fmla="*/ 103305 h 2094146"/>
              <a:gd name="connsiteX2" fmla="*/ 911900 w 1602233"/>
              <a:gd name="connsiteY2" fmla="*/ 24796 h 2094146"/>
              <a:gd name="connsiteX3" fmla="*/ 640611 w 1602233"/>
              <a:gd name="connsiteY3" fmla="*/ 47738 h 2094146"/>
              <a:gd name="connsiteX4" fmla="*/ 509339 w 1602233"/>
              <a:gd name="connsiteY4" fmla="*/ 729 h 2094146"/>
              <a:gd name="connsiteX5" fmla="*/ 299476 w 1602233"/>
              <a:gd name="connsiteY5" fmla="*/ 40306 h 2094146"/>
              <a:gd name="connsiteX6" fmla="*/ 135186 w 1602233"/>
              <a:gd name="connsiteY6" fmla="*/ 272741 h 2094146"/>
              <a:gd name="connsiteX7" fmla="*/ 148455 w 1602233"/>
              <a:gd name="connsiteY7" fmla="*/ 591332 h 2094146"/>
              <a:gd name="connsiteX8" fmla="*/ 171650 w 1602233"/>
              <a:gd name="connsiteY8" fmla="*/ 736118 h 2094146"/>
              <a:gd name="connsiteX9" fmla="*/ 3259 w 1602233"/>
              <a:gd name="connsiteY9" fmla="*/ 777276 h 2094146"/>
              <a:gd name="connsiteX10" fmla="*/ 62966 w 1602233"/>
              <a:gd name="connsiteY10" fmla="*/ 1506209 h 2094146"/>
              <a:gd name="connsiteX11" fmla="*/ 94591 w 1602233"/>
              <a:gd name="connsiteY11" fmla="*/ 2024158 h 2094146"/>
              <a:gd name="connsiteX12" fmla="*/ 1033608 w 1602233"/>
              <a:gd name="connsiteY12" fmla="*/ 2032624 h 2094146"/>
              <a:gd name="connsiteX13" fmla="*/ 1567314 w 1602233"/>
              <a:gd name="connsiteY13" fmla="*/ 1500792 h 2094146"/>
              <a:gd name="connsiteX14" fmla="*/ 1551271 w 1602233"/>
              <a:gd name="connsiteY14" fmla="*/ 361802 h 2094146"/>
              <a:gd name="connsiteX15" fmla="*/ 1545924 w 1602233"/>
              <a:gd name="connsiteY15" fmla="*/ 179992 h 2094146"/>
              <a:gd name="connsiteX0" fmla="*/ 1545924 w 1577775"/>
              <a:gd name="connsiteY0" fmla="*/ 179992 h 2073992"/>
              <a:gd name="connsiteX1" fmla="*/ 1189840 w 1577775"/>
              <a:gd name="connsiteY1" fmla="*/ 103305 h 2073992"/>
              <a:gd name="connsiteX2" fmla="*/ 911900 w 1577775"/>
              <a:gd name="connsiteY2" fmla="*/ 24796 h 2073992"/>
              <a:gd name="connsiteX3" fmla="*/ 640611 w 1577775"/>
              <a:gd name="connsiteY3" fmla="*/ 47738 h 2073992"/>
              <a:gd name="connsiteX4" fmla="*/ 509339 w 1577775"/>
              <a:gd name="connsiteY4" fmla="*/ 729 h 2073992"/>
              <a:gd name="connsiteX5" fmla="*/ 299476 w 1577775"/>
              <a:gd name="connsiteY5" fmla="*/ 40306 h 2073992"/>
              <a:gd name="connsiteX6" fmla="*/ 135186 w 1577775"/>
              <a:gd name="connsiteY6" fmla="*/ 272741 h 2073992"/>
              <a:gd name="connsiteX7" fmla="*/ 148455 w 1577775"/>
              <a:gd name="connsiteY7" fmla="*/ 591332 h 2073992"/>
              <a:gd name="connsiteX8" fmla="*/ 171650 w 1577775"/>
              <a:gd name="connsiteY8" fmla="*/ 736118 h 2073992"/>
              <a:gd name="connsiteX9" fmla="*/ 3259 w 1577775"/>
              <a:gd name="connsiteY9" fmla="*/ 777276 h 2073992"/>
              <a:gd name="connsiteX10" fmla="*/ 62966 w 1577775"/>
              <a:gd name="connsiteY10" fmla="*/ 1506209 h 2073992"/>
              <a:gd name="connsiteX11" fmla="*/ 94591 w 1577775"/>
              <a:gd name="connsiteY11" fmla="*/ 2024158 h 2073992"/>
              <a:gd name="connsiteX12" fmla="*/ 1033608 w 1577775"/>
              <a:gd name="connsiteY12" fmla="*/ 2032624 h 2073992"/>
              <a:gd name="connsiteX13" fmla="*/ 1463730 w 1577775"/>
              <a:gd name="connsiteY13" fmla="*/ 1840041 h 2073992"/>
              <a:gd name="connsiteX14" fmla="*/ 1551271 w 1577775"/>
              <a:gd name="connsiteY14" fmla="*/ 361802 h 2073992"/>
              <a:gd name="connsiteX15" fmla="*/ 1545924 w 1577775"/>
              <a:gd name="connsiteY15" fmla="*/ 179992 h 2073992"/>
              <a:gd name="connsiteX0" fmla="*/ 1545924 w 1555509"/>
              <a:gd name="connsiteY0" fmla="*/ 179992 h 2073992"/>
              <a:gd name="connsiteX1" fmla="*/ 1189840 w 1555509"/>
              <a:gd name="connsiteY1" fmla="*/ 103305 h 2073992"/>
              <a:gd name="connsiteX2" fmla="*/ 911900 w 1555509"/>
              <a:gd name="connsiteY2" fmla="*/ 24796 h 2073992"/>
              <a:gd name="connsiteX3" fmla="*/ 640611 w 1555509"/>
              <a:gd name="connsiteY3" fmla="*/ 47738 h 2073992"/>
              <a:gd name="connsiteX4" fmla="*/ 509339 w 1555509"/>
              <a:gd name="connsiteY4" fmla="*/ 729 h 2073992"/>
              <a:gd name="connsiteX5" fmla="*/ 299476 w 1555509"/>
              <a:gd name="connsiteY5" fmla="*/ 40306 h 2073992"/>
              <a:gd name="connsiteX6" fmla="*/ 135186 w 1555509"/>
              <a:gd name="connsiteY6" fmla="*/ 272741 h 2073992"/>
              <a:gd name="connsiteX7" fmla="*/ 148455 w 1555509"/>
              <a:gd name="connsiteY7" fmla="*/ 591332 h 2073992"/>
              <a:gd name="connsiteX8" fmla="*/ 171650 w 1555509"/>
              <a:gd name="connsiteY8" fmla="*/ 736118 h 2073992"/>
              <a:gd name="connsiteX9" fmla="*/ 3259 w 1555509"/>
              <a:gd name="connsiteY9" fmla="*/ 777276 h 2073992"/>
              <a:gd name="connsiteX10" fmla="*/ 62966 w 1555509"/>
              <a:gd name="connsiteY10" fmla="*/ 1506209 h 2073992"/>
              <a:gd name="connsiteX11" fmla="*/ 94591 w 1555509"/>
              <a:gd name="connsiteY11" fmla="*/ 2024158 h 2073992"/>
              <a:gd name="connsiteX12" fmla="*/ 1033608 w 1555509"/>
              <a:gd name="connsiteY12" fmla="*/ 2032624 h 2073992"/>
              <a:gd name="connsiteX13" fmla="*/ 1463730 w 1555509"/>
              <a:gd name="connsiteY13" fmla="*/ 1840041 h 2073992"/>
              <a:gd name="connsiteX14" fmla="*/ 1454593 w 1555509"/>
              <a:gd name="connsiteY14" fmla="*/ 1331089 h 2073992"/>
              <a:gd name="connsiteX15" fmla="*/ 1545924 w 1555509"/>
              <a:gd name="connsiteY15" fmla="*/ 179992 h 2073992"/>
              <a:gd name="connsiteX0" fmla="*/ 1545924 w 1555509"/>
              <a:gd name="connsiteY0" fmla="*/ 179992 h 2073992"/>
              <a:gd name="connsiteX1" fmla="*/ 1189840 w 1555509"/>
              <a:gd name="connsiteY1" fmla="*/ 103305 h 2073992"/>
              <a:gd name="connsiteX2" fmla="*/ 704732 w 1555509"/>
              <a:gd name="connsiteY2" fmla="*/ 267118 h 2073992"/>
              <a:gd name="connsiteX3" fmla="*/ 640611 w 1555509"/>
              <a:gd name="connsiteY3" fmla="*/ 47738 h 2073992"/>
              <a:gd name="connsiteX4" fmla="*/ 509339 w 1555509"/>
              <a:gd name="connsiteY4" fmla="*/ 729 h 2073992"/>
              <a:gd name="connsiteX5" fmla="*/ 299476 w 1555509"/>
              <a:gd name="connsiteY5" fmla="*/ 40306 h 2073992"/>
              <a:gd name="connsiteX6" fmla="*/ 135186 w 1555509"/>
              <a:gd name="connsiteY6" fmla="*/ 272741 h 2073992"/>
              <a:gd name="connsiteX7" fmla="*/ 148455 w 1555509"/>
              <a:gd name="connsiteY7" fmla="*/ 591332 h 2073992"/>
              <a:gd name="connsiteX8" fmla="*/ 171650 w 1555509"/>
              <a:gd name="connsiteY8" fmla="*/ 736118 h 2073992"/>
              <a:gd name="connsiteX9" fmla="*/ 3259 w 1555509"/>
              <a:gd name="connsiteY9" fmla="*/ 777276 h 2073992"/>
              <a:gd name="connsiteX10" fmla="*/ 62966 w 1555509"/>
              <a:gd name="connsiteY10" fmla="*/ 1506209 h 2073992"/>
              <a:gd name="connsiteX11" fmla="*/ 94591 w 1555509"/>
              <a:gd name="connsiteY11" fmla="*/ 2024158 h 2073992"/>
              <a:gd name="connsiteX12" fmla="*/ 1033608 w 1555509"/>
              <a:gd name="connsiteY12" fmla="*/ 2032624 h 2073992"/>
              <a:gd name="connsiteX13" fmla="*/ 1463730 w 1555509"/>
              <a:gd name="connsiteY13" fmla="*/ 1840041 h 2073992"/>
              <a:gd name="connsiteX14" fmla="*/ 1454593 w 1555509"/>
              <a:gd name="connsiteY14" fmla="*/ 1331089 h 2073992"/>
              <a:gd name="connsiteX15" fmla="*/ 1545924 w 1555509"/>
              <a:gd name="connsiteY15" fmla="*/ 179992 h 2073992"/>
              <a:gd name="connsiteX0" fmla="*/ 1545924 w 1559031"/>
              <a:gd name="connsiteY0" fmla="*/ 179992 h 2073992"/>
              <a:gd name="connsiteX1" fmla="*/ 1127690 w 1559031"/>
              <a:gd name="connsiteY1" fmla="*/ 696994 h 2073992"/>
              <a:gd name="connsiteX2" fmla="*/ 704732 w 1559031"/>
              <a:gd name="connsiteY2" fmla="*/ 267118 h 2073992"/>
              <a:gd name="connsiteX3" fmla="*/ 640611 w 1559031"/>
              <a:gd name="connsiteY3" fmla="*/ 47738 h 2073992"/>
              <a:gd name="connsiteX4" fmla="*/ 509339 w 1559031"/>
              <a:gd name="connsiteY4" fmla="*/ 729 h 2073992"/>
              <a:gd name="connsiteX5" fmla="*/ 299476 w 1559031"/>
              <a:gd name="connsiteY5" fmla="*/ 40306 h 2073992"/>
              <a:gd name="connsiteX6" fmla="*/ 135186 w 1559031"/>
              <a:gd name="connsiteY6" fmla="*/ 272741 h 2073992"/>
              <a:gd name="connsiteX7" fmla="*/ 148455 w 1559031"/>
              <a:gd name="connsiteY7" fmla="*/ 591332 h 2073992"/>
              <a:gd name="connsiteX8" fmla="*/ 171650 w 1559031"/>
              <a:gd name="connsiteY8" fmla="*/ 736118 h 2073992"/>
              <a:gd name="connsiteX9" fmla="*/ 3259 w 1559031"/>
              <a:gd name="connsiteY9" fmla="*/ 777276 h 2073992"/>
              <a:gd name="connsiteX10" fmla="*/ 62966 w 1559031"/>
              <a:gd name="connsiteY10" fmla="*/ 1506209 h 2073992"/>
              <a:gd name="connsiteX11" fmla="*/ 94591 w 1559031"/>
              <a:gd name="connsiteY11" fmla="*/ 2024158 h 2073992"/>
              <a:gd name="connsiteX12" fmla="*/ 1033608 w 1559031"/>
              <a:gd name="connsiteY12" fmla="*/ 2032624 h 2073992"/>
              <a:gd name="connsiteX13" fmla="*/ 1463730 w 1559031"/>
              <a:gd name="connsiteY13" fmla="*/ 1840041 h 2073992"/>
              <a:gd name="connsiteX14" fmla="*/ 1454593 w 1559031"/>
              <a:gd name="connsiteY14" fmla="*/ 1331089 h 2073992"/>
              <a:gd name="connsiteX15" fmla="*/ 1545924 w 1559031"/>
              <a:gd name="connsiteY15" fmla="*/ 179992 h 2073992"/>
              <a:gd name="connsiteX0" fmla="*/ 1545924 w 1559031"/>
              <a:gd name="connsiteY0" fmla="*/ 179992 h 2073992"/>
              <a:gd name="connsiteX1" fmla="*/ 1127690 w 1559031"/>
              <a:gd name="connsiteY1" fmla="*/ 696994 h 2073992"/>
              <a:gd name="connsiteX2" fmla="*/ 670204 w 1559031"/>
              <a:gd name="connsiteY2" fmla="*/ 388279 h 2073992"/>
              <a:gd name="connsiteX3" fmla="*/ 640611 w 1559031"/>
              <a:gd name="connsiteY3" fmla="*/ 47738 h 2073992"/>
              <a:gd name="connsiteX4" fmla="*/ 509339 w 1559031"/>
              <a:gd name="connsiteY4" fmla="*/ 729 h 2073992"/>
              <a:gd name="connsiteX5" fmla="*/ 299476 w 1559031"/>
              <a:gd name="connsiteY5" fmla="*/ 40306 h 2073992"/>
              <a:gd name="connsiteX6" fmla="*/ 135186 w 1559031"/>
              <a:gd name="connsiteY6" fmla="*/ 272741 h 2073992"/>
              <a:gd name="connsiteX7" fmla="*/ 148455 w 1559031"/>
              <a:gd name="connsiteY7" fmla="*/ 591332 h 2073992"/>
              <a:gd name="connsiteX8" fmla="*/ 171650 w 1559031"/>
              <a:gd name="connsiteY8" fmla="*/ 736118 h 2073992"/>
              <a:gd name="connsiteX9" fmla="*/ 3259 w 1559031"/>
              <a:gd name="connsiteY9" fmla="*/ 777276 h 2073992"/>
              <a:gd name="connsiteX10" fmla="*/ 62966 w 1559031"/>
              <a:gd name="connsiteY10" fmla="*/ 1506209 h 2073992"/>
              <a:gd name="connsiteX11" fmla="*/ 94591 w 1559031"/>
              <a:gd name="connsiteY11" fmla="*/ 2024158 h 2073992"/>
              <a:gd name="connsiteX12" fmla="*/ 1033608 w 1559031"/>
              <a:gd name="connsiteY12" fmla="*/ 2032624 h 2073992"/>
              <a:gd name="connsiteX13" fmla="*/ 1463730 w 1559031"/>
              <a:gd name="connsiteY13" fmla="*/ 1840041 h 2073992"/>
              <a:gd name="connsiteX14" fmla="*/ 1454593 w 1559031"/>
              <a:gd name="connsiteY14" fmla="*/ 1331089 h 2073992"/>
              <a:gd name="connsiteX15" fmla="*/ 1545924 w 1559031"/>
              <a:gd name="connsiteY15" fmla="*/ 179992 h 2073992"/>
              <a:gd name="connsiteX0" fmla="*/ 1400907 w 1502035"/>
              <a:gd name="connsiteY0" fmla="*/ 749450 h 2073992"/>
              <a:gd name="connsiteX1" fmla="*/ 1127690 w 1502035"/>
              <a:gd name="connsiteY1" fmla="*/ 696994 h 2073992"/>
              <a:gd name="connsiteX2" fmla="*/ 670204 w 1502035"/>
              <a:gd name="connsiteY2" fmla="*/ 388279 h 2073992"/>
              <a:gd name="connsiteX3" fmla="*/ 640611 w 1502035"/>
              <a:gd name="connsiteY3" fmla="*/ 47738 h 2073992"/>
              <a:gd name="connsiteX4" fmla="*/ 509339 w 1502035"/>
              <a:gd name="connsiteY4" fmla="*/ 729 h 2073992"/>
              <a:gd name="connsiteX5" fmla="*/ 299476 w 1502035"/>
              <a:gd name="connsiteY5" fmla="*/ 40306 h 2073992"/>
              <a:gd name="connsiteX6" fmla="*/ 135186 w 1502035"/>
              <a:gd name="connsiteY6" fmla="*/ 272741 h 2073992"/>
              <a:gd name="connsiteX7" fmla="*/ 148455 w 1502035"/>
              <a:gd name="connsiteY7" fmla="*/ 591332 h 2073992"/>
              <a:gd name="connsiteX8" fmla="*/ 171650 w 1502035"/>
              <a:gd name="connsiteY8" fmla="*/ 736118 h 2073992"/>
              <a:gd name="connsiteX9" fmla="*/ 3259 w 1502035"/>
              <a:gd name="connsiteY9" fmla="*/ 777276 h 2073992"/>
              <a:gd name="connsiteX10" fmla="*/ 62966 w 1502035"/>
              <a:gd name="connsiteY10" fmla="*/ 1506209 h 2073992"/>
              <a:gd name="connsiteX11" fmla="*/ 94591 w 1502035"/>
              <a:gd name="connsiteY11" fmla="*/ 2024158 h 2073992"/>
              <a:gd name="connsiteX12" fmla="*/ 1033608 w 1502035"/>
              <a:gd name="connsiteY12" fmla="*/ 2032624 h 2073992"/>
              <a:gd name="connsiteX13" fmla="*/ 1463730 w 1502035"/>
              <a:gd name="connsiteY13" fmla="*/ 1840041 h 2073992"/>
              <a:gd name="connsiteX14" fmla="*/ 1454593 w 1502035"/>
              <a:gd name="connsiteY14" fmla="*/ 1331089 h 2073992"/>
              <a:gd name="connsiteX15" fmla="*/ 1400907 w 1502035"/>
              <a:gd name="connsiteY15" fmla="*/ 749450 h 2073992"/>
              <a:gd name="connsiteX0" fmla="*/ 1400907 w 1460944"/>
              <a:gd name="connsiteY0" fmla="*/ 749450 h 2086989"/>
              <a:gd name="connsiteX1" fmla="*/ 1127690 w 1460944"/>
              <a:gd name="connsiteY1" fmla="*/ 696994 h 2086989"/>
              <a:gd name="connsiteX2" fmla="*/ 670204 w 1460944"/>
              <a:gd name="connsiteY2" fmla="*/ 388279 h 2086989"/>
              <a:gd name="connsiteX3" fmla="*/ 640611 w 1460944"/>
              <a:gd name="connsiteY3" fmla="*/ 47738 h 2086989"/>
              <a:gd name="connsiteX4" fmla="*/ 509339 w 1460944"/>
              <a:gd name="connsiteY4" fmla="*/ 729 h 2086989"/>
              <a:gd name="connsiteX5" fmla="*/ 299476 w 1460944"/>
              <a:gd name="connsiteY5" fmla="*/ 40306 h 2086989"/>
              <a:gd name="connsiteX6" fmla="*/ 135186 w 1460944"/>
              <a:gd name="connsiteY6" fmla="*/ 272741 h 2086989"/>
              <a:gd name="connsiteX7" fmla="*/ 148455 w 1460944"/>
              <a:gd name="connsiteY7" fmla="*/ 591332 h 2086989"/>
              <a:gd name="connsiteX8" fmla="*/ 171650 w 1460944"/>
              <a:gd name="connsiteY8" fmla="*/ 736118 h 2086989"/>
              <a:gd name="connsiteX9" fmla="*/ 3259 w 1460944"/>
              <a:gd name="connsiteY9" fmla="*/ 777276 h 2086989"/>
              <a:gd name="connsiteX10" fmla="*/ 62966 w 1460944"/>
              <a:gd name="connsiteY10" fmla="*/ 1506209 h 2086989"/>
              <a:gd name="connsiteX11" fmla="*/ 94591 w 1460944"/>
              <a:gd name="connsiteY11" fmla="*/ 2024158 h 2086989"/>
              <a:gd name="connsiteX12" fmla="*/ 1033608 w 1460944"/>
              <a:gd name="connsiteY12" fmla="*/ 2032624 h 2086989"/>
              <a:gd name="connsiteX13" fmla="*/ 1401579 w 1460944"/>
              <a:gd name="connsiteY13" fmla="*/ 1936970 h 2086989"/>
              <a:gd name="connsiteX14" fmla="*/ 1454593 w 1460944"/>
              <a:gd name="connsiteY14" fmla="*/ 1331089 h 2086989"/>
              <a:gd name="connsiteX15" fmla="*/ 1400907 w 1460944"/>
              <a:gd name="connsiteY15" fmla="*/ 749450 h 2086989"/>
              <a:gd name="connsiteX0" fmla="*/ 1400907 w 1460944"/>
              <a:gd name="connsiteY0" fmla="*/ 749450 h 2069258"/>
              <a:gd name="connsiteX1" fmla="*/ 1127690 w 1460944"/>
              <a:gd name="connsiteY1" fmla="*/ 696994 h 2069258"/>
              <a:gd name="connsiteX2" fmla="*/ 670204 w 1460944"/>
              <a:gd name="connsiteY2" fmla="*/ 388279 h 2069258"/>
              <a:gd name="connsiteX3" fmla="*/ 640611 w 1460944"/>
              <a:gd name="connsiteY3" fmla="*/ 47738 h 2069258"/>
              <a:gd name="connsiteX4" fmla="*/ 509339 w 1460944"/>
              <a:gd name="connsiteY4" fmla="*/ 729 h 2069258"/>
              <a:gd name="connsiteX5" fmla="*/ 299476 w 1460944"/>
              <a:gd name="connsiteY5" fmla="*/ 40306 h 2069258"/>
              <a:gd name="connsiteX6" fmla="*/ 135186 w 1460944"/>
              <a:gd name="connsiteY6" fmla="*/ 272741 h 2069258"/>
              <a:gd name="connsiteX7" fmla="*/ 148455 w 1460944"/>
              <a:gd name="connsiteY7" fmla="*/ 591332 h 2069258"/>
              <a:gd name="connsiteX8" fmla="*/ 171650 w 1460944"/>
              <a:gd name="connsiteY8" fmla="*/ 736118 h 2069258"/>
              <a:gd name="connsiteX9" fmla="*/ 3259 w 1460944"/>
              <a:gd name="connsiteY9" fmla="*/ 777276 h 2069258"/>
              <a:gd name="connsiteX10" fmla="*/ 62966 w 1460944"/>
              <a:gd name="connsiteY10" fmla="*/ 1506209 h 2069258"/>
              <a:gd name="connsiteX11" fmla="*/ 94591 w 1460944"/>
              <a:gd name="connsiteY11" fmla="*/ 2024158 h 2069258"/>
              <a:gd name="connsiteX12" fmla="*/ 1033608 w 1460944"/>
              <a:gd name="connsiteY12" fmla="*/ 2032624 h 2069258"/>
              <a:gd name="connsiteX13" fmla="*/ 1401579 w 1460944"/>
              <a:gd name="connsiteY13" fmla="*/ 1936970 h 2069258"/>
              <a:gd name="connsiteX14" fmla="*/ 1454593 w 1460944"/>
              <a:gd name="connsiteY14" fmla="*/ 1331089 h 2069258"/>
              <a:gd name="connsiteX15" fmla="*/ 1400907 w 1460944"/>
              <a:gd name="connsiteY15" fmla="*/ 749450 h 2069258"/>
              <a:gd name="connsiteX0" fmla="*/ 1400907 w 1460944"/>
              <a:gd name="connsiteY0" fmla="*/ 749450 h 2069260"/>
              <a:gd name="connsiteX1" fmla="*/ 1127690 w 1460944"/>
              <a:gd name="connsiteY1" fmla="*/ 696994 h 2069260"/>
              <a:gd name="connsiteX2" fmla="*/ 670204 w 1460944"/>
              <a:gd name="connsiteY2" fmla="*/ 388279 h 2069260"/>
              <a:gd name="connsiteX3" fmla="*/ 813385 w 1460944"/>
              <a:gd name="connsiteY3" fmla="*/ 196640 h 2069260"/>
              <a:gd name="connsiteX4" fmla="*/ 640611 w 1460944"/>
              <a:gd name="connsiteY4" fmla="*/ 47738 h 2069260"/>
              <a:gd name="connsiteX5" fmla="*/ 509339 w 1460944"/>
              <a:gd name="connsiteY5" fmla="*/ 729 h 2069260"/>
              <a:gd name="connsiteX6" fmla="*/ 299476 w 1460944"/>
              <a:gd name="connsiteY6" fmla="*/ 40306 h 2069260"/>
              <a:gd name="connsiteX7" fmla="*/ 135186 w 1460944"/>
              <a:gd name="connsiteY7" fmla="*/ 272741 h 2069260"/>
              <a:gd name="connsiteX8" fmla="*/ 148455 w 1460944"/>
              <a:gd name="connsiteY8" fmla="*/ 591332 h 2069260"/>
              <a:gd name="connsiteX9" fmla="*/ 171650 w 1460944"/>
              <a:gd name="connsiteY9" fmla="*/ 736118 h 2069260"/>
              <a:gd name="connsiteX10" fmla="*/ 3259 w 1460944"/>
              <a:gd name="connsiteY10" fmla="*/ 777276 h 2069260"/>
              <a:gd name="connsiteX11" fmla="*/ 62966 w 1460944"/>
              <a:gd name="connsiteY11" fmla="*/ 1506209 h 2069260"/>
              <a:gd name="connsiteX12" fmla="*/ 94591 w 1460944"/>
              <a:gd name="connsiteY12" fmla="*/ 2024158 h 2069260"/>
              <a:gd name="connsiteX13" fmla="*/ 1033608 w 1460944"/>
              <a:gd name="connsiteY13" fmla="*/ 2032624 h 2069260"/>
              <a:gd name="connsiteX14" fmla="*/ 1401579 w 1460944"/>
              <a:gd name="connsiteY14" fmla="*/ 1936970 h 2069260"/>
              <a:gd name="connsiteX15" fmla="*/ 1454593 w 1460944"/>
              <a:gd name="connsiteY15" fmla="*/ 1331089 h 2069260"/>
              <a:gd name="connsiteX16" fmla="*/ 1400907 w 1460944"/>
              <a:gd name="connsiteY16" fmla="*/ 749450 h 2069260"/>
              <a:gd name="connsiteX0" fmla="*/ 1400907 w 1647949"/>
              <a:gd name="connsiteY0" fmla="*/ 749450 h 2069258"/>
              <a:gd name="connsiteX1" fmla="*/ 1127690 w 1647949"/>
              <a:gd name="connsiteY1" fmla="*/ 696994 h 2069258"/>
              <a:gd name="connsiteX2" fmla="*/ 670204 w 1647949"/>
              <a:gd name="connsiteY2" fmla="*/ 388279 h 2069258"/>
              <a:gd name="connsiteX3" fmla="*/ 813385 w 1647949"/>
              <a:gd name="connsiteY3" fmla="*/ 196640 h 2069258"/>
              <a:gd name="connsiteX4" fmla="*/ 640611 w 1647949"/>
              <a:gd name="connsiteY4" fmla="*/ 47738 h 2069258"/>
              <a:gd name="connsiteX5" fmla="*/ 509339 w 1647949"/>
              <a:gd name="connsiteY5" fmla="*/ 729 h 2069258"/>
              <a:gd name="connsiteX6" fmla="*/ 299476 w 1647949"/>
              <a:gd name="connsiteY6" fmla="*/ 40306 h 2069258"/>
              <a:gd name="connsiteX7" fmla="*/ 135186 w 1647949"/>
              <a:gd name="connsiteY7" fmla="*/ 272741 h 2069258"/>
              <a:gd name="connsiteX8" fmla="*/ 148455 w 1647949"/>
              <a:gd name="connsiteY8" fmla="*/ 591332 h 2069258"/>
              <a:gd name="connsiteX9" fmla="*/ 171650 w 1647949"/>
              <a:gd name="connsiteY9" fmla="*/ 736118 h 2069258"/>
              <a:gd name="connsiteX10" fmla="*/ 3259 w 1647949"/>
              <a:gd name="connsiteY10" fmla="*/ 777276 h 2069258"/>
              <a:gd name="connsiteX11" fmla="*/ 62966 w 1647949"/>
              <a:gd name="connsiteY11" fmla="*/ 1506209 h 2069258"/>
              <a:gd name="connsiteX12" fmla="*/ 94591 w 1647949"/>
              <a:gd name="connsiteY12" fmla="*/ 2024158 h 2069258"/>
              <a:gd name="connsiteX13" fmla="*/ 1033608 w 1647949"/>
              <a:gd name="connsiteY13" fmla="*/ 2032624 h 2069258"/>
              <a:gd name="connsiteX14" fmla="*/ 1401579 w 1647949"/>
              <a:gd name="connsiteY14" fmla="*/ 1936970 h 2069258"/>
              <a:gd name="connsiteX15" fmla="*/ 1647949 w 1647949"/>
              <a:gd name="connsiteY15" fmla="*/ 1355323 h 2069258"/>
              <a:gd name="connsiteX16" fmla="*/ 1400907 w 1647949"/>
              <a:gd name="connsiteY16" fmla="*/ 749450 h 2069258"/>
              <a:gd name="connsiteX0" fmla="*/ 1559736 w 1657494"/>
              <a:gd name="connsiteY0" fmla="*/ 713102 h 2069260"/>
              <a:gd name="connsiteX1" fmla="*/ 1127690 w 1657494"/>
              <a:gd name="connsiteY1" fmla="*/ 696994 h 2069260"/>
              <a:gd name="connsiteX2" fmla="*/ 670204 w 1657494"/>
              <a:gd name="connsiteY2" fmla="*/ 388279 h 2069260"/>
              <a:gd name="connsiteX3" fmla="*/ 813385 w 1657494"/>
              <a:gd name="connsiteY3" fmla="*/ 196640 h 2069260"/>
              <a:gd name="connsiteX4" fmla="*/ 640611 w 1657494"/>
              <a:gd name="connsiteY4" fmla="*/ 47738 h 2069260"/>
              <a:gd name="connsiteX5" fmla="*/ 509339 w 1657494"/>
              <a:gd name="connsiteY5" fmla="*/ 729 h 2069260"/>
              <a:gd name="connsiteX6" fmla="*/ 299476 w 1657494"/>
              <a:gd name="connsiteY6" fmla="*/ 40306 h 2069260"/>
              <a:gd name="connsiteX7" fmla="*/ 135186 w 1657494"/>
              <a:gd name="connsiteY7" fmla="*/ 272741 h 2069260"/>
              <a:gd name="connsiteX8" fmla="*/ 148455 w 1657494"/>
              <a:gd name="connsiteY8" fmla="*/ 591332 h 2069260"/>
              <a:gd name="connsiteX9" fmla="*/ 171650 w 1657494"/>
              <a:gd name="connsiteY9" fmla="*/ 736118 h 2069260"/>
              <a:gd name="connsiteX10" fmla="*/ 3259 w 1657494"/>
              <a:gd name="connsiteY10" fmla="*/ 777276 h 2069260"/>
              <a:gd name="connsiteX11" fmla="*/ 62966 w 1657494"/>
              <a:gd name="connsiteY11" fmla="*/ 1506209 h 2069260"/>
              <a:gd name="connsiteX12" fmla="*/ 94591 w 1657494"/>
              <a:gd name="connsiteY12" fmla="*/ 2024158 h 2069260"/>
              <a:gd name="connsiteX13" fmla="*/ 1033608 w 1657494"/>
              <a:gd name="connsiteY13" fmla="*/ 2032624 h 2069260"/>
              <a:gd name="connsiteX14" fmla="*/ 1401579 w 1657494"/>
              <a:gd name="connsiteY14" fmla="*/ 1936970 h 2069260"/>
              <a:gd name="connsiteX15" fmla="*/ 1647949 w 1657494"/>
              <a:gd name="connsiteY15" fmla="*/ 1355323 h 2069260"/>
              <a:gd name="connsiteX16" fmla="*/ 1559736 w 1657494"/>
              <a:gd name="connsiteY16" fmla="*/ 713102 h 2069260"/>
              <a:gd name="connsiteX0" fmla="*/ 1559736 w 1663765"/>
              <a:gd name="connsiteY0" fmla="*/ 713102 h 2067100"/>
              <a:gd name="connsiteX1" fmla="*/ 1127690 w 1663765"/>
              <a:gd name="connsiteY1" fmla="*/ 696994 h 2067100"/>
              <a:gd name="connsiteX2" fmla="*/ 670204 w 1663765"/>
              <a:gd name="connsiteY2" fmla="*/ 388279 h 2067100"/>
              <a:gd name="connsiteX3" fmla="*/ 813385 w 1663765"/>
              <a:gd name="connsiteY3" fmla="*/ 196640 h 2067100"/>
              <a:gd name="connsiteX4" fmla="*/ 640611 w 1663765"/>
              <a:gd name="connsiteY4" fmla="*/ 47738 h 2067100"/>
              <a:gd name="connsiteX5" fmla="*/ 509339 w 1663765"/>
              <a:gd name="connsiteY5" fmla="*/ 729 h 2067100"/>
              <a:gd name="connsiteX6" fmla="*/ 299476 w 1663765"/>
              <a:gd name="connsiteY6" fmla="*/ 40306 h 2067100"/>
              <a:gd name="connsiteX7" fmla="*/ 135186 w 1663765"/>
              <a:gd name="connsiteY7" fmla="*/ 272741 h 2067100"/>
              <a:gd name="connsiteX8" fmla="*/ 148455 w 1663765"/>
              <a:gd name="connsiteY8" fmla="*/ 591332 h 2067100"/>
              <a:gd name="connsiteX9" fmla="*/ 171650 w 1663765"/>
              <a:gd name="connsiteY9" fmla="*/ 736118 h 2067100"/>
              <a:gd name="connsiteX10" fmla="*/ 3259 w 1663765"/>
              <a:gd name="connsiteY10" fmla="*/ 777276 h 2067100"/>
              <a:gd name="connsiteX11" fmla="*/ 62966 w 1663765"/>
              <a:gd name="connsiteY11" fmla="*/ 1506209 h 2067100"/>
              <a:gd name="connsiteX12" fmla="*/ 94591 w 1663765"/>
              <a:gd name="connsiteY12" fmla="*/ 2024158 h 2067100"/>
              <a:gd name="connsiteX13" fmla="*/ 1033608 w 1663765"/>
              <a:gd name="connsiteY13" fmla="*/ 2032624 h 2067100"/>
              <a:gd name="connsiteX14" fmla="*/ 1608747 w 1663765"/>
              <a:gd name="connsiteY14" fmla="*/ 1985435 h 2067100"/>
              <a:gd name="connsiteX15" fmla="*/ 1647949 w 1663765"/>
              <a:gd name="connsiteY15" fmla="*/ 1355323 h 2067100"/>
              <a:gd name="connsiteX16" fmla="*/ 1559736 w 1663765"/>
              <a:gd name="connsiteY16" fmla="*/ 713102 h 20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63765" h="2067100">
                <a:moveTo>
                  <a:pt x="1559736" y="713102"/>
                </a:moveTo>
                <a:cubicBezTo>
                  <a:pt x="1473026" y="603381"/>
                  <a:pt x="1275945" y="751131"/>
                  <a:pt x="1127690" y="696994"/>
                </a:cubicBezTo>
                <a:cubicBezTo>
                  <a:pt x="979435" y="642857"/>
                  <a:pt x="722588" y="471671"/>
                  <a:pt x="670204" y="388279"/>
                </a:cubicBezTo>
                <a:cubicBezTo>
                  <a:pt x="617820" y="304887"/>
                  <a:pt x="818317" y="253397"/>
                  <a:pt x="813385" y="196640"/>
                </a:cubicBezTo>
                <a:cubicBezTo>
                  <a:pt x="808453" y="139883"/>
                  <a:pt x="665965" y="54138"/>
                  <a:pt x="640611" y="47738"/>
                </a:cubicBezTo>
                <a:cubicBezTo>
                  <a:pt x="615257" y="41338"/>
                  <a:pt x="566195" y="1968"/>
                  <a:pt x="509339" y="729"/>
                </a:cubicBezTo>
                <a:cubicBezTo>
                  <a:pt x="452483" y="-510"/>
                  <a:pt x="361835" y="-5029"/>
                  <a:pt x="299476" y="40306"/>
                </a:cubicBezTo>
                <a:cubicBezTo>
                  <a:pt x="237117" y="85641"/>
                  <a:pt x="160356" y="180903"/>
                  <a:pt x="135186" y="272741"/>
                </a:cubicBezTo>
                <a:cubicBezTo>
                  <a:pt x="110016" y="364579"/>
                  <a:pt x="142378" y="514103"/>
                  <a:pt x="148455" y="591332"/>
                </a:cubicBezTo>
                <a:cubicBezTo>
                  <a:pt x="154532" y="668562"/>
                  <a:pt x="195849" y="705127"/>
                  <a:pt x="171650" y="736118"/>
                </a:cubicBezTo>
                <a:cubicBezTo>
                  <a:pt x="147451" y="767109"/>
                  <a:pt x="21373" y="648928"/>
                  <a:pt x="3259" y="777276"/>
                </a:cubicBezTo>
                <a:cubicBezTo>
                  <a:pt x="-14855" y="905624"/>
                  <a:pt x="47744" y="1298395"/>
                  <a:pt x="62966" y="1506209"/>
                </a:cubicBezTo>
                <a:cubicBezTo>
                  <a:pt x="78188" y="1714023"/>
                  <a:pt x="-67183" y="1936422"/>
                  <a:pt x="94591" y="2024158"/>
                </a:cubicBezTo>
                <a:cubicBezTo>
                  <a:pt x="256365" y="2111894"/>
                  <a:pt x="781249" y="2039078"/>
                  <a:pt x="1033608" y="2032624"/>
                </a:cubicBezTo>
                <a:cubicBezTo>
                  <a:pt x="1285967" y="2026170"/>
                  <a:pt x="1646771" y="2106394"/>
                  <a:pt x="1608747" y="1985435"/>
                </a:cubicBezTo>
                <a:cubicBezTo>
                  <a:pt x="1695024" y="1706965"/>
                  <a:pt x="1656118" y="1567379"/>
                  <a:pt x="1647949" y="1355323"/>
                </a:cubicBezTo>
                <a:cubicBezTo>
                  <a:pt x="1639781" y="1143268"/>
                  <a:pt x="1646446" y="822823"/>
                  <a:pt x="1559736" y="713102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-2916832" y="342900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b="1" dirty="0" smtClean="0">
                <a:solidFill>
                  <a:srgbClr val="FFFFFF"/>
                </a:solidFill>
              </a:rPr>
              <a:t>Medial Cuneiform </a:t>
            </a:r>
            <a:endParaRPr lang="en-GB" sz="1400" b="1" dirty="0">
              <a:solidFill>
                <a:srgbClr val="FFFFFF"/>
              </a:solidFill>
            </a:endParaRPr>
          </a:p>
        </p:txBody>
      </p:sp>
      <p:sp>
        <p:nvSpPr>
          <p:cNvPr id="51" name="Content Placeholder 2"/>
          <p:cNvSpPr txBox="1">
            <a:spLocks/>
          </p:cNvSpPr>
          <p:nvPr/>
        </p:nvSpPr>
        <p:spPr bwMode="auto">
          <a:xfrm>
            <a:off x="-787361" y="3431406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b="1" dirty="0" smtClean="0">
                <a:solidFill>
                  <a:srgbClr val="FFFFFF"/>
                </a:solidFill>
              </a:rPr>
              <a:t>1</a:t>
            </a:r>
            <a:r>
              <a:rPr lang="en-GB" sz="1400" b="1" baseline="30000" dirty="0" smtClean="0">
                <a:solidFill>
                  <a:srgbClr val="FFFFFF"/>
                </a:solidFill>
              </a:rPr>
              <a:t>st</a:t>
            </a:r>
            <a:r>
              <a:rPr lang="en-GB" sz="1400" b="1" dirty="0" smtClean="0">
                <a:solidFill>
                  <a:srgbClr val="FFFFFF"/>
                </a:solidFill>
              </a:rPr>
              <a:t> Metatarsal </a:t>
            </a:r>
            <a:endParaRPr lang="en-GB" sz="1400" b="1" dirty="0">
              <a:solidFill>
                <a:srgbClr val="FFFFFF"/>
              </a:solidFill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2267744" y="3791446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b="1" dirty="0" smtClean="0">
                <a:solidFill>
                  <a:srgbClr val="FFFFFF"/>
                </a:solidFill>
              </a:rPr>
              <a:t>Medial Cuneiform </a:t>
            </a:r>
            <a:endParaRPr lang="en-GB" sz="1400" b="1" dirty="0">
              <a:solidFill>
                <a:srgbClr val="FFFFFF"/>
              </a:solidFill>
            </a:endParaRPr>
          </a:p>
        </p:txBody>
      </p:sp>
      <p:sp>
        <p:nvSpPr>
          <p:cNvPr id="53" name="Content Placeholder 2"/>
          <p:cNvSpPr txBox="1">
            <a:spLocks/>
          </p:cNvSpPr>
          <p:nvPr/>
        </p:nvSpPr>
        <p:spPr bwMode="auto">
          <a:xfrm>
            <a:off x="3923928" y="3791446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b="1" dirty="0" smtClean="0">
                <a:solidFill>
                  <a:srgbClr val="FFFFFF"/>
                </a:solidFill>
              </a:rPr>
              <a:t>1</a:t>
            </a:r>
            <a:r>
              <a:rPr lang="en-GB" sz="1400" b="1" baseline="30000" dirty="0" smtClean="0">
                <a:solidFill>
                  <a:srgbClr val="FFFFFF"/>
                </a:solidFill>
              </a:rPr>
              <a:t>st</a:t>
            </a:r>
            <a:r>
              <a:rPr lang="en-GB" sz="1400" b="1" dirty="0" smtClean="0">
                <a:solidFill>
                  <a:srgbClr val="FFFFFF"/>
                </a:solidFill>
              </a:rPr>
              <a:t> Metatarsal </a:t>
            </a:r>
            <a:endParaRPr lang="en-GB" sz="1400" b="1" dirty="0">
              <a:solidFill>
                <a:srgbClr val="FFFFFF"/>
              </a:solidFill>
            </a:endParaRPr>
          </a:p>
        </p:txBody>
      </p: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2051720" y="616771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b="1" dirty="0" smtClean="0">
                <a:solidFill>
                  <a:srgbClr val="FFFFFF"/>
                </a:solidFill>
              </a:rPr>
              <a:t>Medial Cuneiform </a:t>
            </a:r>
            <a:endParaRPr lang="en-GB" sz="1400" b="1" dirty="0">
              <a:solidFill>
                <a:srgbClr val="FFFFFF"/>
              </a:solidFill>
            </a:endParaRPr>
          </a:p>
        </p:txBody>
      </p:sp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3707904" y="616771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b="1" dirty="0" smtClean="0">
                <a:solidFill>
                  <a:srgbClr val="FFFFFF"/>
                </a:solidFill>
              </a:rPr>
              <a:t>1</a:t>
            </a:r>
            <a:r>
              <a:rPr lang="en-GB" sz="1400" b="1" baseline="30000" dirty="0" smtClean="0">
                <a:solidFill>
                  <a:srgbClr val="FFFFFF"/>
                </a:solidFill>
              </a:rPr>
              <a:t>st</a:t>
            </a:r>
            <a:r>
              <a:rPr lang="en-GB" sz="1400" b="1" dirty="0" smtClean="0">
                <a:solidFill>
                  <a:srgbClr val="FFFFFF"/>
                </a:solidFill>
              </a:rPr>
              <a:t> Metatarsal </a:t>
            </a:r>
            <a:endParaRPr lang="en-GB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01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652" y="42218"/>
            <a:ext cx="8922268" cy="1442566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Tibialis Posterior Tendon Tenosynovitis 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sz="2100" dirty="0">
                <a:solidFill>
                  <a:srgbClr val="0070C0"/>
                </a:solidFill>
              </a:rPr>
              <a:t>Hypoechoic or anechoic </a:t>
            </a:r>
            <a:r>
              <a:rPr lang="en-GB" sz="2100" dirty="0" smtClean="0">
                <a:solidFill>
                  <a:srgbClr val="0070C0"/>
                </a:solidFill>
              </a:rPr>
              <a:t>thickening in the tendon with </a:t>
            </a:r>
            <a:r>
              <a:rPr lang="en-GB" sz="2100" dirty="0">
                <a:solidFill>
                  <a:srgbClr val="0070C0"/>
                </a:solidFill>
              </a:rPr>
              <a:t>or </a:t>
            </a:r>
            <a:r>
              <a:rPr lang="en-GB" sz="2100" dirty="0" smtClean="0">
                <a:solidFill>
                  <a:srgbClr val="0070C0"/>
                </a:solidFill>
              </a:rPr>
              <a:t>without fluid </a:t>
            </a:r>
            <a:r>
              <a:rPr lang="en-GB" sz="2100" dirty="0">
                <a:solidFill>
                  <a:srgbClr val="0070C0"/>
                </a:solidFill>
              </a:rPr>
              <a:t>within the tendon sheath, </a:t>
            </a:r>
            <a:r>
              <a:rPr lang="en-GB" sz="2100" dirty="0" smtClean="0">
                <a:solidFill>
                  <a:srgbClr val="0070C0"/>
                </a:solidFill>
              </a:rPr>
              <a:t>in 2 planes </a:t>
            </a:r>
            <a:r>
              <a:rPr lang="en-GB" sz="2100" dirty="0">
                <a:solidFill>
                  <a:srgbClr val="0070C0"/>
                </a:solidFill>
              </a:rPr>
              <a:t>and </a:t>
            </a:r>
            <a:r>
              <a:rPr lang="en-GB" sz="2100" dirty="0" smtClean="0">
                <a:solidFill>
                  <a:srgbClr val="0070C0"/>
                </a:solidFill>
              </a:rPr>
              <a:t>may </a:t>
            </a:r>
            <a:r>
              <a:rPr lang="en-GB" sz="2100" dirty="0">
                <a:solidFill>
                  <a:srgbClr val="0070C0"/>
                </a:solidFill>
              </a:rPr>
              <a:t>exhibit </a:t>
            </a:r>
            <a:r>
              <a:rPr lang="en-GB" sz="2100" dirty="0" smtClean="0">
                <a:solidFill>
                  <a:srgbClr val="0070C0"/>
                </a:solidFill>
              </a:rPr>
              <a:t>Doppler Signal (Wakefield et al, 2005)</a:t>
            </a:r>
            <a:endParaRPr lang="pl-PL" sz="2100" dirty="0">
              <a:solidFill>
                <a:srgbClr val="0070C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0032" y="1559198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779392" y="1735609"/>
            <a:ext cx="6327428" cy="111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sz="2800" dirty="0" smtClean="0">
                <a:solidFill>
                  <a:srgbClr val="FFFFFF"/>
                </a:solidFill>
              </a:rPr>
              <a:t>Tenosynovitis </a:t>
            </a:r>
          </a:p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800" dirty="0">
                <a:solidFill>
                  <a:srgbClr val="FFFFFF"/>
                </a:solidFill>
              </a:rPr>
              <a:t> </a:t>
            </a:r>
            <a:r>
              <a:rPr lang="en-GB" sz="2800" dirty="0" smtClean="0">
                <a:solidFill>
                  <a:srgbClr val="FFFFFF"/>
                </a:solidFill>
              </a:rPr>
              <a:t>  (Synovial Hypertrophy)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21" name="Picture 12" descr="C:\Documents and Settings\lnewco11\Application Data\PixelMetrics\CaptureWiz\Temp\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t="2" r="7335" b="29431"/>
          <a:stretch>
            <a:fillRect/>
          </a:stretch>
        </p:blipFill>
        <p:spPr bwMode="auto">
          <a:xfrm>
            <a:off x="3711404" y="3021448"/>
            <a:ext cx="5344333" cy="328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0306"/>
            <a:ext cx="2657636" cy="1767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/>
          <a:stretch/>
        </p:blipFill>
        <p:spPr>
          <a:xfrm>
            <a:off x="107504" y="2101770"/>
            <a:ext cx="3528392" cy="262337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auto">
          <a:xfrm flipV="1">
            <a:off x="105622" y="2914708"/>
            <a:ext cx="3529518" cy="1044046"/>
          </a:xfrm>
          <a:custGeom>
            <a:avLst/>
            <a:gdLst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0 w 3455194"/>
              <a:gd name="connsiteY0" fmla="*/ 53181 h 490537"/>
              <a:gd name="connsiteX1" fmla="*/ 638175 w 3455194"/>
              <a:gd name="connsiteY1" fmla="*/ 96043 h 490537"/>
              <a:gd name="connsiteX2" fmla="*/ 1852613 w 3455194"/>
              <a:gd name="connsiteY2" fmla="*/ 53181 h 490537"/>
              <a:gd name="connsiteX3" fmla="*/ 3152775 w 3455194"/>
              <a:gd name="connsiteY3" fmla="*/ 76993 h 490537"/>
              <a:gd name="connsiteX4" fmla="*/ 3452813 w 3455194"/>
              <a:gd name="connsiteY4" fmla="*/ 67468 h 490537"/>
              <a:gd name="connsiteX5" fmla="*/ 3452813 w 3455194"/>
              <a:gd name="connsiteY5" fmla="*/ 67468 h 490537"/>
              <a:gd name="connsiteX6" fmla="*/ 3452813 w 3455194"/>
              <a:gd name="connsiteY6" fmla="*/ 219868 h 490537"/>
              <a:gd name="connsiteX7" fmla="*/ 3438525 w 3455194"/>
              <a:gd name="connsiteY7" fmla="*/ 219868 h 490537"/>
              <a:gd name="connsiteX8" fmla="*/ 3105150 w 3455194"/>
              <a:gd name="connsiteY8" fmla="*/ 281781 h 490537"/>
              <a:gd name="connsiteX9" fmla="*/ 2481263 w 3455194"/>
              <a:gd name="connsiteY9" fmla="*/ 334168 h 490537"/>
              <a:gd name="connsiteX10" fmla="*/ 1824038 w 3455194"/>
              <a:gd name="connsiteY10" fmla="*/ 372268 h 490537"/>
              <a:gd name="connsiteX11" fmla="*/ 1457325 w 3455194"/>
              <a:gd name="connsiteY11" fmla="*/ 448468 h 490537"/>
              <a:gd name="connsiteX12" fmla="*/ 1062038 w 3455194"/>
              <a:gd name="connsiteY12" fmla="*/ 486568 h 490537"/>
              <a:gd name="connsiteX13" fmla="*/ 809625 w 3455194"/>
              <a:gd name="connsiteY13" fmla="*/ 472281 h 490537"/>
              <a:gd name="connsiteX14" fmla="*/ 500063 w 3455194"/>
              <a:gd name="connsiteY14" fmla="*/ 448468 h 490537"/>
              <a:gd name="connsiteX15" fmla="*/ 204788 w 3455194"/>
              <a:gd name="connsiteY15" fmla="*/ 415131 h 490537"/>
              <a:gd name="connsiteX16" fmla="*/ 19050 w 3455194"/>
              <a:gd name="connsiteY16" fmla="*/ 415131 h 490537"/>
              <a:gd name="connsiteX17" fmla="*/ 19050 w 3455194"/>
              <a:gd name="connsiteY17" fmla="*/ 415131 h 490537"/>
              <a:gd name="connsiteX18" fmla="*/ 0 w 3455194"/>
              <a:gd name="connsiteY18" fmla="*/ 53181 h 490537"/>
              <a:gd name="connsiteX0" fmla="*/ 0 w 3455194"/>
              <a:gd name="connsiteY0" fmla="*/ 3175 h 440531"/>
              <a:gd name="connsiteX1" fmla="*/ 638175 w 3455194"/>
              <a:gd name="connsiteY1" fmla="*/ 46037 h 440531"/>
              <a:gd name="connsiteX2" fmla="*/ 1852613 w 3455194"/>
              <a:gd name="connsiteY2" fmla="*/ 3175 h 440531"/>
              <a:gd name="connsiteX3" fmla="*/ 3152775 w 3455194"/>
              <a:gd name="connsiteY3" fmla="*/ 26987 h 440531"/>
              <a:gd name="connsiteX4" fmla="*/ 3452813 w 3455194"/>
              <a:gd name="connsiteY4" fmla="*/ 17462 h 440531"/>
              <a:gd name="connsiteX5" fmla="*/ 3452813 w 3455194"/>
              <a:gd name="connsiteY5" fmla="*/ 17462 h 440531"/>
              <a:gd name="connsiteX6" fmla="*/ 3452813 w 3455194"/>
              <a:gd name="connsiteY6" fmla="*/ 169862 h 440531"/>
              <a:gd name="connsiteX7" fmla="*/ 3438525 w 3455194"/>
              <a:gd name="connsiteY7" fmla="*/ 169862 h 440531"/>
              <a:gd name="connsiteX8" fmla="*/ 3105150 w 3455194"/>
              <a:gd name="connsiteY8" fmla="*/ 231775 h 440531"/>
              <a:gd name="connsiteX9" fmla="*/ 2481263 w 3455194"/>
              <a:gd name="connsiteY9" fmla="*/ 284162 h 440531"/>
              <a:gd name="connsiteX10" fmla="*/ 1824038 w 3455194"/>
              <a:gd name="connsiteY10" fmla="*/ 322262 h 440531"/>
              <a:gd name="connsiteX11" fmla="*/ 1457325 w 3455194"/>
              <a:gd name="connsiteY11" fmla="*/ 398462 h 440531"/>
              <a:gd name="connsiteX12" fmla="*/ 1062038 w 3455194"/>
              <a:gd name="connsiteY12" fmla="*/ 436562 h 440531"/>
              <a:gd name="connsiteX13" fmla="*/ 809625 w 3455194"/>
              <a:gd name="connsiteY13" fmla="*/ 422275 h 440531"/>
              <a:gd name="connsiteX14" fmla="*/ 500063 w 3455194"/>
              <a:gd name="connsiteY14" fmla="*/ 398462 h 440531"/>
              <a:gd name="connsiteX15" fmla="*/ 204788 w 3455194"/>
              <a:gd name="connsiteY15" fmla="*/ 365125 h 440531"/>
              <a:gd name="connsiteX16" fmla="*/ 19050 w 3455194"/>
              <a:gd name="connsiteY16" fmla="*/ 365125 h 440531"/>
              <a:gd name="connsiteX17" fmla="*/ 19050 w 3455194"/>
              <a:gd name="connsiteY17" fmla="*/ 365125 h 440531"/>
              <a:gd name="connsiteX18" fmla="*/ 0 w 3455194"/>
              <a:gd name="connsiteY18" fmla="*/ 3175 h 440531"/>
              <a:gd name="connsiteX0" fmla="*/ 256902 w 3434824"/>
              <a:gd name="connsiteY0" fmla="*/ 14421 h 434234"/>
              <a:gd name="connsiteX1" fmla="*/ 619127 w 3434824"/>
              <a:gd name="connsiteY1" fmla="*/ 43145 h 434234"/>
              <a:gd name="connsiteX2" fmla="*/ 1833565 w 3434824"/>
              <a:gd name="connsiteY2" fmla="*/ 283 h 434234"/>
              <a:gd name="connsiteX3" fmla="*/ 3133727 w 3434824"/>
              <a:gd name="connsiteY3" fmla="*/ 24095 h 434234"/>
              <a:gd name="connsiteX4" fmla="*/ 3433765 w 3434824"/>
              <a:gd name="connsiteY4" fmla="*/ 14570 h 434234"/>
              <a:gd name="connsiteX5" fmla="*/ 3433765 w 3434824"/>
              <a:gd name="connsiteY5" fmla="*/ 14570 h 434234"/>
              <a:gd name="connsiteX6" fmla="*/ 3433765 w 3434824"/>
              <a:gd name="connsiteY6" fmla="*/ 166970 h 434234"/>
              <a:gd name="connsiteX7" fmla="*/ 3419477 w 3434824"/>
              <a:gd name="connsiteY7" fmla="*/ 166970 h 434234"/>
              <a:gd name="connsiteX8" fmla="*/ 3086102 w 3434824"/>
              <a:gd name="connsiteY8" fmla="*/ 228883 h 434234"/>
              <a:gd name="connsiteX9" fmla="*/ 2462215 w 3434824"/>
              <a:gd name="connsiteY9" fmla="*/ 281270 h 434234"/>
              <a:gd name="connsiteX10" fmla="*/ 1804990 w 3434824"/>
              <a:gd name="connsiteY10" fmla="*/ 319370 h 434234"/>
              <a:gd name="connsiteX11" fmla="*/ 1438277 w 3434824"/>
              <a:gd name="connsiteY11" fmla="*/ 395570 h 434234"/>
              <a:gd name="connsiteX12" fmla="*/ 1042990 w 3434824"/>
              <a:gd name="connsiteY12" fmla="*/ 433670 h 434234"/>
              <a:gd name="connsiteX13" fmla="*/ 790577 w 3434824"/>
              <a:gd name="connsiteY13" fmla="*/ 419383 h 434234"/>
              <a:gd name="connsiteX14" fmla="*/ 481015 w 3434824"/>
              <a:gd name="connsiteY14" fmla="*/ 395570 h 434234"/>
              <a:gd name="connsiteX15" fmla="*/ 185740 w 3434824"/>
              <a:gd name="connsiteY15" fmla="*/ 362233 h 434234"/>
              <a:gd name="connsiteX16" fmla="*/ 2 w 3434824"/>
              <a:gd name="connsiteY16" fmla="*/ 362233 h 434234"/>
              <a:gd name="connsiteX17" fmla="*/ 2 w 3434824"/>
              <a:gd name="connsiteY17" fmla="*/ 362233 h 434234"/>
              <a:gd name="connsiteX18" fmla="*/ 256902 w 3434824"/>
              <a:gd name="connsiteY18" fmla="*/ 14421 h 434234"/>
              <a:gd name="connsiteX0" fmla="*/ 256900 w 3434821"/>
              <a:gd name="connsiteY0" fmla="*/ 14421 h 434234"/>
              <a:gd name="connsiteX1" fmla="*/ 619125 w 3434821"/>
              <a:gd name="connsiteY1" fmla="*/ 43145 h 434234"/>
              <a:gd name="connsiteX2" fmla="*/ 1833563 w 3434821"/>
              <a:gd name="connsiteY2" fmla="*/ 283 h 434234"/>
              <a:gd name="connsiteX3" fmla="*/ 3133725 w 3434821"/>
              <a:gd name="connsiteY3" fmla="*/ 24095 h 434234"/>
              <a:gd name="connsiteX4" fmla="*/ 3433763 w 3434821"/>
              <a:gd name="connsiteY4" fmla="*/ 14570 h 434234"/>
              <a:gd name="connsiteX5" fmla="*/ 3433763 w 3434821"/>
              <a:gd name="connsiteY5" fmla="*/ 14570 h 434234"/>
              <a:gd name="connsiteX6" fmla="*/ 3433763 w 3434821"/>
              <a:gd name="connsiteY6" fmla="*/ 166970 h 434234"/>
              <a:gd name="connsiteX7" fmla="*/ 3419475 w 3434821"/>
              <a:gd name="connsiteY7" fmla="*/ 166970 h 434234"/>
              <a:gd name="connsiteX8" fmla="*/ 3086100 w 3434821"/>
              <a:gd name="connsiteY8" fmla="*/ 228883 h 434234"/>
              <a:gd name="connsiteX9" fmla="*/ 2462213 w 3434821"/>
              <a:gd name="connsiteY9" fmla="*/ 281270 h 434234"/>
              <a:gd name="connsiteX10" fmla="*/ 1804988 w 3434821"/>
              <a:gd name="connsiteY10" fmla="*/ 319370 h 434234"/>
              <a:gd name="connsiteX11" fmla="*/ 1438275 w 3434821"/>
              <a:gd name="connsiteY11" fmla="*/ 395570 h 434234"/>
              <a:gd name="connsiteX12" fmla="*/ 1042988 w 3434821"/>
              <a:gd name="connsiteY12" fmla="*/ 433670 h 434234"/>
              <a:gd name="connsiteX13" fmla="*/ 790575 w 3434821"/>
              <a:gd name="connsiteY13" fmla="*/ 419383 h 434234"/>
              <a:gd name="connsiteX14" fmla="*/ 481013 w 3434821"/>
              <a:gd name="connsiteY14" fmla="*/ 395570 h 434234"/>
              <a:gd name="connsiteX15" fmla="*/ 185738 w 3434821"/>
              <a:gd name="connsiteY15" fmla="*/ 362233 h 434234"/>
              <a:gd name="connsiteX16" fmla="*/ 0 w 3434821"/>
              <a:gd name="connsiteY16" fmla="*/ 362233 h 434234"/>
              <a:gd name="connsiteX17" fmla="*/ 232833 w 3434821"/>
              <a:gd name="connsiteY17" fmla="*/ 358698 h 434234"/>
              <a:gd name="connsiteX18" fmla="*/ 256900 w 3434821"/>
              <a:gd name="connsiteY18" fmla="*/ 14421 h 434234"/>
              <a:gd name="connsiteX0" fmla="*/ 256900 w 3434821"/>
              <a:gd name="connsiteY0" fmla="*/ 14421 h 419383"/>
              <a:gd name="connsiteX1" fmla="*/ 619125 w 3434821"/>
              <a:gd name="connsiteY1" fmla="*/ 43145 h 419383"/>
              <a:gd name="connsiteX2" fmla="*/ 1833563 w 3434821"/>
              <a:gd name="connsiteY2" fmla="*/ 283 h 419383"/>
              <a:gd name="connsiteX3" fmla="*/ 3133725 w 3434821"/>
              <a:gd name="connsiteY3" fmla="*/ 24095 h 419383"/>
              <a:gd name="connsiteX4" fmla="*/ 3433763 w 3434821"/>
              <a:gd name="connsiteY4" fmla="*/ 14570 h 419383"/>
              <a:gd name="connsiteX5" fmla="*/ 3433763 w 3434821"/>
              <a:gd name="connsiteY5" fmla="*/ 14570 h 419383"/>
              <a:gd name="connsiteX6" fmla="*/ 3433763 w 3434821"/>
              <a:gd name="connsiteY6" fmla="*/ 166970 h 419383"/>
              <a:gd name="connsiteX7" fmla="*/ 3419475 w 3434821"/>
              <a:gd name="connsiteY7" fmla="*/ 166970 h 419383"/>
              <a:gd name="connsiteX8" fmla="*/ 3086100 w 3434821"/>
              <a:gd name="connsiteY8" fmla="*/ 228883 h 419383"/>
              <a:gd name="connsiteX9" fmla="*/ 2462213 w 3434821"/>
              <a:gd name="connsiteY9" fmla="*/ 281270 h 419383"/>
              <a:gd name="connsiteX10" fmla="*/ 1804988 w 3434821"/>
              <a:gd name="connsiteY10" fmla="*/ 319370 h 419383"/>
              <a:gd name="connsiteX11" fmla="*/ 1438275 w 3434821"/>
              <a:gd name="connsiteY11" fmla="*/ 395570 h 419383"/>
              <a:gd name="connsiteX12" fmla="*/ 1094728 w 3434821"/>
              <a:gd name="connsiteY12" fmla="*/ 398325 h 419383"/>
              <a:gd name="connsiteX13" fmla="*/ 790575 w 3434821"/>
              <a:gd name="connsiteY13" fmla="*/ 419383 h 419383"/>
              <a:gd name="connsiteX14" fmla="*/ 481013 w 3434821"/>
              <a:gd name="connsiteY14" fmla="*/ 395570 h 419383"/>
              <a:gd name="connsiteX15" fmla="*/ 185738 w 3434821"/>
              <a:gd name="connsiteY15" fmla="*/ 362233 h 419383"/>
              <a:gd name="connsiteX16" fmla="*/ 0 w 3434821"/>
              <a:gd name="connsiteY16" fmla="*/ 362233 h 419383"/>
              <a:gd name="connsiteX17" fmla="*/ 232833 w 3434821"/>
              <a:gd name="connsiteY17" fmla="*/ 358698 h 419383"/>
              <a:gd name="connsiteX18" fmla="*/ 256900 w 3434821"/>
              <a:gd name="connsiteY18" fmla="*/ 14421 h 419383"/>
              <a:gd name="connsiteX0" fmla="*/ 256900 w 3434821"/>
              <a:gd name="connsiteY0" fmla="*/ 14421 h 419383"/>
              <a:gd name="connsiteX1" fmla="*/ 619125 w 3434821"/>
              <a:gd name="connsiteY1" fmla="*/ 43145 h 419383"/>
              <a:gd name="connsiteX2" fmla="*/ 1833563 w 3434821"/>
              <a:gd name="connsiteY2" fmla="*/ 283 h 419383"/>
              <a:gd name="connsiteX3" fmla="*/ 3133725 w 3434821"/>
              <a:gd name="connsiteY3" fmla="*/ 24095 h 419383"/>
              <a:gd name="connsiteX4" fmla="*/ 3433763 w 3434821"/>
              <a:gd name="connsiteY4" fmla="*/ 14570 h 419383"/>
              <a:gd name="connsiteX5" fmla="*/ 3433763 w 3434821"/>
              <a:gd name="connsiteY5" fmla="*/ 14570 h 419383"/>
              <a:gd name="connsiteX6" fmla="*/ 3433763 w 3434821"/>
              <a:gd name="connsiteY6" fmla="*/ 166970 h 419383"/>
              <a:gd name="connsiteX7" fmla="*/ 3419475 w 3434821"/>
              <a:gd name="connsiteY7" fmla="*/ 166970 h 419383"/>
              <a:gd name="connsiteX8" fmla="*/ 3086100 w 3434821"/>
              <a:gd name="connsiteY8" fmla="*/ 228883 h 419383"/>
              <a:gd name="connsiteX9" fmla="*/ 2462213 w 3434821"/>
              <a:gd name="connsiteY9" fmla="*/ 281270 h 419383"/>
              <a:gd name="connsiteX10" fmla="*/ 1804988 w 3434821"/>
              <a:gd name="connsiteY10" fmla="*/ 319370 h 419383"/>
              <a:gd name="connsiteX11" fmla="*/ 1533133 w 3434821"/>
              <a:gd name="connsiteY11" fmla="*/ 360225 h 419383"/>
              <a:gd name="connsiteX12" fmla="*/ 1094728 w 3434821"/>
              <a:gd name="connsiteY12" fmla="*/ 398325 h 419383"/>
              <a:gd name="connsiteX13" fmla="*/ 790575 w 3434821"/>
              <a:gd name="connsiteY13" fmla="*/ 419383 h 419383"/>
              <a:gd name="connsiteX14" fmla="*/ 481013 w 3434821"/>
              <a:gd name="connsiteY14" fmla="*/ 395570 h 419383"/>
              <a:gd name="connsiteX15" fmla="*/ 185738 w 3434821"/>
              <a:gd name="connsiteY15" fmla="*/ 362233 h 419383"/>
              <a:gd name="connsiteX16" fmla="*/ 0 w 3434821"/>
              <a:gd name="connsiteY16" fmla="*/ 362233 h 419383"/>
              <a:gd name="connsiteX17" fmla="*/ 232833 w 3434821"/>
              <a:gd name="connsiteY17" fmla="*/ 358698 h 419383"/>
              <a:gd name="connsiteX18" fmla="*/ 256900 w 3434821"/>
              <a:gd name="connsiteY18" fmla="*/ 14421 h 419383"/>
              <a:gd name="connsiteX0" fmla="*/ 256900 w 3434821"/>
              <a:gd name="connsiteY0" fmla="*/ 129 h 405091"/>
              <a:gd name="connsiteX1" fmla="*/ 619125 w 3434821"/>
              <a:gd name="connsiteY1" fmla="*/ 28853 h 405091"/>
              <a:gd name="connsiteX2" fmla="*/ 1824939 w 3434821"/>
              <a:gd name="connsiteY2" fmla="*/ 74353 h 405091"/>
              <a:gd name="connsiteX3" fmla="*/ 3133725 w 3434821"/>
              <a:gd name="connsiteY3" fmla="*/ 9803 h 405091"/>
              <a:gd name="connsiteX4" fmla="*/ 3433763 w 3434821"/>
              <a:gd name="connsiteY4" fmla="*/ 278 h 405091"/>
              <a:gd name="connsiteX5" fmla="*/ 3433763 w 3434821"/>
              <a:gd name="connsiteY5" fmla="*/ 278 h 405091"/>
              <a:gd name="connsiteX6" fmla="*/ 3433763 w 3434821"/>
              <a:gd name="connsiteY6" fmla="*/ 152678 h 405091"/>
              <a:gd name="connsiteX7" fmla="*/ 3419475 w 3434821"/>
              <a:gd name="connsiteY7" fmla="*/ 152678 h 405091"/>
              <a:gd name="connsiteX8" fmla="*/ 3086100 w 3434821"/>
              <a:gd name="connsiteY8" fmla="*/ 214591 h 405091"/>
              <a:gd name="connsiteX9" fmla="*/ 2462213 w 3434821"/>
              <a:gd name="connsiteY9" fmla="*/ 266978 h 405091"/>
              <a:gd name="connsiteX10" fmla="*/ 1804988 w 3434821"/>
              <a:gd name="connsiteY10" fmla="*/ 305078 h 405091"/>
              <a:gd name="connsiteX11" fmla="*/ 1533133 w 3434821"/>
              <a:gd name="connsiteY11" fmla="*/ 345933 h 405091"/>
              <a:gd name="connsiteX12" fmla="*/ 1094728 w 3434821"/>
              <a:gd name="connsiteY12" fmla="*/ 384033 h 405091"/>
              <a:gd name="connsiteX13" fmla="*/ 790575 w 3434821"/>
              <a:gd name="connsiteY13" fmla="*/ 405091 h 405091"/>
              <a:gd name="connsiteX14" fmla="*/ 481013 w 3434821"/>
              <a:gd name="connsiteY14" fmla="*/ 381278 h 405091"/>
              <a:gd name="connsiteX15" fmla="*/ 185738 w 3434821"/>
              <a:gd name="connsiteY15" fmla="*/ 347941 h 405091"/>
              <a:gd name="connsiteX16" fmla="*/ 0 w 3434821"/>
              <a:gd name="connsiteY16" fmla="*/ 347941 h 405091"/>
              <a:gd name="connsiteX17" fmla="*/ 232833 w 3434821"/>
              <a:gd name="connsiteY17" fmla="*/ 344406 h 405091"/>
              <a:gd name="connsiteX18" fmla="*/ 256900 w 3434821"/>
              <a:gd name="connsiteY18" fmla="*/ 129 h 405091"/>
              <a:gd name="connsiteX0" fmla="*/ 256900 w 3435460"/>
              <a:gd name="connsiteY0" fmla="*/ 129 h 405091"/>
              <a:gd name="connsiteX1" fmla="*/ 619125 w 3435460"/>
              <a:gd name="connsiteY1" fmla="*/ 28853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56900 w 3435460"/>
              <a:gd name="connsiteY18" fmla="*/ 129 h 405091"/>
              <a:gd name="connsiteX0" fmla="*/ 248276 w 3435460"/>
              <a:gd name="connsiteY0" fmla="*/ 88491 h 405091"/>
              <a:gd name="connsiteX1" fmla="*/ 619125 w 3435460"/>
              <a:gd name="connsiteY1" fmla="*/ 28853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57100 w 3435460"/>
              <a:gd name="connsiteY1" fmla="*/ 92474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57100 w 3435460"/>
              <a:gd name="connsiteY1" fmla="*/ 92474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65523 w 3435460"/>
              <a:gd name="connsiteY0" fmla="*/ 130905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65523 w 3435460"/>
              <a:gd name="connsiteY18" fmla="*/ 130905 h 405091"/>
              <a:gd name="connsiteX0" fmla="*/ 265523 w 3435460"/>
              <a:gd name="connsiteY0" fmla="*/ 130905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103352 w 3435460"/>
              <a:gd name="connsiteY12" fmla="*/ 355757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65523 w 3435460"/>
              <a:gd name="connsiteY18" fmla="*/ 130905 h 405091"/>
              <a:gd name="connsiteX0" fmla="*/ 265523 w 3435460"/>
              <a:gd name="connsiteY0" fmla="*/ 130905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50380 w 3435460"/>
              <a:gd name="connsiteY11" fmla="*/ 331795 h 405091"/>
              <a:gd name="connsiteX12" fmla="*/ 1103352 w 3435460"/>
              <a:gd name="connsiteY12" fmla="*/ 355757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65523 w 3435460"/>
              <a:gd name="connsiteY18" fmla="*/ 130905 h 405091"/>
              <a:gd name="connsiteX0" fmla="*/ 265523 w 3435460"/>
              <a:gd name="connsiteY0" fmla="*/ 130905 h 387419"/>
              <a:gd name="connsiteX1" fmla="*/ 748477 w 3435460"/>
              <a:gd name="connsiteY1" fmla="*/ 120750 h 387419"/>
              <a:gd name="connsiteX2" fmla="*/ 1824939 w 3435460"/>
              <a:gd name="connsiteY2" fmla="*/ 74353 h 387419"/>
              <a:gd name="connsiteX3" fmla="*/ 3133725 w 3435460"/>
              <a:gd name="connsiteY3" fmla="*/ 9803 h 387419"/>
              <a:gd name="connsiteX4" fmla="*/ 3433763 w 3435460"/>
              <a:gd name="connsiteY4" fmla="*/ 278 h 387419"/>
              <a:gd name="connsiteX5" fmla="*/ 3433763 w 3435460"/>
              <a:gd name="connsiteY5" fmla="*/ 278 h 387419"/>
              <a:gd name="connsiteX6" fmla="*/ 3433763 w 3435460"/>
              <a:gd name="connsiteY6" fmla="*/ 152678 h 387419"/>
              <a:gd name="connsiteX7" fmla="*/ 3410852 w 3435460"/>
              <a:gd name="connsiteY7" fmla="*/ 191557 h 387419"/>
              <a:gd name="connsiteX8" fmla="*/ 3086100 w 3435460"/>
              <a:gd name="connsiteY8" fmla="*/ 214591 h 387419"/>
              <a:gd name="connsiteX9" fmla="*/ 2462213 w 3435460"/>
              <a:gd name="connsiteY9" fmla="*/ 266978 h 387419"/>
              <a:gd name="connsiteX10" fmla="*/ 1804988 w 3435460"/>
              <a:gd name="connsiteY10" fmla="*/ 305078 h 387419"/>
              <a:gd name="connsiteX11" fmla="*/ 1550380 w 3435460"/>
              <a:gd name="connsiteY11" fmla="*/ 331795 h 387419"/>
              <a:gd name="connsiteX12" fmla="*/ 1103352 w 3435460"/>
              <a:gd name="connsiteY12" fmla="*/ 355757 h 387419"/>
              <a:gd name="connsiteX13" fmla="*/ 781951 w 3435460"/>
              <a:gd name="connsiteY13" fmla="*/ 387419 h 387419"/>
              <a:gd name="connsiteX14" fmla="*/ 481013 w 3435460"/>
              <a:gd name="connsiteY14" fmla="*/ 381278 h 387419"/>
              <a:gd name="connsiteX15" fmla="*/ 185738 w 3435460"/>
              <a:gd name="connsiteY15" fmla="*/ 347941 h 387419"/>
              <a:gd name="connsiteX16" fmla="*/ 0 w 3435460"/>
              <a:gd name="connsiteY16" fmla="*/ 347941 h 387419"/>
              <a:gd name="connsiteX17" fmla="*/ 232833 w 3435460"/>
              <a:gd name="connsiteY17" fmla="*/ 344406 h 387419"/>
              <a:gd name="connsiteX18" fmla="*/ 265523 w 3435460"/>
              <a:gd name="connsiteY18" fmla="*/ 130905 h 387419"/>
              <a:gd name="connsiteX0" fmla="*/ 92081 w 3262018"/>
              <a:gd name="connsiteY0" fmla="*/ 130905 h 387419"/>
              <a:gd name="connsiteX1" fmla="*/ 575035 w 3262018"/>
              <a:gd name="connsiteY1" fmla="*/ 120750 h 387419"/>
              <a:gd name="connsiteX2" fmla="*/ 1651497 w 3262018"/>
              <a:gd name="connsiteY2" fmla="*/ 74353 h 387419"/>
              <a:gd name="connsiteX3" fmla="*/ 2960283 w 3262018"/>
              <a:gd name="connsiteY3" fmla="*/ 9803 h 387419"/>
              <a:gd name="connsiteX4" fmla="*/ 3260321 w 3262018"/>
              <a:gd name="connsiteY4" fmla="*/ 278 h 387419"/>
              <a:gd name="connsiteX5" fmla="*/ 3260321 w 3262018"/>
              <a:gd name="connsiteY5" fmla="*/ 278 h 387419"/>
              <a:gd name="connsiteX6" fmla="*/ 3260321 w 3262018"/>
              <a:gd name="connsiteY6" fmla="*/ 152678 h 387419"/>
              <a:gd name="connsiteX7" fmla="*/ 3237410 w 3262018"/>
              <a:gd name="connsiteY7" fmla="*/ 191557 h 387419"/>
              <a:gd name="connsiteX8" fmla="*/ 2912658 w 3262018"/>
              <a:gd name="connsiteY8" fmla="*/ 214591 h 387419"/>
              <a:gd name="connsiteX9" fmla="*/ 2288771 w 3262018"/>
              <a:gd name="connsiteY9" fmla="*/ 266978 h 387419"/>
              <a:gd name="connsiteX10" fmla="*/ 1631546 w 3262018"/>
              <a:gd name="connsiteY10" fmla="*/ 305078 h 387419"/>
              <a:gd name="connsiteX11" fmla="*/ 1376938 w 3262018"/>
              <a:gd name="connsiteY11" fmla="*/ 331795 h 387419"/>
              <a:gd name="connsiteX12" fmla="*/ 929910 w 3262018"/>
              <a:gd name="connsiteY12" fmla="*/ 355757 h 387419"/>
              <a:gd name="connsiteX13" fmla="*/ 608509 w 3262018"/>
              <a:gd name="connsiteY13" fmla="*/ 387419 h 387419"/>
              <a:gd name="connsiteX14" fmla="*/ 307571 w 3262018"/>
              <a:gd name="connsiteY14" fmla="*/ 381278 h 387419"/>
              <a:gd name="connsiteX15" fmla="*/ 12296 w 3262018"/>
              <a:gd name="connsiteY15" fmla="*/ 347941 h 387419"/>
              <a:gd name="connsiteX16" fmla="*/ 59391 w 3262018"/>
              <a:gd name="connsiteY16" fmla="*/ 344406 h 387419"/>
              <a:gd name="connsiteX17" fmla="*/ 92081 w 3262018"/>
              <a:gd name="connsiteY17" fmla="*/ 130905 h 387419"/>
              <a:gd name="connsiteX0" fmla="*/ 32703 w 3202640"/>
              <a:gd name="connsiteY0" fmla="*/ 130905 h 387419"/>
              <a:gd name="connsiteX1" fmla="*/ 515657 w 3202640"/>
              <a:gd name="connsiteY1" fmla="*/ 120750 h 387419"/>
              <a:gd name="connsiteX2" fmla="*/ 1592119 w 3202640"/>
              <a:gd name="connsiteY2" fmla="*/ 74353 h 387419"/>
              <a:gd name="connsiteX3" fmla="*/ 2900905 w 3202640"/>
              <a:gd name="connsiteY3" fmla="*/ 9803 h 387419"/>
              <a:gd name="connsiteX4" fmla="*/ 3200943 w 3202640"/>
              <a:gd name="connsiteY4" fmla="*/ 278 h 387419"/>
              <a:gd name="connsiteX5" fmla="*/ 3200943 w 3202640"/>
              <a:gd name="connsiteY5" fmla="*/ 278 h 387419"/>
              <a:gd name="connsiteX6" fmla="*/ 3200943 w 3202640"/>
              <a:gd name="connsiteY6" fmla="*/ 152678 h 387419"/>
              <a:gd name="connsiteX7" fmla="*/ 3178032 w 3202640"/>
              <a:gd name="connsiteY7" fmla="*/ 191557 h 387419"/>
              <a:gd name="connsiteX8" fmla="*/ 2853280 w 3202640"/>
              <a:gd name="connsiteY8" fmla="*/ 214591 h 387419"/>
              <a:gd name="connsiteX9" fmla="*/ 2229393 w 3202640"/>
              <a:gd name="connsiteY9" fmla="*/ 266978 h 387419"/>
              <a:gd name="connsiteX10" fmla="*/ 1572168 w 3202640"/>
              <a:gd name="connsiteY10" fmla="*/ 305078 h 387419"/>
              <a:gd name="connsiteX11" fmla="*/ 1317560 w 3202640"/>
              <a:gd name="connsiteY11" fmla="*/ 331795 h 387419"/>
              <a:gd name="connsiteX12" fmla="*/ 870532 w 3202640"/>
              <a:gd name="connsiteY12" fmla="*/ 355757 h 387419"/>
              <a:gd name="connsiteX13" fmla="*/ 549131 w 3202640"/>
              <a:gd name="connsiteY13" fmla="*/ 387419 h 387419"/>
              <a:gd name="connsiteX14" fmla="*/ 248193 w 3202640"/>
              <a:gd name="connsiteY14" fmla="*/ 381278 h 387419"/>
              <a:gd name="connsiteX15" fmla="*/ 13 w 3202640"/>
              <a:gd name="connsiteY15" fmla="*/ 344406 h 387419"/>
              <a:gd name="connsiteX16" fmla="*/ 32703 w 3202640"/>
              <a:gd name="connsiteY16" fmla="*/ 130905 h 387419"/>
              <a:gd name="connsiteX0" fmla="*/ 25507 w 3195444"/>
              <a:gd name="connsiteY0" fmla="*/ 130905 h 387419"/>
              <a:gd name="connsiteX1" fmla="*/ 508461 w 3195444"/>
              <a:gd name="connsiteY1" fmla="*/ 120750 h 387419"/>
              <a:gd name="connsiteX2" fmla="*/ 1584923 w 3195444"/>
              <a:gd name="connsiteY2" fmla="*/ 74353 h 387419"/>
              <a:gd name="connsiteX3" fmla="*/ 2893709 w 3195444"/>
              <a:gd name="connsiteY3" fmla="*/ 9803 h 387419"/>
              <a:gd name="connsiteX4" fmla="*/ 3193747 w 3195444"/>
              <a:gd name="connsiteY4" fmla="*/ 278 h 387419"/>
              <a:gd name="connsiteX5" fmla="*/ 3193747 w 3195444"/>
              <a:gd name="connsiteY5" fmla="*/ 278 h 387419"/>
              <a:gd name="connsiteX6" fmla="*/ 3193747 w 3195444"/>
              <a:gd name="connsiteY6" fmla="*/ 152678 h 387419"/>
              <a:gd name="connsiteX7" fmla="*/ 3170836 w 3195444"/>
              <a:gd name="connsiteY7" fmla="*/ 191557 h 387419"/>
              <a:gd name="connsiteX8" fmla="*/ 2846084 w 3195444"/>
              <a:gd name="connsiteY8" fmla="*/ 214591 h 387419"/>
              <a:gd name="connsiteX9" fmla="*/ 2222197 w 3195444"/>
              <a:gd name="connsiteY9" fmla="*/ 266978 h 387419"/>
              <a:gd name="connsiteX10" fmla="*/ 1564972 w 3195444"/>
              <a:gd name="connsiteY10" fmla="*/ 305078 h 387419"/>
              <a:gd name="connsiteX11" fmla="*/ 1310364 w 3195444"/>
              <a:gd name="connsiteY11" fmla="*/ 331795 h 387419"/>
              <a:gd name="connsiteX12" fmla="*/ 863336 w 3195444"/>
              <a:gd name="connsiteY12" fmla="*/ 355757 h 387419"/>
              <a:gd name="connsiteX13" fmla="*/ 541935 w 3195444"/>
              <a:gd name="connsiteY13" fmla="*/ 387419 h 387419"/>
              <a:gd name="connsiteX14" fmla="*/ 240997 w 3195444"/>
              <a:gd name="connsiteY14" fmla="*/ 381278 h 387419"/>
              <a:gd name="connsiteX15" fmla="*/ 16 w 3195444"/>
              <a:gd name="connsiteY15" fmla="*/ 332604 h 387419"/>
              <a:gd name="connsiteX16" fmla="*/ 25507 w 3195444"/>
              <a:gd name="connsiteY16" fmla="*/ 130905 h 38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95444" h="387419">
                <a:moveTo>
                  <a:pt x="25507" y="130905"/>
                </a:moveTo>
                <a:cubicBezTo>
                  <a:pt x="153277" y="145342"/>
                  <a:pt x="248558" y="130175"/>
                  <a:pt x="508461" y="120750"/>
                </a:cubicBezTo>
                <a:lnTo>
                  <a:pt x="1584923" y="74353"/>
                </a:lnTo>
                <a:lnTo>
                  <a:pt x="2893709" y="9803"/>
                </a:lnTo>
                <a:cubicBezTo>
                  <a:pt x="3161846" y="-2543"/>
                  <a:pt x="3193747" y="278"/>
                  <a:pt x="3193747" y="278"/>
                </a:cubicBezTo>
                <a:lnTo>
                  <a:pt x="3193747" y="278"/>
                </a:lnTo>
                <a:cubicBezTo>
                  <a:pt x="3193747" y="25678"/>
                  <a:pt x="3197566" y="120798"/>
                  <a:pt x="3193747" y="152678"/>
                </a:cubicBezTo>
                <a:cubicBezTo>
                  <a:pt x="3189929" y="184558"/>
                  <a:pt x="3170836" y="191557"/>
                  <a:pt x="3170836" y="191557"/>
                </a:cubicBezTo>
                <a:cubicBezTo>
                  <a:pt x="3112892" y="201876"/>
                  <a:pt x="3004190" y="202021"/>
                  <a:pt x="2846084" y="214591"/>
                </a:cubicBezTo>
                <a:lnTo>
                  <a:pt x="2222197" y="266978"/>
                </a:lnTo>
                <a:cubicBezTo>
                  <a:pt x="2008678" y="282059"/>
                  <a:pt x="1716944" y="294275"/>
                  <a:pt x="1564972" y="305078"/>
                </a:cubicBezTo>
                <a:cubicBezTo>
                  <a:pt x="1413000" y="315881"/>
                  <a:pt x="1427303" y="323349"/>
                  <a:pt x="1310364" y="331795"/>
                </a:cubicBezTo>
                <a:cubicBezTo>
                  <a:pt x="1193425" y="340241"/>
                  <a:pt x="991407" y="346486"/>
                  <a:pt x="863336" y="355757"/>
                </a:cubicBezTo>
                <a:cubicBezTo>
                  <a:pt x="735265" y="365028"/>
                  <a:pt x="541935" y="387419"/>
                  <a:pt x="541935" y="387419"/>
                </a:cubicBezTo>
                <a:lnTo>
                  <a:pt x="240997" y="381278"/>
                </a:lnTo>
                <a:cubicBezTo>
                  <a:pt x="149477" y="374109"/>
                  <a:pt x="35931" y="374333"/>
                  <a:pt x="16" y="332604"/>
                </a:cubicBezTo>
                <a:cubicBezTo>
                  <a:pt x="-778" y="273867"/>
                  <a:pt x="29005" y="313046"/>
                  <a:pt x="25507" y="130905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 w="28575" algn="ctr">
            <a:noFill/>
            <a:round/>
            <a:headEnd/>
            <a:tailEnd/>
          </a:ln>
        </p:spPr>
        <p:txBody>
          <a:bodyPr anchor="ctr"/>
          <a:lstStyle/>
          <a:p>
            <a:endParaRPr lang="en-GB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3701225" y="3958753"/>
            <a:ext cx="5318695" cy="1093887"/>
          </a:xfrm>
          <a:custGeom>
            <a:avLst/>
            <a:gdLst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0 w 3455194"/>
              <a:gd name="connsiteY0" fmla="*/ 53181 h 490537"/>
              <a:gd name="connsiteX1" fmla="*/ 638175 w 3455194"/>
              <a:gd name="connsiteY1" fmla="*/ 96043 h 490537"/>
              <a:gd name="connsiteX2" fmla="*/ 1852613 w 3455194"/>
              <a:gd name="connsiteY2" fmla="*/ 53181 h 490537"/>
              <a:gd name="connsiteX3" fmla="*/ 3152775 w 3455194"/>
              <a:gd name="connsiteY3" fmla="*/ 76993 h 490537"/>
              <a:gd name="connsiteX4" fmla="*/ 3452813 w 3455194"/>
              <a:gd name="connsiteY4" fmla="*/ 67468 h 490537"/>
              <a:gd name="connsiteX5" fmla="*/ 3452813 w 3455194"/>
              <a:gd name="connsiteY5" fmla="*/ 67468 h 490537"/>
              <a:gd name="connsiteX6" fmla="*/ 3452813 w 3455194"/>
              <a:gd name="connsiteY6" fmla="*/ 219868 h 490537"/>
              <a:gd name="connsiteX7" fmla="*/ 3438525 w 3455194"/>
              <a:gd name="connsiteY7" fmla="*/ 219868 h 490537"/>
              <a:gd name="connsiteX8" fmla="*/ 3105150 w 3455194"/>
              <a:gd name="connsiteY8" fmla="*/ 281781 h 490537"/>
              <a:gd name="connsiteX9" fmla="*/ 2481263 w 3455194"/>
              <a:gd name="connsiteY9" fmla="*/ 334168 h 490537"/>
              <a:gd name="connsiteX10" fmla="*/ 1824038 w 3455194"/>
              <a:gd name="connsiteY10" fmla="*/ 372268 h 490537"/>
              <a:gd name="connsiteX11" fmla="*/ 1457325 w 3455194"/>
              <a:gd name="connsiteY11" fmla="*/ 448468 h 490537"/>
              <a:gd name="connsiteX12" fmla="*/ 1062038 w 3455194"/>
              <a:gd name="connsiteY12" fmla="*/ 486568 h 490537"/>
              <a:gd name="connsiteX13" fmla="*/ 809625 w 3455194"/>
              <a:gd name="connsiteY13" fmla="*/ 472281 h 490537"/>
              <a:gd name="connsiteX14" fmla="*/ 500063 w 3455194"/>
              <a:gd name="connsiteY14" fmla="*/ 448468 h 490537"/>
              <a:gd name="connsiteX15" fmla="*/ 204788 w 3455194"/>
              <a:gd name="connsiteY15" fmla="*/ 415131 h 490537"/>
              <a:gd name="connsiteX16" fmla="*/ 19050 w 3455194"/>
              <a:gd name="connsiteY16" fmla="*/ 415131 h 490537"/>
              <a:gd name="connsiteX17" fmla="*/ 19050 w 3455194"/>
              <a:gd name="connsiteY17" fmla="*/ 415131 h 490537"/>
              <a:gd name="connsiteX18" fmla="*/ 0 w 3455194"/>
              <a:gd name="connsiteY18" fmla="*/ 53181 h 490537"/>
              <a:gd name="connsiteX0" fmla="*/ 0 w 3455194"/>
              <a:gd name="connsiteY0" fmla="*/ 3175 h 440531"/>
              <a:gd name="connsiteX1" fmla="*/ 638175 w 3455194"/>
              <a:gd name="connsiteY1" fmla="*/ 46037 h 440531"/>
              <a:gd name="connsiteX2" fmla="*/ 1852613 w 3455194"/>
              <a:gd name="connsiteY2" fmla="*/ 3175 h 440531"/>
              <a:gd name="connsiteX3" fmla="*/ 3152775 w 3455194"/>
              <a:gd name="connsiteY3" fmla="*/ 26987 h 440531"/>
              <a:gd name="connsiteX4" fmla="*/ 3452813 w 3455194"/>
              <a:gd name="connsiteY4" fmla="*/ 17462 h 440531"/>
              <a:gd name="connsiteX5" fmla="*/ 3452813 w 3455194"/>
              <a:gd name="connsiteY5" fmla="*/ 17462 h 440531"/>
              <a:gd name="connsiteX6" fmla="*/ 3452813 w 3455194"/>
              <a:gd name="connsiteY6" fmla="*/ 169862 h 440531"/>
              <a:gd name="connsiteX7" fmla="*/ 3438525 w 3455194"/>
              <a:gd name="connsiteY7" fmla="*/ 169862 h 440531"/>
              <a:gd name="connsiteX8" fmla="*/ 3105150 w 3455194"/>
              <a:gd name="connsiteY8" fmla="*/ 231775 h 440531"/>
              <a:gd name="connsiteX9" fmla="*/ 2481263 w 3455194"/>
              <a:gd name="connsiteY9" fmla="*/ 284162 h 440531"/>
              <a:gd name="connsiteX10" fmla="*/ 1824038 w 3455194"/>
              <a:gd name="connsiteY10" fmla="*/ 322262 h 440531"/>
              <a:gd name="connsiteX11" fmla="*/ 1457325 w 3455194"/>
              <a:gd name="connsiteY11" fmla="*/ 398462 h 440531"/>
              <a:gd name="connsiteX12" fmla="*/ 1062038 w 3455194"/>
              <a:gd name="connsiteY12" fmla="*/ 436562 h 440531"/>
              <a:gd name="connsiteX13" fmla="*/ 809625 w 3455194"/>
              <a:gd name="connsiteY13" fmla="*/ 422275 h 440531"/>
              <a:gd name="connsiteX14" fmla="*/ 500063 w 3455194"/>
              <a:gd name="connsiteY14" fmla="*/ 398462 h 440531"/>
              <a:gd name="connsiteX15" fmla="*/ 204788 w 3455194"/>
              <a:gd name="connsiteY15" fmla="*/ 365125 h 440531"/>
              <a:gd name="connsiteX16" fmla="*/ 19050 w 3455194"/>
              <a:gd name="connsiteY16" fmla="*/ 365125 h 440531"/>
              <a:gd name="connsiteX17" fmla="*/ 19050 w 3455194"/>
              <a:gd name="connsiteY17" fmla="*/ 365125 h 440531"/>
              <a:gd name="connsiteX18" fmla="*/ 0 w 3455194"/>
              <a:gd name="connsiteY18" fmla="*/ 3175 h 440531"/>
              <a:gd name="connsiteX0" fmla="*/ 256902 w 3434824"/>
              <a:gd name="connsiteY0" fmla="*/ 14421 h 434234"/>
              <a:gd name="connsiteX1" fmla="*/ 619127 w 3434824"/>
              <a:gd name="connsiteY1" fmla="*/ 43145 h 434234"/>
              <a:gd name="connsiteX2" fmla="*/ 1833565 w 3434824"/>
              <a:gd name="connsiteY2" fmla="*/ 283 h 434234"/>
              <a:gd name="connsiteX3" fmla="*/ 3133727 w 3434824"/>
              <a:gd name="connsiteY3" fmla="*/ 24095 h 434234"/>
              <a:gd name="connsiteX4" fmla="*/ 3433765 w 3434824"/>
              <a:gd name="connsiteY4" fmla="*/ 14570 h 434234"/>
              <a:gd name="connsiteX5" fmla="*/ 3433765 w 3434824"/>
              <a:gd name="connsiteY5" fmla="*/ 14570 h 434234"/>
              <a:gd name="connsiteX6" fmla="*/ 3433765 w 3434824"/>
              <a:gd name="connsiteY6" fmla="*/ 166970 h 434234"/>
              <a:gd name="connsiteX7" fmla="*/ 3419477 w 3434824"/>
              <a:gd name="connsiteY7" fmla="*/ 166970 h 434234"/>
              <a:gd name="connsiteX8" fmla="*/ 3086102 w 3434824"/>
              <a:gd name="connsiteY8" fmla="*/ 228883 h 434234"/>
              <a:gd name="connsiteX9" fmla="*/ 2462215 w 3434824"/>
              <a:gd name="connsiteY9" fmla="*/ 281270 h 434234"/>
              <a:gd name="connsiteX10" fmla="*/ 1804990 w 3434824"/>
              <a:gd name="connsiteY10" fmla="*/ 319370 h 434234"/>
              <a:gd name="connsiteX11" fmla="*/ 1438277 w 3434824"/>
              <a:gd name="connsiteY11" fmla="*/ 395570 h 434234"/>
              <a:gd name="connsiteX12" fmla="*/ 1042990 w 3434824"/>
              <a:gd name="connsiteY12" fmla="*/ 433670 h 434234"/>
              <a:gd name="connsiteX13" fmla="*/ 790577 w 3434824"/>
              <a:gd name="connsiteY13" fmla="*/ 419383 h 434234"/>
              <a:gd name="connsiteX14" fmla="*/ 481015 w 3434824"/>
              <a:gd name="connsiteY14" fmla="*/ 395570 h 434234"/>
              <a:gd name="connsiteX15" fmla="*/ 185740 w 3434824"/>
              <a:gd name="connsiteY15" fmla="*/ 362233 h 434234"/>
              <a:gd name="connsiteX16" fmla="*/ 2 w 3434824"/>
              <a:gd name="connsiteY16" fmla="*/ 362233 h 434234"/>
              <a:gd name="connsiteX17" fmla="*/ 2 w 3434824"/>
              <a:gd name="connsiteY17" fmla="*/ 362233 h 434234"/>
              <a:gd name="connsiteX18" fmla="*/ 256902 w 3434824"/>
              <a:gd name="connsiteY18" fmla="*/ 14421 h 434234"/>
              <a:gd name="connsiteX0" fmla="*/ 256900 w 3434821"/>
              <a:gd name="connsiteY0" fmla="*/ 14421 h 434234"/>
              <a:gd name="connsiteX1" fmla="*/ 619125 w 3434821"/>
              <a:gd name="connsiteY1" fmla="*/ 43145 h 434234"/>
              <a:gd name="connsiteX2" fmla="*/ 1833563 w 3434821"/>
              <a:gd name="connsiteY2" fmla="*/ 283 h 434234"/>
              <a:gd name="connsiteX3" fmla="*/ 3133725 w 3434821"/>
              <a:gd name="connsiteY3" fmla="*/ 24095 h 434234"/>
              <a:gd name="connsiteX4" fmla="*/ 3433763 w 3434821"/>
              <a:gd name="connsiteY4" fmla="*/ 14570 h 434234"/>
              <a:gd name="connsiteX5" fmla="*/ 3433763 w 3434821"/>
              <a:gd name="connsiteY5" fmla="*/ 14570 h 434234"/>
              <a:gd name="connsiteX6" fmla="*/ 3433763 w 3434821"/>
              <a:gd name="connsiteY6" fmla="*/ 166970 h 434234"/>
              <a:gd name="connsiteX7" fmla="*/ 3419475 w 3434821"/>
              <a:gd name="connsiteY7" fmla="*/ 166970 h 434234"/>
              <a:gd name="connsiteX8" fmla="*/ 3086100 w 3434821"/>
              <a:gd name="connsiteY8" fmla="*/ 228883 h 434234"/>
              <a:gd name="connsiteX9" fmla="*/ 2462213 w 3434821"/>
              <a:gd name="connsiteY9" fmla="*/ 281270 h 434234"/>
              <a:gd name="connsiteX10" fmla="*/ 1804988 w 3434821"/>
              <a:gd name="connsiteY10" fmla="*/ 319370 h 434234"/>
              <a:gd name="connsiteX11" fmla="*/ 1438275 w 3434821"/>
              <a:gd name="connsiteY11" fmla="*/ 395570 h 434234"/>
              <a:gd name="connsiteX12" fmla="*/ 1042988 w 3434821"/>
              <a:gd name="connsiteY12" fmla="*/ 433670 h 434234"/>
              <a:gd name="connsiteX13" fmla="*/ 790575 w 3434821"/>
              <a:gd name="connsiteY13" fmla="*/ 419383 h 434234"/>
              <a:gd name="connsiteX14" fmla="*/ 481013 w 3434821"/>
              <a:gd name="connsiteY14" fmla="*/ 395570 h 434234"/>
              <a:gd name="connsiteX15" fmla="*/ 185738 w 3434821"/>
              <a:gd name="connsiteY15" fmla="*/ 362233 h 434234"/>
              <a:gd name="connsiteX16" fmla="*/ 0 w 3434821"/>
              <a:gd name="connsiteY16" fmla="*/ 362233 h 434234"/>
              <a:gd name="connsiteX17" fmla="*/ 232833 w 3434821"/>
              <a:gd name="connsiteY17" fmla="*/ 358698 h 434234"/>
              <a:gd name="connsiteX18" fmla="*/ 256900 w 3434821"/>
              <a:gd name="connsiteY18" fmla="*/ 14421 h 434234"/>
              <a:gd name="connsiteX0" fmla="*/ 256900 w 3434821"/>
              <a:gd name="connsiteY0" fmla="*/ 14421 h 419383"/>
              <a:gd name="connsiteX1" fmla="*/ 619125 w 3434821"/>
              <a:gd name="connsiteY1" fmla="*/ 43145 h 419383"/>
              <a:gd name="connsiteX2" fmla="*/ 1833563 w 3434821"/>
              <a:gd name="connsiteY2" fmla="*/ 283 h 419383"/>
              <a:gd name="connsiteX3" fmla="*/ 3133725 w 3434821"/>
              <a:gd name="connsiteY3" fmla="*/ 24095 h 419383"/>
              <a:gd name="connsiteX4" fmla="*/ 3433763 w 3434821"/>
              <a:gd name="connsiteY4" fmla="*/ 14570 h 419383"/>
              <a:gd name="connsiteX5" fmla="*/ 3433763 w 3434821"/>
              <a:gd name="connsiteY5" fmla="*/ 14570 h 419383"/>
              <a:gd name="connsiteX6" fmla="*/ 3433763 w 3434821"/>
              <a:gd name="connsiteY6" fmla="*/ 166970 h 419383"/>
              <a:gd name="connsiteX7" fmla="*/ 3419475 w 3434821"/>
              <a:gd name="connsiteY7" fmla="*/ 166970 h 419383"/>
              <a:gd name="connsiteX8" fmla="*/ 3086100 w 3434821"/>
              <a:gd name="connsiteY8" fmla="*/ 228883 h 419383"/>
              <a:gd name="connsiteX9" fmla="*/ 2462213 w 3434821"/>
              <a:gd name="connsiteY9" fmla="*/ 281270 h 419383"/>
              <a:gd name="connsiteX10" fmla="*/ 1804988 w 3434821"/>
              <a:gd name="connsiteY10" fmla="*/ 319370 h 419383"/>
              <a:gd name="connsiteX11" fmla="*/ 1438275 w 3434821"/>
              <a:gd name="connsiteY11" fmla="*/ 395570 h 419383"/>
              <a:gd name="connsiteX12" fmla="*/ 1094728 w 3434821"/>
              <a:gd name="connsiteY12" fmla="*/ 398325 h 419383"/>
              <a:gd name="connsiteX13" fmla="*/ 790575 w 3434821"/>
              <a:gd name="connsiteY13" fmla="*/ 419383 h 419383"/>
              <a:gd name="connsiteX14" fmla="*/ 481013 w 3434821"/>
              <a:gd name="connsiteY14" fmla="*/ 395570 h 419383"/>
              <a:gd name="connsiteX15" fmla="*/ 185738 w 3434821"/>
              <a:gd name="connsiteY15" fmla="*/ 362233 h 419383"/>
              <a:gd name="connsiteX16" fmla="*/ 0 w 3434821"/>
              <a:gd name="connsiteY16" fmla="*/ 362233 h 419383"/>
              <a:gd name="connsiteX17" fmla="*/ 232833 w 3434821"/>
              <a:gd name="connsiteY17" fmla="*/ 358698 h 419383"/>
              <a:gd name="connsiteX18" fmla="*/ 256900 w 3434821"/>
              <a:gd name="connsiteY18" fmla="*/ 14421 h 419383"/>
              <a:gd name="connsiteX0" fmla="*/ 256900 w 3434821"/>
              <a:gd name="connsiteY0" fmla="*/ 14421 h 419383"/>
              <a:gd name="connsiteX1" fmla="*/ 619125 w 3434821"/>
              <a:gd name="connsiteY1" fmla="*/ 43145 h 419383"/>
              <a:gd name="connsiteX2" fmla="*/ 1833563 w 3434821"/>
              <a:gd name="connsiteY2" fmla="*/ 283 h 419383"/>
              <a:gd name="connsiteX3" fmla="*/ 3133725 w 3434821"/>
              <a:gd name="connsiteY3" fmla="*/ 24095 h 419383"/>
              <a:gd name="connsiteX4" fmla="*/ 3433763 w 3434821"/>
              <a:gd name="connsiteY4" fmla="*/ 14570 h 419383"/>
              <a:gd name="connsiteX5" fmla="*/ 3433763 w 3434821"/>
              <a:gd name="connsiteY5" fmla="*/ 14570 h 419383"/>
              <a:gd name="connsiteX6" fmla="*/ 3433763 w 3434821"/>
              <a:gd name="connsiteY6" fmla="*/ 166970 h 419383"/>
              <a:gd name="connsiteX7" fmla="*/ 3419475 w 3434821"/>
              <a:gd name="connsiteY7" fmla="*/ 166970 h 419383"/>
              <a:gd name="connsiteX8" fmla="*/ 3086100 w 3434821"/>
              <a:gd name="connsiteY8" fmla="*/ 228883 h 419383"/>
              <a:gd name="connsiteX9" fmla="*/ 2462213 w 3434821"/>
              <a:gd name="connsiteY9" fmla="*/ 281270 h 419383"/>
              <a:gd name="connsiteX10" fmla="*/ 1804988 w 3434821"/>
              <a:gd name="connsiteY10" fmla="*/ 319370 h 419383"/>
              <a:gd name="connsiteX11" fmla="*/ 1533133 w 3434821"/>
              <a:gd name="connsiteY11" fmla="*/ 360225 h 419383"/>
              <a:gd name="connsiteX12" fmla="*/ 1094728 w 3434821"/>
              <a:gd name="connsiteY12" fmla="*/ 398325 h 419383"/>
              <a:gd name="connsiteX13" fmla="*/ 790575 w 3434821"/>
              <a:gd name="connsiteY13" fmla="*/ 419383 h 419383"/>
              <a:gd name="connsiteX14" fmla="*/ 481013 w 3434821"/>
              <a:gd name="connsiteY14" fmla="*/ 395570 h 419383"/>
              <a:gd name="connsiteX15" fmla="*/ 185738 w 3434821"/>
              <a:gd name="connsiteY15" fmla="*/ 362233 h 419383"/>
              <a:gd name="connsiteX16" fmla="*/ 0 w 3434821"/>
              <a:gd name="connsiteY16" fmla="*/ 362233 h 419383"/>
              <a:gd name="connsiteX17" fmla="*/ 232833 w 3434821"/>
              <a:gd name="connsiteY17" fmla="*/ 358698 h 419383"/>
              <a:gd name="connsiteX18" fmla="*/ 256900 w 3434821"/>
              <a:gd name="connsiteY18" fmla="*/ 14421 h 419383"/>
              <a:gd name="connsiteX0" fmla="*/ 256900 w 3434821"/>
              <a:gd name="connsiteY0" fmla="*/ 129 h 405091"/>
              <a:gd name="connsiteX1" fmla="*/ 619125 w 3434821"/>
              <a:gd name="connsiteY1" fmla="*/ 28853 h 405091"/>
              <a:gd name="connsiteX2" fmla="*/ 1824939 w 3434821"/>
              <a:gd name="connsiteY2" fmla="*/ 74353 h 405091"/>
              <a:gd name="connsiteX3" fmla="*/ 3133725 w 3434821"/>
              <a:gd name="connsiteY3" fmla="*/ 9803 h 405091"/>
              <a:gd name="connsiteX4" fmla="*/ 3433763 w 3434821"/>
              <a:gd name="connsiteY4" fmla="*/ 278 h 405091"/>
              <a:gd name="connsiteX5" fmla="*/ 3433763 w 3434821"/>
              <a:gd name="connsiteY5" fmla="*/ 278 h 405091"/>
              <a:gd name="connsiteX6" fmla="*/ 3433763 w 3434821"/>
              <a:gd name="connsiteY6" fmla="*/ 152678 h 405091"/>
              <a:gd name="connsiteX7" fmla="*/ 3419475 w 3434821"/>
              <a:gd name="connsiteY7" fmla="*/ 152678 h 405091"/>
              <a:gd name="connsiteX8" fmla="*/ 3086100 w 3434821"/>
              <a:gd name="connsiteY8" fmla="*/ 214591 h 405091"/>
              <a:gd name="connsiteX9" fmla="*/ 2462213 w 3434821"/>
              <a:gd name="connsiteY9" fmla="*/ 266978 h 405091"/>
              <a:gd name="connsiteX10" fmla="*/ 1804988 w 3434821"/>
              <a:gd name="connsiteY10" fmla="*/ 305078 h 405091"/>
              <a:gd name="connsiteX11" fmla="*/ 1533133 w 3434821"/>
              <a:gd name="connsiteY11" fmla="*/ 345933 h 405091"/>
              <a:gd name="connsiteX12" fmla="*/ 1094728 w 3434821"/>
              <a:gd name="connsiteY12" fmla="*/ 384033 h 405091"/>
              <a:gd name="connsiteX13" fmla="*/ 790575 w 3434821"/>
              <a:gd name="connsiteY13" fmla="*/ 405091 h 405091"/>
              <a:gd name="connsiteX14" fmla="*/ 481013 w 3434821"/>
              <a:gd name="connsiteY14" fmla="*/ 381278 h 405091"/>
              <a:gd name="connsiteX15" fmla="*/ 185738 w 3434821"/>
              <a:gd name="connsiteY15" fmla="*/ 347941 h 405091"/>
              <a:gd name="connsiteX16" fmla="*/ 0 w 3434821"/>
              <a:gd name="connsiteY16" fmla="*/ 347941 h 405091"/>
              <a:gd name="connsiteX17" fmla="*/ 232833 w 3434821"/>
              <a:gd name="connsiteY17" fmla="*/ 344406 h 405091"/>
              <a:gd name="connsiteX18" fmla="*/ 256900 w 3434821"/>
              <a:gd name="connsiteY18" fmla="*/ 129 h 405091"/>
              <a:gd name="connsiteX0" fmla="*/ 256900 w 3435460"/>
              <a:gd name="connsiteY0" fmla="*/ 129 h 405091"/>
              <a:gd name="connsiteX1" fmla="*/ 619125 w 3435460"/>
              <a:gd name="connsiteY1" fmla="*/ 28853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56900 w 3435460"/>
              <a:gd name="connsiteY18" fmla="*/ 129 h 405091"/>
              <a:gd name="connsiteX0" fmla="*/ 248276 w 3435460"/>
              <a:gd name="connsiteY0" fmla="*/ 88491 h 405091"/>
              <a:gd name="connsiteX1" fmla="*/ 619125 w 3435460"/>
              <a:gd name="connsiteY1" fmla="*/ 28853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57100 w 3435460"/>
              <a:gd name="connsiteY1" fmla="*/ 92474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57100 w 3435460"/>
              <a:gd name="connsiteY1" fmla="*/ 92474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65523 w 3435460"/>
              <a:gd name="connsiteY0" fmla="*/ 130905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65523 w 3435460"/>
              <a:gd name="connsiteY18" fmla="*/ 130905 h 405091"/>
              <a:gd name="connsiteX0" fmla="*/ 265523 w 3435460"/>
              <a:gd name="connsiteY0" fmla="*/ 130905 h 384149"/>
              <a:gd name="connsiteX1" fmla="*/ 748477 w 3435460"/>
              <a:gd name="connsiteY1" fmla="*/ 120750 h 384149"/>
              <a:gd name="connsiteX2" fmla="*/ 1824939 w 3435460"/>
              <a:gd name="connsiteY2" fmla="*/ 74353 h 384149"/>
              <a:gd name="connsiteX3" fmla="*/ 3133725 w 3435460"/>
              <a:gd name="connsiteY3" fmla="*/ 9803 h 384149"/>
              <a:gd name="connsiteX4" fmla="*/ 3433763 w 3435460"/>
              <a:gd name="connsiteY4" fmla="*/ 278 h 384149"/>
              <a:gd name="connsiteX5" fmla="*/ 3433763 w 3435460"/>
              <a:gd name="connsiteY5" fmla="*/ 278 h 384149"/>
              <a:gd name="connsiteX6" fmla="*/ 3433763 w 3435460"/>
              <a:gd name="connsiteY6" fmla="*/ 152678 h 384149"/>
              <a:gd name="connsiteX7" fmla="*/ 3410852 w 3435460"/>
              <a:gd name="connsiteY7" fmla="*/ 191557 h 384149"/>
              <a:gd name="connsiteX8" fmla="*/ 3086100 w 3435460"/>
              <a:gd name="connsiteY8" fmla="*/ 214591 h 384149"/>
              <a:gd name="connsiteX9" fmla="*/ 2462213 w 3435460"/>
              <a:gd name="connsiteY9" fmla="*/ 266978 h 384149"/>
              <a:gd name="connsiteX10" fmla="*/ 1804988 w 3435460"/>
              <a:gd name="connsiteY10" fmla="*/ 305078 h 384149"/>
              <a:gd name="connsiteX11" fmla="*/ 1533133 w 3435460"/>
              <a:gd name="connsiteY11" fmla="*/ 345933 h 384149"/>
              <a:gd name="connsiteX12" fmla="*/ 1094728 w 3435460"/>
              <a:gd name="connsiteY12" fmla="*/ 384033 h 384149"/>
              <a:gd name="connsiteX13" fmla="*/ 790575 w 3435460"/>
              <a:gd name="connsiteY13" fmla="*/ 358629 h 384149"/>
              <a:gd name="connsiteX14" fmla="*/ 481013 w 3435460"/>
              <a:gd name="connsiteY14" fmla="*/ 381278 h 384149"/>
              <a:gd name="connsiteX15" fmla="*/ 185738 w 3435460"/>
              <a:gd name="connsiteY15" fmla="*/ 347941 h 384149"/>
              <a:gd name="connsiteX16" fmla="*/ 0 w 3435460"/>
              <a:gd name="connsiteY16" fmla="*/ 347941 h 384149"/>
              <a:gd name="connsiteX17" fmla="*/ 232833 w 3435460"/>
              <a:gd name="connsiteY17" fmla="*/ 344406 h 384149"/>
              <a:gd name="connsiteX18" fmla="*/ 265523 w 3435460"/>
              <a:gd name="connsiteY18" fmla="*/ 130905 h 384149"/>
              <a:gd name="connsiteX0" fmla="*/ 265523 w 3435460"/>
              <a:gd name="connsiteY0" fmla="*/ 130905 h 384411"/>
              <a:gd name="connsiteX1" fmla="*/ 748477 w 3435460"/>
              <a:gd name="connsiteY1" fmla="*/ 120750 h 384411"/>
              <a:gd name="connsiteX2" fmla="*/ 1824939 w 3435460"/>
              <a:gd name="connsiteY2" fmla="*/ 74353 h 384411"/>
              <a:gd name="connsiteX3" fmla="*/ 3133725 w 3435460"/>
              <a:gd name="connsiteY3" fmla="*/ 9803 h 384411"/>
              <a:gd name="connsiteX4" fmla="*/ 3433763 w 3435460"/>
              <a:gd name="connsiteY4" fmla="*/ 278 h 384411"/>
              <a:gd name="connsiteX5" fmla="*/ 3433763 w 3435460"/>
              <a:gd name="connsiteY5" fmla="*/ 278 h 384411"/>
              <a:gd name="connsiteX6" fmla="*/ 3433763 w 3435460"/>
              <a:gd name="connsiteY6" fmla="*/ 152678 h 384411"/>
              <a:gd name="connsiteX7" fmla="*/ 3410852 w 3435460"/>
              <a:gd name="connsiteY7" fmla="*/ 191557 h 384411"/>
              <a:gd name="connsiteX8" fmla="*/ 3086100 w 3435460"/>
              <a:gd name="connsiteY8" fmla="*/ 214591 h 384411"/>
              <a:gd name="connsiteX9" fmla="*/ 2462213 w 3435460"/>
              <a:gd name="connsiteY9" fmla="*/ 266978 h 384411"/>
              <a:gd name="connsiteX10" fmla="*/ 1804988 w 3435460"/>
              <a:gd name="connsiteY10" fmla="*/ 305078 h 384411"/>
              <a:gd name="connsiteX11" fmla="*/ 1533133 w 3435460"/>
              <a:gd name="connsiteY11" fmla="*/ 345933 h 384411"/>
              <a:gd name="connsiteX12" fmla="*/ 1184839 w 3435460"/>
              <a:gd name="connsiteY12" fmla="*/ 334457 h 384411"/>
              <a:gd name="connsiteX13" fmla="*/ 1094728 w 3435460"/>
              <a:gd name="connsiteY13" fmla="*/ 384033 h 384411"/>
              <a:gd name="connsiteX14" fmla="*/ 790575 w 3435460"/>
              <a:gd name="connsiteY14" fmla="*/ 358629 h 384411"/>
              <a:gd name="connsiteX15" fmla="*/ 481013 w 3435460"/>
              <a:gd name="connsiteY15" fmla="*/ 381278 h 384411"/>
              <a:gd name="connsiteX16" fmla="*/ 185738 w 3435460"/>
              <a:gd name="connsiteY16" fmla="*/ 347941 h 384411"/>
              <a:gd name="connsiteX17" fmla="*/ 0 w 3435460"/>
              <a:gd name="connsiteY17" fmla="*/ 347941 h 384411"/>
              <a:gd name="connsiteX18" fmla="*/ 232833 w 3435460"/>
              <a:gd name="connsiteY18" fmla="*/ 344406 h 384411"/>
              <a:gd name="connsiteX19" fmla="*/ 265523 w 3435460"/>
              <a:gd name="connsiteY19" fmla="*/ 130905 h 384411"/>
              <a:gd name="connsiteX0" fmla="*/ 265523 w 3435460"/>
              <a:gd name="connsiteY0" fmla="*/ 130905 h 381278"/>
              <a:gd name="connsiteX1" fmla="*/ 748477 w 3435460"/>
              <a:gd name="connsiteY1" fmla="*/ 120750 h 381278"/>
              <a:gd name="connsiteX2" fmla="*/ 1824939 w 3435460"/>
              <a:gd name="connsiteY2" fmla="*/ 74353 h 381278"/>
              <a:gd name="connsiteX3" fmla="*/ 3133725 w 3435460"/>
              <a:gd name="connsiteY3" fmla="*/ 9803 h 381278"/>
              <a:gd name="connsiteX4" fmla="*/ 3433763 w 3435460"/>
              <a:gd name="connsiteY4" fmla="*/ 278 h 381278"/>
              <a:gd name="connsiteX5" fmla="*/ 3433763 w 3435460"/>
              <a:gd name="connsiteY5" fmla="*/ 278 h 381278"/>
              <a:gd name="connsiteX6" fmla="*/ 3433763 w 3435460"/>
              <a:gd name="connsiteY6" fmla="*/ 152678 h 381278"/>
              <a:gd name="connsiteX7" fmla="*/ 3410852 w 3435460"/>
              <a:gd name="connsiteY7" fmla="*/ 191557 h 381278"/>
              <a:gd name="connsiteX8" fmla="*/ 3086100 w 3435460"/>
              <a:gd name="connsiteY8" fmla="*/ 214591 h 381278"/>
              <a:gd name="connsiteX9" fmla="*/ 2462213 w 3435460"/>
              <a:gd name="connsiteY9" fmla="*/ 266978 h 381278"/>
              <a:gd name="connsiteX10" fmla="*/ 1804988 w 3435460"/>
              <a:gd name="connsiteY10" fmla="*/ 305078 h 381278"/>
              <a:gd name="connsiteX11" fmla="*/ 1533133 w 3435460"/>
              <a:gd name="connsiteY11" fmla="*/ 345933 h 381278"/>
              <a:gd name="connsiteX12" fmla="*/ 1184839 w 3435460"/>
              <a:gd name="connsiteY12" fmla="*/ 334457 h 381278"/>
              <a:gd name="connsiteX13" fmla="*/ 1100285 w 3435460"/>
              <a:gd name="connsiteY13" fmla="*/ 345315 h 381278"/>
              <a:gd name="connsiteX14" fmla="*/ 790575 w 3435460"/>
              <a:gd name="connsiteY14" fmla="*/ 358629 h 381278"/>
              <a:gd name="connsiteX15" fmla="*/ 481013 w 3435460"/>
              <a:gd name="connsiteY15" fmla="*/ 381278 h 381278"/>
              <a:gd name="connsiteX16" fmla="*/ 185738 w 3435460"/>
              <a:gd name="connsiteY16" fmla="*/ 347941 h 381278"/>
              <a:gd name="connsiteX17" fmla="*/ 0 w 3435460"/>
              <a:gd name="connsiteY17" fmla="*/ 347941 h 381278"/>
              <a:gd name="connsiteX18" fmla="*/ 232833 w 3435460"/>
              <a:gd name="connsiteY18" fmla="*/ 344406 h 381278"/>
              <a:gd name="connsiteX19" fmla="*/ 265523 w 3435460"/>
              <a:gd name="connsiteY19" fmla="*/ 130905 h 381278"/>
              <a:gd name="connsiteX0" fmla="*/ 265523 w 3435460"/>
              <a:gd name="connsiteY0" fmla="*/ 130905 h 381278"/>
              <a:gd name="connsiteX1" fmla="*/ 748477 w 3435460"/>
              <a:gd name="connsiteY1" fmla="*/ 120750 h 381278"/>
              <a:gd name="connsiteX2" fmla="*/ 1824939 w 3435460"/>
              <a:gd name="connsiteY2" fmla="*/ 74353 h 381278"/>
              <a:gd name="connsiteX3" fmla="*/ 3133725 w 3435460"/>
              <a:gd name="connsiteY3" fmla="*/ 9803 h 381278"/>
              <a:gd name="connsiteX4" fmla="*/ 3433763 w 3435460"/>
              <a:gd name="connsiteY4" fmla="*/ 278 h 381278"/>
              <a:gd name="connsiteX5" fmla="*/ 3433763 w 3435460"/>
              <a:gd name="connsiteY5" fmla="*/ 278 h 381278"/>
              <a:gd name="connsiteX6" fmla="*/ 3433763 w 3435460"/>
              <a:gd name="connsiteY6" fmla="*/ 152678 h 381278"/>
              <a:gd name="connsiteX7" fmla="*/ 3410852 w 3435460"/>
              <a:gd name="connsiteY7" fmla="*/ 191557 h 381278"/>
              <a:gd name="connsiteX8" fmla="*/ 3086100 w 3435460"/>
              <a:gd name="connsiteY8" fmla="*/ 214591 h 381278"/>
              <a:gd name="connsiteX9" fmla="*/ 2462213 w 3435460"/>
              <a:gd name="connsiteY9" fmla="*/ 266978 h 381278"/>
              <a:gd name="connsiteX10" fmla="*/ 1804988 w 3435460"/>
              <a:gd name="connsiteY10" fmla="*/ 305078 h 381278"/>
              <a:gd name="connsiteX11" fmla="*/ 1533133 w 3435460"/>
              <a:gd name="connsiteY11" fmla="*/ 326574 h 381278"/>
              <a:gd name="connsiteX12" fmla="*/ 1184839 w 3435460"/>
              <a:gd name="connsiteY12" fmla="*/ 334457 h 381278"/>
              <a:gd name="connsiteX13" fmla="*/ 1100285 w 3435460"/>
              <a:gd name="connsiteY13" fmla="*/ 345315 h 381278"/>
              <a:gd name="connsiteX14" fmla="*/ 790575 w 3435460"/>
              <a:gd name="connsiteY14" fmla="*/ 358629 h 381278"/>
              <a:gd name="connsiteX15" fmla="*/ 481013 w 3435460"/>
              <a:gd name="connsiteY15" fmla="*/ 381278 h 381278"/>
              <a:gd name="connsiteX16" fmla="*/ 185738 w 3435460"/>
              <a:gd name="connsiteY16" fmla="*/ 347941 h 381278"/>
              <a:gd name="connsiteX17" fmla="*/ 0 w 3435460"/>
              <a:gd name="connsiteY17" fmla="*/ 347941 h 381278"/>
              <a:gd name="connsiteX18" fmla="*/ 232833 w 3435460"/>
              <a:gd name="connsiteY18" fmla="*/ 344406 h 381278"/>
              <a:gd name="connsiteX19" fmla="*/ 265523 w 3435460"/>
              <a:gd name="connsiteY19" fmla="*/ 130905 h 381278"/>
              <a:gd name="connsiteX0" fmla="*/ 92081 w 3262018"/>
              <a:gd name="connsiteY0" fmla="*/ 130905 h 381278"/>
              <a:gd name="connsiteX1" fmla="*/ 575035 w 3262018"/>
              <a:gd name="connsiteY1" fmla="*/ 120750 h 381278"/>
              <a:gd name="connsiteX2" fmla="*/ 1651497 w 3262018"/>
              <a:gd name="connsiteY2" fmla="*/ 74353 h 381278"/>
              <a:gd name="connsiteX3" fmla="*/ 2960283 w 3262018"/>
              <a:gd name="connsiteY3" fmla="*/ 9803 h 381278"/>
              <a:gd name="connsiteX4" fmla="*/ 3260321 w 3262018"/>
              <a:gd name="connsiteY4" fmla="*/ 278 h 381278"/>
              <a:gd name="connsiteX5" fmla="*/ 3260321 w 3262018"/>
              <a:gd name="connsiteY5" fmla="*/ 278 h 381278"/>
              <a:gd name="connsiteX6" fmla="*/ 3260321 w 3262018"/>
              <a:gd name="connsiteY6" fmla="*/ 152678 h 381278"/>
              <a:gd name="connsiteX7" fmla="*/ 3237410 w 3262018"/>
              <a:gd name="connsiteY7" fmla="*/ 191557 h 381278"/>
              <a:gd name="connsiteX8" fmla="*/ 2912658 w 3262018"/>
              <a:gd name="connsiteY8" fmla="*/ 214591 h 381278"/>
              <a:gd name="connsiteX9" fmla="*/ 2288771 w 3262018"/>
              <a:gd name="connsiteY9" fmla="*/ 266978 h 381278"/>
              <a:gd name="connsiteX10" fmla="*/ 1631546 w 3262018"/>
              <a:gd name="connsiteY10" fmla="*/ 305078 h 381278"/>
              <a:gd name="connsiteX11" fmla="*/ 1359691 w 3262018"/>
              <a:gd name="connsiteY11" fmla="*/ 326574 h 381278"/>
              <a:gd name="connsiteX12" fmla="*/ 1011397 w 3262018"/>
              <a:gd name="connsiteY12" fmla="*/ 334457 h 381278"/>
              <a:gd name="connsiteX13" fmla="*/ 926843 w 3262018"/>
              <a:gd name="connsiteY13" fmla="*/ 345315 h 381278"/>
              <a:gd name="connsiteX14" fmla="*/ 617133 w 3262018"/>
              <a:gd name="connsiteY14" fmla="*/ 358629 h 381278"/>
              <a:gd name="connsiteX15" fmla="*/ 307571 w 3262018"/>
              <a:gd name="connsiteY15" fmla="*/ 381278 h 381278"/>
              <a:gd name="connsiteX16" fmla="*/ 12296 w 3262018"/>
              <a:gd name="connsiteY16" fmla="*/ 347941 h 381278"/>
              <a:gd name="connsiteX17" fmla="*/ 59391 w 3262018"/>
              <a:gd name="connsiteY17" fmla="*/ 344406 h 381278"/>
              <a:gd name="connsiteX18" fmla="*/ 92081 w 3262018"/>
              <a:gd name="connsiteY18" fmla="*/ 130905 h 381278"/>
              <a:gd name="connsiteX0" fmla="*/ 32703 w 3202640"/>
              <a:gd name="connsiteY0" fmla="*/ 130905 h 381278"/>
              <a:gd name="connsiteX1" fmla="*/ 515657 w 3202640"/>
              <a:gd name="connsiteY1" fmla="*/ 120750 h 381278"/>
              <a:gd name="connsiteX2" fmla="*/ 1592119 w 3202640"/>
              <a:gd name="connsiteY2" fmla="*/ 74353 h 381278"/>
              <a:gd name="connsiteX3" fmla="*/ 2900905 w 3202640"/>
              <a:gd name="connsiteY3" fmla="*/ 9803 h 381278"/>
              <a:gd name="connsiteX4" fmla="*/ 3200943 w 3202640"/>
              <a:gd name="connsiteY4" fmla="*/ 278 h 381278"/>
              <a:gd name="connsiteX5" fmla="*/ 3200943 w 3202640"/>
              <a:gd name="connsiteY5" fmla="*/ 278 h 381278"/>
              <a:gd name="connsiteX6" fmla="*/ 3200943 w 3202640"/>
              <a:gd name="connsiteY6" fmla="*/ 152678 h 381278"/>
              <a:gd name="connsiteX7" fmla="*/ 3178032 w 3202640"/>
              <a:gd name="connsiteY7" fmla="*/ 191557 h 381278"/>
              <a:gd name="connsiteX8" fmla="*/ 2853280 w 3202640"/>
              <a:gd name="connsiteY8" fmla="*/ 214591 h 381278"/>
              <a:gd name="connsiteX9" fmla="*/ 2229393 w 3202640"/>
              <a:gd name="connsiteY9" fmla="*/ 266978 h 381278"/>
              <a:gd name="connsiteX10" fmla="*/ 1572168 w 3202640"/>
              <a:gd name="connsiteY10" fmla="*/ 305078 h 381278"/>
              <a:gd name="connsiteX11" fmla="*/ 1300313 w 3202640"/>
              <a:gd name="connsiteY11" fmla="*/ 326574 h 381278"/>
              <a:gd name="connsiteX12" fmla="*/ 952019 w 3202640"/>
              <a:gd name="connsiteY12" fmla="*/ 334457 h 381278"/>
              <a:gd name="connsiteX13" fmla="*/ 867465 w 3202640"/>
              <a:gd name="connsiteY13" fmla="*/ 345315 h 381278"/>
              <a:gd name="connsiteX14" fmla="*/ 557755 w 3202640"/>
              <a:gd name="connsiteY14" fmla="*/ 358629 h 381278"/>
              <a:gd name="connsiteX15" fmla="*/ 248193 w 3202640"/>
              <a:gd name="connsiteY15" fmla="*/ 381278 h 381278"/>
              <a:gd name="connsiteX16" fmla="*/ 13 w 3202640"/>
              <a:gd name="connsiteY16" fmla="*/ 344406 h 381278"/>
              <a:gd name="connsiteX17" fmla="*/ 32703 w 3202640"/>
              <a:gd name="connsiteY17" fmla="*/ 130905 h 381278"/>
              <a:gd name="connsiteX0" fmla="*/ 0 w 3169937"/>
              <a:gd name="connsiteY0" fmla="*/ 130905 h 443957"/>
              <a:gd name="connsiteX1" fmla="*/ 482954 w 3169937"/>
              <a:gd name="connsiteY1" fmla="*/ 120750 h 443957"/>
              <a:gd name="connsiteX2" fmla="*/ 1559416 w 3169937"/>
              <a:gd name="connsiteY2" fmla="*/ 74353 h 443957"/>
              <a:gd name="connsiteX3" fmla="*/ 2868202 w 3169937"/>
              <a:gd name="connsiteY3" fmla="*/ 9803 h 443957"/>
              <a:gd name="connsiteX4" fmla="*/ 3168240 w 3169937"/>
              <a:gd name="connsiteY4" fmla="*/ 278 h 443957"/>
              <a:gd name="connsiteX5" fmla="*/ 3168240 w 3169937"/>
              <a:gd name="connsiteY5" fmla="*/ 278 h 443957"/>
              <a:gd name="connsiteX6" fmla="*/ 3168240 w 3169937"/>
              <a:gd name="connsiteY6" fmla="*/ 152678 h 443957"/>
              <a:gd name="connsiteX7" fmla="*/ 3145329 w 3169937"/>
              <a:gd name="connsiteY7" fmla="*/ 191557 h 443957"/>
              <a:gd name="connsiteX8" fmla="*/ 2820577 w 3169937"/>
              <a:gd name="connsiteY8" fmla="*/ 214591 h 443957"/>
              <a:gd name="connsiteX9" fmla="*/ 2196690 w 3169937"/>
              <a:gd name="connsiteY9" fmla="*/ 266978 h 443957"/>
              <a:gd name="connsiteX10" fmla="*/ 1539465 w 3169937"/>
              <a:gd name="connsiteY10" fmla="*/ 305078 h 443957"/>
              <a:gd name="connsiteX11" fmla="*/ 1267610 w 3169937"/>
              <a:gd name="connsiteY11" fmla="*/ 326574 h 443957"/>
              <a:gd name="connsiteX12" fmla="*/ 919316 w 3169937"/>
              <a:gd name="connsiteY12" fmla="*/ 334457 h 443957"/>
              <a:gd name="connsiteX13" fmla="*/ 834762 w 3169937"/>
              <a:gd name="connsiteY13" fmla="*/ 345315 h 443957"/>
              <a:gd name="connsiteX14" fmla="*/ 525052 w 3169937"/>
              <a:gd name="connsiteY14" fmla="*/ 358629 h 443957"/>
              <a:gd name="connsiteX15" fmla="*/ 215490 w 3169937"/>
              <a:gd name="connsiteY15" fmla="*/ 381278 h 443957"/>
              <a:gd name="connsiteX16" fmla="*/ 78459 w 3169937"/>
              <a:gd name="connsiteY16" fmla="*/ 433457 h 443957"/>
              <a:gd name="connsiteX17" fmla="*/ 0 w 3169937"/>
              <a:gd name="connsiteY17" fmla="*/ 130905 h 443957"/>
              <a:gd name="connsiteX0" fmla="*/ 0 w 3103247"/>
              <a:gd name="connsiteY0" fmla="*/ 127033 h 443957"/>
              <a:gd name="connsiteX1" fmla="*/ 416264 w 3103247"/>
              <a:gd name="connsiteY1" fmla="*/ 120750 h 443957"/>
              <a:gd name="connsiteX2" fmla="*/ 1492726 w 3103247"/>
              <a:gd name="connsiteY2" fmla="*/ 74353 h 443957"/>
              <a:gd name="connsiteX3" fmla="*/ 2801512 w 3103247"/>
              <a:gd name="connsiteY3" fmla="*/ 9803 h 443957"/>
              <a:gd name="connsiteX4" fmla="*/ 3101550 w 3103247"/>
              <a:gd name="connsiteY4" fmla="*/ 278 h 443957"/>
              <a:gd name="connsiteX5" fmla="*/ 3101550 w 3103247"/>
              <a:gd name="connsiteY5" fmla="*/ 278 h 443957"/>
              <a:gd name="connsiteX6" fmla="*/ 3101550 w 3103247"/>
              <a:gd name="connsiteY6" fmla="*/ 152678 h 443957"/>
              <a:gd name="connsiteX7" fmla="*/ 3078639 w 3103247"/>
              <a:gd name="connsiteY7" fmla="*/ 191557 h 443957"/>
              <a:gd name="connsiteX8" fmla="*/ 2753887 w 3103247"/>
              <a:gd name="connsiteY8" fmla="*/ 214591 h 443957"/>
              <a:gd name="connsiteX9" fmla="*/ 2130000 w 3103247"/>
              <a:gd name="connsiteY9" fmla="*/ 266978 h 443957"/>
              <a:gd name="connsiteX10" fmla="*/ 1472775 w 3103247"/>
              <a:gd name="connsiteY10" fmla="*/ 305078 h 443957"/>
              <a:gd name="connsiteX11" fmla="*/ 1200920 w 3103247"/>
              <a:gd name="connsiteY11" fmla="*/ 326574 h 443957"/>
              <a:gd name="connsiteX12" fmla="*/ 852626 w 3103247"/>
              <a:gd name="connsiteY12" fmla="*/ 334457 h 443957"/>
              <a:gd name="connsiteX13" fmla="*/ 768072 w 3103247"/>
              <a:gd name="connsiteY13" fmla="*/ 345315 h 443957"/>
              <a:gd name="connsiteX14" fmla="*/ 458362 w 3103247"/>
              <a:gd name="connsiteY14" fmla="*/ 358629 h 443957"/>
              <a:gd name="connsiteX15" fmla="*/ 148800 w 3103247"/>
              <a:gd name="connsiteY15" fmla="*/ 381278 h 443957"/>
              <a:gd name="connsiteX16" fmla="*/ 11769 w 3103247"/>
              <a:gd name="connsiteY16" fmla="*/ 433457 h 443957"/>
              <a:gd name="connsiteX17" fmla="*/ 0 w 3103247"/>
              <a:gd name="connsiteY17" fmla="*/ 127033 h 443957"/>
              <a:gd name="connsiteX0" fmla="*/ 0 w 3103247"/>
              <a:gd name="connsiteY0" fmla="*/ 127033 h 444652"/>
              <a:gd name="connsiteX1" fmla="*/ 416264 w 3103247"/>
              <a:gd name="connsiteY1" fmla="*/ 120750 h 444652"/>
              <a:gd name="connsiteX2" fmla="*/ 1492726 w 3103247"/>
              <a:gd name="connsiteY2" fmla="*/ 74353 h 444652"/>
              <a:gd name="connsiteX3" fmla="*/ 2801512 w 3103247"/>
              <a:gd name="connsiteY3" fmla="*/ 9803 h 444652"/>
              <a:gd name="connsiteX4" fmla="*/ 3101550 w 3103247"/>
              <a:gd name="connsiteY4" fmla="*/ 278 h 444652"/>
              <a:gd name="connsiteX5" fmla="*/ 3101550 w 3103247"/>
              <a:gd name="connsiteY5" fmla="*/ 278 h 444652"/>
              <a:gd name="connsiteX6" fmla="*/ 3101550 w 3103247"/>
              <a:gd name="connsiteY6" fmla="*/ 152678 h 444652"/>
              <a:gd name="connsiteX7" fmla="*/ 3078639 w 3103247"/>
              <a:gd name="connsiteY7" fmla="*/ 191557 h 444652"/>
              <a:gd name="connsiteX8" fmla="*/ 2753887 w 3103247"/>
              <a:gd name="connsiteY8" fmla="*/ 214591 h 444652"/>
              <a:gd name="connsiteX9" fmla="*/ 2130000 w 3103247"/>
              <a:gd name="connsiteY9" fmla="*/ 266978 h 444652"/>
              <a:gd name="connsiteX10" fmla="*/ 1472775 w 3103247"/>
              <a:gd name="connsiteY10" fmla="*/ 305078 h 444652"/>
              <a:gd name="connsiteX11" fmla="*/ 1200920 w 3103247"/>
              <a:gd name="connsiteY11" fmla="*/ 326574 h 444652"/>
              <a:gd name="connsiteX12" fmla="*/ 852626 w 3103247"/>
              <a:gd name="connsiteY12" fmla="*/ 334457 h 444652"/>
              <a:gd name="connsiteX13" fmla="*/ 768072 w 3103247"/>
              <a:gd name="connsiteY13" fmla="*/ 345315 h 444652"/>
              <a:gd name="connsiteX14" fmla="*/ 458362 w 3103247"/>
              <a:gd name="connsiteY14" fmla="*/ 358629 h 444652"/>
              <a:gd name="connsiteX15" fmla="*/ 165472 w 3103247"/>
              <a:gd name="connsiteY15" fmla="*/ 389022 h 444652"/>
              <a:gd name="connsiteX16" fmla="*/ 11769 w 3103247"/>
              <a:gd name="connsiteY16" fmla="*/ 433457 h 444652"/>
              <a:gd name="connsiteX17" fmla="*/ 0 w 3103247"/>
              <a:gd name="connsiteY17" fmla="*/ 127033 h 44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03247" h="444652">
                <a:moveTo>
                  <a:pt x="0" y="127033"/>
                </a:moveTo>
                <a:cubicBezTo>
                  <a:pt x="127770" y="141470"/>
                  <a:pt x="167476" y="129530"/>
                  <a:pt x="416264" y="120750"/>
                </a:cubicBezTo>
                <a:lnTo>
                  <a:pt x="1492726" y="74353"/>
                </a:lnTo>
                <a:lnTo>
                  <a:pt x="2801512" y="9803"/>
                </a:lnTo>
                <a:cubicBezTo>
                  <a:pt x="3069649" y="-2543"/>
                  <a:pt x="3101550" y="278"/>
                  <a:pt x="3101550" y="278"/>
                </a:cubicBezTo>
                <a:lnTo>
                  <a:pt x="3101550" y="278"/>
                </a:lnTo>
                <a:cubicBezTo>
                  <a:pt x="3101550" y="25678"/>
                  <a:pt x="3105369" y="120798"/>
                  <a:pt x="3101550" y="152678"/>
                </a:cubicBezTo>
                <a:cubicBezTo>
                  <a:pt x="3097732" y="184558"/>
                  <a:pt x="3078639" y="191557"/>
                  <a:pt x="3078639" y="191557"/>
                </a:cubicBezTo>
                <a:cubicBezTo>
                  <a:pt x="3020695" y="201876"/>
                  <a:pt x="2911993" y="202021"/>
                  <a:pt x="2753887" y="214591"/>
                </a:cubicBezTo>
                <a:lnTo>
                  <a:pt x="2130000" y="266978"/>
                </a:lnTo>
                <a:cubicBezTo>
                  <a:pt x="1916481" y="282059"/>
                  <a:pt x="1627622" y="295145"/>
                  <a:pt x="1472775" y="305078"/>
                </a:cubicBezTo>
                <a:cubicBezTo>
                  <a:pt x="1317928" y="315011"/>
                  <a:pt x="1304278" y="321678"/>
                  <a:pt x="1200920" y="326574"/>
                </a:cubicBezTo>
                <a:cubicBezTo>
                  <a:pt x="1097562" y="331470"/>
                  <a:pt x="925693" y="328107"/>
                  <a:pt x="852626" y="334457"/>
                </a:cubicBezTo>
                <a:cubicBezTo>
                  <a:pt x="779559" y="340807"/>
                  <a:pt x="833783" y="341286"/>
                  <a:pt x="768072" y="345315"/>
                </a:cubicBezTo>
                <a:cubicBezTo>
                  <a:pt x="702361" y="349344"/>
                  <a:pt x="458362" y="358629"/>
                  <a:pt x="458362" y="358629"/>
                </a:cubicBezTo>
                <a:lnTo>
                  <a:pt x="165472" y="389022"/>
                </a:lnTo>
                <a:cubicBezTo>
                  <a:pt x="72515" y="386652"/>
                  <a:pt x="47684" y="475186"/>
                  <a:pt x="11769" y="433457"/>
                </a:cubicBezTo>
                <a:cubicBezTo>
                  <a:pt x="10975" y="374720"/>
                  <a:pt x="3498" y="309174"/>
                  <a:pt x="0" y="127033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 w="28575" algn="ctr">
            <a:noFill/>
            <a:round/>
            <a:headEnd/>
            <a:tailEnd/>
          </a:ln>
        </p:spPr>
        <p:txBody>
          <a:bodyPr anchor="ctr"/>
          <a:lstStyle/>
          <a:p>
            <a:endParaRPr lang="en-GB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-2124744" y="3212976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Tibialis Posterior Tendon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 rot="21406770">
            <a:off x="2493936" y="4300345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Tibialis Posterior Tendon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 rot="364266" flipH="1">
            <a:off x="100057" y="3015741"/>
            <a:ext cx="3478701" cy="229945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connsiteX0" fmla="*/ 0 w 5839327"/>
              <a:gd name="connsiteY0" fmla="*/ 270887 h 543603"/>
              <a:gd name="connsiteX1" fmla="*/ 64169 w 5839327"/>
              <a:gd name="connsiteY1" fmla="*/ 270887 h 543603"/>
              <a:gd name="connsiteX2" fmla="*/ 1032043 w 5839327"/>
              <a:gd name="connsiteY2" fmla="*/ 179982 h 543603"/>
              <a:gd name="connsiteX3" fmla="*/ 2229853 w 5839327"/>
              <a:gd name="connsiteY3" fmla="*/ 67687 h 543603"/>
              <a:gd name="connsiteX4" fmla="*/ 3320716 w 5839327"/>
              <a:gd name="connsiteY4" fmla="*/ 56992 h 543603"/>
              <a:gd name="connsiteX5" fmla="*/ 4426854 w 5839327"/>
              <a:gd name="connsiteY5" fmla="*/ -1 h 543603"/>
              <a:gd name="connsiteX6" fmla="*/ 5502443 w 5839327"/>
              <a:gd name="connsiteY6" fmla="*/ 83729 h 543603"/>
              <a:gd name="connsiteX7" fmla="*/ 5839327 w 5839327"/>
              <a:gd name="connsiteY7" fmla="*/ 83729 h 543603"/>
              <a:gd name="connsiteX8" fmla="*/ 5839327 w 5839327"/>
              <a:gd name="connsiteY8" fmla="*/ 190676 h 543603"/>
              <a:gd name="connsiteX9" fmla="*/ 5823285 w 5839327"/>
              <a:gd name="connsiteY9" fmla="*/ 228108 h 543603"/>
              <a:gd name="connsiteX10" fmla="*/ 5491748 w 5839327"/>
              <a:gd name="connsiteY10" fmla="*/ 206719 h 543603"/>
              <a:gd name="connsiteX11" fmla="*/ 4737769 w 5839327"/>
              <a:gd name="connsiteY11" fmla="*/ 212066 h 543603"/>
              <a:gd name="connsiteX12" fmla="*/ 3785937 w 5839327"/>
              <a:gd name="connsiteY12" fmla="*/ 196024 h 543603"/>
              <a:gd name="connsiteX13" fmla="*/ 2887579 w 5839327"/>
              <a:gd name="connsiteY13" fmla="*/ 190676 h 543603"/>
              <a:gd name="connsiteX14" fmla="*/ 1812758 w 5839327"/>
              <a:gd name="connsiteY14" fmla="*/ 297624 h 543603"/>
              <a:gd name="connsiteX15" fmla="*/ 1187116 w 5839327"/>
              <a:gd name="connsiteY15" fmla="*/ 404571 h 543603"/>
              <a:gd name="connsiteX16" fmla="*/ 278064 w 5839327"/>
              <a:gd name="connsiteY16" fmla="*/ 516866 h 543603"/>
              <a:gd name="connsiteX17" fmla="*/ 0 w 5839327"/>
              <a:gd name="connsiteY17" fmla="*/ 543603 h 543603"/>
              <a:gd name="connsiteX18" fmla="*/ 0 w 5839327"/>
              <a:gd name="connsiteY18" fmla="*/ 270887 h 543603"/>
              <a:gd name="connsiteX0" fmla="*/ 0 w 5839327"/>
              <a:gd name="connsiteY0" fmla="*/ 272442 h 545158"/>
              <a:gd name="connsiteX1" fmla="*/ 64169 w 5839327"/>
              <a:gd name="connsiteY1" fmla="*/ 272442 h 545158"/>
              <a:gd name="connsiteX2" fmla="*/ 1032043 w 5839327"/>
              <a:gd name="connsiteY2" fmla="*/ 181537 h 545158"/>
              <a:gd name="connsiteX3" fmla="*/ 2229853 w 5839327"/>
              <a:gd name="connsiteY3" fmla="*/ 69242 h 545158"/>
              <a:gd name="connsiteX4" fmla="*/ 3320716 w 5839327"/>
              <a:gd name="connsiteY4" fmla="*/ 58547 h 545158"/>
              <a:gd name="connsiteX5" fmla="*/ 4426854 w 5839327"/>
              <a:gd name="connsiteY5" fmla="*/ 1554 h 545158"/>
              <a:gd name="connsiteX6" fmla="*/ 5502443 w 5839327"/>
              <a:gd name="connsiteY6" fmla="*/ 85284 h 545158"/>
              <a:gd name="connsiteX7" fmla="*/ 5839327 w 5839327"/>
              <a:gd name="connsiteY7" fmla="*/ 85284 h 545158"/>
              <a:gd name="connsiteX8" fmla="*/ 5839327 w 5839327"/>
              <a:gd name="connsiteY8" fmla="*/ 192231 h 545158"/>
              <a:gd name="connsiteX9" fmla="*/ 5823285 w 5839327"/>
              <a:gd name="connsiteY9" fmla="*/ 229663 h 545158"/>
              <a:gd name="connsiteX10" fmla="*/ 5491748 w 5839327"/>
              <a:gd name="connsiteY10" fmla="*/ 208274 h 545158"/>
              <a:gd name="connsiteX11" fmla="*/ 4737769 w 5839327"/>
              <a:gd name="connsiteY11" fmla="*/ 213621 h 545158"/>
              <a:gd name="connsiteX12" fmla="*/ 3785937 w 5839327"/>
              <a:gd name="connsiteY12" fmla="*/ 197579 h 545158"/>
              <a:gd name="connsiteX13" fmla="*/ 2887579 w 5839327"/>
              <a:gd name="connsiteY13" fmla="*/ 192231 h 545158"/>
              <a:gd name="connsiteX14" fmla="*/ 1812758 w 5839327"/>
              <a:gd name="connsiteY14" fmla="*/ 299179 h 545158"/>
              <a:gd name="connsiteX15" fmla="*/ 1187116 w 5839327"/>
              <a:gd name="connsiteY15" fmla="*/ 406126 h 545158"/>
              <a:gd name="connsiteX16" fmla="*/ 278064 w 5839327"/>
              <a:gd name="connsiteY16" fmla="*/ 518421 h 545158"/>
              <a:gd name="connsiteX17" fmla="*/ 0 w 5839327"/>
              <a:gd name="connsiteY17" fmla="*/ 545158 h 545158"/>
              <a:gd name="connsiteX18" fmla="*/ 0 w 5839327"/>
              <a:gd name="connsiteY18" fmla="*/ 272442 h 545158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23285 w 5852965"/>
              <a:gd name="connsiteY9" fmla="*/ 238502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23783 w 5852965"/>
              <a:gd name="connsiteY0" fmla="*/ 481153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23783 w 5852965"/>
              <a:gd name="connsiteY18" fmla="*/ 481153 h 553997"/>
              <a:gd name="connsiteX0" fmla="*/ 45816 w 5898781"/>
              <a:gd name="connsiteY0" fmla="*/ 553997 h 553997"/>
              <a:gd name="connsiteX1" fmla="*/ 109985 w 5898781"/>
              <a:gd name="connsiteY1" fmla="*/ 281281 h 553997"/>
              <a:gd name="connsiteX2" fmla="*/ 1077859 w 5898781"/>
              <a:gd name="connsiteY2" fmla="*/ 190376 h 553997"/>
              <a:gd name="connsiteX3" fmla="*/ 2275669 w 5898781"/>
              <a:gd name="connsiteY3" fmla="*/ 78081 h 553997"/>
              <a:gd name="connsiteX4" fmla="*/ 3366532 w 5898781"/>
              <a:gd name="connsiteY4" fmla="*/ 67386 h 553997"/>
              <a:gd name="connsiteX5" fmla="*/ 4472670 w 5898781"/>
              <a:gd name="connsiteY5" fmla="*/ 10393 h 553997"/>
              <a:gd name="connsiteX6" fmla="*/ 5501650 w 5898781"/>
              <a:gd name="connsiteY6" fmla="*/ 5833 h 553997"/>
              <a:gd name="connsiteX7" fmla="*/ 5898781 w 5898781"/>
              <a:gd name="connsiteY7" fmla="*/ 223164 h 553997"/>
              <a:gd name="connsiteX8" fmla="*/ 5885143 w 5898781"/>
              <a:gd name="connsiteY8" fmla="*/ 201070 h 553997"/>
              <a:gd name="connsiteX9" fmla="*/ 5879568 w 5898781"/>
              <a:gd name="connsiteY9" fmla="*/ 413146 h 553997"/>
              <a:gd name="connsiteX10" fmla="*/ 5537564 w 5898781"/>
              <a:gd name="connsiteY10" fmla="*/ 217113 h 553997"/>
              <a:gd name="connsiteX11" fmla="*/ 4856668 w 5898781"/>
              <a:gd name="connsiteY11" fmla="*/ 38356 h 553997"/>
              <a:gd name="connsiteX12" fmla="*/ 3834130 w 5898781"/>
              <a:gd name="connsiteY12" fmla="*/ 172216 h 553997"/>
              <a:gd name="connsiteX13" fmla="*/ 2912154 w 5898781"/>
              <a:gd name="connsiteY13" fmla="*/ 289846 h 553997"/>
              <a:gd name="connsiteX14" fmla="*/ 1847163 w 5898781"/>
              <a:gd name="connsiteY14" fmla="*/ 363809 h 553997"/>
              <a:gd name="connsiteX15" fmla="*/ 1232932 w 5898781"/>
              <a:gd name="connsiteY15" fmla="*/ 414965 h 553997"/>
              <a:gd name="connsiteX16" fmla="*/ 323880 w 5898781"/>
              <a:gd name="connsiteY16" fmla="*/ 527260 h 553997"/>
              <a:gd name="connsiteX17" fmla="*/ 45816 w 5898781"/>
              <a:gd name="connsiteY17" fmla="*/ 553997 h 553997"/>
              <a:gd name="connsiteX0" fmla="*/ 113647 w 5863089"/>
              <a:gd name="connsiteY0" fmla="*/ 582375 h 582376"/>
              <a:gd name="connsiteX1" fmla="*/ 74293 w 5863089"/>
              <a:gd name="connsiteY1" fmla="*/ 281281 h 582376"/>
              <a:gd name="connsiteX2" fmla="*/ 1042167 w 5863089"/>
              <a:gd name="connsiteY2" fmla="*/ 190376 h 582376"/>
              <a:gd name="connsiteX3" fmla="*/ 2239977 w 5863089"/>
              <a:gd name="connsiteY3" fmla="*/ 78081 h 582376"/>
              <a:gd name="connsiteX4" fmla="*/ 3330840 w 5863089"/>
              <a:gd name="connsiteY4" fmla="*/ 67386 h 582376"/>
              <a:gd name="connsiteX5" fmla="*/ 4436978 w 5863089"/>
              <a:gd name="connsiteY5" fmla="*/ 10393 h 582376"/>
              <a:gd name="connsiteX6" fmla="*/ 5465958 w 5863089"/>
              <a:gd name="connsiteY6" fmla="*/ 5833 h 582376"/>
              <a:gd name="connsiteX7" fmla="*/ 5863089 w 5863089"/>
              <a:gd name="connsiteY7" fmla="*/ 223164 h 582376"/>
              <a:gd name="connsiteX8" fmla="*/ 5849451 w 5863089"/>
              <a:gd name="connsiteY8" fmla="*/ 201070 h 582376"/>
              <a:gd name="connsiteX9" fmla="*/ 5843876 w 5863089"/>
              <a:gd name="connsiteY9" fmla="*/ 413146 h 582376"/>
              <a:gd name="connsiteX10" fmla="*/ 5501872 w 5863089"/>
              <a:gd name="connsiteY10" fmla="*/ 217113 h 582376"/>
              <a:gd name="connsiteX11" fmla="*/ 4820976 w 5863089"/>
              <a:gd name="connsiteY11" fmla="*/ 38356 h 582376"/>
              <a:gd name="connsiteX12" fmla="*/ 3798438 w 5863089"/>
              <a:gd name="connsiteY12" fmla="*/ 172216 h 582376"/>
              <a:gd name="connsiteX13" fmla="*/ 2876462 w 5863089"/>
              <a:gd name="connsiteY13" fmla="*/ 289846 h 582376"/>
              <a:gd name="connsiteX14" fmla="*/ 1811471 w 5863089"/>
              <a:gd name="connsiteY14" fmla="*/ 363809 h 582376"/>
              <a:gd name="connsiteX15" fmla="*/ 1197240 w 5863089"/>
              <a:gd name="connsiteY15" fmla="*/ 414965 h 582376"/>
              <a:gd name="connsiteX16" fmla="*/ 288188 w 5863089"/>
              <a:gd name="connsiteY16" fmla="*/ 527260 h 582376"/>
              <a:gd name="connsiteX17" fmla="*/ 113647 w 5863089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37404 w 5758326"/>
              <a:gd name="connsiteY2" fmla="*/ 190376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58326" h="582376">
                <a:moveTo>
                  <a:pt x="8884" y="582375"/>
                </a:moveTo>
                <a:cubicBezTo>
                  <a:pt x="-26765" y="541379"/>
                  <a:pt x="45315" y="462914"/>
                  <a:pt x="217322" y="402311"/>
                </a:cubicBezTo>
                <a:lnTo>
                  <a:pt x="929480" y="304380"/>
                </a:lnTo>
                <a:cubicBezTo>
                  <a:pt x="1271244" y="221274"/>
                  <a:pt x="1752448" y="117580"/>
                  <a:pt x="2135214" y="78081"/>
                </a:cubicBezTo>
                <a:cubicBezTo>
                  <a:pt x="2517980" y="38582"/>
                  <a:pt x="3226077" y="67386"/>
                  <a:pt x="3226077" y="67386"/>
                </a:cubicBezTo>
                <a:lnTo>
                  <a:pt x="4332215" y="10393"/>
                </a:lnTo>
                <a:cubicBezTo>
                  <a:pt x="5067948" y="-4078"/>
                  <a:pt x="4988662" y="-1297"/>
                  <a:pt x="5361195" y="5833"/>
                </a:cubicBezTo>
                <a:cubicBezTo>
                  <a:pt x="5601550" y="147418"/>
                  <a:pt x="5758326" y="223164"/>
                  <a:pt x="5758326" y="223164"/>
                </a:cubicBezTo>
                <a:lnTo>
                  <a:pt x="5744688" y="201070"/>
                </a:lnTo>
                <a:lnTo>
                  <a:pt x="5739113" y="413146"/>
                </a:lnTo>
                <a:lnTo>
                  <a:pt x="5397109" y="217113"/>
                </a:lnTo>
                <a:lnTo>
                  <a:pt x="4716213" y="38356"/>
                </a:lnTo>
                <a:cubicBezTo>
                  <a:pt x="4424780" y="139181"/>
                  <a:pt x="4017761" y="130301"/>
                  <a:pt x="3693675" y="172216"/>
                </a:cubicBezTo>
                <a:cubicBezTo>
                  <a:pt x="3369589" y="214131"/>
                  <a:pt x="3102860" y="257914"/>
                  <a:pt x="2771699" y="289846"/>
                </a:cubicBezTo>
                <a:cubicBezTo>
                  <a:pt x="2440538" y="321778"/>
                  <a:pt x="1986578" y="342956"/>
                  <a:pt x="1706708" y="363809"/>
                </a:cubicBezTo>
                <a:cubicBezTo>
                  <a:pt x="1426838" y="384662"/>
                  <a:pt x="1346357" y="387723"/>
                  <a:pt x="1092477" y="414965"/>
                </a:cubicBezTo>
                <a:cubicBezTo>
                  <a:pt x="838597" y="442207"/>
                  <a:pt x="381278" y="504088"/>
                  <a:pt x="183425" y="527260"/>
                </a:cubicBezTo>
                <a:cubicBezTo>
                  <a:pt x="-14428" y="550432"/>
                  <a:pt x="8884" y="582375"/>
                  <a:pt x="8884" y="582375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 rot="364266" flipH="1">
            <a:off x="3688870" y="3036281"/>
            <a:ext cx="5345795" cy="1519591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connsiteX0" fmla="*/ 0 w 5839327"/>
              <a:gd name="connsiteY0" fmla="*/ 270887 h 543603"/>
              <a:gd name="connsiteX1" fmla="*/ 64169 w 5839327"/>
              <a:gd name="connsiteY1" fmla="*/ 270887 h 543603"/>
              <a:gd name="connsiteX2" fmla="*/ 1032043 w 5839327"/>
              <a:gd name="connsiteY2" fmla="*/ 179982 h 543603"/>
              <a:gd name="connsiteX3" fmla="*/ 2229853 w 5839327"/>
              <a:gd name="connsiteY3" fmla="*/ 67687 h 543603"/>
              <a:gd name="connsiteX4" fmla="*/ 3320716 w 5839327"/>
              <a:gd name="connsiteY4" fmla="*/ 56992 h 543603"/>
              <a:gd name="connsiteX5" fmla="*/ 4426854 w 5839327"/>
              <a:gd name="connsiteY5" fmla="*/ -1 h 543603"/>
              <a:gd name="connsiteX6" fmla="*/ 5502443 w 5839327"/>
              <a:gd name="connsiteY6" fmla="*/ 83729 h 543603"/>
              <a:gd name="connsiteX7" fmla="*/ 5839327 w 5839327"/>
              <a:gd name="connsiteY7" fmla="*/ 83729 h 543603"/>
              <a:gd name="connsiteX8" fmla="*/ 5839327 w 5839327"/>
              <a:gd name="connsiteY8" fmla="*/ 190676 h 543603"/>
              <a:gd name="connsiteX9" fmla="*/ 5823285 w 5839327"/>
              <a:gd name="connsiteY9" fmla="*/ 228108 h 543603"/>
              <a:gd name="connsiteX10" fmla="*/ 5491748 w 5839327"/>
              <a:gd name="connsiteY10" fmla="*/ 206719 h 543603"/>
              <a:gd name="connsiteX11" fmla="*/ 4737769 w 5839327"/>
              <a:gd name="connsiteY11" fmla="*/ 212066 h 543603"/>
              <a:gd name="connsiteX12" fmla="*/ 3785937 w 5839327"/>
              <a:gd name="connsiteY12" fmla="*/ 196024 h 543603"/>
              <a:gd name="connsiteX13" fmla="*/ 2887579 w 5839327"/>
              <a:gd name="connsiteY13" fmla="*/ 190676 h 543603"/>
              <a:gd name="connsiteX14" fmla="*/ 1812758 w 5839327"/>
              <a:gd name="connsiteY14" fmla="*/ 297624 h 543603"/>
              <a:gd name="connsiteX15" fmla="*/ 1187116 w 5839327"/>
              <a:gd name="connsiteY15" fmla="*/ 404571 h 543603"/>
              <a:gd name="connsiteX16" fmla="*/ 278064 w 5839327"/>
              <a:gd name="connsiteY16" fmla="*/ 516866 h 543603"/>
              <a:gd name="connsiteX17" fmla="*/ 0 w 5839327"/>
              <a:gd name="connsiteY17" fmla="*/ 543603 h 543603"/>
              <a:gd name="connsiteX18" fmla="*/ 0 w 5839327"/>
              <a:gd name="connsiteY18" fmla="*/ 270887 h 543603"/>
              <a:gd name="connsiteX0" fmla="*/ 0 w 5839327"/>
              <a:gd name="connsiteY0" fmla="*/ 272442 h 545158"/>
              <a:gd name="connsiteX1" fmla="*/ 64169 w 5839327"/>
              <a:gd name="connsiteY1" fmla="*/ 272442 h 545158"/>
              <a:gd name="connsiteX2" fmla="*/ 1032043 w 5839327"/>
              <a:gd name="connsiteY2" fmla="*/ 181537 h 545158"/>
              <a:gd name="connsiteX3" fmla="*/ 2229853 w 5839327"/>
              <a:gd name="connsiteY3" fmla="*/ 69242 h 545158"/>
              <a:gd name="connsiteX4" fmla="*/ 3320716 w 5839327"/>
              <a:gd name="connsiteY4" fmla="*/ 58547 h 545158"/>
              <a:gd name="connsiteX5" fmla="*/ 4426854 w 5839327"/>
              <a:gd name="connsiteY5" fmla="*/ 1554 h 545158"/>
              <a:gd name="connsiteX6" fmla="*/ 5502443 w 5839327"/>
              <a:gd name="connsiteY6" fmla="*/ 85284 h 545158"/>
              <a:gd name="connsiteX7" fmla="*/ 5839327 w 5839327"/>
              <a:gd name="connsiteY7" fmla="*/ 85284 h 545158"/>
              <a:gd name="connsiteX8" fmla="*/ 5839327 w 5839327"/>
              <a:gd name="connsiteY8" fmla="*/ 192231 h 545158"/>
              <a:gd name="connsiteX9" fmla="*/ 5823285 w 5839327"/>
              <a:gd name="connsiteY9" fmla="*/ 229663 h 545158"/>
              <a:gd name="connsiteX10" fmla="*/ 5491748 w 5839327"/>
              <a:gd name="connsiteY10" fmla="*/ 208274 h 545158"/>
              <a:gd name="connsiteX11" fmla="*/ 4737769 w 5839327"/>
              <a:gd name="connsiteY11" fmla="*/ 213621 h 545158"/>
              <a:gd name="connsiteX12" fmla="*/ 3785937 w 5839327"/>
              <a:gd name="connsiteY12" fmla="*/ 197579 h 545158"/>
              <a:gd name="connsiteX13" fmla="*/ 2887579 w 5839327"/>
              <a:gd name="connsiteY13" fmla="*/ 192231 h 545158"/>
              <a:gd name="connsiteX14" fmla="*/ 1812758 w 5839327"/>
              <a:gd name="connsiteY14" fmla="*/ 299179 h 545158"/>
              <a:gd name="connsiteX15" fmla="*/ 1187116 w 5839327"/>
              <a:gd name="connsiteY15" fmla="*/ 406126 h 545158"/>
              <a:gd name="connsiteX16" fmla="*/ 278064 w 5839327"/>
              <a:gd name="connsiteY16" fmla="*/ 518421 h 545158"/>
              <a:gd name="connsiteX17" fmla="*/ 0 w 5839327"/>
              <a:gd name="connsiteY17" fmla="*/ 545158 h 545158"/>
              <a:gd name="connsiteX18" fmla="*/ 0 w 5839327"/>
              <a:gd name="connsiteY18" fmla="*/ 272442 h 545158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23285 w 5852965"/>
              <a:gd name="connsiteY9" fmla="*/ 238502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23783 w 5852965"/>
              <a:gd name="connsiteY0" fmla="*/ 481153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23783 w 5852965"/>
              <a:gd name="connsiteY18" fmla="*/ 481153 h 553997"/>
              <a:gd name="connsiteX0" fmla="*/ 45816 w 5898781"/>
              <a:gd name="connsiteY0" fmla="*/ 553997 h 553997"/>
              <a:gd name="connsiteX1" fmla="*/ 109985 w 5898781"/>
              <a:gd name="connsiteY1" fmla="*/ 281281 h 553997"/>
              <a:gd name="connsiteX2" fmla="*/ 1077859 w 5898781"/>
              <a:gd name="connsiteY2" fmla="*/ 190376 h 553997"/>
              <a:gd name="connsiteX3" fmla="*/ 2275669 w 5898781"/>
              <a:gd name="connsiteY3" fmla="*/ 78081 h 553997"/>
              <a:gd name="connsiteX4" fmla="*/ 3366532 w 5898781"/>
              <a:gd name="connsiteY4" fmla="*/ 67386 h 553997"/>
              <a:gd name="connsiteX5" fmla="*/ 4472670 w 5898781"/>
              <a:gd name="connsiteY5" fmla="*/ 10393 h 553997"/>
              <a:gd name="connsiteX6" fmla="*/ 5501650 w 5898781"/>
              <a:gd name="connsiteY6" fmla="*/ 5833 h 553997"/>
              <a:gd name="connsiteX7" fmla="*/ 5898781 w 5898781"/>
              <a:gd name="connsiteY7" fmla="*/ 223164 h 553997"/>
              <a:gd name="connsiteX8" fmla="*/ 5885143 w 5898781"/>
              <a:gd name="connsiteY8" fmla="*/ 201070 h 553997"/>
              <a:gd name="connsiteX9" fmla="*/ 5879568 w 5898781"/>
              <a:gd name="connsiteY9" fmla="*/ 413146 h 553997"/>
              <a:gd name="connsiteX10" fmla="*/ 5537564 w 5898781"/>
              <a:gd name="connsiteY10" fmla="*/ 217113 h 553997"/>
              <a:gd name="connsiteX11" fmla="*/ 4856668 w 5898781"/>
              <a:gd name="connsiteY11" fmla="*/ 38356 h 553997"/>
              <a:gd name="connsiteX12" fmla="*/ 3834130 w 5898781"/>
              <a:gd name="connsiteY12" fmla="*/ 172216 h 553997"/>
              <a:gd name="connsiteX13" fmla="*/ 2912154 w 5898781"/>
              <a:gd name="connsiteY13" fmla="*/ 289846 h 553997"/>
              <a:gd name="connsiteX14" fmla="*/ 1847163 w 5898781"/>
              <a:gd name="connsiteY14" fmla="*/ 363809 h 553997"/>
              <a:gd name="connsiteX15" fmla="*/ 1232932 w 5898781"/>
              <a:gd name="connsiteY15" fmla="*/ 414965 h 553997"/>
              <a:gd name="connsiteX16" fmla="*/ 323880 w 5898781"/>
              <a:gd name="connsiteY16" fmla="*/ 527260 h 553997"/>
              <a:gd name="connsiteX17" fmla="*/ 45816 w 5898781"/>
              <a:gd name="connsiteY17" fmla="*/ 553997 h 553997"/>
              <a:gd name="connsiteX0" fmla="*/ 113647 w 5863089"/>
              <a:gd name="connsiteY0" fmla="*/ 582375 h 582376"/>
              <a:gd name="connsiteX1" fmla="*/ 74293 w 5863089"/>
              <a:gd name="connsiteY1" fmla="*/ 281281 h 582376"/>
              <a:gd name="connsiteX2" fmla="*/ 1042167 w 5863089"/>
              <a:gd name="connsiteY2" fmla="*/ 190376 h 582376"/>
              <a:gd name="connsiteX3" fmla="*/ 2239977 w 5863089"/>
              <a:gd name="connsiteY3" fmla="*/ 78081 h 582376"/>
              <a:gd name="connsiteX4" fmla="*/ 3330840 w 5863089"/>
              <a:gd name="connsiteY4" fmla="*/ 67386 h 582376"/>
              <a:gd name="connsiteX5" fmla="*/ 4436978 w 5863089"/>
              <a:gd name="connsiteY5" fmla="*/ 10393 h 582376"/>
              <a:gd name="connsiteX6" fmla="*/ 5465958 w 5863089"/>
              <a:gd name="connsiteY6" fmla="*/ 5833 h 582376"/>
              <a:gd name="connsiteX7" fmla="*/ 5863089 w 5863089"/>
              <a:gd name="connsiteY7" fmla="*/ 223164 h 582376"/>
              <a:gd name="connsiteX8" fmla="*/ 5849451 w 5863089"/>
              <a:gd name="connsiteY8" fmla="*/ 201070 h 582376"/>
              <a:gd name="connsiteX9" fmla="*/ 5843876 w 5863089"/>
              <a:gd name="connsiteY9" fmla="*/ 413146 h 582376"/>
              <a:gd name="connsiteX10" fmla="*/ 5501872 w 5863089"/>
              <a:gd name="connsiteY10" fmla="*/ 217113 h 582376"/>
              <a:gd name="connsiteX11" fmla="*/ 4820976 w 5863089"/>
              <a:gd name="connsiteY11" fmla="*/ 38356 h 582376"/>
              <a:gd name="connsiteX12" fmla="*/ 3798438 w 5863089"/>
              <a:gd name="connsiteY12" fmla="*/ 172216 h 582376"/>
              <a:gd name="connsiteX13" fmla="*/ 2876462 w 5863089"/>
              <a:gd name="connsiteY13" fmla="*/ 289846 h 582376"/>
              <a:gd name="connsiteX14" fmla="*/ 1811471 w 5863089"/>
              <a:gd name="connsiteY14" fmla="*/ 363809 h 582376"/>
              <a:gd name="connsiteX15" fmla="*/ 1197240 w 5863089"/>
              <a:gd name="connsiteY15" fmla="*/ 414965 h 582376"/>
              <a:gd name="connsiteX16" fmla="*/ 288188 w 5863089"/>
              <a:gd name="connsiteY16" fmla="*/ 527260 h 582376"/>
              <a:gd name="connsiteX17" fmla="*/ 113647 w 5863089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37404 w 5758326"/>
              <a:gd name="connsiteY2" fmla="*/ 190376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6 h 582376"/>
              <a:gd name="connsiteX1" fmla="*/ 217322 w 5758326"/>
              <a:gd name="connsiteY1" fmla="*/ 402312 h 582376"/>
              <a:gd name="connsiteX2" fmla="*/ 929480 w 5758326"/>
              <a:gd name="connsiteY2" fmla="*/ 304381 h 582376"/>
              <a:gd name="connsiteX3" fmla="*/ 2135214 w 5758326"/>
              <a:gd name="connsiteY3" fmla="*/ 78082 h 582376"/>
              <a:gd name="connsiteX4" fmla="*/ 3226077 w 5758326"/>
              <a:gd name="connsiteY4" fmla="*/ 67387 h 582376"/>
              <a:gd name="connsiteX5" fmla="*/ 4332215 w 5758326"/>
              <a:gd name="connsiteY5" fmla="*/ 10394 h 582376"/>
              <a:gd name="connsiteX6" fmla="*/ 5361195 w 5758326"/>
              <a:gd name="connsiteY6" fmla="*/ 5834 h 582376"/>
              <a:gd name="connsiteX7" fmla="*/ 5758326 w 5758326"/>
              <a:gd name="connsiteY7" fmla="*/ 223165 h 582376"/>
              <a:gd name="connsiteX8" fmla="*/ 5744688 w 5758326"/>
              <a:gd name="connsiteY8" fmla="*/ 201071 h 582376"/>
              <a:gd name="connsiteX9" fmla="*/ 5739113 w 5758326"/>
              <a:gd name="connsiteY9" fmla="*/ 413147 h 582376"/>
              <a:gd name="connsiteX10" fmla="*/ 5397109 w 5758326"/>
              <a:gd name="connsiteY10" fmla="*/ 217114 h 582376"/>
              <a:gd name="connsiteX11" fmla="*/ 4698375 w 5758326"/>
              <a:gd name="connsiteY11" fmla="*/ 156495 h 582376"/>
              <a:gd name="connsiteX12" fmla="*/ 3693675 w 5758326"/>
              <a:gd name="connsiteY12" fmla="*/ 172217 h 582376"/>
              <a:gd name="connsiteX13" fmla="*/ 2771699 w 5758326"/>
              <a:gd name="connsiteY13" fmla="*/ 289847 h 582376"/>
              <a:gd name="connsiteX14" fmla="*/ 1706708 w 5758326"/>
              <a:gd name="connsiteY14" fmla="*/ 363810 h 582376"/>
              <a:gd name="connsiteX15" fmla="*/ 1092477 w 5758326"/>
              <a:gd name="connsiteY15" fmla="*/ 414966 h 582376"/>
              <a:gd name="connsiteX16" fmla="*/ 183425 w 5758326"/>
              <a:gd name="connsiteY16" fmla="*/ 527261 h 582376"/>
              <a:gd name="connsiteX17" fmla="*/ 8884 w 5758326"/>
              <a:gd name="connsiteY17" fmla="*/ 582376 h 582376"/>
              <a:gd name="connsiteX0" fmla="*/ 8884 w 5800126"/>
              <a:gd name="connsiteY0" fmla="*/ 582376 h 582376"/>
              <a:gd name="connsiteX1" fmla="*/ 217322 w 5800126"/>
              <a:gd name="connsiteY1" fmla="*/ 402312 h 582376"/>
              <a:gd name="connsiteX2" fmla="*/ 929480 w 5800126"/>
              <a:gd name="connsiteY2" fmla="*/ 304381 h 582376"/>
              <a:gd name="connsiteX3" fmla="*/ 2135214 w 5800126"/>
              <a:gd name="connsiteY3" fmla="*/ 78082 h 582376"/>
              <a:gd name="connsiteX4" fmla="*/ 3226077 w 5800126"/>
              <a:gd name="connsiteY4" fmla="*/ 67387 h 582376"/>
              <a:gd name="connsiteX5" fmla="*/ 4332215 w 5800126"/>
              <a:gd name="connsiteY5" fmla="*/ 10394 h 582376"/>
              <a:gd name="connsiteX6" fmla="*/ 5361195 w 5800126"/>
              <a:gd name="connsiteY6" fmla="*/ 5834 h 582376"/>
              <a:gd name="connsiteX7" fmla="*/ 5758326 w 5800126"/>
              <a:gd name="connsiteY7" fmla="*/ 223165 h 582376"/>
              <a:gd name="connsiteX8" fmla="*/ 5800126 w 5800126"/>
              <a:gd name="connsiteY8" fmla="*/ 136449 h 582376"/>
              <a:gd name="connsiteX9" fmla="*/ 5739113 w 5800126"/>
              <a:gd name="connsiteY9" fmla="*/ 413147 h 582376"/>
              <a:gd name="connsiteX10" fmla="*/ 5397109 w 5800126"/>
              <a:gd name="connsiteY10" fmla="*/ 217114 h 582376"/>
              <a:gd name="connsiteX11" fmla="*/ 4698375 w 5800126"/>
              <a:gd name="connsiteY11" fmla="*/ 156495 h 582376"/>
              <a:gd name="connsiteX12" fmla="*/ 3693675 w 5800126"/>
              <a:gd name="connsiteY12" fmla="*/ 172217 h 582376"/>
              <a:gd name="connsiteX13" fmla="*/ 2771699 w 5800126"/>
              <a:gd name="connsiteY13" fmla="*/ 289847 h 582376"/>
              <a:gd name="connsiteX14" fmla="*/ 1706708 w 5800126"/>
              <a:gd name="connsiteY14" fmla="*/ 363810 h 582376"/>
              <a:gd name="connsiteX15" fmla="*/ 1092477 w 5800126"/>
              <a:gd name="connsiteY15" fmla="*/ 414966 h 582376"/>
              <a:gd name="connsiteX16" fmla="*/ 183425 w 5800126"/>
              <a:gd name="connsiteY16" fmla="*/ 527261 h 582376"/>
              <a:gd name="connsiteX17" fmla="*/ 8884 w 5800126"/>
              <a:gd name="connsiteY17" fmla="*/ 582376 h 582376"/>
              <a:gd name="connsiteX0" fmla="*/ 8884 w 5800126"/>
              <a:gd name="connsiteY0" fmla="*/ 582376 h 582376"/>
              <a:gd name="connsiteX1" fmla="*/ 217322 w 5800126"/>
              <a:gd name="connsiteY1" fmla="*/ 402312 h 582376"/>
              <a:gd name="connsiteX2" fmla="*/ 929480 w 5800126"/>
              <a:gd name="connsiteY2" fmla="*/ 304381 h 582376"/>
              <a:gd name="connsiteX3" fmla="*/ 2135214 w 5800126"/>
              <a:gd name="connsiteY3" fmla="*/ 78082 h 582376"/>
              <a:gd name="connsiteX4" fmla="*/ 3226077 w 5800126"/>
              <a:gd name="connsiteY4" fmla="*/ 67387 h 582376"/>
              <a:gd name="connsiteX5" fmla="*/ 4332215 w 5800126"/>
              <a:gd name="connsiteY5" fmla="*/ 10394 h 582376"/>
              <a:gd name="connsiteX6" fmla="*/ 5361195 w 5800126"/>
              <a:gd name="connsiteY6" fmla="*/ 5834 h 582376"/>
              <a:gd name="connsiteX7" fmla="*/ 5595812 w 5800126"/>
              <a:gd name="connsiteY7" fmla="*/ 64036 h 582376"/>
              <a:gd name="connsiteX8" fmla="*/ 5800126 w 5800126"/>
              <a:gd name="connsiteY8" fmla="*/ 136449 h 582376"/>
              <a:gd name="connsiteX9" fmla="*/ 5739113 w 5800126"/>
              <a:gd name="connsiteY9" fmla="*/ 413147 h 582376"/>
              <a:gd name="connsiteX10" fmla="*/ 5397109 w 5800126"/>
              <a:gd name="connsiteY10" fmla="*/ 217114 h 582376"/>
              <a:gd name="connsiteX11" fmla="*/ 4698375 w 5800126"/>
              <a:gd name="connsiteY11" fmla="*/ 156495 h 582376"/>
              <a:gd name="connsiteX12" fmla="*/ 3693675 w 5800126"/>
              <a:gd name="connsiteY12" fmla="*/ 172217 h 582376"/>
              <a:gd name="connsiteX13" fmla="*/ 2771699 w 5800126"/>
              <a:gd name="connsiteY13" fmla="*/ 289847 h 582376"/>
              <a:gd name="connsiteX14" fmla="*/ 1706708 w 5800126"/>
              <a:gd name="connsiteY14" fmla="*/ 363810 h 582376"/>
              <a:gd name="connsiteX15" fmla="*/ 1092477 w 5800126"/>
              <a:gd name="connsiteY15" fmla="*/ 414966 h 582376"/>
              <a:gd name="connsiteX16" fmla="*/ 183425 w 5800126"/>
              <a:gd name="connsiteY16" fmla="*/ 527261 h 582376"/>
              <a:gd name="connsiteX17" fmla="*/ 8884 w 5800126"/>
              <a:gd name="connsiteY17" fmla="*/ 582376 h 58237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595812 w 5800126"/>
              <a:gd name="connsiteY7" fmla="*/ 87976 h 606316"/>
              <a:gd name="connsiteX8" fmla="*/ 5800126 w 5800126"/>
              <a:gd name="connsiteY8" fmla="*/ 160389 h 606316"/>
              <a:gd name="connsiteX9" fmla="*/ 5739113 w 5800126"/>
              <a:gd name="connsiteY9" fmla="*/ 437087 h 606316"/>
              <a:gd name="connsiteX10" fmla="*/ 5397109 w 5800126"/>
              <a:gd name="connsiteY10" fmla="*/ 241054 h 606316"/>
              <a:gd name="connsiteX11" fmla="*/ 4698375 w 5800126"/>
              <a:gd name="connsiteY11" fmla="*/ 180435 h 606316"/>
              <a:gd name="connsiteX12" fmla="*/ 3693675 w 5800126"/>
              <a:gd name="connsiteY12" fmla="*/ 196157 h 606316"/>
              <a:gd name="connsiteX13" fmla="*/ 2771699 w 5800126"/>
              <a:gd name="connsiteY13" fmla="*/ 313787 h 606316"/>
              <a:gd name="connsiteX14" fmla="*/ 1706708 w 5800126"/>
              <a:gd name="connsiteY14" fmla="*/ 387750 h 606316"/>
              <a:gd name="connsiteX15" fmla="*/ 1092477 w 5800126"/>
              <a:gd name="connsiteY15" fmla="*/ 438906 h 606316"/>
              <a:gd name="connsiteX16" fmla="*/ 183425 w 5800126"/>
              <a:gd name="connsiteY16" fmla="*/ 551201 h 606316"/>
              <a:gd name="connsiteX17" fmla="*/ 8884 w 5800126"/>
              <a:gd name="connsiteY17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397109 w 5800126"/>
              <a:gd name="connsiteY11" fmla="*/ 241054 h 606316"/>
              <a:gd name="connsiteX12" fmla="*/ 4698375 w 5800126"/>
              <a:gd name="connsiteY12" fmla="*/ 180435 h 606316"/>
              <a:gd name="connsiteX13" fmla="*/ 3693675 w 5800126"/>
              <a:gd name="connsiteY13" fmla="*/ 196157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4698375 w 5800126"/>
              <a:gd name="connsiteY12" fmla="*/ 180435 h 606316"/>
              <a:gd name="connsiteX13" fmla="*/ 3693675 w 5800126"/>
              <a:gd name="connsiteY13" fmla="*/ 196157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4097211 w 5800126"/>
              <a:gd name="connsiteY12" fmla="*/ 292485 h 606316"/>
              <a:gd name="connsiteX13" fmla="*/ 3693675 w 5800126"/>
              <a:gd name="connsiteY13" fmla="*/ 196157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4097211 w 5800126"/>
              <a:gd name="connsiteY12" fmla="*/ 292485 h 606316"/>
              <a:gd name="connsiteX13" fmla="*/ 2805605 w 5800126"/>
              <a:gd name="connsiteY13" fmla="*/ 190323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3520813 w 5800126"/>
              <a:gd name="connsiteY12" fmla="*/ 255005 h 606316"/>
              <a:gd name="connsiteX13" fmla="*/ 2805605 w 5800126"/>
              <a:gd name="connsiteY13" fmla="*/ 190323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3520813 w 5800126"/>
              <a:gd name="connsiteY12" fmla="*/ 255005 h 606316"/>
              <a:gd name="connsiteX13" fmla="*/ 2805605 w 5800126"/>
              <a:gd name="connsiteY13" fmla="*/ 190323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53246 h 653246"/>
              <a:gd name="connsiteX1" fmla="*/ 217322 w 5800126"/>
              <a:gd name="connsiteY1" fmla="*/ 473182 h 653246"/>
              <a:gd name="connsiteX2" fmla="*/ 929480 w 5800126"/>
              <a:gd name="connsiteY2" fmla="*/ 375251 h 653246"/>
              <a:gd name="connsiteX3" fmla="*/ 2135214 w 5800126"/>
              <a:gd name="connsiteY3" fmla="*/ 148952 h 653246"/>
              <a:gd name="connsiteX4" fmla="*/ 3083659 w 5800126"/>
              <a:gd name="connsiteY4" fmla="*/ 0 h 653246"/>
              <a:gd name="connsiteX5" fmla="*/ 4332215 w 5800126"/>
              <a:gd name="connsiteY5" fmla="*/ 81264 h 653246"/>
              <a:gd name="connsiteX6" fmla="*/ 5268679 w 5800126"/>
              <a:gd name="connsiteY6" fmla="*/ 48152 h 653246"/>
              <a:gd name="connsiteX7" fmla="*/ 5465507 w 5800126"/>
              <a:gd name="connsiteY7" fmla="*/ 112962 h 653246"/>
              <a:gd name="connsiteX8" fmla="*/ 5595812 w 5800126"/>
              <a:gd name="connsiteY8" fmla="*/ 134906 h 653246"/>
              <a:gd name="connsiteX9" fmla="*/ 5800126 w 5800126"/>
              <a:gd name="connsiteY9" fmla="*/ 207319 h 653246"/>
              <a:gd name="connsiteX10" fmla="*/ 5739113 w 5800126"/>
              <a:gd name="connsiteY10" fmla="*/ 484017 h 653246"/>
              <a:gd name="connsiteX11" fmla="*/ 5212434 w 5800126"/>
              <a:gd name="connsiteY11" fmla="*/ 453129 h 653246"/>
              <a:gd name="connsiteX12" fmla="*/ 3520813 w 5800126"/>
              <a:gd name="connsiteY12" fmla="*/ 301935 h 653246"/>
              <a:gd name="connsiteX13" fmla="*/ 2805605 w 5800126"/>
              <a:gd name="connsiteY13" fmla="*/ 237253 h 653246"/>
              <a:gd name="connsiteX14" fmla="*/ 2771699 w 5800126"/>
              <a:gd name="connsiteY14" fmla="*/ 360717 h 653246"/>
              <a:gd name="connsiteX15" fmla="*/ 1706708 w 5800126"/>
              <a:gd name="connsiteY15" fmla="*/ 434680 h 653246"/>
              <a:gd name="connsiteX16" fmla="*/ 1092477 w 5800126"/>
              <a:gd name="connsiteY16" fmla="*/ 485836 h 653246"/>
              <a:gd name="connsiteX17" fmla="*/ 183425 w 5800126"/>
              <a:gd name="connsiteY17" fmla="*/ 598131 h 653246"/>
              <a:gd name="connsiteX18" fmla="*/ 8884 w 5800126"/>
              <a:gd name="connsiteY18" fmla="*/ 653246 h 653246"/>
              <a:gd name="connsiteX0" fmla="*/ 8884 w 5800126"/>
              <a:gd name="connsiteY0" fmla="*/ 668078 h 668078"/>
              <a:gd name="connsiteX1" fmla="*/ 217322 w 5800126"/>
              <a:gd name="connsiteY1" fmla="*/ 488014 h 668078"/>
              <a:gd name="connsiteX2" fmla="*/ 929480 w 5800126"/>
              <a:gd name="connsiteY2" fmla="*/ 390083 h 668078"/>
              <a:gd name="connsiteX3" fmla="*/ 2135214 w 5800126"/>
              <a:gd name="connsiteY3" fmla="*/ 163784 h 668078"/>
              <a:gd name="connsiteX4" fmla="*/ 3083659 w 5800126"/>
              <a:gd name="connsiteY4" fmla="*/ 14832 h 668078"/>
              <a:gd name="connsiteX5" fmla="*/ 4122408 w 5800126"/>
              <a:gd name="connsiteY5" fmla="*/ 2006 h 668078"/>
              <a:gd name="connsiteX6" fmla="*/ 5268679 w 5800126"/>
              <a:gd name="connsiteY6" fmla="*/ 62984 h 668078"/>
              <a:gd name="connsiteX7" fmla="*/ 5465507 w 5800126"/>
              <a:gd name="connsiteY7" fmla="*/ 127794 h 668078"/>
              <a:gd name="connsiteX8" fmla="*/ 5595812 w 5800126"/>
              <a:gd name="connsiteY8" fmla="*/ 149738 h 668078"/>
              <a:gd name="connsiteX9" fmla="*/ 5800126 w 5800126"/>
              <a:gd name="connsiteY9" fmla="*/ 222151 h 668078"/>
              <a:gd name="connsiteX10" fmla="*/ 5739113 w 5800126"/>
              <a:gd name="connsiteY10" fmla="*/ 498849 h 668078"/>
              <a:gd name="connsiteX11" fmla="*/ 5212434 w 5800126"/>
              <a:gd name="connsiteY11" fmla="*/ 467961 h 668078"/>
              <a:gd name="connsiteX12" fmla="*/ 3520813 w 5800126"/>
              <a:gd name="connsiteY12" fmla="*/ 316767 h 668078"/>
              <a:gd name="connsiteX13" fmla="*/ 2805605 w 5800126"/>
              <a:gd name="connsiteY13" fmla="*/ 252085 h 668078"/>
              <a:gd name="connsiteX14" fmla="*/ 2771699 w 5800126"/>
              <a:gd name="connsiteY14" fmla="*/ 375549 h 668078"/>
              <a:gd name="connsiteX15" fmla="*/ 1706708 w 5800126"/>
              <a:gd name="connsiteY15" fmla="*/ 449512 h 668078"/>
              <a:gd name="connsiteX16" fmla="*/ 1092477 w 5800126"/>
              <a:gd name="connsiteY16" fmla="*/ 500668 h 668078"/>
              <a:gd name="connsiteX17" fmla="*/ 183425 w 5800126"/>
              <a:gd name="connsiteY17" fmla="*/ 612963 h 668078"/>
              <a:gd name="connsiteX18" fmla="*/ 8884 w 5800126"/>
              <a:gd name="connsiteY18" fmla="*/ 668078 h 668078"/>
              <a:gd name="connsiteX0" fmla="*/ 8884 w 5800126"/>
              <a:gd name="connsiteY0" fmla="*/ 732238 h 732238"/>
              <a:gd name="connsiteX1" fmla="*/ 217322 w 5800126"/>
              <a:gd name="connsiteY1" fmla="*/ 552174 h 732238"/>
              <a:gd name="connsiteX2" fmla="*/ 929480 w 5800126"/>
              <a:gd name="connsiteY2" fmla="*/ 454243 h 732238"/>
              <a:gd name="connsiteX3" fmla="*/ 2058108 w 5800126"/>
              <a:gd name="connsiteY3" fmla="*/ 17635 h 732238"/>
              <a:gd name="connsiteX4" fmla="*/ 3083659 w 5800126"/>
              <a:gd name="connsiteY4" fmla="*/ 78992 h 732238"/>
              <a:gd name="connsiteX5" fmla="*/ 4122408 w 5800126"/>
              <a:gd name="connsiteY5" fmla="*/ 66166 h 732238"/>
              <a:gd name="connsiteX6" fmla="*/ 5268679 w 5800126"/>
              <a:gd name="connsiteY6" fmla="*/ 127144 h 732238"/>
              <a:gd name="connsiteX7" fmla="*/ 5465507 w 5800126"/>
              <a:gd name="connsiteY7" fmla="*/ 191954 h 732238"/>
              <a:gd name="connsiteX8" fmla="*/ 5595812 w 5800126"/>
              <a:gd name="connsiteY8" fmla="*/ 213898 h 732238"/>
              <a:gd name="connsiteX9" fmla="*/ 5800126 w 5800126"/>
              <a:gd name="connsiteY9" fmla="*/ 286311 h 732238"/>
              <a:gd name="connsiteX10" fmla="*/ 5739113 w 5800126"/>
              <a:gd name="connsiteY10" fmla="*/ 563009 h 732238"/>
              <a:gd name="connsiteX11" fmla="*/ 5212434 w 5800126"/>
              <a:gd name="connsiteY11" fmla="*/ 532121 h 732238"/>
              <a:gd name="connsiteX12" fmla="*/ 3520813 w 5800126"/>
              <a:gd name="connsiteY12" fmla="*/ 380927 h 732238"/>
              <a:gd name="connsiteX13" fmla="*/ 2805605 w 5800126"/>
              <a:gd name="connsiteY13" fmla="*/ 316245 h 732238"/>
              <a:gd name="connsiteX14" fmla="*/ 2771699 w 5800126"/>
              <a:gd name="connsiteY14" fmla="*/ 439709 h 732238"/>
              <a:gd name="connsiteX15" fmla="*/ 1706708 w 5800126"/>
              <a:gd name="connsiteY15" fmla="*/ 513672 h 732238"/>
              <a:gd name="connsiteX16" fmla="*/ 1092477 w 5800126"/>
              <a:gd name="connsiteY16" fmla="*/ 564828 h 732238"/>
              <a:gd name="connsiteX17" fmla="*/ 183425 w 5800126"/>
              <a:gd name="connsiteY17" fmla="*/ 677123 h 732238"/>
              <a:gd name="connsiteX18" fmla="*/ 8884 w 5800126"/>
              <a:gd name="connsiteY18" fmla="*/ 732238 h 732238"/>
              <a:gd name="connsiteX0" fmla="*/ 87074 w 5703775"/>
              <a:gd name="connsiteY0" fmla="*/ 677123 h 677160"/>
              <a:gd name="connsiteX1" fmla="*/ 120971 w 5703775"/>
              <a:gd name="connsiteY1" fmla="*/ 552174 h 677160"/>
              <a:gd name="connsiteX2" fmla="*/ 833129 w 5703775"/>
              <a:gd name="connsiteY2" fmla="*/ 454243 h 677160"/>
              <a:gd name="connsiteX3" fmla="*/ 1961757 w 5703775"/>
              <a:gd name="connsiteY3" fmla="*/ 17635 h 677160"/>
              <a:gd name="connsiteX4" fmla="*/ 2987308 w 5703775"/>
              <a:gd name="connsiteY4" fmla="*/ 78992 h 677160"/>
              <a:gd name="connsiteX5" fmla="*/ 4026057 w 5703775"/>
              <a:gd name="connsiteY5" fmla="*/ 66166 h 677160"/>
              <a:gd name="connsiteX6" fmla="*/ 5172328 w 5703775"/>
              <a:gd name="connsiteY6" fmla="*/ 127144 h 677160"/>
              <a:gd name="connsiteX7" fmla="*/ 5369156 w 5703775"/>
              <a:gd name="connsiteY7" fmla="*/ 191954 h 677160"/>
              <a:gd name="connsiteX8" fmla="*/ 5499461 w 5703775"/>
              <a:gd name="connsiteY8" fmla="*/ 213898 h 677160"/>
              <a:gd name="connsiteX9" fmla="*/ 5703775 w 5703775"/>
              <a:gd name="connsiteY9" fmla="*/ 286311 h 677160"/>
              <a:gd name="connsiteX10" fmla="*/ 5642762 w 5703775"/>
              <a:gd name="connsiteY10" fmla="*/ 563009 h 677160"/>
              <a:gd name="connsiteX11" fmla="*/ 5116083 w 5703775"/>
              <a:gd name="connsiteY11" fmla="*/ 532121 h 677160"/>
              <a:gd name="connsiteX12" fmla="*/ 3424462 w 5703775"/>
              <a:gd name="connsiteY12" fmla="*/ 380927 h 677160"/>
              <a:gd name="connsiteX13" fmla="*/ 2709254 w 5703775"/>
              <a:gd name="connsiteY13" fmla="*/ 316245 h 677160"/>
              <a:gd name="connsiteX14" fmla="*/ 2675348 w 5703775"/>
              <a:gd name="connsiteY14" fmla="*/ 439709 h 677160"/>
              <a:gd name="connsiteX15" fmla="*/ 1610357 w 5703775"/>
              <a:gd name="connsiteY15" fmla="*/ 513672 h 677160"/>
              <a:gd name="connsiteX16" fmla="*/ 996126 w 5703775"/>
              <a:gd name="connsiteY16" fmla="*/ 564828 h 677160"/>
              <a:gd name="connsiteX17" fmla="*/ 87074 w 5703775"/>
              <a:gd name="connsiteY17" fmla="*/ 677123 h 677160"/>
              <a:gd name="connsiteX0" fmla="*/ 1149 w 5617850"/>
              <a:gd name="connsiteY0" fmla="*/ 677123 h 677160"/>
              <a:gd name="connsiteX1" fmla="*/ 747204 w 5617850"/>
              <a:gd name="connsiteY1" fmla="*/ 454243 h 677160"/>
              <a:gd name="connsiteX2" fmla="*/ 1875832 w 5617850"/>
              <a:gd name="connsiteY2" fmla="*/ 17635 h 677160"/>
              <a:gd name="connsiteX3" fmla="*/ 2901383 w 5617850"/>
              <a:gd name="connsiteY3" fmla="*/ 78992 h 677160"/>
              <a:gd name="connsiteX4" fmla="*/ 3940132 w 5617850"/>
              <a:gd name="connsiteY4" fmla="*/ 66166 h 677160"/>
              <a:gd name="connsiteX5" fmla="*/ 5086403 w 5617850"/>
              <a:gd name="connsiteY5" fmla="*/ 127144 h 677160"/>
              <a:gd name="connsiteX6" fmla="*/ 5283231 w 5617850"/>
              <a:gd name="connsiteY6" fmla="*/ 191954 h 677160"/>
              <a:gd name="connsiteX7" fmla="*/ 5413536 w 5617850"/>
              <a:gd name="connsiteY7" fmla="*/ 213898 h 677160"/>
              <a:gd name="connsiteX8" fmla="*/ 5617850 w 5617850"/>
              <a:gd name="connsiteY8" fmla="*/ 286311 h 677160"/>
              <a:gd name="connsiteX9" fmla="*/ 5556837 w 5617850"/>
              <a:gd name="connsiteY9" fmla="*/ 563009 h 677160"/>
              <a:gd name="connsiteX10" fmla="*/ 5030158 w 5617850"/>
              <a:gd name="connsiteY10" fmla="*/ 532121 h 677160"/>
              <a:gd name="connsiteX11" fmla="*/ 3338537 w 5617850"/>
              <a:gd name="connsiteY11" fmla="*/ 380927 h 677160"/>
              <a:gd name="connsiteX12" fmla="*/ 2623329 w 5617850"/>
              <a:gd name="connsiteY12" fmla="*/ 316245 h 677160"/>
              <a:gd name="connsiteX13" fmla="*/ 2589423 w 5617850"/>
              <a:gd name="connsiteY13" fmla="*/ 439709 h 677160"/>
              <a:gd name="connsiteX14" fmla="*/ 1524432 w 5617850"/>
              <a:gd name="connsiteY14" fmla="*/ 513672 h 677160"/>
              <a:gd name="connsiteX15" fmla="*/ 910201 w 5617850"/>
              <a:gd name="connsiteY15" fmla="*/ 564828 h 677160"/>
              <a:gd name="connsiteX16" fmla="*/ 1149 w 5617850"/>
              <a:gd name="connsiteY16" fmla="*/ 677123 h 677160"/>
              <a:gd name="connsiteX0" fmla="*/ 223917 w 4931566"/>
              <a:gd name="connsiteY0" fmla="*/ 564828 h 566371"/>
              <a:gd name="connsiteX1" fmla="*/ 60920 w 4931566"/>
              <a:gd name="connsiteY1" fmla="*/ 454243 h 566371"/>
              <a:gd name="connsiteX2" fmla="*/ 1189548 w 4931566"/>
              <a:gd name="connsiteY2" fmla="*/ 17635 h 566371"/>
              <a:gd name="connsiteX3" fmla="*/ 2215099 w 4931566"/>
              <a:gd name="connsiteY3" fmla="*/ 78992 h 566371"/>
              <a:gd name="connsiteX4" fmla="*/ 3253848 w 4931566"/>
              <a:gd name="connsiteY4" fmla="*/ 66166 h 566371"/>
              <a:gd name="connsiteX5" fmla="*/ 4400119 w 4931566"/>
              <a:gd name="connsiteY5" fmla="*/ 127144 h 566371"/>
              <a:gd name="connsiteX6" fmla="*/ 4596947 w 4931566"/>
              <a:gd name="connsiteY6" fmla="*/ 191954 h 566371"/>
              <a:gd name="connsiteX7" fmla="*/ 4727252 w 4931566"/>
              <a:gd name="connsiteY7" fmla="*/ 213898 h 566371"/>
              <a:gd name="connsiteX8" fmla="*/ 4931566 w 4931566"/>
              <a:gd name="connsiteY8" fmla="*/ 286311 h 566371"/>
              <a:gd name="connsiteX9" fmla="*/ 4870553 w 4931566"/>
              <a:gd name="connsiteY9" fmla="*/ 563009 h 566371"/>
              <a:gd name="connsiteX10" fmla="*/ 4343874 w 4931566"/>
              <a:gd name="connsiteY10" fmla="*/ 532121 h 566371"/>
              <a:gd name="connsiteX11" fmla="*/ 2652253 w 4931566"/>
              <a:gd name="connsiteY11" fmla="*/ 380927 h 566371"/>
              <a:gd name="connsiteX12" fmla="*/ 1937045 w 4931566"/>
              <a:gd name="connsiteY12" fmla="*/ 316245 h 566371"/>
              <a:gd name="connsiteX13" fmla="*/ 1903139 w 4931566"/>
              <a:gd name="connsiteY13" fmla="*/ 439709 h 566371"/>
              <a:gd name="connsiteX14" fmla="*/ 838148 w 4931566"/>
              <a:gd name="connsiteY14" fmla="*/ 513672 h 566371"/>
              <a:gd name="connsiteX15" fmla="*/ 223917 w 4931566"/>
              <a:gd name="connsiteY15" fmla="*/ 564828 h 566371"/>
              <a:gd name="connsiteX0" fmla="*/ 72973 w 4780622"/>
              <a:gd name="connsiteY0" fmla="*/ 582107 h 611202"/>
              <a:gd name="connsiteX1" fmla="*/ 119238 w 4780622"/>
              <a:gd name="connsiteY1" fmla="*/ 45723 h 611202"/>
              <a:gd name="connsiteX2" fmla="*/ 1038604 w 4780622"/>
              <a:gd name="connsiteY2" fmla="*/ 34914 h 611202"/>
              <a:gd name="connsiteX3" fmla="*/ 2064155 w 4780622"/>
              <a:gd name="connsiteY3" fmla="*/ 96271 h 611202"/>
              <a:gd name="connsiteX4" fmla="*/ 3102904 w 4780622"/>
              <a:gd name="connsiteY4" fmla="*/ 83445 h 611202"/>
              <a:gd name="connsiteX5" fmla="*/ 4249175 w 4780622"/>
              <a:gd name="connsiteY5" fmla="*/ 144423 h 611202"/>
              <a:gd name="connsiteX6" fmla="*/ 4446003 w 4780622"/>
              <a:gd name="connsiteY6" fmla="*/ 209233 h 611202"/>
              <a:gd name="connsiteX7" fmla="*/ 4576308 w 4780622"/>
              <a:gd name="connsiteY7" fmla="*/ 231177 h 611202"/>
              <a:gd name="connsiteX8" fmla="*/ 4780622 w 4780622"/>
              <a:gd name="connsiteY8" fmla="*/ 303590 h 611202"/>
              <a:gd name="connsiteX9" fmla="*/ 4719609 w 4780622"/>
              <a:gd name="connsiteY9" fmla="*/ 580288 h 611202"/>
              <a:gd name="connsiteX10" fmla="*/ 4192930 w 4780622"/>
              <a:gd name="connsiteY10" fmla="*/ 549400 h 611202"/>
              <a:gd name="connsiteX11" fmla="*/ 2501309 w 4780622"/>
              <a:gd name="connsiteY11" fmla="*/ 398206 h 611202"/>
              <a:gd name="connsiteX12" fmla="*/ 1786101 w 4780622"/>
              <a:gd name="connsiteY12" fmla="*/ 333524 h 611202"/>
              <a:gd name="connsiteX13" fmla="*/ 1752195 w 4780622"/>
              <a:gd name="connsiteY13" fmla="*/ 456988 h 611202"/>
              <a:gd name="connsiteX14" fmla="*/ 687204 w 4780622"/>
              <a:gd name="connsiteY14" fmla="*/ 530951 h 611202"/>
              <a:gd name="connsiteX15" fmla="*/ 72973 w 4780622"/>
              <a:gd name="connsiteY15" fmla="*/ 582107 h 611202"/>
              <a:gd name="connsiteX0" fmla="*/ 72973 w 4780622"/>
              <a:gd name="connsiteY0" fmla="*/ 595616 h 624711"/>
              <a:gd name="connsiteX1" fmla="*/ 119238 w 4780622"/>
              <a:gd name="connsiteY1" fmla="*/ 59232 h 624711"/>
              <a:gd name="connsiteX2" fmla="*/ 1325847 w 4780622"/>
              <a:gd name="connsiteY2" fmla="*/ 15526 h 624711"/>
              <a:gd name="connsiteX3" fmla="*/ 2064155 w 4780622"/>
              <a:gd name="connsiteY3" fmla="*/ 109780 h 624711"/>
              <a:gd name="connsiteX4" fmla="*/ 3102904 w 4780622"/>
              <a:gd name="connsiteY4" fmla="*/ 96954 h 624711"/>
              <a:gd name="connsiteX5" fmla="*/ 4249175 w 4780622"/>
              <a:gd name="connsiteY5" fmla="*/ 157932 h 624711"/>
              <a:gd name="connsiteX6" fmla="*/ 4446003 w 4780622"/>
              <a:gd name="connsiteY6" fmla="*/ 222742 h 624711"/>
              <a:gd name="connsiteX7" fmla="*/ 4576308 w 4780622"/>
              <a:gd name="connsiteY7" fmla="*/ 244686 h 624711"/>
              <a:gd name="connsiteX8" fmla="*/ 4780622 w 4780622"/>
              <a:gd name="connsiteY8" fmla="*/ 317099 h 624711"/>
              <a:gd name="connsiteX9" fmla="*/ 4719609 w 4780622"/>
              <a:gd name="connsiteY9" fmla="*/ 593797 h 624711"/>
              <a:gd name="connsiteX10" fmla="*/ 4192930 w 4780622"/>
              <a:gd name="connsiteY10" fmla="*/ 562909 h 624711"/>
              <a:gd name="connsiteX11" fmla="*/ 2501309 w 4780622"/>
              <a:gd name="connsiteY11" fmla="*/ 411715 h 624711"/>
              <a:gd name="connsiteX12" fmla="*/ 1786101 w 4780622"/>
              <a:gd name="connsiteY12" fmla="*/ 347033 h 624711"/>
              <a:gd name="connsiteX13" fmla="*/ 1752195 w 4780622"/>
              <a:gd name="connsiteY13" fmla="*/ 470497 h 624711"/>
              <a:gd name="connsiteX14" fmla="*/ 687204 w 4780622"/>
              <a:gd name="connsiteY14" fmla="*/ 544460 h 624711"/>
              <a:gd name="connsiteX15" fmla="*/ 72973 w 4780622"/>
              <a:gd name="connsiteY15" fmla="*/ 595616 h 624711"/>
              <a:gd name="connsiteX0" fmla="*/ 109689 w 4751180"/>
              <a:gd name="connsiteY0" fmla="*/ 146609 h 593797"/>
              <a:gd name="connsiteX1" fmla="*/ 89796 w 4751180"/>
              <a:gd name="connsiteY1" fmla="*/ 59232 h 593797"/>
              <a:gd name="connsiteX2" fmla="*/ 1296405 w 4751180"/>
              <a:gd name="connsiteY2" fmla="*/ 15526 h 593797"/>
              <a:gd name="connsiteX3" fmla="*/ 2034713 w 4751180"/>
              <a:gd name="connsiteY3" fmla="*/ 109780 h 593797"/>
              <a:gd name="connsiteX4" fmla="*/ 3073462 w 4751180"/>
              <a:gd name="connsiteY4" fmla="*/ 96954 h 593797"/>
              <a:gd name="connsiteX5" fmla="*/ 4219733 w 4751180"/>
              <a:gd name="connsiteY5" fmla="*/ 157932 h 593797"/>
              <a:gd name="connsiteX6" fmla="*/ 4416561 w 4751180"/>
              <a:gd name="connsiteY6" fmla="*/ 222742 h 593797"/>
              <a:gd name="connsiteX7" fmla="*/ 4546866 w 4751180"/>
              <a:gd name="connsiteY7" fmla="*/ 244686 h 593797"/>
              <a:gd name="connsiteX8" fmla="*/ 4751180 w 4751180"/>
              <a:gd name="connsiteY8" fmla="*/ 317099 h 593797"/>
              <a:gd name="connsiteX9" fmla="*/ 4690167 w 4751180"/>
              <a:gd name="connsiteY9" fmla="*/ 593797 h 593797"/>
              <a:gd name="connsiteX10" fmla="*/ 4163488 w 4751180"/>
              <a:gd name="connsiteY10" fmla="*/ 562909 h 593797"/>
              <a:gd name="connsiteX11" fmla="*/ 2471867 w 4751180"/>
              <a:gd name="connsiteY11" fmla="*/ 411715 h 593797"/>
              <a:gd name="connsiteX12" fmla="*/ 1756659 w 4751180"/>
              <a:gd name="connsiteY12" fmla="*/ 347033 h 593797"/>
              <a:gd name="connsiteX13" fmla="*/ 1722753 w 4751180"/>
              <a:gd name="connsiteY13" fmla="*/ 470497 h 593797"/>
              <a:gd name="connsiteX14" fmla="*/ 657762 w 4751180"/>
              <a:gd name="connsiteY14" fmla="*/ 544460 h 593797"/>
              <a:gd name="connsiteX15" fmla="*/ 109689 w 4751180"/>
              <a:gd name="connsiteY15" fmla="*/ 146609 h 593797"/>
              <a:gd name="connsiteX0" fmla="*/ 103127 w 4744618"/>
              <a:gd name="connsiteY0" fmla="*/ 146609 h 593797"/>
              <a:gd name="connsiteX1" fmla="*/ 83234 w 4744618"/>
              <a:gd name="connsiteY1" fmla="*/ 59232 h 593797"/>
              <a:gd name="connsiteX2" fmla="*/ 1289843 w 4744618"/>
              <a:gd name="connsiteY2" fmla="*/ 15526 h 593797"/>
              <a:gd name="connsiteX3" fmla="*/ 2028151 w 4744618"/>
              <a:gd name="connsiteY3" fmla="*/ 109780 h 593797"/>
              <a:gd name="connsiteX4" fmla="*/ 3066900 w 4744618"/>
              <a:gd name="connsiteY4" fmla="*/ 96954 h 593797"/>
              <a:gd name="connsiteX5" fmla="*/ 4213171 w 4744618"/>
              <a:gd name="connsiteY5" fmla="*/ 157932 h 593797"/>
              <a:gd name="connsiteX6" fmla="*/ 4409999 w 4744618"/>
              <a:gd name="connsiteY6" fmla="*/ 222742 h 593797"/>
              <a:gd name="connsiteX7" fmla="*/ 4540304 w 4744618"/>
              <a:gd name="connsiteY7" fmla="*/ 244686 h 593797"/>
              <a:gd name="connsiteX8" fmla="*/ 4744618 w 4744618"/>
              <a:gd name="connsiteY8" fmla="*/ 317099 h 593797"/>
              <a:gd name="connsiteX9" fmla="*/ 4683605 w 4744618"/>
              <a:gd name="connsiteY9" fmla="*/ 593797 h 593797"/>
              <a:gd name="connsiteX10" fmla="*/ 4156926 w 4744618"/>
              <a:gd name="connsiteY10" fmla="*/ 562909 h 593797"/>
              <a:gd name="connsiteX11" fmla="*/ 2465305 w 4744618"/>
              <a:gd name="connsiteY11" fmla="*/ 411715 h 593797"/>
              <a:gd name="connsiteX12" fmla="*/ 1750097 w 4744618"/>
              <a:gd name="connsiteY12" fmla="*/ 347033 h 593797"/>
              <a:gd name="connsiteX13" fmla="*/ 1716191 w 4744618"/>
              <a:gd name="connsiteY13" fmla="*/ 470497 h 593797"/>
              <a:gd name="connsiteX14" fmla="*/ 510855 w 4744618"/>
              <a:gd name="connsiteY14" fmla="*/ 247573 h 593797"/>
              <a:gd name="connsiteX15" fmla="*/ 103127 w 4744618"/>
              <a:gd name="connsiteY15" fmla="*/ 146609 h 593797"/>
              <a:gd name="connsiteX0" fmla="*/ 103127 w 4744618"/>
              <a:gd name="connsiteY0" fmla="*/ 146609 h 593797"/>
              <a:gd name="connsiteX1" fmla="*/ 83234 w 4744618"/>
              <a:gd name="connsiteY1" fmla="*/ 59232 h 593797"/>
              <a:gd name="connsiteX2" fmla="*/ 1289843 w 4744618"/>
              <a:gd name="connsiteY2" fmla="*/ 15526 h 593797"/>
              <a:gd name="connsiteX3" fmla="*/ 2028151 w 4744618"/>
              <a:gd name="connsiteY3" fmla="*/ 109780 h 593797"/>
              <a:gd name="connsiteX4" fmla="*/ 3066900 w 4744618"/>
              <a:gd name="connsiteY4" fmla="*/ 96954 h 593797"/>
              <a:gd name="connsiteX5" fmla="*/ 4213171 w 4744618"/>
              <a:gd name="connsiteY5" fmla="*/ 157932 h 593797"/>
              <a:gd name="connsiteX6" fmla="*/ 4409999 w 4744618"/>
              <a:gd name="connsiteY6" fmla="*/ 222742 h 593797"/>
              <a:gd name="connsiteX7" fmla="*/ 4540304 w 4744618"/>
              <a:gd name="connsiteY7" fmla="*/ 244686 h 593797"/>
              <a:gd name="connsiteX8" fmla="*/ 4744618 w 4744618"/>
              <a:gd name="connsiteY8" fmla="*/ 317099 h 593797"/>
              <a:gd name="connsiteX9" fmla="*/ 4683605 w 4744618"/>
              <a:gd name="connsiteY9" fmla="*/ 593797 h 593797"/>
              <a:gd name="connsiteX10" fmla="*/ 4156926 w 4744618"/>
              <a:gd name="connsiteY10" fmla="*/ 562909 h 593797"/>
              <a:gd name="connsiteX11" fmla="*/ 2465305 w 4744618"/>
              <a:gd name="connsiteY11" fmla="*/ 411715 h 593797"/>
              <a:gd name="connsiteX12" fmla="*/ 1750097 w 4744618"/>
              <a:gd name="connsiteY12" fmla="*/ 347033 h 593797"/>
              <a:gd name="connsiteX13" fmla="*/ 1104097 w 4744618"/>
              <a:gd name="connsiteY13" fmla="*/ 296262 h 593797"/>
              <a:gd name="connsiteX14" fmla="*/ 510855 w 4744618"/>
              <a:gd name="connsiteY14" fmla="*/ 247573 h 593797"/>
              <a:gd name="connsiteX15" fmla="*/ 103127 w 4744618"/>
              <a:gd name="connsiteY15" fmla="*/ 146609 h 593797"/>
              <a:gd name="connsiteX0" fmla="*/ 123300 w 4736202"/>
              <a:gd name="connsiteY0" fmla="*/ 203632 h 593797"/>
              <a:gd name="connsiteX1" fmla="*/ 74818 w 4736202"/>
              <a:gd name="connsiteY1" fmla="*/ 59232 h 593797"/>
              <a:gd name="connsiteX2" fmla="*/ 1281427 w 4736202"/>
              <a:gd name="connsiteY2" fmla="*/ 15526 h 593797"/>
              <a:gd name="connsiteX3" fmla="*/ 2019735 w 4736202"/>
              <a:gd name="connsiteY3" fmla="*/ 109780 h 593797"/>
              <a:gd name="connsiteX4" fmla="*/ 3058484 w 4736202"/>
              <a:gd name="connsiteY4" fmla="*/ 96954 h 593797"/>
              <a:gd name="connsiteX5" fmla="*/ 4204755 w 4736202"/>
              <a:gd name="connsiteY5" fmla="*/ 157932 h 593797"/>
              <a:gd name="connsiteX6" fmla="*/ 4401583 w 4736202"/>
              <a:gd name="connsiteY6" fmla="*/ 222742 h 593797"/>
              <a:gd name="connsiteX7" fmla="*/ 4531888 w 4736202"/>
              <a:gd name="connsiteY7" fmla="*/ 244686 h 593797"/>
              <a:gd name="connsiteX8" fmla="*/ 4736202 w 4736202"/>
              <a:gd name="connsiteY8" fmla="*/ 317099 h 593797"/>
              <a:gd name="connsiteX9" fmla="*/ 4675189 w 4736202"/>
              <a:gd name="connsiteY9" fmla="*/ 593797 h 593797"/>
              <a:gd name="connsiteX10" fmla="*/ 4148510 w 4736202"/>
              <a:gd name="connsiteY10" fmla="*/ 562909 h 593797"/>
              <a:gd name="connsiteX11" fmla="*/ 2456889 w 4736202"/>
              <a:gd name="connsiteY11" fmla="*/ 411715 h 593797"/>
              <a:gd name="connsiteX12" fmla="*/ 1741681 w 4736202"/>
              <a:gd name="connsiteY12" fmla="*/ 347033 h 593797"/>
              <a:gd name="connsiteX13" fmla="*/ 1095681 w 4736202"/>
              <a:gd name="connsiteY13" fmla="*/ 296262 h 593797"/>
              <a:gd name="connsiteX14" fmla="*/ 502439 w 4736202"/>
              <a:gd name="connsiteY14" fmla="*/ 247573 h 593797"/>
              <a:gd name="connsiteX15" fmla="*/ 123300 w 4736202"/>
              <a:gd name="connsiteY15" fmla="*/ 203632 h 593797"/>
              <a:gd name="connsiteX0" fmla="*/ 40867 w 4653769"/>
              <a:gd name="connsiteY0" fmla="*/ 239392 h 629557"/>
              <a:gd name="connsiteX1" fmla="*/ 119373 w 4653769"/>
              <a:gd name="connsiteY1" fmla="*/ 41975 h 629557"/>
              <a:gd name="connsiteX2" fmla="*/ 1198994 w 4653769"/>
              <a:gd name="connsiteY2" fmla="*/ 51286 h 629557"/>
              <a:gd name="connsiteX3" fmla="*/ 1937302 w 4653769"/>
              <a:gd name="connsiteY3" fmla="*/ 145540 h 629557"/>
              <a:gd name="connsiteX4" fmla="*/ 2976051 w 4653769"/>
              <a:gd name="connsiteY4" fmla="*/ 132714 h 629557"/>
              <a:gd name="connsiteX5" fmla="*/ 4122322 w 4653769"/>
              <a:gd name="connsiteY5" fmla="*/ 193692 h 629557"/>
              <a:gd name="connsiteX6" fmla="*/ 4319150 w 4653769"/>
              <a:gd name="connsiteY6" fmla="*/ 258502 h 629557"/>
              <a:gd name="connsiteX7" fmla="*/ 4449455 w 4653769"/>
              <a:gd name="connsiteY7" fmla="*/ 280446 h 629557"/>
              <a:gd name="connsiteX8" fmla="*/ 4653769 w 4653769"/>
              <a:gd name="connsiteY8" fmla="*/ 352859 h 629557"/>
              <a:gd name="connsiteX9" fmla="*/ 4592756 w 4653769"/>
              <a:gd name="connsiteY9" fmla="*/ 629557 h 629557"/>
              <a:gd name="connsiteX10" fmla="*/ 4066077 w 4653769"/>
              <a:gd name="connsiteY10" fmla="*/ 598669 h 629557"/>
              <a:gd name="connsiteX11" fmla="*/ 2374456 w 4653769"/>
              <a:gd name="connsiteY11" fmla="*/ 447475 h 629557"/>
              <a:gd name="connsiteX12" fmla="*/ 1659248 w 4653769"/>
              <a:gd name="connsiteY12" fmla="*/ 382793 h 629557"/>
              <a:gd name="connsiteX13" fmla="*/ 1013248 w 4653769"/>
              <a:gd name="connsiteY13" fmla="*/ 332022 h 629557"/>
              <a:gd name="connsiteX14" fmla="*/ 420006 w 4653769"/>
              <a:gd name="connsiteY14" fmla="*/ 283333 h 629557"/>
              <a:gd name="connsiteX15" fmla="*/ 40867 w 4653769"/>
              <a:gd name="connsiteY15" fmla="*/ 239392 h 629557"/>
              <a:gd name="connsiteX0" fmla="*/ 13144 w 4626046"/>
              <a:gd name="connsiteY0" fmla="*/ 239392 h 629557"/>
              <a:gd name="connsiteX1" fmla="*/ 91650 w 4626046"/>
              <a:gd name="connsiteY1" fmla="*/ 41975 h 629557"/>
              <a:gd name="connsiteX2" fmla="*/ 1171271 w 4626046"/>
              <a:gd name="connsiteY2" fmla="*/ 51286 h 629557"/>
              <a:gd name="connsiteX3" fmla="*/ 1909579 w 4626046"/>
              <a:gd name="connsiteY3" fmla="*/ 145540 h 629557"/>
              <a:gd name="connsiteX4" fmla="*/ 2948328 w 4626046"/>
              <a:gd name="connsiteY4" fmla="*/ 132714 h 629557"/>
              <a:gd name="connsiteX5" fmla="*/ 4094599 w 4626046"/>
              <a:gd name="connsiteY5" fmla="*/ 193692 h 629557"/>
              <a:gd name="connsiteX6" fmla="*/ 4291427 w 4626046"/>
              <a:gd name="connsiteY6" fmla="*/ 258502 h 629557"/>
              <a:gd name="connsiteX7" fmla="*/ 4421732 w 4626046"/>
              <a:gd name="connsiteY7" fmla="*/ 280446 h 629557"/>
              <a:gd name="connsiteX8" fmla="*/ 4626046 w 4626046"/>
              <a:gd name="connsiteY8" fmla="*/ 352859 h 629557"/>
              <a:gd name="connsiteX9" fmla="*/ 4565033 w 4626046"/>
              <a:gd name="connsiteY9" fmla="*/ 629557 h 629557"/>
              <a:gd name="connsiteX10" fmla="*/ 4038354 w 4626046"/>
              <a:gd name="connsiteY10" fmla="*/ 598669 h 629557"/>
              <a:gd name="connsiteX11" fmla="*/ 2346733 w 4626046"/>
              <a:gd name="connsiteY11" fmla="*/ 447475 h 629557"/>
              <a:gd name="connsiteX12" fmla="*/ 1631525 w 4626046"/>
              <a:gd name="connsiteY12" fmla="*/ 382793 h 629557"/>
              <a:gd name="connsiteX13" fmla="*/ 985525 w 4626046"/>
              <a:gd name="connsiteY13" fmla="*/ 332022 h 629557"/>
              <a:gd name="connsiteX14" fmla="*/ 392283 w 4626046"/>
              <a:gd name="connsiteY14" fmla="*/ 283333 h 629557"/>
              <a:gd name="connsiteX15" fmla="*/ 13144 w 4626046"/>
              <a:gd name="connsiteY15" fmla="*/ 239392 h 629557"/>
              <a:gd name="connsiteX0" fmla="*/ 17159 w 4595759"/>
              <a:gd name="connsiteY0" fmla="*/ 233214 h 629557"/>
              <a:gd name="connsiteX1" fmla="*/ 61363 w 4595759"/>
              <a:gd name="connsiteY1" fmla="*/ 41975 h 629557"/>
              <a:gd name="connsiteX2" fmla="*/ 1140984 w 4595759"/>
              <a:gd name="connsiteY2" fmla="*/ 51286 h 629557"/>
              <a:gd name="connsiteX3" fmla="*/ 1879292 w 4595759"/>
              <a:gd name="connsiteY3" fmla="*/ 145540 h 629557"/>
              <a:gd name="connsiteX4" fmla="*/ 2918041 w 4595759"/>
              <a:gd name="connsiteY4" fmla="*/ 132714 h 629557"/>
              <a:gd name="connsiteX5" fmla="*/ 4064312 w 4595759"/>
              <a:gd name="connsiteY5" fmla="*/ 193692 h 629557"/>
              <a:gd name="connsiteX6" fmla="*/ 4261140 w 4595759"/>
              <a:gd name="connsiteY6" fmla="*/ 258502 h 629557"/>
              <a:gd name="connsiteX7" fmla="*/ 4391445 w 4595759"/>
              <a:gd name="connsiteY7" fmla="*/ 280446 h 629557"/>
              <a:gd name="connsiteX8" fmla="*/ 4595759 w 4595759"/>
              <a:gd name="connsiteY8" fmla="*/ 352859 h 629557"/>
              <a:gd name="connsiteX9" fmla="*/ 4534746 w 4595759"/>
              <a:gd name="connsiteY9" fmla="*/ 629557 h 629557"/>
              <a:gd name="connsiteX10" fmla="*/ 4008067 w 4595759"/>
              <a:gd name="connsiteY10" fmla="*/ 598669 h 629557"/>
              <a:gd name="connsiteX11" fmla="*/ 2316446 w 4595759"/>
              <a:gd name="connsiteY11" fmla="*/ 447475 h 629557"/>
              <a:gd name="connsiteX12" fmla="*/ 1601238 w 4595759"/>
              <a:gd name="connsiteY12" fmla="*/ 382793 h 629557"/>
              <a:gd name="connsiteX13" fmla="*/ 955238 w 4595759"/>
              <a:gd name="connsiteY13" fmla="*/ 332022 h 629557"/>
              <a:gd name="connsiteX14" fmla="*/ 361996 w 4595759"/>
              <a:gd name="connsiteY14" fmla="*/ 283333 h 629557"/>
              <a:gd name="connsiteX15" fmla="*/ 17159 w 4595759"/>
              <a:gd name="connsiteY15" fmla="*/ 233214 h 62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95759" h="629557">
                <a:moveTo>
                  <a:pt x="17159" y="233214"/>
                </a:moveTo>
                <a:cubicBezTo>
                  <a:pt x="-32946" y="192988"/>
                  <a:pt x="40581" y="132421"/>
                  <a:pt x="61363" y="41975"/>
                </a:cubicBezTo>
                <a:cubicBezTo>
                  <a:pt x="222302" y="-49224"/>
                  <a:pt x="837996" y="34025"/>
                  <a:pt x="1140984" y="51286"/>
                </a:cubicBezTo>
                <a:cubicBezTo>
                  <a:pt x="1443972" y="68547"/>
                  <a:pt x="1879292" y="145540"/>
                  <a:pt x="1879292" y="145540"/>
                </a:cubicBezTo>
                <a:lnTo>
                  <a:pt x="2918041" y="132714"/>
                </a:lnTo>
                <a:cubicBezTo>
                  <a:pt x="3653774" y="118243"/>
                  <a:pt x="3691779" y="186562"/>
                  <a:pt x="4064312" y="193692"/>
                </a:cubicBezTo>
                <a:cubicBezTo>
                  <a:pt x="4268758" y="203080"/>
                  <a:pt x="4206618" y="244043"/>
                  <a:pt x="4261140" y="258502"/>
                </a:cubicBezTo>
                <a:cubicBezTo>
                  <a:pt x="4315662" y="272961"/>
                  <a:pt x="4351239" y="268825"/>
                  <a:pt x="4391445" y="280446"/>
                </a:cubicBezTo>
                <a:lnTo>
                  <a:pt x="4595759" y="352859"/>
                </a:lnTo>
                <a:lnTo>
                  <a:pt x="4534746" y="629557"/>
                </a:lnTo>
                <a:lnTo>
                  <a:pt x="4008067" y="598669"/>
                </a:lnTo>
                <a:lnTo>
                  <a:pt x="2316446" y="447475"/>
                </a:lnTo>
                <a:lnTo>
                  <a:pt x="1601238" y="382793"/>
                </a:lnTo>
                <a:lnTo>
                  <a:pt x="955238" y="332022"/>
                </a:lnTo>
                <a:lnTo>
                  <a:pt x="361996" y="283333"/>
                </a:lnTo>
                <a:cubicBezTo>
                  <a:pt x="205650" y="266865"/>
                  <a:pt x="67265" y="273440"/>
                  <a:pt x="17159" y="23321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 rot="10071681" flipH="1">
            <a:off x="3725387" y="4404134"/>
            <a:ext cx="5317555" cy="699585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connsiteX0" fmla="*/ 0 w 5839327"/>
              <a:gd name="connsiteY0" fmla="*/ 270887 h 543603"/>
              <a:gd name="connsiteX1" fmla="*/ 64169 w 5839327"/>
              <a:gd name="connsiteY1" fmla="*/ 270887 h 543603"/>
              <a:gd name="connsiteX2" fmla="*/ 1032043 w 5839327"/>
              <a:gd name="connsiteY2" fmla="*/ 179982 h 543603"/>
              <a:gd name="connsiteX3" fmla="*/ 2229853 w 5839327"/>
              <a:gd name="connsiteY3" fmla="*/ 67687 h 543603"/>
              <a:gd name="connsiteX4" fmla="*/ 3320716 w 5839327"/>
              <a:gd name="connsiteY4" fmla="*/ 56992 h 543603"/>
              <a:gd name="connsiteX5" fmla="*/ 4426854 w 5839327"/>
              <a:gd name="connsiteY5" fmla="*/ -1 h 543603"/>
              <a:gd name="connsiteX6" fmla="*/ 5502443 w 5839327"/>
              <a:gd name="connsiteY6" fmla="*/ 83729 h 543603"/>
              <a:gd name="connsiteX7" fmla="*/ 5839327 w 5839327"/>
              <a:gd name="connsiteY7" fmla="*/ 83729 h 543603"/>
              <a:gd name="connsiteX8" fmla="*/ 5839327 w 5839327"/>
              <a:gd name="connsiteY8" fmla="*/ 190676 h 543603"/>
              <a:gd name="connsiteX9" fmla="*/ 5823285 w 5839327"/>
              <a:gd name="connsiteY9" fmla="*/ 228108 h 543603"/>
              <a:gd name="connsiteX10" fmla="*/ 5491748 w 5839327"/>
              <a:gd name="connsiteY10" fmla="*/ 206719 h 543603"/>
              <a:gd name="connsiteX11" fmla="*/ 4737769 w 5839327"/>
              <a:gd name="connsiteY11" fmla="*/ 212066 h 543603"/>
              <a:gd name="connsiteX12" fmla="*/ 3785937 w 5839327"/>
              <a:gd name="connsiteY12" fmla="*/ 196024 h 543603"/>
              <a:gd name="connsiteX13" fmla="*/ 2887579 w 5839327"/>
              <a:gd name="connsiteY13" fmla="*/ 190676 h 543603"/>
              <a:gd name="connsiteX14" fmla="*/ 1812758 w 5839327"/>
              <a:gd name="connsiteY14" fmla="*/ 297624 h 543603"/>
              <a:gd name="connsiteX15" fmla="*/ 1187116 w 5839327"/>
              <a:gd name="connsiteY15" fmla="*/ 404571 h 543603"/>
              <a:gd name="connsiteX16" fmla="*/ 278064 w 5839327"/>
              <a:gd name="connsiteY16" fmla="*/ 516866 h 543603"/>
              <a:gd name="connsiteX17" fmla="*/ 0 w 5839327"/>
              <a:gd name="connsiteY17" fmla="*/ 543603 h 543603"/>
              <a:gd name="connsiteX18" fmla="*/ 0 w 5839327"/>
              <a:gd name="connsiteY18" fmla="*/ 270887 h 543603"/>
              <a:gd name="connsiteX0" fmla="*/ 0 w 5839327"/>
              <a:gd name="connsiteY0" fmla="*/ 272442 h 545158"/>
              <a:gd name="connsiteX1" fmla="*/ 64169 w 5839327"/>
              <a:gd name="connsiteY1" fmla="*/ 272442 h 545158"/>
              <a:gd name="connsiteX2" fmla="*/ 1032043 w 5839327"/>
              <a:gd name="connsiteY2" fmla="*/ 181537 h 545158"/>
              <a:gd name="connsiteX3" fmla="*/ 2229853 w 5839327"/>
              <a:gd name="connsiteY3" fmla="*/ 69242 h 545158"/>
              <a:gd name="connsiteX4" fmla="*/ 3320716 w 5839327"/>
              <a:gd name="connsiteY4" fmla="*/ 58547 h 545158"/>
              <a:gd name="connsiteX5" fmla="*/ 4426854 w 5839327"/>
              <a:gd name="connsiteY5" fmla="*/ 1554 h 545158"/>
              <a:gd name="connsiteX6" fmla="*/ 5502443 w 5839327"/>
              <a:gd name="connsiteY6" fmla="*/ 85284 h 545158"/>
              <a:gd name="connsiteX7" fmla="*/ 5839327 w 5839327"/>
              <a:gd name="connsiteY7" fmla="*/ 85284 h 545158"/>
              <a:gd name="connsiteX8" fmla="*/ 5839327 w 5839327"/>
              <a:gd name="connsiteY8" fmla="*/ 192231 h 545158"/>
              <a:gd name="connsiteX9" fmla="*/ 5823285 w 5839327"/>
              <a:gd name="connsiteY9" fmla="*/ 229663 h 545158"/>
              <a:gd name="connsiteX10" fmla="*/ 5491748 w 5839327"/>
              <a:gd name="connsiteY10" fmla="*/ 208274 h 545158"/>
              <a:gd name="connsiteX11" fmla="*/ 4737769 w 5839327"/>
              <a:gd name="connsiteY11" fmla="*/ 213621 h 545158"/>
              <a:gd name="connsiteX12" fmla="*/ 3785937 w 5839327"/>
              <a:gd name="connsiteY12" fmla="*/ 197579 h 545158"/>
              <a:gd name="connsiteX13" fmla="*/ 2887579 w 5839327"/>
              <a:gd name="connsiteY13" fmla="*/ 192231 h 545158"/>
              <a:gd name="connsiteX14" fmla="*/ 1812758 w 5839327"/>
              <a:gd name="connsiteY14" fmla="*/ 299179 h 545158"/>
              <a:gd name="connsiteX15" fmla="*/ 1187116 w 5839327"/>
              <a:gd name="connsiteY15" fmla="*/ 406126 h 545158"/>
              <a:gd name="connsiteX16" fmla="*/ 278064 w 5839327"/>
              <a:gd name="connsiteY16" fmla="*/ 518421 h 545158"/>
              <a:gd name="connsiteX17" fmla="*/ 0 w 5839327"/>
              <a:gd name="connsiteY17" fmla="*/ 545158 h 545158"/>
              <a:gd name="connsiteX18" fmla="*/ 0 w 5839327"/>
              <a:gd name="connsiteY18" fmla="*/ 272442 h 545158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23285 w 5852965"/>
              <a:gd name="connsiteY9" fmla="*/ 238502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23783 w 5852965"/>
              <a:gd name="connsiteY0" fmla="*/ 481153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23783 w 5852965"/>
              <a:gd name="connsiteY18" fmla="*/ 481153 h 553997"/>
              <a:gd name="connsiteX0" fmla="*/ 45816 w 5898781"/>
              <a:gd name="connsiteY0" fmla="*/ 553997 h 553997"/>
              <a:gd name="connsiteX1" fmla="*/ 109985 w 5898781"/>
              <a:gd name="connsiteY1" fmla="*/ 281281 h 553997"/>
              <a:gd name="connsiteX2" fmla="*/ 1077859 w 5898781"/>
              <a:gd name="connsiteY2" fmla="*/ 190376 h 553997"/>
              <a:gd name="connsiteX3" fmla="*/ 2275669 w 5898781"/>
              <a:gd name="connsiteY3" fmla="*/ 78081 h 553997"/>
              <a:gd name="connsiteX4" fmla="*/ 3366532 w 5898781"/>
              <a:gd name="connsiteY4" fmla="*/ 67386 h 553997"/>
              <a:gd name="connsiteX5" fmla="*/ 4472670 w 5898781"/>
              <a:gd name="connsiteY5" fmla="*/ 10393 h 553997"/>
              <a:gd name="connsiteX6" fmla="*/ 5501650 w 5898781"/>
              <a:gd name="connsiteY6" fmla="*/ 5833 h 553997"/>
              <a:gd name="connsiteX7" fmla="*/ 5898781 w 5898781"/>
              <a:gd name="connsiteY7" fmla="*/ 223164 h 553997"/>
              <a:gd name="connsiteX8" fmla="*/ 5885143 w 5898781"/>
              <a:gd name="connsiteY8" fmla="*/ 201070 h 553997"/>
              <a:gd name="connsiteX9" fmla="*/ 5879568 w 5898781"/>
              <a:gd name="connsiteY9" fmla="*/ 413146 h 553997"/>
              <a:gd name="connsiteX10" fmla="*/ 5537564 w 5898781"/>
              <a:gd name="connsiteY10" fmla="*/ 217113 h 553997"/>
              <a:gd name="connsiteX11" fmla="*/ 4856668 w 5898781"/>
              <a:gd name="connsiteY11" fmla="*/ 38356 h 553997"/>
              <a:gd name="connsiteX12" fmla="*/ 3834130 w 5898781"/>
              <a:gd name="connsiteY12" fmla="*/ 172216 h 553997"/>
              <a:gd name="connsiteX13" fmla="*/ 2912154 w 5898781"/>
              <a:gd name="connsiteY13" fmla="*/ 289846 h 553997"/>
              <a:gd name="connsiteX14" fmla="*/ 1847163 w 5898781"/>
              <a:gd name="connsiteY14" fmla="*/ 363809 h 553997"/>
              <a:gd name="connsiteX15" fmla="*/ 1232932 w 5898781"/>
              <a:gd name="connsiteY15" fmla="*/ 414965 h 553997"/>
              <a:gd name="connsiteX16" fmla="*/ 323880 w 5898781"/>
              <a:gd name="connsiteY16" fmla="*/ 527260 h 553997"/>
              <a:gd name="connsiteX17" fmla="*/ 45816 w 5898781"/>
              <a:gd name="connsiteY17" fmla="*/ 553997 h 553997"/>
              <a:gd name="connsiteX0" fmla="*/ 113647 w 5863089"/>
              <a:gd name="connsiteY0" fmla="*/ 582375 h 582376"/>
              <a:gd name="connsiteX1" fmla="*/ 74293 w 5863089"/>
              <a:gd name="connsiteY1" fmla="*/ 281281 h 582376"/>
              <a:gd name="connsiteX2" fmla="*/ 1042167 w 5863089"/>
              <a:gd name="connsiteY2" fmla="*/ 190376 h 582376"/>
              <a:gd name="connsiteX3" fmla="*/ 2239977 w 5863089"/>
              <a:gd name="connsiteY3" fmla="*/ 78081 h 582376"/>
              <a:gd name="connsiteX4" fmla="*/ 3330840 w 5863089"/>
              <a:gd name="connsiteY4" fmla="*/ 67386 h 582376"/>
              <a:gd name="connsiteX5" fmla="*/ 4436978 w 5863089"/>
              <a:gd name="connsiteY5" fmla="*/ 10393 h 582376"/>
              <a:gd name="connsiteX6" fmla="*/ 5465958 w 5863089"/>
              <a:gd name="connsiteY6" fmla="*/ 5833 h 582376"/>
              <a:gd name="connsiteX7" fmla="*/ 5863089 w 5863089"/>
              <a:gd name="connsiteY7" fmla="*/ 223164 h 582376"/>
              <a:gd name="connsiteX8" fmla="*/ 5849451 w 5863089"/>
              <a:gd name="connsiteY8" fmla="*/ 201070 h 582376"/>
              <a:gd name="connsiteX9" fmla="*/ 5843876 w 5863089"/>
              <a:gd name="connsiteY9" fmla="*/ 413146 h 582376"/>
              <a:gd name="connsiteX10" fmla="*/ 5501872 w 5863089"/>
              <a:gd name="connsiteY10" fmla="*/ 217113 h 582376"/>
              <a:gd name="connsiteX11" fmla="*/ 4820976 w 5863089"/>
              <a:gd name="connsiteY11" fmla="*/ 38356 h 582376"/>
              <a:gd name="connsiteX12" fmla="*/ 3798438 w 5863089"/>
              <a:gd name="connsiteY12" fmla="*/ 172216 h 582376"/>
              <a:gd name="connsiteX13" fmla="*/ 2876462 w 5863089"/>
              <a:gd name="connsiteY13" fmla="*/ 289846 h 582376"/>
              <a:gd name="connsiteX14" fmla="*/ 1811471 w 5863089"/>
              <a:gd name="connsiteY14" fmla="*/ 363809 h 582376"/>
              <a:gd name="connsiteX15" fmla="*/ 1197240 w 5863089"/>
              <a:gd name="connsiteY15" fmla="*/ 414965 h 582376"/>
              <a:gd name="connsiteX16" fmla="*/ 288188 w 5863089"/>
              <a:gd name="connsiteY16" fmla="*/ 527260 h 582376"/>
              <a:gd name="connsiteX17" fmla="*/ 113647 w 5863089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37404 w 5758326"/>
              <a:gd name="connsiteY2" fmla="*/ 190376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44688"/>
              <a:gd name="connsiteY0" fmla="*/ 742254 h 742253"/>
              <a:gd name="connsiteX1" fmla="*/ 217322 w 5744688"/>
              <a:gd name="connsiteY1" fmla="*/ 562190 h 742253"/>
              <a:gd name="connsiteX2" fmla="*/ 929480 w 5744688"/>
              <a:gd name="connsiteY2" fmla="*/ 464259 h 742253"/>
              <a:gd name="connsiteX3" fmla="*/ 2135214 w 5744688"/>
              <a:gd name="connsiteY3" fmla="*/ 237960 h 742253"/>
              <a:gd name="connsiteX4" fmla="*/ 3226077 w 5744688"/>
              <a:gd name="connsiteY4" fmla="*/ 227265 h 742253"/>
              <a:gd name="connsiteX5" fmla="*/ 4332215 w 5744688"/>
              <a:gd name="connsiteY5" fmla="*/ 170272 h 742253"/>
              <a:gd name="connsiteX6" fmla="*/ 5361195 w 5744688"/>
              <a:gd name="connsiteY6" fmla="*/ 165712 h 742253"/>
              <a:gd name="connsiteX7" fmla="*/ 5676791 w 5744688"/>
              <a:gd name="connsiteY7" fmla="*/ 0 h 742253"/>
              <a:gd name="connsiteX8" fmla="*/ 5744688 w 5744688"/>
              <a:gd name="connsiteY8" fmla="*/ 360949 h 742253"/>
              <a:gd name="connsiteX9" fmla="*/ 5739113 w 5744688"/>
              <a:gd name="connsiteY9" fmla="*/ 573025 h 742253"/>
              <a:gd name="connsiteX10" fmla="*/ 5397109 w 5744688"/>
              <a:gd name="connsiteY10" fmla="*/ 376992 h 742253"/>
              <a:gd name="connsiteX11" fmla="*/ 4716213 w 5744688"/>
              <a:gd name="connsiteY11" fmla="*/ 198235 h 742253"/>
              <a:gd name="connsiteX12" fmla="*/ 3693675 w 5744688"/>
              <a:gd name="connsiteY12" fmla="*/ 332095 h 742253"/>
              <a:gd name="connsiteX13" fmla="*/ 2771699 w 5744688"/>
              <a:gd name="connsiteY13" fmla="*/ 449725 h 742253"/>
              <a:gd name="connsiteX14" fmla="*/ 1706708 w 5744688"/>
              <a:gd name="connsiteY14" fmla="*/ 523688 h 742253"/>
              <a:gd name="connsiteX15" fmla="*/ 1092477 w 5744688"/>
              <a:gd name="connsiteY15" fmla="*/ 574844 h 742253"/>
              <a:gd name="connsiteX16" fmla="*/ 183425 w 5744688"/>
              <a:gd name="connsiteY16" fmla="*/ 687139 h 742253"/>
              <a:gd name="connsiteX17" fmla="*/ 8884 w 5744688"/>
              <a:gd name="connsiteY17" fmla="*/ 742254 h 742253"/>
              <a:gd name="connsiteX0" fmla="*/ 8884 w 5744688"/>
              <a:gd name="connsiteY0" fmla="*/ 742254 h 742254"/>
              <a:gd name="connsiteX1" fmla="*/ 217322 w 5744688"/>
              <a:gd name="connsiteY1" fmla="*/ 562190 h 742254"/>
              <a:gd name="connsiteX2" fmla="*/ 929480 w 5744688"/>
              <a:gd name="connsiteY2" fmla="*/ 464259 h 742254"/>
              <a:gd name="connsiteX3" fmla="*/ 2135214 w 5744688"/>
              <a:gd name="connsiteY3" fmla="*/ 237960 h 742254"/>
              <a:gd name="connsiteX4" fmla="*/ 3226077 w 5744688"/>
              <a:gd name="connsiteY4" fmla="*/ 227265 h 742254"/>
              <a:gd name="connsiteX5" fmla="*/ 4332215 w 5744688"/>
              <a:gd name="connsiteY5" fmla="*/ 170272 h 742254"/>
              <a:gd name="connsiteX6" fmla="*/ 4820575 w 5744688"/>
              <a:gd name="connsiteY6" fmla="*/ 147306 h 742254"/>
              <a:gd name="connsiteX7" fmla="*/ 5676791 w 5744688"/>
              <a:gd name="connsiteY7" fmla="*/ 0 h 742254"/>
              <a:gd name="connsiteX8" fmla="*/ 5744688 w 5744688"/>
              <a:gd name="connsiteY8" fmla="*/ 360949 h 742254"/>
              <a:gd name="connsiteX9" fmla="*/ 5739113 w 5744688"/>
              <a:gd name="connsiteY9" fmla="*/ 573025 h 742254"/>
              <a:gd name="connsiteX10" fmla="*/ 5397109 w 5744688"/>
              <a:gd name="connsiteY10" fmla="*/ 376992 h 742254"/>
              <a:gd name="connsiteX11" fmla="*/ 4716213 w 5744688"/>
              <a:gd name="connsiteY11" fmla="*/ 198235 h 742254"/>
              <a:gd name="connsiteX12" fmla="*/ 3693675 w 5744688"/>
              <a:gd name="connsiteY12" fmla="*/ 332095 h 742254"/>
              <a:gd name="connsiteX13" fmla="*/ 2771699 w 5744688"/>
              <a:gd name="connsiteY13" fmla="*/ 449725 h 742254"/>
              <a:gd name="connsiteX14" fmla="*/ 1706708 w 5744688"/>
              <a:gd name="connsiteY14" fmla="*/ 523688 h 742254"/>
              <a:gd name="connsiteX15" fmla="*/ 1092477 w 5744688"/>
              <a:gd name="connsiteY15" fmla="*/ 574844 h 742254"/>
              <a:gd name="connsiteX16" fmla="*/ 183425 w 5744688"/>
              <a:gd name="connsiteY16" fmla="*/ 687139 h 742254"/>
              <a:gd name="connsiteX17" fmla="*/ 8884 w 5744688"/>
              <a:gd name="connsiteY17" fmla="*/ 742254 h 742254"/>
              <a:gd name="connsiteX0" fmla="*/ 299 w 8820319"/>
              <a:gd name="connsiteY0" fmla="*/ 814695 h 814695"/>
              <a:gd name="connsiteX1" fmla="*/ 3292953 w 8820319"/>
              <a:gd name="connsiteY1" fmla="*/ 562190 h 814695"/>
              <a:gd name="connsiteX2" fmla="*/ 4005111 w 8820319"/>
              <a:gd name="connsiteY2" fmla="*/ 464259 h 814695"/>
              <a:gd name="connsiteX3" fmla="*/ 5210845 w 8820319"/>
              <a:gd name="connsiteY3" fmla="*/ 237960 h 814695"/>
              <a:gd name="connsiteX4" fmla="*/ 6301708 w 8820319"/>
              <a:gd name="connsiteY4" fmla="*/ 227265 h 814695"/>
              <a:gd name="connsiteX5" fmla="*/ 7407846 w 8820319"/>
              <a:gd name="connsiteY5" fmla="*/ 170272 h 814695"/>
              <a:gd name="connsiteX6" fmla="*/ 7896206 w 8820319"/>
              <a:gd name="connsiteY6" fmla="*/ 147306 h 814695"/>
              <a:gd name="connsiteX7" fmla="*/ 8752422 w 8820319"/>
              <a:gd name="connsiteY7" fmla="*/ 0 h 814695"/>
              <a:gd name="connsiteX8" fmla="*/ 8820319 w 8820319"/>
              <a:gd name="connsiteY8" fmla="*/ 360949 h 814695"/>
              <a:gd name="connsiteX9" fmla="*/ 8814744 w 8820319"/>
              <a:gd name="connsiteY9" fmla="*/ 573025 h 814695"/>
              <a:gd name="connsiteX10" fmla="*/ 8472740 w 8820319"/>
              <a:gd name="connsiteY10" fmla="*/ 376992 h 814695"/>
              <a:gd name="connsiteX11" fmla="*/ 7791844 w 8820319"/>
              <a:gd name="connsiteY11" fmla="*/ 198235 h 814695"/>
              <a:gd name="connsiteX12" fmla="*/ 6769306 w 8820319"/>
              <a:gd name="connsiteY12" fmla="*/ 332095 h 814695"/>
              <a:gd name="connsiteX13" fmla="*/ 5847330 w 8820319"/>
              <a:gd name="connsiteY13" fmla="*/ 449725 h 814695"/>
              <a:gd name="connsiteX14" fmla="*/ 4782339 w 8820319"/>
              <a:gd name="connsiteY14" fmla="*/ 523688 h 814695"/>
              <a:gd name="connsiteX15" fmla="*/ 4168108 w 8820319"/>
              <a:gd name="connsiteY15" fmla="*/ 574844 h 814695"/>
              <a:gd name="connsiteX16" fmla="*/ 3259056 w 8820319"/>
              <a:gd name="connsiteY16" fmla="*/ 687139 h 814695"/>
              <a:gd name="connsiteX17" fmla="*/ 299 w 8820319"/>
              <a:gd name="connsiteY17" fmla="*/ 814695 h 814695"/>
              <a:gd name="connsiteX0" fmla="*/ 299 w 8820319"/>
              <a:gd name="connsiteY0" fmla="*/ 814695 h 916517"/>
              <a:gd name="connsiteX1" fmla="*/ 3292953 w 8820319"/>
              <a:gd name="connsiteY1" fmla="*/ 562190 h 916517"/>
              <a:gd name="connsiteX2" fmla="*/ 4005111 w 8820319"/>
              <a:gd name="connsiteY2" fmla="*/ 464259 h 916517"/>
              <a:gd name="connsiteX3" fmla="*/ 5210845 w 8820319"/>
              <a:gd name="connsiteY3" fmla="*/ 237960 h 916517"/>
              <a:gd name="connsiteX4" fmla="*/ 6301708 w 8820319"/>
              <a:gd name="connsiteY4" fmla="*/ 227265 h 916517"/>
              <a:gd name="connsiteX5" fmla="*/ 7407846 w 8820319"/>
              <a:gd name="connsiteY5" fmla="*/ 170272 h 916517"/>
              <a:gd name="connsiteX6" fmla="*/ 7896206 w 8820319"/>
              <a:gd name="connsiteY6" fmla="*/ 147306 h 916517"/>
              <a:gd name="connsiteX7" fmla="*/ 8752422 w 8820319"/>
              <a:gd name="connsiteY7" fmla="*/ 0 h 916517"/>
              <a:gd name="connsiteX8" fmla="*/ 8820319 w 8820319"/>
              <a:gd name="connsiteY8" fmla="*/ 360949 h 916517"/>
              <a:gd name="connsiteX9" fmla="*/ 8814744 w 8820319"/>
              <a:gd name="connsiteY9" fmla="*/ 573025 h 916517"/>
              <a:gd name="connsiteX10" fmla="*/ 8472740 w 8820319"/>
              <a:gd name="connsiteY10" fmla="*/ 376992 h 916517"/>
              <a:gd name="connsiteX11" fmla="*/ 7791844 w 8820319"/>
              <a:gd name="connsiteY11" fmla="*/ 198235 h 916517"/>
              <a:gd name="connsiteX12" fmla="*/ 6769306 w 8820319"/>
              <a:gd name="connsiteY12" fmla="*/ 332095 h 916517"/>
              <a:gd name="connsiteX13" fmla="*/ 5847330 w 8820319"/>
              <a:gd name="connsiteY13" fmla="*/ 449725 h 916517"/>
              <a:gd name="connsiteX14" fmla="*/ 4782339 w 8820319"/>
              <a:gd name="connsiteY14" fmla="*/ 523688 h 916517"/>
              <a:gd name="connsiteX15" fmla="*/ 4168108 w 8820319"/>
              <a:gd name="connsiteY15" fmla="*/ 574844 h 916517"/>
              <a:gd name="connsiteX16" fmla="*/ 605365 w 8820319"/>
              <a:gd name="connsiteY16" fmla="*/ 913590 h 916517"/>
              <a:gd name="connsiteX17" fmla="*/ 299 w 8820319"/>
              <a:gd name="connsiteY17" fmla="*/ 814695 h 916517"/>
              <a:gd name="connsiteX0" fmla="*/ 299 w 8820319"/>
              <a:gd name="connsiteY0" fmla="*/ 814695 h 916516"/>
              <a:gd name="connsiteX1" fmla="*/ 3292953 w 8820319"/>
              <a:gd name="connsiteY1" fmla="*/ 562190 h 916516"/>
              <a:gd name="connsiteX2" fmla="*/ 4005111 w 8820319"/>
              <a:gd name="connsiteY2" fmla="*/ 464259 h 916516"/>
              <a:gd name="connsiteX3" fmla="*/ 5270576 w 8820319"/>
              <a:gd name="connsiteY3" fmla="*/ 350341 h 916516"/>
              <a:gd name="connsiteX4" fmla="*/ 6301708 w 8820319"/>
              <a:gd name="connsiteY4" fmla="*/ 227265 h 916516"/>
              <a:gd name="connsiteX5" fmla="*/ 7407846 w 8820319"/>
              <a:gd name="connsiteY5" fmla="*/ 170272 h 916516"/>
              <a:gd name="connsiteX6" fmla="*/ 7896206 w 8820319"/>
              <a:gd name="connsiteY6" fmla="*/ 147306 h 916516"/>
              <a:gd name="connsiteX7" fmla="*/ 8752422 w 8820319"/>
              <a:gd name="connsiteY7" fmla="*/ 0 h 916516"/>
              <a:gd name="connsiteX8" fmla="*/ 8820319 w 8820319"/>
              <a:gd name="connsiteY8" fmla="*/ 360949 h 916516"/>
              <a:gd name="connsiteX9" fmla="*/ 8814744 w 8820319"/>
              <a:gd name="connsiteY9" fmla="*/ 573025 h 916516"/>
              <a:gd name="connsiteX10" fmla="*/ 8472740 w 8820319"/>
              <a:gd name="connsiteY10" fmla="*/ 376992 h 916516"/>
              <a:gd name="connsiteX11" fmla="*/ 7791844 w 8820319"/>
              <a:gd name="connsiteY11" fmla="*/ 198235 h 916516"/>
              <a:gd name="connsiteX12" fmla="*/ 6769306 w 8820319"/>
              <a:gd name="connsiteY12" fmla="*/ 332095 h 916516"/>
              <a:gd name="connsiteX13" fmla="*/ 5847330 w 8820319"/>
              <a:gd name="connsiteY13" fmla="*/ 449725 h 916516"/>
              <a:gd name="connsiteX14" fmla="*/ 4782339 w 8820319"/>
              <a:gd name="connsiteY14" fmla="*/ 523688 h 916516"/>
              <a:gd name="connsiteX15" fmla="*/ 4168108 w 8820319"/>
              <a:gd name="connsiteY15" fmla="*/ 574844 h 916516"/>
              <a:gd name="connsiteX16" fmla="*/ 605365 w 8820319"/>
              <a:gd name="connsiteY16" fmla="*/ 913590 h 916516"/>
              <a:gd name="connsiteX17" fmla="*/ 299 w 8820319"/>
              <a:gd name="connsiteY17" fmla="*/ 814695 h 916516"/>
              <a:gd name="connsiteX0" fmla="*/ 299 w 8820319"/>
              <a:gd name="connsiteY0" fmla="*/ 814695 h 916516"/>
              <a:gd name="connsiteX1" fmla="*/ 3292953 w 8820319"/>
              <a:gd name="connsiteY1" fmla="*/ 562190 h 916516"/>
              <a:gd name="connsiteX2" fmla="*/ 4299742 w 8820319"/>
              <a:gd name="connsiteY2" fmla="*/ 495572 h 916516"/>
              <a:gd name="connsiteX3" fmla="*/ 5270576 w 8820319"/>
              <a:gd name="connsiteY3" fmla="*/ 350341 h 916516"/>
              <a:gd name="connsiteX4" fmla="*/ 6301708 w 8820319"/>
              <a:gd name="connsiteY4" fmla="*/ 227265 h 916516"/>
              <a:gd name="connsiteX5" fmla="*/ 7407846 w 8820319"/>
              <a:gd name="connsiteY5" fmla="*/ 170272 h 916516"/>
              <a:gd name="connsiteX6" fmla="*/ 7896206 w 8820319"/>
              <a:gd name="connsiteY6" fmla="*/ 147306 h 916516"/>
              <a:gd name="connsiteX7" fmla="*/ 8752422 w 8820319"/>
              <a:gd name="connsiteY7" fmla="*/ 0 h 916516"/>
              <a:gd name="connsiteX8" fmla="*/ 8820319 w 8820319"/>
              <a:gd name="connsiteY8" fmla="*/ 360949 h 916516"/>
              <a:gd name="connsiteX9" fmla="*/ 8814744 w 8820319"/>
              <a:gd name="connsiteY9" fmla="*/ 573025 h 916516"/>
              <a:gd name="connsiteX10" fmla="*/ 8472740 w 8820319"/>
              <a:gd name="connsiteY10" fmla="*/ 376992 h 916516"/>
              <a:gd name="connsiteX11" fmla="*/ 7791844 w 8820319"/>
              <a:gd name="connsiteY11" fmla="*/ 198235 h 916516"/>
              <a:gd name="connsiteX12" fmla="*/ 6769306 w 8820319"/>
              <a:gd name="connsiteY12" fmla="*/ 332095 h 916516"/>
              <a:gd name="connsiteX13" fmla="*/ 5847330 w 8820319"/>
              <a:gd name="connsiteY13" fmla="*/ 449725 h 916516"/>
              <a:gd name="connsiteX14" fmla="*/ 4782339 w 8820319"/>
              <a:gd name="connsiteY14" fmla="*/ 523688 h 916516"/>
              <a:gd name="connsiteX15" fmla="*/ 4168108 w 8820319"/>
              <a:gd name="connsiteY15" fmla="*/ 574844 h 916516"/>
              <a:gd name="connsiteX16" fmla="*/ 605365 w 8820319"/>
              <a:gd name="connsiteY16" fmla="*/ 913590 h 916516"/>
              <a:gd name="connsiteX17" fmla="*/ 299 w 8820319"/>
              <a:gd name="connsiteY17" fmla="*/ 814695 h 916516"/>
              <a:gd name="connsiteX0" fmla="*/ 299 w 8820319"/>
              <a:gd name="connsiteY0" fmla="*/ 814695 h 916516"/>
              <a:gd name="connsiteX1" fmla="*/ 3292953 w 8820319"/>
              <a:gd name="connsiteY1" fmla="*/ 562190 h 916516"/>
              <a:gd name="connsiteX2" fmla="*/ 4299742 w 8820319"/>
              <a:gd name="connsiteY2" fmla="*/ 495572 h 916516"/>
              <a:gd name="connsiteX3" fmla="*/ 5270576 w 8820319"/>
              <a:gd name="connsiteY3" fmla="*/ 350341 h 916516"/>
              <a:gd name="connsiteX4" fmla="*/ 6301708 w 8820319"/>
              <a:gd name="connsiteY4" fmla="*/ 227265 h 916516"/>
              <a:gd name="connsiteX5" fmla="*/ 7407846 w 8820319"/>
              <a:gd name="connsiteY5" fmla="*/ 170272 h 916516"/>
              <a:gd name="connsiteX6" fmla="*/ 7896206 w 8820319"/>
              <a:gd name="connsiteY6" fmla="*/ 147306 h 916516"/>
              <a:gd name="connsiteX7" fmla="*/ 8752422 w 8820319"/>
              <a:gd name="connsiteY7" fmla="*/ 0 h 916516"/>
              <a:gd name="connsiteX8" fmla="*/ 8820319 w 8820319"/>
              <a:gd name="connsiteY8" fmla="*/ 360949 h 916516"/>
              <a:gd name="connsiteX9" fmla="*/ 8814744 w 8820319"/>
              <a:gd name="connsiteY9" fmla="*/ 573025 h 916516"/>
              <a:gd name="connsiteX10" fmla="*/ 8472740 w 8820319"/>
              <a:gd name="connsiteY10" fmla="*/ 376992 h 916516"/>
              <a:gd name="connsiteX11" fmla="*/ 7811905 w 8820319"/>
              <a:gd name="connsiteY11" fmla="*/ 218154 h 916516"/>
              <a:gd name="connsiteX12" fmla="*/ 6769306 w 8820319"/>
              <a:gd name="connsiteY12" fmla="*/ 332095 h 916516"/>
              <a:gd name="connsiteX13" fmla="*/ 5847330 w 8820319"/>
              <a:gd name="connsiteY13" fmla="*/ 449725 h 916516"/>
              <a:gd name="connsiteX14" fmla="*/ 4782339 w 8820319"/>
              <a:gd name="connsiteY14" fmla="*/ 523688 h 916516"/>
              <a:gd name="connsiteX15" fmla="*/ 4168108 w 8820319"/>
              <a:gd name="connsiteY15" fmla="*/ 574844 h 916516"/>
              <a:gd name="connsiteX16" fmla="*/ 605365 w 8820319"/>
              <a:gd name="connsiteY16" fmla="*/ 913590 h 916516"/>
              <a:gd name="connsiteX17" fmla="*/ 299 w 8820319"/>
              <a:gd name="connsiteY17" fmla="*/ 814695 h 916516"/>
              <a:gd name="connsiteX0" fmla="*/ 299 w 8820319"/>
              <a:gd name="connsiteY0" fmla="*/ 814695 h 916516"/>
              <a:gd name="connsiteX1" fmla="*/ 3292953 w 8820319"/>
              <a:gd name="connsiteY1" fmla="*/ 562190 h 916516"/>
              <a:gd name="connsiteX2" fmla="*/ 4299742 w 8820319"/>
              <a:gd name="connsiteY2" fmla="*/ 495572 h 916516"/>
              <a:gd name="connsiteX3" fmla="*/ 5270576 w 8820319"/>
              <a:gd name="connsiteY3" fmla="*/ 350341 h 916516"/>
              <a:gd name="connsiteX4" fmla="*/ 6301708 w 8820319"/>
              <a:gd name="connsiteY4" fmla="*/ 227265 h 916516"/>
              <a:gd name="connsiteX5" fmla="*/ 7407846 w 8820319"/>
              <a:gd name="connsiteY5" fmla="*/ 170272 h 916516"/>
              <a:gd name="connsiteX6" fmla="*/ 7896206 w 8820319"/>
              <a:gd name="connsiteY6" fmla="*/ 147306 h 916516"/>
              <a:gd name="connsiteX7" fmla="*/ 8752422 w 8820319"/>
              <a:gd name="connsiteY7" fmla="*/ 0 h 916516"/>
              <a:gd name="connsiteX8" fmla="*/ 8820319 w 8820319"/>
              <a:gd name="connsiteY8" fmla="*/ 360949 h 916516"/>
              <a:gd name="connsiteX9" fmla="*/ 8814744 w 8820319"/>
              <a:gd name="connsiteY9" fmla="*/ 573025 h 916516"/>
              <a:gd name="connsiteX10" fmla="*/ 8472740 w 8820319"/>
              <a:gd name="connsiteY10" fmla="*/ 376992 h 916516"/>
              <a:gd name="connsiteX11" fmla="*/ 6769306 w 8820319"/>
              <a:gd name="connsiteY11" fmla="*/ 332095 h 916516"/>
              <a:gd name="connsiteX12" fmla="*/ 5847330 w 8820319"/>
              <a:gd name="connsiteY12" fmla="*/ 449725 h 916516"/>
              <a:gd name="connsiteX13" fmla="*/ 4782339 w 8820319"/>
              <a:gd name="connsiteY13" fmla="*/ 523688 h 916516"/>
              <a:gd name="connsiteX14" fmla="*/ 4168108 w 8820319"/>
              <a:gd name="connsiteY14" fmla="*/ 574844 h 916516"/>
              <a:gd name="connsiteX15" fmla="*/ 605365 w 8820319"/>
              <a:gd name="connsiteY15" fmla="*/ 913590 h 916516"/>
              <a:gd name="connsiteX16" fmla="*/ 299 w 8820319"/>
              <a:gd name="connsiteY16" fmla="*/ 814695 h 916516"/>
              <a:gd name="connsiteX0" fmla="*/ 299 w 8820319"/>
              <a:gd name="connsiteY0" fmla="*/ 814695 h 916516"/>
              <a:gd name="connsiteX1" fmla="*/ 3292953 w 8820319"/>
              <a:gd name="connsiteY1" fmla="*/ 562190 h 916516"/>
              <a:gd name="connsiteX2" fmla="*/ 4299742 w 8820319"/>
              <a:gd name="connsiteY2" fmla="*/ 495572 h 916516"/>
              <a:gd name="connsiteX3" fmla="*/ 5270576 w 8820319"/>
              <a:gd name="connsiteY3" fmla="*/ 350341 h 916516"/>
              <a:gd name="connsiteX4" fmla="*/ 6301708 w 8820319"/>
              <a:gd name="connsiteY4" fmla="*/ 227265 h 916516"/>
              <a:gd name="connsiteX5" fmla="*/ 7407846 w 8820319"/>
              <a:gd name="connsiteY5" fmla="*/ 170272 h 916516"/>
              <a:gd name="connsiteX6" fmla="*/ 7896206 w 8820319"/>
              <a:gd name="connsiteY6" fmla="*/ 147306 h 916516"/>
              <a:gd name="connsiteX7" fmla="*/ 8752422 w 8820319"/>
              <a:gd name="connsiteY7" fmla="*/ 0 h 916516"/>
              <a:gd name="connsiteX8" fmla="*/ 8820319 w 8820319"/>
              <a:gd name="connsiteY8" fmla="*/ 360949 h 916516"/>
              <a:gd name="connsiteX9" fmla="*/ 8814744 w 8820319"/>
              <a:gd name="connsiteY9" fmla="*/ 573025 h 916516"/>
              <a:gd name="connsiteX10" fmla="*/ 8609301 w 8820319"/>
              <a:gd name="connsiteY10" fmla="*/ 149285 h 916516"/>
              <a:gd name="connsiteX11" fmla="*/ 6769306 w 8820319"/>
              <a:gd name="connsiteY11" fmla="*/ 332095 h 916516"/>
              <a:gd name="connsiteX12" fmla="*/ 5847330 w 8820319"/>
              <a:gd name="connsiteY12" fmla="*/ 449725 h 916516"/>
              <a:gd name="connsiteX13" fmla="*/ 4782339 w 8820319"/>
              <a:gd name="connsiteY13" fmla="*/ 523688 h 916516"/>
              <a:gd name="connsiteX14" fmla="*/ 4168108 w 8820319"/>
              <a:gd name="connsiteY14" fmla="*/ 574844 h 916516"/>
              <a:gd name="connsiteX15" fmla="*/ 605365 w 8820319"/>
              <a:gd name="connsiteY15" fmla="*/ 913590 h 916516"/>
              <a:gd name="connsiteX16" fmla="*/ 299 w 8820319"/>
              <a:gd name="connsiteY16" fmla="*/ 814695 h 916516"/>
              <a:gd name="connsiteX0" fmla="*/ 299 w 8820319"/>
              <a:gd name="connsiteY0" fmla="*/ 814695 h 916516"/>
              <a:gd name="connsiteX1" fmla="*/ 3292953 w 8820319"/>
              <a:gd name="connsiteY1" fmla="*/ 562190 h 916516"/>
              <a:gd name="connsiteX2" fmla="*/ 4299742 w 8820319"/>
              <a:gd name="connsiteY2" fmla="*/ 495572 h 916516"/>
              <a:gd name="connsiteX3" fmla="*/ 5270576 w 8820319"/>
              <a:gd name="connsiteY3" fmla="*/ 350341 h 916516"/>
              <a:gd name="connsiteX4" fmla="*/ 6301708 w 8820319"/>
              <a:gd name="connsiteY4" fmla="*/ 227265 h 916516"/>
              <a:gd name="connsiteX5" fmla="*/ 7407846 w 8820319"/>
              <a:gd name="connsiteY5" fmla="*/ 170272 h 916516"/>
              <a:gd name="connsiteX6" fmla="*/ 7896206 w 8820319"/>
              <a:gd name="connsiteY6" fmla="*/ 147306 h 916516"/>
              <a:gd name="connsiteX7" fmla="*/ 8752422 w 8820319"/>
              <a:gd name="connsiteY7" fmla="*/ 0 h 916516"/>
              <a:gd name="connsiteX8" fmla="*/ 8820319 w 8820319"/>
              <a:gd name="connsiteY8" fmla="*/ 360949 h 916516"/>
              <a:gd name="connsiteX9" fmla="*/ 8609301 w 8820319"/>
              <a:gd name="connsiteY9" fmla="*/ 149285 h 916516"/>
              <a:gd name="connsiteX10" fmla="*/ 6769306 w 8820319"/>
              <a:gd name="connsiteY10" fmla="*/ 332095 h 916516"/>
              <a:gd name="connsiteX11" fmla="*/ 5847330 w 8820319"/>
              <a:gd name="connsiteY11" fmla="*/ 449725 h 916516"/>
              <a:gd name="connsiteX12" fmla="*/ 4782339 w 8820319"/>
              <a:gd name="connsiteY12" fmla="*/ 523688 h 916516"/>
              <a:gd name="connsiteX13" fmla="*/ 4168108 w 8820319"/>
              <a:gd name="connsiteY13" fmla="*/ 574844 h 916516"/>
              <a:gd name="connsiteX14" fmla="*/ 605365 w 8820319"/>
              <a:gd name="connsiteY14" fmla="*/ 913590 h 916516"/>
              <a:gd name="connsiteX15" fmla="*/ 299 w 8820319"/>
              <a:gd name="connsiteY15" fmla="*/ 814695 h 916516"/>
              <a:gd name="connsiteX0" fmla="*/ 299 w 8820319"/>
              <a:gd name="connsiteY0" fmla="*/ 814695 h 916516"/>
              <a:gd name="connsiteX1" fmla="*/ 3292953 w 8820319"/>
              <a:gd name="connsiteY1" fmla="*/ 562190 h 916516"/>
              <a:gd name="connsiteX2" fmla="*/ 4299742 w 8820319"/>
              <a:gd name="connsiteY2" fmla="*/ 495572 h 916516"/>
              <a:gd name="connsiteX3" fmla="*/ 5270576 w 8820319"/>
              <a:gd name="connsiteY3" fmla="*/ 350341 h 916516"/>
              <a:gd name="connsiteX4" fmla="*/ 6301708 w 8820319"/>
              <a:gd name="connsiteY4" fmla="*/ 227265 h 916516"/>
              <a:gd name="connsiteX5" fmla="*/ 7407846 w 8820319"/>
              <a:gd name="connsiteY5" fmla="*/ 170272 h 916516"/>
              <a:gd name="connsiteX6" fmla="*/ 7896206 w 8820319"/>
              <a:gd name="connsiteY6" fmla="*/ 147306 h 916516"/>
              <a:gd name="connsiteX7" fmla="*/ 8752422 w 8820319"/>
              <a:gd name="connsiteY7" fmla="*/ 0 h 916516"/>
              <a:gd name="connsiteX8" fmla="*/ 8820319 w 8820319"/>
              <a:gd name="connsiteY8" fmla="*/ 360949 h 916516"/>
              <a:gd name="connsiteX9" fmla="*/ 8609301 w 8820319"/>
              <a:gd name="connsiteY9" fmla="*/ 149285 h 916516"/>
              <a:gd name="connsiteX10" fmla="*/ 6769306 w 8820319"/>
              <a:gd name="connsiteY10" fmla="*/ 332095 h 916516"/>
              <a:gd name="connsiteX11" fmla="*/ 5847330 w 8820319"/>
              <a:gd name="connsiteY11" fmla="*/ 449725 h 916516"/>
              <a:gd name="connsiteX12" fmla="*/ 4782339 w 8820319"/>
              <a:gd name="connsiteY12" fmla="*/ 523688 h 916516"/>
              <a:gd name="connsiteX13" fmla="*/ 4168108 w 8820319"/>
              <a:gd name="connsiteY13" fmla="*/ 574844 h 916516"/>
              <a:gd name="connsiteX14" fmla="*/ 605365 w 8820319"/>
              <a:gd name="connsiteY14" fmla="*/ 913590 h 916516"/>
              <a:gd name="connsiteX15" fmla="*/ 299 w 8820319"/>
              <a:gd name="connsiteY15" fmla="*/ 814695 h 916516"/>
              <a:gd name="connsiteX0" fmla="*/ 299 w 8752422"/>
              <a:gd name="connsiteY0" fmla="*/ 814695 h 916516"/>
              <a:gd name="connsiteX1" fmla="*/ 3292953 w 8752422"/>
              <a:gd name="connsiteY1" fmla="*/ 562190 h 916516"/>
              <a:gd name="connsiteX2" fmla="*/ 4299742 w 8752422"/>
              <a:gd name="connsiteY2" fmla="*/ 495572 h 916516"/>
              <a:gd name="connsiteX3" fmla="*/ 5270576 w 8752422"/>
              <a:gd name="connsiteY3" fmla="*/ 350341 h 916516"/>
              <a:gd name="connsiteX4" fmla="*/ 6301708 w 8752422"/>
              <a:gd name="connsiteY4" fmla="*/ 227265 h 916516"/>
              <a:gd name="connsiteX5" fmla="*/ 7407846 w 8752422"/>
              <a:gd name="connsiteY5" fmla="*/ 170272 h 916516"/>
              <a:gd name="connsiteX6" fmla="*/ 7896206 w 8752422"/>
              <a:gd name="connsiteY6" fmla="*/ 147306 h 916516"/>
              <a:gd name="connsiteX7" fmla="*/ 8752422 w 8752422"/>
              <a:gd name="connsiteY7" fmla="*/ 0 h 916516"/>
              <a:gd name="connsiteX8" fmla="*/ 8609301 w 8752422"/>
              <a:gd name="connsiteY8" fmla="*/ 149285 h 916516"/>
              <a:gd name="connsiteX9" fmla="*/ 6769306 w 8752422"/>
              <a:gd name="connsiteY9" fmla="*/ 332095 h 916516"/>
              <a:gd name="connsiteX10" fmla="*/ 5847330 w 8752422"/>
              <a:gd name="connsiteY10" fmla="*/ 449725 h 916516"/>
              <a:gd name="connsiteX11" fmla="*/ 4782339 w 8752422"/>
              <a:gd name="connsiteY11" fmla="*/ 523688 h 916516"/>
              <a:gd name="connsiteX12" fmla="*/ 4168108 w 8752422"/>
              <a:gd name="connsiteY12" fmla="*/ 574844 h 916516"/>
              <a:gd name="connsiteX13" fmla="*/ 605365 w 8752422"/>
              <a:gd name="connsiteY13" fmla="*/ 913590 h 916516"/>
              <a:gd name="connsiteX14" fmla="*/ 299 w 8752422"/>
              <a:gd name="connsiteY14" fmla="*/ 814695 h 916516"/>
              <a:gd name="connsiteX0" fmla="*/ 299 w 8849787"/>
              <a:gd name="connsiteY0" fmla="*/ 814695 h 916516"/>
              <a:gd name="connsiteX1" fmla="*/ 3292953 w 8849787"/>
              <a:gd name="connsiteY1" fmla="*/ 562190 h 916516"/>
              <a:gd name="connsiteX2" fmla="*/ 4299742 w 8849787"/>
              <a:gd name="connsiteY2" fmla="*/ 495572 h 916516"/>
              <a:gd name="connsiteX3" fmla="*/ 5270576 w 8849787"/>
              <a:gd name="connsiteY3" fmla="*/ 350341 h 916516"/>
              <a:gd name="connsiteX4" fmla="*/ 6301708 w 8849787"/>
              <a:gd name="connsiteY4" fmla="*/ 227265 h 916516"/>
              <a:gd name="connsiteX5" fmla="*/ 7407846 w 8849787"/>
              <a:gd name="connsiteY5" fmla="*/ 170272 h 916516"/>
              <a:gd name="connsiteX6" fmla="*/ 7896206 w 8849787"/>
              <a:gd name="connsiteY6" fmla="*/ 147306 h 916516"/>
              <a:gd name="connsiteX7" fmla="*/ 8752422 w 8849787"/>
              <a:gd name="connsiteY7" fmla="*/ 0 h 916516"/>
              <a:gd name="connsiteX8" fmla="*/ 8849787 w 8849787"/>
              <a:gd name="connsiteY8" fmla="*/ 143158 h 916516"/>
              <a:gd name="connsiteX9" fmla="*/ 6769306 w 8849787"/>
              <a:gd name="connsiteY9" fmla="*/ 332095 h 916516"/>
              <a:gd name="connsiteX10" fmla="*/ 5847330 w 8849787"/>
              <a:gd name="connsiteY10" fmla="*/ 449725 h 916516"/>
              <a:gd name="connsiteX11" fmla="*/ 4782339 w 8849787"/>
              <a:gd name="connsiteY11" fmla="*/ 523688 h 916516"/>
              <a:gd name="connsiteX12" fmla="*/ 4168108 w 8849787"/>
              <a:gd name="connsiteY12" fmla="*/ 574844 h 916516"/>
              <a:gd name="connsiteX13" fmla="*/ 605365 w 8849787"/>
              <a:gd name="connsiteY13" fmla="*/ 913590 h 916516"/>
              <a:gd name="connsiteX14" fmla="*/ 299 w 8849787"/>
              <a:gd name="connsiteY14" fmla="*/ 814695 h 916516"/>
              <a:gd name="connsiteX0" fmla="*/ 299 w 8802199"/>
              <a:gd name="connsiteY0" fmla="*/ 814695 h 916516"/>
              <a:gd name="connsiteX1" fmla="*/ 3292953 w 8802199"/>
              <a:gd name="connsiteY1" fmla="*/ 562190 h 916516"/>
              <a:gd name="connsiteX2" fmla="*/ 4299742 w 8802199"/>
              <a:gd name="connsiteY2" fmla="*/ 495572 h 916516"/>
              <a:gd name="connsiteX3" fmla="*/ 5270576 w 8802199"/>
              <a:gd name="connsiteY3" fmla="*/ 350341 h 916516"/>
              <a:gd name="connsiteX4" fmla="*/ 6301708 w 8802199"/>
              <a:gd name="connsiteY4" fmla="*/ 227265 h 916516"/>
              <a:gd name="connsiteX5" fmla="*/ 7407846 w 8802199"/>
              <a:gd name="connsiteY5" fmla="*/ 170272 h 916516"/>
              <a:gd name="connsiteX6" fmla="*/ 7896206 w 8802199"/>
              <a:gd name="connsiteY6" fmla="*/ 147306 h 916516"/>
              <a:gd name="connsiteX7" fmla="*/ 8752422 w 8802199"/>
              <a:gd name="connsiteY7" fmla="*/ 0 h 916516"/>
              <a:gd name="connsiteX8" fmla="*/ 8802199 w 8802199"/>
              <a:gd name="connsiteY8" fmla="*/ 157138 h 916516"/>
              <a:gd name="connsiteX9" fmla="*/ 6769306 w 8802199"/>
              <a:gd name="connsiteY9" fmla="*/ 332095 h 916516"/>
              <a:gd name="connsiteX10" fmla="*/ 5847330 w 8802199"/>
              <a:gd name="connsiteY10" fmla="*/ 449725 h 916516"/>
              <a:gd name="connsiteX11" fmla="*/ 4782339 w 8802199"/>
              <a:gd name="connsiteY11" fmla="*/ 523688 h 916516"/>
              <a:gd name="connsiteX12" fmla="*/ 4168108 w 8802199"/>
              <a:gd name="connsiteY12" fmla="*/ 574844 h 916516"/>
              <a:gd name="connsiteX13" fmla="*/ 605365 w 8802199"/>
              <a:gd name="connsiteY13" fmla="*/ 913590 h 916516"/>
              <a:gd name="connsiteX14" fmla="*/ 299 w 8802199"/>
              <a:gd name="connsiteY14" fmla="*/ 814695 h 916516"/>
              <a:gd name="connsiteX0" fmla="*/ 299 w 8802199"/>
              <a:gd name="connsiteY0" fmla="*/ 814695 h 916516"/>
              <a:gd name="connsiteX1" fmla="*/ 3292953 w 8802199"/>
              <a:gd name="connsiteY1" fmla="*/ 562190 h 916516"/>
              <a:gd name="connsiteX2" fmla="*/ 4299742 w 8802199"/>
              <a:gd name="connsiteY2" fmla="*/ 495572 h 916516"/>
              <a:gd name="connsiteX3" fmla="*/ 5270576 w 8802199"/>
              <a:gd name="connsiteY3" fmla="*/ 350341 h 916516"/>
              <a:gd name="connsiteX4" fmla="*/ 6301708 w 8802199"/>
              <a:gd name="connsiteY4" fmla="*/ 227265 h 916516"/>
              <a:gd name="connsiteX5" fmla="*/ 7407846 w 8802199"/>
              <a:gd name="connsiteY5" fmla="*/ 170272 h 916516"/>
              <a:gd name="connsiteX6" fmla="*/ 8156673 w 8802199"/>
              <a:gd name="connsiteY6" fmla="*/ 79378 h 916516"/>
              <a:gd name="connsiteX7" fmla="*/ 8752422 w 8802199"/>
              <a:gd name="connsiteY7" fmla="*/ 0 h 916516"/>
              <a:gd name="connsiteX8" fmla="*/ 8802199 w 8802199"/>
              <a:gd name="connsiteY8" fmla="*/ 157138 h 916516"/>
              <a:gd name="connsiteX9" fmla="*/ 6769306 w 8802199"/>
              <a:gd name="connsiteY9" fmla="*/ 332095 h 916516"/>
              <a:gd name="connsiteX10" fmla="*/ 5847330 w 8802199"/>
              <a:gd name="connsiteY10" fmla="*/ 449725 h 916516"/>
              <a:gd name="connsiteX11" fmla="*/ 4782339 w 8802199"/>
              <a:gd name="connsiteY11" fmla="*/ 523688 h 916516"/>
              <a:gd name="connsiteX12" fmla="*/ 4168108 w 8802199"/>
              <a:gd name="connsiteY12" fmla="*/ 574844 h 916516"/>
              <a:gd name="connsiteX13" fmla="*/ 605365 w 8802199"/>
              <a:gd name="connsiteY13" fmla="*/ 913590 h 916516"/>
              <a:gd name="connsiteX14" fmla="*/ 299 w 8802199"/>
              <a:gd name="connsiteY14" fmla="*/ 814695 h 916516"/>
              <a:gd name="connsiteX0" fmla="*/ 299 w 8802199"/>
              <a:gd name="connsiteY0" fmla="*/ 814695 h 916516"/>
              <a:gd name="connsiteX1" fmla="*/ 3292953 w 8802199"/>
              <a:gd name="connsiteY1" fmla="*/ 562190 h 916516"/>
              <a:gd name="connsiteX2" fmla="*/ 4299742 w 8802199"/>
              <a:gd name="connsiteY2" fmla="*/ 495572 h 916516"/>
              <a:gd name="connsiteX3" fmla="*/ 5270576 w 8802199"/>
              <a:gd name="connsiteY3" fmla="*/ 350341 h 916516"/>
              <a:gd name="connsiteX4" fmla="*/ 6301708 w 8802199"/>
              <a:gd name="connsiteY4" fmla="*/ 227265 h 916516"/>
              <a:gd name="connsiteX5" fmla="*/ 7407846 w 8802199"/>
              <a:gd name="connsiteY5" fmla="*/ 170272 h 916516"/>
              <a:gd name="connsiteX6" fmla="*/ 8210817 w 8802199"/>
              <a:gd name="connsiteY6" fmla="*/ 116817 h 916516"/>
              <a:gd name="connsiteX7" fmla="*/ 8752422 w 8802199"/>
              <a:gd name="connsiteY7" fmla="*/ 0 h 916516"/>
              <a:gd name="connsiteX8" fmla="*/ 8802199 w 8802199"/>
              <a:gd name="connsiteY8" fmla="*/ 157138 h 916516"/>
              <a:gd name="connsiteX9" fmla="*/ 6769306 w 8802199"/>
              <a:gd name="connsiteY9" fmla="*/ 332095 h 916516"/>
              <a:gd name="connsiteX10" fmla="*/ 5847330 w 8802199"/>
              <a:gd name="connsiteY10" fmla="*/ 449725 h 916516"/>
              <a:gd name="connsiteX11" fmla="*/ 4782339 w 8802199"/>
              <a:gd name="connsiteY11" fmla="*/ 523688 h 916516"/>
              <a:gd name="connsiteX12" fmla="*/ 4168108 w 8802199"/>
              <a:gd name="connsiteY12" fmla="*/ 574844 h 916516"/>
              <a:gd name="connsiteX13" fmla="*/ 605365 w 8802199"/>
              <a:gd name="connsiteY13" fmla="*/ 913590 h 916516"/>
              <a:gd name="connsiteX14" fmla="*/ 299 w 8802199"/>
              <a:gd name="connsiteY14" fmla="*/ 814695 h 916516"/>
              <a:gd name="connsiteX0" fmla="*/ 299 w 8802199"/>
              <a:gd name="connsiteY0" fmla="*/ 814695 h 916516"/>
              <a:gd name="connsiteX1" fmla="*/ 3292953 w 8802199"/>
              <a:gd name="connsiteY1" fmla="*/ 562190 h 916516"/>
              <a:gd name="connsiteX2" fmla="*/ 4299742 w 8802199"/>
              <a:gd name="connsiteY2" fmla="*/ 495572 h 916516"/>
              <a:gd name="connsiteX3" fmla="*/ 5270576 w 8802199"/>
              <a:gd name="connsiteY3" fmla="*/ 350341 h 916516"/>
              <a:gd name="connsiteX4" fmla="*/ 6301708 w 8802199"/>
              <a:gd name="connsiteY4" fmla="*/ 227265 h 916516"/>
              <a:gd name="connsiteX5" fmla="*/ 7407846 w 8802199"/>
              <a:gd name="connsiteY5" fmla="*/ 170272 h 916516"/>
              <a:gd name="connsiteX6" fmla="*/ 7468383 w 8802199"/>
              <a:gd name="connsiteY6" fmla="*/ 135119 h 916516"/>
              <a:gd name="connsiteX7" fmla="*/ 8210817 w 8802199"/>
              <a:gd name="connsiteY7" fmla="*/ 116817 h 916516"/>
              <a:gd name="connsiteX8" fmla="*/ 8752422 w 8802199"/>
              <a:gd name="connsiteY8" fmla="*/ 0 h 916516"/>
              <a:gd name="connsiteX9" fmla="*/ 8802199 w 8802199"/>
              <a:gd name="connsiteY9" fmla="*/ 157138 h 916516"/>
              <a:gd name="connsiteX10" fmla="*/ 6769306 w 8802199"/>
              <a:gd name="connsiteY10" fmla="*/ 332095 h 916516"/>
              <a:gd name="connsiteX11" fmla="*/ 5847330 w 8802199"/>
              <a:gd name="connsiteY11" fmla="*/ 449725 h 916516"/>
              <a:gd name="connsiteX12" fmla="*/ 4782339 w 8802199"/>
              <a:gd name="connsiteY12" fmla="*/ 523688 h 916516"/>
              <a:gd name="connsiteX13" fmla="*/ 4168108 w 8802199"/>
              <a:gd name="connsiteY13" fmla="*/ 574844 h 916516"/>
              <a:gd name="connsiteX14" fmla="*/ 605365 w 8802199"/>
              <a:gd name="connsiteY14" fmla="*/ 913590 h 916516"/>
              <a:gd name="connsiteX15" fmla="*/ 299 w 8802199"/>
              <a:gd name="connsiteY15" fmla="*/ 814695 h 916516"/>
              <a:gd name="connsiteX0" fmla="*/ 299 w 8802199"/>
              <a:gd name="connsiteY0" fmla="*/ 814695 h 916516"/>
              <a:gd name="connsiteX1" fmla="*/ 3292953 w 8802199"/>
              <a:gd name="connsiteY1" fmla="*/ 562190 h 916516"/>
              <a:gd name="connsiteX2" fmla="*/ 4299742 w 8802199"/>
              <a:gd name="connsiteY2" fmla="*/ 495572 h 916516"/>
              <a:gd name="connsiteX3" fmla="*/ 5270576 w 8802199"/>
              <a:gd name="connsiteY3" fmla="*/ 350341 h 916516"/>
              <a:gd name="connsiteX4" fmla="*/ 6301708 w 8802199"/>
              <a:gd name="connsiteY4" fmla="*/ 227265 h 916516"/>
              <a:gd name="connsiteX5" fmla="*/ 7407846 w 8802199"/>
              <a:gd name="connsiteY5" fmla="*/ 170272 h 916516"/>
              <a:gd name="connsiteX6" fmla="*/ 7468383 w 8802199"/>
              <a:gd name="connsiteY6" fmla="*/ 135119 h 916516"/>
              <a:gd name="connsiteX7" fmla="*/ 8210817 w 8802199"/>
              <a:gd name="connsiteY7" fmla="*/ 116817 h 916516"/>
              <a:gd name="connsiteX8" fmla="*/ 8752422 w 8802199"/>
              <a:gd name="connsiteY8" fmla="*/ 0 h 916516"/>
              <a:gd name="connsiteX9" fmla="*/ 8802199 w 8802199"/>
              <a:gd name="connsiteY9" fmla="*/ 157138 h 916516"/>
              <a:gd name="connsiteX10" fmla="*/ 6769306 w 8802199"/>
              <a:gd name="connsiteY10" fmla="*/ 332095 h 916516"/>
              <a:gd name="connsiteX11" fmla="*/ 5853536 w 8802199"/>
              <a:gd name="connsiteY11" fmla="*/ 366234 h 916516"/>
              <a:gd name="connsiteX12" fmla="*/ 4782339 w 8802199"/>
              <a:gd name="connsiteY12" fmla="*/ 523688 h 916516"/>
              <a:gd name="connsiteX13" fmla="*/ 4168108 w 8802199"/>
              <a:gd name="connsiteY13" fmla="*/ 574844 h 916516"/>
              <a:gd name="connsiteX14" fmla="*/ 605365 w 8802199"/>
              <a:gd name="connsiteY14" fmla="*/ 913590 h 916516"/>
              <a:gd name="connsiteX15" fmla="*/ 299 w 8802199"/>
              <a:gd name="connsiteY15" fmla="*/ 814695 h 916516"/>
              <a:gd name="connsiteX0" fmla="*/ 299 w 8802199"/>
              <a:gd name="connsiteY0" fmla="*/ 814695 h 916516"/>
              <a:gd name="connsiteX1" fmla="*/ 3292953 w 8802199"/>
              <a:gd name="connsiteY1" fmla="*/ 562190 h 916516"/>
              <a:gd name="connsiteX2" fmla="*/ 4299742 w 8802199"/>
              <a:gd name="connsiteY2" fmla="*/ 495572 h 916516"/>
              <a:gd name="connsiteX3" fmla="*/ 5270576 w 8802199"/>
              <a:gd name="connsiteY3" fmla="*/ 350341 h 916516"/>
              <a:gd name="connsiteX4" fmla="*/ 6301708 w 8802199"/>
              <a:gd name="connsiteY4" fmla="*/ 227265 h 916516"/>
              <a:gd name="connsiteX5" fmla="*/ 7407846 w 8802199"/>
              <a:gd name="connsiteY5" fmla="*/ 170272 h 916516"/>
              <a:gd name="connsiteX6" fmla="*/ 7468383 w 8802199"/>
              <a:gd name="connsiteY6" fmla="*/ 135119 h 916516"/>
              <a:gd name="connsiteX7" fmla="*/ 8210817 w 8802199"/>
              <a:gd name="connsiteY7" fmla="*/ 116817 h 916516"/>
              <a:gd name="connsiteX8" fmla="*/ 8752422 w 8802199"/>
              <a:gd name="connsiteY8" fmla="*/ 0 h 916516"/>
              <a:gd name="connsiteX9" fmla="*/ 8802199 w 8802199"/>
              <a:gd name="connsiteY9" fmla="*/ 157138 h 916516"/>
              <a:gd name="connsiteX10" fmla="*/ 6769306 w 8802199"/>
              <a:gd name="connsiteY10" fmla="*/ 332095 h 916516"/>
              <a:gd name="connsiteX11" fmla="*/ 5853536 w 8802199"/>
              <a:gd name="connsiteY11" fmla="*/ 366234 h 916516"/>
              <a:gd name="connsiteX12" fmla="*/ 4814515 w 8802199"/>
              <a:gd name="connsiteY12" fmla="*/ 472386 h 916516"/>
              <a:gd name="connsiteX13" fmla="*/ 4168108 w 8802199"/>
              <a:gd name="connsiteY13" fmla="*/ 574844 h 916516"/>
              <a:gd name="connsiteX14" fmla="*/ 605365 w 8802199"/>
              <a:gd name="connsiteY14" fmla="*/ 913590 h 916516"/>
              <a:gd name="connsiteX15" fmla="*/ 299 w 8802199"/>
              <a:gd name="connsiteY15" fmla="*/ 814695 h 916516"/>
              <a:gd name="connsiteX0" fmla="*/ 299 w 8802199"/>
              <a:gd name="connsiteY0" fmla="*/ 814695 h 916516"/>
              <a:gd name="connsiteX1" fmla="*/ 3292953 w 8802199"/>
              <a:gd name="connsiteY1" fmla="*/ 562190 h 916516"/>
              <a:gd name="connsiteX2" fmla="*/ 4299742 w 8802199"/>
              <a:gd name="connsiteY2" fmla="*/ 495572 h 916516"/>
              <a:gd name="connsiteX3" fmla="*/ 5270576 w 8802199"/>
              <a:gd name="connsiteY3" fmla="*/ 350341 h 916516"/>
              <a:gd name="connsiteX4" fmla="*/ 6301708 w 8802199"/>
              <a:gd name="connsiteY4" fmla="*/ 227265 h 916516"/>
              <a:gd name="connsiteX5" fmla="*/ 7407846 w 8802199"/>
              <a:gd name="connsiteY5" fmla="*/ 170272 h 916516"/>
              <a:gd name="connsiteX6" fmla="*/ 7468383 w 8802199"/>
              <a:gd name="connsiteY6" fmla="*/ 135119 h 916516"/>
              <a:gd name="connsiteX7" fmla="*/ 8210817 w 8802199"/>
              <a:gd name="connsiteY7" fmla="*/ 116817 h 916516"/>
              <a:gd name="connsiteX8" fmla="*/ 8752422 w 8802199"/>
              <a:gd name="connsiteY8" fmla="*/ 0 h 916516"/>
              <a:gd name="connsiteX9" fmla="*/ 8802199 w 8802199"/>
              <a:gd name="connsiteY9" fmla="*/ 157138 h 916516"/>
              <a:gd name="connsiteX10" fmla="*/ 6769306 w 8802199"/>
              <a:gd name="connsiteY10" fmla="*/ 332095 h 916516"/>
              <a:gd name="connsiteX11" fmla="*/ 5853536 w 8802199"/>
              <a:gd name="connsiteY11" fmla="*/ 366234 h 916516"/>
              <a:gd name="connsiteX12" fmla="*/ 4814515 w 8802199"/>
              <a:gd name="connsiteY12" fmla="*/ 472386 h 916516"/>
              <a:gd name="connsiteX13" fmla="*/ 4168108 w 8802199"/>
              <a:gd name="connsiteY13" fmla="*/ 574844 h 916516"/>
              <a:gd name="connsiteX14" fmla="*/ 4167782 w 8802199"/>
              <a:gd name="connsiteY14" fmla="*/ 553080 h 916516"/>
              <a:gd name="connsiteX15" fmla="*/ 605365 w 8802199"/>
              <a:gd name="connsiteY15" fmla="*/ 913590 h 916516"/>
              <a:gd name="connsiteX16" fmla="*/ 299 w 8802199"/>
              <a:gd name="connsiteY16" fmla="*/ 814695 h 916516"/>
              <a:gd name="connsiteX0" fmla="*/ 299 w 8802199"/>
              <a:gd name="connsiteY0" fmla="*/ 814695 h 916516"/>
              <a:gd name="connsiteX1" fmla="*/ 3292953 w 8802199"/>
              <a:gd name="connsiteY1" fmla="*/ 562190 h 916516"/>
              <a:gd name="connsiteX2" fmla="*/ 4299742 w 8802199"/>
              <a:gd name="connsiteY2" fmla="*/ 495572 h 916516"/>
              <a:gd name="connsiteX3" fmla="*/ 5270576 w 8802199"/>
              <a:gd name="connsiteY3" fmla="*/ 350341 h 916516"/>
              <a:gd name="connsiteX4" fmla="*/ 6301708 w 8802199"/>
              <a:gd name="connsiteY4" fmla="*/ 227265 h 916516"/>
              <a:gd name="connsiteX5" fmla="*/ 7407846 w 8802199"/>
              <a:gd name="connsiteY5" fmla="*/ 170272 h 916516"/>
              <a:gd name="connsiteX6" fmla="*/ 7468383 w 8802199"/>
              <a:gd name="connsiteY6" fmla="*/ 135119 h 916516"/>
              <a:gd name="connsiteX7" fmla="*/ 8210817 w 8802199"/>
              <a:gd name="connsiteY7" fmla="*/ 116817 h 916516"/>
              <a:gd name="connsiteX8" fmla="*/ 8752422 w 8802199"/>
              <a:gd name="connsiteY8" fmla="*/ 0 h 916516"/>
              <a:gd name="connsiteX9" fmla="*/ 8802199 w 8802199"/>
              <a:gd name="connsiteY9" fmla="*/ 157138 h 916516"/>
              <a:gd name="connsiteX10" fmla="*/ 6769306 w 8802199"/>
              <a:gd name="connsiteY10" fmla="*/ 332095 h 916516"/>
              <a:gd name="connsiteX11" fmla="*/ 5853536 w 8802199"/>
              <a:gd name="connsiteY11" fmla="*/ 366234 h 916516"/>
              <a:gd name="connsiteX12" fmla="*/ 4814515 w 8802199"/>
              <a:gd name="connsiteY12" fmla="*/ 472386 h 916516"/>
              <a:gd name="connsiteX13" fmla="*/ 4167782 w 8802199"/>
              <a:gd name="connsiteY13" fmla="*/ 553080 h 916516"/>
              <a:gd name="connsiteX14" fmla="*/ 605365 w 8802199"/>
              <a:gd name="connsiteY14" fmla="*/ 913590 h 916516"/>
              <a:gd name="connsiteX15" fmla="*/ 299 w 8802199"/>
              <a:gd name="connsiteY15" fmla="*/ 814695 h 916516"/>
              <a:gd name="connsiteX0" fmla="*/ 299 w 8802199"/>
              <a:gd name="connsiteY0" fmla="*/ 814695 h 916516"/>
              <a:gd name="connsiteX1" fmla="*/ 3292953 w 8802199"/>
              <a:gd name="connsiteY1" fmla="*/ 562190 h 916516"/>
              <a:gd name="connsiteX2" fmla="*/ 4299742 w 8802199"/>
              <a:gd name="connsiteY2" fmla="*/ 495572 h 916516"/>
              <a:gd name="connsiteX3" fmla="*/ 5270576 w 8802199"/>
              <a:gd name="connsiteY3" fmla="*/ 350341 h 916516"/>
              <a:gd name="connsiteX4" fmla="*/ 6301708 w 8802199"/>
              <a:gd name="connsiteY4" fmla="*/ 227265 h 916516"/>
              <a:gd name="connsiteX5" fmla="*/ 7407846 w 8802199"/>
              <a:gd name="connsiteY5" fmla="*/ 170272 h 916516"/>
              <a:gd name="connsiteX6" fmla="*/ 8210817 w 8802199"/>
              <a:gd name="connsiteY6" fmla="*/ 116817 h 916516"/>
              <a:gd name="connsiteX7" fmla="*/ 8752422 w 8802199"/>
              <a:gd name="connsiteY7" fmla="*/ 0 h 916516"/>
              <a:gd name="connsiteX8" fmla="*/ 8802199 w 8802199"/>
              <a:gd name="connsiteY8" fmla="*/ 157138 h 916516"/>
              <a:gd name="connsiteX9" fmla="*/ 6769306 w 8802199"/>
              <a:gd name="connsiteY9" fmla="*/ 332095 h 916516"/>
              <a:gd name="connsiteX10" fmla="*/ 5853536 w 8802199"/>
              <a:gd name="connsiteY10" fmla="*/ 366234 h 916516"/>
              <a:gd name="connsiteX11" fmla="*/ 4814515 w 8802199"/>
              <a:gd name="connsiteY11" fmla="*/ 472386 h 916516"/>
              <a:gd name="connsiteX12" fmla="*/ 4167782 w 8802199"/>
              <a:gd name="connsiteY12" fmla="*/ 553080 h 916516"/>
              <a:gd name="connsiteX13" fmla="*/ 605365 w 8802199"/>
              <a:gd name="connsiteY13" fmla="*/ 913590 h 916516"/>
              <a:gd name="connsiteX14" fmla="*/ 299 w 8802199"/>
              <a:gd name="connsiteY14" fmla="*/ 814695 h 916516"/>
              <a:gd name="connsiteX0" fmla="*/ 299 w 8802199"/>
              <a:gd name="connsiteY0" fmla="*/ 814695 h 916516"/>
              <a:gd name="connsiteX1" fmla="*/ 3292953 w 8802199"/>
              <a:gd name="connsiteY1" fmla="*/ 562190 h 916516"/>
              <a:gd name="connsiteX2" fmla="*/ 4299742 w 8802199"/>
              <a:gd name="connsiteY2" fmla="*/ 495572 h 916516"/>
              <a:gd name="connsiteX3" fmla="*/ 5270576 w 8802199"/>
              <a:gd name="connsiteY3" fmla="*/ 350341 h 916516"/>
              <a:gd name="connsiteX4" fmla="*/ 6301708 w 8802199"/>
              <a:gd name="connsiteY4" fmla="*/ 227265 h 916516"/>
              <a:gd name="connsiteX5" fmla="*/ 7407846 w 8802199"/>
              <a:gd name="connsiteY5" fmla="*/ 170272 h 916516"/>
              <a:gd name="connsiteX6" fmla="*/ 8752422 w 8802199"/>
              <a:gd name="connsiteY6" fmla="*/ 0 h 916516"/>
              <a:gd name="connsiteX7" fmla="*/ 8802199 w 8802199"/>
              <a:gd name="connsiteY7" fmla="*/ 157138 h 916516"/>
              <a:gd name="connsiteX8" fmla="*/ 6769306 w 8802199"/>
              <a:gd name="connsiteY8" fmla="*/ 332095 h 916516"/>
              <a:gd name="connsiteX9" fmla="*/ 5853536 w 8802199"/>
              <a:gd name="connsiteY9" fmla="*/ 366234 h 916516"/>
              <a:gd name="connsiteX10" fmla="*/ 4814515 w 8802199"/>
              <a:gd name="connsiteY10" fmla="*/ 472386 h 916516"/>
              <a:gd name="connsiteX11" fmla="*/ 4167782 w 8802199"/>
              <a:gd name="connsiteY11" fmla="*/ 553080 h 916516"/>
              <a:gd name="connsiteX12" fmla="*/ 605365 w 8802199"/>
              <a:gd name="connsiteY12" fmla="*/ 913590 h 916516"/>
              <a:gd name="connsiteX13" fmla="*/ 299 w 8802199"/>
              <a:gd name="connsiteY13" fmla="*/ 814695 h 916516"/>
              <a:gd name="connsiteX0" fmla="*/ 299 w 8802199"/>
              <a:gd name="connsiteY0" fmla="*/ 814695 h 916516"/>
              <a:gd name="connsiteX1" fmla="*/ 3292953 w 8802199"/>
              <a:gd name="connsiteY1" fmla="*/ 562190 h 916516"/>
              <a:gd name="connsiteX2" fmla="*/ 4299742 w 8802199"/>
              <a:gd name="connsiteY2" fmla="*/ 495572 h 916516"/>
              <a:gd name="connsiteX3" fmla="*/ 5270576 w 8802199"/>
              <a:gd name="connsiteY3" fmla="*/ 350341 h 916516"/>
              <a:gd name="connsiteX4" fmla="*/ 6301708 w 8802199"/>
              <a:gd name="connsiteY4" fmla="*/ 227265 h 916516"/>
              <a:gd name="connsiteX5" fmla="*/ 7378744 w 8802199"/>
              <a:gd name="connsiteY5" fmla="*/ 147775 h 916516"/>
              <a:gd name="connsiteX6" fmla="*/ 8752422 w 8802199"/>
              <a:gd name="connsiteY6" fmla="*/ 0 h 916516"/>
              <a:gd name="connsiteX7" fmla="*/ 8802199 w 8802199"/>
              <a:gd name="connsiteY7" fmla="*/ 157138 h 916516"/>
              <a:gd name="connsiteX8" fmla="*/ 6769306 w 8802199"/>
              <a:gd name="connsiteY8" fmla="*/ 332095 h 916516"/>
              <a:gd name="connsiteX9" fmla="*/ 5853536 w 8802199"/>
              <a:gd name="connsiteY9" fmla="*/ 366234 h 916516"/>
              <a:gd name="connsiteX10" fmla="*/ 4814515 w 8802199"/>
              <a:gd name="connsiteY10" fmla="*/ 472386 h 916516"/>
              <a:gd name="connsiteX11" fmla="*/ 4167782 w 8802199"/>
              <a:gd name="connsiteY11" fmla="*/ 553080 h 916516"/>
              <a:gd name="connsiteX12" fmla="*/ 605365 w 8802199"/>
              <a:gd name="connsiteY12" fmla="*/ 913590 h 916516"/>
              <a:gd name="connsiteX13" fmla="*/ 299 w 8802199"/>
              <a:gd name="connsiteY13" fmla="*/ 814695 h 916516"/>
              <a:gd name="connsiteX0" fmla="*/ 299 w 8802199"/>
              <a:gd name="connsiteY0" fmla="*/ 822890 h 924711"/>
              <a:gd name="connsiteX1" fmla="*/ 3292953 w 8802199"/>
              <a:gd name="connsiteY1" fmla="*/ 570385 h 924711"/>
              <a:gd name="connsiteX2" fmla="*/ 4299742 w 8802199"/>
              <a:gd name="connsiteY2" fmla="*/ 503767 h 924711"/>
              <a:gd name="connsiteX3" fmla="*/ 5270576 w 8802199"/>
              <a:gd name="connsiteY3" fmla="*/ 358536 h 924711"/>
              <a:gd name="connsiteX4" fmla="*/ 6301708 w 8802199"/>
              <a:gd name="connsiteY4" fmla="*/ 235460 h 924711"/>
              <a:gd name="connsiteX5" fmla="*/ 7378744 w 8802199"/>
              <a:gd name="connsiteY5" fmla="*/ 155970 h 924711"/>
              <a:gd name="connsiteX6" fmla="*/ 8359740 w 8802199"/>
              <a:gd name="connsiteY6" fmla="*/ 36218 h 924711"/>
              <a:gd name="connsiteX7" fmla="*/ 8752422 w 8802199"/>
              <a:gd name="connsiteY7" fmla="*/ 8195 h 924711"/>
              <a:gd name="connsiteX8" fmla="*/ 8802199 w 8802199"/>
              <a:gd name="connsiteY8" fmla="*/ 165333 h 924711"/>
              <a:gd name="connsiteX9" fmla="*/ 6769306 w 8802199"/>
              <a:gd name="connsiteY9" fmla="*/ 340290 h 924711"/>
              <a:gd name="connsiteX10" fmla="*/ 5853536 w 8802199"/>
              <a:gd name="connsiteY10" fmla="*/ 374429 h 924711"/>
              <a:gd name="connsiteX11" fmla="*/ 4814515 w 8802199"/>
              <a:gd name="connsiteY11" fmla="*/ 480581 h 924711"/>
              <a:gd name="connsiteX12" fmla="*/ 4167782 w 8802199"/>
              <a:gd name="connsiteY12" fmla="*/ 561275 h 924711"/>
              <a:gd name="connsiteX13" fmla="*/ 605365 w 8802199"/>
              <a:gd name="connsiteY13" fmla="*/ 921785 h 924711"/>
              <a:gd name="connsiteX14" fmla="*/ 299 w 8802199"/>
              <a:gd name="connsiteY14" fmla="*/ 822890 h 924711"/>
              <a:gd name="connsiteX0" fmla="*/ 299 w 8802199"/>
              <a:gd name="connsiteY0" fmla="*/ 819572 h 921393"/>
              <a:gd name="connsiteX1" fmla="*/ 3292953 w 8802199"/>
              <a:gd name="connsiteY1" fmla="*/ 567067 h 921393"/>
              <a:gd name="connsiteX2" fmla="*/ 4299742 w 8802199"/>
              <a:gd name="connsiteY2" fmla="*/ 500449 h 921393"/>
              <a:gd name="connsiteX3" fmla="*/ 5270576 w 8802199"/>
              <a:gd name="connsiteY3" fmla="*/ 355218 h 921393"/>
              <a:gd name="connsiteX4" fmla="*/ 6301708 w 8802199"/>
              <a:gd name="connsiteY4" fmla="*/ 232142 h 921393"/>
              <a:gd name="connsiteX5" fmla="*/ 7378744 w 8802199"/>
              <a:gd name="connsiteY5" fmla="*/ 152652 h 921393"/>
              <a:gd name="connsiteX6" fmla="*/ 8396712 w 8802199"/>
              <a:gd name="connsiteY6" fmla="*/ 63207 h 921393"/>
              <a:gd name="connsiteX7" fmla="*/ 8752422 w 8802199"/>
              <a:gd name="connsiteY7" fmla="*/ 4877 h 921393"/>
              <a:gd name="connsiteX8" fmla="*/ 8802199 w 8802199"/>
              <a:gd name="connsiteY8" fmla="*/ 162015 h 921393"/>
              <a:gd name="connsiteX9" fmla="*/ 6769306 w 8802199"/>
              <a:gd name="connsiteY9" fmla="*/ 336972 h 921393"/>
              <a:gd name="connsiteX10" fmla="*/ 5853536 w 8802199"/>
              <a:gd name="connsiteY10" fmla="*/ 371111 h 921393"/>
              <a:gd name="connsiteX11" fmla="*/ 4814515 w 8802199"/>
              <a:gd name="connsiteY11" fmla="*/ 477263 h 921393"/>
              <a:gd name="connsiteX12" fmla="*/ 4167782 w 8802199"/>
              <a:gd name="connsiteY12" fmla="*/ 557957 h 921393"/>
              <a:gd name="connsiteX13" fmla="*/ 605365 w 8802199"/>
              <a:gd name="connsiteY13" fmla="*/ 918467 h 921393"/>
              <a:gd name="connsiteX14" fmla="*/ 299 w 8802199"/>
              <a:gd name="connsiteY14" fmla="*/ 819572 h 9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802199" h="921393">
                <a:moveTo>
                  <a:pt x="299" y="819572"/>
                </a:moveTo>
                <a:cubicBezTo>
                  <a:pt x="-35350" y="778576"/>
                  <a:pt x="3120946" y="627670"/>
                  <a:pt x="3292953" y="567067"/>
                </a:cubicBezTo>
                <a:lnTo>
                  <a:pt x="4299742" y="500449"/>
                </a:lnTo>
                <a:cubicBezTo>
                  <a:pt x="4641506" y="417343"/>
                  <a:pt x="4936915" y="399936"/>
                  <a:pt x="5270576" y="355218"/>
                </a:cubicBezTo>
                <a:cubicBezTo>
                  <a:pt x="5604237" y="310500"/>
                  <a:pt x="6301708" y="232142"/>
                  <a:pt x="6301708" y="232142"/>
                </a:cubicBezTo>
                <a:lnTo>
                  <a:pt x="7378744" y="152652"/>
                </a:lnTo>
                <a:lnTo>
                  <a:pt x="8396712" y="63207"/>
                </a:lnTo>
                <a:cubicBezTo>
                  <a:pt x="8625658" y="38578"/>
                  <a:pt x="8678679" y="-16642"/>
                  <a:pt x="8752422" y="4877"/>
                </a:cubicBezTo>
                <a:lnTo>
                  <a:pt x="8802199" y="162015"/>
                </a:lnTo>
                <a:lnTo>
                  <a:pt x="6769306" y="336972"/>
                </a:lnTo>
                <a:cubicBezTo>
                  <a:pt x="6277862" y="371821"/>
                  <a:pt x="6179334" y="347729"/>
                  <a:pt x="5853536" y="371111"/>
                </a:cubicBezTo>
                <a:cubicBezTo>
                  <a:pt x="5527738" y="394493"/>
                  <a:pt x="5095474" y="446122"/>
                  <a:pt x="4814515" y="477263"/>
                </a:cubicBezTo>
                <a:cubicBezTo>
                  <a:pt x="4533556" y="508404"/>
                  <a:pt x="4869307" y="484423"/>
                  <a:pt x="4167782" y="557957"/>
                </a:cubicBezTo>
                <a:lnTo>
                  <a:pt x="605365" y="918467"/>
                </a:lnTo>
                <a:cubicBezTo>
                  <a:pt x="407512" y="941639"/>
                  <a:pt x="299" y="819572"/>
                  <a:pt x="299" y="819572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 rot="364266" flipH="1">
            <a:off x="82078" y="3741335"/>
            <a:ext cx="3563255" cy="76971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connsiteX0" fmla="*/ 0 w 5839327"/>
              <a:gd name="connsiteY0" fmla="*/ 270887 h 543603"/>
              <a:gd name="connsiteX1" fmla="*/ 64169 w 5839327"/>
              <a:gd name="connsiteY1" fmla="*/ 270887 h 543603"/>
              <a:gd name="connsiteX2" fmla="*/ 1032043 w 5839327"/>
              <a:gd name="connsiteY2" fmla="*/ 179982 h 543603"/>
              <a:gd name="connsiteX3" fmla="*/ 2229853 w 5839327"/>
              <a:gd name="connsiteY3" fmla="*/ 67687 h 543603"/>
              <a:gd name="connsiteX4" fmla="*/ 3320716 w 5839327"/>
              <a:gd name="connsiteY4" fmla="*/ 56992 h 543603"/>
              <a:gd name="connsiteX5" fmla="*/ 4426854 w 5839327"/>
              <a:gd name="connsiteY5" fmla="*/ -1 h 543603"/>
              <a:gd name="connsiteX6" fmla="*/ 5502443 w 5839327"/>
              <a:gd name="connsiteY6" fmla="*/ 83729 h 543603"/>
              <a:gd name="connsiteX7" fmla="*/ 5839327 w 5839327"/>
              <a:gd name="connsiteY7" fmla="*/ 83729 h 543603"/>
              <a:gd name="connsiteX8" fmla="*/ 5839327 w 5839327"/>
              <a:gd name="connsiteY8" fmla="*/ 190676 h 543603"/>
              <a:gd name="connsiteX9" fmla="*/ 5823285 w 5839327"/>
              <a:gd name="connsiteY9" fmla="*/ 228108 h 543603"/>
              <a:gd name="connsiteX10" fmla="*/ 5491748 w 5839327"/>
              <a:gd name="connsiteY10" fmla="*/ 206719 h 543603"/>
              <a:gd name="connsiteX11" fmla="*/ 4737769 w 5839327"/>
              <a:gd name="connsiteY11" fmla="*/ 212066 h 543603"/>
              <a:gd name="connsiteX12" fmla="*/ 3785937 w 5839327"/>
              <a:gd name="connsiteY12" fmla="*/ 196024 h 543603"/>
              <a:gd name="connsiteX13" fmla="*/ 2887579 w 5839327"/>
              <a:gd name="connsiteY13" fmla="*/ 190676 h 543603"/>
              <a:gd name="connsiteX14" fmla="*/ 1812758 w 5839327"/>
              <a:gd name="connsiteY14" fmla="*/ 297624 h 543603"/>
              <a:gd name="connsiteX15" fmla="*/ 1187116 w 5839327"/>
              <a:gd name="connsiteY15" fmla="*/ 404571 h 543603"/>
              <a:gd name="connsiteX16" fmla="*/ 278064 w 5839327"/>
              <a:gd name="connsiteY16" fmla="*/ 516866 h 543603"/>
              <a:gd name="connsiteX17" fmla="*/ 0 w 5839327"/>
              <a:gd name="connsiteY17" fmla="*/ 543603 h 543603"/>
              <a:gd name="connsiteX18" fmla="*/ 0 w 5839327"/>
              <a:gd name="connsiteY18" fmla="*/ 270887 h 543603"/>
              <a:gd name="connsiteX0" fmla="*/ 0 w 5839327"/>
              <a:gd name="connsiteY0" fmla="*/ 272442 h 545158"/>
              <a:gd name="connsiteX1" fmla="*/ 64169 w 5839327"/>
              <a:gd name="connsiteY1" fmla="*/ 272442 h 545158"/>
              <a:gd name="connsiteX2" fmla="*/ 1032043 w 5839327"/>
              <a:gd name="connsiteY2" fmla="*/ 181537 h 545158"/>
              <a:gd name="connsiteX3" fmla="*/ 2229853 w 5839327"/>
              <a:gd name="connsiteY3" fmla="*/ 69242 h 545158"/>
              <a:gd name="connsiteX4" fmla="*/ 3320716 w 5839327"/>
              <a:gd name="connsiteY4" fmla="*/ 58547 h 545158"/>
              <a:gd name="connsiteX5" fmla="*/ 4426854 w 5839327"/>
              <a:gd name="connsiteY5" fmla="*/ 1554 h 545158"/>
              <a:gd name="connsiteX6" fmla="*/ 5502443 w 5839327"/>
              <a:gd name="connsiteY6" fmla="*/ 85284 h 545158"/>
              <a:gd name="connsiteX7" fmla="*/ 5839327 w 5839327"/>
              <a:gd name="connsiteY7" fmla="*/ 85284 h 545158"/>
              <a:gd name="connsiteX8" fmla="*/ 5839327 w 5839327"/>
              <a:gd name="connsiteY8" fmla="*/ 192231 h 545158"/>
              <a:gd name="connsiteX9" fmla="*/ 5823285 w 5839327"/>
              <a:gd name="connsiteY9" fmla="*/ 229663 h 545158"/>
              <a:gd name="connsiteX10" fmla="*/ 5491748 w 5839327"/>
              <a:gd name="connsiteY10" fmla="*/ 208274 h 545158"/>
              <a:gd name="connsiteX11" fmla="*/ 4737769 w 5839327"/>
              <a:gd name="connsiteY11" fmla="*/ 213621 h 545158"/>
              <a:gd name="connsiteX12" fmla="*/ 3785937 w 5839327"/>
              <a:gd name="connsiteY12" fmla="*/ 197579 h 545158"/>
              <a:gd name="connsiteX13" fmla="*/ 2887579 w 5839327"/>
              <a:gd name="connsiteY13" fmla="*/ 192231 h 545158"/>
              <a:gd name="connsiteX14" fmla="*/ 1812758 w 5839327"/>
              <a:gd name="connsiteY14" fmla="*/ 299179 h 545158"/>
              <a:gd name="connsiteX15" fmla="*/ 1187116 w 5839327"/>
              <a:gd name="connsiteY15" fmla="*/ 406126 h 545158"/>
              <a:gd name="connsiteX16" fmla="*/ 278064 w 5839327"/>
              <a:gd name="connsiteY16" fmla="*/ 518421 h 545158"/>
              <a:gd name="connsiteX17" fmla="*/ 0 w 5839327"/>
              <a:gd name="connsiteY17" fmla="*/ 545158 h 545158"/>
              <a:gd name="connsiteX18" fmla="*/ 0 w 5839327"/>
              <a:gd name="connsiteY18" fmla="*/ 272442 h 545158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23285 w 5852965"/>
              <a:gd name="connsiteY9" fmla="*/ 238502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23783 w 5852965"/>
              <a:gd name="connsiteY0" fmla="*/ 481153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23783 w 5852965"/>
              <a:gd name="connsiteY18" fmla="*/ 481153 h 553997"/>
              <a:gd name="connsiteX0" fmla="*/ 45816 w 5898781"/>
              <a:gd name="connsiteY0" fmla="*/ 553997 h 553997"/>
              <a:gd name="connsiteX1" fmla="*/ 109985 w 5898781"/>
              <a:gd name="connsiteY1" fmla="*/ 281281 h 553997"/>
              <a:gd name="connsiteX2" fmla="*/ 1077859 w 5898781"/>
              <a:gd name="connsiteY2" fmla="*/ 190376 h 553997"/>
              <a:gd name="connsiteX3" fmla="*/ 2275669 w 5898781"/>
              <a:gd name="connsiteY3" fmla="*/ 78081 h 553997"/>
              <a:gd name="connsiteX4" fmla="*/ 3366532 w 5898781"/>
              <a:gd name="connsiteY4" fmla="*/ 67386 h 553997"/>
              <a:gd name="connsiteX5" fmla="*/ 4472670 w 5898781"/>
              <a:gd name="connsiteY5" fmla="*/ 10393 h 553997"/>
              <a:gd name="connsiteX6" fmla="*/ 5501650 w 5898781"/>
              <a:gd name="connsiteY6" fmla="*/ 5833 h 553997"/>
              <a:gd name="connsiteX7" fmla="*/ 5898781 w 5898781"/>
              <a:gd name="connsiteY7" fmla="*/ 223164 h 553997"/>
              <a:gd name="connsiteX8" fmla="*/ 5885143 w 5898781"/>
              <a:gd name="connsiteY8" fmla="*/ 201070 h 553997"/>
              <a:gd name="connsiteX9" fmla="*/ 5879568 w 5898781"/>
              <a:gd name="connsiteY9" fmla="*/ 413146 h 553997"/>
              <a:gd name="connsiteX10" fmla="*/ 5537564 w 5898781"/>
              <a:gd name="connsiteY10" fmla="*/ 217113 h 553997"/>
              <a:gd name="connsiteX11" fmla="*/ 4856668 w 5898781"/>
              <a:gd name="connsiteY11" fmla="*/ 38356 h 553997"/>
              <a:gd name="connsiteX12" fmla="*/ 3834130 w 5898781"/>
              <a:gd name="connsiteY12" fmla="*/ 172216 h 553997"/>
              <a:gd name="connsiteX13" fmla="*/ 2912154 w 5898781"/>
              <a:gd name="connsiteY13" fmla="*/ 289846 h 553997"/>
              <a:gd name="connsiteX14" fmla="*/ 1847163 w 5898781"/>
              <a:gd name="connsiteY14" fmla="*/ 363809 h 553997"/>
              <a:gd name="connsiteX15" fmla="*/ 1232932 w 5898781"/>
              <a:gd name="connsiteY15" fmla="*/ 414965 h 553997"/>
              <a:gd name="connsiteX16" fmla="*/ 323880 w 5898781"/>
              <a:gd name="connsiteY16" fmla="*/ 527260 h 553997"/>
              <a:gd name="connsiteX17" fmla="*/ 45816 w 5898781"/>
              <a:gd name="connsiteY17" fmla="*/ 553997 h 553997"/>
              <a:gd name="connsiteX0" fmla="*/ 113647 w 5863089"/>
              <a:gd name="connsiteY0" fmla="*/ 582375 h 582376"/>
              <a:gd name="connsiteX1" fmla="*/ 74293 w 5863089"/>
              <a:gd name="connsiteY1" fmla="*/ 281281 h 582376"/>
              <a:gd name="connsiteX2" fmla="*/ 1042167 w 5863089"/>
              <a:gd name="connsiteY2" fmla="*/ 190376 h 582376"/>
              <a:gd name="connsiteX3" fmla="*/ 2239977 w 5863089"/>
              <a:gd name="connsiteY3" fmla="*/ 78081 h 582376"/>
              <a:gd name="connsiteX4" fmla="*/ 3330840 w 5863089"/>
              <a:gd name="connsiteY4" fmla="*/ 67386 h 582376"/>
              <a:gd name="connsiteX5" fmla="*/ 4436978 w 5863089"/>
              <a:gd name="connsiteY5" fmla="*/ 10393 h 582376"/>
              <a:gd name="connsiteX6" fmla="*/ 5465958 w 5863089"/>
              <a:gd name="connsiteY6" fmla="*/ 5833 h 582376"/>
              <a:gd name="connsiteX7" fmla="*/ 5863089 w 5863089"/>
              <a:gd name="connsiteY7" fmla="*/ 223164 h 582376"/>
              <a:gd name="connsiteX8" fmla="*/ 5849451 w 5863089"/>
              <a:gd name="connsiteY8" fmla="*/ 201070 h 582376"/>
              <a:gd name="connsiteX9" fmla="*/ 5843876 w 5863089"/>
              <a:gd name="connsiteY9" fmla="*/ 413146 h 582376"/>
              <a:gd name="connsiteX10" fmla="*/ 5501872 w 5863089"/>
              <a:gd name="connsiteY10" fmla="*/ 217113 h 582376"/>
              <a:gd name="connsiteX11" fmla="*/ 4820976 w 5863089"/>
              <a:gd name="connsiteY11" fmla="*/ 38356 h 582376"/>
              <a:gd name="connsiteX12" fmla="*/ 3798438 w 5863089"/>
              <a:gd name="connsiteY12" fmla="*/ 172216 h 582376"/>
              <a:gd name="connsiteX13" fmla="*/ 2876462 w 5863089"/>
              <a:gd name="connsiteY13" fmla="*/ 289846 h 582376"/>
              <a:gd name="connsiteX14" fmla="*/ 1811471 w 5863089"/>
              <a:gd name="connsiteY14" fmla="*/ 363809 h 582376"/>
              <a:gd name="connsiteX15" fmla="*/ 1197240 w 5863089"/>
              <a:gd name="connsiteY15" fmla="*/ 414965 h 582376"/>
              <a:gd name="connsiteX16" fmla="*/ 288188 w 5863089"/>
              <a:gd name="connsiteY16" fmla="*/ 527260 h 582376"/>
              <a:gd name="connsiteX17" fmla="*/ 113647 w 5863089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37404 w 5758326"/>
              <a:gd name="connsiteY2" fmla="*/ 190376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839504"/>
              <a:gd name="connsiteY0" fmla="*/ 582375 h 582376"/>
              <a:gd name="connsiteX1" fmla="*/ 217322 w 5839504"/>
              <a:gd name="connsiteY1" fmla="*/ 402311 h 582376"/>
              <a:gd name="connsiteX2" fmla="*/ 929480 w 5839504"/>
              <a:gd name="connsiteY2" fmla="*/ 304380 h 582376"/>
              <a:gd name="connsiteX3" fmla="*/ 2135214 w 5839504"/>
              <a:gd name="connsiteY3" fmla="*/ 78081 h 582376"/>
              <a:gd name="connsiteX4" fmla="*/ 3226077 w 5839504"/>
              <a:gd name="connsiteY4" fmla="*/ 67386 h 582376"/>
              <a:gd name="connsiteX5" fmla="*/ 4332215 w 5839504"/>
              <a:gd name="connsiteY5" fmla="*/ 10393 h 582376"/>
              <a:gd name="connsiteX6" fmla="*/ 5361195 w 5839504"/>
              <a:gd name="connsiteY6" fmla="*/ 5833 h 582376"/>
              <a:gd name="connsiteX7" fmla="*/ 5758326 w 5839504"/>
              <a:gd name="connsiteY7" fmla="*/ 223164 h 582376"/>
              <a:gd name="connsiteX8" fmla="*/ 5839504 w 5839504"/>
              <a:gd name="connsiteY8" fmla="*/ 74738 h 582376"/>
              <a:gd name="connsiteX9" fmla="*/ 5739113 w 5839504"/>
              <a:gd name="connsiteY9" fmla="*/ 413146 h 582376"/>
              <a:gd name="connsiteX10" fmla="*/ 5397109 w 5839504"/>
              <a:gd name="connsiteY10" fmla="*/ 217113 h 582376"/>
              <a:gd name="connsiteX11" fmla="*/ 4716213 w 5839504"/>
              <a:gd name="connsiteY11" fmla="*/ 38356 h 582376"/>
              <a:gd name="connsiteX12" fmla="*/ 3693675 w 5839504"/>
              <a:gd name="connsiteY12" fmla="*/ 172216 h 582376"/>
              <a:gd name="connsiteX13" fmla="*/ 2771699 w 5839504"/>
              <a:gd name="connsiteY13" fmla="*/ 289846 h 582376"/>
              <a:gd name="connsiteX14" fmla="*/ 1706708 w 5839504"/>
              <a:gd name="connsiteY14" fmla="*/ 363809 h 582376"/>
              <a:gd name="connsiteX15" fmla="*/ 1092477 w 5839504"/>
              <a:gd name="connsiteY15" fmla="*/ 414965 h 582376"/>
              <a:gd name="connsiteX16" fmla="*/ 183425 w 5839504"/>
              <a:gd name="connsiteY16" fmla="*/ 527260 h 582376"/>
              <a:gd name="connsiteX17" fmla="*/ 8884 w 5839504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39113 w 5758326"/>
              <a:gd name="connsiteY8" fmla="*/ 413146 h 582376"/>
              <a:gd name="connsiteX9" fmla="*/ 5397109 w 5758326"/>
              <a:gd name="connsiteY9" fmla="*/ 217113 h 582376"/>
              <a:gd name="connsiteX10" fmla="*/ 4716213 w 5758326"/>
              <a:gd name="connsiteY10" fmla="*/ 38356 h 582376"/>
              <a:gd name="connsiteX11" fmla="*/ 3693675 w 5758326"/>
              <a:gd name="connsiteY11" fmla="*/ 172216 h 582376"/>
              <a:gd name="connsiteX12" fmla="*/ 2771699 w 5758326"/>
              <a:gd name="connsiteY12" fmla="*/ 289846 h 582376"/>
              <a:gd name="connsiteX13" fmla="*/ 1706708 w 5758326"/>
              <a:gd name="connsiteY13" fmla="*/ 363809 h 582376"/>
              <a:gd name="connsiteX14" fmla="*/ 1092477 w 5758326"/>
              <a:gd name="connsiteY14" fmla="*/ 414965 h 582376"/>
              <a:gd name="connsiteX15" fmla="*/ 183425 w 5758326"/>
              <a:gd name="connsiteY15" fmla="*/ 527260 h 582376"/>
              <a:gd name="connsiteX16" fmla="*/ 8884 w 5758326"/>
              <a:gd name="connsiteY16" fmla="*/ 582375 h 582376"/>
              <a:gd name="connsiteX0" fmla="*/ 8884 w 5858990"/>
              <a:gd name="connsiteY0" fmla="*/ 582375 h 582376"/>
              <a:gd name="connsiteX1" fmla="*/ 217322 w 5858990"/>
              <a:gd name="connsiteY1" fmla="*/ 402311 h 582376"/>
              <a:gd name="connsiteX2" fmla="*/ 929480 w 5858990"/>
              <a:gd name="connsiteY2" fmla="*/ 304380 h 582376"/>
              <a:gd name="connsiteX3" fmla="*/ 2135214 w 5858990"/>
              <a:gd name="connsiteY3" fmla="*/ 78081 h 582376"/>
              <a:gd name="connsiteX4" fmla="*/ 3226077 w 5858990"/>
              <a:gd name="connsiteY4" fmla="*/ 67386 h 582376"/>
              <a:gd name="connsiteX5" fmla="*/ 4332215 w 5858990"/>
              <a:gd name="connsiteY5" fmla="*/ 10393 h 582376"/>
              <a:gd name="connsiteX6" fmla="*/ 5361195 w 5858990"/>
              <a:gd name="connsiteY6" fmla="*/ 5833 h 582376"/>
              <a:gd name="connsiteX7" fmla="*/ 5858990 w 5858990"/>
              <a:gd name="connsiteY7" fmla="*/ 107912 h 582376"/>
              <a:gd name="connsiteX8" fmla="*/ 5739113 w 5858990"/>
              <a:gd name="connsiteY8" fmla="*/ 413146 h 582376"/>
              <a:gd name="connsiteX9" fmla="*/ 5397109 w 5858990"/>
              <a:gd name="connsiteY9" fmla="*/ 217113 h 582376"/>
              <a:gd name="connsiteX10" fmla="*/ 4716213 w 5858990"/>
              <a:gd name="connsiteY10" fmla="*/ 38356 h 582376"/>
              <a:gd name="connsiteX11" fmla="*/ 3693675 w 5858990"/>
              <a:gd name="connsiteY11" fmla="*/ 172216 h 582376"/>
              <a:gd name="connsiteX12" fmla="*/ 2771699 w 5858990"/>
              <a:gd name="connsiteY12" fmla="*/ 289846 h 582376"/>
              <a:gd name="connsiteX13" fmla="*/ 1706708 w 5858990"/>
              <a:gd name="connsiteY13" fmla="*/ 363809 h 582376"/>
              <a:gd name="connsiteX14" fmla="*/ 1092477 w 5858990"/>
              <a:gd name="connsiteY14" fmla="*/ 414965 h 582376"/>
              <a:gd name="connsiteX15" fmla="*/ 183425 w 5858990"/>
              <a:gd name="connsiteY15" fmla="*/ 527260 h 582376"/>
              <a:gd name="connsiteX16" fmla="*/ 8884 w 5858990"/>
              <a:gd name="connsiteY16" fmla="*/ 582375 h 58237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739113 w 5858990"/>
              <a:gd name="connsiteY8" fmla="*/ 435036 h 604266"/>
              <a:gd name="connsiteX9" fmla="*/ 5397109 w 5858990"/>
              <a:gd name="connsiteY9" fmla="*/ 239003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71699 w 5858990"/>
              <a:gd name="connsiteY12" fmla="*/ 311736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739113 w 5858990"/>
              <a:gd name="connsiteY8" fmla="*/ 435036 h 604266"/>
              <a:gd name="connsiteX9" fmla="*/ 5397109 w 5858990"/>
              <a:gd name="connsiteY9" fmla="*/ 239003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71699 w 5858990"/>
              <a:gd name="connsiteY12" fmla="*/ 311736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676594 w 5858990"/>
              <a:gd name="connsiteY8" fmla="*/ 191967 h 604266"/>
              <a:gd name="connsiteX9" fmla="*/ 5397109 w 5858990"/>
              <a:gd name="connsiteY9" fmla="*/ 239003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71699 w 5858990"/>
              <a:gd name="connsiteY12" fmla="*/ 311736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676594 w 5858990"/>
              <a:gd name="connsiteY8" fmla="*/ 191967 h 604266"/>
              <a:gd name="connsiteX9" fmla="*/ 5243251 w 5858990"/>
              <a:gd name="connsiteY9" fmla="*/ 72208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71699 w 5858990"/>
              <a:gd name="connsiteY12" fmla="*/ 311736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700403 w 5858990"/>
              <a:gd name="connsiteY8" fmla="*/ 135087 h 604266"/>
              <a:gd name="connsiteX9" fmla="*/ 5243251 w 5858990"/>
              <a:gd name="connsiteY9" fmla="*/ 72208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71699 w 5858990"/>
              <a:gd name="connsiteY12" fmla="*/ 311736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700403 w 5858990"/>
              <a:gd name="connsiteY8" fmla="*/ 135087 h 604266"/>
              <a:gd name="connsiteX9" fmla="*/ 5243251 w 5858990"/>
              <a:gd name="connsiteY9" fmla="*/ 72208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65292 w 5858990"/>
              <a:gd name="connsiteY12" fmla="*/ 118308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700403 w 5858990"/>
              <a:gd name="connsiteY8" fmla="*/ 135087 h 604266"/>
              <a:gd name="connsiteX9" fmla="*/ 5243251 w 5858990"/>
              <a:gd name="connsiteY9" fmla="*/ 72208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65292 w 5858990"/>
              <a:gd name="connsiteY12" fmla="*/ 118308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136549 w 5858990"/>
              <a:gd name="connsiteY4" fmla="*/ 44333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700403 w 5858990"/>
              <a:gd name="connsiteY8" fmla="*/ 135087 h 604266"/>
              <a:gd name="connsiteX9" fmla="*/ 5243251 w 5858990"/>
              <a:gd name="connsiteY9" fmla="*/ 72208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65292 w 5858990"/>
              <a:gd name="connsiteY12" fmla="*/ 118308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6278 w 5904566"/>
              <a:gd name="connsiteY0" fmla="*/ 59757 h 549912"/>
              <a:gd name="connsiteX1" fmla="*/ 262898 w 5904566"/>
              <a:gd name="connsiteY1" fmla="*/ 424201 h 549912"/>
              <a:gd name="connsiteX2" fmla="*/ 975056 w 5904566"/>
              <a:gd name="connsiteY2" fmla="*/ 326270 h 549912"/>
              <a:gd name="connsiteX3" fmla="*/ 2180790 w 5904566"/>
              <a:gd name="connsiteY3" fmla="*/ 99971 h 549912"/>
              <a:gd name="connsiteX4" fmla="*/ 3182125 w 5904566"/>
              <a:gd name="connsiteY4" fmla="*/ 44333 h 549912"/>
              <a:gd name="connsiteX5" fmla="*/ 4377791 w 5904566"/>
              <a:gd name="connsiteY5" fmla="*/ 32283 h 549912"/>
              <a:gd name="connsiteX6" fmla="*/ 5368901 w 5904566"/>
              <a:gd name="connsiteY6" fmla="*/ 1310 h 549912"/>
              <a:gd name="connsiteX7" fmla="*/ 5904566 w 5904566"/>
              <a:gd name="connsiteY7" fmla="*/ 129802 h 549912"/>
              <a:gd name="connsiteX8" fmla="*/ 5745979 w 5904566"/>
              <a:gd name="connsiteY8" fmla="*/ 135087 h 549912"/>
              <a:gd name="connsiteX9" fmla="*/ 5288827 w 5904566"/>
              <a:gd name="connsiteY9" fmla="*/ 72208 h 549912"/>
              <a:gd name="connsiteX10" fmla="*/ 4761789 w 5904566"/>
              <a:gd name="connsiteY10" fmla="*/ 60246 h 549912"/>
              <a:gd name="connsiteX11" fmla="*/ 3739251 w 5904566"/>
              <a:gd name="connsiteY11" fmla="*/ 194106 h 549912"/>
              <a:gd name="connsiteX12" fmla="*/ 2810868 w 5904566"/>
              <a:gd name="connsiteY12" fmla="*/ 118308 h 549912"/>
              <a:gd name="connsiteX13" fmla="*/ 1752284 w 5904566"/>
              <a:gd name="connsiteY13" fmla="*/ 385699 h 549912"/>
              <a:gd name="connsiteX14" fmla="*/ 1138053 w 5904566"/>
              <a:gd name="connsiteY14" fmla="*/ 436855 h 549912"/>
              <a:gd name="connsiteX15" fmla="*/ 229001 w 5904566"/>
              <a:gd name="connsiteY15" fmla="*/ 549150 h 549912"/>
              <a:gd name="connsiteX16" fmla="*/ 6278 w 5904566"/>
              <a:gd name="connsiteY16" fmla="*/ 59757 h 549912"/>
              <a:gd name="connsiteX0" fmla="*/ -1 w 5898287"/>
              <a:gd name="connsiteY0" fmla="*/ 59757 h 549912"/>
              <a:gd name="connsiteX1" fmla="*/ 256544 w 5898287"/>
              <a:gd name="connsiteY1" fmla="*/ 158071 h 549912"/>
              <a:gd name="connsiteX2" fmla="*/ 256619 w 5898287"/>
              <a:gd name="connsiteY2" fmla="*/ 424201 h 549912"/>
              <a:gd name="connsiteX3" fmla="*/ 968777 w 5898287"/>
              <a:gd name="connsiteY3" fmla="*/ 326270 h 549912"/>
              <a:gd name="connsiteX4" fmla="*/ 2174511 w 5898287"/>
              <a:gd name="connsiteY4" fmla="*/ 99971 h 549912"/>
              <a:gd name="connsiteX5" fmla="*/ 3175846 w 5898287"/>
              <a:gd name="connsiteY5" fmla="*/ 44333 h 549912"/>
              <a:gd name="connsiteX6" fmla="*/ 4371512 w 5898287"/>
              <a:gd name="connsiteY6" fmla="*/ 32283 h 549912"/>
              <a:gd name="connsiteX7" fmla="*/ 5362622 w 5898287"/>
              <a:gd name="connsiteY7" fmla="*/ 1310 h 549912"/>
              <a:gd name="connsiteX8" fmla="*/ 5898287 w 5898287"/>
              <a:gd name="connsiteY8" fmla="*/ 129802 h 549912"/>
              <a:gd name="connsiteX9" fmla="*/ 5739700 w 5898287"/>
              <a:gd name="connsiteY9" fmla="*/ 135087 h 549912"/>
              <a:gd name="connsiteX10" fmla="*/ 5282548 w 5898287"/>
              <a:gd name="connsiteY10" fmla="*/ 72208 h 549912"/>
              <a:gd name="connsiteX11" fmla="*/ 4755510 w 5898287"/>
              <a:gd name="connsiteY11" fmla="*/ 60246 h 549912"/>
              <a:gd name="connsiteX12" fmla="*/ 3732972 w 5898287"/>
              <a:gd name="connsiteY12" fmla="*/ 194106 h 549912"/>
              <a:gd name="connsiteX13" fmla="*/ 2804589 w 5898287"/>
              <a:gd name="connsiteY13" fmla="*/ 118308 h 549912"/>
              <a:gd name="connsiteX14" fmla="*/ 1746005 w 5898287"/>
              <a:gd name="connsiteY14" fmla="*/ 385699 h 549912"/>
              <a:gd name="connsiteX15" fmla="*/ 1131774 w 5898287"/>
              <a:gd name="connsiteY15" fmla="*/ 436855 h 549912"/>
              <a:gd name="connsiteX16" fmla="*/ 222722 w 5898287"/>
              <a:gd name="connsiteY16" fmla="*/ 549150 h 549912"/>
              <a:gd name="connsiteX17" fmla="*/ -1 w 5898287"/>
              <a:gd name="connsiteY17" fmla="*/ 59757 h 549912"/>
              <a:gd name="connsiteX0" fmla="*/ 1 w 5898289"/>
              <a:gd name="connsiteY0" fmla="*/ 59757 h 549912"/>
              <a:gd name="connsiteX1" fmla="*/ 256546 w 5898289"/>
              <a:gd name="connsiteY1" fmla="*/ 158071 h 549912"/>
              <a:gd name="connsiteX2" fmla="*/ 575328 w 5898289"/>
              <a:gd name="connsiteY2" fmla="*/ 314055 h 549912"/>
              <a:gd name="connsiteX3" fmla="*/ 968779 w 5898289"/>
              <a:gd name="connsiteY3" fmla="*/ 326270 h 549912"/>
              <a:gd name="connsiteX4" fmla="*/ 2174513 w 5898289"/>
              <a:gd name="connsiteY4" fmla="*/ 99971 h 549912"/>
              <a:gd name="connsiteX5" fmla="*/ 3175848 w 5898289"/>
              <a:gd name="connsiteY5" fmla="*/ 44333 h 549912"/>
              <a:gd name="connsiteX6" fmla="*/ 4371514 w 5898289"/>
              <a:gd name="connsiteY6" fmla="*/ 32283 h 549912"/>
              <a:gd name="connsiteX7" fmla="*/ 5362624 w 5898289"/>
              <a:gd name="connsiteY7" fmla="*/ 1310 h 549912"/>
              <a:gd name="connsiteX8" fmla="*/ 5898289 w 5898289"/>
              <a:gd name="connsiteY8" fmla="*/ 129802 h 549912"/>
              <a:gd name="connsiteX9" fmla="*/ 5739702 w 5898289"/>
              <a:gd name="connsiteY9" fmla="*/ 135087 h 549912"/>
              <a:gd name="connsiteX10" fmla="*/ 5282550 w 5898289"/>
              <a:gd name="connsiteY10" fmla="*/ 72208 h 549912"/>
              <a:gd name="connsiteX11" fmla="*/ 4755512 w 5898289"/>
              <a:gd name="connsiteY11" fmla="*/ 60246 h 549912"/>
              <a:gd name="connsiteX12" fmla="*/ 3732974 w 5898289"/>
              <a:gd name="connsiteY12" fmla="*/ 194106 h 549912"/>
              <a:gd name="connsiteX13" fmla="*/ 2804591 w 5898289"/>
              <a:gd name="connsiteY13" fmla="*/ 118308 h 549912"/>
              <a:gd name="connsiteX14" fmla="*/ 1746007 w 5898289"/>
              <a:gd name="connsiteY14" fmla="*/ 385699 h 549912"/>
              <a:gd name="connsiteX15" fmla="*/ 1131776 w 5898289"/>
              <a:gd name="connsiteY15" fmla="*/ 436855 h 549912"/>
              <a:gd name="connsiteX16" fmla="*/ 222724 w 5898289"/>
              <a:gd name="connsiteY16" fmla="*/ 549150 h 549912"/>
              <a:gd name="connsiteX17" fmla="*/ 1 w 5898289"/>
              <a:gd name="connsiteY17" fmla="*/ 59757 h 549912"/>
              <a:gd name="connsiteX0" fmla="*/ -1 w 5898287"/>
              <a:gd name="connsiteY0" fmla="*/ 59757 h 549912"/>
              <a:gd name="connsiteX1" fmla="*/ 256544 w 5898287"/>
              <a:gd name="connsiteY1" fmla="*/ 158071 h 549912"/>
              <a:gd name="connsiteX2" fmla="*/ 968777 w 5898287"/>
              <a:gd name="connsiteY2" fmla="*/ 326270 h 549912"/>
              <a:gd name="connsiteX3" fmla="*/ 2174511 w 5898287"/>
              <a:gd name="connsiteY3" fmla="*/ 99971 h 549912"/>
              <a:gd name="connsiteX4" fmla="*/ 3175846 w 5898287"/>
              <a:gd name="connsiteY4" fmla="*/ 44333 h 549912"/>
              <a:gd name="connsiteX5" fmla="*/ 4371512 w 5898287"/>
              <a:gd name="connsiteY5" fmla="*/ 32283 h 549912"/>
              <a:gd name="connsiteX6" fmla="*/ 5362622 w 5898287"/>
              <a:gd name="connsiteY6" fmla="*/ 1310 h 549912"/>
              <a:gd name="connsiteX7" fmla="*/ 5898287 w 5898287"/>
              <a:gd name="connsiteY7" fmla="*/ 129802 h 549912"/>
              <a:gd name="connsiteX8" fmla="*/ 5739700 w 5898287"/>
              <a:gd name="connsiteY8" fmla="*/ 135087 h 549912"/>
              <a:gd name="connsiteX9" fmla="*/ 5282548 w 5898287"/>
              <a:gd name="connsiteY9" fmla="*/ 72208 h 549912"/>
              <a:gd name="connsiteX10" fmla="*/ 4755510 w 5898287"/>
              <a:gd name="connsiteY10" fmla="*/ 60246 h 549912"/>
              <a:gd name="connsiteX11" fmla="*/ 3732972 w 5898287"/>
              <a:gd name="connsiteY11" fmla="*/ 194106 h 549912"/>
              <a:gd name="connsiteX12" fmla="*/ 2804589 w 5898287"/>
              <a:gd name="connsiteY12" fmla="*/ 118308 h 549912"/>
              <a:gd name="connsiteX13" fmla="*/ 1746005 w 5898287"/>
              <a:gd name="connsiteY13" fmla="*/ 385699 h 549912"/>
              <a:gd name="connsiteX14" fmla="*/ 1131774 w 5898287"/>
              <a:gd name="connsiteY14" fmla="*/ 436855 h 549912"/>
              <a:gd name="connsiteX15" fmla="*/ 222722 w 5898287"/>
              <a:gd name="connsiteY15" fmla="*/ 549150 h 549912"/>
              <a:gd name="connsiteX16" fmla="*/ -1 w 5898287"/>
              <a:gd name="connsiteY16" fmla="*/ 59757 h 549912"/>
              <a:gd name="connsiteX0" fmla="*/ 1 w 5898289"/>
              <a:gd name="connsiteY0" fmla="*/ 59757 h 549912"/>
              <a:gd name="connsiteX1" fmla="*/ 256546 w 5898289"/>
              <a:gd name="connsiteY1" fmla="*/ 158071 h 549912"/>
              <a:gd name="connsiteX2" fmla="*/ 1218699 w 5898289"/>
              <a:gd name="connsiteY2" fmla="*/ 63167 h 549912"/>
              <a:gd name="connsiteX3" fmla="*/ 2174513 w 5898289"/>
              <a:gd name="connsiteY3" fmla="*/ 99971 h 549912"/>
              <a:gd name="connsiteX4" fmla="*/ 3175848 w 5898289"/>
              <a:gd name="connsiteY4" fmla="*/ 44333 h 549912"/>
              <a:gd name="connsiteX5" fmla="*/ 4371514 w 5898289"/>
              <a:gd name="connsiteY5" fmla="*/ 32283 h 549912"/>
              <a:gd name="connsiteX6" fmla="*/ 5362624 w 5898289"/>
              <a:gd name="connsiteY6" fmla="*/ 1310 h 549912"/>
              <a:gd name="connsiteX7" fmla="*/ 5898289 w 5898289"/>
              <a:gd name="connsiteY7" fmla="*/ 129802 h 549912"/>
              <a:gd name="connsiteX8" fmla="*/ 5739702 w 5898289"/>
              <a:gd name="connsiteY8" fmla="*/ 135087 h 549912"/>
              <a:gd name="connsiteX9" fmla="*/ 5282550 w 5898289"/>
              <a:gd name="connsiteY9" fmla="*/ 72208 h 549912"/>
              <a:gd name="connsiteX10" fmla="*/ 4755512 w 5898289"/>
              <a:gd name="connsiteY10" fmla="*/ 60246 h 549912"/>
              <a:gd name="connsiteX11" fmla="*/ 3732974 w 5898289"/>
              <a:gd name="connsiteY11" fmla="*/ 194106 h 549912"/>
              <a:gd name="connsiteX12" fmla="*/ 2804591 w 5898289"/>
              <a:gd name="connsiteY12" fmla="*/ 118308 h 549912"/>
              <a:gd name="connsiteX13" fmla="*/ 1746007 w 5898289"/>
              <a:gd name="connsiteY13" fmla="*/ 385699 h 549912"/>
              <a:gd name="connsiteX14" fmla="*/ 1131776 w 5898289"/>
              <a:gd name="connsiteY14" fmla="*/ 436855 h 549912"/>
              <a:gd name="connsiteX15" fmla="*/ 222724 w 5898289"/>
              <a:gd name="connsiteY15" fmla="*/ 549150 h 549912"/>
              <a:gd name="connsiteX16" fmla="*/ 1 w 5898289"/>
              <a:gd name="connsiteY16" fmla="*/ 59757 h 549912"/>
              <a:gd name="connsiteX0" fmla="*/ -1 w 5898287"/>
              <a:gd name="connsiteY0" fmla="*/ 59757 h 549912"/>
              <a:gd name="connsiteX1" fmla="*/ 252785 w 5898287"/>
              <a:gd name="connsiteY1" fmla="*/ 116956 h 549912"/>
              <a:gd name="connsiteX2" fmla="*/ 1218697 w 5898287"/>
              <a:gd name="connsiteY2" fmla="*/ 63167 h 549912"/>
              <a:gd name="connsiteX3" fmla="*/ 2174511 w 5898287"/>
              <a:gd name="connsiteY3" fmla="*/ 99971 h 549912"/>
              <a:gd name="connsiteX4" fmla="*/ 3175846 w 5898287"/>
              <a:gd name="connsiteY4" fmla="*/ 44333 h 549912"/>
              <a:gd name="connsiteX5" fmla="*/ 4371512 w 5898287"/>
              <a:gd name="connsiteY5" fmla="*/ 32283 h 549912"/>
              <a:gd name="connsiteX6" fmla="*/ 5362622 w 5898287"/>
              <a:gd name="connsiteY6" fmla="*/ 1310 h 549912"/>
              <a:gd name="connsiteX7" fmla="*/ 5898287 w 5898287"/>
              <a:gd name="connsiteY7" fmla="*/ 129802 h 549912"/>
              <a:gd name="connsiteX8" fmla="*/ 5739700 w 5898287"/>
              <a:gd name="connsiteY8" fmla="*/ 135087 h 549912"/>
              <a:gd name="connsiteX9" fmla="*/ 5282548 w 5898287"/>
              <a:gd name="connsiteY9" fmla="*/ 72208 h 549912"/>
              <a:gd name="connsiteX10" fmla="*/ 4755510 w 5898287"/>
              <a:gd name="connsiteY10" fmla="*/ 60246 h 549912"/>
              <a:gd name="connsiteX11" fmla="*/ 3732972 w 5898287"/>
              <a:gd name="connsiteY11" fmla="*/ 194106 h 549912"/>
              <a:gd name="connsiteX12" fmla="*/ 2804589 w 5898287"/>
              <a:gd name="connsiteY12" fmla="*/ 118308 h 549912"/>
              <a:gd name="connsiteX13" fmla="*/ 1746005 w 5898287"/>
              <a:gd name="connsiteY13" fmla="*/ 385699 h 549912"/>
              <a:gd name="connsiteX14" fmla="*/ 1131774 w 5898287"/>
              <a:gd name="connsiteY14" fmla="*/ 436855 h 549912"/>
              <a:gd name="connsiteX15" fmla="*/ 222722 w 5898287"/>
              <a:gd name="connsiteY15" fmla="*/ 549150 h 549912"/>
              <a:gd name="connsiteX16" fmla="*/ -1 w 5898287"/>
              <a:gd name="connsiteY16" fmla="*/ 59757 h 549912"/>
              <a:gd name="connsiteX0" fmla="*/ 1 w 5898289"/>
              <a:gd name="connsiteY0" fmla="*/ 59757 h 452612"/>
              <a:gd name="connsiteX1" fmla="*/ 252787 w 5898289"/>
              <a:gd name="connsiteY1" fmla="*/ 116956 h 452612"/>
              <a:gd name="connsiteX2" fmla="*/ 1218699 w 5898289"/>
              <a:gd name="connsiteY2" fmla="*/ 63167 h 452612"/>
              <a:gd name="connsiteX3" fmla="*/ 2174513 w 5898289"/>
              <a:gd name="connsiteY3" fmla="*/ 99971 h 452612"/>
              <a:gd name="connsiteX4" fmla="*/ 3175848 w 5898289"/>
              <a:gd name="connsiteY4" fmla="*/ 44333 h 452612"/>
              <a:gd name="connsiteX5" fmla="*/ 4371514 w 5898289"/>
              <a:gd name="connsiteY5" fmla="*/ 32283 h 452612"/>
              <a:gd name="connsiteX6" fmla="*/ 5362624 w 5898289"/>
              <a:gd name="connsiteY6" fmla="*/ 1310 h 452612"/>
              <a:gd name="connsiteX7" fmla="*/ 5898289 w 5898289"/>
              <a:gd name="connsiteY7" fmla="*/ 129802 h 452612"/>
              <a:gd name="connsiteX8" fmla="*/ 5739702 w 5898289"/>
              <a:gd name="connsiteY8" fmla="*/ 135087 h 452612"/>
              <a:gd name="connsiteX9" fmla="*/ 5282550 w 5898289"/>
              <a:gd name="connsiteY9" fmla="*/ 72208 h 452612"/>
              <a:gd name="connsiteX10" fmla="*/ 4755512 w 5898289"/>
              <a:gd name="connsiteY10" fmla="*/ 60246 h 452612"/>
              <a:gd name="connsiteX11" fmla="*/ 3732974 w 5898289"/>
              <a:gd name="connsiteY11" fmla="*/ 194106 h 452612"/>
              <a:gd name="connsiteX12" fmla="*/ 2804591 w 5898289"/>
              <a:gd name="connsiteY12" fmla="*/ 118308 h 452612"/>
              <a:gd name="connsiteX13" fmla="*/ 1746007 w 5898289"/>
              <a:gd name="connsiteY13" fmla="*/ 385699 h 452612"/>
              <a:gd name="connsiteX14" fmla="*/ 1131776 w 5898289"/>
              <a:gd name="connsiteY14" fmla="*/ 436855 h 452612"/>
              <a:gd name="connsiteX15" fmla="*/ 369054 w 5898289"/>
              <a:gd name="connsiteY15" fmla="*/ 157801 h 452612"/>
              <a:gd name="connsiteX16" fmla="*/ 1 w 5898289"/>
              <a:gd name="connsiteY16" fmla="*/ 59757 h 452612"/>
              <a:gd name="connsiteX0" fmla="*/ -1 w 5898287"/>
              <a:gd name="connsiteY0" fmla="*/ 59757 h 385744"/>
              <a:gd name="connsiteX1" fmla="*/ 252785 w 5898287"/>
              <a:gd name="connsiteY1" fmla="*/ 116956 h 385744"/>
              <a:gd name="connsiteX2" fmla="*/ 1218697 w 5898287"/>
              <a:gd name="connsiteY2" fmla="*/ 63167 h 385744"/>
              <a:gd name="connsiteX3" fmla="*/ 2174511 w 5898287"/>
              <a:gd name="connsiteY3" fmla="*/ 99971 h 385744"/>
              <a:gd name="connsiteX4" fmla="*/ 3175846 w 5898287"/>
              <a:gd name="connsiteY4" fmla="*/ 44333 h 385744"/>
              <a:gd name="connsiteX5" fmla="*/ 4371512 w 5898287"/>
              <a:gd name="connsiteY5" fmla="*/ 32283 h 385744"/>
              <a:gd name="connsiteX6" fmla="*/ 5362622 w 5898287"/>
              <a:gd name="connsiteY6" fmla="*/ 1310 h 385744"/>
              <a:gd name="connsiteX7" fmla="*/ 5898287 w 5898287"/>
              <a:gd name="connsiteY7" fmla="*/ 129802 h 385744"/>
              <a:gd name="connsiteX8" fmla="*/ 5739700 w 5898287"/>
              <a:gd name="connsiteY8" fmla="*/ 135087 h 385744"/>
              <a:gd name="connsiteX9" fmla="*/ 5282548 w 5898287"/>
              <a:gd name="connsiteY9" fmla="*/ 72208 h 385744"/>
              <a:gd name="connsiteX10" fmla="*/ 4755510 w 5898287"/>
              <a:gd name="connsiteY10" fmla="*/ 60246 h 385744"/>
              <a:gd name="connsiteX11" fmla="*/ 3732972 w 5898287"/>
              <a:gd name="connsiteY11" fmla="*/ 194106 h 385744"/>
              <a:gd name="connsiteX12" fmla="*/ 2804589 w 5898287"/>
              <a:gd name="connsiteY12" fmla="*/ 118308 h 385744"/>
              <a:gd name="connsiteX13" fmla="*/ 1746005 w 5898287"/>
              <a:gd name="connsiteY13" fmla="*/ 385699 h 385744"/>
              <a:gd name="connsiteX14" fmla="*/ 1298015 w 5898287"/>
              <a:gd name="connsiteY14" fmla="*/ 139883 h 385744"/>
              <a:gd name="connsiteX15" fmla="*/ 369052 w 5898287"/>
              <a:gd name="connsiteY15" fmla="*/ 157801 h 385744"/>
              <a:gd name="connsiteX16" fmla="*/ -1 w 5898287"/>
              <a:gd name="connsiteY16" fmla="*/ 59757 h 385744"/>
              <a:gd name="connsiteX0" fmla="*/ 1 w 5898289"/>
              <a:gd name="connsiteY0" fmla="*/ 59757 h 194942"/>
              <a:gd name="connsiteX1" fmla="*/ 252787 w 5898289"/>
              <a:gd name="connsiteY1" fmla="*/ 116956 h 194942"/>
              <a:gd name="connsiteX2" fmla="*/ 1218699 w 5898289"/>
              <a:gd name="connsiteY2" fmla="*/ 63167 h 194942"/>
              <a:gd name="connsiteX3" fmla="*/ 2174513 w 5898289"/>
              <a:gd name="connsiteY3" fmla="*/ 99971 h 194942"/>
              <a:gd name="connsiteX4" fmla="*/ 3175848 w 5898289"/>
              <a:gd name="connsiteY4" fmla="*/ 44333 h 194942"/>
              <a:gd name="connsiteX5" fmla="*/ 4371514 w 5898289"/>
              <a:gd name="connsiteY5" fmla="*/ 32283 h 194942"/>
              <a:gd name="connsiteX6" fmla="*/ 5362624 w 5898289"/>
              <a:gd name="connsiteY6" fmla="*/ 1310 h 194942"/>
              <a:gd name="connsiteX7" fmla="*/ 5898289 w 5898289"/>
              <a:gd name="connsiteY7" fmla="*/ 129802 h 194942"/>
              <a:gd name="connsiteX8" fmla="*/ 5739702 w 5898289"/>
              <a:gd name="connsiteY8" fmla="*/ 135087 h 194942"/>
              <a:gd name="connsiteX9" fmla="*/ 5282550 w 5898289"/>
              <a:gd name="connsiteY9" fmla="*/ 72208 h 194942"/>
              <a:gd name="connsiteX10" fmla="*/ 4755512 w 5898289"/>
              <a:gd name="connsiteY10" fmla="*/ 60246 h 194942"/>
              <a:gd name="connsiteX11" fmla="*/ 3732974 w 5898289"/>
              <a:gd name="connsiteY11" fmla="*/ 194106 h 194942"/>
              <a:gd name="connsiteX12" fmla="*/ 2804591 w 5898289"/>
              <a:gd name="connsiteY12" fmla="*/ 118308 h 194942"/>
              <a:gd name="connsiteX13" fmla="*/ 1948031 w 5898289"/>
              <a:gd name="connsiteY13" fmla="*/ 145176 h 194942"/>
              <a:gd name="connsiteX14" fmla="*/ 1298017 w 5898289"/>
              <a:gd name="connsiteY14" fmla="*/ 139883 h 194942"/>
              <a:gd name="connsiteX15" fmla="*/ 369054 w 5898289"/>
              <a:gd name="connsiteY15" fmla="*/ 157801 h 194942"/>
              <a:gd name="connsiteX16" fmla="*/ 1 w 5898289"/>
              <a:gd name="connsiteY16" fmla="*/ 59757 h 1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98289" h="194942">
                <a:moveTo>
                  <a:pt x="1" y="59757"/>
                </a:moveTo>
                <a:cubicBezTo>
                  <a:pt x="1763" y="34450"/>
                  <a:pt x="91324" y="72537"/>
                  <a:pt x="252787" y="116956"/>
                </a:cubicBezTo>
                <a:cubicBezTo>
                  <a:pt x="414250" y="161375"/>
                  <a:pt x="899038" y="72850"/>
                  <a:pt x="1218699" y="63167"/>
                </a:cubicBezTo>
                <a:cubicBezTo>
                  <a:pt x="1538360" y="53484"/>
                  <a:pt x="1848322" y="103110"/>
                  <a:pt x="2174513" y="99971"/>
                </a:cubicBezTo>
                <a:cubicBezTo>
                  <a:pt x="2500704" y="96832"/>
                  <a:pt x="3175848" y="44333"/>
                  <a:pt x="3175848" y="44333"/>
                </a:cubicBezTo>
                <a:lnTo>
                  <a:pt x="4371514" y="32283"/>
                </a:lnTo>
                <a:cubicBezTo>
                  <a:pt x="5107247" y="17812"/>
                  <a:pt x="4990091" y="-5820"/>
                  <a:pt x="5362624" y="1310"/>
                </a:cubicBezTo>
                <a:cubicBezTo>
                  <a:pt x="5620939" y="74940"/>
                  <a:pt x="5898289" y="129802"/>
                  <a:pt x="5898289" y="129802"/>
                </a:cubicBezTo>
                <a:lnTo>
                  <a:pt x="5739702" y="135087"/>
                </a:lnTo>
                <a:lnTo>
                  <a:pt x="5282550" y="72208"/>
                </a:lnTo>
                <a:lnTo>
                  <a:pt x="4755512" y="60246"/>
                </a:lnTo>
                <a:cubicBezTo>
                  <a:pt x="4464079" y="161071"/>
                  <a:pt x="4058127" y="184429"/>
                  <a:pt x="3732974" y="194106"/>
                </a:cubicBezTo>
                <a:cubicBezTo>
                  <a:pt x="3407821" y="203783"/>
                  <a:pt x="3102081" y="126463"/>
                  <a:pt x="2804591" y="118308"/>
                </a:cubicBezTo>
                <a:lnTo>
                  <a:pt x="1948031" y="145176"/>
                </a:lnTo>
                <a:cubicBezTo>
                  <a:pt x="1696935" y="148772"/>
                  <a:pt x="1561180" y="137779"/>
                  <a:pt x="1298017" y="139883"/>
                </a:cubicBezTo>
                <a:cubicBezTo>
                  <a:pt x="1034854" y="141987"/>
                  <a:pt x="566907" y="134629"/>
                  <a:pt x="369054" y="157801"/>
                </a:cubicBezTo>
                <a:cubicBezTo>
                  <a:pt x="171201" y="180973"/>
                  <a:pt x="1" y="59757"/>
                  <a:pt x="1" y="59757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 rot="21406770">
            <a:off x="2205904" y="3602975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Synovial Hypertrophy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 rot="453899">
            <a:off x="-2586198" y="2674471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800" dirty="0" smtClean="0">
                <a:solidFill>
                  <a:srgbClr val="FFFFFF"/>
                </a:solidFill>
              </a:rPr>
              <a:t>Synovial Sheath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175250" y="635635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2000" b="1" dirty="0" smtClean="0">
                <a:solidFill>
                  <a:srgbClr val="FFFFFF"/>
                </a:solidFill>
              </a:rPr>
              <a:t>Longitudinal Axis </a:t>
            </a:r>
            <a:endParaRPr lang="en-GB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2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4" grpId="0"/>
      <p:bldP spid="14" grpId="1"/>
      <p:bldP spid="15" grpId="0"/>
      <p:bldP spid="15" grpId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22" grpId="1"/>
      <p:bldP spid="23" grpId="0"/>
      <p:bldP spid="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083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Tibialis Posterior Tendon Tenosynovitis (Longitudinal Axis) 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07504" y="1484784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0306"/>
            <a:ext cx="2657636" cy="1767694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3923928" y="2266666"/>
            <a:ext cx="632742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sz="2800" dirty="0" smtClean="0">
                <a:solidFill>
                  <a:srgbClr val="FFFFFF"/>
                </a:solidFill>
              </a:rPr>
              <a:t>Tenosynovitis (Power Doppler)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168760"/>
            <a:ext cx="5210631" cy="33565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/>
          <a:stretch/>
        </p:blipFill>
        <p:spPr>
          <a:xfrm>
            <a:off x="107504" y="2101770"/>
            <a:ext cx="3528392" cy="2623374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auto">
          <a:xfrm flipV="1">
            <a:off x="105622" y="2914708"/>
            <a:ext cx="3529518" cy="1044046"/>
          </a:xfrm>
          <a:custGeom>
            <a:avLst/>
            <a:gdLst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0 w 3455194"/>
              <a:gd name="connsiteY0" fmla="*/ 53181 h 490537"/>
              <a:gd name="connsiteX1" fmla="*/ 638175 w 3455194"/>
              <a:gd name="connsiteY1" fmla="*/ 96043 h 490537"/>
              <a:gd name="connsiteX2" fmla="*/ 1852613 w 3455194"/>
              <a:gd name="connsiteY2" fmla="*/ 53181 h 490537"/>
              <a:gd name="connsiteX3" fmla="*/ 3152775 w 3455194"/>
              <a:gd name="connsiteY3" fmla="*/ 76993 h 490537"/>
              <a:gd name="connsiteX4" fmla="*/ 3452813 w 3455194"/>
              <a:gd name="connsiteY4" fmla="*/ 67468 h 490537"/>
              <a:gd name="connsiteX5" fmla="*/ 3452813 w 3455194"/>
              <a:gd name="connsiteY5" fmla="*/ 67468 h 490537"/>
              <a:gd name="connsiteX6" fmla="*/ 3452813 w 3455194"/>
              <a:gd name="connsiteY6" fmla="*/ 219868 h 490537"/>
              <a:gd name="connsiteX7" fmla="*/ 3438525 w 3455194"/>
              <a:gd name="connsiteY7" fmla="*/ 219868 h 490537"/>
              <a:gd name="connsiteX8" fmla="*/ 3105150 w 3455194"/>
              <a:gd name="connsiteY8" fmla="*/ 281781 h 490537"/>
              <a:gd name="connsiteX9" fmla="*/ 2481263 w 3455194"/>
              <a:gd name="connsiteY9" fmla="*/ 334168 h 490537"/>
              <a:gd name="connsiteX10" fmla="*/ 1824038 w 3455194"/>
              <a:gd name="connsiteY10" fmla="*/ 372268 h 490537"/>
              <a:gd name="connsiteX11" fmla="*/ 1457325 w 3455194"/>
              <a:gd name="connsiteY11" fmla="*/ 448468 h 490537"/>
              <a:gd name="connsiteX12" fmla="*/ 1062038 w 3455194"/>
              <a:gd name="connsiteY12" fmla="*/ 486568 h 490537"/>
              <a:gd name="connsiteX13" fmla="*/ 809625 w 3455194"/>
              <a:gd name="connsiteY13" fmla="*/ 472281 h 490537"/>
              <a:gd name="connsiteX14" fmla="*/ 500063 w 3455194"/>
              <a:gd name="connsiteY14" fmla="*/ 448468 h 490537"/>
              <a:gd name="connsiteX15" fmla="*/ 204788 w 3455194"/>
              <a:gd name="connsiteY15" fmla="*/ 415131 h 490537"/>
              <a:gd name="connsiteX16" fmla="*/ 19050 w 3455194"/>
              <a:gd name="connsiteY16" fmla="*/ 415131 h 490537"/>
              <a:gd name="connsiteX17" fmla="*/ 19050 w 3455194"/>
              <a:gd name="connsiteY17" fmla="*/ 415131 h 490537"/>
              <a:gd name="connsiteX18" fmla="*/ 0 w 3455194"/>
              <a:gd name="connsiteY18" fmla="*/ 53181 h 490537"/>
              <a:gd name="connsiteX0" fmla="*/ 0 w 3455194"/>
              <a:gd name="connsiteY0" fmla="*/ 3175 h 440531"/>
              <a:gd name="connsiteX1" fmla="*/ 638175 w 3455194"/>
              <a:gd name="connsiteY1" fmla="*/ 46037 h 440531"/>
              <a:gd name="connsiteX2" fmla="*/ 1852613 w 3455194"/>
              <a:gd name="connsiteY2" fmla="*/ 3175 h 440531"/>
              <a:gd name="connsiteX3" fmla="*/ 3152775 w 3455194"/>
              <a:gd name="connsiteY3" fmla="*/ 26987 h 440531"/>
              <a:gd name="connsiteX4" fmla="*/ 3452813 w 3455194"/>
              <a:gd name="connsiteY4" fmla="*/ 17462 h 440531"/>
              <a:gd name="connsiteX5" fmla="*/ 3452813 w 3455194"/>
              <a:gd name="connsiteY5" fmla="*/ 17462 h 440531"/>
              <a:gd name="connsiteX6" fmla="*/ 3452813 w 3455194"/>
              <a:gd name="connsiteY6" fmla="*/ 169862 h 440531"/>
              <a:gd name="connsiteX7" fmla="*/ 3438525 w 3455194"/>
              <a:gd name="connsiteY7" fmla="*/ 169862 h 440531"/>
              <a:gd name="connsiteX8" fmla="*/ 3105150 w 3455194"/>
              <a:gd name="connsiteY8" fmla="*/ 231775 h 440531"/>
              <a:gd name="connsiteX9" fmla="*/ 2481263 w 3455194"/>
              <a:gd name="connsiteY9" fmla="*/ 284162 h 440531"/>
              <a:gd name="connsiteX10" fmla="*/ 1824038 w 3455194"/>
              <a:gd name="connsiteY10" fmla="*/ 322262 h 440531"/>
              <a:gd name="connsiteX11" fmla="*/ 1457325 w 3455194"/>
              <a:gd name="connsiteY11" fmla="*/ 398462 h 440531"/>
              <a:gd name="connsiteX12" fmla="*/ 1062038 w 3455194"/>
              <a:gd name="connsiteY12" fmla="*/ 436562 h 440531"/>
              <a:gd name="connsiteX13" fmla="*/ 809625 w 3455194"/>
              <a:gd name="connsiteY13" fmla="*/ 422275 h 440531"/>
              <a:gd name="connsiteX14" fmla="*/ 500063 w 3455194"/>
              <a:gd name="connsiteY14" fmla="*/ 398462 h 440531"/>
              <a:gd name="connsiteX15" fmla="*/ 204788 w 3455194"/>
              <a:gd name="connsiteY15" fmla="*/ 365125 h 440531"/>
              <a:gd name="connsiteX16" fmla="*/ 19050 w 3455194"/>
              <a:gd name="connsiteY16" fmla="*/ 365125 h 440531"/>
              <a:gd name="connsiteX17" fmla="*/ 19050 w 3455194"/>
              <a:gd name="connsiteY17" fmla="*/ 365125 h 440531"/>
              <a:gd name="connsiteX18" fmla="*/ 0 w 3455194"/>
              <a:gd name="connsiteY18" fmla="*/ 3175 h 440531"/>
              <a:gd name="connsiteX0" fmla="*/ 256902 w 3434824"/>
              <a:gd name="connsiteY0" fmla="*/ 14421 h 434234"/>
              <a:gd name="connsiteX1" fmla="*/ 619127 w 3434824"/>
              <a:gd name="connsiteY1" fmla="*/ 43145 h 434234"/>
              <a:gd name="connsiteX2" fmla="*/ 1833565 w 3434824"/>
              <a:gd name="connsiteY2" fmla="*/ 283 h 434234"/>
              <a:gd name="connsiteX3" fmla="*/ 3133727 w 3434824"/>
              <a:gd name="connsiteY3" fmla="*/ 24095 h 434234"/>
              <a:gd name="connsiteX4" fmla="*/ 3433765 w 3434824"/>
              <a:gd name="connsiteY4" fmla="*/ 14570 h 434234"/>
              <a:gd name="connsiteX5" fmla="*/ 3433765 w 3434824"/>
              <a:gd name="connsiteY5" fmla="*/ 14570 h 434234"/>
              <a:gd name="connsiteX6" fmla="*/ 3433765 w 3434824"/>
              <a:gd name="connsiteY6" fmla="*/ 166970 h 434234"/>
              <a:gd name="connsiteX7" fmla="*/ 3419477 w 3434824"/>
              <a:gd name="connsiteY7" fmla="*/ 166970 h 434234"/>
              <a:gd name="connsiteX8" fmla="*/ 3086102 w 3434824"/>
              <a:gd name="connsiteY8" fmla="*/ 228883 h 434234"/>
              <a:gd name="connsiteX9" fmla="*/ 2462215 w 3434824"/>
              <a:gd name="connsiteY9" fmla="*/ 281270 h 434234"/>
              <a:gd name="connsiteX10" fmla="*/ 1804990 w 3434824"/>
              <a:gd name="connsiteY10" fmla="*/ 319370 h 434234"/>
              <a:gd name="connsiteX11" fmla="*/ 1438277 w 3434824"/>
              <a:gd name="connsiteY11" fmla="*/ 395570 h 434234"/>
              <a:gd name="connsiteX12" fmla="*/ 1042990 w 3434824"/>
              <a:gd name="connsiteY12" fmla="*/ 433670 h 434234"/>
              <a:gd name="connsiteX13" fmla="*/ 790577 w 3434824"/>
              <a:gd name="connsiteY13" fmla="*/ 419383 h 434234"/>
              <a:gd name="connsiteX14" fmla="*/ 481015 w 3434824"/>
              <a:gd name="connsiteY14" fmla="*/ 395570 h 434234"/>
              <a:gd name="connsiteX15" fmla="*/ 185740 w 3434824"/>
              <a:gd name="connsiteY15" fmla="*/ 362233 h 434234"/>
              <a:gd name="connsiteX16" fmla="*/ 2 w 3434824"/>
              <a:gd name="connsiteY16" fmla="*/ 362233 h 434234"/>
              <a:gd name="connsiteX17" fmla="*/ 2 w 3434824"/>
              <a:gd name="connsiteY17" fmla="*/ 362233 h 434234"/>
              <a:gd name="connsiteX18" fmla="*/ 256902 w 3434824"/>
              <a:gd name="connsiteY18" fmla="*/ 14421 h 434234"/>
              <a:gd name="connsiteX0" fmla="*/ 256900 w 3434821"/>
              <a:gd name="connsiteY0" fmla="*/ 14421 h 434234"/>
              <a:gd name="connsiteX1" fmla="*/ 619125 w 3434821"/>
              <a:gd name="connsiteY1" fmla="*/ 43145 h 434234"/>
              <a:gd name="connsiteX2" fmla="*/ 1833563 w 3434821"/>
              <a:gd name="connsiteY2" fmla="*/ 283 h 434234"/>
              <a:gd name="connsiteX3" fmla="*/ 3133725 w 3434821"/>
              <a:gd name="connsiteY3" fmla="*/ 24095 h 434234"/>
              <a:gd name="connsiteX4" fmla="*/ 3433763 w 3434821"/>
              <a:gd name="connsiteY4" fmla="*/ 14570 h 434234"/>
              <a:gd name="connsiteX5" fmla="*/ 3433763 w 3434821"/>
              <a:gd name="connsiteY5" fmla="*/ 14570 h 434234"/>
              <a:gd name="connsiteX6" fmla="*/ 3433763 w 3434821"/>
              <a:gd name="connsiteY6" fmla="*/ 166970 h 434234"/>
              <a:gd name="connsiteX7" fmla="*/ 3419475 w 3434821"/>
              <a:gd name="connsiteY7" fmla="*/ 166970 h 434234"/>
              <a:gd name="connsiteX8" fmla="*/ 3086100 w 3434821"/>
              <a:gd name="connsiteY8" fmla="*/ 228883 h 434234"/>
              <a:gd name="connsiteX9" fmla="*/ 2462213 w 3434821"/>
              <a:gd name="connsiteY9" fmla="*/ 281270 h 434234"/>
              <a:gd name="connsiteX10" fmla="*/ 1804988 w 3434821"/>
              <a:gd name="connsiteY10" fmla="*/ 319370 h 434234"/>
              <a:gd name="connsiteX11" fmla="*/ 1438275 w 3434821"/>
              <a:gd name="connsiteY11" fmla="*/ 395570 h 434234"/>
              <a:gd name="connsiteX12" fmla="*/ 1042988 w 3434821"/>
              <a:gd name="connsiteY12" fmla="*/ 433670 h 434234"/>
              <a:gd name="connsiteX13" fmla="*/ 790575 w 3434821"/>
              <a:gd name="connsiteY13" fmla="*/ 419383 h 434234"/>
              <a:gd name="connsiteX14" fmla="*/ 481013 w 3434821"/>
              <a:gd name="connsiteY14" fmla="*/ 395570 h 434234"/>
              <a:gd name="connsiteX15" fmla="*/ 185738 w 3434821"/>
              <a:gd name="connsiteY15" fmla="*/ 362233 h 434234"/>
              <a:gd name="connsiteX16" fmla="*/ 0 w 3434821"/>
              <a:gd name="connsiteY16" fmla="*/ 362233 h 434234"/>
              <a:gd name="connsiteX17" fmla="*/ 232833 w 3434821"/>
              <a:gd name="connsiteY17" fmla="*/ 358698 h 434234"/>
              <a:gd name="connsiteX18" fmla="*/ 256900 w 3434821"/>
              <a:gd name="connsiteY18" fmla="*/ 14421 h 434234"/>
              <a:gd name="connsiteX0" fmla="*/ 256900 w 3434821"/>
              <a:gd name="connsiteY0" fmla="*/ 14421 h 419383"/>
              <a:gd name="connsiteX1" fmla="*/ 619125 w 3434821"/>
              <a:gd name="connsiteY1" fmla="*/ 43145 h 419383"/>
              <a:gd name="connsiteX2" fmla="*/ 1833563 w 3434821"/>
              <a:gd name="connsiteY2" fmla="*/ 283 h 419383"/>
              <a:gd name="connsiteX3" fmla="*/ 3133725 w 3434821"/>
              <a:gd name="connsiteY3" fmla="*/ 24095 h 419383"/>
              <a:gd name="connsiteX4" fmla="*/ 3433763 w 3434821"/>
              <a:gd name="connsiteY4" fmla="*/ 14570 h 419383"/>
              <a:gd name="connsiteX5" fmla="*/ 3433763 w 3434821"/>
              <a:gd name="connsiteY5" fmla="*/ 14570 h 419383"/>
              <a:gd name="connsiteX6" fmla="*/ 3433763 w 3434821"/>
              <a:gd name="connsiteY6" fmla="*/ 166970 h 419383"/>
              <a:gd name="connsiteX7" fmla="*/ 3419475 w 3434821"/>
              <a:gd name="connsiteY7" fmla="*/ 166970 h 419383"/>
              <a:gd name="connsiteX8" fmla="*/ 3086100 w 3434821"/>
              <a:gd name="connsiteY8" fmla="*/ 228883 h 419383"/>
              <a:gd name="connsiteX9" fmla="*/ 2462213 w 3434821"/>
              <a:gd name="connsiteY9" fmla="*/ 281270 h 419383"/>
              <a:gd name="connsiteX10" fmla="*/ 1804988 w 3434821"/>
              <a:gd name="connsiteY10" fmla="*/ 319370 h 419383"/>
              <a:gd name="connsiteX11" fmla="*/ 1438275 w 3434821"/>
              <a:gd name="connsiteY11" fmla="*/ 395570 h 419383"/>
              <a:gd name="connsiteX12" fmla="*/ 1094728 w 3434821"/>
              <a:gd name="connsiteY12" fmla="*/ 398325 h 419383"/>
              <a:gd name="connsiteX13" fmla="*/ 790575 w 3434821"/>
              <a:gd name="connsiteY13" fmla="*/ 419383 h 419383"/>
              <a:gd name="connsiteX14" fmla="*/ 481013 w 3434821"/>
              <a:gd name="connsiteY14" fmla="*/ 395570 h 419383"/>
              <a:gd name="connsiteX15" fmla="*/ 185738 w 3434821"/>
              <a:gd name="connsiteY15" fmla="*/ 362233 h 419383"/>
              <a:gd name="connsiteX16" fmla="*/ 0 w 3434821"/>
              <a:gd name="connsiteY16" fmla="*/ 362233 h 419383"/>
              <a:gd name="connsiteX17" fmla="*/ 232833 w 3434821"/>
              <a:gd name="connsiteY17" fmla="*/ 358698 h 419383"/>
              <a:gd name="connsiteX18" fmla="*/ 256900 w 3434821"/>
              <a:gd name="connsiteY18" fmla="*/ 14421 h 419383"/>
              <a:gd name="connsiteX0" fmla="*/ 256900 w 3434821"/>
              <a:gd name="connsiteY0" fmla="*/ 14421 h 419383"/>
              <a:gd name="connsiteX1" fmla="*/ 619125 w 3434821"/>
              <a:gd name="connsiteY1" fmla="*/ 43145 h 419383"/>
              <a:gd name="connsiteX2" fmla="*/ 1833563 w 3434821"/>
              <a:gd name="connsiteY2" fmla="*/ 283 h 419383"/>
              <a:gd name="connsiteX3" fmla="*/ 3133725 w 3434821"/>
              <a:gd name="connsiteY3" fmla="*/ 24095 h 419383"/>
              <a:gd name="connsiteX4" fmla="*/ 3433763 w 3434821"/>
              <a:gd name="connsiteY4" fmla="*/ 14570 h 419383"/>
              <a:gd name="connsiteX5" fmla="*/ 3433763 w 3434821"/>
              <a:gd name="connsiteY5" fmla="*/ 14570 h 419383"/>
              <a:gd name="connsiteX6" fmla="*/ 3433763 w 3434821"/>
              <a:gd name="connsiteY6" fmla="*/ 166970 h 419383"/>
              <a:gd name="connsiteX7" fmla="*/ 3419475 w 3434821"/>
              <a:gd name="connsiteY7" fmla="*/ 166970 h 419383"/>
              <a:gd name="connsiteX8" fmla="*/ 3086100 w 3434821"/>
              <a:gd name="connsiteY8" fmla="*/ 228883 h 419383"/>
              <a:gd name="connsiteX9" fmla="*/ 2462213 w 3434821"/>
              <a:gd name="connsiteY9" fmla="*/ 281270 h 419383"/>
              <a:gd name="connsiteX10" fmla="*/ 1804988 w 3434821"/>
              <a:gd name="connsiteY10" fmla="*/ 319370 h 419383"/>
              <a:gd name="connsiteX11" fmla="*/ 1533133 w 3434821"/>
              <a:gd name="connsiteY11" fmla="*/ 360225 h 419383"/>
              <a:gd name="connsiteX12" fmla="*/ 1094728 w 3434821"/>
              <a:gd name="connsiteY12" fmla="*/ 398325 h 419383"/>
              <a:gd name="connsiteX13" fmla="*/ 790575 w 3434821"/>
              <a:gd name="connsiteY13" fmla="*/ 419383 h 419383"/>
              <a:gd name="connsiteX14" fmla="*/ 481013 w 3434821"/>
              <a:gd name="connsiteY14" fmla="*/ 395570 h 419383"/>
              <a:gd name="connsiteX15" fmla="*/ 185738 w 3434821"/>
              <a:gd name="connsiteY15" fmla="*/ 362233 h 419383"/>
              <a:gd name="connsiteX16" fmla="*/ 0 w 3434821"/>
              <a:gd name="connsiteY16" fmla="*/ 362233 h 419383"/>
              <a:gd name="connsiteX17" fmla="*/ 232833 w 3434821"/>
              <a:gd name="connsiteY17" fmla="*/ 358698 h 419383"/>
              <a:gd name="connsiteX18" fmla="*/ 256900 w 3434821"/>
              <a:gd name="connsiteY18" fmla="*/ 14421 h 419383"/>
              <a:gd name="connsiteX0" fmla="*/ 256900 w 3434821"/>
              <a:gd name="connsiteY0" fmla="*/ 129 h 405091"/>
              <a:gd name="connsiteX1" fmla="*/ 619125 w 3434821"/>
              <a:gd name="connsiteY1" fmla="*/ 28853 h 405091"/>
              <a:gd name="connsiteX2" fmla="*/ 1824939 w 3434821"/>
              <a:gd name="connsiteY2" fmla="*/ 74353 h 405091"/>
              <a:gd name="connsiteX3" fmla="*/ 3133725 w 3434821"/>
              <a:gd name="connsiteY3" fmla="*/ 9803 h 405091"/>
              <a:gd name="connsiteX4" fmla="*/ 3433763 w 3434821"/>
              <a:gd name="connsiteY4" fmla="*/ 278 h 405091"/>
              <a:gd name="connsiteX5" fmla="*/ 3433763 w 3434821"/>
              <a:gd name="connsiteY5" fmla="*/ 278 h 405091"/>
              <a:gd name="connsiteX6" fmla="*/ 3433763 w 3434821"/>
              <a:gd name="connsiteY6" fmla="*/ 152678 h 405091"/>
              <a:gd name="connsiteX7" fmla="*/ 3419475 w 3434821"/>
              <a:gd name="connsiteY7" fmla="*/ 152678 h 405091"/>
              <a:gd name="connsiteX8" fmla="*/ 3086100 w 3434821"/>
              <a:gd name="connsiteY8" fmla="*/ 214591 h 405091"/>
              <a:gd name="connsiteX9" fmla="*/ 2462213 w 3434821"/>
              <a:gd name="connsiteY9" fmla="*/ 266978 h 405091"/>
              <a:gd name="connsiteX10" fmla="*/ 1804988 w 3434821"/>
              <a:gd name="connsiteY10" fmla="*/ 305078 h 405091"/>
              <a:gd name="connsiteX11" fmla="*/ 1533133 w 3434821"/>
              <a:gd name="connsiteY11" fmla="*/ 345933 h 405091"/>
              <a:gd name="connsiteX12" fmla="*/ 1094728 w 3434821"/>
              <a:gd name="connsiteY12" fmla="*/ 384033 h 405091"/>
              <a:gd name="connsiteX13" fmla="*/ 790575 w 3434821"/>
              <a:gd name="connsiteY13" fmla="*/ 405091 h 405091"/>
              <a:gd name="connsiteX14" fmla="*/ 481013 w 3434821"/>
              <a:gd name="connsiteY14" fmla="*/ 381278 h 405091"/>
              <a:gd name="connsiteX15" fmla="*/ 185738 w 3434821"/>
              <a:gd name="connsiteY15" fmla="*/ 347941 h 405091"/>
              <a:gd name="connsiteX16" fmla="*/ 0 w 3434821"/>
              <a:gd name="connsiteY16" fmla="*/ 347941 h 405091"/>
              <a:gd name="connsiteX17" fmla="*/ 232833 w 3434821"/>
              <a:gd name="connsiteY17" fmla="*/ 344406 h 405091"/>
              <a:gd name="connsiteX18" fmla="*/ 256900 w 3434821"/>
              <a:gd name="connsiteY18" fmla="*/ 129 h 405091"/>
              <a:gd name="connsiteX0" fmla="*/ 256900 w 3435460"/>
              <a:gd name="connsiteY0" fmla="*/ 129 h 405091"/>
              <a:gd name="connsiteX1" fmla="*/ 619125 w 3435460"/>
              <a:gd name="connsiteY1" fmla="*/ 28853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56900 w 3435460"/>
              <a:gd name="connsiteY18" fmla="*/ 129 h 405091"/>
              <a:gd name="connsiteX0" fmla="*/ 248276 w 3435460"/>
              <a:gd name="connsiteY0" fmla="*/ 88491 h 405091"/>
              <a:gd name="connsiteX1" fmla="*/ 619125 w 3435460"/>
              <a:gd name="connsiteY1" fmla="*/ 28853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57100 w 3435460"/>
              <a:gd name="connsiteY1" fmla="*/ 92474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57100 w 3435460"/>
              <a:gd name="connsiteY1" fmla="*/ 92474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65523 w 3435460"/>
              <a:gd name="connsiteY0" fmla="*/ 130905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65523 w 3435460"/>
              <a:gd name="connsiteY18" fmla="*/ 130905 h 405091"/>
              <a:gd name="connsiteX0" fmla="*/ 265523 w 3435460"/>
              <a:gd name="connsiteY0" fmla="*/ 130905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103352 w 3435460"/>
              <a:gd name="connsiteY12" fmla="*/ 355757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65523 w 3435460"/>
              <a:gd name="connsiteY18" fmla="*/ 130905 h 405091"/>
              <a:gd name="connsiteX0" fmla="*/ 265523 w 3435460"/>
              <a:gd name="connsiteY0" fmla="*/ 130905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50380 w 3435460"/>
              <a:gd name="connsiteY11" fmla="*/ 331795 h 405091"/>
              <a:gd name="connsiteX12" fmla="*/ 1103352 w 3435460"/>
              <a:gd name="connsiteY12" fmla="*/ 355757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65523 w 3435460"/>
              <a:gd name="connsiteY18" fmla="*/ 130905 h 405091"/>
              <a:gd name="connsiteX0" fmla="*/ 265523 w 3435460"/>
              <a:gd name="connsiteY0" fmla="*/ 130905 h 387419"/>
              <a:gd name="connsiteX1" fmla="*/ 748477 w 3435460"/>
              <a:gd name="connsiteY1" fmla="*/ 120750 h 387419"/>
              <a:gd name="connsiteX2" fmla="*/ 1824939 w 3435460"/>
              <a:gd name="connsiteY2" fmla="*/ 74353 h 387419"/>
              <a:gd name="connsiteX3" fmla="*/ 3133725 w 3435460"/>
              <a:gd name="connsiteY3" fmla="*/ 9803 h 387419"/>
              <a:gd name="connsiteX4" fmla="*/ 3433763 w 3435460"/>
              <a:gd name="connsiteY4" fmla="*/ 278 h 387419"/>
              <a:gd name="connsiteX5" fmla="*/ 3433763 w 3435460"/>
              <a:gd name="connsiteY5" fmla="*/ 278 h 387419"/>
              <a:gd name="connsiteX6" fmla="*/ 3433763 w 3435460"/>
              <a:gd name="connsiteY6" fmla="*/ 152678 h 387419"/>
              <a:gd name="connsiteX7" fmla="*/ 3410852 w 3435460"/>
              <a:gd name="connsiteY7" fmla="*/ 191557 h 387419"/>
              <a:gd name="connsiteX8" fmla="*/ 3086100 w 3435460"/>
              <a:gd name="connsiteY8" fmla="*/ 214591 h 387419"/>
              <a:gd name="connsiteX9" fmla="*/ 2462213 w 3435460"/>
              <a:gd name="connsiteY9" fmla="*/ 266978 h 387419"/>
              <a:gd name="connsiteX10" fmla="*/ 1804988 w 3435460"/>
              <a:gd name="connsiteY10" fmla="*/ 305078 h 387419"/>
              <a:gd name="connsiteX11" fmla="*/ 1550380 w 3435460"/>
              <a:gd name="connsiteY11" fmla="*/ 331795 h 387419"/>
              <a:gd name="connsiteX12" fmla="*/ 1103352 w 3435460"/>
              <a:gd name="connsiteY12" fmla="*/ 355757 h 387419"/>
              <a:gd name="connsiteX13" fmla="*/ 781951 w 3435460"/>
              <a:gd name="connsiteY13" fmla="*/ 387419 h 387419"/>
              <a:gd name="connsiteX14" fmla="*/ 481013 w 3435460"/>
              <a:gd name="connsiteY14" fmla="*/ 381278 h 387419"/>
              <a:gd name="connsiteX15" fmla="*/ 185738 w 3435460"/>
              <a:gd name="connsiteY15" fmla="*/ 347941 h 387419"/>
              <a:gd name="connsiteX16" fmla="*/ 0 w 3435460"/>
              <a:gd name="connsiteY16" fmla="*/ 347941 h 387419"/>
              <a:gd name="connsiteX17" fmla="*/ 232833 w 3435460"/>
              <a:gd name="connsiteY17" fmla="*/ 344406 h 387419"/>
              <a:gd name="connsiteX18" fmla="*/ 265523 w 3435460"/>
              <a:gd name="connsiteY18" fmla="*/ 130905 h 387419"/>
              <a:gd name="connsiteX0" fmla="*/ 92081 w 3262018"/>
              <a:gd name="connsiteY0" fmla="*/ 130905 h 387419"/>
              <a:gd name="connsiteX1" fmla="*/ 575035 w 3262018"/>
              <a:gd name="connsiteY1" fmla="*/ 120750 h 387419"/>
              <a:gd name="connsiteX2" fmla="*/ 1651497 w 3262018"/>
              <a:gd name="connsiteY2" fmla="*/ 74353 h 387419"/>
              <a:gd name="connsiteX3" fmla="*/ 2960283 w 3262018"/>
              <a:gd name="connsiteY3" fmla="*/ 9803 h 387419"/>
              <a:gd name="connsiteX4" fmla="*/ 3260321 w 3262018"/>
              <a:gd name="connsiteY4" fmla="*/ 278 h 387419"/>
              <a:gd name="connsiteX5" fmla="*/ 3260321 w 3262018"/>
              <a:gd name="connsiteY5" fmla="*/ 278 h 387419"/>
              <a:gd name="connsiteX6" fmla="*/ 3260321 w 3262018"/>
              <a:gd name="connsiteY6" fmla="*/ 152678 h 387419"/>
              <a:gd name="connsiteX7" fmla="*/ 3237410 w 3262018"/>
              <a:gd name="connsiteY7" fmla="*/ 191557 h 387419"/>
              <a:gd name="connsiteX8" fmla="*/ 2912658 w 3262018"/>
              <a:gd name="connsiteY8" fmla="*/ 214591 h 387419"/>
              <a:gd name="connsiteX9" fmla="*/ 2288771 w 3262018"/>
              <a:gd name="connsiteY9" fmla="*/ 266978 h 387419"/>
              <a:gd name="connsiteX10" fmla="*/ 1631546 w 3262018"/>
              <a:gd name="connsiteY10" fmla="*/ 305078 h 387419"/>
              <a:gd name="connsiteX11" fmla="*/ 1376938 w 3262018"/>
              <a:gd name="connsiteY11" fmla="*/ 331795 h 387419"/>
              <a:gd name="connsiteX12" fmla="*/ 929910 w 3262018"/>
              <a:gd name="connsiteY12" fmla="*/ 355757 h 387419"/>
              <a:gd name="connsiteX13" fmla="*/ 608509 w 3262018"/>
              <a:gd name="connsiteY13" fmla="*/ 387419 h 387419"/>
              <a:gd name="connsiteX14" fmla="*/ 307571 w 3262018"/>
              <a:gd name="connsiteY14" fmla="*/ 381278 h 387419"/>
              <a:gd name="connsiteX15" fmla="*/ 12296 w 3262018"/>
              <a:gd name="connsiteY15" fmla="*/ 347941 h 387419"/>
              <a:gd name="connsiteX16" fmla="*/ 59391 w 3262018"/>
              <a:gd name="connsiteY16" fmla="*/ 344406 h 387419"/>
              <a:gd name="connsiteX17" fmla="*/ 92081 w 3262018"/>
              <a:gd name="connsiteY17" fmla="*/ 130905 h 387419"/>
              <a:gd name="connsiteX0" fmla="*/ 32703 w 3202640"/>
              <a:gd name="connsiteY0" fmla="*/ 130905 h 387419"/>
              <a:gd name="connsiteX1" fmla="*/ 515657 w 3202640"/>
              <a:gd name="connsiteY1" fmla="*/ 120750 h 387419"/>
              <a:gd name="connsiteX2" fmla="*/ 1592119 w 3202640"/>
              <a:gd name="connsiteY2" fmla="*/ 74353 h 387419"/>
              <a:gd name="connsiteX3" fmla="*/ 2900905 w 3202640"/>
              <a:gd name="connsiteY3" fmla="*/ 9803 h 387419"/>
              <a:gd name="connsiteX4" fmla="*/ 3200943 w 3202640"/>
              <a:gd name="connsiteY4" fmla="*/ 278 h 387419"/>
              <a:gd name="connsiteX5" fmla="*/ 3200943 w 3202640"/>
              <a:gd name="connsiteY5" fmla="*/ 278 h 387419"/>
              <a:gd name="connsiteX6" fmla="*/ 3200943 w 3202640"/>
              <a:gd name="connsiteY6" fmla="*/ 152678 h 387419"/>
              <a:gd name="connsiteX7" fmla="*/ 3178032 w 3202640"/>
              <a:gd name="connsiteY7" fmla="*/ 191557 h 387419"/>
              <a:gd name="connsiteX8" fmla="*/ 2853280 w 3202640"/>
              <a:gd name="connsiteY8" fmla="*/ 214591 h 387419"/>
              <a:gd name="connsiteX9" fmla="*/ 2229393 w 3202640"/>
              <a:gd name="connsiteY9" fmla="*/ 266978 h 387419"/>
              <a:gd name="connsiteX10" fmla="*/ 1572168 w 3202640"/>
              <a:gd name="connsiteY10" fmla="*/ 305078 h 387419"/>
              <a:gd name="connsiteX11" fmla="*/ 1317560 w 3202640"/>
              <a:gd name="connsiteY11" fmla="*/ 331795 h 387419"/>
              <a:gd name="connsiteX12" fmla="*/ 870532 w 3202640"/>
              <a:gd name="connsiteY12" fmla="*/ 355757 h 387419"/>
              <a:gd name="connsiteX13" fmla="*/ 549131 w 3202640"/>
              <a:gd name="connsiteY13" fmla="*/ 387419 h 387419"/>
              <a:gd name="connsiteX14" fmla="*/ 248193 w 3202640"/>
              <a:gd name="connsiteY14" fmla="*/ 381278 h 387419"/>
              <a:gd name="connsiteX15" fmla="*/ 13 w 3202640"/>
              <a:gd name="connsiteY15" fmla="*/ 344406 h 387419"/>
              <a:gd name="connsiteX16" fmla="*/ 32703 w 3202640"/>
              <a:gd name="connsiteY16" fmla="*/ 130905 h 387419"/>
              <a:gd name="connsiteX0" fmla="*/ 25507 w 3195444"/>
              <a:gd name="connsiteY0" fmla="*/ 130905 h 387419"/>
              <a:gd name="connsiteX1" fmla="*/ 508461 w 3195444"/>
              <a:gd name="connsiteY1" fmla="*/ 120750 h 387419"/>
              <a:gd name="connsiteX2" fmla="*/ 1584923 w 3195444"/>
              <a:gd name="connsiteY2" fmla="*/ 74353 h 387419"/>
              <a:gd name="connsiteX3" fmla="*/ 2893709 w 3195444"/>
              <a:gd name="connsiteY3" fmla="*/ 9803 h 387419"/>
              <a:gd name="connsiteX4" fmla="*/ 3193747 w 3195444"/>
              <a:gd name="connsiteY4" fmla="*/ 278 h 387419"/>
              <a:gd name="connsiteX5" fmla="*/ 3193747 w 3195444"/>
              <a:gd name="connsiteY5" fmla="*/ 278 h 387419"/>
              <a:gd name="connsiteX6" fmla="*/ 3193747 w 3195444"/>
              <a:gd name="connsiteY6" fmla="*/ 152678 h 387419"/>
              <a:gd name="connsiteX7" fmla="*/ 3170836 w 3195444"/>
              <a:gd name="connsiteY7" fmla="*/ 191557 h 387419"/>
              <a:gd name="connsiteX8" fmla="*/ 2846084 w 3195444"/>
              <a:gd name="connsiteY8" fmla="*/ 214591 h 387419"/>
              <a:gd name="connsiteX9" fmla="*/ 2222197 w 3195444"/>
              <a:gd name="connsiteY9" fmla="*/ 266978 h 387419"/>
              <a:gd name="connsiteX10" fmla="*/ 1564972 w 3195444"/>
              <a:gd name="connsiteY10" fmla="*/ 305078 h 387419"/>
              <a:gd name="connsiteX11" fmla="*/ 1310364 w 3195444"/>
              <a:gd name="connsiteY11" fmla="*/ 331795 h 387419"/>
              <a:gd name="connsiteX12" fmla="*/ 863336 w 3195444"/>
              <a:gd name="connsiteY12" fmla="*/ 355757 h 387419"/>
              <a:gd name="connsiteX13" fmla="*/ 541935 w 3195444"/>
              <a:gd name="connsiteY13" fmla="*/ 387419 h 387419"/>
              <a:gd name="connsiteX14" fmla="*/ 240997 w 3195444"/>
              <a:gd name="connsiteY14" fmla="*/ 381278 h 387419"/>
              <a:gd name="connsiteX15" fmla="*/ 16 w 3195444"/>
              <a:gd name="connsiteY15" fmla="*/ 332604 h 387419"/>
              <a:gd name="connsiteX16" fmla="*/ 25507 w 3195444"/>
              <a:gd name="connsiteY16" fmla="*/ 130905 h 38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95444" h="387419">
                <a:moveTo>
                  <a:pt x="25507" y="130905"/>
                </a:moveTo>
                <a:cubicBezTo>
                  <a:pt x="153277" y="145342"/>
                  <a:pt x="248558" y="130175"/>
                  <a:pt x="508461" y="120750"/>
                </a:cubicBezTo>
                <a:lnTo>
                  <a:pt x="1584923" y="74353"/>
                </a:lnTo>
                <a:lnTo>
                  <a:pt x="2893709" y="9803"/>
                </a:lnTo>
                <a:cubicBezTo>
                  <a:pt x="3161846" y="-2543"/>
                  <a:pt x="3193747" y="278"/>
                  <a:pt x="3193747" y="278"/>
                </a:cubicBezTo>
                <a:lnTo>
                  <a:pt x="3193747" y="278"/>
                </a:lnTo>
                <a:cubicBezTo>
                  <a:pt x="3193747" y="25678"/>
                  <a:pt x="3197566" y="120798"/>
                  <a:pt x="3193747" y="152678"/>
                </a:cubicBezTo>
                <a:cubicBezTo>
                  <a:pt x="3189929" y="184558"/>
                  <a:pt x="3170836" y="191557"/>
                  <a:pt x="3170836" y="191557"/>
                </a:cubicBezTo>
                <a:cubicBezTo>
                  <a:pt x="3112892" y="201876"/>
                  <a:pt x="3004190" y="202021"/>
                  <a:pt x="2846084" y="214591"/>
                </a:cubicBezTo>
                <a:lnTo>
                  <a:pt x="2222197" y="266978"/>
                </a:lnTo>
                <a:cubicBezTo>
                  <a:pt x="2008678" y="282059"/>
                  <a:pt x="1716944" y="294275"/>
                  <a:pt x="1564972" y="305078"/>
                </a:cubicBezTo>
                <a:cubicBezTo>
                  <a:pt x="1413000" y="315881"/>
                  <a:pt x="1427303" y="323349"/>
                  <a:pt x="1310364" y="331795"/>
                </a:cubicBezTo>
                <a:cubicBezTo>
                  <a:pt x="1193425" y="340241"/>
                  <a:pt x="991407" y="346486"/>
                  <a:pt x="863336" y="355757"/>
                </a:cubicBezTo>
                <a:cubicBezTo>
                  <a:pt x="735265" y="365028"/>
                  <a:pt x="541935" y="387419"/>
                  <a:pt x="541935" y="387419"/>
                </a:cubicBezTo>
                <a:lnTo>
                  <a:pt x="240997" y="381278"/>
                </a:lnTo>
                <a:cubicBezTo>
                  <a:pt x="149477" y="374109"/>
                  <a:pt x="35931" y="374333"/>
                  <a:pt x="16" y="332604"/>
                </a:cubicBezTo>
                <a:cubicBezTo>
                  <a:pt x="-778" y="273867"/>
                  <a:pt x="29005" y="313046"/>
                  <a:pt x="25507" y="130905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 w="28575" algn="ctr">
            <a:noFill/>
            <a:round/>
            <a:headEnd/>
            <a:tailEnd/>
          </a:ln>
        </p:spPr>
        <p:txBody>
          <a:bodyPr anchor="ctr"/>
          <a:lstStyle/>
          <a:p>
            <a:endParaRPr lang="en-GB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-2124744" y="3212976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Tibialis Posterior Tendon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 rot="364266" flipH="1">
            <a:off x="100057" y="3015741"/>
            <a:ext cx="3478701" cy="229945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connsiteX0" fmla="*/ 0 w 5839327"/>
              <a:gd name="connsiteY0" fmla="*/ 270887 h 543603"/>
              <a:gd name="connsiteX1" fmla="*/ 64169 w 5839327"/>
              <a:gd name="connsiteY1" fmla="*/ 270887 h 543603"/>
              <a:gd name="connsiteX2" fmla="*/ 1032043 w 5839327"/>
              <a:gd name="connsiteY2" fmla="*/ 179982 h 543603"/>
              <a:gd name="connsiteX3" fmla="*/ 2229853 w 5839327"/>
              <a:gd name="connsiteY3" fmla="*/ 67687 h 543603"/>
              <a:gd name="connsiteX4" fmla="*/ 3320716 w 5839327"/>
              <a:gd name="connsiteY4" fmla="*/ 56992 h 543603"/>
              <a:gd name="connsiteX5" fmla="*/ 4426854 w 5839327"/>
              <a:gd name="connsiteY5" fmla="*/ -1 h 543603"/>
              <a:gd name="connsiteX6" fmla="*/ 5502443 w 5839327"/>
              <a:gd name="connsiteY6" fmla="*/ 83729 h 543603"/>
              <a:gd name="connsiteX7" fmla="*/ 5839327 w 5839327"/>
              <a:gd name="connsiteY7" fmla="*/ 83729 h 543603"/>
              <a:gd name="connsiteX8" fmla="*/ 5839327 w 5839327"/>
              <a:gd name="connsiteY8" fmla="*/ 190676 h 543603"/>
              <a:gd name="connsiteX9" fmla="*/ 5823285 w 5839327"/>
              <a:gd name="connsiteY9" fmla="*/ 228108 h 543603"/>
              <a:gd name="connsiteX10" fmla="*/ 5491748 w 5839327"/>
              <a:gd name="connsiteY10" fmla="*/ 206719 h 543603"/>
              <a:gd name="connsiteX11" fmla="*/ 4737769 w 5839327"/>
              <a:gd name="connsiteY11" fmla="*/ 212066 h 543603"/>
              <a:gd name="connsiteX12" fmla="*/ 3785937 w 5839327"/>
              <a:gd name="connsiteY12" fmla="*/ 196024 h 543603"/>
              <a:gd name="connsiteX13" fmla="*/ 2887579 w 5839327"/>
              <a:gd name="connsiteY13" fmla="*/ 190676 h 543603"/>
              <a:gd name="connsiteX14" fmla="*/ 1812758 w 5839327"/>
              <a:gd name="connsiteY14" fmla="*/ 297624 h 543603"/>
              <a:gd name="connsiteX15" fmla="*/ 1187116 w 5839327"/>
              <a:gd name="connsiteY15" fmla="*/ 404571 h 543603"/>
              <a:gd name="connsiteX16" fmla="*/ 278064 w 5839327"/>
              <a:gd name="connsiteY16" fmla="*/ 516866 h 543603"/>
              <a:gd name="connsiteX17" fmla="*/ 0 w 5839327"/>
              <a:gd name="connsiteY17" fmla="*/ 543603 h 543603"/>
              <a:gd name="connsiteX18" fmla="*/ 0 w 5839327"/>
              <a:gd name="connsiteY18" fmla="*/ 270887 h 543603"/>
              <a:gd name="connsiteX0" fmla="*/ 0 w 5839327"/>
              <a:gd name="connsiteY0" fmla="*/ 272442 h 545158"/>
              <a:gd name="connsiteX1" fmla="*/ 64169 w 5839327"/>
              <a:gd name="connsiteY1" fmla="*/ 272442 h 545158"/>
              <a:gd name="connsiteX2" fmla="*/ 1032043 w 5839327"/>
              <a:gd name="connsiteY2" fmla="*/ 181537 h 545158"/>
              <a:gd name="connsiteX3" fmla="*/ 2229853 w 5839327"/>
              <a:gd name="connsiteY3" fmla="*/ 69242 h 545158"/>
              <a:gd name="connsiteX4" fmla="*/ 3320716 w 5839327"/>
              <a:gd name="connsiteY4" fmla="*/ 58547 h 545158"/>
              <a:gd name="connsiteX5" fmla="*/ 4426854 w 5839327"/>
              <a:gd name="connsiteY5" fmla="*/ 1554 h 545158"/>
              <a:gd name="connsiteX6" fmla="*/ 5502443 w 5839327"/>
              <a:gd name="connsiteY6" fmla="*/ 85284 h 545158"/>
              <a:gd name="connsiteX7" fmla="*/ 5839327 w 5839327"/>
              <a:gd name="connsiteY7" fmla="*/ 85284 h 545158"/>
              <a:gd name="connsiteX8" fmla="*/ 5839327 w 5839327"/>
              <a:gd name="connsiteY8" fmla="*/ 192231 h 545158"/>
              <a:gd name="connsiteX9" fmla="*/ 5823285 w 5839327"/>
              <a:gd name="connsiteY9" fmla="*/ 229663 h 545158"/>
              <a:gd name="connsiteX10" fmla="*/ 5491748 w 5839327"/>
              <a:gd name="connsiteY10" fmla="*/ 208274 h 545158"/>
              <a:gd name="connsiteX11" fmla="*/ 4737769 w 5839327"/>
              <a:gd name="connsiteY11" fmla="*/ 213621 h 545158"/>
              <a:gd name="connsiteX12" fmla="*/ 3785937 w 5839327"/>
              <a:gd name="connsiteY12" fmla="*/ 197579 h 545158"/>
              <a:gd name="connsiteX13" fmla="*/ 2887579 w 5839327"/>
              <a:gd name="connsiteY13" fmla="*/ 192231 h 545158"/>
              <a:gd name="connsiteX14" fmla="*/ 1812758 w 5839327"/>
              <a:gd name="connsiteY14" fmla="*/ 299179 h 545158"/>
              <a:gd name="connsiteX15" fmla="*/ 1187116 w 5839327"/>
              <a:gd name="connsiteY15" fmla="*/ 406126 h 545158"/>
              <a:gd name="connsiteX16" fmla="*/ 278064 w 5839327"/>
              <a:gd name="connsiteY16" fmla="*/ 518421 h 545158"/>
              <a:gd name="connsiteX17" fmla="*/ 0 w 5839327"/>
              <a:gd name="connsiteY17" fmla="*/ 545158 h 545158"/>
              <a:gd name="connsiteX18" fmla="*/ 0 w 5839327"/>
              <a:gd name="connsiteY18" fmla="*/ 272442 h 545158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23285 w 5852965"/>
              <a:gd name="connsiteY9" fmla="*/ 238502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23783 w 5852965"/>
              <a:gd name="connsiteY0" fmla="*/ 481153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23783 w 5852965"/>
              <a:gd name="connsiteY18" fmla="*/ 481153 h 553997"/>
              <a:gd name="connsiteX0" fmla="*/ 45816 w 5898781"/>
              <a:gd name="connsiteY0" fmla="*/ 553997 h 553997"/>
              <a:gd name="connsiteX1" fmla="*/ 109985 w 5898781"/>
              <a:gd name="connsiteY1" fmla="*/ 281281 h 553997"/>
              <a:gd name="connsiteX2" fmla="*/ 1077859 w 5898781"/>
              <a:gd name="connsiteY2" fmla="*/ 190376 h 553997"/>
              <a:gd name="connsiteX3" fmla="*/ 2275669 w 5898781"/>
              <a:gd name="connsiteY3" fmla="*/ 78081 h 553997"/>
              <a:gd name="connsiteX4" fmla="*/ 3366532 w 5898781"/>
              <a:gd name="connsiteY4" fmla="*/ 67386 h 553997"/>
              <a:gd name="connsiteX5" fmla="*/ 4472670 w 5898781"/>
              <a:gd name="connsiteY5" fmla="*/ 10393 h 553997"/>
              <a:gd name="connsiteX6" fmla="*/ 5501650 w 5898781"/>
              <a:gd name="connsiteY6" fmla="*/ 5833 h 553997"/>
              <a:gd name="connsiteX7" fmla="*/ 5898781 w 5898781"/>
              <a:gd name="connsiteY7" fmla="*/ 223164 h 553997"/>
              <a:gd name="connsiteX8" fmla="*/ 5885143 w 5898781"/>
              <a:gd name="connsiteY8" fmla="*/ 201070 h 553997"/>
              <a:gd name="connsiteX9" fmla="*/ 5879568 w 5898781"/>
              <a:gd name="connsiteY9" fmla="*/ 413146 h 553997"/>
              <a:gd name="connsiteX10" fmla="*/ 5537564 w 5898781"/>
              <a:gd name="connsiteY10" fmla="*/ 217113 h 553997"/>
              <a:gd name="connsiteX11" fmla="*/ 4856668 w 5898781"/>
              <a:gd name="connsiteY11" fmla="*/ 38356 h 553997"/>
              <a:gd name="connsiteX12" fmla="*/ 3834130 w 5898781"/>
              <a:gd name="connsiteY12" fmla="*/ 172216 h 553997"/>
              <a:gd name="connsiteX13" fmla="*/ 2912154 w 5898781"/>
              <a:gd name="connsiteY13" fmla="*/ 289846 h 553997"/>
              <a:gd name="connsiteX14" fmla="*/ 1847163 w 5898781"/>
              <a:gd name="connsiteY14" fmla="*/ 363809 h 553997"/>
              <a:gd name="connsiteX15" fmla="*/ 1232932 w 5898781"/>
              <a:gd name="connsiteY15" fmla="*/ 414965 h 553997"/>
              <a:gd name="connsiteX16" fmla="*/ 323880 w 5898781"/>
              <a:gd name="connsiteY16" fmla="*/ 527260 h 553997"/>
              <a:gd name="connsiteX17" fmla="*/ 45816 w 5898781"/>
              <a:gd name="connsiteY17" fmla="*/ 553997 h 553997"/>
              <a:gd name="connsiteX0" fmla="*/ 113647 w 5863089"/>
              <a:gd name="connsiteY0" fmla="*/ 582375 h 582376"/>
              <a:gd name="connsiteX1" fmla="*/ 74293 w 5863089"/>
              <a:gd name="connsiteY1" fmla="*/ 281281 h 582376"/>
              <a:gd name="connsiteX2" fmla="*/ 1042167 w 5863089"/>
              <a:gd name="connsiteY2" fmla="*/ 190376 h 582376"/>
              <a:gd name="connsiteX3" fmla="*/ 2239977 w 5863089"/>
              <a:gd name="connsiteY3" fmla="*/ 78081 h 582376"/>
              <a:gd name="connsiteX4" fmla="*/ 3330840 w 5863089"/>
              <a:gd name="connsiteY4" fmla="*/ 67386 h 582376"/>
              <a:gd name="connsiteX5" fmla="*/ 4436978 w 5863089"/>
              <a:gd name="connsiteY5" fmla="*/ 10393 h 582376"/>
              <a:gd name="connsiteX6" fmla="*/ 5465958 w 5863089"/>
              <a:gd name="connsiteY6" fmla="*/ 5833 h 582376"/>
              <a:gd name="connsiteX7" fmla="*/ 5863089 w 5863089"/>
              <a:gd name="connsiteY7" fmla="*/ 223164 h 582376"/>
              <a:gd name="connsiteX8" fmla="*/ 5849451 w 5863089"/>
              <a:gd name="connsiteY8" fmla="*/ 201070 h 582376"/>
              <a:gd name="connsiteX9" fmla="*/ 5843876 w 5863089"/>
              <a:gd name="connsiteY9" fmla="*/ 413146 h 582376"/>
              <a:gd name="connsiteX10" fmla="*/ 5501872 w 5863089"/>
              <a:gd name="connsiteY10" fmla="*/ 217113 h 582376"/>
              <a:gd name="connsiteX11" fmla="*/ 4820976 w 5863089"/>
              <a:gd name="connsiteY11" fmla="*/ 38356 h 582376"/>
              <a:gd name="connsiteX12" fmla="*/ 3798438 w 5863089"/>
              <a:gd name="connsiteY12" fmla="*/ 172216 h 582376"/>
              <a:gd name="connsiteX13" fmla="*/ 2876462 w 5863089"/>
              <a:gd name="connsiteY13" fmla="*/ 289846 h 582376"/>
              <a:gd name="connsiteX14" fmla="*/ 1811471 w 5863089"/>
              <a:gd name="connsiteY14" fmla="*/ 363809 h 582376"/>
              <a:gd name="connsiteX15" fmla="*/ 1197240 w 5863089"/>
              <a:gd name="connsiteY15" fmla="*/ 414965 h 582376"/>
              <a:gd name="connsiteX16" fmla="*/ 288188 w 5863089"/>
              <a:gd name="connsiteY16" fmla="*/ 527260 h 582376"/>
              <a:gd name="connsiteX17" fmla="*/ 113647 w 5863089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37404 w 5758326"/>
              <a:gd name="connsiteY2" fmla="*/ 190376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58326" h="582376">
                <a:moveTo>
                  <a:pt x="8884" y="582375"/>
                </a:moveTo>
                <a:cubicBezTo>
                  <a:pt x="-26765" y="541379"/>
                  <a:pt x="45315" y="462914"/>
                  <a:pt x="217322" y="402311"/>
                </a:cubicBezTo>
                <a:lnTo>
                  <a:pt x="929480" y="304380"/>
                </a:lnTo>
                <a:cubicBezTo>
                  <a:pt x="1271244" y="221274"/>
                  <a:pt x="1752448" y="117580"/>
                  <a:pt x="2135214" y="78081"/>
                </a:cubicBezTo>
                <a:cubicBezTo>
                  <a:pt x="2517980" y="38582"/>
                  <a:pt x="3226077" y="67386"/>
                  <a:pt x="3226077" y="67386"/>
                </a:cubicBezTo>
                <a:lnTo>
                  <a:pt x="4332215" y="10393"/>
                </a:lnTo>
                <a:cubicBezTo>
                  <a:pt x="5067948" y="-4078"/>
                  <a:pt x="4988662" y="-1297"/>
                  <a:pt x="5361195" y="5833"/>
                </a:cubicBezTo>
                <a:cubicBezTo>
                  <a:pt x="5601550" y="147418"/>
                  <a:pt x="5758326" y="223164"/>
                  <a:pt x="5758326" y="223164"/>
                </a:cubicBezTo>
                <a:lnTo>
                  <a:pt x="5744688" y="201070"/>
                </a:lnTo>
                <a:lnTo>
                  <a:pt x="5739113" y="413146"/>
                </a:lnTo>
                <a:lnTo>
                  <a:pt x="5397109" y="217113"/>
                </a:lnTo>
                <a:lnTo>
                  <a:pt x="4716213" y="38356"/>
                </a:lnTo>
                <a:cubicBezTo>
                  <a:pt x="4424780" y="139181"/>
                  <a:pt x="4017761" y="130301"/>
                  <a:pt x="3693675" y="172216"/>
                </a:cubicBezTo>
                <a:cubicBezTo>
                  <a:pt x="3369589" y="214131"/>
                  <a:pt x="3102860" y="257914"/>
                  <a:pt x="2771699" y="289846"/>
                </a:cubicBezTo>
                <a:cubicBezTo>
                  <a:pt x="2440538" y="321778"/>
                  <a:pt x="1986578" y="342956"/>
                  <a:pt x="1706708" y="363809"/>
                </a:cubicBezTo>
                <a:cubicBezTo>
                  <a:pt x="1426838" y="384662"/>
                  <a:pt x="1346357" y="387723"/>
                  <a:pt x="1092477" y="414965"/>
                </a:cubicBezTo>
                <a:cubicBezTo>
                  <a:pt x="838597" y="442207"/>
                  <a:pt x="381278" y="504088"/>
                  <a:pt x="183425" y="527260"/>
                </a:cubicBezTo>
                <a:cubicBezTo>
                  <a:pt x="-14428" y="550432"/>
                  <a:pt x="8884" y="582375"/>
                  <a:pt x="8884" y="582375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 rot="364266" flipH="1">
            <a:off x="82078" y="3741335"/>
            <a:ext cx="3563255" cy="76971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connsiteX0" fmla="*/ 0 w 5839327"/>
              <a:gd name="connsiteY0" fmla="*/ 270887 h 543603"/>
              <a:gd name="connsiteX1" fmla="*/ 64169 w 5839327"/>
              <a:gd name="connsiteY1" fmla="*/ 270887 h 543603"/>
              <a:gd name="connsiteX2" fmla="*/ 1032043 w 5839327"/>
              <a:gd name="connsiteY2" fmla="*/ 179982 h 543603"/>
              <a:gd name="connsiteX3" fmla="*/ 2229853 w 5839327"/>
              <a:gd name="connsiteY3" fmla="*/ 67687 h 543603"/>
              <a:gd name="connsiteX4" fmla="*/ 3320716 w 5839327"/>
              <a:gd name="connsiteY4" fmla="*/ 56992 h 543603"/>
              <a:gd name="connsiteX5" fmla="*/ 4426854 w 5839327"/>
              <a:gd name="connsiteY5" fmla="*/ -1 h 543603"/>
              <a:gd name="connsiteX6" fmla="*/ 5502443 w 5839327"/>
              <a:gd name="connsiteY6" fmla="*/ 83729 h 543603"/>
              <a:gd name="connsiteX7" fmla="*/ 5839327 w 5839327"/>
              <a:gd name="connsiteY7" fmla="*/ 83729 h 543603"/>
              <a:gd name="connsiteX8" fmla="*/ 5839327 w 5839327"/>
              <a:gd name="connsiteY8" fmla="*/ 190676 h 543603"/>
              <a:gd name="connsiteX9" fmla="*/ 5823285 w 5839327"/>
              <a:gd name="connsiteY9" fmla="*/ 228108 h 543603"/>
              <a:gd name="connsiteX10" fmla="*/ 5491748 w 5839327"/>
              <a:gd name="connsiteY10" fmla="*/ 206719 h 543603"/>
              <a:gd name="connsiteX11" fmla="*/ 4737769 w 5839327"/>
              <a:gd name="connsiteY11" fmla="*/ 212066 h 543603"/>
              <a:gd name="connsiteX12" fmla="*/ 3785937 w 5839327"/>
              <a:gd name="connsiteY12" fmla="*/ 196024 h 543603"/>
              <a:gd name="connsiteX13" fmla="*/ 2887579 w 5839327"/>
              <a:gd name="connsiteY13" fmla="*/ 190676 h 543603"/>
              <a:gd name="connsiteX14" fmla="*/ 1812758 w 5839327"/>
              <a:gd name="connsiteY14" fmla="*/ 297624 h 543603"/>
              <a:gd name="connsiteX15" fmla="*/ 1187116 w 5839327"/>
              <a:gd name="connsiteY15" fmla="*/ 404571 h 543603"/>
              <a:gd name="connsiteX16" fmla="*/ 278064 w 5839327"/>
              <a:gd name="connsiteY16" fmla="*/ 516866 h 543603"/>
              <a:gd name="connsiteX17" fmla="*/ 0 w 5839327"/>
              <a:gd name="connsiteY17" fmla="*/ 543603 h 543603"/>
              <a:gd name="connsiteX18" fmla="*/ 0 w 5839327"/>
              <a:gd name="connsiteY18" fmla="*/ 270887 h 543603"/>
              <a:gd name="connsiteX0" fmla="*/ 0 w 5839327"/>
              <a:gd name="connsiteY0" fmla="*/ 272442 h 545158"/>
              <a:gd name="connsiteX1" fmla="*/ 64169 w 5839327"/>
              <a:gd name="connsiteY1" fmla="*/ 272442 h 545158"/>
              <a:gd name="connsiteX2" fmla="*/ 1032043 w 5839327"/>
              <a:gd name="connsiteY2" fmla="*/ 181537 h 545158"/>
              <a:gd name="connsiteX3" fmla="*/ 2229853 w 5839327"/>
              <a:gd name="connsiteY3" fmla="*/ 69242 h 545158"/>
              <a:gd name="connsiteX4" fmla="*/ 3320716 w 5839327"/>
              <a:gd name="connsiteY4" fmla="*/ 58547 h 545158"/>
              <a:gd name="connsiteX5" fmla="*/ 4426854 w 5839327"/>
              <a:gd name="connsiteY5" fmla="*/ 1554 h 545158"/>
              <a:gd name="connsiteX6" fmla="*/ 5502443 w 5839327"/>
              <a:gd name="connsiteY6" fmla="*/ 85284 h 545158"/>
              <a:gd name="connsiteX7" fmla="*/ 5839327 w 5839327"/>
              <a:gd name="connsiteY7" fmla="*/ 85284 h 545158"/>
              <a:gd name="connsiteX8" fmla="*/ 5839327 w 5839327"/>
              <a:gd name="connsiteY8" fmla="*/ 192231 h 545158"/>
              <a:gd name="connsiteX9" fmla="*/ 5823285 w 5839327"/>
              <a:gd name="connsiteY9" fmla="*/ 229663 h 545158"/>
              <a:gd name="connsiteX10" fmla="*/ 5491748 w 5839327"/>
              <a:gd name="connsiteY10" fmla="*/ 208274 h 545158"/>
              <a:gd name="connsiteX11" fmla="*/ 4737769 w 5839327"/>
              <a:gd name="connsiteY11" fmla="*/ 213621 h 545158"/>
              <a:gd name="connsiteX12" fmla="*/ 3785937 w 5839327"/>
              <a:gd name="connsiteY12" fmla="*/ 197579 h 545158"/>
              <a:gd name="connsiteX13" fmla="*/ 2887579 w 5839327"/>
              <a:gd name="connsiteY13" fmla="*/ 192231 h 545158"/>
              <a:gd name="connsiteX14" fmla="*/ 1812758 w 5839327"/>
              <a:gd name="connsiteY14" fmla="*/ 299179 h 545158"/>
              <a:gd name="connsiteX15" fmla="*/ 1187116 w 5839327"/>
              <a:gd name="connsiteY15" fmla="*/ 406126 h 545158"/>
              <a:gd name="connsiteX16" fmla="*/ 278064 w 5839327"/>
              <a:gd name="connsiteY16" fmla="*/ 518421 h 545158"/>
              <a:gd name="connsiteX17" fmla="*/ 0 w 5839327"/>
              <a:gd name="connsiteY17" fmla="*/ 545158 h 545158"/>
              <a:gd name="connsiteX18" fmla="*/ 0 w 5839327"/>
              <a:gd name="connsiteY18" fmla="*/ 272442 h 545158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23285 w 5852965"/>
              <a:gd name="connsiteY9" fmla="*/ 238502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23783 w 5852965"/>
              <a:gd name="connsiteY0" fmla="*/ 481153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23783 w 5852965"/>
              <a:gd name="connsiteY18" fmla="*/ 481153 h 553997"/>
              <a:gd name="connsiteX0" fmla="*/ 45816 w 5898781"/>
              <a:gd name="connsiteY0" fmla="*/ 553997 h 553997"/>
              <a:gd name="connsiteX1" fmla="*/ 109985 w 5898781"/>
              <a:gd name="connsiteY1" fmla="*/ 281281 h 553997"/>
              <a:gd name="connsiteX2" fmla="*/ 1077859 w 5898781"/>
              <a:gd name="connsiteY2" fmla="*/ 190376 h 553997"/>
              <a:gd name="connsiteX3" fmla="*/ 2275669 w 5898781"/>
              <a:gd name="connsiteY3" fmla="*/ 78081 h 553997"/>
              <a:gd name="connsiteX4" fmla="*/ 3366532 w 5898781"/>
              <a:gd name="connsiteY4" fmla="*/ 67386 h 553997"/>
              <a:gd name="connsiteX5" fmla="*/ 4472670 w 5898781"/>
              <a:gd name="connsiteY5" fmla="*/ 10393 h 553997"/>
              <a:gd name="connsiteX6" fmla="*/ 5501650 w 5898781"/>
              <a:gd name="connsiteY6" fmla="*/ 5833 h 553997"/>
              <a:gd name="connsiteX7" fmla="*/ 5898781 w 5898781"/>
              <a:gd name="connsiteY7" fmla="*/ 223164 h 553997"/>
              <a:gd name="connsiteX8" fmla="*/ 5885143 w 5898781"/>
              <a:gd name="connsiteY8" fmla="*/ 201070 h 553997"/>
              <a:gd name="connsiteX9" fmla="*/ 5879568 w 5898781"/>
              <a:gd name="connsiteY9" fmla="*/ 413146 h 553997"/>
              <a:gd name="connsiteX10" fmla="*/ 5537564 w 5898781"/>
              <a:gd name="connsiteY10" fmla="*/ 217113 h 553997"/>
              <a:gd name="connsiteX11" fmla="*/ 4856668 w 5898781"/>
              <a:gd name="connsiteY11" fmla="*/ 38356 h 553997"/>
              <a:gd name="connsiteX12" fmla="*/ 3834130 w 5898781"/>
              <a:gd name="connsiteY12" fmla="*/ 172216 h 553997"/>
              <a:gd name="connsiteX13" fmla="*/ 2912154 w 5898781"/>
              <a:gd name="connsiteY13" fmla="*/ 289846 h 553997"/>
              <a:gd name="connsiteX14" fmla="*/ 1847163 w 5898781"/>
              <a:gd name="connsiteY14" fmla="*/ 363809 h 553997"/>
              <a:gd name="connsiteX15" fmla="*/ 1232932 w 5898781"/>
              <a:gd name="connsiteY15" fmla="*/ 414965 h 553997"/>
              <a:gd name="connsiteX16" fmla="*/ 323880 w 5898781"/>
              <a:gd name="connsiteY16" fmla="*/ 527260 h 553997"/>
              <a:gd name="connsiteX17" fmla="*/ 45816 w 5898781"/>
              <a:gd name="connsiteY17" fmla="*/ 553997 h 553997"/>
              <a:gd name="connsiteX0" fmla="*/ 113647 w 5863089"/>
              <a:gd name="connsiteY0" fmla="*/ 582375 h 582376"/>
              <a:gd name="connsiteX1" fmla="*/ 74293 w 5863089"/>
              <a:gd name="connsiteY1" fmla="*/ 281281 h 582376"/>
              <a:gd name="connsiteX2" fmla="*/ 1042167 w 5863089"/>
              <a:gd name="connsiteY2" fmla="*/ 190376 h 582376"/>
              <a:gd name="connsiteX3" fmla="*/ 2239977 w 5863089"/>
              <a:gd name="connsiteY3" fmla="*/ 78081 h 582376"/>
              <a:gd name="connsiteX4" fmla="*/ 3330840 w 5863089"/>
              <a:gd name="connsiteY4" fmla="*/ 67386 h 582376"/>
              <a:gd name="connsiteX5" fmla="*/ 4436978 w 5863089"/>
              <a:gd name="connsiteY5" fmla="*/ 10393 h 582376"/>
              <a:gd name="connsiteX6" fmla="*/ 5465958 w 5863089"/>
              <a:gd name="connsiteY6" fmla="*/ 5833 h 582376"/>
              <a:gd name="connsiteX7" fmla="*/ 5863089 w 5863089"/>
              <a:gd name="connsiteY7" fmla="*/ 223164 h 582376"/>
              <a:gd name="connsiteX8" fmla="*/ 5849451 w 5863089"/>
              <a:gd name="connsiteY8" fmla="*/ 201070 h 582376"/>
              <a:gd name="connsiteX9" fmla="*/ 5843876 w 5863089"/>
              <a:gd name="connsiteY9" fmla="*/ 413146 h 582376"/>
              <a:gd name="connsiteX10" fmla="*/ 5501872 w 5863089"/>
              <a:gd name="connsiteY10" fmla="*/ 217113 h 582376"/>
              <a:gd name="connsiteX11" fmla="*/ 4820976 w 5863089"/>
              <a:gd name="connsiteY11" fmla="*/ 38356 h 582376"/>
              <a:gd name="connsiteX12" fmla="*/ 3798438 w 5863089"/>
              <a:gd name="connsiteY12" fmla="*/ 172216 h 582376"/>
              <a:gd name="connsiteX13" fmla="*/ 2876462 w 5863089"/>
              <a:gd name="connsiteY13" fmla="*/ 289846 h 582376"/>
              <a:gd name="connsiteX14" fmla="*/ 1811471 w 5863089"/>
              <a:gd name="connsiteY14" fmla="*/ 363809 h 582376"/>
              <a:gd name="connsiteX15" fmla="*/ 1197240 w 5863089"/>
              <a:gd name="connsiteY15" fmla="*/ 414965 h 582376"/>
              <a:gd name="connsiteX16" fmla="*/ 288188 w 5863089"/>
              <a:gd name="connsiteY16" fmla="*/ 527260 h 582376"/>
              <a:gd name="connsiteX17" fmla="*/ 113647 w 5863089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37404 w 5758326"/>
              <a:gd name="connsiteY2" fmla="*/ 190376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839504"/>
              <a:gd name="connsiteY0" fmla="*/ 582375 h 582376"/>
              <a:gd name="connsiteX1" fmla="*/ 217322 w 5839504"/>
              <a:gd name="connsiteY1" fmla="*/ 402311 h 582376"/>
              <a:gd name="connsiteX2" fmla="*/ 929480 w 5839504"/>
              <a:gd name="connsiteY2" fmla="*/ 304380 h 582376"/>
              <a:gd name="connsiteX3" fmla="*/ 2135214 w 5839504"/>
              <a:gd name="connsiteY3" fmla="*/ 78081 h 582376"/>
              <a:gd name="connsiteX4" fmla="*/ 3226077 w 5839504"/>
              <a:gd name="connsiteY4" fmla="*/ 67386 h 582376"/>
              <a:gd name="connsiteX5" fmla="*/ 4332215 w 5839504"/>
              <a:gd name="connsiteY5" fmla="*/ 10393 h 582376"/>
              <a:gd name="connsiteX6" fmla="*/ 5361195 w 5839504"/>
              <a:gd name="connsiteY6" fmla="*/ 5833 h 582376"/>
              <a:gd name="connsiteX7" fmla="*/ 5758326 w 5839504"/>
              <a:gd name="connsiteY7" fmla="*/ 223164 h 582376"/>
              <a:gd name="connsiteX8" fmla="*/ 5839504 w 5839504"/>
              <a:gd name="connsiteY8" fmla="*/ 74738 h 582376"/>
              <a:gd name="connsiteX9" fmla="*/ 5739113 w 5839504"/>
              <a:gd name="connsiteY9" fmla="*/ 413146 h 582376"/>
              <a:gd name="connsiteX10" fmla="*/ 5397109 w 5839504"/>
              <a:gd name="connsiteY10" fmla="*/ 217113 h 582376"/>
              <a:gd name="connsiteX11" fmla="*/ 4716213 w 5839504"/>
              <a:gd name="connsiteY11" fmla="*/ 38356 h 582376"/>
              <a:gd name="connsiteX12" fmla="*/ 3693675 w 5839504"/>
              <a:gd name="connsiteY12" fmla="*/ 172216 h 582376"/>
              <a:gd name="connsiteX13" fmla="*/ 2771699 w 5839504"/>
              <a:gd name="connsiteY13" fmla="*/ 289846 h 582376"/>
              <a:gd name="connsiteX14" fmla="*/ 1706708 w 5839504"/>
              <a:gd name="connsiteY14" fmla="*/ 363809 h 582376"/>
              <a:gd name="connsiteX15" fmla="*/ 1092477 w 5839504"/>
              <a:gd name="connsiteY15" fmla="*/ 414965 h 582376"/>
              <a:gd name="connsiteX16" fmla="*/ 183425 w 5839504"/>
              <a:gd name="connsiteY16" fmla="*/ 527260 h 582376"/>
              <a:gd name="connsiteX17" fmla="*/ 8884 w 5839504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39113 w 5758326"/>
              <a:gd name="connsiteY8" fmla="*/ 413146 h 582376"/>
              <a:gd name="connsiteX9" fmla="*/ 5397109 w 5758326"/>
              <a:gd name="connsiteY9" fmla="*/ 217113 h 582376"/>
              <a:gd name="connsiteX10" fmla="*/ 4716213 w 5758326"/>
              <a:gd name="connsiteY10" fmla="*/ 38356 h 582376"/>
              <a:gd name="connsiteX11" fmla="*/ 3693675 w 5758326"/>
              <a:gd name="connsiteY11" fmla="*/ 172216 h 582376"/>
              <a:gd name="connsiteX12" fmla="*/ 2771699 w 5758326"/>
              <a:gd name="connsiteY12" fmla="*/ 289846 h 582376"/>
              <a:gd name="connsiteX13" fmla="*/ 1706708 w 5758326"/>
              <a:gd name="connsiteY13" fmla="*/ 363809 h 582376"/>
              <a:gd name="connsiteX14" fmla="*/ 1092477 w 5758326"/>
              <a:gd name="connsiteY14" fmla="*/ 414965 h 582376"/>
              <a:gd name="connsiteX15" fmla="*/ 183425 w 5758326"/>
              <a:gd name="connsiteY15" fmla="*/ 527260 h 582376"/>
              <a:gd name="connsiteX16" fmla="*/ 8884 w 5758326"/>
              <a:gd name="connsiteY16" fmla="*/ 582375 h 582376"/>
              <a:gd name="connsiteX0" fmla="*/ 8884 w 5858990"/>
              <a:gd name="connsiteY0" fmla="*/ 582375 h 582376"/>
              <a:gd name="connsiteX1" fmla="*/ 217322 w 5858990"/>
              <a:gd name="connsiteY1" fmla="*/ 402311 h 582376"/>
              <a:gd name="connsiteX2" fmla="*/ 929480 w 5858990"/>
              <a:gd name="connsiteY2" fmla="*/ 304380 h 582376"/>
              <a:gd name="connsiteX3" fmla="*/ 2135214 w 5858990"/>
              <a:gd name="connsiteY3" fmla="*/ 78081 h 582376"/>
              <a:gd name="connsiteX4" fmla="*/ 3226077 w 5858990"/>
              <a:gd name="connsiteY4" fmla="*/ 67386 h 582376"/>
              <a:gd name="connsiteX5" fmla="*/ 4332215 w 5858990"/>
              <a:gd name="connsiteY5" fmla="*/ 10393 h 582376"/>
              <a:gd name="connsiteX6" fmla="*/ 5361195 w 5858990"/>
              <a:gd name="connsiteY6" fmla="*/ 5833 h 582376"/>
              <a:gd name="connsiteX7" fmla="*/ 5858990 w 5858990"/>
              <a:gd name="connsiteY7" fmla="*/ 107912 h 582376"/>
              <a:gd name="connsiteX8" fmla="*/ 5739113 w 5858990"/>
              <a:gd name="connsiteY8" fmla="*/ 413146 h 582376"/>
              <a:gd name="connsiteX9" fmla="*/ 5397109 w 5858990"/>
              <a:gd name="connsiteY9" fmla="*/ 217113 h 582376"/>
              <a:gd name="connsiteX10" fmla="*/ 4716213 w 5858990"/>
              <a:gd name="connsiteY10" fmla="*/ 38356 h 582376"/>
              <a:gd name="connsiteX11" fmla="*/ 3693675 w 5858990"/>
              <a:gd name="connsiteY11" fmla="*/ 172216 h 582376"/>
              <a:gd name="connsiteX12" fmla="*/ 2771699 w 5858990"/>
              <a:gd name="connsiteY12" fmla="*/ 289846 h 582376"/>
              <a:gd name="connsiteX13" fmla="*/ 1706708 w 5858990"/>
              <a:gd name="connsiteY13" fmla="*/ 363809 h 582376"/>
              <a:gd name="connsiteX14" fmla="*/ 1092477 w 5858990"/>
              <a:gd name="connsiteY14" fmla="*/ 414965 h 582376"/>
              <a:gd name="connsiteX15" fmla="*/ 183425 w 5858990"/>
              <a:gd name="connsiteY15" fmla="*/ 527260 h 582376"/>
              <a:gd name="connsiteX16" fmla="*/ 8884 w 5858990"/>
              <a:gd name="connsiteY16" fmla="*/ 582375 h 58237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739113 w 5858990"/>
              <a:gd name="connsiteY8" fmla="*/ 435036 h 604266"/>
              <a:gd name="connsiteX9" fmla="*/ 5397109 w 5858990"/>
              <a:gd name="connsiteY9" fmla="*/ 239003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71699 w 5858990"/>
              <a:gd name="connsiteY12" fmla="*/ 311736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739113 w 5858990"/>
              <a:gd name="connsiteY8" fmla="*/ 435036 h 604266"/>
              <a:gd name="connsiteX9" fmla="*/ 5397109 w 5858990"/>
              <a:gd name="connsiteY9" fmla="*/ 239003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71699 w 5858990"/>
              <a:gd name="connsiteY12" fmla="*/ 311736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676594 w 5858990"/>
              <a:gd name="connsiteY8" fmla="*/ 191967 h 604266"/>
              <a:gd name="connsiteX9" fmla="*/ 5397109 w 5858990"/>
              <a:gd name="connsiteY9" fmla="*/ 239003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71699 w 5858990"/>
              <a:gd name="connsiteY12" fmla="*/ 311736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676594 w 5858990"/>
              <a:gd name="connsiteY8" fmla="*/ 191967 h 604266"/>
              <a:gd name="connsiteX9" fmla="*/ 5243251 w 5858990"/>
              <a:gd name="connsiteY9" fmla="*/ 72208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71699 w 5858990"/>
              <a:gd name="connsiteY12" fmla="*/ 311736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700403 w 5858990"/>
              <a:gd name="connsiteY8" fmla="*/ 135087 h 604266"/>
              <a:gd name="connsiteX9" fmla="*/ 5243251 w 5858990"/>
              <a:gd name="connsiteY9" fmla="*/ 72208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71699 w 5858990"/>
              <a:gd name="connsiteY12" fmla="*/ 311736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700403 w 5858990"/>
              <a:gd name="connsiteY8" fmla="*/ 135087 h 604266"/>
              <a:gd name="connsiteX9" fmla="*/ 5243251 w 5858990"/>
              <a:gd name="connsiteY9" fmla="*/ 72208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65292 w 5858990"/>
              <a:gd name="connsiteY12" fmla="*/ 118308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226077 w 5858990"/>
              <a:gd name="connsiteY4" fmla="*/ 89276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700403 w 5858990"/>
              <a:gd name="connsiteY8" fmla="*/ 135087 h 604266"/>
              <a:gd name="connsiteX9" fmla="*/ 5243251 w 5858990"/>
              <a:gd name="connsiteY9" fmla="*/ 72208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65292 w 5858990"/>
              <a:gd name="connsiteY12" fmla="*/ 118308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8884 w 5858990"/>
              <a:gd name="connsiteY0" fmla="*/ 604265 h 604266"/>
              <a:gd name="connsiteX1" fmla="*/ 217322 w 5858990"/>
              <a:gd name="connsiteY1" fmla="*/ 424201 h 604266"/>
              <a:gd name="connsiteX2" fmla="*/ 929480 w 5858990"/>
              <a:gd name="connsiteY2" fmla="*/ 326270 h 604266"/>
              <a:gd name="connsiteX3" fmla="*/ 2135214 w 5858990"/>
              <a:gd name="connsiteY3" fmla="*/ 99971 h 604266"/>
              <a:gd name="connsiteX4" fmla="*/ 3136549 w 5858990"/>
              <a:gd name="connsiteY4" fmla="*/ 44333 h 604266"/>
              <a:gd name="connsiteX5" fmla="*/ 4332215 w 5858990"/>
              <a:gd name="connsiteY5" fmla="*/ 32283 h 604266"/>
              <a:gd name="connsiteX6" fmla="*/ 5323325 w 5858990"/>
              <a:gd name="connsiteY6" fmla="*/ 1310 h 604266"/>
              <a:gd name="connsiteX7" fmla="*/ 5858990 w 5858990"/>
              <a:gd name="connsiteY7" fmla="*/ 129802 h 604266"/>
              <a:gd name="connsiteX8" fmla="*/ 5700403 w 5858990"/>
              <a:gd name="connsiteY8" fmla="*/ 135087 h 604266"/>
              <a:gd name="connsiteX9" fmla="*/ 5243251 w 5858990"/>
              <a:gd name="connsiteY9" fmla="*/ 72208 h 604266"/>
              <a:gd name="connsiteX10" fmla="*/ 4716213 w 5858990"/>
              <a:gd name="connsiteY10" fmla="*/ 60246 h 604266"/>
              <a:gd name="connsiteX11" fmla="*/ 3693675 w 5858990"/>
              <a:gd name="connsiteY11" fmla="*/ 194106 h 604266"/>
              <a:gd name="connsiteX12" fmla="*/ 2765292 w 5858990"/>
              <a:gd name="connsiteY12" fmla="*/ 118308 h 604266"/>
              <a:gd name="connsiteX13" fmla="*/ 1706708 w 5858990"/>
              <a:gd name="connsiteY13" fmla="*/ 385699 h 604266"/>
              <a:gd name="connsiteX14" fmla="*/ 1092477 w 5858990"/>
              <a:gd name="connsiteY14" fmla="*/ 436855 h 604266"/>
              <a:gd name="connsiteX15" fmla="*/ 183425 w 5858990"/>
              <a:gd name="connsiteY15" fmla="*/ 549150 h 604266"/>
              <a:gd name="connsiteX16" fmla="*/ 8884 w 5858990"/>
              <a:gd name="connsiteY16" fmla="*/ 604265 h 604266"/>
              <a:gd name="connsiteX0" fmla="*/ 6278 w 5904566"/>
              <a:gd name="connsiteY0" fmla="*/ 59757 h 549912"/>
              <a:gd name="connsiteX1" fmla="*/ 262898 w 5904566"/>
              <a:gd name="connsiteY1" fmla="*/ 424201 h 549912"/>
              <a:gd name="connsiteX2" fmla="*/ 975056 w 5904566"/>
              <a:gd name="connsiteY2" fmla="*/ 326270 h 549912"/>
              <a:gd name="connsiteX3" fmla="*/ 2180790 w 5904566"/>
              <a:gd name="connsiteY3" fmla="*/ 99971 h 549912"/>
              <a:gd name="connsiteX4" fmla="*/ 3182125 w 5904566"/>
              <a:gd name="connsiteY4" fmla="*/ 44333 h 549912"/>
              <a:gd name="connsiteX5" fmla="*/ 4377791 w 5904566"/>
              <a:gd name="connsiteY5" fmla="*/ 32283 h 549912"/>
              <a:gd name="connsiteX6" fmla="*/ 5368901 w 5904566"/>
              <a:gd name="connsiteY6" fmla="*/ 1310 h 549912"/>
              <a:gd name="connsiteX7" fmla="*/ 5904566 w 5904566"/>
              <a:gd name="connsiteY7" fmla="*/ 129802 h 549912"/>
              <a:gd name="connsiteX8" fmla="*/ 5745979 w 5904566"/>
              <a:gd name="connsiteY8" fmla="*/ 135087 h 549912"/>
              <a:gd name="connsiteX9" fmla="*/ 5288827 w 5904566"/>
              <a:gd name="connsiteY9" fmla="*/ 72208 h 549912"/>
              <a:gd name="connsiteX10" fmla="*/ 4761789 w 5904566"/>
              <a:gd name="connsiteY10" fmla="*/ 60246 h 549912"/>
              <a:gd name="connsiteX11" fmla="*/ 3739251 w 5904566"/>
              <a:gd name="connsiteY11" fmla="*/ 194106 h 549912"/>
              <a:gd name="connsiteX12" fmla="*/ 2810868 w 5904566"/>
              <a:gd name="connsiteY12" fmla="*/ 118308 h 549912"/>
              <a:gd name="connsiteX13" fmla="*/ 1752284 w 5904566"/>
              <a:gd name="connsiteY13" fmla="*/ 385699 h 549912"/>
              <a:gd name="connsiteX14" fmla="*/ 1138053 w 5904566"/>
              <a:gd name="connsiteY14" fmla="*/ 436855 h 549912"/>
              <a:gd name="connsiteX15" fmla="*/ 229001 w 5904566"/>
              <a:gd name="connsiteY15" fmla="*/ 549150 h 549912"/>
              <a:gd name="connsiteX16" fmla="*/ 6278 w 5904566"/>
              <a:gd name="connsiteY16" fmla="*/ 59757 h 549912"/>
              <a:gd name="connsiteX0" fmla="*/ -1 w 5898287"/>
              <a:gd name="connsiteY0" fmla="*/ 59757 h 549912"/>
              <a:gd name="connsiteX1" fmla="*/ 256544 w 5898287"/>
              <a:gd name="connsiteY1" fmla="*/ 158071 h 549912"/>
              <a:gd name="connsiteX2" fmla="*/ 256619 w 5898287"/>
              <a:gd name="connsiteY2" fmla="*/ 424201 h 549912"/>
              <a:gd name="connsiteX3" fmla="*/ 968777 w 5898287"/>
              <a:gd name="connsiteY3" fmla="*/ 326270 h 549912"/>
              <a:gd name="connsiteX4" fmla="*/ 2174511 w 5898287"/>
              <a:gd name="connsiteY4" fmla="*/ 99971 h 549912"/>
              <a:gd name="connsiteX5" fmla="*/ 3175846 w 5898287"/>
              <a:gd name="connsiteY5" fmla="*/ 44333 h 549912"/>
              <a:gd name="connsiteX6" fmla="*/ 4371512 w 5898287"/>
              <a:gd name="connsiteY6" fmla="*/ 32283 h 549912"/>
              <a:gd name="connsiteX7" fmla="*/ 5362622 w 5898287"/>
              <a:gd name="connsiteY7" fmla="*/ 1310 h 549912"/>
              <a:gd name="connsiteX8" fmla="*/ 5898287 w 5898287"/>
              <a:gd name="connsiteY8" fmla="*/ 129802 h 549912"/>
              <a:gd name="connsiteX9" fmla="*/ 5739700 w 5898287"/>
              <a:gd name="connsiteY9" fmla="*/ 135087 h 549912"/>
              <a:gd name="connsiteX10" fmla="*/ 5282548 w 5898287"/>
              <a:gd name="connsiteY10" fmla="*/ 72208 h 549912"/>
              <a:gd name="connsiteX11" fmla="*/ 4755510 w 5898287"/>
              <a:gd name="connsiteY11" fmla="*/ 60246 h 549912"/>
              <a:gd name="connsiteX12" fmla="*/ 3732972 w 5898287"/>
              <a:gd name="connsiteY12" fmla="*/ 194106 h 549912"/>
              <a:gd name="connsiteX13" fmla="*/ 2804589 w 5898287"/>
              <a:gd name="connsiteY13" fmla="*/ 118308 h 549912"/>
              <a:gd name="connsiteX14" fmla="*/ 1746005 w 5898287"/>
              <a:gd name="connsiteY14" fmla="*/ 385699 h 549912"/>
              <a:gd name="connsiteX15" fmla="*/ 1131774 w 5898287"/>
              <a:gd name="connsiteY15" fmla="*/ 436855 h 549912"/>
              <a:gd name="connsiteX16" fmla="*/ 222722 w 5898287"/>
              <a:gd name="connsiteY16" fmla="*/ 549150 h 549912"/>
              <a:gd name="connsiteX17" fmla="*/ -1 w 5898287"/>
              <a:gd name="connsiteY17" fmla="*/ 59757 h 549912"/>
              <a:gd name="connsiteX0" fmla="*/ 1 w 5898289"/>
              <a:gd name="connsiteY0" fmla="*/ 59757 h 549912"/>
              <a:gd name="connsiteX1" fmla="*/ 256546 w 5898289"/>
              <a:gd name="connsiteY1" fmla="*/ 158071 h 549912"/>
              <a:gd name="connsiteX2" fmla="*/ 575328 w 5898289"/>
              <a:gd name="connsiteY2" fmla="*/ 314055 h 549912"/>
              <a:gd name="connsiteX3" fmla="*/ 968779 w 5898289"/>
              <a:gd name="connsiteY3" fmla="*/ 326270 h 549912"/>
              <a:gd name="connsiteX4" fmla="*/ 2174513 w 5898289"/>
              <a:gd name="connsiteY4" fmla="*/ 99971 h 549912"/>
              <a:gd name="connsiteX5" fmla="*/ 3175848 w 5898289"/>
              <a:gd name="connsiteY5" fmla="*/ 44333 h 549912"/>
              <a:gd name="connsiteX6" fmla="*/ 4371514 w 5898289"/>
              <a:gd name="connsiteY6" fmla="*/ 32283 h 549912"/>
              <a:gd name="connsiteX7" fmla="*/ 5362624 w 5898289"/>
              <a:gd name="connsiteY7" fmla="*/ 1310 h 549912"/>
              <a:gd name="connsiteX8" fmla="*/ 5898289 w 5898289"/>
              <a:gd name="connsiteY8" fmla="*/ 129802 h 549912"/>
              <a:gd name="connsiteX9" fmla="*/ 5739702 w 5898289"/>
              <a:gd name="connsiteY9" fmla="*/ 135087 h 549912"/>
              <a:gd name="connsiteX10" fmla="*/ 5282550 w 5898289"/>
              <a:gd name="connsiteY10" fmla="*/ 72208 h 549912"/>
              <a:gd name="connsiteX11" fmla="*/ 4755512 w 5898289"/>
              <a:gd name="connsiteY11" fmla="*/ 60246 h 549912"/>
              <a:gd name="connsiteX12" fmla="*/ 3732974 w 5898289"/>
              <a:gd name="connsiteY12" fmla="*/ 194106 h 549912"/>
              <a:gd name="connsiteX13" fmla="*/ 2804591 w 5898289"/>
              <a:gd name="connsiteY13" fmla="*/ 118308 h 549912"/>
              <a:gd name="connsiteX14" fmla="*/ 1746007 w 5898289"/>
              <a:gd name="connsiteY14" fmla="*/ 385699 h 549912"/>
              <a:gd name="connsiteX15" fmla="*/ 1131776 w 5898289"/>
              <a:gd name="connsiteY15" fmla="*/ 436855 h 549912"/>
              <a:gd name="connsiteX16" fmla="*/ 222724 w 5898289"/>
              <a:gd name="connsiteY16" fmla="*/ 549150 h 549912"/>
              <a:gd name="connsiteX17" fmla="*/ 1 w 5898289"/>
              <a:gd name="connsiteY17" fmla="*/ 59757 h 549912"/>
              <a:gd name="connsiteX0" fmla="*/ -1 w 5898287"/>
              <a:gd name="connsiteY0" fmla="*/ 59757 h 549912"/>
              <a:gd name="connsiteX1" fmla="*/ 256544 w 5898287"/>
              <a:gd name="connsiteY1" fmla="*/ 158071 h 549912"/>
              <a:gd name="connsiteX2" fmla="*/ 968777 w 5898287"/>
              <a:gd name="connsiteY2" fmla="*/ 326270 h 549912"/>
              <a:gd name="connsiteX3" fmla="*/ 2174511 w 5898287"/>
              <a:gd name="connsiteY3" fmla="*/ 99971 h 549912"/>
              <a:gd name="connsiteX4" fmla="*/ 3175846 w 5898287"/>
              <a:gd name="connsiteY4" fmla="*/ 44333 h 549912"/>
              <a:gd name="connsiteX5" fmla="*/ 4371512 w 5898287"/>
              <a:gd name="connsiteY5" fmla="*/ 32283 h 549912"/>
              <a:gd name="connsiteX6" fmla="*/ 5362622 w 5898287"/>
              <a:gd name="connsiteY6" fmla="*/ 1310 h 549912"/>
              <a:gd name="connsiteX7" fmla="*/ 5898287 w 5898287"/>
              <a:gd name="connsiteY7" fmla="*/ 129802 h 549912"/>
              <a:gd name="connsiteX8" fmla="*/ 5739700 w 5898287"/>
              <a:gd name="connsiteY8" fmla="*/ 135087 h 549912"/>
              <a:gd name="connsiteX9" fmla="*/ 5282548 w 5898287"/>
              <a:gd name="connsiteY9" fmla="*/ 72208 h 549912"/>
              <a:gd name="connsiteX10" fmla="*/ 4755510 w 5898287"/>
              <a:gd name="connsiteY10" fmla="*/ 60246 h 549912"/>
              <a:gd name="connsiteX11" fmla="*/ 3732972 w 5898287"/>
              <a:gd name="connsiteY11" fmla="*/ 194106 h 549912"/>
              <a:gd name="connsiteX12" fmla="*/ 2804589 w 5898287"/>
              <a:gd name="connsiteY12" fmla="*/ 118308 h 549912"/>
              <a:gd name="connsiteX13" fmla="*/ 1746005 w 5898287"/>
              <a:gd name="connsiteY13" fmla="*/ 385699 h 549912"/>
              <a:gd name="connsiteX14" fmla="*/ 1131774 w 5898287"/>
              <a:gd name="connsiteY14" fmla="*/ 436855 h 549912"/>
              <a:gd name="connsiteX15" fmla="*/ 222722 w 5898287"/>
              <a:gd name="connsiteY15" fmla="*/ 549150 h 549912"/>
              <a:gd name="connsiteX16" fmla="*/ -1 w 5898287"/>
              <a:gd name="connsiteY16" fmla="*/ 59757 h 549912"/>
              <a:gd name="connsiteX0" fmla="*/ 1 w 5898289"/>
              <a:gd name="connsiteY0" fmla="*/ 59757 h 549912"/>
              <a:gd name="connsiteX1" fmla="*/ 256546 w 5898289"/>
              <a:gd name="connsiteY1" fmla="*/ 158071 h 549912"/>
              <a:gd name="connsiteX2" fmla="*/ 1218699 w 5898289"/>
              <a:gd name="connsiteY2" fmla="*/ 63167 h 549912"/>
              <a:gd name="connsiteX3" fmla="*/ 2174513 w 5898289"/>
              <a:gd name="connsiteY3" fmla="*/ 99971 h 549912"/>
              <a:gd name="connsiteX4" fmla="*/ 3175848 w 5898289"/>
              <a:gd name="connsiteY4" fmla="*/ 44333 h 549912"/>
              <a:gd name="connsiteX5" fmla="*/ 4371514 w 5898289"/>
              <a:gd name="connsiteY5" fmla="*/ 32283 h 549912"/>
              <a:gd name="connsiteX6" fmla="*/ 5362624 w 5898289"/>
              <a:gd name="connsiteY6" fmla="*/ 1310 h 549912"/>
              <a:gd name="connsiteX7" fmla="*/ 5898289 w 5898289"/>
              <a:gd name="connsiteY7" fmla="*/ 129802 h 549912"/>
              <a:gd name="connsiteX8" fmla="*/ 5739702 w 5898289"/>
              <a:gd name="connsiteY8" fmla="*/ 135087 h 549912"/>
              <a:gd name="connsiteX9" fmla="*/ 5282550 w 5898289"/>
              <a:gd name="connsiteY9" fmla="*/ 72208 h 549912"/>
              <a:gd name="connsiteX10" fmla="*/ 4755512 w 5898289"/>
              <a:gd name="connsiteY10" fmla="*/ 60246 h 549912"/>
              <a:gd name="connsiteX11" fmla="*/ 3732974 w 5898289"/>
              <a:gd name="connsiteY11" fmla="*/ 194106 h 549912"/>
              <a:gd name="connsiteX12" fmla="*/ 2804591 w 5898289"/>
              <a:gd name="connsiteY12" fmla="*/ 118308 h 549912"/>
              <a:gd name="connsiteX13" fmla="*/ 1746007 w 5898289"/>
              <a:gd name="connsiteY13" fmla="*/ 385699 h 549912"/>
              <a:gd name="connsiteX14" fmla="*/ 1131776 w 5898289"/>
              <a:gd name="connsiteY14" fmla="*/ 436855 h 549912"/>
              <a:gd name="connsiteX15" fmla="*/ 222724 w 5898289"/>
              <a:gd name="connsiteY15" fmla="*/ 549150 h 549912"/>
              <a:gd name="connsiteX16" fmla="*/ 1 w 5898289"/>
              <a:gd name="connsiteY16" fmla="*/ 59757 h 549912"/>
              <a:gd name="connsiteX0" fmla="*/ -1 w 5898287"/>
              <a:gd name="connsiteY0" fmla="*/ 59757 h 549912"/>
              <a:gd name="connsiteX1" fmla="*/ 252785 w 5898287"/>
              <a:gd name="connsiteY1" fmla="*/ 116956 h 549912"/>
              <a:gd name="connsiteX2" fmla="*/ 1218697 w 5898287"/>
              <a:gd name="connsiteY2" fmla="*/ 63167 h 549912"/>
              <a:gd name="connsiteX3" fmla="*/ 2174511 w 5898287"/>
              <a:gd name="connsiteY3" fmla="*/ 99971 h 549912"/>
              <a:gd name="connsiteX4" fmla="*/ 3175846 w 5898287"/>
              <a:gd name="connsiteY4" fmla="*/ 44333 h 549912"/>
              <a:gd name="connsiteX5" fmla="*/ 4371512 w 5898287"/>
              <a:gd name="connsiteY5" fmla="*/ 32283 h 549912"/>
              <a:gd name="connsiteX6" fmla="*/ 5362622 w 5898287"/>
              <a:gd name="connsiteY6" fmla="*/ 1310 h 549912"/>
              <a:gd name="connsiteX7" fmla="*/ 5898287 w 5898287"/>
              <a:gd name="connsiteY7" fmla="*/ 129802 h 549912"/>
              <a:gd name="connsiteX8" fmla="*/ 5739700 w 5898287"/>
              <a:gd name="connsiteY8" fmla="*/ 135087 h 549912"/>
              <a:gd name="connsiteX9" fmla="*/ 5282548 w 5898287"/>
              <a:gd name="connsiteY9" fmla="*/ 72208 h 549912"/>
              <a:gd name="connsiteX10" fmla="*/ 4755510 w 5898287"/>
              <a:gd name="connsiteY10" fmla="*/ 60246 h 549912"/>
              <a:gd name="connsiteX11" fmla="*/ 3732972 w 5898287"/>
              <a:gd name="connsiteY11" fmla="*/ 194106 h 549912"/>
              <a:gd name="connsiteX12" fmla="*/ 2804589 w 5898287"/>
              <a:gd name="connsiteY12" fmla="*/ 118308 h 549912"/>
              <a:gd name="connsiteX13" fmla="*/ 1746005 w 5898287"/>
              <a:gd name="connsiteY13" fmla="*/ 385699 h 549912"/>
              <a:gd name="connsiteX14" fmla="*/ 1131774 w 5898287"/>
              <a:gd name="connsiteY14" fmla="*/ 436855 h 549912"/>
              <a:gd name="connsiteX15" fmla="*/ 222722 w 5898287"/>
              <a:gd name="connsiteY15" fmla="*/ 549150 h 549912"/>
              <a:gd name="connsiteX16" fmla="*/ -1 w 5898287"/>
              <a:gd name="connsiteY16" fmla="*/ 59757 h 549912"/>
              <a:gd name="connsiteX0" fmla="*/ 1 w 5898289"/>
              <a:gd name="connsiteY0" fmla="*/ 59757 h 452612"/>
              <a:gd name="connsiteX1" fmla="*/ 252787 w 5898289"/>
              <a:gd name="connsiteY1" fmla="*/ 116956 h 452612"/>
              <a:gd name="connsiteX2" fmla="*/ 1218699 w 5898289"/>
              <a:gd name="connsiteY2" fmla="*/ 63167 h 452612"/>
              <a:gd name="connsiteX3" fmla="*/ 2174513 w 5898289"/>
              <a:gd name="connsiteY3" fmla="*/ 99971 h 452612"/>
              <a:gd name="connsiteX4" fmla="*/ 3175848 w 5898289"/>
              <a:gd name="connsiteY4" fmla="*/ 44333 h 452612"/>
              <a:gd name="connsiteX5" fmla="*/ 4371514 w 5898289"/>
              <a:gd name="connsiteY5" fmla="*/ 32283 h 452612"/>
              <a:gd name="connsiteX6" fmla="*/ 5362624 w 5898289"/>
              <a:gd name="connsiteY6" fmla="*/ 1310 h 452612"/>
              <a:gd name="connsiteX7" fmla="*/ 5898289 w 5898289"/>
              <a:gd name="connsiteY7" fmla="*/ 129802 h 452612"/>
              <a:gd name="connsiteX8" fmla="*/ 5739702 w 5898289"/>
              <a:gd name="connsiteY8" fmla="*/ 135087 h 452612"/>
              <a:gd name="connsiteX9" fmla="*/ 5282550 w 5898289"/>
              <a:gd name="connsiteY9" fmla="*/ 72208 h 452612"/>
              <a:gd name="connsiteX10" fmla="*/ 4755512 w 5898289"/>
              <a:gd name="connsiteY10" fmla="*/ 60246 h 452612"/>
              <a:gd name="connsiteX11" fmla="*/ 3732974 w 5898289"/>
              <a:gd name="connsiteY11" fmla="*/ 194106 h 452612"/>
              <a:gd name="connsiteX12" fmla="*/ 2804591 w 5898289"/>
              <a:gd name="connsiteY12" fmla="*/ 118308 h 452612"/>
              <a:gd name="connsiteX13" fmla="*/ 1746007 w 5898289"/>
              <a:gd name="connsiteY13" fmla="*/ 385699 h 452612"/>
              <a:gd name="connsiteX14" fmla="*/ 1131776 w 5898289"/>
              <a:gd name="connsiteY14" fmla="*/ 436855 h 452612"/>
              <a:gd name="connsiteX15" fmla="*/ 369054 w 5898289"/>
              <a:gd name="connsiteY15" fmla="*/ 157801 h 452612"/>
              <a:gd name="connsiteX16" fmla="*/ 1 w 5898289"/>
              <a:gd name="connsiteY16" fmla="*/ 59757 h 452612"/>
              <a:gd name="connsiteX0" fmla="*/ -1 w 5898287"/>
              <a:gd name="connsiteY0" fmla="*/ 59757 h 385744"/>
              <a:gd name="connsiteX1" fmla="*/ 252785 w 5898287"/>
              <a:gd name="connsiteY1" fmla="*/ 116956 h 385744"/>
              <a:gd name="connsiteX2" fmla="*/ 1218697 w 5898287"/>
              <a:gd name="connsiteY2" fmla="*/ 63167 h 385744"/>
              <a:gd name="connsiteX3" fmla="*/ 2174511 w 5898287"/>
              <a:gd name="connsiteY3" fmla="*/ 99971 h 385744"/>
              <a:gd name="connsiteX4" fmla="*/ 3175846 w 5898287"/>
              <a:gd name="connsiteY4" fmla="*/ 44333 h 385744"/>
              <a:gd name="connsiteX5" fmla="*/ 4371512 w 5898287"/>
              <a:gd name="connsiteY5" fmla="*/ 32283 h 385744"/>
              <a:gd name="connsiteX6" fmla="*/ 5362622 w 5898287"/>
              <a:gd name="connsiteY6" fmla="*/ 1310 h 385744"/>
              <a:gd name="connsiteX7" fmla="*/ 5898287 w 5898287"/>
              <a:gd name="connsiteY7" fmla="*/ 129802 h 385744"/>
              <a:gd name="connsiteX8" fmla="*/ 5739700 w 5898287"/>
              <a:gd name="connsiteY8" fmla="*/ 135087 h 385744"/>
              <a:gd name="connsiteX9" fmla="*/ 5282548 w 5898287"/>
              <a:gd name="connsiteY9" fmla="*/ 72208 h 385744"/>
              <a:gd name="connsiteX10" fmla="*/ 4755510 w 5898287"/>
              <a:gd name="connsiteY10" fmla="*/ 60246 h 385744"/>
              <a:gd name="connsiteX11" fmla="*/ 3732972 w 5898287"/>
              <a:gd name="connsiteY11" fmla="*/ 194106 h 385744"/>
              <a:gd name="connsiteX12" fmla="*/ 2804589 w 5898287"/>
              <a:gd name="connsiteY12" fmla="*/ 118308 h 385744"/>
              <a:gd name="connsiteX13" fmla="*/ 1746005 w 5898287"/>
              <a:gd name="connsiteY13" fmla="*/ 385699 h 385744"/>
              <a:gd name="connsiteX14" fmla="*/ 1298015 w 5898287"/>
              <a:gd name="connsiteY14" fmla="*/ 139883 h 385744"/>
              <a:gd name="connsiteX15" fmla="*/ 369052 w 5898287"/>
              <a:gd name="connsiteY15" fmla="*/ 157801 h 385744"/>
              <a:gd name="connsiteX16" fmla="*/ -1 w 5898287"/>
              <a:gd name="connsiteY16" fmla="*/ 59757 h 385744"/>
              <a:gd name="connsiteX0" fmla="*/ 1 w 5898289"/>
              <a:gd name="connsiteY0" fmla="*/ 59757 h 194942"/>
              <a:gd name="connsiteX1" fmla="*/ 252787 w 5898289"/>
              <a:gd name="connsiteY1" fmla="*/ 116956 h 194942"/>
              <a:gd name="connsiteX2" fmla="*/ 1218699 w 5898289"/>
              <a:gd name="connsiteY2" fmla="*/ 63167 h 194942"/>
              <a:gd name="connsiteX3" fmla="*/ 2174513 w 5898289"/>
              <a:gd name="connsiteY3" fmla="*/ 99971 h 194942"/>
              <a:gd name="connsiteX4" fmla="*/ 3175848 w 5898289"/>
              <a:gd name="connsiteY4" fmla="*/ 44333 h 194942"/>
              <a:gd name="connsiteX5" fmla="*/ 4371514 w 5898289"/>
              <a:gd name="connsiteY5" fmla="*/ 32283 h 194942"/>
              <a:gd name="connsiteX6" fmla="*/ 5362624 w 5898289"/>
              <a:gd name="connsiteY6" fmla="*/ 1310 h 194942"/>
              <a:gd name="connsiteX7" fmla="*/ 5898289 w 5898289"/>
              <a:gd name="connsiteY7" fmla="*/ 129802 h 194942"/>
              <a:gd name="connsiteX8" fmla="*/ 5739702 w 5898289"/>
              <a:gd name="connsiteY8" fmla="*/ 135087 h 194942"/>
              <a:gd name="connsiteX9" fmla="*/ 5282550 w 5898289"/>
              <a:gd name="connsiteY9" fmla="*/ 72208 h 194942"/>
              <a:gd name="connsiteX10" fmla="*/ 4755512 w 5898289"/>
              <a:gd name="connsiteY10" fmla="*/ 60246 h 194942"/>
              <a:gd name="connsiteX11" fmla="*/ 3732974 w 5898289"/>
              <a:gd name="connsiteY11" fmla="*/ 194106 h 194942"/>
              <a:gd name="connsiteX12" fmla="*/ 2804591 w 5898289"/>
              <a:gd name="connsiteY12" fmla="*/ 118308 h 194942"/>
              <a:gd name="connsiteX13" fmla="*/ 1948031 w 5898289"/>
              <a:gd name="connsiteY13" fmla="*/ 145176 h 194942"/>
              <a:gd name="connsiteX14" fmla="*/ 1298017 w 5898289"/>
              <a:gd name="connsiteY14" fmla="*/ 139883 h 194942"/>
              <a:gd name="connsiteX15" fmla="*/ 369054 w 5898289"/>
              <a:gd name="connsiteY15" fmla="*/ 157801 h 194942"/>
              <a:gd name="connsiteX16" fmla="*/ 1 w 5898289"/>
              <a:gd name="connsiteY16" fmla="*/ 59757 h 1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98289" h="194942">
                <a:moveTo>
                  <a:pt x="1" y="59757"/>
                </a:moveTo>
                <a:cubicBezTo>
                  <a:pt x="1763" y="34450"/>
                  <a:pt x="91324" y="72537"/>
                  <a:pt x="252787" y="116956"/>
                </a:cubicBezTo>
                <a:cubicBezTo>
                  <a:pt x="414250" y="161375"/>
                  <a:pt x="899038" y="72850"/>
                  <a:pt x="1218699" y="63167"/>
                </a:cubicBezTo>
                <a:cubicBezTo>
                  <a:pt x="1538360" y="53484"/>
                  <a:pt x="1848322" y="103110"/>
                  <a:pt x="2174513" y="99971"/>
                </a:cubicBezTo>
                <a:cubicBezTo>
                  <a:pt x="2500704" y="96832"/>
                  <a:pt x="3175848" y="44333"/>
                  <a:pt x="3175848" y="44333"/>
                </a:cubicBezTo>
                <a:lnTo>
                  <a:pt x="4371514" y="32283"/>
                </a:lnTo>
                <a:cubicBezTo>
                  <a:pt x="5107247" y="17812"/>
                  <a:pt x="4990091" y="-5820"/>
                  <a:pt x="5362624" y="1310"/>
                </a:cubicBezTo>
                <a:cubicBezTo>
                  <a:pt x="5620939" y="74940"/>
                  <a:pt x="5898289" y="129802"/>
                  <a:pt x="5898289" y="129802"/>
                </a:cubicBezTo>
                <a:lnTo>
                  <a:pt x="5739702" y="135087"/>
                </a:lnTo>
                <a:lnTo>
                  <a:pt x="5282550" y="72208"/>
                </a:lnTo>
                <a:lnTo>
                  <a:pt x="4755512" y="60246"/>
                </a:lnTo>
                <a:cubicBezTo>
                  <a:pt x="4464079" y="161071"/>
                  <a:pt x="4058127" y="184429"/>
                  <a:pt x="3732974" y="194106"/>
                </a:cubicBezTo>
                <a:cubicBezTo>
                  <a:pt x="3407821" y="203783"/>
                  <a:pt x="3102081" y="126463"/>
                  <a:pt x="2804591" y="118308"/>
                </a:cubicBezTo>
                <a:lnTo>
                  <a:pt x="1948031" y="145176"/>
                </a:lnTo>
                <a:cubicBezTo>
                  <a:pt x="1696935" y="148772"/>
                  <a:pt x="1561180" y="137779"/>
                  <a:pt x="1298017" y="139883"/>
                </a:cubicBezTo>
                <a:cubicBezTo>
                  <a:pt x="1034854" y="141987"/>
                  <a:pt x="566907" y="134629"/>
                  <a:pt x="369054" y="157801"/>
                </a:cubicBezTo>
                <a:cubicBezTo>
                  <a:pt x="171201" y="180973"/>
                  <a:pt x="1" y="59757"/>
                  <a:pt x="1" y="59757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 rot="453899">
            <a:off x="-2586198" y="2674471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800" dirty="0" smtClean="0">
                <a:solidFill>
                  <a:srgbClr val="FFFFFF"/>
                </a:solidFill>
              </a:rPr>
              <a:t>Synovial Sheath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 rot="275173">
            <a:off x="3119540" y="4490942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900" dirty="0" smtClean="0">
                <a:solidFill>
                  <a:srgbClr val="FFFFFF"/>
                </a:solidFill>
              </a:rPr>
              <a:t>Tibialis Posterior Tendon with stenosing Power Doppler Signal</a:t>
            </a:r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 rot="21193748">
            <a:off x="4147241" y="3426856"/>
            <a:ext cx="4386145" cy="1260145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connsiteX0" fmla="*/ 0 w 5839327"/>
              <a:gd name="connsiteY0" fmla="*/ 270887 h 543603"/>
              <a:gd name="connsiteX1" fmla="*/ 64169 w 5839327"/>
              <a:gd name="connsiteY1" fmla="*/ 270887 h 543603"/>
              <a:gd name="connsiteX2" fmla="*/ 1032043 w 5839327"/>
              <a:gd name="connsiteY2" fmla="*/ 179982 h 543603"/>
              <a:gd name="connsiteX3" fmla="*/ 2229853 w 5839327"/>
              <a:gd name="connsiteY3" fmla="*/ 67687 h 543603"/>
              <a:gd name="connsiteX4" fmla="*/ 3320716 w 5839327"/>
              <a:gd name="connsiteY4" fmla="*/ 56992 h 543603"/>
              <a:gd name="connsiteX5" fmla="*/ 4426854 w 5839327"/>
              <a:gd name="connsiteY5" fmla="*/ -1 h 543603"/>
              <a:gd name="connsiteX6" fmla="*/ 5502443 w 5839327"/>
              <a:gd name="connsiteY6" fmla="*/ 83729 h 543603"/>
              <a:gd name="connsiteX7" fmla="*/ 5839327 w 5839327"/>
              <a:gd name="connsiteY7" fmla="*/ 83729 h 543603"/>
              <a:gd name="connsiteX8" fmla="*/ 5839327 w 5839327"/>
              <a:gd name="connsiteY8" fmla="*/ 190676 h 543603"/>
              <a:gd name="connsiteX9" fmla="*/ 5823285 w 5839327"/>
              <a:gd name="connsiteY9" fmla="*/ 228108 h 543603"/>
              <a:gd name="connsiteX10" fmla="*/ 5491748 w 5839327"/>
              <a:gd name="connsiteY10" fmla="*/ 206719 h 543603"/>
              <a:gd name="connsiteX11" fmla="*/ 4737769 w 5839327"/>
              <a:gd name="connsiteY11" fmla="*/ 212066 h 543603"/>
              <a:gd name="connsiteX12" fmla="*/ 3785937 w 5839327"/>
              <a:gd name="connsiteY12" fmla="*/ 196024 h 543603"/>
              <a:gd name="connsiteX13" fmla="*/ 2887579 w 5839327"/>
              <a:gd name="connsiteY13" fmla="*/ 190676 h 543603"/>
              <a:gd name="connsiteX14" fmla="*/ 1812758 w 5839327"/>
              <a:gd name="connsiteY14" fmla="*/ 297624 h 543603"/>
              <a:gd name="connsiteX15" fmla="*/ 1187116 w 5839327"/>
              <a:gd name="connsiteY15" fmla="*/ 404571 h 543603"/>
              <a:gd name="connsiteX16" fmla="*/ 278064 w 5839327"/>
              <a:gd name="connsiteY16" fmla="*/ 516866 h 543603"/>
              <a:gd name="connsiteX17" fmla="*/ 0 w 5839327"/>
              <a:gd name="connsiteY17" fmla="*/ 543603 h 543603"/>
              <a:gd name="connsiteX18" fmla="*/ 0 w 5839327"/>
              <a:gd name="connsiteY18" fmla="*/ 270887 h 543603"/>
              <a:gd name="connsiteX0" fmla="*/ 0 w 5839327"/>
              <a:gd name="connsiteY0" fmla="*/ 272442 h 545158"/>
              <a:gd name="connsiteX1" fmla="*/ 64169 w 5839327"/>
              <a:gd name="connsiteY1" fmla="*/ 272442 h 545158"/>
              <a:gd name="connsiteX2" fmla="*/ 1032043 w 5839327"/>
              <a:gd name="connsiteY2" fmla="*/ 181537 h 545158"/>
              <a:gd name="connsiteX3" fmla="*/ 2229853 w 5839327"/>
              <a:gd name="connsiteY3" fmla="*/ 69242 h 545158"/>
              <a:gd name="connsiteX4" fmla="*/ 3320716 w 5839327"/>
              <a:gd name="connsiteY4" fmla="*/ 58547 h 545158"/>
              <a:gd name="connsiteX5" fmla="*/ 4426854 w 5839327"/>
              <a:gd name="connsiteY5" fmla="*/ 1554 h 545158"/>
              <a:gd name="connsiteX6" fmla="*/ 5502443 w 5839327"/>
              <a:gd name="connsiteY6" fmla="*/ 85284 h 545158"/>
              <a:gd name="connsiteX7" fmla="*/ 5839327 w 5839327"/>
              <a:gd name="connsiteY7" fmla="*/ 85284 h 545158"/>
              <a:gd name="connsiteX8" fmla="*/ 5839327 w 5839327"/>
              <a:gd name="connsiteY8" fmla="*/ 192231 h 545158"/>
              <a:gd name="connsiteX9" fmla="*/ 5823285 w 5839327"/>
              <a:gd name="connsiteY9" fmla="*/ 229663 h 545158"/>
              <a:gd name="connsiteX10" fmla="*/ 5491748 w 5839327"/>
              <a:gd name="connsiteY10" fmla="*/ 208274 h 545158"/>
              <a:gd name="connsiteX11" fmla="*/ 4737769 w 5839327"/>
              <a:gd name="connsiteY11" fmla="*/ 213621 h 545158"/>
              <a:gd name="connsiteX12" fmla="*/ 3785937 w 5839327"/>
              <a:gd name="connsiteY12" fmla="*/ 197579 h 545158"/>
              <a:gd name="connsiteX13" fmla="*/ 2887579 w 5839327"/>
              <a:gd name="connsiteY13" fmla="*/ 192231 h 545158"/>
              <a:gd name="connsiteX14" fmla="*/ 1812758 w 5839327"/>
              <a:gd name="connsiteY14" fmla="*/ 299179 h 545158"/>
              <a:gd name="connsiteX15" fmla="*/ 1187116 w 5839327"/>
              <a:gd name="connsiteY15" fmla="*/ 406126 h 545158"/>
              <a:gd name="connsiteX16" fmla="*/ 278064 w 5839327"/>
              <a:gd name="connsiteY16" fmla="*/ 518421 h 545158"/>
              <a:gd name="connsiteX17" fmla="*/ 0 w 5839327"/>
              <a:gd name="connsiteY17" fmla="*/ 545158 h 545158"/>
              <a:gd name="connsiteX18" fmla="*/ 0 w 5839327"/>
              <a:gd name="connsiteY18" fmla="*/ 272442 h 545158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23285 w 5852965"/>
              <a:gd name="connsiteY9" fmla="*/ 238502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23783 w 5852965"/>
              <a:gd name="connsiteY0" fmla="*/ 481153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23783 w 5852965"/>
              <a:gd name="connsiteY18" fmla="*/ 481153 h 553997"/>
              <a:gd name="connsiteX0" fmla="*/ 45816 w 5898781"/>
              <a:gd name="connsiteY0" fmla="*/ 553997 h 553997"/>
              <a:gd name="connsiteX1" fmla="*/ 109985 w 5898781"/>
              <a:gd name="connsiteY1" fmla="*/ 281281 h 553997"/>
              <a:gd name="connsiteX2" fmla="*/ 1077859 w 5898781"/>
              <a:gd name="connsiteY2" fmla="*/ 190376 h 553997"/>
              <a:gd name="connsiteX3" fmla="*/ 2275669 w 5898781"/>
              <a:gd name="connsiteY3" fmla="*/ 78081 h 553997"/>
              <a:gd name="connsiteX4" fmla="*/ 3366532 w 5898781"/>
              <a:gd name="connsiteY4" fmla="*/ 67386 h 553997"/>
              <a:gd name="connsiteX5" fmla="*/ 4472670 w 5898781"/>
              <a:gd name="connsiteY5" fmla="*/ 10393 h 553997"/>
              <a:gd name="connsiteX6" fmla="*/ 5501650 w 5898781"/>
              <a:gd name="connsiteY6" fmla="*/ 5833 h 553997"/>
              <a:gd name="connsiteX7" fmla="*/ 5898781 w 5898781"/>
              <a:gd name="connsiteY7" fmla="*/ 223164 h 553997"/>
              <a:gd name="connsiteX8" fmla="*/ 5885143 w 5898781"/>
              <a:gd name="connsiteY8" fmla="*/ 201070 h 553997"/>
              <a:gd name="connsiteX9" fmla="*/ 5879568 w 5898781"/>
              <a:gd name="connsiteY9" fmla="*/ 413146 h 553997"/>
              <a:gd name="connsiteX10" fmla="*/ 5537564 w 5898781"/>
              <a:gd name="connsiteY10" fmla="*/ 217113 h 553997"/>
              <a:gd name="connsiteX11" fmla="*/ 4856668 w 5898781"/>
              <a:gd name="connsiteY11" fmla="*/ 38356 h 553997"/>
              <a:gd name="connsiteX12" fmla="*/ 3834130 w 5898781"/>
              <a:gd name="connsiteY12" fmla="*/ 172216 h 553997"/>
              <a:gd name="connsiteX13" fmla="*/ 2912154 w 5898781"/>
              <a:gd name="connsiteY13" fmla="*/ 289846 h 553997"/>
              <a:gd name="connsiteX14" fmla="*/ 1847163 w 5898781"/>
              <a:gd name="connsiteY14" fmla="*/ 363809 h 553997"/>
              <a:gd name="connsiteX15" fmla="*/ 1232932 w 5898781"/>
              <a:gd name="connsiteY15" fmla="*/ 414965 h 553997"/>
              <a:gd name="connsiteX16" fmla="*/ 323880 w 5898781"/>
              <a:gd name="connsiteY16" fmla="*/ 527260 h 553997"/>
              <a:gd name="connsiteX17" fmla="*/ 45816 w 5898781"/>
              <a:gd name="connsiteY17" fmla="*/ 553997 h 553997"/>
              <a:gd name="connsiteX0" fmla="*/ 113647 w 5863089"/>
              <a:gd name="connsiteY0" fmla="*/ 582375 h 582376"/>
              <a:gd name="connsiteX1" fmla="*/ 74293 w 5863089"/>
              <a:gd name="connsiteY1" fmla="*/ 281281 h 582376"/>
              <a:gd name="connsiteX2" fmla="*/ 1042167 w 5863089"/>
              <a:gd name="connsiteY2" fmla="*/ 190376 h 582376"/>
              <a:gd name="connsiteX3" fmla="*/ 2239977 w 5863089"/>
              <a:gd name="connsiteY3" fmla="*/ 78081 h 582376"/>
              <a:gd name="connsiteX4" fmla="*/ 3330840 w 5863089"/>
              <a:gd name="connsiteY4" fmla="*/ 67386 h 582376"/>
              <a:gd name="connsiteX5" fmla="*/ 4436978 w 5863089"/>
              <a:gd name="connsiteY5" fmla="*/ 10393 h 582376"/>
              <a:gd name="connsiteX6" fmla="*/ 5465958 w 5863089"/>
              <a:gd name="connsiteY6" fmla="*/ 5833 h 582376"/>
              <a:gd name="connsiteX7" fmla="*/ 5863089 w 5863089"/>
              <a:gd name="connsiteY7" fmla="*/ 223164 h 582376"/>
              <a:gd name="connsiteX8" fmla="*/ 5849451 w 5863089"/>
              <a:gd name="connsiteY8" fmla="*/ 201070 h 582376"/>
              <a:gd name="connsiteX9" fmla="*/ 5843876 w 5863089"/>
              <a:gd name="connsiteY9" fmla="*/ 413146 h 582376"/>
              <a:gd name="connsiteX10" fmla="*/ 5501872 w 5863089"/>
              <a:gd name="connsiteY10" fmla="*/ 217113 h 582376"/>
              <a:gd name="connsiteX11" fmla="*/ 4820976 w 5863089"/>
              <a:gd name="connsiteY11" fmla="*/ 38356 h 582376"/>
              <a:gd name="connsiteX12" fmla="*/ 3798438 w 5863089"/>
              <a:gd name="connsiteY12" fmla="*/ 172216 h 582376"/>
              <a:gd name="connsiteX13" fmla="*/ 2876462 w 5863089"/>
              <a:gd name="connsiteY13" fmla="*/ 289846 h 582376"/>
              <a:gd name="connsiteX14" fmla="*/ 1811471 w 5863089"/>
              <a:gd name="connsiteY14" fmla="*/ 363809 h 582376"/>
              <a:gd name="connsiteX15" fmla="*/ 1197240 w 5863089"/>
              <a:gd name="connsiteY15" fmla="*/ 414965 h 582376"/>
              <a:gd name="connsiteX16" fmla="*/ 288188 w 5863089"/>
              <a:gd name="connsiteY16" fmla="*/ 527260 h 582376"/>
              <a:gd name="connsiteX17" fmla="*/ 113647 w 5863089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37404 w 5758326"/>
              <a:gd name="connsiteY2" fmla="*/ 190376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6 h 582376"/>
              <a:gd name="connsiteX1" fmla="*/ 217322 w 5758326"/>
              <a:gd name="connsiteY1" fmla="*/ 402312 h 582376"/>
              <a:gd name="connsiteX2" fmla="*/ 929480 w 5758326"/>
              <a:gd name="connsiteY2" fmla="*/ 304381 h 582376"/>
              <a:gd name="connsiteX3" fmla="*/ 2135214 w 5758326"/>
              <a:gd name="connsiteY3" fmla="*/ 78082 h 582376"/>
              <a:gd name="connsiteX4" fmla="*/ 3226077 w 5758326"/>
              <a:gd name="connsiteY4" fmla="*/ 67387 h 582376"/>
              <a:gd name="connsiteX5" fmla="*/ 4332215 w 5758326"/>
              <a:gd name="connsiteY5" fmla="*/ 10394 h 582376"/>
              <a:gd name="connsiteX6" fmla="*/ 5361195 w 5758326"/>
              <a:gd name="connsiteY6" fmla="*/ 5834 h 582376"/>
              <a:gd name="connsiteX7" fmla="*/ 5758326 w 5758326"/>
              <a:gd name="connsiteY7" fmla="*/ 223165 h 582376"/>
              <a:gd name="connsiteX8" fmla="*/ 5744688 w 5758326"/>
              <a:gd name="connsiteY8" fmla="*/ 201071 h 582376"/>
              <a:gd name="connsiteX9" fmla="*/ 5739113 w 5758326"/>
              <a:gd name="connsiteY9" fmla="*/ 413147 h 582376"/>
              <a:gd name="connsiteX10" fmla="*/ 5397109 w 5758326"/>
              <a:gd name="connsiteY10" fmla="*/ 217114 h 582376"/>
              <a:gd name="connsiteX11" fmla="*/ 4698375 w 5758326"/>
              <a:gd name="connsiteY11" fmla="*/ 156495 h 582376"/>
              <a:gd name="connsiteX12" fmla="*/ 3693675 w 5758326"/>
              <a:gd name="connsiteY12" fmla="*/ 172217 h 582376"/>
              <a:gd name="connsiteX13" fmla="*/ 2771699 w 5758326"/>
              <a:gd name="connsiteY13" fmla="*/ 289847 h 582376"/>
              <a:gd name="connsiteX14" fmla="*/ 1706708 w 5758326"/>
              <a:gd name="connsiteY14" fmla="*/ 363810 h 582376"/>
              <a:gd name="connsiteX15" fmla="*/ 1092477 w 5758326"/>
              <a:gd name="connsiteY15" fmla="*/ 414966 h 582376"/>
              <a:gd name="connsiteX16" fmla="*/ 183425 w 5758326"/>
              <a:gd name="connsiteY16" fmla="*/ 527261 h 582376"/>
              <a:gd name="connsiteX17" fmla="*/ 8884 w 5758326"/>
              <a:gd name="connsiteY17" fmla="*/ 582376 h 582376"/>
              <a:gd name="connsiteX0" fmla="*/ 8884 w 5800126"/>
              <a:gd name="connsiteY0" fmla="*/ 582376 h 582376"/>
              <a:gd name="connsiteX1" fmla="*/ 217322 w 5800126"/>
              <a:gd name="connsiteY1" fmla="*/ 402312 h 582376"/>
              <a:gd name="connsiteX2" fmla="*/ 929480 w 5800126"/>
              <a:gd name="connsiteY2" fmla="*/ 304381 h 582376"/>
              <a:gd name="connsiteX3" fmla="*/ 2135214 w 5800126"/>
              <a:gd name="connsiteY3" fmla="*/ 78082 h 582376"/>
              <a:gd name="connsiteX4" fmla="*/ 3226077 w 5800126"/>
              <a:gd name="connsiteY4" fmla="*/ 67387 h 582376"/>
              <a:gd name="connsiteX5" fmla="*/ 4332215 w 5800126"/>
              <a:gd name="connsiteY5" fmla="*/ 10394 h 582376"/>
              <a:gd name="connsiteX6" fmla="*/ 5361195 w 5800126"/>
              <a:gd name="connsiteY6" fmla="*/ 5834 h 582376"/>
              <a:gd name="connsiteX7" fmla="*/ 5758326 w 5800126"/>
              <a:gd name="connsiteY7" fmla="*/ 223165 h 582376"/>
              <a:gd name="connsiteX8" fmla="*/ 5800126 w 5800126"/>
              <a:gd name="connsiteY8" fmla="*/ 136449 h 582376"/>
              <a:gd name="connsiteX9" fmla="*/ 5739113 w 5800126"/>
              <a:gd name="connsiteY9" fmla="*/ 413147 h 582376"/>
              <a:gd name="connsiteX10" fmla="*/ 5397109 w 5800126"/>
              <a:gd name="connsiteY10" fmla="*/ 217114 h 582376"/>
              <a:gd name="connsiteX11" fmla="*/ 4698375 w 5800126"/>
              <a:gd name="connsiteY11" fmla="*/ 156495 h 582376"/>
              <a:gd name="connsiteX12" fmla="*/ 3693675 w 5800126"/>
              <a:gd name="connsiteY12" fmla="*/ 172217 h 582376"/>
              <a:gd name="connsiteX13" fmla="*/ 2771699 w 5800126"/>
              <a:gd name="connsiteY13" fmla="*/ 289847 h 582376"/>
              <a:gd name="connsiteX14" fmla="*/ 1706708 w 5800126"/>
              <a:gd name="connsiteY14" fmla="*/ 363810 h 582376"/>
              <a:gd name="connsiteX15" fmla="*/ 1092477 w 5800126"/>
              <a:gd name="connsiteY15" fmla="*/ 414966 h 582376"/>
              <a:gd name="connsiteX16" fmla="*/ 183425 w 5800126"/>
              <a:gd name="connsiteY16" fmla="*/ 527261 h 582376"/>
              <a:gd name="connsiteX17" fmla="*/ 8884 w 5800126"/>
              <a:gd name="connsiteY17" fmla="*/ 582376 h 582376"/>
              <a:gd name="connsiteX0" fmla="*/ 8884 w 5800126"/>
              <a:gd name="connsiteY0" fmla="*/ 582376 h 582376"/>
              <a:gd name="connsiteX1" fmla="*/ 217322 w 5800126"/>
              <a:gd name="connsiteY1" fmla="*/ 402312 h 582376"/>
              <a:gd name="connsiteX2" fmla="*/ 929480 w 5800126"/>
              <a:gd name="connsiteY2" fmla="*/ 304381 h 582376"/>
              <a:gd name="connsiteX3" fmla="*/ 2135214 w 5800126"/>
              <a:gd name="connsiteY3" fmla="*/ 78082 h 582376"/>
              <a:gd name="connsiteX4" fmla="*/ 3226077 w 5800126"/>
              <a:gd name="connsiteY4" fmla="*/ 67387 h 582376"/>
              <a:gd name="connsiteX5" fmla="*/ 4332215 w 5800126"/>
              <a:gd name="connsiteY5" fmla="*/ 10394 h 582376"/>
              <a:gd name="connsiteX6" fmla="*/ 5361195 w 5800126"/>
              <a:gd name="connsiteY6" fmla="*/ 5834 h 582376"/>
              <a:gd name="connsiteX7" fmla="*/ 5595812 w 5800126"/>
              <a:gd name="connsiteY7" fmla="*/ 64036 h 582376"/>
              <a:gd name="connsiteX8" fmla="*/ 5800126 w 5800126"/>
              <a:gd name="connsiteY8" fmla="*/ 136449 h 582376"/>
              <a:gd name="connsiteX9" fmla="*/ 5739113 w 5800126"/>
              <a:gd name="connsiteY9" fmla="*/ 413147 h 582376"/>
              <a:gd name="connsiteX10" fmla="*/ 5397109 w 5800126"/>
              <a:gd name="connsiteY10" fmla="*/ 217114 h 582376"/>
              <a:gd name="connsiteX11" fmla="*/ 4698375 w 5800126"/>
              <a:gd name="connsiteY11" fmla="*/ 156495 h 582376"/>
              <a:gd name="connsiteX12" fmla="*/ 3693675 w 5800126"/>
              <a:gd name="connsiteY12" fmla="*/ 172217 h 582376"/>
              <a:gd name="connsiteX13" fmla="*/ 2771699 w 5800126"/>
              <a:gd name="connsiteY13" fmla="*/ 289847 h 582376"/>
              <a:gd name="connsiteX14" fmla="*/ 1706708 w 5800126"/>
              <a:gd name="connsiteY14" fmla="*/ 363810 h 582376"/>
              <a:gd name="connsiteX15" fmla="*/ 1092477 w 5800126"/>
              <a:gd name="connsiteY15" fmla="*/ 414966 h 582376"/>
              <a:gd name="connsiteX16" fmla="*/ 183425 w 5800126"/>
              <a:gd name="connsiteY16" fmla="*/ 527261 h 582376"/>
              <a:gd name="connsiteX17" fmla="*/ 8884 w 5800126"/>
              <a:gd name="connsiteY17" fmla="*/ 582376 h 58237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595812 w 5800126"/>
              <a:gd name="connsiteY7" fmla="*/ 87976 h 606316"/>
              <a:gd name="connsiteX8" fmla="*/ 5800126 w 5800126"/>
              <a:gd name="connsiteY8" fmla="*/ 160389 h 606316"/>
              <a:gd name="connsiteX9" fmla="*/ 5739113 w 5800126"/>
              <a:gd name="connsiteY9" fmla="*/ 437087 h 606316"/>
              <a:gd name="connsiteX10" fmla="*/ 5397109 w 5800126"/>
              <a:gd name="connsiteY10" fmla="*/ 241054 h 606316"/>
              <a:gd name="connsiteX11" fmla="*/ 4698375 w 5800126"/>
              <a:gd name="connsiteY11" fmla="*/ 180435 h 606316"/>
              <a:gd name="connsiteX12" fmla="*/ 3693675 w 5800126"/>
              <a:gd name="connsiteY12" fmla="*/ 196157 h 606316"/>
              <a:gd name="connsiteX13" fmla="*/ 2771699 w 5800126"/>
              <a:gd name="connsiteY13" fmla="*/ 313787 h 606316"/>
              <a:gd name="connsiteX14" fmla="*/ 1706708 w 5800126"/>
              <a:gd name="connsiteY14" fmla="*/ 387750 h 606316"/>
              <a:gd name="connsiteX15" fmla="*/ 1092477 w 5800126"/>
              <a:gd name="connsiteY15" fmla="*/ 438906 h 606316"/>
              <a:gd name="connsiteX16" fmla="*/ 183425 w 5800126"/>
              <a:gd name="connsiteY16" fmla="*/ 551201 h 606316"/>
              <a:gd name="connsiteX17" fmla="*/ 8884 w 5800126"/>
              <a:gd name="connsiteY17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397109 w 5800126"/>
              <a:gd name="connsiteY11" fmla="*/ 241054 h 606316"/>
              <a:gd name="connsiteX12" fmla="*/ 4698375 w 5800126"/>
              <a:gd name="connsiteY12" fmla="*/ 180435 h 606316"/>
              <a:gd name="connsiteX13" fmla="*/ 3693675 w 5800126"/>
              <a:gd name="connsiteY13" fmla="*/ 196157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4698375 w 5800126"/>
              <a:gd name="connsiteY12" fmla="*/ 180435 h 606316"/>
              <a:gd name="connsiteX13" fmla="*/ 3693675 w 5800126"/>
              <a:gd name="connsiteY13" fmla="*/ 196157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4097211 w 5800126"/>
              <a:gd name="connsiteY12" fmla="*/ 292485 h 606316"/>
              <a:gd name="connsiteX13" fmla="*/ 3693675 w 5800126"/>
              <a:gd name="connsiteY13" fmla="*/ 196157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4097211 w 5800126"/>
              <a:gd name="connsiteY12" fmla="*/ 292485 h 606316"/>
              <a:gd name="connsiteX13" fmla="*/ 2805605 w 5800126"/>
              <a:gd name="connsiteY13" fmla="*/ 190323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3520813 w 5800126"/>
              <a:gd name="connsiteY12" fmla="*/ 255005 h 606316"/>
              <a:gd name="connsiteX13" fmla="*/ 2805605 w 5800126"/>
              <a:gd name="connsiteY13" fmla="*/ 190323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3520813 w 5800126"/>
              <a:gd name="connsiteY12" fmla="*/ 255005 h 606316"/>
              <a:gd name="connsiteX13" fmla="*/ 2805605 w 5800126"/>
              <a:gd name="connsiteY13" fmla="*/ 190323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53246 h 653246"/>
              <a:gd name="connsiteX1" fmla="*/ 217322 w 5800126"/>
              <a:gd name="connsiteY1" fmla="*/ 473182 h 653246"/>
              <a:gd name="connsiteX2" fmla="*/ 929480 w 5800126"/>
              <a:gd name="connsiteY2" fmla="*/ 375251 h 653246"/>
              <a:gd name="connsiteX3" fmla="*/ 2135214 w 5800126"/>
              <a:gd name="connsiteY3" fmla="*/ 148952 h 653246"/>
              <a:gd name="connsiteX4" fmla="*/ 3083659 w 5800126"/>
              <a:gd name="connsiteY4" fmla="*/ 0 h 653246"/>
              <a:gd name="connsiteX5" fmla="*/ 4332215 w 5800126"/>
              <a:gd name="connsiteY5" fmla="*/ 81264 h 653246"/>
              <a:gd name="connsiteX6" fmla="*/ 5268679 w 5800126"/>
              <a:gd name="connsiteY6" fmla="*/ 48152 h 653246"/>
              <a:gd name="connsiteX7" fmla="*/ 5465507 w 5800126"/>
              <a:gd name="connsiteY7" fmla="*/ 112962 h 653246"/>
              <a:gd name="connsiteX8" fmla="*/ 5595812 w 5800126"/>
              <a:gd name="connsiteY8" fmla="*/ 134906 h 653246"/>
              <a:gd name="connsiteX9" fmla="*/ 5800126 w 5800126"/>
              <a:gd name="connsiteY9" fmla="*/ 207319 h 653246"/>
              <a:gd name="connsiteX10" fmla="*/ 5739113 w 5800126"/>
              <a:gd name="connsiteY10" fmla="*/ 484017 h 653246"/>
              <a:gd name="connsiteX11" fmla="*/ 5212434 w 5800126"/>
              <a:gd name="connsiteY11" fmla="*/ 453129 h 653246"/>
              <a:gd name="connsiteX12" fmla="*/ 3520813 w 5800126"/>
              <a:gd name="connsiteY12" fmla="*/ 301935 h 653246"/>
              <a:gd name="connsiteX13" fmla="*/ 2805605 w 5800126"/>
              <a:gd name="connsiteY13" fmla="*/ 237253 h 653246"/>
              <a:gd name="connsiteX14" fmla="*/ 2771699 w 5800126"/>
              <a:gd name="connsiteY14" fmla="*/ 360717 h 653246"/>
              <a:gd name="connsiteX15" fmla="*/ 1706708 w 5800126"/>
              <a:gd name="connsiteY15" fmla="*/ 434680 h 653246"/>
              <a:gd name="connsiteX16" fmla="*/ 1092477 w 5800126"/>
              <a:gd name="connsiteY16" fmla="*/ 485836 h 653246"/>
              <a:gd name="connsiteX17" fmla="*/ 183425 w 5800126"/>
              <a:gd name="connsiteY17" fmla="*/ 598131 h 653246"/>
              <a:gd name="connsiteX18" fmla="*/ 8884 w 5800126"/>
              <a:gd name="connsiteY18" fmla="*/ 653246 h 653246"/>
              <a:gd name="connsiteX0" fmla="*/ 8884 w 5800126"/>
              <a:gd name="connsiteY0" fmla="*/ 668078 h 668078"/>
              <a:gd name="connsiteX1" fmla="*/ 217322 w 5800126"/>
              <a:gd name="connsiteY1" fmla="*/ 488014 h 668078"/>
              <a:gd name="connsiteX2" fmla="*/ 929480 w 5800126"/>
              <a:gd name="connsiteY2" fmla="*/ 390083 h 668078"/>
              <a:gd name="connsiteX3" fmla="*/ 2135214 w 5800126"/>
              <a:gd name="connsiteY3" fmla="*/ 163784 h 668078"/>
              <a:gd name="connsiteX4" fmla="*/ 3083659 w 5800126"/>
              <a:gd name="connsiteY4" fmla="*/ 14832 h 668078"/>
              <a:gd name="connsiteX5" fmla="*/ 4122408 w 5800126"/>
              <a:gd name="connsiteY5" fmla="*/ 2006 h 668078"/>
              <a:gd name="connsiteX6" fmla="*/ 5268679 w 5800126"/>
              <a:gd name="connsiteY6" fmla="*/ 62984 h 668078"/>
              <a:gd name="connsiteX7" fmla="*/ 5465507 w 5800126"/>
              <a:gd name="connsiteY7" fmla="*/ 127794 h 668078"/>
              <a:gd name="connsiteX8" fmla="*/ 5595812 w 5800126"/>
              <a:gd name="connsiteY8" fmla="*/ 149738 h 668078"/>
              <a:gd name="connsiteX9" fmla="*/ 5800126 w 5800126"/>
              <a:gd name="connsiteY9" fmla="*/ 222151 h 668078"/>
              <a:gd name="connsiteX10" fmla="*/ 5739113 w 5800126"/>
              <a:gd name="connsiteY10" fmla="*/ 498849 h 668078"/>
              <a:gd name="connsiteX11" fmla="*/ 5212434 w 5800126"/>
              <a:gd name="connsiteY11" fmla="*/ 467961 h 668078"/>
              <a:gd name="connsiteX12" fmla="*/ 3520813 w 5800126"/>
              <a:gd name="connsiteY12" fmla="*/ 316767 h 668078"/>
              <a:gd name="connsiteX13" fmla="*/ 2805605 w 5800126"/>
              <a:gd name="connsiteY13" fmla="*/ 252085 h 668078"/>
              <a:gd name="connsiteX14" fmla="*/ 2771699 w 5800126"/>
              <a:gd name="connsiteY14" fmla="*/ 375549 h 668078"/>
              <a:gd name="connsiteX15" fmla="*/ 1706708 w 5800126"/>
              <a:gd name="connsiteY15" fmla="*/ 449512 h 668078"/>
              <a:gd name="connsiteX16" fmla="*/ 1092477 w 5800126"/>
              <a:gd name="connsiteY16" fmla="*/ 500668 h 668078"/>
              <a:gd name="connsiteX17" fmla="*/ 183425 w 5800126"/>
              <a:gd name="connsiteY17" fmla="*/ 612963 h 668078"/>
              <a:gd name="connsiteX18" fmla="*/ 8884 w 5800126"/>
              <a:gd name="connsiteY18" fmla="*/ 668078 h 668078"/>
              <a:gd name="connsiteX0" fmla="*/ 8884 w 5800126"/>
              <a:gd name="connsiteY0" fmla="*/ 732238 h 732238"/>
              <a:gd name="connsiteX1" fmla="*/ 217322 w 5800126"/>
              <a:gd name="connsiteY1" fmla="*/ 552174 h 732238"/>
              <a:gd name="connsiteX2" fmla="*/ 929480 w 5800126"/>
              <a:gd name="connsiteY2" fmla="*/ 454243 h 732238"/>
              <a:gd name="connsiteX3" fmla="*/ 2058108 w 5800126"/>
              <a:gd name="connsiteY3" fmla="*/ 17635 h 732238"/>
              <a:gd name="connsiteX4" fmla="*/ 3083659 w 5800126"/>
              <a:gd name="connsiteY4" fmla="*/ 78992 h 732238"/>
              <a:gd name="connsiteX5" fmla="*/ 4122408 w 5800126"/>
              <a:gd name="connsiteY5" fmla="*/ 66166 h 732238"/>
              <a:gd name="connsiteX6" fmla="*/ 5268679 w 5800126"/>
              <a:gd name="connsiteY6" fmla="*/ 127144 h 732238"/>
              <a:gd name="connsiteX7" fmla="*/ 5465507 w 5800126"/>
              <a:gd name="connsiteY7" fmla="*/ 191954 h 732238"/>
              <a:gd name="connsiteX8" fmla="*/ 5595812 w 5800126"/>
              <a:gd name="connsiteY8" fmla="*/ 213898 h 732238"/>
              <a:gd name="connsiteX9" fmla="*/ 5800126 w 5800126"/>
              <a:gd name="connsiteY9" fmla="*/ 286311 h 732238"/>
              <a:gd name="connsiteX10" fmla="*/ 5739113 w 5800126"/>
              <a:gd name="connsiteY10" fmla="*/ 563009 h 732238"/>
              <a:gd name="connsiteX11" fmla="*/ 5212434 w 5800126"/>
              <a:gd name="connsiteY11" fmla="*/ 532121 h 732238"/>
              <a:gd name="connsiteX12" fmla="*/ 3520813 w 5800126"/>
              <a:gd name="connsiteY12" fmla="*/ 380927 h 732238"/>
              <a:gd name="connsiteX13" fmla="*/ 2805605 w 5800126"/>
              <a:gd name="connsiteY13" fmla="*/ 316245 h 732238"/>
              <a:gd name="connsiteX14" fmla="*/ 2771699 w 5800126"/>
              <a:gd name="connsiteY14" fmla="*/ 439709 h 732238"/>
              <a:gd name="connsiteX15" fmla="*/ 1706708 w 5800126"/>
              <a:gd name="connsiteY15" fmla="*/ 513672 h 732238"/>
              <a:gd name="connsiteX16" fmla="*/ 1092477 w 5800126"/>
              <a:gd name="connsiteY16" fmla="*/ 564828 h 732238"/>
              <a:gd name="connsiteX17" fmla="*/ 183425 w 5800126"/>
              <a:gd name="connsiteY17" fmla="*/ 677123 h 732238"/>
              <a:gd name="connsiteX18" fmla="*/ 8884 w 5800126"/>
              <a:gd name="connsiteY18" fmla="*/ 732238 h 732238"/>
              <a:gd name="connsiteX0" fmla="*/ 87074 w 5703775"/>
              <a:gd name="connsiteY0" fmla="*/ 677123 h 677160"/>
              <a:gd name="connsiteX1" fmla="*/ 120971 w 5703775"/>
              <a:gd name="connsiteY1" fmla="*/ 552174 h 677160"/>
              <a:gd name="connsiteX2" fmla="*/ 833129 w 5703775"/>
              <a:gd name="connsiteY2" fmla="*/ 454243 h 677160"/>
              <a:gd name="connsiteX3" fmla="*/ 1961757 w 5703775"/>
              <a:gd name="connsiteY3" fmla="*/ 17635 h 677160"/>
              <a:gd name="connsiteX4" fmla="*/ 2987308 w 5703775"/>
              <a:gd name="connsiteY4" fmla="*/ 78992 h 677160"/>
              <a:gd name="connsiteX5" fmla="*/ 4026057 w 5703775"/>
              <a:gd name="connsiteY5" fmla="*/ 66166 h 677160"/>
              <a:gd name="connsiteX6" fmla="*/ 5172328 w 5703775"/>
              <a:gd name="connsiteY6" fmla="*/ 127144 h 677160"/>
              <a:gd name="connsiteX7" fmla="*/ 5369156 w 5703775"/>
              <a:gd name="connsiteY7" fmla="*/ 191954 h 677160"/>
              <a:gd name="connsiteX8" fmla="*/ 5499461 w 5703775"/>
              <a:gd name="connsiteY8" fmla="*/ 213898 h 677160"/>
              <a:gd name="connsiteX9" fmla="*/ 5703775 w 5703775"/>
              <a:gd name="connsiteY9" fmla="*/ 286311 h 677160"/>
              <a:gd name="connsiteX10" fmla="*/ 5642762 w 5703775"/>
              <a:gd name="connsiteY10" fmla="*/ 563009 h 677160"/>
              <a:gd name="connsiteX11" fmla="*/ 5116083 w 5703775"/>
              <a:gd name="connsiteY11" fmla="*/ 532121 h 677160"/>
              <a:gd name="connsiteX12" fmla="*/ 3424462 w 5703775"/>
              <a:gd name="connsiteY12" fmla="*/ 380927 h 677160"/>
              <a:gd name="connsiteX13" fmla="*/ 2709254 w 5703775"/>
              <a:gd name="connsiteY13" fmla="*/ 316245 h 677160"/>
              <a:gd name="connsiteX14" fmla="*/ 2675348 w 5703775"/>
              <a:gd name="connsiteY14" fmla="*/ 439709 h 677160"/>
              <a:gd name="connsiteX15" fmla="*/ 1610357 w 5703775"/>
              <a:gd name="connsiteY15" fmla="*/ 513672 h 677160"/>
              <a:gd name="connsiteX16" fmla="*/ 996126 w 5703775"/>
              <a:gd name="connsiteY16" fmla="*/ 564828 h 677160"/>
              <a:gd name="connsiteX17" fmla="*/ 87074 w 5703775"/>
              <a:gd name="connsiteY17" fmla="*/ 677123 h 677160"/>
              <a:gd name="connsiteX0" fmla="*/ 1149 w 5617850"/>
              <a:gd name="connsiteY0" fmla="*/ 677123 h 677160"/>
              <a:gd name="connsiteX1" fmla="*/ 747204 w 5617850"/>
              <a:gd name="connsiteY1" fmla="*/ 454243 h 677160"/>
              <a:gd name="connsiteX2" fmla="*/ 1875832 w 5617850"/>
              <a:gd name="connsiteY2" fmla="*/ 17635 h 677160"/>
              <a:gd name="connsiteX3" fmla="*/ 2901383 w 5617850"/>
              <a:gd name="connsiteY3" fmla="*/ 78992 h 677160"/>
              <a:gd name="connsiteX4" fmla="*/ 3940132 w 5617850"/>
              <a:gd name="connsiteY4" fmla="*/ 66166 h 677160"/>
              <a:gd name="connsiteX5" fmla="*/ 5086403 w 5617850"/>
              <a:gd name="connsiteY5" fmla="*/ 127144 h 677160"/>
              <a:gd name="connsiteX6" fmla="*/ 5283231 w 5617850"/>
              <a:gd name="connsiteY6" fmla="*/ 191954 h 677160"/>
              <a:gd name="connsiteX7" fmla="*/ 5413536 w 5617850"/>
              <a:gd name="connsiteY7" fmla="*/ 213898 h 677160"/>
              <a:gd name="connsiteX8" fmla="*/ 5617850 w 5617850"/>
              <a:gd name="connsiteY8" fmla="*/ 286311 h 677160"/>
              <a:gd name="connsiteX9" fmla="*/ 5556837 w 5617850"/>
              <a:gd name="connsiteY9" fmla="*/ 563009 h 677160"/>
              <a:gd name="connsiteX10" fmla="*/ 5030158 w 5617850"/>
              <a:gd name="connsiteY10" fmla="*/ 532121 h 677160"/>
              <a:gd name="connsiteX11" fmla="*/ 3338537 w 5617850"/>
              <a:gd name="connsiteY11" fmla="*/ 380927 h 677160"/>
              <a:gd name="connsiteX12" fmla="*/ 2623329 w 5617850"/>
              <a:gd name="connsiteY12" fmla="*/ 316245 h 677160"/>
              <a:gd name="connsiteX13" fmla="*/ 2589423 w 5617850"/>
              <a:gd name="connsiteY13" fmla="*/ 439709 h 677160"/>
              <a:gd name="connsiteX14" fmla="*/ 1524432 w 5617850"/>
              <a:gd name="connsiteY14" fmla="*/ 513672 h 677160"/>
              <a:gd name="connsiteX15" fmla="*/ 910201 w 5617850"/>
              <a:gd name="connsiteY15" fmla="*/ 564828 h 677160"/>
              <a:gd name="connsiteX16" fmla="*/ 1149 w 5617850"/>
              <a:gd name="connsiteY16" fmla="*/ 677123 h 677160"/>
              <a:gd name="connsiteX0" fmla="*/ 223917 w 4931566"/>
              <a:gd name="connsiteY0" fmla="*/ 564828 h 566371"/>
              <a:gd name="connsiteX1" fmla="*/ 60920 w 4931566"/>
              <a:gd name="connsiteY1" fmla="*/ 454243 h 566371"/>
              <a:gd name="connsiteX2" fmla="*/ 1189548 w 4931566"/>
              <a:gd name="connsiteY2" fmla="*/ 17635 h 566371"/>
              <a:gd name="connsiteX3" fmla="*/ 2215099 w 4931566"/>
              <a:gd name="connsiteY3" fmla="*/ 78992 h 566371"/>
              <a:gd name="connsiteX4" fmla="*/ 3253848 w 4931566"/>
              <a:gd name="connsiteY4" fmla="*/ 66166 h 566371"/>
              <a:gd name="connsiteX5" fmla="*/ 4400119 w 4931566"/>
              <a:gd name="connsiteY5" fmla="*/ 127144 h 566371"/>
              <a:gd name="connsiteX6" fmla="*/ 4596947 w 4931566"/>
              <a:gd name="connsiteY6" fmla="*/ 191954 h 566371"/>
              <a:gd name="connsiteX7" fmla="*/ 4727252 w 4931566"/>
              <a:gd name="connsiteY7" fmla="*/ 213898 h 566371"/>
              <a:gd name="connsiteX8" fmla="*/ 4931566 w 4931566"/>
              <a:gd name="connsiteY8" fmla="*/ 286311 h 566371"/>
              <a:gd name="connsiteX9" fmla="*/ 4870553 w 4931566"/>
              <a:gd name="connsiteY9" fmla="*/ 563009 h 566371"/>
              <a:gd name="connsiteX10" fmla="*/ 4343874 w 4931566"/>
              <a:gd name="connsiteY10" fmla="*/ 532121 h 566371"/>
              <a:gd name="connsiteX11" fmla="*/ 2652253 w 4931566"/>
              <a:gd name="connsiteY11" fmla="*/ 380927 h 566371"/>
              <a:gd name="connsiteX12" fmla="*/ 1937045 w 4931566"/>
              <a:gd name="connsiteY12" fmla="*/ 316245 h 566371"/>
              <a:gd name="connsiteX13" fmla="*/ 1903139 w 4931566"/>
              <a:gd name="connsiteY13" fmla="*/ 439709 h 566371"/>
              <a:gd name="connsiteX14" fmla="*/ 838148 w 4931566"/>
              <a:gd name="connsiteY14" fmla="*/ 513672 h 566371"/>
              <a:gd name="connsiteX15" fmla="*/ 223917 w 4931566"/>
              <a:gd name="connsiteY15" fmla="*/ 564828 h 566371"/>
              <a:gd name="connsiteX0" fmla="*/ 72973 w 4780622"/>
              <a:gd name="connsiteY0" fmla="*/ 582107 h 611202"/>
              <a:gd name="connsiteX1" fmla="*/ 119238 w 4780622"/>
              <a:gd name="connsiteY1" fmla="*/ 45723 h 611202"/>
              <a:gd name="connsiteX2" fmla="*/ 1038604 w 4780622"/>
              <a:gd name="connsiteY2" fmla="*/ 34914 h 611202"/>
              <a:gd name="connsiteX3" fmla="*/ 2064155 w 4780622"/>
              <a:gd name="connsiteY3" fmla="*/ 96271 h 611202"/>
              <a:gd name="connsiteX4" fmla="*/ 3102904 w 4780622"/>
              <a:gd name="connsiteY4" fmla="*/ 83445 h 611202"/>
              <a:gd name="connsiteX5" fmla="*/ 4249175 w 4780622"/>
              <a:gd name="connsiteY5" fmla="*/ 144423 h 611202"/>
              <a:gd name="connsiteX6" fmla="*/ 4446003 w 4780622"/>
              <a:gd name="connsiteY6" fmla="*/ 209233 h 611202"/>
              <a:gd name="connsiteX7" fmla="*/ 4576308 w 4780622"/>
              <a:gd name="connsiteY7" fmla="*/ 231177 h 611202"/>
              <a:gd name="connsiteX8" fmla="*/ 4780622 w 4780622"/>
              <a:gd name="connsiteY8" fmla="*/ 303590 h 611202"/>
              <a:gd name="connsiteX9" fmla="*/ 4719609 w 4780622"/>
              <a:gd name="connsiteY9" fmla="*/ 580288 h 611202"/>
              <a:gd name="connsiteX10" fmla="*/ 4192930 w 4780622"/>
              <a:gd name="connsiteY10" fmla="*/ 549400 h 611202"/>
              <a:gd name="connsiteX11" fmla="*/ 2501309 w 4780622"/>
              <a:gd name="connsiteY11" fmla="*/ 398206 h 611202"/>
              <a:gd name="connsiteX12" fmla="*/ 1786101 w 4780622"/>
              <a:gd name="connsiteY12" fmla="*/ 333524 h 611202"/>
              <a:gd name="connsiteX13" fmla="*/ 1752195 w 4780622"/>
              <a:gd name="connsiteY13" fmla="*/ 456988 h 611202"/>
              <a:gd name="connsiteX14" fmla="*/ 687204 w 4780622"/>
              <a:gd name="connsiteY14" fmla="*/ 530951 h 611202"/>
              <a:gd name="connsiteX15" fmla="*/ 72973 w 4780622"/>
              <a:gd name="connsiteY15" fmla="*/ 582107 h 611202"/>
              <a:gd name="connsiteX0" fmla="*/ 72973 w 4780622"/>
              <a:gd name="connsiteY0" fmla="*/ 595616 h 624711"/>
              <a:gd name="connsiteX1" fmla="*/ 119238 w 4780622"/>
              <a:gd name="connsiteY1" fmla="*/ 59232 h 624711"/>
              <a:gd name="connsiteX2" fmla="*/ 1325847 w 4780622"/>
              <a:gd name="connsiteY2" fmla="*/ 15526 h 624711"/>
              <a:gd name="connsiteX3" fmla="*/ 2064155 w 4780622"/>
              <a:gd name="connsiteY3" fmla="*/ 109780 h 624711"/>
              <a:gd name="connsiteX4" fmla="*/ 3102904 w 4780622"/>
              <a:gd name="connsiteY4" fmla="*/ 96954 h 624711"/>
              <a:gd name="connsiteX5" fmla="*/ 4249175 w 4780622"/>
              <a:gd name="connsiteY5" fmla="*/ 157932 h 624711"/>
              <a:gd name="connsiteX6" fmla="*/ 4446003 w 4780622"/>
              <a:gd name="connsiteY6" fmla="*/ 222742 h 624711"/>
              <a:gd name="connsiteX7" fmla="*/ 4576308 w 4780622"/>
              <a:gd name="connsiteY7" fmla="*/ 244686 h 624711"/>
              <a:gd name="connsiteX8" fmla="*/ 4780622 w 4780622"/>
              <a:gd name="connsiteY8" fmla="*/ 317099 h 624711"/>
              <a:gd name="connsiteX9" fmla="*/ 4719609 w 4780622"/>
              <a:gd name="connsiteY9" fmla="*/ 593797 h 624711"/>
              <a:gd name="connsiteX10" fmla="*/ 4192930 w 4780622"/>
              <a:gd name="connsiteY10" fmla="*/ 562909 h 624711"/>
              <a:gd name="connsiteX11" fmla="*/ 2501309 w 4780622"/>
              <a:gd name="connsiteY11" fmla="*/ 411715 h 624711"/>
              <a:gd name="connsiteX12" fmla="*/ 1786101 w 4780622"/>
              <a:gd name="connsiteY12" fmla="*/ 347033 h 624711"/>
              <a:gd name="connsiteX13" fmla="*/ 1752195 w 4780622"/>
              <a:gd name="connsiteY13" fmla="*/ 470497 h 624711"/>
              <a:gd name="connsiteX14" fmla="*/ 687204 w 4780622"/>
              <a:gd name="connsiteY14" fmla="*/ 544460 h 624711"/>
              <a:gd name="connsiteX15" fmla="*/ 72973 w 4780622"/>
              <a:gd name="connsiteY15" fmla="*/ 595616 h 624711"/>
              <a:gd name="connsiteX0" fmla="*/ 109689 w 4751180"/>
              <a:gd name="connsiteY0" fmla="*/ 146609 h 593797"/>
              <a:gd name="connsiteX1" fmla="*/ 89796 w 4751180"/>
              <a:gd name="connsiteY1" fmla="*/ 59232 h 593797"/>
              <a:gd name="connsiteX2" fmla="*/ 1296405 w 4751180"/>
              <a:gd name="connsiteY2" fmla="*/ 15526 h 593797"/>
              <a:gd name="connsiteX3" fmla="*/ 2034713 w 4751180"/>
              <a:gd name="connsiteY3" fmla="*/ 109780 h 593797"/>
              <a:gd name="connsiteX4" fmla="*/ 3073462 w 4751180"/>
              <a:gd name="connsiteY4" fmla="*/ 96954 h 593797"/>
              <a:gd name="connsiteX5" fmla="*/ 4219733 w 4751180"/>
              <a:gd name="connsiteY5" fmla="*/ 157932 h 593797"/>
              <a:gd name="connsiteX6" fmla="*/ 4416561 w 4751180"/>
              <a:gd name="connsiteY6" fmla="*/ 222742 h 593797"/>
              <a:gd name="connsiteX7" fmla="*/ 4546866 w 4751180"/>
              <a:gd name="connsiteY7" fmla="*/ 244686 h 593797"/>
              <a:gd name="connsiteX8" fmla="*/ 4751180 w 4751180"/>
              <a:gd name="connsiteY8" fmla="*/ 317099 h 593797"/>
              <a:gd name="connsiteX9" fmla="*/ 4690167 w 4751180"/>
              <a:gd name="connsiteY9" fmla="*/ 593797 h 593797"/>
              <a:gd name="connsiteX10" fmla="*/ 4163488 w 4751180"/>
              <a:gd name="connsiteY10" fmla="*/ 562909 h 593797"/>
              <a:gd name="connsiteX11" fmla="*/ 2471867 w 4751180"/>
              <a:gd name="connsiteY11" fmla="*/ 411715 h 593797"/>
              <a:gd name="connsiteX12" fmla="*/ 1756659 w 4751180"/>
              <a:gd name="connsiteY12" fmla="*/ 347033 h 593797"/>
              <a:gd name="connsiteX13" fmla="*/ 1722753 w 4751180"/>
              <a:gd name="connsiteY13" fmla="*/ 470497 h 593797"/>
              <a:gd name="connsiteX14" fmla="*/ 657762 w 4751180"/>
              <a:gd name="connsiteY14" fmla="*/ 544460 h 593797"/>
              <a:gd name="connsiteX15" fmla="*/ 109689 w 4751180"/>
              <a:gd name="connsiteY15" fmla="*/ 146609 h 593797"/>
              <a:gd name="connsiteX0" fmla="*/ 103127 w 4744618"/>
              <a:gd name="connsiteY0" fmla="*/ 146609 h 593797"/>
              <a:gd name="connsiteX1" fmla="*/ 83234 w 4744618"/>
              <a:gd name="connsiteY1" fmla="*/ 59232 h 593797"/>
              <a:gd name="connsiteX2" fmla="*/ 1289843 w 4744618"/>
              <a:gd name="connsiteY2" fmla="*/ 15526 h 593797"/>
              <a:gd name="connsiteX3" fmla="*/ 2028151 w 4744618"/>
              <a:gd name="connsiteY3" fmla="*/ 109780 h 593797"/>
              <a:gd name="connsiteX4" fmla="*/ 3066900 w 4744618"/>
              <a:gd name="connsiteY4" fmla="*/ 96954 h 593797"/>
              <a:gd name="connsiteX5" fmla="*/ 4213171 w 4744618"/>
              <a:gd name="connsiteY5" fmla="*/ 157932 h 593797"/>
              <a:gd name="connsiteX6" fmla="*/ 4409999 w 4744618"/>
              <a:gd name="connsiteY6" fmla="*/ 222742 h 593797"/>
              <a:gd name="connsiteX7" fmla="*/ 4540304 w 4744618"/>
              <a:gd name="connsiteY7" fmla="*/ 244686 h 593797"/>
              <a:gd name="connsiteX8" fmla="*/ 4744618 w 4744618"/>
              <a:gd name="connsiteY8" fmla="*/ 317099 h 593797"/>
              <a:gd name="connsiteX9" fmla="*/ 4683605 w 4744618"/>
              <a:gd name="connsiteY9" fmla="*/ 593797 h 593797"/>
              <a:gd name="connsiteX10" fmla="*/ 4156926 w 4744618"/>
              <a:gd name="connsiteY10" fmla="*/ 562909 h 593797"/>
              <a:gd name="connsiteX11" fmla="*/ 2465305 w 4744618"/>
              <a:gd name="connsiteY11" fmla="*/ 411715 h 593797"/>
              <a:gd name="connsiteX12" fmla="*/ 1750097 w 4744618"/>
              <a:gd name="connsiteY12" fmla="*/ 347033 h 593797"/>
              <a:gd name="connsiteX13" fmla="*/ 1716191 w 4744618"/>
              <a:gd name="connsiteY13" fmla="*/ 470497 h 593797"/>
              <a:gd name="connsiteX14" fmla="*/ 510855 w 4744618"/>
              <a:gd name="connsiteY14" fmla="*/ 247573 h 593797"/>
              <a:gd name="connsiteX15" fmla="*/ 103127 w 4744618"/>
              <a:gd name="connsiteY15" fmla="*/ 146609 h 593797"/>
              <a:gd name="connsiteX0" fmla="*/ 103127 w 4744618"/>
              <a:gd name="connsiteY0" fmla="*/ 146609 h 593797"/>
              <a:gd name="connsiteX1" fmla="*/ 83234 w 4744618"/>
              <a:gd name="connsiteY1" fmla="*/ 59232 h 593797"/>
              <a:gd name="connsiteX2" fmla="*/ 1289843 w 4744618"/>
              <a:gd name="connsiteY2" fmla="*/ 15526 h 593797"/>
              <a:gd name="connsiteX3" fmla="*/ 2028151 w 4744618"/>
              <a:gd name="connsiteY3" fmla="*/ 109780 h 593797"/>
              <a:gd name="connsiteX4" fmla="*/ 3066900 w 4744618"/>
              <a:gd name="connsiteY4" fmla="*/ 96954 h 593797"/>
              <a:gd name="connsiteX5" fmla="*/ 4213171 w 4744618"/>
              <a:gd name="connsiteY5" fmla="*/ 157932 h 593797"/>
              <a:gd name="connsiteX6" fmla="*/ 4409999 w 4744618"/>
              <a:gd name="connsiteY6" fmla="*/ 222742 h 593797"/>
              <a:gd name="connsiteX7" fmla="*/ 4540304 w 4744618"/>
              <a:gd name="connsiteY7" fmla="*/ 244686 h 593797"/>
              <a:gd name="connsiteX8" fmla="*/ 4744618 w 4744618"/>
              <a:gd name="connsiteY8" fmla="*/ 317099 h 593797"/>
              <a:gd name="connsiteX9" fmla="*/ 4683605 w 4744618"/>
              <a:gd name="connsiteY9" fmla="*/ 593797 h 593797"/>
              <a:gd name="connsiteX10" fmla="*/ 4156926 w 4744618"/>
              <a:gd name="connsiteY10" fmla="*/ 562909 h 593797"/>
              <a:gd name="connsiteX11" fmla="*/ 2465305 w 4744618"/>
              <a:gd name="connsiteY11" fmla="*/ 411715 h 593797"/>
              <a:gd name="connsiteX12" fmla="*/ 1750097 w 4744618"/>
              <a:gd name="connsiteY12" fmla="*/ 347033 h 593797"/>
              <a:gd name="connsiteX13" fmla="*/ 1104097 w 4744618"/>
              <a:gd name="connsiteY13" fmla="*/ 296262 h 593797"/>
              <a:gd name="connsiteX14" fmla="*/ 510855 w 4744618"/>
              <a:gd name="connsiteY14" fmla="*/ 247573 h 593797"/>
              <a:gd name="connsiteX15" fmla="*/ 103127 w 4744618"/>
              <a:gd name="connsiteY15" fmla="*/ 146609 h 593797"/>
              <a:gd name="connsiteX0" fmla="*/ 123300 w 4736202"/>
              <a:gd name="connsiteY0" fmla="*/ 203632 h 593797"/>
              <a:gd name="connsiteX1" fmla="*/ 74818 w 4736202"/>
              <a:gd name="connsiteY1" fmla="*/ 59232 h 593797"/>
              <a:gd name="connsiteX2" fmla="*/ 1281427 w 4736202"/>
              <a:gd name="connsiteY2" fmla="*/ 15526 h 593797"/>
              <a:gd name="connsiteX3" fmla="*/ 2019735 w 4736202"/>
              <a:gd name="connsiteY3" fmla="*/ 109780 h 593797"/>
              <a:gd name="connsiteX4" fmla="*/ 3058484 w 4736202"/>
              <a:gd name="connsiteY4" fmla="*/ 96954 h 593797"/>
              <a:gd name="connsiteX5" fmla="*/ 4204755 w 4736202"/>
              <a:gd name="connsiteY5" fmla="*/ 157932 h 593797"/>
              <a:gd name="connsiteX6" fmla="*/ 4401583 w 4736202"/>
              <a:gd name="connsiteY6" fmla="*/ 222742 h 593797"/>
              <a:gd name="connsiteX7" fmla="*/ 4531888 w 4736202"/>
              <a:gd name="connsiteY7" fmla="*/ 244686 h 593797"/>
              <a:gd name="connsiteX8" fmla="*/ 4736202 w 4736202"/>
              <a:gd name="connsiteY8" fmla="*/ 317099 h 593797"/>
              <a:gd name="connsiteX9" fmla="*/ 4675189 w 4736202"/>
              <a:gd name="connsiteY9" fmla="*/ 593797 h 593797"/>
              <a:gd name="connsiteX10" fmla="*/ 4148510 w 4736202"/>
              <a:gd name="connsiteY10" fmla="*/ 562909 h 593797"/>
              <a:gd name="connsiteX11" fmla="*/ 2456889 w 4736202"/>
              <a:gd name="connsiteY11" fmla="*/ 411715 h 593797"/>
              <a:gd name="connsiteX12" fmla="*/ 1741681 w 4736202"/>
              <a:gd name="connsiteY12" fmla="*/ 347033 h 593797"/>
              <a:gd name="connsiteX13" fmla="*/ 1095681 w 4736202"/>
              <a:gd name="connsiteY13" fmla="*/ 296262 h 593797"/>
              <a:gd name="connsiteX14" fmla="*/ 502439 w 4736202"/>
              <a:gd name="connsiteY14" fmla="*/ 247573 h 593797"/>
              <a:gd name="connsiteX15" fmla="*/ 123300 w 4736202"/>
              <a:gd name="connsiteY15" fmla="*/ 203632 h 593797"/>
              <a:gd name="connsiteX0" fmla="*/ 40867 w 4653769"/>
              <a:gd name="connsiteY0" fmla="*/ 239392 h 629557"/>
              <a:gd name="connsiteX1" fmla="*/ 119373 w 4653769"/>
              <a:gd name="connsiteY1" fmla="*/ 41975 h 629557"/>
              <a:gd name="connsiteX2" fmla="*/ 1198994 w 4653769"/>
              <a:gd name="connsiteY2" fmla="*/ 51286 h 629557"/>
              <a:gd name="connsiteX3" fmla="*/ 1937302 w 4653769"/>
              <a:gd name="connsiteY3" fmla="*/ 145540 h 629557"/>
              <a:gd name="connsiteX4" fmla="*/ 2976051 w 4653769"/>
              <a:gd name="connsiteY4" fmla="*/ 132714 h 629557"/>
              <a:gd name="connsiteX5" fmla="*/ 4122322 w 4653769"/>
              <a:gd name="connsiteY5" fmla="*/ 193692 h 629557"/>
              <a:gd name="connsiteX6" fmla="*/ 4319150 w 4653769"/>
              <a:gd name="connsiteY6" fmla="*/ 258502 h 629557"/>
              <a:gd name="connsiteX7" fmla="*/ 4449455 w 4653769"/>
              <a:gd name="connsiteY7" fmla="*/ 280446 h 629557"/>
              <a:gd name="connsiteX8" fmla="*/ 4653769 w 4653769"/>
              <a:gd name="connsiteY8" fmla="*/ 352859 h 629557"/>
              <a:gd name="connsiteX9" fmla="*/ 4592756 w 4653769"/>
              <a:gd name="connsiteY9" fmla="*/ 629557 h 629557"/>
              <a:gd name="connsiteX10" fmla="*/ 4066077 w 4653769"/>
              <a:gd name="connsiteY10" fmla="*/ 598669 h 629557"/>
              <a:gd name="connsiteX11" fmla="*/ 2374456 w 4653769"/>
              <a:gd name="connsiteY11" fmla="*/ 447475 h 629557"/>
              <a:gd name="connsiteX12" fmla="*/ 1659248 w 4653769"/>
              <a:gd name="connsiteY12" fmla="*/ 382793 h 629557"/>
              <a:gd name="connsiteX13" fmla="*/ 1013248 w 4653769"/>
              <a:gd name="connsiteY13" fmla="*/ 332022 h 629557"/>
              <a:gd name="connsiteX14" fmla="*/ 420006 w 4653769"/>
              <a:gd name="connsiteY14" fmla="*/ 283333 h 629557"/>
              <a:gd name="connsiteX15" fmla="*/ 40867 w 4653769"/>
              <a:gd name="connsiteY15" fmla="*/ 239392 h 629557"/>
              <a:gd name="connsiteX0" fmla="*/ 13144 w 4626046"/>
              <a:gd name="connsiteY0" fmla="*/ 239392 h 629557"/>
              <a:gd name="connsiteX1" fmla="*/ 91650 w 4626046"/>
              <a:gd name="connsiteY1" fmla="*/ 41975 h 629557"/>
              <a:gd name="connsiteX2" fmla="*/ 1171271 w 4626046"/>
              <a:gd name="connsiteY2" fmla="*/ 51286 h 629557"/>
              <a:gd name="connsiteX3" fmla="*/ 1909579 w 4626046"/>
              <a:gd name="connsiteY3" fmla="*/ 145540 h 629557"/>
              <a:gd name="connsiteX4" fmla="*/ 2948328 w 4626046"/>
              <a:gd name="connsiteY4" fmla="*/ 132714 h 629557"/>
              <a:gd name="connsiteX5" fmla="*/ 4094599 w 4626046"/>
              <a:gd name="connsiteY5" fmla="*/ 193692 h 629557"/>
              <a:gd name="connsiteX6" fmla="*/ 4291427 w 4626046"/>
              <a:gd name="connsiteY6" fmla="*/ 258502 h 629557"/>
              <a:gd name="connsiteX7" fmla="*/ 4421732 w 4626046"/>
              <a:gd name="connsiteY7" fmla="*/ 280446 h 629557"/>
              <a:gd name="connsiteX8" fmla="*/ 4626046 w 4626046"/>
              <a:gd name="connsiteY8" fmla="*/ 352859 h 629557"/>
              <a:gd name="connsiteX9" fmla="*/ 4565033 w 4626046"/>
              <a:gd name="connsiteY9" fmla="*/ 629557 h 629557"/>
              <a:gd name="connsiteX10" fmla="*/ 4038354 w 4626046"/>
              <a:gd name="connsiteY10" fmla="*/ 598669 h 629557"/>
              <a:gd name="connsiteX11" fmla="*/ 2346733 w 4626046"/>
              <a:gd name="connsiteY11" fmla="*/ 447475 h 629557"/>
              <a:gd name="connsiteX12" fmla="*/ 1631525 w 4626046"/>
              <a:gd name="connsiteY12" fmla="*/ 382793 h 629557"/>
              <a:gd name="connsiteX13" fmla="*/ 985525 w 4626046"/>
              <a:gd name="connsiteY13" fmla="*/ 332022 h 629557"/>
              <a:gd name="connsiteX14" fmla="*/ 392283 w 4626046"/>
              <a:gd name="connsiteY14" fmla="*/ 283333 h 629557"/>
              <a:gd name="connsiteX15" fmla="*/ 13144 w 4626046"/>
              <a:gd name="connsiteY15" fmla="*/ 239392 h 629557"/>
              <a:gd name="connsiteX0" fmla="*/ 17159 w 4595759"/>
              <a:gd name="connsiteY0" fmla="*/ 233214 h 629557"/>
              <a:gd name="connsiteX1" fmla="*/ 61363 w 4595759"/>
              <a:gd name="connsiteY1" fmla="*/ 41975 h 629557"/>
              <a:gd name="connsiteX2" fmla="*/ 1140984 w 4595759"/>
              <a:gd name="connsiteY2" fmla="*/ 51286 h 629557"/>
              <a:gd name="connsiteX3" fmla="*/ 1879292 w 4595759"/>
              <a:gd name="connsiteY3" fmla="*/ 145540 h 629557"/>
              <a:gd name="connsiteX4" fmla="*/ 2918041 w 4595759"/>
              <a:gd name="connsiteY4" fmla="*/ 132714 h 629557"/>
              <a:gd name="connsiteX5" fmla="*/ 4064312 w 4595759"/>
              <a:gd name="connsiteY5" fmla="*/ 193692 h 629557"/>
              <a:gd name="connsiteX6" fmla="*/ 4261140 w 4595759"/>
              <a:gd name="connsiteY6" fmla="*/ 258502 h 629557"/>
              <a:gd name="connsiteX7" fmla="*/ 4391445 w 4595759"/>
              <a:gd name="connsiteY7" fmla="*/ 280446 h 629557"/>
              <a:gd name="connsiteX8" fmla="*/ 4595759 w 4595759"/>
              <a:gd name="connsiteY8" fmla="*/ 352859 h 629557"/>
              <a:gd name="connsiteX9" fmla="*/ 4534746 w 4595759"/>
              <a:gd name="connsiteY9" fmla="*/ 629557 h 629557"/>
              <a:gd name="connsiteX10" fmla="*/ 4008067 w 4595759"/>
              <a:gd name="connsiteY10" fmla="*/ 598669 h 629557"/>
              <a:gd name="connsiteX11" fmla="*/ 2316446 w 4595759"/>
              <a:gd name="connsiteY11" fmla="*/ 447475 h 629557"/>
              <a:gd name="connsiteX12" fmla="*/ 1601238 w 4595759"/>
              <a:gd name="connsiteY12" fmla="*/ 382793 h 629557"/>
              <a:gd name="connsiteX13" fmla="*/ 955238 w 4595759"/>
              <a:gd name="connsiteY13" fmla="*/ 332022 h 629557"/>
              <a:gd name="connsiteX14" fmla="*/ 361996 w 4595759"/>
              <a:gd name="connsiteY14" fmla="*/ 283333 h 629557"/>
              <a:gd name="connsiteX15" fmla="*/ 17159 w 4595759"/>
              <a:gd name="connsiteY15" fmla="*/ 233214 h 629557"/>
              <a:gd name="connsiteX0" fmla="*/ 17159 w 4595759"/>
              <a:gd name="connsiteY0" fmla="*/ 233214 h 882899"/>
              <a:gd name="connsiteX1" fmla="*/ 61363 w 4595759"/>
              <a:gd name="connsiteY1" fmla="*/ 41975 h 882899"/>
              <a:gd name="connsiteX2" fmla="*/ 1140984 w 4595759"/>
              <a:gd name="connsiteY2" fmla="*/ 51286 h 882899"/>
              <a:gd name="connsiteX3" fmla="*/ 1879292 w 4595759"/>
              <a:gd name="connsiteY3" fmla="*/ 145540 h 882899"/>
              <a:gd name="connsiteX4" fmla="*/ 2918041 w 4595759"/>
              <a:gd name="connsiteY4" fmla="*/ 132714 h 882899"/>
              <a:gd name="connsiteX5" fmla="*/ 4064312 w 4595759"/>
              <a:gd name="connsiteY5" fmla="*/ 193692 h 882899"/>
              <a:gd name="connsiteX6" fmla="*/ 4261140 w 4595759"/>
              <a:gd name="connsiteY6" fmla="*/ 258502 h 882899"/>
              <a:gd name="connsiteX7" fmla="*/ 4391445 w 4595759"/>
              <a:gd name="connsiteY7" fmla="*/ 280446 h 882899"/>
              <a:gd name="connsiteX8" fmla="*/ 4595759 w 4595759"/>
              <a:gd name="connsiteY8" fmla="*/ 352859 h 882899"/>
              <a:gd name="connsiteX9" fmla="*/ 4392946 w 4595759"/>
              <a:gd name="connsiteY9" fmla="*/ 882899 h 882899"/>
              <a:gd name="connsiteX10" fmla="*/ 4008067 w 4595759"/>
              <a:gd name="connsiteY10" fmla="*/ 598669 h 882899"/>
              <a:gd name="connsiteX11" fmla="*/ 2316446 w 4595759"/>
              <a:gd name="connsiteY11" fmla="*/ 447475 h 882899"/>
              <a:gd name="connsiteX12" fmla="*/ 1601238 w 4595759"/>
              <a:gd name="connsiteY12" fmla="*/ 382793 h 882899"/>
              <a:gd name="connsiteX13" fmla="*/ 955238 w 4595759"/>
              <a:gd name="connsiteY13" fmla="*/ 332022 h 882899"/>
              <a:gd name="connsiteX14" fmla="*/ 361996 w 4595759"/>
              <a:gd name="connsiteY14" fmla="*/ 283333 h 882899"/>
              <a:gd name="connsiteX15" fmla="*/ 17159 w 4595759"/>
              <a:gd name="connsiteY15" fmla="*/ 233214 h 882899"/>
              <a:gd name="connsiteX0" fmla="*/ 17159 w 4530837"/>
              <a:gd name="connsiteY0" fmla="*/ 233214 h 882899"/>
              <a:gd name="connsiteX1" fmla="*/ 61363 w 4530837"/>
              <a:gd name="connsiteY1" fmla="*/ 41975 h 882899"/>
              <a:gd name="connsiteX2" fmla="*/ 1140984 w 4530837"/>
              <a:gd name="connsiteY2" fmla="*/ 51286 h 882899"/>
              <a:gd name="connsiteX3" fmla="*/ 1879292 w 4530837"/>
              <a:gd name="connsiteY3" fmla="*/ 145540 h 882899"/>
              <a:gd name="connsiteX4" fmla="*/ 2918041 w 4530837"/>
              <a:gd name="connsiteY4" fmla="*/ 132714 h 882899"/>
              <a:gd name="connsiteX5" fmla="*/ 4064312 w 4530837"/>
              <a:gd name="connsiteY5" fmla="*/ 193692 h 882899"/>
              <a:gd name="connsiteX6" fmla="*/ 4261140 w 4530837"/>
              <a:gd name="connsiteY6" fmla="*/ 258502 h 882899"/>
              <a:gd name="connsiteX7" fmla="*/ 4391445 w 4530837"/>
              <a:gd name="connsiteY7" fmla="*/ 280446 h 882899"/>
              <a:gd name="connsiteX8" fmla="*/ 4530837 w 4530837"/>
              <a:gd name="connsiteY8" fmla="*/ 326494 h 882899"/>
              <a:gd name="connsiteX9" fmla="*/ 4392946 w 4530837"/>
              <a:gd name="connsiteY9" fmla="*/ 882899 h 882899"/>
              <a:gd name="connsiteX10" fmla="*/ 4008067 w 4530837"/>
              <a:gd name="connsiteY10" fmla="*/ 598669 h 882899"/>
              <a:gd name="connsiteX11" fmla="*/ 2316446 w 4530837"/>
              <a:gd name="connsiteY11" fmla="*/ 447475 h 882899"/>
              <a:gd name="connsiteX12" fmla="*/ 1601238 w 4530837"/>
              <a:gd name="connsiteY12" fmla="*/ 382793 h 882899"/>
              <a:gd name="connsiteX13" fmla="*/ 955238 w 4530837"/>
              <a:gd name="connsiteY13" fmla="*/ 332022 h 882899"/>
              <a:gd name="connsiteX14" fmla="*/ 361996 w 4530837"/>
              <a:gd name="connsiteY14" fmla="*/ 283333 h 882899"/>
              <a:gd name="connsiteX15" fmla="*/ 17159 w 4530837"/>
              <a:gd name="connsiteY15" fmla="*/ 233214 h 882899"/>
              <a:gd name="connsiteX0" fmla="*/ 17159 w 4530837"/>
              <a:gd name="connsiteY0" fmla="*/ 233214 h 882899"/>
              <a:gd name="connsiteX1" fmla="*/ 61363 w 4530837"/>
              <a:gd name="connsiteY1" fmla="*/ 41975 h 882899"/>
              <a:gd name="connsiteX2" fmla="*/ 1140984 w 4530837"/>
              <a:gd name="connsiteY2" fmla="*/ 51286 h 882899"/>
              <a:gd name="connsiteX3" fmla="*/ 1879292 w 4530837"/>
              <a:gd name="connsiteY3" fmla="*/ 145540 h 882899"/>
              <a:gd name="connsiteX4" fmla="*/ 2918041 w 4530837"/>
              <a:gd name="connsiteY4" fmla="*/ 132714 h 882899"/>
              <a:gd name="connsiteX5" fmla="*/ 4064312 w 4530837"/>
              <a:gd name="connsiteY5" fmla="*/ 193692 h 882899"/>
              <a:gd name="connsiteX6" fmla="*/ 4261140 w 4530837"/>
              <a:gd name="connsiteY6" fmla="*/ 258502 h 882899"/>
              <a:gd name="connsiteX7" fmla="*/ 4391445 w 4530837"/>
              <a:gd name="connsiteY7" fmla="*/ 280446 h 882899"/>
              <a:gd name="connsiteX8" fmla="*/ 4530837 w 4530837"/>
              <a:gd name="connsiteY8" fmla="*/ 326494 h 882899"/>
              <a:gd name="connsiteX9" fmla="*/ 4392946 w 4530837"/>
              <a:gd name="connsiteY9" fmla="*/ 882899 h 882899"/>
              <a:gd name="connsiteX10" fmla="*/ 3946269 w 4530837"/>
              <a:gd name="connsiteY10" fmla="*/ 788910 h 882899"/>
              <a:gd name="connsiteX11" fmla="*/ 2316446 w 4530837"/>
              <a:gd name="connsiteY11" fmla="*/ 447475 h 882899"/>
              <a:gd name="connsiteX12" fmla="*/ 1601238 w 4530837"/>
              <a:gd name="connsiteY12" fmla="*/ 382793 h 882899"/>
              <a:gd name="connsiteX13" fmla="*/ 955238 w 4530837"/>
              <a:gd name="connsiteY13" fmla="*/ 332022 h 882899"/>
              <a:gd name="connsiteX14" fmla="*/ 361996 w 4530837"/>
              <a:gd name="connsiteY14" fmla="*/ 283333 h 882899"/>
              <a:gd name="connsiteX15" fmla="*/ 17159 w 4530837"/>
              <a:gd name="connsiteY15" fmla="*/ 233214 h 882899"/>
              <a:gd name="connsiteX0" fmla="*/ 17159 w 4530837"/>
              <a:gd name="connsiteY0" fmla="*/ 233214 h 882899"/>
              <a:gd name="connsiteX1" fmla="*/ 61363 w 4530837"/>
              <a:gd name="connsiteY1" fmla="*/ 41975 h 882899"/>
              <a:gd name="connsiteX2" fmla="*/ 1140984 w 4530837"/>
              <a:gd name="connsiteY2" fmla="*/ 51286 h 882899"/>
              <a:gd name="connsiteX3" fmla="*/ 1879292 w 4530837"/>
              <a:gd name="connsiteY3" fmla="*/ 145540 h 882899"/>
              <a:gd name="connsiteX4" fmla="*/ 2918041 w 4530837"/>
              <a:gd name="connsiteY4" fmla="*/ 132714 h 882899"/>
              <a:gd name="connsiteX5" fmla="*/ 4064312 w 4530837"/>
              <a:gd name="connsiteY5" fmla="*/ 193692 h 882899"/>
              <a:gd name="connsiteX6" fmla="*/ 4261140 w 4530837"/>
              <a:gd name="connsiteY6" fmla="*/ 258502 h 882899"/>
              <a:gd name="connsiteX7" fmla="*/ 4391445 w 4530837"/>
              <a:gd name="connsiteY7" fmla="*/ 280446 h 882899"/>
              <a:gd name="connsiteX8" fmla="*/ 4530837 w 4530837"/>
              <a:gd name="connsiteY8" fmla="*/ 326494 h 882899"/>
              <a:gd name="connsiteX9" fmla="*/ 4392946 w 4530837"/>
              <a:gd name="connsiteY9" fmla="*/ 882899 h 882899"/>
              <a:gd name="connsiteX10" fmla="*/ 3946269 w 4530837"/>
              <a:gd name="connsiteY10" fmla="*/ 788910 h 882899"/>
              <a:gd name="connsiteX11" fmla="*/ 2316446 w 4530837"/>
              <a:gd name="connsiteY11" fmla="*/ 447475 h 882899"/>
              <a:gd name="connsiteX12" fmla="*/ 1601238 w 4530837"/>
              <a:gd name="connsiteY12" fmla="*/ 382793 h 882899"/>
              <a:gd name="connsiteX13" fmla="*/ 902589 w 4530837"/>
              <a:gd name="connsiteY13" fmla="*/ 174084 h 882899"/>
              <a:gd name="connsiteX14" fmla="*/ 361996 w 4530837"/>
              <a:gd name="connsiteY14" fmla="*/ 283333 h 882899"/>
              <a:gd name="connsiteX15" fmla="*/ 17159 w 4530837"/>
              <a:gd name="connsiteY15" fmla="*/ 233214 h 882899"/>
              <a:gd name="connsiteX0" fmla="*/ 17159 w 4530837"/>
              <a:gd name="connsiteY0" fmla="*/ 233214 h 882899"/>
              <a:gd name="connsiteX1" fmla="*/ 61363 w 4530837"/>
              <a:gd name="connsiteY1" fmla="*/ 41975 h 882899"/>
              <a:gd name="connsiteX2" fmla="*/ 1140984 w 4530837"/>
              <a:gd name="connsiteY2" fmla="*/ 51286 h 882899"/>
              <a:gd name="connsiteX3" fmla="*/ 1879292 w 4530837"/>
              <a:gd name="connsiteY3" fmla="*/ 145540 h 882899"/>
              <a:gd name="connsiteX4" fmla="*/ 2918041 w 4530837"/>
              <a:gd name="connsiteY4" fmla="*/ 132714 h 882899"/>
              <a:gd name="connsiteX5" fmla="*/ 4064312 w 4530837"/>
              <a:gd name="connsiteY5" fmla="*/ 193692 h 882899"/>
              <a:gd name="connsiteX6" fmla="*/ 4261140 w 4530837"/>
              <a:gd name="connsiteY6" fmla="*/ 258502 h 882899"/>
              <a:gd name="connsiteX7" fmla="*/ 4391445 w 4530837"/>
              <a:gd name="connsiteY7" fmla="*/ 280446 h 882899"/>
              <a:gd name="connsiteX8" fmla="*/ 4530837 w 4530837"/>
              <a:gd name="connsiteY8" fmla="*/ 326494 h 882899"/>
              <a:gd name="connsiteX9" fmla="*/ 4392946 w 4530837"/>
              <a:gd name="connsiteY9" fmla="*/ 882899 h 882899"/>
              <a:gd name="connsiteX10" fmla="*/ 3946269 w 4530837"/>
              <a:gd name="connsiteY10" fmla="*/ 788910 h 882899"/>
              <a:gd name="connsiteX11" fmla="*/ 2316446 w 4530837"/>
              <a:gd name="connsiteY11" fmla="*/ 447475 h 882899"/>
              <a:gd name="connsiteX12" fmla="*/ 1651437 w 4530837"/>
              <a:gd name="connsiteY12" fmla="*/ 261371 h 882899"/>
              <a:gd name="connsiteX13" fmla="*/ 902589 w 4530837"/>
              <a:gd name="connsiteY13" fmla="*/ 174084 h 882899"/>
              <a:gd name="connsiteX14" fmla="*/ 361996 w 4530837"/>
              <a:gd name="connsiteY14" fmla="*/ 283333 h 882899"/>
              <a:gd name="connsiteX15" fmla="*/ 17159 w 4530837"/>
              <a:gd name="connsiteY15" fmla="*/ 233214 h 882899"/>
              <a:gd name="connsiteX0" fmla="*/ 17159 w 4530837"/>
              <a:gd name="connsiteY0" fmla="*/ 233214 h 882899"/>
              <a:gd name="connsiteX1" fmla="*/ 61363 w 4530837"/>
              <a:gd name="connsiteY1" fmla="*/ 41975 h 882899"/>
              <a:gd name="connsiteX2" fmla="*/ 1140984 w 4530837"/>
              <a:gd name="connsiteY2" fmla="*/ 51286 h 882899"/>
              <a:gd name="connsiteX3" fmla="*/ 1879292 w 4530837"/>
              <a:gd name="connsiteY3" fmla="*/ 145540 h 882899"/>
              <a:gd name="connsiteX4" fmla="*/ 2918041 w 4530837"/>
              <a:gd name="connsiteY4" fmla="*/ 132714 h 882899"/>
              <a:gd name="connsiteX5" fmla="*/ 4064312 w 4530837"/>
              <a:gd name="connsiteY5" fmla="*/ 193692 h 882899"/>
              <a:gd name="connsiteX6" fmla="*/ 4261140 w 4530837"/>
              <a:gd name="connsiteY6" fmla="*/ 258502 h 882899"/>
              <a:gd name="connsiteX7" fmla="*/ 4391445 w 4530837"/>
              <a:gd name="connsiteY7" fmla="*/ 280446 h 882899"/>
              <a:gd name="connsiteX8" fmla="*/ 4530837 w 4530837"/>
              <a:gd name="connsiteY8" fmla="*/ 326494 h 882899"/>
              <a:gd name="connsiteX9" fmla="*/ 4392946 w 4530837"/>
              <a:gd name="connsiteY9" fmla="*/ 882899 h 882899"/>
              <a:gd name="connsiteX10" fmla="*/ 3946269 w 4530837"/>
              <a:gd name="connsiteY10" fmla="*/ 788910 h 882899"/>
              <a:gd name="connsiteX11" fmla="*/ 2380386 w 4530837"/>
              <a:gd name="connsiteY11" fmla="*/ 362096 h 882899"/>
              <a:gd name="connsiteX12" fmla="*/ 1651437 w 4530837"/>
              <a:gd name="connsiteY12" fmla="*/ 261371 h 882899"/>
              <a:gd name="connsiteX13" fmla="*/ 902589 w 4530837"/>
              <a:gd name="connsiteY13" fmla="*/ 174084 h 882899"/>
              <a:gd name="connsiteX14" fmla="*/ 361996 w 4530837"/>
              <a:gd name="connsiteY14" fmla="*/ 283333 h 882899"/>
              <a:gd name="connsiteX15" fmla="*/ 17159 w 4530837"/>
              <a:gd name="connsiteY15" fmla="*/ 233214 h 882899"/>
              <a:gd name="connsiteX0" fmla="*/ 9325 w 4523003"/>
              <a:gd name="connsiteY0" fmla="*/ 233214 h 882899"/>
              <a:gd name="connsiteX1" fmla="*/ 53529 w 4523003"/>
              <a:gd name="connsiteY1" fmla="*/ 41975 h 882899"/>
              <a:gd name="connsiteX2" fmla="*/ 1133150 w 4523003"/>
              <a:gd name="connsiteY2" fmla="*/ 51286 h 882899"/>
              <a:gd name="connsiteX3" fmla="*/ 1871458 w 4523003"/>
              <a:gd name="connsiteY3" fmla="*/ 145540 h 882899"/>
              <a:gd name="connsiteX4" fmla="*/ 2910207 w 4523003"/>
              <a:gd name="connsiteY4" fmla="*/ 132714 h 882899"/>
              <a:gd name="connsiteX5" fmla="*/ 4056478 w 4523003"/>
              <a:gd name="connsiteY5" fmla="*/ 193692 h 882899"/>
              <a:gd name="connsiteX6" fmla="*/ 4253306 w 4523003"/>
              <a:gd name="connsiteY6" fmla="*/ 258502 h 882899"/>
              <a:gd name="connsiteX7" fmla="*/ 4383611 w 4523003"/>
              <a:gd name="connsiteY7" fmla="*/ 280446 h 882899"/>
              <a:gd name="connsiteX8" fmla="*/ 4523003 w 4523003"/>
              <a:gd name="connsiteY8" fmla="*/ 326494 h 882899"/>
              <a:gd name="connsiteX9" fmla="*/ 4385112 w 4523003"/>
              <a:gd name="connsiteY9" fmla="*/ 882899 h 882899"/>
              <a:gd name="connsiteX10" fmla="*/ 3938435 w 4523003"/>
              <a:gd name="connsiteY10" fmla="*/ 788910 h 882899"/>
              <a:gd name="connsiteX11" fmla="*/ 2372552 w 4523003"/>
              <a:gd name="connsiteY11" fmla="*/ 362096 h 882899"/>
              <a:gd name="connsiteX12" fmla="*/ 1643603 w 4523003"/>
              <a:gd name="connsiteY12" fmla="*/ 261371 h 882899"/>
              <a:gd name="connsiteX13" fmla="*/ 894755 w 4523003"/>
              <a:gd name="connsiteY13" fmla="*/ 174084 h 882899"/>
              <a:gd name="connsiteX14" fmla="*/ 239404 w 4523003"/>
              <a:gd name="connsiteY14" fmla="*/ 141138 h 882899"/>
              <a:gd name="connsiteX15" fmla="*/ 9325 w 4523003"/>
              <a:gd name="connsiteY15" fmla="*/ 233214 h 882899"/>
              <a:gd name="connsiteX0" fmla="*/ 239403 w 4523002"/>
              <a:gd name="connsiteY0" fmla="*/ 107350 h 849111"/>
              <a:gd name="connsiteX1" fmla="*/ 53528 w 4523002"/>
              <a:gd name="connsiteY1" fmla="*/ 8187 h 849111"/>
              <a:gd name="connsiteX2" fmla="*/ 1133149 w 4523002"/>
              <a:gd name="connsiteY2" fmla="*/ 17498 h 849111"/>
              <a:gd name="connsiteX3" fmla="*/ 1871457 w 4523002"/>
              <a:gd name="connsiteY3" fmla="*/ 111752 h 849111"/>
              <a:gd name="connsiteX4" fmla="*/ 2910206 w 4523002"/>
              <a:gd name="connsiteY4" fmla="*/ 98926 h 849111"/>
              <a:gd name="connsiteX5" fmla="*/ 4056477 w 4523002"/>
              <a:gd name="connsiteY5" fmla="*/ 159904 h 849111"/>
              <a:gd name="connsiteX6" fmla="*/ 4253305 w 4523002"/>
              <a:gd name="connsiteY6" fmla="*/ 224714 h 849111"/>
              <a:gd name="connsiteX7" fmla="*/ 4383610 w 4523002"/>
              <a:gd name="connsiteY7" fmla="*/ 246658 h 849111"/>
              <a:gd name="connsiteX8" fmla="*/ 4523002 w 4523002"/>
              <a:gd name="connsiteY8" fmla="*/ 292706 h 849111"/>
              <a:gd name="connsiteX9" fmla="*/ 4385111 w 4523002"/>
              <a:gd name="connsiteY9" fmla="*/ 849111 h 849111"/>
              <a:gd name="connsiteX10" fmla="*/ 3938434 w 4523002"/>
              <a:gd name="connsiteY10" fmla="*/ 755122 h 849111"/>
              <a:gd name="connsiteX11" fmla="*/ 2372551 w 4523002"/>
              <a:gd name="connsiteY11" fmla="*/ 328308 h 849111"/>
              <a:gd name="connsiteX12" fmla="*/ 1643602 w 4523002"/>
              <a:gd name="connsiteY12" fmla="*/ 227583 h 849111"/>
              <a:gd name="connsiteX13" fmla="*/ 894754 w 4523002"/>
              <a:gd name="connsiteY13" fmla="*/ 140296 h 849111"/>
              <a:gd name="connsiteX14" fmla="*/ 239403 w 4523002"/>
              <a:gd name="connsiteY14" fmla="*/ 107350 h 849111"/>
              <a:gd name="connsiteX0" fmla="*/ 239403 w 4523002"/>
              <a:gd name="connsiteY0" fmla="*/ 107350 h 849111"/>
              <a:gd name="connsiteX1" fmla="*/ 53528 w 4523002"/>
              <a:gd name="connsiteY1" fmla="*/ 8187 h 849111"/>
              <a:gd name="connsiteX2" fmla="*/ 1133149 w 4523002"/>
              <a:gd name="connsiteY2" fmla="*/ 17498 h 849111"/>
              <a:gd name="connsiteX3" fmla="*/ 1871457 w 4523002"/>
              <a:gd name="connsiteY3" fmla="*/ 111752 h 849111"/>
              <a:gd name="connsiteX4" fmla="*/ 2910206 w 4523002"/>
              <a:gd name="connsiteY4" fmla="*/ 98926 h 849111"/>
              <a:gd name="connsiteX5" fmla="*/ 4056477 w 4523002"/>
              <a:gd name="connsiteY5" fmla="*/ 159904 h 849111"/>
              <a:gd name="connsiteX6" fmla="*/ 4253305 w 4523002"/>
              <a:gd name="connsiteY6" fmla="*/ 224714 h 849111"/>
              <a:gd name="connsiteX7" fmla="*/ 4383610 w 4523002"/>
              <a:gd name="connsiteY7" fmla="*/ 246658 h 849111"/>
              <a:gd name="connsiteX8" fmla="*/ 4523002 w 4523002"/>
              <a:gd name="connsiteY8" fmla="*/ 292706 h 849111"/>
              <a:gd name="connsiteX9" fmla="*/ 4385111 w 4523002"/>
              <a:gd name="connsiteY9" fmla="*/ 849111 h 849111"/>
              <a:gd name="connsiteX10" fmla="*/ 3938434 w 4523002"/>
              <a:gd name="connsiteY10" fmla="*/ 755122 h 849111"/>
              <a:gd name="connsiteX11" fmla="*/ 2372551 w 4523002"/>
              <a:gd name="connsiteY11" fmla="*/ 328308 h 849111"/>
              <a:gd name="connsiteX12" fmla="*/ 1643602 w 4523002"/>
              <a:gd name="connsiteY12" fmla="*/ 227583 h 849111"/>
              <a:gd name="connsiteX13" fmla="*/ 894754 w 4523002"/>
              <a:gd name="connsiteY13" fmla="*/ 140296 h 849111"/>
              <a:gd name="connsiteX14" fmla="*/ 45587 w 4523002"/>
              <a:gd name="connsiteY14" fmla="*/ 124606 h 849111"/>
              <a:gd name="connsiteX15" fmla="*/ 239403 w 4523002"/>
              <a:gd name="connsiteY15" fmla="*/ 107350 h 849111"/>
              <a:gd name="connsiteX0" fmla="*/ 278297 w 4561896"/>
              <a:gd name="connsiteY0" fmla="*/ 128157 h 869918"/>
              <a:gd name="connsiteX1" fmla="*/ 47044 w 4561896"/>
              <a:gd name="connsiteY1" fmla="*/ 4263 h 869918"/>
              <a:gd name="connsiteX2" fmla="*/ 1172043 w 4561896"/>
              <a:gd name="connsiteY2" fmla="*/ 38305 h 869918"/>
              <a:gd name="connsiteX3" fmla="*/ 1910351 w 4561896"/>
              <a:gd name="connsiteY3" fmla="*/ 132559 h 869918"/>
              <a:gd name="connsiteX4" fmla="*/ 2949100 w 4561896"/>
              <a:gd name="connsiteY4" fmla="*/ 119733 h 869918"/>
              <a:gd name="connsiteX5" fmla="*/ 4095371 w 4561896"/>
              <a:gd name="connsiteY5" fmla="*/ 180711 h 869918"/>
              <a:gd name="connsiteX6" fmla="*/ 4292199 w 4561896"/>
              <a:gd name="connsiteY6" fmla="*/ 245521 h 869918"/>
              <a:gd name="connsiteX7" fmla="*/ 4422504 w 4561896"/>
              <a:gd name="connsiteY7" fmla="*/ 267465 h 869918"/>
              <a:gd name="connsiteX8" fmla="*/ 4561896 w 4561896"/>
              <a:gd name="connsiteY8" fmla="*/ 313513 h 869918"/>
              <a:gd name="connsiteX9" fmla="*/ 4424005 w 4561896"/>
              <a:gd name="connsiteY9" fmla="*/ 869918 h 869918"/>
              <a:gd name="connsiteX10" fmla="*/ 3977328 w 4561896"/>
              <a:gd name="connsiteY10" fmla="*/ 775929 h 869918"/>
              <a:gd name="connsiteX11" fmla="*/ 2411445 w 4561896"/>
              <a:gd name="connsiteY11" fmla="*/ 349115 h 869918"/>
              <a:gd name="connsiteX12" fmla="*/ 1682496 w 4561896"/>
              <a:gd name="connsiteY12" fmla="*/ 248390 h 869918"/>
              <a:gd name="connsiteX13" fmla="*/ 933648 w 4561896"/>
              <a:gd name="connsiteY13" fmla="*/ 161103 h 869918"/>
              <a:gd name="connsiteX14" fmla="*/ 84481 w 4561896"/>
              <a:gd name="connsiteY14" fmla="*/ 145413 h 869918"/>
              <a:gd name="connsiteX15" fmla="*/ 278297 w 4561896"/>
              <a:gd name="connsiteY15" fmla="*/ 128157 h 869918"/>
              <a:gd name="connsiteX0" fmla="*/ 165745 w 4588466"/>
              <a:gd name="connsiteY0" fmla="*/ 130482 h 869918"/>
              <a:gd name="connsiteX1" fmla="*/ 73614 w 4588466"/>
              <a:gd name="connsiteY1" fmla="*/ 4263 h 869918"/>
              <a:gd name="connsiteX2" fmla="*/ 1198613 w 4588466"/>
              <a:gd name="connsiteY2" fmla="*/ 38305 h 869918"/>
              <a:gd name="connsiteX3" fmla="*/ 1936921 w 4588466"/>
              <a:gd name="connsiteY3" fmla="*/ 132559 h 869918"/>
              <a:gd name="connsiteX4" fmla="*/ 2975670 w 4588466"/>
              <a:gd name="connsiteY4" fmla="*/ 119733 h 869918"/>
              <a:gd name="connsiteX5" fmla="*/ 4121941 w 4588466"/>
              <a:gd name="connsiteY5" fmla="*/ 180711 h 869918"/>
              <a:gd name="connsiteX6" fmla="*/ 4318769 w 4588466"/>
              <a:gd name="connsiteY6" fmla="*/ 245521 h 869918"/>
              <a:gd name="connsiteX7" fmla="*/ 4449074 w 4588466"/>
              <a:gd name="connsiteY7" fmla="*/ 267465 h 869918"/>
              <a:gd name="connsiteX8" fmla="*/ 4588466 w 4588466"/>
              <a:gd name="connsiteY8" fmla="*/ 313513 h 869918"/>
              <a:gd name="connsiteX9" fmla="*/ 4450575 w 4588466"/>
              <a:gd name="connsiteY9" fmla="*/ 869918 h 869918"/>
              <a:gd name="connsiteX10" fmla="*/ 4003898 w 4588466"/>
              <a:gd name="connsiteY10" fmla="*/ 775929 h 869918"/>
              <a:gd name="connsiteX11" fmla="*/ 2438015 w 4588466"/>
              <a:gd name="connsiteY11" fmla="*/ 349115 h 869918"/>
              <a:gd name="connsiteX12" fmla="*/ 1709066 w 4588466"/>
              <a:gd name="connsiteY12" fmla="*/ 248390 h 869918"/>
              <a:gd name="connsiteX13" fmla="*/ 960218 w 4588466"/>
              <a:gd name="connsiteY13" fmla="*/ 161103 h 869918"/>
              <a:gd name="connsiteX14" fmla="*/ 111051 w 4588466"/>
              <a:gd name="connsiteY14" fmla="*/ 145413 h 869918"/>
              <a:gd name="connsiteX15" fmla="*/ 165745 w 4588466"/>
              <a:gd name="connsiteY15" fmla="*/ 130482 h 869918"/>
              <a:gd name="connsiteX0" fmla="*/ 149097 w 4571818"/>
              <a:gd name="connsiteY0" fmla="*/ 130482 h 869918"/>
              <a:gd name="connsiteX1" fmla="*/ 56966 w 4571818"/>
              <a:gd name="connsiteY1" fmla="*/ 4263 h 869918"/>
              <a:gd name="connsiteX2" fmla="*/ 1181965 w 4571818"/>
              <a:gd name="connsiteY2" fmla="*/ 38305 h 869918"/>
              <a:gd name="connsiteX3" fmla="*/ 1920273 w 4571818"/>
              <a:gd name="connsiteY3" fmla="*/ 132559 h 869918"/>
              <a:gd name="connsiteX4" fmla="*/ 2959022 w 4571818"/>
              <a:gd name="connsiteY4" fmla="*/ 119733 h 869918"/>
              <a:gd name="connsiteX5" fmla="*/ 4105293 w 4571818"/>
              <a:gd name="connsiteY5" fmla="*/ 180711 h 869918"/>
              <a:gd name="connsiteX6" fmla="*/ 4302121 w 4571818"/>
              <a:gd name="connsiteY6" fmla="*/ 245521 h 869918"/>
              <a:gd name="connsiteX7" fmla="*/ 4432426 w 4571818"/>
              <a:gd name="connsiteY7" fmla="*/ 267465 h 869918"/>
              <a:gd name="connsiteX8" fmla="*/ 4571818 w 4571818"/>
              <a:gd name="connsiteY8" fmla="*/ 313513 h 869918"/>
              <a:gd name="connsiteX9" fmla="*/ 4433927 w 4571818"/>
              <a:gd name="connsiteY9" fmla="*/ 869918 h 869918"/>
              <a:gd name="connsiteX10" fmla="*/ 3987250 w 4571818"/>
              <a:gd name="connsiteY10" fmla="*/ 775929 h 869918"/>
              <a:gd name="connsiteX11" fmla="*/ 2421367 w 4571818"/>
              <a:gd name="connsiteY11" fmla="*/ 349115 h 869918"/>
              <a:gd name="connsiteX12" fmla="*/ 1692418 w 4571818"/>
              <a:gd name="connsiteY12" fmla="*/ 248390 h 869918"/>
              <a:gd name="connsiteX13" fmla="*/ 943570 w 4571818"/>
              <a:gd name="connsiteY13" fmla="*/ 161103 h 869918"/>
              <a:gd name="connsiteX14" fmla="*/ 94403 w 4571818"/>
              <a:gd name="connsiteY14" fmla="*/ 145413 h 869918"/>
              <a:gd name="connsiteX15" fmla="*/ 149097 w 4571818"/>
              <a:gd name="connsiteY15" fmla="*/ 130482 h 869918"/>
              <a:gd name="connsiteX0" fmla="*/ 103860 w 4526581"/>
              <a:gd name="connsiteY0" fmla="*/ 126048 h 865484"/>
              <a:gd name="connsiteX1" fmla="*/ 70357 w 4526581"/>
              <a:gd name="connsiteY1" fmla="*/ 4732 h 865484"/>
              <a:gd name="connsiteX2" fmla="*/ 1136728 w 4526581"/>
              <a:gd name="connsiteY2" fmla="*/ 33871 h 865484"/>
              <a:gd name="connsiteX3" fmla="*/ 1875036 w 4526581"/>
              <a:gd name="connsiteY3" fmla="*/ 128125 h 865484"/>
              <a:gd name="connsiteX4" fmla="*/ 2913785 w 4526581"/>
              <a:gd name="connsiteY4" fmla="*/ 115299 h 865484"/>
              <a:gd name="connsiteX5" fmla="*/ 4060056 w 4526581"/>
              <a:gd name="connsiteY5" fmla="*/ 176277 h 865484"/>
              <a:gd name="connsiteX6" fmla="*/ 4256884 w 4526581"/>
              <a:gd name="connsiteY6" fmla="*/ 241087 h 865484"/>
              <a:gd name="connsiteX7" fmla="*/ 4387189 w 4526581"/>
              <a:gd name="connsiteY7" fmla="*/ 263031 h 865484"/>
              <a:gd name="connsiteX8" fmla="*/ 4526581 w 4526581"/>
              <a:gd name="connsiteY8" fmla="*/ 309079 h 865484"/>
              <a:gd name="connsiteX9" fmla="*/ 4388690 w 4526581"/>
              <a:gd name="connsiteY9" fmla="*/ 865484 h 865484"/>
              <a:gd name="connsiteX10" fmla="*/ 3942013 w 4526581"/>
              <a:gd name="connsiteY10" fmla="*/ 771495 h 865484"/>
              <a:gd name="connsiteX11" fmla="*/ 2376130 w 4526581"/>
              <a:gd name="connsiteY11" fmla="*/ 344681 h 865484"/>
              <a:gd name="connsiteX12" fmla="*/ 1647181 w 4526581"/>
              <a:gd name="connsiteY12" fmla="*/ 243956 h 865484"/>
              <a:gd name="connsiteX13" fmla="*/ 898333 w 4526581"/>
              <a:gd name="connsiteY13" fmla="*/ 156669 h 865484"/>
              <a:gd name="connsiteX14" fmla="*/ 49166 w 4526581"/>
              <a:gd name="connsiteY14" fmla="*/ 140979 h 865484"/>
              <a:gd name="connsiteX15" fmla="*/ 103860 w 4526581"/>
              <a:gd name="connsiteY15" fmla="*/ 126048 h 865484"/>
              <a:gd name="connsiteX0" fmla="*/ 103860 w 4526581"/>
              <a:gd name="connsiteY0" fmla="*/ 126048 h 865484"/>
              <a:gd name="connsiteX1" fmla="*/ 70357 w 4526581"/>
              <a:gd name="connsiteY1" fmla="*/ 4732 h 865484"/>
              <a:gd name="connsiteX2" fmla="*/ 1136728 w 4526581"/>
              <a:gd name="connsiteY2" fmla="*/ 33871 h 865484"/>
              <a:gd name="connsiteX3" fmla="*/ 1875036 w 4526581"/>
              <a:gd name="connsiteY3" fmla="*/ 128125 h 865484"/>
              <a:gd name="connsiteX4" fmla="*/ 2913785 w 4526581"/>
              <a:gd name="connsiteY4" fmla="*/ 115299 h 865484"/>
              <a:gd name="connsiteX5" fmla="*/ 4060056 w 4526581"/>
              <a:gd name="connsiteY5" fmla="*/ 176277 h 865484"/>
              <a:gd name="connsiteX6" fmla="*/ 4256884 w 4526581"/>
              <a:gd name="connsiteY6" fmla="*/ 241087 h 865484"/>
              <a:gd name="connsiteX7" fmla="*/ 4387189 w 4526581"/>
              <a:gd name="connsiteY7" fmla="*/ 263031 h 865484"/>
              <a:gd name="connsiteX8" fmla="*/ 4526581 w 4526581"/>
              <a:gd name="connsiteY8" fmla="*/ 309079 h 865484"/>
              <a:gd name="connsiteX9" fmla="*/ 4388690 w 4526581"/>
              <a:gd name="connsiteY9" fmla="*/ 865484 h 865484"/>
              <a:gd name="connsiteX10" fmla="*/ 3942013 w 4526581"/>
              <a:gd name="connsiteY10" fmla="*/ 771495 h 865484"/>
              <a:gd name="connsiteX11" fmla="*/ 2376130 w 4526581"/>
              <a:gd name="connsiteY11" fmla="*/ 344681 h 865484"/>
              <a:gd name="connsiteX12" fmla="*/ 1647181 w 4526581"/>
              <a:gd name="connsiteY12" fmla="*/ 243956 h 865484"/>
              <a:gd name="connsiteX13" fmla="*/ 898333 w 4526581"/>
              <a:gd name="connsiteY13" fmla="*/ 156669 h 865484"/>
              <a:gd name="connsiteX14" fmla="*/ 71520 w 4526581"/>
              <a:gd name="connsiteY14" fmla="*/ 184722 h 865484"/>
              <a:gd name="connsiteX15" fmla="*/ 49166 w 4526581"/>
              <a:gd name="connsiteY15" fmla="*/ 140979 h 865484"/>
              <a:gd name="connsiteX16" fmla="*/ 103860 w 4526581"/>
              <a:gd name="connsiteY16" fmla="*/ 126048 h 865484"/>
              <a:gd name="connsiteX0" fmla="*/ 65566 w 4546918"/>
              <a:gd name="connsiteY0" fmla="*/ 121146 h 865484"/>
              <a:gd name="connsiteX1" fmla="*/ 90694 w 4546918"/>
              <a:gd name="connsiteY1" fmla="*/ 4732 h 865484"/>
              <a:gd name="connsiteX2" fmla="*/ 1157065 w 4546918"/>
              <a:gd name="connsiteY2" fmla="*/ 33871 h 865484"/>
              <a:gd name="connsiteX3" fmla="*/ 1895373 w 4546918"/>
              <a:gd name="connsiteY3" fmla="*/ 128125 h 865484"/>
              <a:gd name="connsiteX4" fmla="*/ 2934122 w 4546918"/>
              <a:gd name="connsiteY4" fmla="*/ 115299 h 865484"/>
              <a:gd name="connsiteX5" fmla="*/ 4080393 w 4546918"/>
              <a:gd name="connsiteY5" fmla="*/ 176277 h 865484"/>
              <a:gd name="connsiteX6" fmla="*/ 4277221 w 4546918"/>
              <a:gd name="connsiteY6" fmla="*/ 241087 h 865484"/>
              <a:gd name="connsiteX7" fmla="*/ 4407526 w 4546918"/>
              <a:gd name="connsiteY7" fmla="*/ 263031 h 865484"/>
              <a:gd name="connsiteX8" fmla="*/ 4546918 w 4546918"/>
              <a:gd name="connsiteY8" fmla="*/ 309079 h 865484"/>
              <a:gd name="connsiteX9" fmla="*/ 4409027 w 4546918"/>
              <a:gd name="connsiteY9" fmla="*/ 865484 h 865484"/>
              <a:gd name="connsiteX10" fmla="*/ 3962350 w 4546918"/>
              <a:gd name="connsiteY10" fmla="*/ 771495 h 865484"/>
              <a:gd name="connsiteX11" fmla="*/ 2396467 w 4546918"/>
              <a:gd name="connsiteY11" fmla="*/ 344681 h 865484"/>
              <a:gd name="connsiteX12" fmla="*/ 1667518 w 4546918"/>
              <a:gd name="connsiteY12" fmla="*/ 243956 h 865484"/>
              <a:gd name="connsiteX13" fmla="*/ 918670 w 4546918"/>
              <a:gd name="connsiteY13" fmla="*/ 156669 h 865484"/>
              <a:gd name="connsiteX14" fmla="*/ 91857 w 4546918"/>
              <a:gd name="connsiteY14" fmla="*/ 184722 h 865484"/>
              <a:gd name="connsiteX15" fmla="*/ 69503 w 4546918"/>
              <a:gd name="connsiteY15" fmla="*/ 140979 h 865484"/>
              <a:gd name="connsiteX16" fmla="*/ 65566 w 4546918"/>
              <a:gd name="connsiteY16" fmla="*/ 121146 h 865484"/>
              <a:gd name="connsiteX0" fmla="*/ 45391 w 4522806"/>
              <a:gd name="connsiteY0" fmla="*/ 140979 h 865484"/>
              <a:gd name="connsiteX1" fmla="*/ 66582 w 4522806"/>
              <a:gd name="connsiteY1" fmla="*/ 4732 h 865484"/>
              <a:gd name="connsiteX2" fmla="*/ 1132953 w 4522806"/>
              <a:gd name="connsiteY2" fmla="*/ 33871 h 865484"/>
              <a:gd name="connsiteX3" fmla="*/ 1871261 w 4522806"/>
              <a:gd name="connsiteY3" fmla="*/ 128125 h 865484"/>
              <a:gd name="connsiteX4" fmla="*/ 2910010 w 4522806"/>
              <a:gd name="connsiteY4" fmla="*/ 115299 h 865484"/>
              <a:gd name="connsiteX5" fmla="*/ 4056281 w 4522806"/>
              <a:gd name="connsiteY5" fmla="*/ 176277 h 865484"/>
              <a:gd name="connsiteX6" fmla="*/ 4253109 w 4522806"/>
              <a:gd name="connsiteY6" fmla="*/ 241087 h 865484"/>
              <a:gd name="connsiteX7" fmla="*/ 4383414 w 4522806"/>
              <a:gd name="connsiteY7" fmla="*/ 263031 h 865484"/>
              <a:gd name="connsiteX8" fmla="*/ 4522806 w 4522806"/>
              <a:gd name="connsiteY8" fmla="*/ 309079 h 865484"/>
              <a:gd name="connsiteX9" fmla="*/ 4384915 w 4522806"/>
              <a:gd name="connsiteY9" fmla="*/ 865484 h 865484"/>
              <a:gd name="connsiteX10" fmla="*/ 3938238 w 4522806"/>
              <a:gd name="connsiteY10" fmla="*/ 771495 h 865484"/>
              <a:gd name="connsiteX11" fmla="*/ 2372355 w 4522806"/>
              <a:gd name="connsiteY11" fmla="*/ 344681 h 865484"/>
              <a:gd name="connsiteX12" fmla="*/ 1643406 w 4522806"/>
              <a:gd name="connsiteY12" fmla="*/ 243956 h 865484"/>
              <a:gd name="connsiteX13" fmla="*/ 894558 w 4522806"/>
              <a:gd name="connsiteY13" fmla="*/ 156669 h 865484"/>
              <a:gd name="connsiteX14" fmla="*/ 67745 w 4522806"/>
              <a:gd name="connsiteY14" fmla="*/ 184722 h 865484"/>
              <a:gd name="connsiteX15" fmla="*/ 45391 w 4522806"/>
              <a:gd name="connsiteY15" fmla="*/ 140979 h 865484"/>
              <a:gd name="connsiteX0" fmla="*/ 74415 w 4551830"/>
              <a:gd name="connsiteY0" fmla="*/ 140979 h 865484"/>
              <a:gd name="connsiteX1" fmla="*/ 95606 w 4551830"/>
              <a:gd name="connsiteY1" fmla="*/ 4732 h 865484"/>
              <a:gd name="connsiteX2" fmla="*/ 1161977 w 4551830"/>
              <a:gd name="connsiteY2" fmla="*/ 33871 h 865484"/>
              <a:gd name="connsiteX3" fmla="*/ 1900285 w 4551830"/>
              <a:gd name="connsiteY3" fmla="*/ 128125 h 865484"/>
              <a:gd name="connsiteX4" fmla="*/ 2939034 w 4551830"/>
              <a:gd name="connsiteY4" fmla="*/ 115299 h 865484"/>
              <a:gd name="connsiteX5" fmla="*/ 4085305 w 4551830"/>
              <a:gd name="connsiteY5" fmla="*/ 176277 h 865484"/>
              <a:gd name="connsiteX6" fmla="*/ 4282133 w 4551830"/>
              <a:gd name="connsiteY6" fmla="*/ 241087 h 865484"/>
              <a:gd name="connsiteX7" fmla="*/ 4412438 w 4551830"/>
              <a:gd name="connsiteY7" fmla="*/ 263031 h 865484"/>
              <a:gd name="connsiteX8" fmla="*/ 4551830 w 4551830"/>
              <a:gd name="connsiteY8" fmla="*/ 309079 h 865484"/>
              <a:gd name="connsiteX9" fmla="*/ 4413939 w 4551830"/>
              <a:gd name="connsiteY9" fmla="*/ 865484 h 865484"/>
              <a:gd name="connsiteX10" fmla="*/ 3967262 w 4551830"/>
              <a:gd name="connsiteY10" fmla="*/ 771495 h 865484"/>
              <a:gd name="connsiteX11" fmla="*/ 2401379 w 4551830"/>
              <a:gd name="connsiteY11" fmla="*/ 344681 h 865484"/>
              <a:gd name="connsiteX12" fmla="*/ 1672430 w 4551830"/>
              <a:gd name="connsiteY12" fmla="*/ 243956 h 865484"/>
              <a:gd name="connsiteX13" fmla="*/ 923582 w 4551830"/>
              <a:gd name="connsiteY13" fmla="*/ 156669 h 865484"/>
              <a:gd name="connsiteX14" fmla="*/ 57683 w 4551830"/>
              <a:gd name="connsiteY14" fmla="*/ 181454 h 865484"/>
              <a:gd name="connsiteX15" fmla="*/ 74415 w 4551830"/>
              <a:gd name="connsiteY15" fmla="*/ 140979 h 865484"/>
              <a:gd name="connsiteX0" fmla="*/ 54864 w 4558114"/>
              <a:gd name="connsiteY0" fmla="*/ 117883 h 865484"/>
              <a:gd name="connsiteX1" fmla="*/ 101890 w 4558114"/>
              <a:gd name="connsiteY1" fmla="*/ 4732 h 865484"/>
              <a:gd name="connsiteX2" fmla="*/ 1168261 w 4558114"/>
              <a:gd name="connsiteY2" fmla="*/ 33871 h 865484"/>
              <a:gd name="connsiteX3" fmla="*/ 1906569 w 4558114"/>
              <a:gd name="connsiteY3" fmla="*/ 128125 h 865484"/>
              <a:gd name="connsiteX4" fmla="*/ 2945318 w 4558114"/>
              <a:gd name="connsiteY4" fmla="*/ 115299 h 865484"/>
              <a:gd name="connsiteX5" fmla="*/ 4091589 w 4558114"/>
              <a:gd name="connsiteY5" fmla="*/ 176277 h 865484"/>
              <a:gd name="connsiteX6" fmla="*/ 4288417 w 4558114"/>
              <a:gd name="connsiteY6" fmla="*/ 241087 h 865484"/>
              <a:gd name="connsiteX7" fmla="*/ 4418722 w 4558114"/>
              <a:gd name="connsiteY7" fmla="*/ 263031 h 865484"/>
              <a:gd name="connsiteX8" fmla="*/ 4558114 w 4558114"/>
              <a:gd name="connsiteY8" fmla="*/ 309079 h 865484"/>
              <a:gd name="connsiteX9" fmla="*/ 4420223 w 4558114"/>
              <a:gd name="connsiteY9" fmla="*/ 865484 h 865484"/>
              <a:gd name="connsiteX10" fmla="*/ 3973546 w 4558114"/>
              <a:gd name="connsiteY10" fmla="*/ 771495 h 865484"/>
              <a:gd name="connsiteX11" fmla="*/ 2407663 w 4558114"/>
              <a:gd name="connsiteY11" fmla="*/ 344681 h 865484"/>
              <a:gd name="connsiteX12" fmla="*/ 1678714 w 4558114"/>
              <a:gd name="connsiteY12" fmla="*/ 243956 h 865484"/>
              <a:gd name="connsiteX13" fmla="*/ 929866 w 4558114"/>
              <a:gd name="connsiteY13" fmla="*/ 156669 h 865484"/>
              <a:gd name="connsiteX14" fmla="*/ 63967 w 4558114"/>
              <a:gd name="connsiteY14" fmla="*/ 181454 h 865484"/>
              <a:gd name="connsiteX15" fmla="*/ 54864 w 4558114"/>
              <a:gd name="connsiteY15" fmla="*/ 117883 h 865484"/>
              <a:gd name="connsiteX0" fmla="*/ 54864 w 4558114"/>
              <a:gd name="connsiteY0" fmla="*/ 143254 h 890855"/>
              <a:gd name="connsiteX1" fmla="*/ 27197 w 4558114"/>
              <a:gd name="connsiteY1" fmla="*/ 2922 h 890855"/>
              <a:gd name="connsiteX2" fmla="*/ 1168261 w 4558114"/>
              <a:gd name="connsiteY2" fmla="*/ 59242 h 890855"/>
              <a:gd name="connsiteX3" fmla="*/ 1906569 w 4558114"/>
              <a:gd name="connsiteY3" fmla="*/ 153496 h 890855"/>
              <a:gd name="connsiteX4" fmla="*/ 2945318 w 4558114"/>
              <a:gd name="connsiteY4" fmla="*/ 140670 h 890855"/>
              <a:gd name="connsiteX5" fmla="*/ 4091589 w 4558114"/>
              <a:gd name="connsiteY5" fmla="*/ 201648 h 890855"/>
              <a:gd name="connsiteX6" fmla="*/ 4288417 w 4558114"/>
              <a:gd name="connsiteY6" fmla="*/ 266458 h 890855"/>
              <a:gd name="connsiteX7" fmla="*/ 4418722 w 4558114"/>
              <a:gd name="connsiteY7" fmla="*/ 288402 h 890855"/>
              <a:gd name="connsiteX8" fmla="*/ 4558114 w 4558114"/>
              <a:gd name="connsiteY8" fmla="*/ 334450 h 890855"/>
              <a:gd name="connsiteX9" fmla="*/ 4420223 w 4558114"/>
              <a:gd name="connsiteY9" fmla="*/ 890855 h 890855"/>
              <a:gd name="connsiteX10" fmla="*/ 3973546 w 4558114"/>
              <a:gd name="connsiteY10" fmla="*/ 796866 h 890855"/>
              <a:gd name="connsiteX11" fmla="*/ 2407663 w 4558114"/>
              <a:gd name="connsiteY11" fmla="*/ 370052 h 890855"/>
              <a:gd name="connsiteX12" fmla="*/ 1678714 w 4558114"/>
              <a:gd name="connsiteY12" fmla="*/ 269327 h 890855"/>
              <a:gd name="connsiteX13" fmla="*/ 929866 w 4558114"/>
              <a:gd name="connsiteY13" fmla="*/ 182040 h 890855"/>
              <a:gd name="connsiteX14" fmla="*/ 63967 w 4558114"/>
              <a:gd name="connsiteY14" fmla="*/ 206825 h 890855"/>
              <a:gd name="connsiteX15" fmla="*/ 54864 w 4558114"/>
              <a:gd name="connsiteY15" fmla="*/ 143254 h 890855"/>
              <a:gd name="connsiteX0" fmla="*/ 146953 w 4641100"/>
              <a:gd name="connsiteY0" fmla="*/ 210023 h 894053"/>
              <a:gd name="connsiteX1" fmla="*/ 110183 w 4641100"/>
              <a:gd name="connsiteY1" fmla="*/ 6120 h 894053"/>
              <a:gd name="connsiteX2" fmla="*/ 1251247 w 4641100"/>
              <a:gd name="connsiteY2" fmla="*/ 62440 h 894053"/>
              <a:gd name="connsiteX3" fmla="*/ 1989555 w 4641100"/>
              <a:gd name="connsiteY3" fmla="*/ 156694 h 894053"/>
              <a:gd name="connsiteX4" fmla="*/ 3028304 w 4641100"/>
              <a:gd name="connsiteY4" fmla="*/ 143868 h 894053"/>
              <a:gd name="connsiteX5" fmla="*/ 4174575 w 4641100"/>
              <a:gd name="connsiteY5" fmla="*/ 204846 h 894053"/>
              <a:gd name="connsiteX6" fmla="*/ 4371403 w 4641100"/>
              <a:gd name="connsiteY6" fmla="*/ 269656 h 894053"/>
              <a:gd name="connsiteX7" fmla="*/ 4501708 w 4641100"/>
              <a:gd name="connsiteY7" fmla="*/ 291600 h 894053"/>
              <a:gd name="connsiteX8" fmla="*/ 4641100 w 4641100"/>
              <a:gd name="connsiteY8" fmla="*/ 337648 h 894053"/>
              <a:gd name="connsiteX9" fmla="*/ 4503209 w 4641100"/>
              <a:gd name="connsiteY9" fmla="*/ 894053 h 894053"/>
              <a:gd name="connsiteX10" fmla="*/ 4056532 w 4641100"/>
              <a:gd name="connsiteY10" fmla="*/ 800064 h 894053"/>
              <a:gd name="connsiteX11" fmla="*/ 2490649 w 4641100"/>
              <a:gd name="connsiteY11" fmla="*/ 373250 h 894053"/>
              <a:gd name="connsiteX12" fmla="*/ 1761700 w 4641100"/>
              <a:gd name="connsiteY12" fmla="*/ 272525 h 894053"/>
              <a:gd name="connsiteX13" fmla="*/ 1012852 w 4641100"/>
              <a:gd name="connsiteY13" fmla="*/ 185238 h 894053"/>
              <a:gd name="connsiteX14" fmla="*/ 146953 w 4641100"/>
              <a:gd name="connsiteY14" fmla="*/ 210023 h 894053"/>
              <a:gd name="connsiteX0" fmla="*/ 137056 w 4647756"/>
              <a:gd name="connsiteY0" fmla="*/ 131872 h 894053"/>
              <a:gd name="connsiteX1" fmla="*/ 116839 w 4647756"/>
              <a:gd name="connsiteY1" fmla="*/ 6120 h 894053"/>
              <a:gd name="connsiteX2" fmla="*/ 1257903 w 4647756"/>
              <a:gd name="connsiteY2" fmla="*/ 62440 h 894053"/>
              <a:gd name="connsiteX3" fmla="*/ 1996211 w 4647756"/>
              <a:gd name="connsiteY3" fmla="*/ 156694 h 894053"/>
              <a:gd name="connsiteX4" fmla="*/ 3034960 w 4647756"/>
              <a:gd name="connsiteY4" fmla="*/ 143868 h 894053"/>
              <a:gd name="connsiteX5" fmla="*/ 4181231 w 4647756"/>
              <a:gd name="connsiteY5" fmla="*/ 204846 h 894053"/>
              <a:gd name="connsiteX6" fmla="*/ 4378059 w 4647756"/>
              <a:gd name="connsiteY6" fmla="*/ 269656 h 894053"/>
              <a:gd name="connsiteX7" fmla="*/ 4508364 w 4647756"/>
              <a:gd name="connsiteY7" fmla="*/ 291600 h 894053"/>
              <a:gd name="connsiteX8" fmla="*/ 4647756 w 4647756"/>
              <a:gd name="connsiteY8" fmla="*/ 337648 h 894053"/>
              <a:gd name="connsiteX9" fmla="*/ 4509865 w 4647756"/>
              <a:gd name="connsiteY9" fmla="*/ 894053 h 894053"/>
              <a:gd name="connsiteX10" fmla="*/ 4063188 w 4647756"/>
              <a:gd name="connsiteY10" fmla="*/ 800064 h 894053"/>
              <a:gd name="connsiteX11" fmla="*/ 2497305 w 4647756"/>
              <a:gd name="connsiteY11" fmla="*/ 373250 h 894053"/>
              <a:gd name="connsiteX12" fmla="*/ 1768356 w 4647756"/>
              <a:gd name="connsiteY12" fmla="*/ 272525 h 894053"/>
              <a:gd name="connsiteX13" fmla="*/ 1019508 w 4647756"/>
              <a:gd name="connsiteY13" fmla="*/ 185238 h 894053"/>
              <a:gd name="connsiteX14" fmla="*/ 137056 w 4647756"/>
              <a:gd name="connsiteY14" fmla="*/ 131872 h 894053"/>
              <a:gd name="connsiteX0" fmla="*/ 137056 w 4647756"/>
              <a:gd name="connsiteY0" fmla="*/ 131872 h 894053"/>
              <a:gd name="connsiteX1" fmla="*/ 116839 w 4647756"/>
              <a:gd name="connsiteY1" fmla="*/ 6120 h 894053"/>
              <a:gd name="connsiteX2" fmla="*/ 1257903 w 4647756"/>
              <a:gd name="connsiteY2" fmla="*/ 62440 h 894053"/>
              <a:gd name="connsiteX3" fmla="*/ 1996211 w 4647756"/>
              <a:gd name="connsiteY3" fmla="*/ 156694 h 894053"/>
              <a:gd name="connsiteX4" fmla="*/ 3034960 w 4647756"/>
              <a:gd name="connsiteY4" fmla="*/ 143868 h 894053"/>
              <a:gd name="connsiteX5" fmla="*/ 4181231 w 4647756"/>
              <a:gd name="connsiteY5" fmla="*/ 204846 h 894053"/>
              <a:gd name="connsiteX6" fmla="*/ 4378059 w 4647756"/>
              <a:gd name="connsiteY6" fmla="*/ 269656 h 894053"/>
              <a:gd name="connsiteX7" fmla="*/ 4508364 w 4647756"/>
              <a:gd name="connsiteY7" fmla="*/ 291600 h 894053"/>
              <a:gd name="connsiteX8" fmla="*/ 4647756 w 4647756"/>
              <a:gd name="connsiteY8" fmla="*/ 337648 h 894053"/>
              <a:gd name="connsiteX9" fmla="*/ 4509865 w 4647756"/>
              <a:gd name="connsiteY9" fmla="*/ 894053 h 894053"/>
              <a:gd name="connsiteX10" fmla="*/ 4063188 w 4647756"/>
              <a:gd name="connsiteY10" fmla="*/ 800064 h 894053"/>
              <a:gd name="connsiteX11" fmla="*/ 2497305 w 4647756"/>
              <a:gd name="connsiteY11" fmla="*/ 373250 h 894053"/>
              <a:gd name="connsiteX12" fmla="*/ 1768356 w 4647756"/>
              <a:gd name="connsiteY12" fmla="*/ 272525 h 894053"/>
              <a:gd name="connsiteX13" fmla="*/ 1019508 w 4647756"/>
              <a:gd name="connsiteY13" fmla="*/ 185238 h 894053"/>
              <a:gd name="connsiteX14" fmla="*/ 137056 w 4647756"/>
              <a:gd name="connsiteY14" fmla="*/ 131872 h 894053"/>
              <a:gd name="connsiteX0" fmla="*/ 137056 w 4647756"/>
              <a:gd name="connsiteY0" fmla="*/ 131872 h 894053"/>
              <a:gd name="connsiteX1" fmla="*/ 116839 w 4647756"/>
              <a:gd name="connsiteY1" fmla="*/ 6120 h 894053"/>
              <a:gd name="connsiteX2" fmla="*/ 1257903 w 4647756"/>
              <a:gd name="connsiteY2" fmla="*/ 62440 h 894053"/>
              <a:gd name="connsiteX3" fmla="*/ 1996211 w 4647756"/>
              <a:gd name="connsiteY3" fmla="*/ 156694 h 894053"/>
              <a:gd name="connsiteX4" fmla="*/ 3034960 w 4647756"/>
              <a:gd name="connsiteY4" fmla="*/ 143868 h 894053"/>
              <a:gd name="connsiteX5" fmla="*/ 4181231 w 4647756"/>
              <a:gd name="connsiteY5" fmla="*/ 204846 h 894053"/>
              <a:gd name="connsiteX6" fmla="*/ 4378059 w 4647756"/>
              <a:gd name="connsiteY6" fmla="*/ 269656 h 894053"/>
              <a:gd name="connsiteX7" fmla="*/ 4508364 w 4647756"/>
              <a:gd name="connsiteY7" fmla="*/ 291600 h 894053"/>
              <a:gd name="connsiteX8" fmla="*/ 4647756 w 4647756"/>
              <a:gd name="connsiteY8" fmla="*/ 337648 h 894053"/>
              <a:gd name="connsiteX9" fmla="*/ 4509865 w 4647756"/>
              <a:gd name="connsiteY9" fmla="*/ 894053 h 894053"/>
              <a:gd name="connsiteX10" fmla="*/ 4063188 w 4647756"/>
              <a:gd name="connsiteY10" fmla="*/ 800064 h 894053"/>
              <a:gd name="connsiteX11" fmla="*/ 2497305 w 4647756"/>
              <a:gd name="connsiteY11" fmla="*/ 373250 h 894053"/>
              <a:gd name="connsiteX12" fmla="*/ 1768356 w 4647756"/>
              <a:gd name="connsiteY12" fmla="*/ 272525 h 894053"/>
              <a:gd name="connsiteX13" fmla="*/ 1013708 w 4647756"/>
              <a:gd name="connsiteY13" fmla="*/ 219647 h 894053"/>
              <a:gd name="connsiteX14" fmla="*/ 137056 w 4647756"/>
              <a:gd name="connsiteY14" fmla="*/ 131872 h 894053"/>
              <a:gd name="connsiteX0" fmla="*/ 124693 w 4635393"/>
              <a:gd name="connsiteY0" fmla="*/ 129530 h 891711"/>
              <a:gd name="connsiteX1" fmla="*/ 54150 w 4635393"/>
              <a:gd name="connsiteY1" fmla="*/ 18947 h 891711"/>
              <a:gd name="connsiteX2" fmla="*/ 104476 w 4635393"/>
              <a:gd name="connsiteY2" fmla="*/ 3778 h 891711"/>
              <a:gd name="connsiteX3" fmla="*/ 1245540 w 4635393"/>
              <a:gd name="connsiteY3" fmla="*/ 60098 h 891711"/>
              <a:gd name="connsiteX4" fmla="*/ 1983848 w 4635393"/>
              <a:gd name="connsiteY4" fmla="*/ 154352 h 891711"/>
              <a:gd name="connsiteX5" fmla="*/ 3022597 w 4635393"/>
              <a:gd name="connsiteY5" fmla="*/ 141526 h 891711"/>
              <a:gd name="connsiteX6" fmla="*/ 4168868 w 4635393"/>
              <a:gd name="connsiteY6" fmla="*/ 202504 h 891711"/>
              <a:gd name="connsiteX7" fmla="*/ 4365696 w 4635393"/>
              <a:gd name="connsiteY7" fmla="*/ 267314 h 891711"/>
              <a:gd name="connsiteX8" fmla="*/ 4496001 w 4635393"/>
              <a:gd name="connsiteY8" fmla="*/ 289258 h 891711"/>
              <a:gd name="connsiteX9" fmla="*/ 4635393 w 4635393"/>
              <a:gd name="connsiteY9" fmla="*/ 335306 h 891711"/>
              <a:gd name="connsiteX10" fmla="*/ 4497502 w 4635393"/>
              <a:gd name="connsiteY10" fmla="*/ 891711 h 891711"/>
              <a:gd name="connsiteX11" fmla="*/ 4050825 w 4635393"/>
              <a:gd name="connsiteY11" fmla="*/ 797722 h 891711"/>
              <a:gd name="connsiteX12" fmla="*/ 2484942 w 4635393"/>
              <a:gd name="connsiteY12" fmla="*/ 370908 h 891711"/>
              <a:gd name="connsiteX13" fmla="*/ 1755993 w 4635393"/>
              <a:gd name="connsiteY13" fmla="*/ 270183 h 891711"/>
              <a:gd name="connsiteX14" fmla="*/ 1001345 w 4635393"/>
              <a:gd name="connsiteY14" fmla="*/ 217305 h 891711"/>
              <a:gd name="connsiteX15" fmla="*/ 124693 w 4635393"/>
              <a:gd name="connsiteY15" fmla="*/ 129530 h 891711"/>
              <a:gd name="connsiteX0" fmla="*/ 93880 w 4604580"/>
              <a:gd name="connsiteY0" fmla="*/ 157036 h 919217"/>
              <a:gd name="connsiteX1" fmla="*/ 23337 w 4604580"/>
              <a:gd name="connsiteY1" fmla="*/ 46453 h 919217"/>
              <a:gd name="connsiteX2" fmla="*/ 128322 w 4604580"/>
              <a:gd name="connsiteY2" fmla="*/ 960 h 919217"/>
              <a:gd name="connsiteX3" fmla="*/ 1214727 w 4604580"/>
              <a:gd name="connsiteY3" fmla="*/ 87604 h 919217"/>
              <a:gd name="connsiteX4" fmla="*/ 1953035 w 4604580"/>
              <a:gd name="connsiteY4" fmla="*/ 181858 h 919217"/>
              <a:gd name="connsiteX5" fmla="*/ 2991784 w 4604580"/>
              <a:gd name="connsiteY5" fmla="*/ 169032 h 919217"/>
              <a:gd name="connsiteX6" fmla="*/ 4138055 w 4604580"/>
              <a:gd name="connsiteY6" fmla="*/ 230010 h 919217"/>
              <a:gd name="connsiteX7" fmla="*/ 4334883 w 4604580"/>
              <a:gd name="connsiteY7" fmla="*/ 294820 h 919217"/>
              <a:gd name="connsiteX8" fmla="*/ 4465188 w 4604580"/>
              <a:gd name="connsiteY8" fmla="*/ 316764 h 919217"/>
              <a:gd name="connsiteX9" fmla="*/ 4604580 w 4604580"/>
              <a:gd name="connsiteY9" fmla="*/ 362812 h 919217"/>
              <a:gd name="connsiteX10" fmla="*/ 4466689 w 4604580"/>
              <a:gd name="connsiteY10" fmla="*/ 919217 h 919217"/>
              <a:gd name="connsiteX11" fmla="*/ 4020012 w 4604580"/>
              <a:gd name="connsiteY11" fmla="*/ 825228 h 919217"/>
              <a:gd name="connsiteX12" fmla="*/ 2454129 w 4604580"/>
              <a:gd name="connsiteY12" fmla="*/ 398414 h 919217"/>
              <a:gd name="connsiteX13" fmla="*/ 1725180 w 4604580"/>
              <a:gd name="connsiteY13" fmla="*/ 297689 h 919217"/>
              <a:gd name="connsiteX14" fmla="*/ 970532 w 4604580"/>
              <a:gd name="connsiteY14" fmla="*/ 244811 h 919217"/>
              <a:gd name="connsiteX15" fmla="*/ 93880 w 4604580"/>
              <a:gd name="connsiteY15" fmla="*/ 157036 h 919217"/>
              <a:gd name="connsiteX0" fmla="*/ 68259 w 4578959"/>
              <a:gd name="connsiteY0" fmla="*/ 156372 h 918553"/>
              <a:gd name="connsiteX1" fmla="*/ 72898 w 4578959"/>
              <a:gd name="connsiteY1" fmla="*/ 128843 h 918553"/>
              <a:gd name="connsiteX2" fmla="*/ 102701 w 4578959"/>
              <a:gd name="connsiteY2" fmla="*/ 296 h 918553"/>
              <a:gd name="connsiteX3" fmla="*/ 1189106 w 4578959"/>
              <a:gd name="connsiteY3" fmla="*/ 86940 h 918553"/>
              <a:gd name="connsiteX4" fmla="*/ 1927414 w 4578959"/>
              <a:gd name="connsiteY4" fmla="*/ 181194 h 918553"/>
              <a:gd name="connsiteX5" fmla="*/ 2966163 w 4578959"/>
              <a:gd name="connsiteY5" fmla="*/ 168368 h 918553"/>
              <a:gd name="connsiteX6" fmla="*/ 4112434 w 4578959"/>
              <a:gd name="connsiteY6" fmla="*/ 229346 h 918553"/>
              <a:gd name="connsiteX7" fmla="*/ 4309262 w 4578959"/>
              <a:gd name="connsiteY7" fmla="*/ 294156 h 918553"/>
              <a:gd name="connsiteX8" fmla="*/ 4439567 w 4578959"/>
              <a:gd name="connsiteY8" fmla="*/ 316100 h 918553"/>
              <a:gd name="connsiteX9" fmla="*/ 4578959 w 4578959"/>
              <a:gd name="connsiteY9" fmla="*/ 362148 h 918553"/>
              <a:gd name="connsiteX10" fmla="*/ 4441068 w 4578959"/>
              <a:gd name="connsiteY10" fmla="*/ 918553 h 918553"/>
              <a:gd name="connsiteX11" fmla="*/ 3994391 w 4578959"/>
              <a:gd name="connsiteY11" fmla="*/ 824564 h 918553"/>
              <a:gd name="connsiteX12" fmla="*/ 2428508 w 4578959"/>
              <a:gd name="connsiteY12" fmla="*/ 397750 h 918553"/>
              <a:gd name="connsiteX13" fmla="*/ 1699559 w 4578959"/>
              <a:gd name="connsiteY13" fmla="*/ 297025 h 918553"/>
              <a:gd name="connsiteX14" fmla="*/ 944911 w 4578959"/>
              <a:gd name="connsiteY14" fmla="*/ 244147 h 918553"/>
              <a:gd name="connsiteX15" fmla="*/ 68259 w 4578959"/>
              <a:gd name="connsiteY15" fmla="*/ 156372 h 918553"/>
              <a:gd name="connsiteX0" fmla="*/ 105615 w 4616315"/>
              <a:gd name="connsiteY0" fmla="*/ 157386 h 919567"/>
              <a:gd name="connsiteX1" fmla="*/ 140057 w 4616315"/>
              <a:gd name="connsiteY1" fmla="*/ 1310 h 919567"/>
              <a:gd name="connsiteX2" fmla="*/ 1226462 w 4616315"/>
              <a:gd name="connsiteY2" fmla="*/ 87954 h 919567"/>
              <a:gd name="connsiteX3" fmla="*/ 1964770 w 4616315"/>
              <a:gd name="connsiteY3" fmla="*/ 182208 h 919567"/>
              <a:gd name="connsiteX4" fmla="*/ 3003519 w 4616315"/>
              <a:gd name="connsiteY4" fmla="*/ 169382 h 919567"/>
              <a:gd name="connsiteX5" fmla="*/ 4149790 w 4616315"/>
              <a:gd name="connsiteY5" fmla="*/ 230360 h 919567"/>
              <a:gd name="connsiteX6" fmla="*/ 4346618 w 4616315"/>
              <a:gd name="connsiteY6" fmla="*/ 295170 h 919567"/>
              <a:gd name="connsiteX7" fmla="*/ 4476923 w 4616315"/>
              <a:gd name="connsiteY7" fmla="*/ 317114 h 919567"/>
              <a:gd name="connsiteX8" fmla="*/ 4616315 w 4616315"/>
              <a:gd name="connsiteY8" fmla="*/ 363162 h 919567"/>
              <a:gd name="connsiteX9" fmla="*/ 4478424 w 4616315"/>
              <a:gd name="connsiteY9" fmla="*/ 919567 h 919567"/>
              <a:gd name="connsiteX10" fmla="*/ 4031747 w 4616315"/>
              <a:gd name="connsiteY10" fmla="*/ 825578 h 919567"/>
              <a:gd name="connsiteX11" fmla="*/ 2465864 w 4616315"/>
              <a:gd name="connsiteY11" fmla="*/ 398764 h 919567"/>
              <a:gd name="connsiteX12" fmla="*/ 1736915 w 4616315"/>
              <a:gd name="connsiteY12" fmla="*/ 298039 h 919567"/>
              <a:gd name="connsiteX13" fmla="*/ 982267 w 4616315"/>
              <a:gd name="connsiteY13" fmla="*/ 245161 h 919567"/>
              <a:gd name="connsiteX14" fmla="*/ 105615 w 4616315"/>
              <a:gd name="connsiteY14" fmla="*/ 157386 h 919567"/>
              <a:gd name="connsiteX0" fmla="*/ 271712 w 4542751"/>
              <a:gd name="connsiteY0" fmla="*/ 189756 h 919567"/>
              <a:gd name="connsiteX1" fmla="*/ 66493 w 4542751"/>
              <a:gd name="connsiteY1" fmla="*/ 1310 h 919567"/>
              <a:gd name="connsiteX2" fmla="*/ 1152898 w 4542751"/>
              <a:gd name="connsiteY2" fmla="*/ 87954 h 919567"/>
              <a:gd name="connsiteX3" fmla="*/ 1891206 w 4542751"/>
              <a:gd name="connsiteY3" fmla="*/ 182208 h 919567"/>
              <a:gd name="connsiteX4" fmla="*/ 2929955 w 4542751"/>
              <a:gd name="connsiteY4" fmla="*/ 169382 h 919567"/>
              <a:gd name="connsiteX5" fmla="*/ 4076226 w 4542751"/>
              <a:gd name="connsiteY5" fmla="*/ 230360 h 919567"/>
              <a:gd name="connsiteX6" fmla="*/ 4273054 w 4542751"/>
              <a:gd name="connsiteY6" fmla="*/ 295170 h 919567"/>
              <a:gd name="connsiteX7" fmla="*/ 4403359 w 4542751"/>
              <a:gd name="connsiteY7" fmla="*/ 317114 h 919567"/>
              <a:gd name="connsiteX8" fmla="*/ 4542751 w 4542751"/>
              <a:gd name="connsiteY8" fmla="*/ 363162 h 919567"/>
              <a:gd name="connsiteX9" fmla="*/ 4404860 w 4542751"/>
              <a:gd name="connsiteY9" fmla="*/ 919567 h 919567"/>
              <a:gd name="connsiteX10" fmla="*/ 3958183 w 4542751"/>
              <a:gd name="connsiteY10" fmla="*/ 825578 h 919567"/>
              <a:gd name="connsiteX11" fmla="*/ 2392300 w 4542751"/>
              <a:gd name="connsiteY11" fmla="*/ 398764 h 919567"/>
              <a:gd name="connsiteX12" fmla="*/ 1663351 w 4542751"/>
              <a:gd name="connsiteY12" fmla="*/ 298039 h 919567"/>
              <a:gd name="connsiteX13" fmla="*/ 908703 w 4542751"/>
              <a:gd name="connsiteY13" fmla="*/ 245161 h 919567"/>
              <a:gd name="connsiteX14" fmla="*/ 271712 w 4542751"/>
              <a:gd name="connsiteY14" fmla="*/ 189756 h 919567"/>
              <a:gd name="connsiteX0" fmla="*/ 325728 w 4596767"/>
              <a:gd name="connsiteY0" fmla="*/ 190666 h 920477"/>
              <a:gd name="connsiteX1" fmla="*/ 50008 w 4596767"/>
              <a:gd name="connsiteY1" fmla="*/ 40065 h 920477"/>
              <a:gd name="connsiteX2" fmla="*/ 120509 w 4596767"/>
              <a:gd name="connsiteY2" fmla="*/ 2220 h 920477"/>
              <a:gd name="connsiteX3" fmla="*/ 1206914 w 4596767"/>
              <a:gd name="connsiteY3" fmla="*/ 88864 h 920477"/>
              <a:gd name="connsiteX4" fmla="*/ 1945222 w 4596767"/>
              <a:gd name="connsiteY4" fmla="*/ 183118 h 920477"/>
              <a:gd name="connsiteX5" fmla="*/ 2983971 w 4596767"/>
              <a:gd name="connsiteY5" fmla="*/ 170292 h 920477"/>
              <a:gd name="connsiteX6" fmla="*/ 4130242 w 4596767"/>
              <a:gd name="connsiteY6" fmla="*/ 231270 h 920477"/>
              <a:gd name="connsiteX7" fmla="*/ 4327070 w 4596767"/>
              <a:gd name="connsiteY7" fmla="*/ 296080 h 920477"/>
              <a:gd name="connsiteX8" fmla="*/ 4457375 w 4596767"/>
              <a:gd name="connsiteY8" fmla="*/ 318024 h 920477"/>
              <a:gd name="connsiteX9" fmla="*/ 4596767 w 4596767"/>
              <a:gd name="connsiteY9" fmla="*/ 364072 h 920477"/>
              <a:gd name="connsiteX10" fmla="*/ 4458876 w 4596767"/>
              <a:gd name="connsiteY10" fmla="*/ 920477 h 920477"/>
              <a:gd name="connsiteX11" fmla="*/ 4012199 w 4596767"/>
              <a:gd name="connsiteY11" fmla="*/ 826488 h 920477"/>
              <a:gd name="connsiteX12" fmla="*/ 2446316 w 4596767"/>
              <a:gd name="connsiteY12" fmla="*/ 399674 h 920477"/>
              <a:gd name="connsiteX13" fmla="*/ 1717367 w 4596767"/>
              <a:gd name="connsiteY13" fmla="*/ 298949 h 920477"/>
              <a:gd name="connsiteX14" fmla="*/ 962719 w 4596767"/>
              <a:gd name="connsiteY14" fmla="*/ 246071 h 920477"/>
              <a:gd name="connsiteX15" fmla="*/ 325728 w 4596767"/>
              <a:gd name="connsiteY15" fmla="*/ 190666 h 920477"/>
              <a:gd name="connsiteX0" fmla="*/ 282337 w 4553376"/>
              <a:gd name="connsiteY0" fmla="*/ 188729 h 918540"/>
              <a:gd name="connsiteX1" fmla="*/ 143842 w 4553376"/>
              <a:gd name="connsiteY1" fmla="*/ 193462 h 918540"/>
              <a:gd name="connsiteX2" fmla="*/ 77118 w 4553376"/>
              <a:gd name="connsiteY2" fmla="*/ 283 h 918540"/>
              <a:gd name="connsiteX3" fmla="*/ 1163523 w 4553376"/>
              <a:gd name="connsiteY3" fmla="*/ 86927 h 918540"/>
              <a:gd name="connsiteX4" fmla="*/ 1901831 w 4553376"/>
              <a:gd name="connsiteY4" fmla="*/ 181181 h 918540"/>
              <a:gd name="connsiteX5" fmla="*/ 2940580 w 4553376"/>
              <a:gd name="connsiteY5" fmla="*/ 168355 h 918540"/>
              <a:gd name="connsiteX6" fmla="*/ 4086851 w 4553376"/>
              <a:gd name="connsiteY6" fmla="*/ 229333 h 918540"/>
              <a:gd name="connsiteX7" fmla="*/ 4283679 w 4553376"/>
              <a:gd name="connsiteY7" fmla="*/ 294143 h 918540"/>
              <a:gd name="connsiteX8" fmla="*/ 4413984 w 4553376"/>
              <a:gd name="connsiteY8" fmla="*/ 316087 h 918540"/>
              <a:gd name="connsiteX9" fmla="*/ 4553376 w 4553376"/>
              <a:gd name="connsiteY9" fmla="*/ 362135 h 918540"/>
              <a:gd name="connsiteX10" fmla="*/ 4415485 w 4553376"/>
              <a:gd name="connsiteY10" fmla="*/ 918540 h 918540"/>
              <a:gd name="connsiteX11" fmla="*/ 3968808 w 4553376"/>
              <a:gd name="connsiteY11" fmla="*/ 824551 h 918540"/>
              <a:gd name="connsiteX12" fmla="*/ 2402925 w 4553376"/>
              <a:gd name="connsiteY12" fmla="*/ 397737 h 918540"/>
              <a:gd name="connsiteX13" fmla="*/ 1673976 w 4553376"/>
              <a:gd name="connsiteY13" fmla="*/ 297012 h 918540"/>
              <a:gd name="connsiteX14" fmla="*/ 919328 w 4553376"/>
              <a:gd name="connsiteY14" fmla="*/ 244134 h 918540"/>
              <a:gd name="connsiteX15" fmla="*/ 282337 w 4553376"/>
              <a:gd name="connsiteY15" fmla="*/ 188729 h 918540"/>
              <a:gd name="connsiteX0" fmla="*/ 247556 w 4518595"/>
              <a:gd name="connsiteY0" fmla="*/ 250617 h 980428"/>
              <a:gd name="connsiteX1" fmla="*/ 109061 w 4518595"/>
              <a:gd name="connsiteY1" fmla="*/ 255350 h 980428"/>
              <a:gd name="connsiteX2" fmla="*/ 87800 w 4518595"/>
              <a:gd name="connsiteY2" fmla="*/ 208 h 980428"/>
              <a:gd name="connsiteX3" fmla="*/ 1128742 w 4518595"/>
              <a:gd name="connsiteY3" fmla="*/ 148815 h 980428"/>
              <a:gd name="connsiteX4" fmla="*/ 1867050 w 4518595"/>
              <a:gd name="connsiteY4" fmla="*/ 243069 h 980428"/>
              <a:gd name="connsiteX5" fmla="*/ 2905799 w 4518595"/>
              <a:gd name="connsiteY5" fmla="*/ 230243 h 980428"/>
              <a:gd name="connsiteX6" fmla="*/ 4052070 w 4518595"/>
              <a:gd name="connsiteY6" fmla="*/ 291221 h 980428"/>
              <a:gd name="connsiteX7" fmla="*/ 4248898 w 4518595"/>
              <a:gd name="connsiteY7" fmla="*/ 356031 h 980428"/>
              <a:gd name="connsiteX8" fmla="*/ 4379203 w 4518595"/>
              <a:gd name="connsiteY8" fmla="*/ 377975 h 980428"/>
              <a:gd name="connsiteX9" fmla="*/ 4518595 w 4518595"/>
              <a:gd name="connsiteY9" fmla="*/ 424023 h 980428"/>
              <a:gd name="connsiteX10" fmla="*/ 4380704 w 4518595"/>
              <a:gd name="connsiteY10" fmla="*/ 980428 h 980428"/>
              <a:gd name="connsiteX11" fmla="*/ 3934027 w 4518595"/>
              <a:gd name="connsiteY11" fmla="*/ 886439 h 980428"/>
              <a:gd name="connsiteX12" fmla="*/ 2368144 w 4518595"/>
              <a:gd name="connsiteY12" fmla="*/ 459625 h 980428"/>
              <a:gd name="connsiteX13" fmla="*/ 1639195 w 4518595"/>
              <a:gd name="connsiteY13" fmla="*/ 358900 h 980428"/>
              <a:gd name="connsiteX14" fmla="*/ 884547 w 4518595"/>
              <a:gd name="connsiteY14" fmla="*/ 306022 h 980428"/>
              <a:gd name="connsiteX15" fmla="*/ 247556 w 4518595"/>
              <a:gd name="connsiteY15" fmla="*/ 250617 h 980428"/>
              <a:gd name="connsiteX0" fmla="*/ 286565 w 4557604"/>
              <a:gd name="connsiteY0" fmla="*/ 250657 h 980468"/>
              <a:gd name="connsiteX1" fmla="*/ 43507 w 4557604"/>
              <a:gd name="connsiteY1" fmla="*/ 217875 h 980468"/>
              <a:gd name="connsiteX2" fmla="*/ 126809 w 4557604"/>
              <a:gd name="connsiteY2" fmla="*/ 248 h 980468"/>
              <a:gd name="connsiteX3" fmla="*/ 1167751 w 4557604"/>
              <a:gd name="connsiteY3" fmla="*/ 148855 h 980468"/>
              <a:gd name="connsiteX4" fmla="*/ 1906059 w 4557604"/>
              <a:gd name="connsiteY4" fmla="*/ 243109 h 980468"/>
              <a:gd name="connsiteX5" fmla="*/ 2944808 w 4557604"/>
              <a:gd name="connsiteY5" fmla="*/ 230283 h 980468"/>
              <a:gd name="connsiteX6" fmla="*/ 4091079 w 4557604"/>
              <a:gd name="connsiteY6" fmla="*/ 291261 h 980468"/>
              <a:gd name="connsiteX7" fmla="*/ 4287907 w 4557604"/>
              <a:gd name="connsiteY7" fmla="*/ 356071 h 980468"/>
              <a:gd name="connsiteX8" fmla="*/ 4418212 w 4557604"/>
              <a:gd name="connsiteY8" fmla="*/ 378015 h 980468"/>
              <a:gd name="connsiteX9" fmla="*/ 4557604 w 4557604"/>
              <a:gd name="connsiteY9" fmla="*/ 424063 h 980468"/>
              <a:gd name="connsiteX10" fmla="*/ 4419713 w 4557604"/>
              <a:gd name="connsiteY10" fmla="*/ 980468 h 980468"/>
              <a:gd name="connsiteX11" fmla="*/ 3973036 w 4557604"/>
              <a:gd name="connsiteY11" fmla="*/ 886479 h 980468"/>
              <a:gd name="connsiteX12" fmla="*/ 2407153 w 4557604"/>
              <a:gd name="connsiteY12" fmla="*/ 459665 h 980468"/>
              <a:gd name="connsiteX13" fmla="*/ 1678204 w 4557604"/>
              <a:gd name="connsiteY13" fmla="*/ 358940 h 980468"/>
              <a:gd name="connsiteX14" fmla="*/ 923556 w 4557604"/>
              <a:gd name="connsiteY14" fmla="*/ 306062 h 980468"/>
              <a:gd name="connsiteX15" fmla="*/ 286565 w 4557604"/>
              <a:gd name="connsiteY15" fmla="*/ 250657 h 980468"/>
              <a:gd name="connsiteX0" fmla="*/ 282466 w 4557605"/>
              <a:gd name="connsiteY0" fmla="*/ 274976 h 980468"/>
              <a:gd name="connsiteX1" fmla="*/ 43508 w 4557605"/>
              <a:gd name="connsiteY1" fmla="*/ 217875 h 980468"/>
              <a:gd name="connsiteX2" fmla="*/ 126810 w 4557605"/>
              <a:gd name="connsiteY2" fmla="*/ 248 h 980468"/>
              <a:gd name="connsiteX3" fmla="*/ 1167752 w 4557605"/>
              <a:gd name="connsiteY3" fmla="*/ 148855 h 980468"/>
              <a:gd name="connsiteX4" fmla="*/ 1906060 w 4557605"/>
              <a:gd name="connsiteY4" fmla="*/ 243109 h 980468"/>
              <a:gd name="connsiteX5" fmla="*/ 2944809 w 4557605"/>
              <a:gd name="connsiteY5" fmla="*/ 230283 h 980468"/>
              <a:gd name="connsiteX6" fmla="*/ 4091080 w 4557605"/>
              <a:gd name="connsiteY6" fmla="*/ 291261 h 980468"/>
              <a:gd name="connsiteX7" fmla="*/ 4287908 w 4557605"/>
              <a:gd name="connsiteY7" fmla="*/ 356071 h 980468"/>
              <a:gd name="connsiteX8" fmla="*/ 4418213 w 4557605"/>
              <a:gd name="connsiteY8" fmla="*/ 378015 h 980468"/>
              <a:gd name="connsiteX9" fmla="*/ 4557605 w 4557605"/>
              <a:gd name="connsiteY9" fmla="*/ 424063 h 980468"/>
              <a:gd name="connsiteX10" fmla="*/ 4419714 w 4557605"/>
              <a:gd name="connsiteY10" fmla="*/ 980468 h 980468"/>
              <a:gd name="connsiteX11" fmla="*/ 3973037 w 4557605"/>
              <a:gd name="connsiteY11" fmla="*/ 886479 h 980468"/>
              <a:gd name="connsiteX12" fmla="*/ 2407154 w 4557605"/>
              <a:gd name="connsiteY12" fmla="*/ 459665 h 980468"/>
              <a:gd name="connsiteX13" fmla="*/ 1678205 w 4557605"/>
              <a:gd name="connsiteY13" fmla="*/ 358940 h 980468"/>
              <a:gd name="connsiteX14" fmla="*/ 923557 w 4557605"/>
              <a:gd name="connsiteY14" fmla="*/ 306062 h 980468"/>
              <a:gd name="connsiteX15" fmla="*/ 282466 w 4557605"/>
              <a:gd name="connsiteY15" fmla="*/ 274976 h 980468"/>
              <a:gd name="connsiteX0" fmla="*/ 282466 w 4557605"/>
              <a:gd name="connsiteY0" fmla="*/ 274976 h 980468"/>
              <a:gd name="connsiteX1" fmla="*/ 43508 w 4557605"/>
              <a:gd name="connsiteY1" fmla="*/ 217875 h 980468"/>
              <a:gd name="connsiteX2" fmla="*/ 126810 w 4557605"/>
              <a:gd name="connsiteY2" fmla="*/ 248 h 980468"/>
              <a:gd name="connsiteX3" fmla="*/ 1167752 w 4557605"/>
              <a:gd name="connsiteY3" fmla="*/ 148855 h 980468"/>
              <a:gd name="connsiteX4" fmla="*/ 1906060 w 4557605"/>
              <a:gd name="connsiteY4" fmla="*/ 243109 h 980468"/>
              <a:gd name="connsiteX5" fmla="*/ 2944809 w 4557605"/>
              <a:gd name="connsiteY5" fmla="*/ 230283 h 980468"/>
              <a:gd name="connsiteX6" fmla="*/ 4091080 w 4557605"/>
              <a:gd name="connsiteY6" fmla="*/ 291261 h 980468"/>
              <a:gd name="connsiteX7" fmla="*/ 4287908 w 4557605"/>
              <a:gd name="connsiteY7" fmla="*/ 356071 h 980468"/>
              <a:gd name="connsiteX8" fmla="*/ 4418213 w 4557605"/>
              <a:gd name="connsiteY8" fmla="*/ 378015 h 980468"/>
              <a:gd name="connsiteX9" fmla="*/ 4557605 w 4557605"/>
              <a:gd name="connsiteY9" fmla="*/ 424063 h 980468"/>
              <a:gd name="connsiteX10" fmla="*/ 4419714 w 4557605"/>
              <a:gd name="connsiteY10" fmla="*/ 980468 h 980468"/>
              <a:gd name="connsiteX11" fmla="*/ 3973037 w 4557605"/>
              <a:gd name="connsiteY11" fmla="*/ 886479 h 980468"/>
              <a:gd name="connsiteX12" fmla="*/ 2407154 w 4557605"/>
              <a:gd name="connsiteY12" fmla="*/ 459665 h 980468"/>
              <a:gd name="connsiteX13" fmla="*/ 1678205 w 4557605"/>
              <a:gd name="connsiteY13" fmla="*/ 358940 h 980468"/>
              <a:gd name="connsiteX14" fmla="*/ 923557 w 4557605"/>
              <a:gd name="connsiteY14" fmla="*/ 306062 h 980468"/>
              <a:gd name="connsiteX15" fmla="*/ 282466 w 4557605"/>
              <a:gd name="connsiteY15" fmla="*/ 274976 h 980468"/>
              <a:gd name="connsiteX0" fmla="*/ 276582 w 4551721"/>
              <a:gd name="connsiteY0" fmla="*/ 278561 h 984053"/>
              <a:gd name="connsiteX1" fmla="*/ 37624 w 4551721"/>
              <a:gd name="connsiteY1" fmla="*/ 221460 h 984053"/>
              <a:gd name="connsiteX2" fmla="*/ 12478 w 4551721"/>
              <a:gd name="connsiteY2" fmla="*/ 59056 h 984053"/>
              <a:gd name="connsiteX3" fmla="*/ 120926 w 4551721"/>
              <a:gd name="connsiteY3" fmla="*/ 3833 h 984053"/>
              <a:gd name="connsiteX4" fmla="*/ 1161868 w 4551721"/>
              <a:gd name="connsiteY4" fmla="*/ 152440 h 984053"/>
              <a:gd name="connsiteX5" fmla="*/ 1900176 w 4551721"/>
              <a:gd name="connsiteY5" fmla="*/ 246694 h 984053"/>
              <a:gd name="connsiteX6" fmla="*/ 2938925 w 4551721"/>
              <a:gd name="connsiteY6" fmla="*/ 233868 h 984053"/>
              <a:gd name="connsiteX7" fmla="*/ 4085196 w 4551721"/>
              <a:gd name="connsiteY7" fmla="*/ 294846 h 984053"/>
              <a:gd name="connsiteX8" fmla="*/ 4282024 w 4551721"/>
              <a:gd name="connsiteY8" fmla="*/ 359656 h 984053"/>
              <a:gd name="connsiteX9" fmla="*/ 4412329 w 4551721"/>
              <a:gd name="connsiteY9" fmla="*/ 381600 h 984053"/>
              <a:gd name="connsiteX10" fmla="*/ 4551721 w 4551721"/>
              <a:gd name="connsiteY10" fmla="*/ 427648 h 984053"/>
              <a:gd name="connsiteX11" fmla="*/ 4413830 w 4551721"/>
              <a:gd name="connsiteY11" fmla="*/ 984053 h 984053"/>
              <a:gd name="connsiteX12" fmla="*/ 3967153 w 4551721"/>
              <a:gd name="connsiteY12" fmla="*/ 890064 h 984053"/>
              <a:gd name="connsiteX13" fmla="*/ 2401270 w 4551721"/>
              <a:gd name="connsiteY13" fmla="*/ 463250 h 984053"/>
              <a:gd name="connsiteX14" fmla="*/ 1672321 w 4551721"/>
              <a:gd name="connsiteY14" fmla="*/ 362525 h 984053"/>
              <a:gd name="connsiteX15" fmla="*/ 917673 w 4551721"/>
              <a:gd name="connsiteY15" fmla="*/ 309647 h 984053"/>
              <a:gd name="connsiteX16" fmla="*/ 276582 w 4551721"/>
              <a:gd name="connsiteY16" fmla="*/ 278561 h 984053"/>
              <a:gd name="connsiteX0" fmla="*/ 258755 w 4533894"/>
              <a:gd name="connsiteY0" fmla="*/ 275895 h 981387"/>
              <a:gd name="connsiteX1" fmla="*/ 19797 w 4533894"/>
              <a:gd name="connsiteY1" fmla="*/ 218794 h 981387"/>
              <a:gd name="connsiteX2" fmla="*/ 34436 w 4533894"/>
              <a:gd name="connsiteY2" fmla="*/ 166583 h 981387"/>
              <a:gd name="connsiteX3" fmla="*/ 103099 w 4533894"/>
              <a:gd name="connsiteY3" fmla="*/ 1167 h 981387"/>
              <a:gd name="connsiteX4" fmla="*/ 1144041 w 4533894"/>
              <a:gd name="connsiteY4" fmla="*/ 149774 h 981387"/>
              <a:gd name="connsiteX5" fmla="*/ 1882349 w 4533894"/>
              <a:gd name="connsiteY5" fmla="*/ 244028 h 981387"/>
              <a:gd name="connsiteX6" fmla="*/ 2921098 w 4533894"/>
              <a:gd name="connsiteY6" fmla="*/ 231202 h 981387"/>
              <a:gd name="connsiteX7" fmla="*/ 4067369 w 4533894"/>
              <a:gd name="connsiteY7" fmla="*/ 292180 h 981387"/>
              <a:gd name="connsiteX8" fmla="*/ 4264197 w 4533894"/>
              <a:gd name="connsiteY8" fmla="*/ 356990 h 981387"/>
              <a:gd name="connsiteX9" fmla="*/ 4394502 w 4533894"/>
              <a:gd name="connsiteY9" fmla="*/ 378934 h 981387"/>
              <a:gd name="connsiteX10" fmla="*/ 4533894 w 4533894"/>
              <a:gd name="connsiteY10" fmla="*/ 424982 h 981387"/>
              <a:gd name="connsiteX11" fmla="*/ 4396003 w 4533894"/>
              <a:gd name="connsiteY11" fmla="*/ 981387 h 981387"/>
              <a:gd name="connsiteX12" fmla="*/ 3949326 w 4533894"/>
              <a:gd name="connsiteY12" fmla="*/ 887398 h 981387"/>
              <a:gd name="connsiteX13" fmla="*/ 2383443 w 4533894"/>
              <a:gd name="connsiteY13" fmla="*/ 460584 h 981387"/>
              <a:gd name="connsiteX14" fmla="*/ 1654494 w 4533894"/>
              <a:gd name="connsiteY14" fmla="*/ 359859 h 981387"/>
              <a:gd name="connsiteX15" fmla="*/ 899846 w 4533894"/>
              <a:gd name="connsiteY15" fmla="*/ 306981 h 981387"/>
              <a:gd name="connsiteX16" fmla="*/ 258755 w 4533894"/>
              <a:gd name="connsiteY16" fmla="*/ 275895 h 981387"/>
              <a:gd name="connsiteX0" fmla="*/ 257866 w 4533005"/>
              <a:gd name="connsiteY0" fmla="*/ 239350 h 944842"/>
              <a:gd name="connsiteX1" fmla="*/ 18908 w 4533005"/>
              <a:gd name="connsiteY1" fmla="*/ 182249 h 944842"/>
              <a:gd name="connsiteX2" fmla="*/ 33547 w 4533005"/>
              <a:gd name="connsiteY2" fmla="*/ 130038 h 944842"/>
              <a:gd name="connsiteX3" fmla="*/ 346943 w 4533005"/>
              <a:gd name="connsiteY3" fmla="*/ 1526 h 944842"/>
              <a:gd name="connsiteX4" fmla="*/ 1143152 w 4533005"/>
              <a:gd name="connsiteY4" fmla="*/ 113229 h 944842"/>
              <a:gd name="connsiteX5" fmla="*/ 1881460 w 4533005"/>
              <a:gd name="connsiteY5" fmla="*/ 207483 h 944842"/>
              <a:gd name="connsiteX6" fmla="*/ 2920209 w 4533005"/>
              <a:gd name="connsiteY6" fmla="*/ 194657 h 944842"/>
              <a:gd name="connsiteX7" fmla="*/ 4066480 w 4533005"/>
              <a:gd name="connsiteY7" fmla="*/ 255635 h 944842"/>
              <a:gd name="connsiteX8" fmla="*/ 4263308 w 4533005"/>
              <a:gd name="connsiteY8" fmla="*/ 320445 h 944842"/>
              <a:gd name="connsiteX9" fmla="*/ 4393613 w 4533005"/>
              <a:gd name="connsiteY9" fmla="*/ 342389 h 944842"/>
              <a:gd name="connsiteX10" fmla="*/ 4533005 w 4533005"/>
              <a:gd name="connsiteY10" fmla="*/ 388437 h 944842"/>
              <a:gd name="connsiteX11" fmla="*/ 4395114 w 4533005"/>
              <a:gd name="connsiteY11" fmla="*/ 944842 h 944842"/>
              <a:gd name="connsiteX12" fmla="*/ 3948437 w 4533005"/>
              <a:gd name="connsiteY12" fmla="*/ 850853 h 944842"/>
              <a:gd name="connsiteX13" fmla="*/ 2382554 w 4533005"/>
              <a:gd name="connsiteY13" fmla="*/ 424039 h 944842"/>
              <a:gd name="connsiteX14" fmla="*/ 1653605 w 4533005"/>
              <a:gd name="connsiteY14" fmla="*/ 323314 h 944842"/>
              <a:gd name="connsiteX15" fmla="*/ 898957 w 4533005"/>
              <a:gd name="connsiteY15" fmla="*/ 270436 h 944842"/>
              <a:gd name="connsiteX16" fmla="*/ 257866 w 4533005"/>
              <a:gd name="connsiteY16" fmla="*/ 239350 h 944842"/>
              <a:gd name="connsiteX0" fmla="*/ 256146 w 4531285"/>
              <a:gd name="connsiteY0" fmla="*/ 274770 h 980262"/>
              <a:gd name="connsiteX1" fmla="*/ 17188 w 4531285"/>
              <a:gd name="connsiteY1" fmla="*/ 217669 h 980262"/>
              <a:gd name="connsiteX2" fmla="*/ 39842 w 4531285"/>
              <a:gd name="connsiteY2" fmla="*/ 14050 h 980262"/>
              <a:gd name="connsiteX3" fmla="*/ 345223 w 4531285"/>
              <a:gd name="connsiteY3" fmla="*/ 36946 h 980262"/>
              <a:gd name="connsiteX4" fmla="*/ 1141432 w 4531285"/>
              <a:gd name="connsiteY4" fmla="*/ 148649 h 980262"/>
              <a:gd name="connsiteX5" fmla="*/ 1879740 w 4531285"/>
              <a:gd name="connsiteY5" fmla="*/ 242903 h 980262"/>
              <a:gd name="connsiteX6" fmla="*/ 2918489 w 4531285"/>
              <a:gd name="connsiteY6" fmla="*/ 230077 h 980262"/>
              <a:gd name="connsiteX7" fmla="*/ 4064760 w 4531285"/>
              <a:gd name="connsiteY7" fmla="*/ 291055 h 980262"/>
              <a:gd name="connsiteX8" fmla="*/ 4261588 w 4531285"/>
              <a:gd name="connsiteY8" fmla="*/ 355865 h 980262"/>
              <a:gd name="connsiteX9" fmla="*/ 4391893 w 4531285"/>
              <a:gd name="connsiteY9" fmla="*/ 377809 h 980262"/>
              <a:gd name="connsiteX10" fmla="*/ 4531285 w 4531285"/>
              <a:gd name="connsiteY10" fmla="*/ 423857 h 980262"/>
              <a:gd name="connsiteX11" fmla="*/ 4393394 w 4531285"/>
              <a:gd name="connsiteY11" fmla="*/ 980262 h 980262"/>
              <a:gd name="connsiteX12" fmla="*/ 3946717 w 4531285"/>
              <a:gd name="connsiteY12" fmla="*/ 886273 h 980262"/>
              <a:gd name="connsiteX13" fmla="*/ 2380834 w 4531285"/>
              <a:gd name="connsiteY13" fmla="*/ 459459 h 980262"/>
              <a:gd name="connsiteX14" fmla="*/ 1651885 w 4531285"/>
              <a:gd name="connsiteY14" fmla="*/ 358734 h 980262"/>
              <a:gd name="connsiteX15" fmla="*/ 897237 w 4531285"/>
              <a:gd name="connsiteY15" fmla="*/ 305856 h 980262"/>
              <a:gd name="connsiteX16" fmla="*/ 256146 w 4531285"/>
              <a:gd name="connsiteY16" fmla="*/ 274770 h 980262"/>
              <a:gd name="connsiteX0" fmla="*/ 256146 w 4531285"/>
              <a:gd name="connsiteY0" fmla="*/ 274770 h 980262"/>
              <a:gd name="connsiteX1" fmla="*/ 17188 w 4531285"/>
              <a:gd name="connsiteY1" fmla="*/ 217669 h 980262"/>
              <a:gd name="connsiteX2" fmla="*/ 39842 w 4531285"/>
              <a:gd name="connsiteY2" fmla="*/ 14050 h 980262"/>
              <a:gd name="connsiteX3" fmla="*/ 345223 w 4531285"/>
              <a:gd name="connsiteY3" fmla="*/ 36946 h 980262"/>
              <a:gd name="connsiteX4" fmla="*/ 1141432 w 4531285"/>
              <a:gd name="connsiteY4" fmla="*/ 148649 h 980262"/>
              <a:gd name="connsiteX5" fmla="*/ 1879740 w 4531285"/>
              <a:gd name="connsiteY5" fmla="*/ 242903 h 980262"/>
              <a:gd name="connsiteX6" fmla="*/ 2918489 w 4531285"/>
              <a:gd name="connsiteY6" fmla="*/ 230077 h 980262"/>
              <a:gd name="connsiteX7" fmla="*/ 4064760 w 4531285"/>
              <a:gd name="connsiteY7" fmla="*/ 291055 h 980262"/>
              <a:gd name="connsiteX8" fmla="*/ 4261588 w 4531285"/>
              <a:gd name="connsiteY8" fmla="*/ 355865 h 980262"/>
              <a:gd name="connsiteX9" fmla="*/ 4391893 w 4531285"/>
              <a:gd name="connsiteY9" fmla="*/ 377809 h 980262"/>
              <a:gd name="connsiteX10" fmla="*/ 4531285 w 4531285"/>
              <a:gd name="connsiteY10" fmla="*/ 423857 h 980262"/>
              <a:gd name="connsiteX11" fmla="*/ 4393394 w 4531285"/>
              <a:gd name="connsiteY11" fmla="*/ 980262 h 980262"/>
              <a:gd name="connsiteX12" fmla="*/ 3989447 w 4531285"/>
              <a:gd name="connsiteY12" fmla="*/ 840523 h 980262"/>
              <a:gd name="connsiteX13" fmla="*/ 2380834 w 4531285"/>
              <a:gd name="connsiteY13" fmla="*/ 459459 h 980262"/>
              <a:gd name="connsiteX14" fmla="*/ 1651885 w 4531285"/>
              <a:gd name="connsiteY14" fmla="*/ 358734 h 980262"/>
              <a:gd name="connsiteX15" fmla="*/ 897237 w 4531285"/>
              <a:gd name="connsiteY15" fmla="*/ 305856 h 980262"/>
              <a:gd name="connsiteX16" fmla="*/ 256146 w 4531285"/>
              <a:gd name="connsiteY16" fmla="*/ 274770 h 980262"/>
              <a:gd name="connsiteX0" fmla="*/ 256146 w 4531285"/>
              <a:gd name="connsiteY0" fmla="*/ 274770 h 916856"/>
              <a:gd name="connsiteX1" fmla="*/ 17188 w 4531285"/>
              <a:gd name="connsiteY1" fmla="*/ 217669 h 916856"/>
              <a:gd name="connsiteX2" fmla="*/ 39842 w 4531285"/>
              <a:gd name="connsiteY2" fmla="*/ 14050 h 916856"/>
              <a:gd name="connsiteX3" fmla="*/ 345223 w 4531285"/>
              <a:gd name="connsiteY3" fmla="*/ 36946 h 916856"/>
              <a:gd name="connsiteX4" fmla="*/ 1141432 w 4531285"/>
              <a:gd name="connsiteY4" fmla="*/ 148649 h 916856"/>
              <a:gd name="connsiteX5" fmla="*/ 1879740 w 4531285"/>
              <a:gd name="connsiteY5" fmla="*/ 242903 h 916856"/>
              <a:gd name="connsiteX6" fmla="*/ 2918489 w 4531285"/>
              <a:gd name="connsiteY6" fmla="*/ 230077 h 916856"/>
              <a:gd name="connsiteX7" fmla="*/ 4064760 w 4531285"/>
              <a:gd name="connsiteY7" fmla="*/ 291055 h 916856"/>
              <a:gd name="connsiteX8" fmla="*/ 4261588 w 4531285"/>
              <a:gd name="connsiteY8" fmla="*/ 355865 h 916856"/>
              <a:gd name="connsiteX9" fmla="*/ 4391893 w 4531285"/>
              <a:gd name="connsiteY9" fmla="*/ 377809 h 916856"/>
              <a:gd name="connsiteX10" fmla="*/ 4531285 w 4531285"/>
              <a:gd name="connsiteY10" fmla="*/ 423857 h 916856"/>
              <a:gd name="connsiteX11" fmla="*/ 4421592 w 4531285"/>
              <a:gd name="connsiteY11" fmla="*/ 916856 h 916856"/>
              <a:gd name="connsiteX12" fmla="*/ 3989447 w 4531285"/>
              <a:gd name="connsiteY12" fmla="*/ 840523 h 916856"/>
              <a:gd name="connsiteX13" fmla="*/ 2380834 w 4531285"/>
              <a:gd name="connsiteY13" fmla="*/ 459459 h 916856"/>
              <a:gd name="connsiteX14" fmla="*/ 1651885 w 4531285"/>
              <a:gd name="connsiteY14" fmla="*/ 358734 h 916856"/>
              <a:gd name="connsiteX15" fmla="*/ 897237 w 4531285"/>
              <a:gd name="connsiteY15" fmla="*/ 305856 h 916856"/>
              <a:gd name="connsiteX16" fmla="*/ 256146 w 4531285"/>
              <a:gd name="connsiteY16" fmla="*/ 274770 h 916856"/>
              <a:gd name="connsiteX0" fmla="*/ 256146 w 4531285"/>
              <a:gd name="connsiteY0" fmla="*/ 274770 h 916856"/>
              <a:gd name="connsiteX1" fmla="*/ 17188 w 4531285"/>
              <a:gd name="connsiteY1" fmla="*/ 217669 h 916856"/>
              <a:gd name="connsiteX2" fmla="*/ 39842 w 4531285"/>
              <a:gd name="connsiteY2" fmla="*/ 14050 h 916856"/>
              <a:gd name="connsiteX3" fmla="*/ 345223 w 4531285"/>
              <a:gd name="connsiteY3" fmla="*/ 36946 h 916856"/>
              <a:gd name="connsiteX4" fmla="*/ 1141432 w 4531285"/>
              <a:gd name="connsiteY4" fmla="*/ 148649 h 916856"/>
              <a:gd name="connsiteX5" fmla="*/ 1884994 w 4531285"/>
              <a:gd name="connsiteY5" fmla="*/ 211740 h 916856"/>
              <a:gd name="connsiteX6" fmla="*/ 2918489 w 4531285"/>
              <a:gd name="connsiteY6" fmla="*/ 230077 h 916856"/>
              <a:gd name="connsiteX7" fmla="*/ 4064760 w 4531285"/>
              <a:gd name="connsiteY7" fmla="*/ 291055 h 916856"/>
              <a:gd name="connsiteX8" fmla="*/ 4261588 w 4531285"/>
              <a:gd name="connsiteY8" fmla="*/ 355865 h 916856"/>
              <a:gd name="connsiteX9" fmla="*/ 4391893 w 4531285"/>
              <a:gd name="connsiteY9" fmla="*/ 377809 h 916856"/>
              <a:gd name="connsiteX10" fmla="*/ 4531285 w 4531285"/>
              <a:gd name="connsiteY10" fmla="*/ 423857 h 916856"/>
              <a:gd name="connsiteX11" fmla="*/ 4421592 w 4531285"/>
              <a:gd name="connsiteY11" fmla="*/ 916856 h 916856"/>
              <a:gd name="connsiteX12" fmla="*/ 3989447 w 4531285"/>
              <a:gd name="connsiteY12" fmla="*/ 840523 h 916856"/>
              <a:gd name="connsiteX13" fmla="*/ 2380834 w 4531285"/>
              <a:gd name="connsiteY13" fmla="*/ 459459 h 916856"/>
              <a:gd name="connsiteX14" fmla="*/ 1651885 w 4531285"/>
              <a:gd name="connsiteY14" fmla="*/ 358734 h 916856"/>
              <a:gd name="connsiteX15" fmla="*/ 897237 w 4531285"/>
              <a:gd name="connsiteY15" fmla="*/ 305856 h 916856"/>
              <a:gd name="connsiteX16" fmla="*/ 256146 w 4531285"/>
              <a:gd name="connsiteY16" fmla="*/ 274770 h 91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31285" h="916856">
                <a:moveTo>
                  <a:pt x="256146" y="274770"/>
                </a:moveTo>
                <a:cubicBezTo>
                  <a:pt x="104028" y="240436"/>
                  <a:pt x="51391" y="249077"/>
                  <a:pt x="17188" y="217669"/>
                </a:cubicBezTo>
                <a:cubicBezTo>
                  <a:pt x="-26829" y="181085"/>
                  <a:pt x="25958" y="50321"/>
                  <a:pt x="39842" y="14050"/>
                </a:cubicBezTo>
                <a:cubicBezTo>
                  <a:pt x="53726" y="-22221"/>
                  <a:pt x="153658" y="21382"/>
                  <a:pt x="345223" y="36946"/>
                </a:cubicBezTo>
                <a:cubicBezTo>
                  <a:pt x="536788" y="52510"/>
                  <a:pt x="884804" y="119517"/>
                  <a:pt x="1141432" y="148649"/>
                </a:cubicBezTo>
                <a:cubicBezTo>
                  <a:pt x="1398061" y="177781"/>
                  <a:pt x="1637140" y="190710"/>
                  <a:pt x="1884994" y="211740"/>
                </a:cubicBezTo>
                <a:lnTo>
                  <a:pt x="2918489" y="230077"/>
                </a:lnTo>
                <a:cubicBezTo>
                  <a:pt x="3654222" y="215606"/>
                  <a:pt x="3692227" y="283925"/>
                  <a:pt x="4064760" y="291055"/>
                </a:cubicBezTo>
                <a:cubicBezTo>
                  <a:pt x="4269206" y="300443"/>
                  <a:pt x="4207066" y="341406"/>
                  <a:pt x="4261588" y="355865"/>
                </a:cubicBezTo>
                <a:cubicBezTo>
                  <a:pt x="4316110" y="370324"/>
                  <a:pt x="4351687" y="366188"/>
                  <a:pt x="4391893" y="377809"/>
                </a:cubicBezTo>
                <a:lnTo>
                  <a:pt x="4531285" y="423857"/>
                </a:lnTo>
                <a:lnTo>
                  <a:pt x="4421592" y="916856"/>
                </a:lnTo>
                <a:lnTo>
                  <a:pt x="3989447" y="840523"/>
                </a:lnTo>
                <a:lnTo>
                  <a:pt x="2380834" y="459459"/>
                </a:lnTo>
                <a:lnTo>
                  <a:pt x="1651885" y="358734"/>
                </a:lnTo>
                <a:lnTo>
                  <a:pt x="897237" y="305856"/>
                </a:lnTo>
                <a:cubicBezTo>
                  <a:pt x="645945" y="287625"/>
                  <a:pt x="438858" y="303981"/>
                  <a:pt x="256146" y="274770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 rot="243862">
            <a:off x="2711322" y="3687999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Synovial Hypertrophy with Power Doppler</a:t>
            </a:r>
            <a:endParaRPr lang="en-GB" sz="1000" dirty="0">
              <a:solidFill>
                <a:srgbClr val="FFFFFF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 rot="21193748">
            <a:off x="4153991" y="4705072"/>
            <a:ext cx="4322515" cy="1284517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connsiteX0" fmla="*/ 0 w 5839327"/>
              <a:gd name="connsiteY0" fmla="*/ 270887 h 543603"/>
              <a:gd name="connsiteX1" fmla="*/ 64169 w 5839327"/>
              <a:gd name="connsiteY1" fmla="*/ 270887 h 543603"/>
              <a:gd name="connsiteX2" fmla="*/ 1032043 w 5839327"/>
              <a:gd name="connsiteY2" fmla="*/ 179982 h 543603"/>
              <a:gd name="connsiteX3" fmla="*/ 2229853 w 5839327"/>
              <a:gd name="connsiteY3" fmla="*/ 67687 h 543603"/>
              <a:gd name="connsiteX4" fmla="*/ 3320716 w 5839327"/>
              <a:gd name="connsiteY4" fmla="*/ 56992 h 543603"/>
              <a:gd name="connsiteX5" fmla="*/ 4426854 w 5839327"/>
              <a:gd name="connsiteY5" fmla="*/ -1 h 543603"/>
              <a:gd name="connsiteX6" fmla="*/ 5502443 w 5839327"/>
              <a:gd name="connsiteY6" fmla="*/ 83729 h 543603"/>
              <a:gd name="connsiteX7" fmla="*/ 5839327 w 5839327"/>
              <a:gd name="connsiteY7" fmla="*/ 83729 h 543603"/>
              <a:gd name="connsiteX8" fmla="*/ 5839327 w 5839327"/>
              <a:gd name="connsiteY8" fmla="*/ 190676 h 543603"/>
              <a:gd name="connsiteX9" fmla="*/ 5823285 w 5839327"/>
              <a:gd name="connsiteY9" fmla="*/ 228108 h 543603"/>
              <a:gd name="connsiteX10" fmla="*/ 5491748 w 5839327"/>
              <a:gd name="connsiteY10" fmla="*/ 206719 h 543603"/>
              <a:gd name="connsiteX11" fmla="*/ 4737769 w 5839327"/>
              <a:gd name="connsiteY11" fmla="*/ 212066 h 543603"/>
              <a:gd name="connsiteX12" fmla="*/ 3785937 w 5839327"/>
              <a:gd name="connsiteY12" fmla="*/ 196024 h 543603"/>
              <a:gd name="connsiteX13" fmla="*/ 2887579 w 5839327"/>
              <a:gd name="connsiteY13" fmla="*/ 190676 h 543603"/>
              <a:gd name="connsiteX14" fmla="*/ 1812758 w 5839327"/>
              <a:gd name="connsiteY14" fmla="*/ 297624 h 543603"/>
              <a:gd name="connsiteX15" fmla="*/ 1187116 w 5839327"/>
              <a:gd name="connsiteY15" fmla="*/ 404571 h 543603"/>
              <a:gd name="connsiteX16" fmla="*/ 278064 w 5839327"/>
              <a:gd name="connsiteY16" fmla="*/ 516866 h 543603"/>
              <a:gd name="connsiteX17" fmla="*/ 0 w 5839327"/>
              <a:gd name="connsiteY17" fmla="*/ 543603 h 543603"/>
              <a:gd name="connsiteX18" fmla="*/ 0 w 5839327"/>
              <a:gd name="connsiteY18" fmla="*/ 270887 h 543603"/>
              <a:gd name="connsiteX0" fmla="*/ 0 w 5839327"/>
              <a:gd name="connsiteY0" fmla="*/ 272442 h 545158"/>
              <a:gd name="connsiteX1" fmla="*/ 64169 w 5839327"/>
              <a:gd name="connsiteY1" fmla="*/ 272442 h 545158"/>
              <a:gd name="connsiteX2" fmla="*/ 1032043 w 5839327"/>
              <a:gd name="connsiteY2" fmla="*/ 181537 h 545158"/>
              <a:gd name="connsiteX3" fmla="*/ 2229853 w 5839327"/>
              <a:gd name="connsiteY3" fmla="*/ 69242 h 545158"/>
              <a:gd name="connsiteX4" fmla="*/ 3320716 w 5839327"/>
              <a:gd name="connsiteY4" fmla="*/ 58547 h 545158"/>
              <a:gd name="connsiteX5" fmla="*/ 4426854 w 5839327"/>
              <a:gd name="connsiteY5" fmla="*/ 1554 h 545158"/>
              <a:gd name="connsiteX6" fmla="*/ 5502443 w 5839327"/>
              <a:gd name="connsiteY6" fmla="*/ 85284 h 545158"/>
              <a:gd name="connsiteX7" fmla="*/ 5839327 w 5839327"/>
              <a:gd name="connsiteY7" fmla="*/ 85284 h 545158"/>
              <a:gd name="connsiteX8" fmla="*/ 5839327 w 5839327"/>
              <a:gd name="connsiteY8" fmla="*/ 192231 h 545158"/>
              <a:gd name="connsiteX9" fmla="*/ 5823285 w 5839327"/>
              <a:gd name="connsiteY9" fmla="*/ 229663 h 545158"/>
              <a:gd name="connsiteX10" fmla="*/ 5491748 w 5839327"/>
              <a:gd name="connsiteY10" fmla="*/ 208274 h 545158"/>
              <a:gd name="connsiteX11" fmla="*/ 4737769 w 5839327"/>
              <a:gd name="connsiteY11" fmla="*/ 213621 h 545158"/>
              <a:gd name="connsiteX12" fmla="*/ 3785937 w 5839327"/>
              <a:gd name="connsiteY12" fmla="*/ 197579 h 545158"/>
              <a:gd name="connsiteX13" fmla="*/ 2887579 w 5839327"/>
              <a:gd name="connsiteY13" fmla="*/ 192231 h 545158"/>
              <a:gd name="connsiteX14" fmla="*/ 1812758 w 5839327"/>
              <a:gd name="connsiteY14" fmla="*/ 299179 h 545158"/>
              <a:gd name="connsiteX15" fmla="*/ 1187116 w 5839327"/>
              <a:gd name="connsiteY15" fmla="*/ 406126 h 545158"/>
              <a:gd name="connsiteX16" fmla="*/ 278064 w 5839327"/>
              <a:gd name="connsiteY16" fmla="*/ 518421 h 545158"/>
              <a:gd name="connsiteX17" fmla="*/ 0 w 5839327"/>
              <a:gd name="connsiteY17" fmla="*/ 545158 h 545158"/>
              <a:gd name="connsiteX18" fmla="*/ 0 w 5839327"/>
              <a:gd name="connsiteY18" fmla="*/ 272442 h 545158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39327"/>
              <a:gd name="connsiteY0" fmla="*/ 281281 h 553997"/>
              <a:gd name="connsiteX1" fmla="*/ 64169 w 5839327"/>
              <a:gd name="connsiteY1" fmla="*/ 281281 h 553997"/>
              <a:gd name="connsiteX2" fmla="*/ 1032043 w 5839327"/>
              <a:gd name="connsiteY2" fmla="*/ 190376 h 553997"/>
              <a:gd name="connsiteX3" fmla="*/ 2229853 w 5839327"/>
              <a:gd name="connsiteY3" fmla="*/ 78081 h 553997"/>
              <a:gd name="connsiteX4" fmla="*/ 3320716 w 5839327"/>
              <a:gd name="connsiteY4" fmla="*/ 67386 h 553997"/>
              <a:gd name="connsiteX5" fmla="*/ 4426854 w 5839327"/>
              <a:gd name="connsiteY5" fmla="*/ 10393 h 553997"/>
              <a:gd name="connsiteX6" fmla="*/ 5455834 w 5839327"/>
              <a:gd name="connsiteY6" fmla="*/ 5833 h 553997"/>
              <a:gd name="connsiteX7" fmla="*/ 5839327 w 5839327"/>
              <a:gd name="connsiteY7" fmla="*/ 94123 h 553997"/>
              <a:gd name="connsiteX8" fmla="*/ 5839327 w 5839327"/>
              <a:gd name="connsiteY8" fmla="*/ 201070 h 553997"/>
              <a:gd name="connsiteX9" fmla="*/ 5823285 w 5839327"/>
              <a:gd name="connsiteY9" fmla="*/ 238502 h 553997"/>
              <a:gd name="connsiteX10" fmla="*/ 5491748 w 5839327"/>
              <a:gd name="connsiteY10" fmla="*/ 217113 h 553997"/>
              <a:gd name="connsiteX11" fmla="*/ 4737769 w 5839327"/>
              <a:gd name="connsiteY11" fmla="*/ 222460 h 553997"/>
              <a:gd name="connsiteX12" fmla="*/ 3785937 w 5839327"/>
              <a:gd name="connsiteY12" fmla="*/ 206418 h 553997"/>
              <a:gd name="connsiteX13" fmla="*/ 2887579 w 5839327"/>
              <a:gd name="connsiteY13" fmla="*/ 201070 h 553997"/>
              <a:gd name="connsiteX14" fmla="*/ 1812758 w 5839327"/>
              <a:gd name="connsiteY14" fmla="*/ 308018 h 553997"/>
              <a:gd name="connsiteX15" fmla="*/ 1187116 w 5839327"/>
              <a:gd name="connsiteY15" fmla="*/ 414965 h 553997"/>
              <a:gd name="connsiteX16" fmla="*/ 278064 w 5839327"/>
              <a:gd name="connsiteY16" fmla="*/ 527260 h 553997"/>
              <a:gd name="connsiteX17" fmla="*/ 0 w 5839327"/>
              <a:gd name="connsiteY17" fmla="*/ 553997 h 553997"/>
              <a:gd name="connsiteX18" fmla="*/ 0 w 5839327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23285 w 5852965"/>
              <a:gd name="connsiteY9" fmla="*/ 238502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737769 w 5852965"/>
              <a:gd name="connsiteY11" fmla="*/ 222460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5937 w 5852965"/>
              <a:gd name="connsiteY12" fmla="*/ 206418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87579 w 5852965"/>
              <a:gd name="connsiteY13" fmla="*/ 201070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12758 w 5852965"/>
              <a:gd name="connsiteY14" fmla="*/ 308018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0 w 5852965"/>
              <a:gd name="connsiteY0" fmla="*/ 281281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0 w 5852965"/>
              <a:gd name="connsiteY18" fmla="*/ 281281 h 553997"/>
              <a:gd name="connsiteX0" fmla="*/ 23783 w 5852965"/>
              <a:gd name="connsiteY0" fmla="*/ 481153 h 553997"/>
              <a:gd name="connsiteX1" fmla="*/ 64169 w 5852965"/>
              <a:gd name="connsiteY1" fmla="*/ 281281 h 553997"/>
              <a:gd name="connsiteX2" fmla="*/ 1032043 w 5852965"/>
              <a:gd name="connsiteY2" fmla="*/ 190376 h 553997"/>
              <a:gd name="connsiteX3" fmla="*/ 2229853 w 5852965"/>
              <a:gd name="connsiteY3" fmla="*/ 78081 h 553997"/>
              <a:gd name="connsiteX4" fmla="*/ 3320716 w 5852965"/>
              <a:gd name="connsiteY4" fmla="*/ 67386 h 553997"/>
              <a:gd name="connsiteX5" fmla="*/ 4426854 w 5852965"/>
              <a:gd name="connsiteY5" fmla="*/ 10393 h 553997"/>
              <a:gd name="connsiteX6" fmla="*/ 5455834 w 5852965"/>
              <a:gd name="connsiteY6" fmla="*/ 5833 h 553997"/>
              <a:gd name="connsiteX7" fmla="*/ 5852965 w 5852965"/>
              <a:gd name="connsiteY7" fmla="*/ 223164 h 553997"/>
              <a:gd name="connsiteX8" fmla="*/ 5839327 w 5852965"/>
              <a:gd name="connsiteY8" fmla="*/ 201070 h 553997"/>
              <a:gd name="connsiteX9" fmla="*/ 5833752 w 5852965"/>
              <a:gd name="connsiteY9" fmla="*/ 413146 h 553997"/>
              <a:gd name="connsiteX10" fmla="*/ 5491748 w 5852965"/>
              <a:gd name="connsiteY10" fmla="*/ 217113 h 553997"/>
              <a:gd name="connsiteX11" fmla="*/ 4810852 w 5852965"/>
              <a:gd name="connsiteY11" fmla="*/ 38356 h 553997"/>
              <a:gd name="connsiteX12" fmla="*/ 3788314 w 5852965"/>
              <a:gd name="connsiteY12" fmla="*/ 172216 h 553997"/>
              <a:gd name="connsiteX13" fmla="*/ 2866338 w 5852965"/>
              <a:gd name="connsiteY13" fmla="*/ 289846 h 553997"/>
              <a:gd name="connsiteX14" fmla="*/ 1801347 w 5852965"/>
              <a:gd name="connsiteY14" fmla="*/ 363809 h 553997"/>
              <a:gd name="connsiteX15" fmla="*/ 1187116 w 5852965"/>
              <a:gd name="connsiteY15" fmla="*/ 414965 h 553997"/>
              <a:gd name="connsiteX16" fmla="*/ 278064 w 5852965"/>
              <a:gd name="connsiteY16" fmla="*/ 527260 h 553997"/>
              <a:gd name="connsiteX17" fmla="*/ 0 w 5852965"/>
              <a:gd name="connsiteY17" fmla="*/ 553997 h 553997"/>
              <a:gd name="connsiteX18" fmla="*/ 23783 w 5852965"/>
              <a:gd name="connsiteY18" fmla="*/ 481153 h 553997"/>
              <a:gd name="connsiteX0" fmla="*/ 45816 w 5898781"/>
              <a:gd name="connsiteY0" fmla="*/ 553997 h 553997"/>
              <a:gd name="connsiteX1" fmla="*/ 109985 w 5898781"/>
              <a:gd name="connsiteY1" fmla="*/ 281281 h 553997"/>
              <a:gd name="connsiteX2" fmla="*/ 1077859 w 5898781"/>
              <a:gd name="connsiteY2" fmla="*/ 190376 h 553997"/>
              <a:gd name="connsiteX3" fmla="*/ 2275669 w 5898781"/>
              <a:gd name="connsiteY3" fmla="*/ 78081 h 553997"/>
              <a:gd name="connsiteX4" fmla="*/ 3366532 w 5898781"/>
              <a:gd name="connsiteY4" fmla="*/ 67386 h 553997"/>
              <a:gd name="connsiteX5" fmla="*/ 4472670 w 5898781"/>
              <a:gd name="connsiteY5" fmla="*/ 10393 h 553997"/>
              <a:gd name="connsiteX6" fmla="*/ 5501650 w 5898781"/>
              <a:gd name="connsiteY6" fmla="*/ 5833 h 553997"/>
              <a:gd name="connsiteX7" fmla="*/ 5898781 w 5898781"/>
              <a:gd name="connsiteY7" fmla="*/ 223164 h 553997"/>
              <a:gd name="connsiteX8" fmla="*/ 5885143 w 5898781"/>
              <a:gd name="connsiteY8" fmla="*/ 201070 h 553997"/>
              <a:gd name="connsiteX9" fmla="*/ 5879568 w 5898781"/>
              <a:gd name="connsiteY9" fmla="*/ 413146 h 553997"/>
              <a:gd name="connsiteX10" fmla="*/ 5537564 w 5898781"/>
              <a:gd name="connsiteY10" fmla="*/ 217113 h 553997"/>
              <a:gd name="connsiteX11" fmla="*/ 4856668 w 5898781"/>
              <a:gd name="connsiteY11" fmla="*/ 38356 h 553997"/>
              <a:gd name="connsiteX12" fmla="*/ 3834130 w 5898781"/>
              <a:gd name="connsiteY12" fmla="*/ 172216 h 553997"/>
              <a:gd name="connsiteX13" fmla="*/ 2912154 w 5898781"/>
              <a:gd name="connsiteY13" fmla="*/ 289846 h 553997"/>
              <a:gd name="connsiteX14" fmla="*/ 1847163 w 5898781"/>
              <a:gd name="connsiteY14" fmla="*/ 363809 h 553997"/>
              <a:gd name="connsiteX15" fmla="*/ 1232932 w 5898781"/>
              <a:gd name="connsiteY15" fmla="*/ 414965 h 553997"/>
              <a:gd name="connsiteX16" fmla="*/ 323880 w 5898781"/>
              <a:gd name="connsiteY16" fmla="*/ 527260 h 553997"/>
              <a:gd name="connsiteX17" fmla="*/ 45816 w 5898781"/>
              <a:gd name="connsiteY17" fmla="*/ 553997 h 553997"/>
              <a:gd name="connsiteX0" fmla="*/ 113647 w 5863089"/>
              <a:gd name="connsiteY0" fmla="*/ 582375 h 582376"/>
              <a:gd name="connsiteX1" fmla="*/ 74293 w 5863089"/>
              <a:gd name="connsiteY1" fmla="*/ 281281 h 582376"/>
              <a:gd name="connsiteX2" fmla="*/ 1042167 w 5863089"/>
              <a:gd name="connsiteY2" fmla="*/ 190376 h 582376"/>
              <a:gd name="connsiteX3" fmla="*/ 2239977 w 5863089"/>
              <a:gd name="connsiteY3" fmla="*/ 78081 h 582376"/>
              <a:gd name="connsiteX4" fmla="*/ 3330840 w 5863089"/>
              <a:gd name="connsiteY4" fmla="*/ 67386 h 582376"/>
              <a:gd name="connsiteX5" fmla="*/ 4436978 w 5863089"/>
              <a:gd name="connsiteY5" fmla="*/ 10393 h 582376"/>
              <a:gd name="connsiteX6" fmla="*/ 5465958 w 5863089"/>
              <a:gd name="connsiteY6" fmla="*/ 5833 h 582376"/>
              <a:gd name="connsiteX7" fmla="*/ 5863089 w 5863089"/>
              <a:gd name="connsiteY7" fmla="*/ 223164 h 582376"/>
              <a:gd name="connsiteX8" fmla="*/ 5849451 w 5863089"/>
              <a:gd name="connsiteY8" fmla="*/ 201070 h 582376"/>
              <a:gd name="connsiteX9" fmla="*/ 5843876 w 5863089"/>
              <a:gd name="connsiteY9" fmla="*/ 413146 h 582376"/>
              <a:gd name="connsiteX10" fmla="*/ 5501872 w 5863089"/>
              <a:gd name="connsiteY10" fmla="*/ 217113 h 582376"/>
              <a:gd name="connsiteX11" fmla="*/ 4820976 w 5863089"/>
              <a:gd name="connsiteY11" fmla="*/ 38356 h 582376"/>
              <a:gd name="connsiteX12" fmla="*/ 3798438 w 5863089"/>
              <a:gd name="connsiteY12" fmla="*/ 172216 h 582376"/>
              <a:gd name="connsiteX13" fmla="*/ 2876462 w 5863089"/>
              <a:gd name="connsiteY13" fmla="*/ 289846 h 582376"/>
              <a:gd name="connsiteX14" fmla="*/ 1811471 w 5863089"/>
              <a:gd name="connsiteY14" fmla="*/ 363809 h 582376"/>
              <a:gd name="connsiteX15" fmla="*/ 1197240 w 5863089"/>
              <a:gd name="connsiteY15" fmla="*/ 414965 h 582376"/>
              <a:gd name="connsiteX16" fmla="*/ 288188 w 5863089"/>
              <a:gd name="connsiteY16" fmla="*/ 527260 h 582376"/>
              <a:gd name="connsiteX17" fmla="*/ 113647 w 5863089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37404 w 5758326"/>
              <a:gd name="connsiteY2" fmla="*/ 190376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5 h 582376"/>
              <a:gd name="connsiteX1" fmla="*/ 217322 w 5758326"/>
              <a:gd name="connsiteY1" fmla="*/ 402311 h 582376"/>
              <a:gd name="connsiteX2" fmla="*/ 929480 w 5758326"/>
              <a:gd name="connsiteY2" fmla="*/ 304380 h 582376"/>
              <a:gd name="connsiteX3" fmla="*/ 2135214 w 5758326"/>
              <a:gd name="connsiteY3" fmla="*/ 78081 h 582376"/>
              <a:gd name="connsiteX4" fmla="*/ 3226077 w 5758326"/>
              <a:gd name="connsiteY4" fmla="*/ 67386 h 582376"/>
              <a:gd name="connsiteX5" fmla="*/ 4332215 w 5758326"/>
              <a:gd name="connsiteY5" fmla="*/ 10393 h 582376"/>
              <a:gd name="connsiteX6" fmla="*/ 5361195 w 5758326"/>
              <a:gd name="connsiteY6" fmla="*/ 5833 h 582376"/>
              <a:gd name="connsiteX7" fmla="*/ 5758326 w 5758326"/>
              <a:gd name="connsiteY7" fmla="*/ 223164 h 582376"/>
              <a:gd name="connsiteX8" fmla="*/ 5744688 w 5758326"/>
              <a:gd name="connsiteY8" fmla="*/ 201070 h 582376"/>
              <a:gd name="connsiteX9" fmla="*/ 5739113 w 5758326"/>
              <a:gd name="connsiteY9" fmla="*/ 413146 h 582376"/>
              <a:gd name="connsiteX10" fmla="*/ 5397109 w 5758326"/>
              <a:gd name="connsiteY10" fmla="*/ 217113 h 582376"/>
              <a:gd name="connsiteX11" fmla="*/ 4716213 w 5758326"/>
              <a:gd name="connsiteY11" fmla="*/ 38356 h 582376"/>
              <a:gd name="connsiteX12" fmla="*/ 3693675 w 5758326"/>
              <a:gd name="connsiteY12" fmla="*/ 172216 h 582376"/>
              <a:gd name="connsiteX13" fmla="*/ 2771699 w 5758326"/>
              <a:gd name="connsiteY13" fmla="*/ 289846 h 582376"/>
              <a:gd name="connsiteX14" fmla="*/ 1706708 w 5758326"/>
              <a:gd name="connsiteY14" fmla="*/ 363809 h 582376"/>
              <a:gd name="connsiteX15" fmla="*/ 1092477 w 5758326"/>
              <a:gd name="connsiteY15" fmla="*/ 414965 h 582376"/>
              <a:gd name="connsiteX16" fmla="*/ 183425 w 5758326"/>
              <a:gd name="connsiteY16" fmla="*/ 527260 h 582376"/>
              <a:gd name="connsiteX17" fmla="*/ 8884 w 5758326"/>
              <a:gd name="connsiteY17" fmla="*/ 582375 h 582376"/>
              <a:gd name="connsiteX0" fmla="*/ 8884 w 5758326"/>
              <a:gd name="connsiteY0" fmla="*/ 582376 h 582376"/>
              <a:gd name="connsiteX1" fmla="*/ 217322 w 5758326"/>
              <a:gd name="connsiteY1" fmla="*/ 402312 h 582376"/>
              <a:gd name="connsiteX2" fmla="*/ 929480 w 5758326"/>
              <a:gd name="connsiteY2" fmla="*/ 304381 h 582376"/>
              <a:gd name="connsiteX3" fmla="*/ 2135214 w 5758326"/>
              <a:gd name="connsiteY3" fmla="*/ 78082 h 582376"/>
              <a:gd name="connsiteX4" fmla="*/ 3226077 w 5758326"/>
              <a:gd name="connsiteY4" fmla="*/ 67387 h 582376"/>
              <a:gd name="connsiteX5" fmla="*/ 4332215 w 5758326"/>
              <a:gd name="connsiteY5" fmla="*/ 10394 h 582376"/>
              <a:gd name="connsiteX6" fmla="*/ 5361195 w 5758326"/>
              <a:gd name="connsiteY6" fmla="*/ 5834 h 582376"/>
              <a:gd name="connsiteX7" fmla="*/ 5758326 w 5758326"/>
              <a:gd name="connsiteY7" fmla="*/ 223165 h 582376"/>
              <a:gd name="connsiteX8" fmla="*/ 5744688 w 5758326"/>
              <a:gd name="connsiteY8" fmla="*/ 201071 h 582376"/>
              <a:gd name="connsiteX9" fmla="*/ 5739113 w 5758326"/>
              <a:gd name="connsiteY9" fmla="*/ 413147 h 582376"/>
              <a:gd name="connsiteX10" fmla="*/ 5397109 w 5758326"/>
              <a:gd name="connsiteY10" fmla="*/ 217114 h 582376"/>
              <a:gd name="connsiteX11" fmla="*/ 4698375 w 5758326"/>
              <a:gd name="connsiteY11" fmla="*/ 156495 h 582376"/>
              <a:gd name="connsiteX12" fmla="*/ 3693675 w 5758326"/>
              <a:gd name="connsiteY12" fmla="*/ 172217 h 582376"/>
              <a:gd name="connsiteX13" fmla="*/ 2771699 w 5758326"/>
              <a:gd name="connsiteY13" fmla="*/ 289847 h 582376"/>
              <a:gd name="connsiteX14" fmla="*/ 1706708 w 5758326"/>
              <a:gd name="connsiteY14" fmla="*/ 363810 h 582376"/>
              <a:gd name="connsiteX15" fmla="*/ 1092477 w 5758326"/>
              <a:gd name="connsiteY15" fmla="*/ 414966 h 582376"/>
              <a:gd name="connsiteX16" fmla="*/ 183425 w 5758326"/>
              <a:gd name="connsiteY16" fmla="*/ 527261 h 582376"/>
              <a:gd name="connsiteX17" fmla="*/ 8884 w 5758326"/>
              <a:gd name="connsiteY17" fmla="*/ 582376 h 582376"/>
              <a:gd name="connsiteX0" fmla="*/ 8884 w 5800126"/>
              <a:gd name="connsiteY0" fmla="*/ 582376 h 582376"/>
              <a:gd name="connsiteX1" fmla="*/ 217322 w 5800126"/>
              <a:gd name="connsiteY1" fmla="*/ 402312 h 582376"/>
              <a:gd name="connsiteX2" fmla="*/ 929480 w 5800126"/>
              <a:gd name="connsiteY2" fmla="*/ 304381 h 582376"/>
              <a:gd name="connsiteX3" fmla="*/ 2135214 w 5800126"/>
              <a:gd name="connsiteY3" fmla="*/ 78082 h 582376"/>
              <a:gd name="connsiteX4" fmla="*/ 3226077 w 5800126"/>
              <a:gd name="connsiteY4" fmla="*/ 67387 h 582376"/>
              <a:gd name="connsiteX5" fmla="*/ 4332215 w 5800126"/>
              <a:gd name="connsiteY5" fmla="*/ 10394 h 582376"/>
              <a:gd name="connsiteX6" fmla="*/ 5361195 w 5800126"/>
              <a:gd name="connsiteY6" fmla="*/ 5834 h 582376"/>
              <a:gd name="connsiteX7" fmla="*/ 5758326 w 5800126"/>
              <a:gd name="connsiteY7" fmla="*/ 223165 h 582376"/>
              <a:gd name="connsiteX8" fmla="*/ 5800126 w 5800126"/>
              <a:gd name="connsiteY8" fmla="*/ 136449 h 582376"/>
              <a:gd name="connsiteX9" fmla="*/ 5739113 w 5800126"/>
              <a:gd name="connsiteY9" fmla="*/ 413147 h 582376"/>
              <a:gd name="connsiteX10" fmla="*/ 5397109 w 5800126"/>
              <a:gd name="connsiteY10" fmla="*/ 217114 h 582376"/>
              <a:gd name="connsiteX11" fmla="*/ 4698375 w 5800126"/>
              <a:gd name="connsiteY11" fmla="*/ 156495 h 582376"/>
              <a:gd name="connsiteX12" fmla="*/ 3693675 w 5800126"/>
              <a:gd name="connsiteY12" fmla="*/ 172217 h 582376"/>
              <a:gd name="connsiteX13" fmla="*/ 2771699 w 5800126"/>
              <a:gd name="connsiteY13" fmla="*/ 289847 h 582376"/>
              <a:gd name="connsiteX14" fmla="*/ 1706708 w 5800126"/>
              <a:gd name="connsiteY14" fmla="*/ 363810 h 582376"/>
              <a:gd name="connsiteX15" fmla="*/ 1092477 w 5800126"/>
              <a:gd name="connsiteY15" fmla="*/ 414966 h 582376"/>
              <a:gd name="connsiteX16" fmla="*/ 183425 w 5800126"/>
              <a:gd name="connsiteY16" fmla="*/ 527261 h 582376"/>
              <a:gd name="connsiteX17" fmla="*/ 8884 w 5800126"/>
              <a:gd name="connsiteY17" fmla="*/ 582376 h 582376"/>
              <a:gd name="connsiteX0" fmla="*/ 8884 w 5800126"/>
              <a:gd name="connsiteY0" fmla="*/ 582376 h 582376"/>
              <a:gd name="connsiteX1" fmla="*/ 217322 w 5800126"/>
              <a:gd name="connsiteY1" fmla="*/ 402312 h 582376"/>
              <a:gd name="connsiteX2" fmla="*/ 929480 w 5800126"/>
              <a:gd name="connsiteY2" fmla="*/ 304381 h 582376"/>
              <a:gd name="connsiteX3" fmla="*/ 2135214 w 5800126"/>
              <a:gd name="connsiteY3" fmla="*/ 78082 h 582376"/>
              <a:gd name="connsiteX4" fmla="*/ 3226077 w 5800126"/>
              <a:gd name="connsiteY4" fmla="*/ 67387 h 582376"/>
              <a:gd name="connsiteX5" fmla="*/ 4332215 w 5800126"/>
              <a:gd name="connsiteY5" fmla="*/ 10394 h 582376"/>
              <a:gd name="connsiteX6" fmla="*/ 5361195 w 5800126"/>
              <a:gd name="connsiteY6" fmla="*/ 5834 h 582376"/>
              <a:gd name="connsiteX7" fmla="*/ 5595812 w 5800126"/>
              <a:gd name="connsiteY7" fmla="*/ 64036 h 582376"/>
              <a:gd name="connsiteX8" fmla="*/ 5800126 w 5800126"/>
              <a:gd name="connsiteY8" fmla="*/ 136449 h 582376"/>
              <a:gd name="connsiteX9" fmla="*/ 5739113 w 5800126"/>
              <a:gd name="connsiteY9" fmla="*/ 413147 h 582376"/>
              <a:gd name="connsiteX10" fmla="*/ 5397109 w 5800126"/>
              <a:gd name="connsiteY10" fmla="*/ 217114 h 582376"/>
              <a:gd name="connsiteX11" fmla="*/ 4698375 w 5800126"/>
              <a:gd name="connsiteY11" fmla="*/ 156495 h 582376"/>
              <a:gd name="connsiteX12" fmla="*/ 3693675 w 5800126"/>
              <a:gd name="connsiteY12" fmla="*/ 172217 h 582376"/>
              <a:gd name="connsiteX13" fmla="*/ 2771699 w 5800126"/>
              <a:gd name="connsiteY13" fmla="*/ 289847 h 582376"/>
              <a:gd name="connsiteX14" fmla="*/ 1706708 w 5800126"/>
              <a:gd name="connsiteY14" fmla="*/ 363810 h 582376"/>
              <a:gd name="connsiteX15" fmla="*/ 1092477 w 5800126"/>
              <a:gd name="connsiteY15" fmla="*/ 414966 h 582376"/>
              <a:gd name="connsiteX16" fmla="*/ 183425 w 5800126"/>
              <a:gd name="connsiteY16" fmla="*/ 527261 h 582376"/>
              <a:gd name="connsiteX17" fmla="*/ 8884 w 5800126"/>
              <a:gd name="connsiteY17" fmla="*/ 582376 h 58237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595812 w 5800126"/>
              <a:gd name="connsiteY7" fmla="*/ 87976 h 606316"/>
              <a:gd name="connsiteX8" fmla="*/ 5800126 w 5800126"/>
              <a:gd name="connsiteY8" fmla="*/ 160389 h 606316"/>
              <a:gd name="connsiteX9" fmla="*/ 5739113 w 5800126"/>
              <a:gd name="connsiteY9" fmla="*/ 437087 h 606316"/>
              <a:gd name="connsiteX10" fmla="*/ 5397109 w 5800126"/>
              <a:gd name="connsiteY10" fmla="*/ 241054 h 606316"/>
              <a:gd name="connsiteX11" fmla="*/ 4698375 w 5800126"/>
              <a:gd name="connsiteY11" fmla="*/ 180435 h 606316"/>
              <a:gd name="connsiteX12" fmla="*/ 3693675 w 5800126"/>
              <a:gd name="connsiteY12" fmla="*/ 196157 h 606316"/>
              <a:gd name="connsiteX13" fmla="*/ 2771699 w 5800126"/>
              <a:gd name="connsiteY13" fmla="*/ 313787 h 606316"/>
              <a:gd name="connsiteX14" fmla="*/ 1706708 w 5800126"/>
              <a:gd name="connsiteY14" fmla="*/ 387750 h 606316"/>
              <a:gd name="connsiteX15" fmla="*/ 1092477 w 5800126"/>
              <a:gd name="connsiteY15" fmla="*/ 438906 h 606316"/>
              <a:gd name="connsiteX16" fmla="*/ 183425 w 5800126"/>
              <a:gd name="connsiteY16" fmla="*/ 551201 h 606316"/>
              <a:gd name="connsiteX17" fmla="*/ 8884 w 5800126"/>
              <a:gd name="connsiteY17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397109 w 5800126"/>
              <a:gd name="connsiteY11" fmla="*/ 241054 h 606316"/>
              <a:gd name="connsiteX12" fmla="*/ 4698375 w 5800126"/>
              <a:gd name="connsiteY12" fmla="*/ 180435 h 606316"/>
              <a:gd name="connsiteX13" fmla="*/ 3693675 w 5800126"/>
              <a:gd name="connsiteY13" fmla="*/ 196157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4698375 w 5800126"/>
              <a:gd name="connsiteY12" fmla="*/ 180435 h 606316"/>
              <a:gd name="connsiteX13" fmla="*/ 3693675 w 5800126"/>
              <a:gd name="connsiteY13" fmla="*/ 196157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4097211 w 5800126"/>
              <a:gd name="connsiteY12" fmla="*/ 292485 h 606316"/>
              <a:gd name="connsiteX13" fmla="*/ 3693675 w 5800126"/>
              <a:gd name="connsiteY13" fmla="*/ 196157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4097211 w 5800126"/>
              <a:gd name="connsiteY12" fmla="*/ 292485 h 606316"/>
              <a:gd name="connsiteX13" fmla="*/ 2805605 w 5800126"/>
              <a:gd name="connsiteY13" fmla="*/ 190323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3520813 w 5800126"/>
              <a:gd name="connsiteY12" fmla="*/ 255005 h 606316"/>
              <a:gd name="connsiteX13" fmla="*/ 2805605 w 5800126"/>
              <a:gd name="connsiteY13" fmla="*/ 190323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06316 h 606316"/>
              <a:gd name="connsiteX1" fmla="*/ 217322 w 5800126"/>
              <a:gd name="connsiteY1" fmla="*/ 426252 h 606316"/>
              <a:gd name="connsiteX2" fmla="*/ 929480 w 5800126"/>
              <a:gd name="connsiteY2" fmla="*/ 328321 h 606316"/>
              <a:gd name="connsiteX3" fmla="*/ 2135214 w 5800126"/>
              <a:gd name="connsiteY3" fmla="*/ 102022 h 606316"/>
              <a:gd name="connsiteX4" fmla="*/ 3226077 w 5800126"/>
              <a:gd name="connsiteY4" fmla="*/ 91327 h 606316"/>
              <a:gd name="connsiteX5" fmla="*/ 4332215 w 5800126"/>
              <a:gd name="connsiteY5" fmla="*/ 34334 h 606316"/>
              <a:gd name="connsiteX6" fmla="*/ 5268679 w 5800126"/>
              <a:gd name="connsiteY6" fmla="*/ 1222 h 606316"/>
              <a:gd name="connsiteX7" fmla="*/ 5465507 w 5800126"/>
              <a:gd name="connsiteY7" fmla="*/ 66032 h 606316"/>
              <a:gd name="connsiteX8" fmla="*/ 5595812 w 5800126"/>
              <a:gd name="connsiteY8" fmla="*/ 87976 h 606316"/>
              <a:gd name="connsiteX9" fmla="*/ 5800126 w 5800126"/>
              <a:gd name="connsiteY9" fmla="*/ 160389 h 606316"/>
              <a:gd name="connsiteX10" fmla="*/ 5739113 w 5800126"/>
              <a:gd name="connsiteY10" fmla="*/ 437087 h 606316"/>
              <a:gd name="connsiteX11" fmla="*/ 5212434 w 5800126"/>
              <a:gd name="connsiteY11" fmla="*/ 406199 h 606316"/>
              <a:gd name="connsiteX12" fmla="*/ 3520813 w 5800126"/>
              <a:gd name="connsiteY12" fmla="*/ 255005 h 606316"/>
              <a:gd name="connsiteX13" fmla="*/ 2805605 w 5800126"/>
              <a:gd name="connsiteY13" fmla="*/ 190323 h 606316"/>
              <a:gd name="connsiteX14" fmla="*/ 2771699 w 5800126"/>
              <a:gd name="connsiteY14" fmla="*/ 313787 h 606316"/>
              <a:gd name="connsiteX15" fmla="*/ 1706708 w 5800126"/>
              <a:gd name="connsiteY15" fmla="*/ 387750 h 606316"/>
              <a:gd name="connsiteX16" fmla="*/ 1092477 w 5800126"/>
              <a:gd name="connsiteY16" fmla="*/ 438906 h 606316"/>
              <a:gd name="connsiteX17" fmla="*/ 183425 w 5800126"/>
              <a:gd name="connsiteY17" fmla="*/ 551201 h 606316"/>
              <a:gd name="connsiteX18" fmla="*/ 8884 w 5800126"/>
              <a:gd name="connsiteY18" fmla="*/ 606316 h 606316"/>
              <a:gd name="connsiteX0" fmla="*/ 8884 w 5800126"/>
              <a:gd name="connsiteY0" fmla="*/ 653246 h 653246"/>
              <a:gd name="connsiteX1" fmla="*/ 217322 w 5800126"/>
              <a:gd name="connsiteY1" fmla="*/ 473182 h 653246"/>
              <a:gd name="connsiteX2" fmla="*/ 929480 w 5800126"/>
              <a:gd name="connsiteY2" fmla="*/ 375251 h 653246"/>
              <a:gd name="connsiteX3" fmla="*/ 2135214 w 5800126"/>
              <a:gd name="connsiteY3" fmla="*/ 148952 h 653246"/>
              <a:gd name="connsiteX4" fmla="*/ 3083659 w 5800126"/>
              <a:gd name="connsiteY4" fmla="*/ 0 h 653246"/>
              <a:gd name="connsiteX5" fmla="*/ 4332215 w 5800126"/>
              <a:gd name="connsiteY5" fmla="*/ 81264 h 653246"/>
              <a:gd name="connsiteX6" fmla="*/ 5268679 w 5800126"/>
              <a:gd name="connsiteY6" fmla="*/ 48152 h 653246"/>
              <a:gd name="connsiteX7" fmla="*/ 5465507 w 5800126"/>
              <a:gd name="connsiteY7" fmla="*/ 112962 h 653246"/>
              <a:gd name="connsiteX8" fmla="*/ 5595812 w 5800126"/>
              <a:gd name="connsiteY8" fmla="*/ 134906 h 653246"/>
              <a:gd name="connsiteX9" fmla="*/ 5800126 w 5800126"/>
              <a:gd name="connsiteY9" fmla="*/ 207319 h 653246"/>
              <a:gd name="connsiteX10" fmla="*/ 5739113 w 5800126"/>
              <a:gd name="connsiteY10" fmla="*/ 484017 h 653246"/>
              <a:gd name="connsiteX11" fmla="*/ 5212434 w 5800126"/>
              <a:gd name="connsiteY11" fmla="*/ 453129 h 653246"/>
              <a:gd name="connsiteX12" fmla="*/ 3520813 w 5800126"/>
              <a:gd name="connsiteY12" fmla="*/ 301935 h 653246"/>
              <a:gd name="connsiteX13" fmla="*/ 2805605 w 5800126"/>
              <a:gd name="connsiteY13" fmla="*/ 237253 h 653246"/>
              <a:gd name="connsiteX14" fmla="*/ 2771699 w 5800126"/>
              <a:gd name="connsiteY14" fmla="*/ 360717 h 653246"/>
              <a:gd name="connsiteX15" fmla="*/ 1706708 w 5800126"/>
              <a:gd name="connsiteY15" fmla="*/ 434680 h 653246"/>
              <a:gd name="connsiteX16" fmla="*/ 1092477 w 5800126"/>
              <a:gd name="connsiteY16" fmla="*/ 485836 h 653246"/>
              <a:gd name="connsiteX17" fmla="*/ 183425 w 5800126"/>
              <a:gd name="connsiteY17" fmla="*/ 598131 h 653246"/>
              <a:gd name="connsiteX18" fmla="*/ 8884 w 5800126"/>
              <a:gd name="connsiteY18" fmla="*/ 653246 h 653246"/>
              <a:gd name="connsiteX0" fmla="*/ 8884 w 5800126"/>
              <a:gd name="connsiteY0" fmla="*/ 668078 h 668078"/>
              <a:gd name="connsiteX1" fmla="*/ 217322 w 5800126"/>
              <a:gd name="connsiteY1" fmla="*/ 488014 h 668078"/>
              <a:gd name="connsiteX2" fmla="*/ 929480 w 5800126"/>
              <a:gd name="connsiteY2" fmla="*/ 390083 h 668078"/>
              <a:gd name="connsiteX3" fmla="*/ 2135214 w 5800126"/>
              <a:gd name="connsiteY3" fmla="*/ 163784 h 668078"/>
              <a:gd name="connsiteX4" fmla="*/ 3083659 w 5800126"/>
              <a:gd name="connsiteY4" fmla="*/ 14832 h 668078"/>
              <a:gd name="connsiteX5" fmla="*/ 4122408 w 5800126"/>
              <a:gd name="connsiteY5" fmla="*/ 2006 h 668078"/>
              <a:gd name="connsiteX6" fmla="*/ 5268679 w 5800126"/>
              <a:gd name="connsiteY6" fmla="*/ 62984 h 668078"/>
              <a:gd name="connsiteX7" fmla="*/ 5465507 w 5800126"/>
              <a:gd name="connsiteY7" fmla="*/ 127794 h 668078"/>
              <a:gd name="connsiteX8" fmla="*/ 5595812 w 5800126"/>
              <a:gd name="connsiteY8" fmla="*/ 149738 h 668078"/>
              <a:gd name="connsiteX9" fmla="*/ 5800126 w 5800126"/>
              <a:gd name="connsiteY9" fmla="*/ 222151 h 668078"/>
              <a:gd name="connsiteX10" fmla="*/ 5739113 w 5800126"/>
              <a:gd name="connsiteY10" fmla="*/ 498849 h 668078"/>
              <a:gd name="connsiteX11" fmla="*/ 5212434 w 5800126"/>
              <a:gd name="connsiteY11" fmla="*/ 467961 h 668078"/>
              <a:gd name="connsiteX12" fmla="*/ 3520813 w 5800126"/>
              <a:gd name="connsiteY12" fmla="*/ 316767 h 668078"/>
              <a:gd name="connsiteX13" fmla="*/ 2805605 w 5800126"/>
              <a:gd name="connsiteY13" fmla="*/ 252085 h 668078"/>
              <a:gd name="connsiteX14" fmla="*/ 2771699 w 5800126"/>
              <a:gd name="connsiteY14" fmla="*/ 375549 h 668078"/>
              <a:gd name="connsiteX15" fmla="*/ 1706708 w 5800126"/>
              <a:gd name="connsiteY15" fmla="*/ 449512 h 668078"/>
              <a:gd name="connsiteX16" fmla="*/ 1092477 w 5800126"/>
              <a:gd name="connsiteY16" fmla="*/ 500668 h 668078"/>
              <a:gd name="connsiteX17" fmla="*/ 183425 w 5800126"/>
              <a:gd name="connsiteY17" fmla="*/ 612963 h 668078"/>
              <a:gd name="connsiteX18" fmla="*/ 8884 w 5800126"/>
              <a:gd name="connsiteY18" fmla="*/ 668078 h 668078"/>
              <a:gd name="connsiteX0" fmla="*/ 8884 w 5800126"/>
              <a:gd name="connsiteY0" fmla="*/ 732238 h 732238"/>
              <a:gd name="connsiteX1" fmla="*/ 217322 w 5800126"/>
              <a:gd name="connsiteY1" fmla="*/ 552174 h 732238"/>
              <a:gd name="connsiteX2" fmla="*/ 929480 w 5800126"/>
              <a:gd name="connsiteY2" fmla="*/ 454243 h 732238"/>
              <a:gd name="connsiteX3" fmla="*/ 2058108 w 5800126"/>
              <a:gd name="connsiteY3" fmla="*/ 17635 h 732238"/>
              <a:gd name="connsiteX4" fmla="*/ 3083659 w 5800126"/>
              <a:gd name="connsiteY4" fmla="*/ 78992 h 732238"/>
              <a:gd name="connsiteX5" fmla="*/ 4122408 w 5800126"/>
              <a:gd name="connsiteY5" fmla="*/ 66166 h 732238"/>
              <a:gd name="connsiteX6" fmla="*/ 5268679 w 5800126"/>
              <a:gd name="connsiteY6" fmla="*/ 127144 h 732238"/>
              <a:gd name="connsiteX7" fmla="*/ 5465507 w 5800126"/>
              <a:gd name="connsiteY7" fmla="*/ 191954 h 732238"/>
              <a:gd name="connsiteX8" fmla="*/ 5595812 w 5800126"/>
              <a:gd name="connsiteY8" fmla="*/ 213898 h 732238"/>
              <a:gd name="connsiteX9" fmla="*/ 5800126 w 5800126"/>
              <a:gd name="connsiteY9" fmla="*/ 286311 h 732238"/>
              <a:gd name="connsiteX10" fmla="*/ 5739113 w 5800126"/>
              <a:gd name="connsiteY10" fmla="*/ 563009 h 732238"/>
              <a:gd name="connsiteX11" fmla="*/ 5212434 w 5800126"/>
              <a:gd name="connsiteY11" fmla="*/ 532121 h 732238"/>
              <a:gd name="connsiteX12" fmla="*/ 3520813 w 5800126"/>
              <a:gd name="connsiteY12" fmla="*/ 380927 h 732238"/>
              <a:gd name="connsiteX13" fmla="*/ 2805605 w 5800126"/>
              <a:gd name="connsiteY13" fmla="*/ 316245 h 732238"/>
              <a:gd name="connsiteX14" fmla="*/ 2771699 w 5800126"/>
              <a:gd name="connsiteY14" fmla="*/ 439709 h 732238"/>
              <a:gd name="connsiteX15" fmla="*/ 1706708 w 5800126"/>
              <a:gd name="connsiteY15" fmla="*/ 513672 h 732238"/>
              <a:gd name="connsiteX16" fmla="*/ 1092477 w 5800126"/>
              <a:gd name="connsiteY16" fmla="*/ 564828 h 732238"/>
              <a:gd name="connsiteX17" fmla="*/ 183425 w 5800126"/>
              <a:gd name="connsiteY17" fmla="*/ 677123 h 732238"/>
              <a:gd name="connsiteX18" fmla="*/ 8884 w 5800126"/>
              <a:gd name="connsiteY18" fmla="*/ 732238 h 732238"/>
              <a:gd name="connsiteX0" fmla="*/ 87074 w 5703775"/>
              <a:gd name="connsiteY0" fmla="*/ 677123 h 677160"/>
              <a:gd name="connsiteX1" fmla="*/ 120971 w 5703775"/>
              <a:gd name="connsiteY1" fmla="*/ 552174 h 677160"/>
              <a:gd name="connsiteX2" fmla="*/ 833129 w 5703775"/>
              <a:gd name="connsiteY2" fmla="*/ 454243 h 677160"/>
              <a:gd name="connsiteX3" fmla="*/ 1961757 w 5703775"/>
              <a:gd name="connsiteY3" fmla="*/ 17635 h 677160"/>
              <a:gd name="connsiteX4" fmla="*/ 2987308 w 5703775"/>
              <a:gd name="connsiteY4" fmla="*/ 78992 h 677160"/>
              <a:gd name="connsiteX5" fmla="*/ 4026057 w 5703775"/>
              <a:gd name="connsiteY5" fmla="*/ 66166 h 677160"/>
              <a:gd name="connsiteX6" fmla="*/ 5172328 w 5703775"/>
              <a:gd name="connsiteY6" fmla="*/ 127144 h 677160"/>
              <a:gd name="connsiteX7" fmla="*/ 5369156 w 5703775"/>
              <a:gd name="connsiteY7" fmla="*/ 191954 h 677160"/>
              <a:gd name="connsiteX8" fmla="*/ 5499461 w 5703775"/>
              <a:gd name="connsiteY8" fmla="*/ 213898 h 677160"/>
              <a:gd name="connsiteX9" fmla="*/ 5703775 w 5703775"/>
              <a:gd name="connsiteY9" fmla="*/ 286311 h 677160"/>
              <a:gd name="connsiteX10" fmla="*/ 5642762 w 5703775"/>
              <a:gd name="connsiteY10" fmla="*/ 563009 h 677160"/>
              <a:gd name="connsiteX11" fmla="*/ 5116083 w 5703775"/>
              <a:gd name="connsiteY11" fmla="*/ 532121 h 677160"/>
              <a:gd name="connsiteX12" fmla="*/ 3424462 w 5703775"/>
              <a:gd name="connsiteY12" fmla="*/ 380927 h 677160"/>
              <a:gd name="connsiteX13" fmla="*/ 2709254 w 5703775"/>
              <a:gd name="connsiteY13" fmla="*/ 316245 h 677160"/>
              <a:gd name="connsiteX14" fmla="*/ 2675348 w 5703775"/>
              <a:gd name="connsiteY14" fmla="*/ 439709 h 677160"/>
              <a:gd name="connsiteX15" fmla="*/ 1610357 w 5703775"/>
              <a:gd name="connsiteY15" fmla="*/ 513672 h 677160"/>
              <a:gd name="connsiteX16" fmla="*/ 996126 w 5703775"/>
              <a:gd name="connsiteY16" fmla="*/ 564828 h 677160"/>
              <a:gd name="connsiteX17" fmla="*/ 87074 w 5703775"/>
              <a:gd name="connsiteY17" fmla="*/ 677123 h 677160"/>
              <a:gd name="connsiteX0" fmla="*/ 1149 w 5617850"/>
              <a:gd name="connsiteY0" fmla="*/ 677123 h 677160"/>
              <a:gd name="connsiteX1" fmla="*/ 747204 w 5617850"/>
              <a:gd name="connsiteY1" fmla="*/ 454243 h 677160"/>
              <a:gd name="connsiteX2" fmla="*/ 1875832 w 5617850"/>
              <a:gd name="connsiteY2" fmla="*/ 17635 h 677160"/>
              <a:gd name="connsiteX3" fmla="*/ 2901383 w 5617850"/>
              <a:gd name="connsiteY3" fmla="*/ 78992 h 677160"/>
              <a:gd name="connsiteX4" fmla="*/ 3940132 w 5617850"/>
              <a:gd name="connsiteY4" fmla="*/ 66166 h 677160"/>
              <a:gd name="connsiteX5" fmla="*/ 5086403 w 5617850"/>
              <a:gd name="connsiteY5" fmla="*/ 127144 h 677160"/>
              <a:gd name="connsiteX6" fmla="*/ 5283231 w 5617850"/>
              <a:gd name="connsiteY6" fmla="*/ 191954 h 677160"/>
              <a:gd name="connsiteX7" fmla="*/ 5413536 w 5617850"/>
              <a:gd name="connsiteY7" fmla="*/ 213898 h 677160"/>
              <a:gd name="connsiteX8" fmla="*/ 5617850 w 5617850"/>
              <a:gd name="connsiteY8" fmla="*/ 286311 h 677160"/>
              <a:gd name="connsiteX9" fmla="*/ 5556837 w 5617850"/>
              <a:gd name="connsiteY9" fmla="*/ 563009 h 677160"/>
              <a:gd name="connsiteX10" fmla="*/ 5030158 w 5617850"/>
              <a:gd name="connsiteY10" fmla="*/ 532121 h 677160"/>
              <a:gd name="connsiteX11" fmla="*/ 3338537 w 5617850"/>
              <a:gd name="connsiteY11" fmla="*/ 380927 h 677160"/>
              <a:gd name="connsiteX12" fmla="*/ 2623329 w 5617850"/>
              <a:gd name="connsiteY12" fmla="*/ 316245 h 677160"/>
              <a:gd name="connsiteX13" fmla="*/ 2589423 w 5617850"/>
              <a:gd name="connsiteY13" fmla="*/ 439709 h 677160"/>
              <a:gd name="connsiteX14" fmla="*/ 1524432 w 5617850"/>
              <a:gd name="connsiteY14" fmla="*/ 513672 h 677160"/>
              <a:gd name="connsiteX15" fmla="*/ 910201 w 5617850"/>
              <a:gd name="connsiteY15" fmla="*/ 564828 h 677160"/>
              <a:gd name="connsiteX16" fmla="*/ 1149 w 5617850"/>
              <a:gd name="connsiteY16" fmla="*/ 677123 h 677160"/>
              <a:gd name="connsiteX0" fmla="*/ 223917 w 4931566"/>
              <a:gd name="connsiteY0" fmla="*/ 564828 h 566371"/>
              <a:gd name="connsiteX1" fmla="*/ 60920 w 4931566"/>
              <a:gd name="connsiteY1" fmla="*/ 454243 h 566371"/>
              <a:gd name="connsiteX2" fmla="*/ 1189548 w 4931566"/>
              <a:gd name="connsiteY2" fmla="*/ 17635 h 566371"/>
              <a:gd name="connsiteX3" fmla="*/ 2215099 w 4931566"/>
              <a:gd name="connsiteY3" fmla="*/ 78992 h 566371"/>
              <a:gd name="connsiteX4" fmla="*/ 3253848 w 4931566"/>
              <a:gd name="connsiteY4" fmla="*/ 66166 h 566371"/>
              <a:gd name="connsiteX5" fmla="*/ 4400119 w 4931566"/>
              <a:gd name="connsiteY5" fmla="*/ 127144 h 566371"/>
              <a:gd name="connsiteX6" fmla="*/ 4596947 w 4931566"/>
              <a:gd name="connsiteY6" fmla="*/ 191954 h 566371"/>
              <a:gd name="connsiteX7" fmla="*/ 4727252 w 4931566"/>
              <a:gd name="connsiteY7" fmla="*/ 213898 h 566371"/>
              <a:gd name="connsiteX8" fmla="*/ 4931566 w 4931566"/>
              <a:gd name="connsiteY8" fmla="*/ 286311 h 566371"/>
              <a:gd name="connsiteX9" fmla="*/ 4870553 w 4931566"/>
              <a:gd name="connsiteY9" fmla="*/ 563009 h 566371"/>
              <a:gd name="connsiteX10" fmla="*/ 4343874 w 4931566"/>
              <a:gd name="connsiteY10" fmla="*/ 532121 h 566371"/>
              <a:gd name="connsiteX11" fmla="*/ 2652253 w 4931566"/>
              <a:gd name="connsiteY11" fmla="*/ 380927 h 566371"/>
              <a:gd name="connsiteX12" fmla="*/ 1937045 w 4931566"/>
              <a:gd name="connsiteY12" fmla="*/ 316245 h 566371"/>
              <a:gd name="connsiteX13" fmla="*/ 1903139 w 4931566"/>
              <a:gd name="connsiteY13" fmla="*/ 439709 h 566371"/>
              <a:gd name="connsiteX14" fmla="*/ 838148 w 4931566"/>
              <a:gd name="connsiteY14" fmla="*/ 513672 h 566371"/>
              <a:gd name="connsiteX15" fmla="*/ 223917 w 4931566"/>
              <a:gd name="connsiteY15" fmla="*/ 564828 h 566371"/>
              <a:gd name="connsiteX0" fmla="*/ 72973 w 4780622"/>
              <a:gd name="connsiteY0" fmla="*/ 582107 h 611202"/>
              <a:gd name="connsiteX1" fmla="*/ 119238 w 4780622"/>
              <a:gd name="connsiteY1" fmla="*/ 45723 h 611202"/>
              <a:gd name="connsiteX2" fmla="*/ 1038604 w 4780622"/>
              <a:gd name="connsiteY2" fmla="*/ 34914 h 611202"/>
              <a:gd name="connsiteX3" fmla="*/ 2064155 w 4780622"/>
              <a:gd name="connsiteY3" fmla="*/ 96271 h 611202"/>
              <a:gd name="connsiteX4" fmla="*/ 3102904 w 4780622"/>
              <a:gd name="connsiteY4" fmla="*/ 83445 h 611202"/>
              <a:gd name="connsiteX5" fmla="*/ 4249175 w 4780622"/>
              <a:gd name="connsiteY5" fmla="*/ 144423 h 611202"/>
              <a:gd name="connsiteX6" fmla="*/ 4446003 w 4780622"/>
              <a:gd name="connsiteY6" fmla="*/ 209233 h 611202"/>
              <a:gd name="connsiteX7" fmla="*/ 4576308 w 4780622"/>
              <a:gd name="connsiteY7" fmla="*/ 231177 h 611202"/>
              <a:gd name="connsiteX8" fmla="*/ 4780622 w 4780622"/>
              <a:gd name="connsiteY8" fmla="*/ 303590 h 611202"/>
              <a:gd name="connsiteX9" fmla="*/ 4719609 w 4780622"/>
              <a:gd name="connsiteY9" fmla="*/ 580288 h 611202"/>
              <a:gd name="connsiteX10" fmla="*/ 4192930 w 4780622"/>
              <a:gd name="connsiteY10" fmla="*/ 549400 h 611202"/>
              <a:gd name="connsiteX11" fmla="*/ 2501309 w 4780622"/>
              <a:gd name="connsiteY11" fmla="*/ 398206 h 611202"/>
              <a:gd name="connsiteX12" fmla="*/ 1786101 w 4780622"/>
              <a:gd name="connsiteY12" fmla="*/ 333524 h 611202"/>
              <a:gd name="connsiteX13" fmla="*/ 1752195 w 4780622"/>
              <a:gd name="connsiteY13" fmla="*/ 456988 h 611202"/>
              <a:gd name="connsiteX14" fmla="*/ 687204 w 4780622"/>
              <a:gd name="connsiteY14" fmla="*/ 530951 h 611202"/>
              <a:gd name="connsiteX15" fmla="*/ 72973 w 4780622"/>
              <a:gd name="connsiteY15" fmla="*/ 582107 h 611202"/>
              <a:gd name="connsiteX0" fmla="*/ 72973 w 4780622"/>
              <a:gd name="connsiteY0" fmla="*/ 595616 h 624711"/>
              <a:gd name="connsiteX1" fmla="*/ 119238 w 4780622"/>
              <a:gd name="connsiteY1" fmla="*/ 59232 h 624711"/>
              <a:gd name="connsiteX2" fmla="*/ 1325847 w 4780622"/>
              <a:gd name="connsiteY2" fmla="*/ 15526 h 624711"/>
              <a:gd name="connsiteX3" fmla="*/ 2064155 w 4780622"/>
              <a:gd name="connsiteY3" fmla="*/ 109780 h 624711"/>
              <a:gd name="connsiteX4" fmla="*/ 3102904 w 4780622"/>
              <a:gd name="connsiteY4" fmla="*/ 96954 h 624711"/>
              <a:gd name="connsiteX5" fmla="*/ 4249175 w 4780622"/>
              <a:gd name="connsiteY5" fmla="*/ 157932 h 624711"/>
              <a:gd name="connsiteX6" fmla="*/ 4446003 w 4780622"/>
              <a:gd name="connsiteY6" fmla="*/ 222742 h 624711"/>
              <a:gd name="connsiteX7" fmla="*/ 4576308 w 4780622"/>
              <a:gd name="connsiteY7" fmla="*/ 244686 h 624711"/>
              <a:gd name="connsiteX8" fmla="*/ 4780622 w 4780622"/>
              <a:gd name="connsiteY8" fmla="*/ 317099 h 624711"/>
              <a:gd name="connsiteX9" fmla="*/ 4719609 w 4780622"/>
              <a:gd name="connsiteY9" fmla="*/ 593797 h 624711"/>
              <a:gd name="connsiteX10" fmla="*/ 4192930 w 4780622"/>
              <a:gd name="connsiteY10" fmla="*/ 562909 h 624711"/>
              <a:gd name="connsiteX11" fmla="*/ 2501309 w 4780622"/>
              <a:gd name="connsiteY11" fmla="*/ 411715 h 624711"/>
              <a:gd name="connsiteX12" fmla="*/ 1786101 w 4780622"/>
              <a:gd name="connsiteY12" fmla="*/ 347033 h 624711"/>
              <a:gd name="connsiteX13" fmla="*/ 1752195 w 4780622"/>
              <a:gd name="connsiteY13" fmla="*/ 470497 h 624711"/>
              <a:gd name="connsiteX14" fmla="*/ 687204 w 4780622"/>
              <a:gd name="connsiteY14" fmla="*/ 544460 h 624711"/>
              <a:gd name="connsiteX15" fmla="*/ 72973 w 4780622"/>
              <a:gd name="connsiteY15" fmla="*/ 595616 h 624711"/>
              <a:gd name="connsiteX0" fmla="*/ 109689 w 4751180"/>
              <a:gd name="connsiteY0" fmla="*/ 146609 h 593797"/>
              <a:gd name="connsiteX1" fmla="*/ 89796 w 4751180"/>
              <a:gd name="connsiteY1" fmla="*/ 59232 h 593797"/>
              <a:gd name="connsiteX2" fmla="*/ 1296405 w 4751180"/>
              <a:gd name="connsiteY2" fmla="*/ 15526 h 593797"/>
              <a:gd name="connsiteX3" fmla="*/ 2034713 w 4751180"/>
              <a:gd name="connsiteY3" fmla="*/ 109780 h 593797"/>
              <a:gd name="connsiteX4" fmla="*/ 3073462 w 4751180"/>
              <a:gd name="connsiteY4" fmla="*/ 96954 h 593797"/>
              <a:gd name="connsiteX5" fmla="*/ 4219733 w 4751180"/>
              <a:gd name="connsiteY5" fmla="*/ 157932 h 593797"/>
              <a:gd name="connsiteX6" fmla="*/ 4416561 w 4751180"/>
              <a:gd name="connsiteY6" fmla="*/ 222742 h 593797"/>
              <a:gd name="connsiteX7" fmla="*/ 4546866 w 4751180"/>
              <a:gd name="connsiteY7" fmla="*/ 244686 h 593797"/>
              <a:gd name="connsiteX8" fmla="*/ 4751180 w 4751180"/>
              <a:gd name="connsiteY8" fmla="*/ 317099 h 593797"/>
              <a:gd name="connsiteX9" fmla="*/ 4690167 w 4751180"/>
              <a:gd name="connsiteY9" fmla="*/ 593797 h 593797"/>
              <a:gd name="connsiteX10" fmla="*/ 4163488 w 4751180"/>
              <a:gd name="connsiteY10" fmla="*/ 562909 h 593797"/>
              <a:gd name="connsiteX11" fmla="*/ 2471867 w 4751180"/>
              <a:gd name="connsiteY11" fmla="*/ 411715 h 593797"/>
              <a:gd name="connsiteX12" fmla="*/ 1756659 w 4751180"/>
              <a:gd name="connsiteY12" fmla="*/ 347033 h 593797"/>
              <a:gd name="connsiteX13" fmla="*/ 1722753 w 4751180"/>
              <a:gd name="connsiteY13" fmla="*/ 470497 h 593797"/>
              <a:gd name="connsiteX14" fmla="*/ 657762 w 4751180"/>
              <a:gd name="connsiteY14" fmla="*/ 544460 h 593797"/>
              <a:gd name="connsiteX15" fmla="*/ 109689 w 4751180"/>
              <a:gd name="connsiteY15" fmla="*/ 146609 h 593797"/>
              <a:gd name="connsiteX0" fmla="*/ 103127 w 4744618"/>
              <a:gd name="connsiteY0" fmla="*/ 146609 h 593797"/>
              <a:gd name="connsiteX1" fmla="*/ 83234 w 4744618"/>
              <a:gd name="connsiteY1" fmla="*/ 59232 h 593797"/>
              <a:gd name="connsiteX2" fmla="*/ 1289843 w 4744618"/>
              <a:gd name="connsiteY2" fmla="*/ 15526 h 593797"/>
              <a:gd name="connsiteX3" fmla="*/ 2028151 w 4744618"/>
              <a:gd name="connsiteY3" fmla="*/ 109780 h 593797"/>
              <a:gd name="connsiteX4" fmla="*/ 3066900 w 4744618"/>
              <a:gd name="connsiteY4" fmla="*/ 96954 h 593797"/>
              <a:gd name="connsiteX5" fmla="*/ 4213171 w 4744618"/>
              <a:gd name="connsiteY5" fmla="*/ 157932 h 593797"/>
              <a:gd name="connsiteX6" fmla="*/ 4409999 w 4744618"/>
              <a:gd name="connsiteY6" fmla="*/ 222742 h 593797"/>
              <a:gd name="connsiteX7" fmla="*/ 4540304 w 4744618"/>
              <a:gd name="connsiteY7" fmla="*/ 244686 h 593797"/>
              <a:gd name="connsiteX8" fmla="*/ 4744618 w 4744618"/>
              <a:gd name="connsiteY8" fmla="*/ 317099 h 593797"/>
              <a:gd name="connsiteX9" fmla="*/ 4683605 w 4744618"/>
              <a:gd name="connsiteY9" fmla="*/ 593797 h 593797"/>
              <a:gd name="connsiteX10" fmla="*/ 4156926 w 4744618"/>
              <a:gd name="connsiteY10" fmla="*/ 562909 h 593797"/>
              <a:gd name="connsiteX11" fmla="*/ 2465305 w 4744618"/>
              <a:gd name="connsiteY11" fmla="*/ 411715 h 593797"/>
              <a:gd name="connsiteX12" fmla="*/ 1750097 w 4744618"/>
              <a:gd name="connsiteY12" fmla="*/ 347033 h 593797"/>
              <a:gd name="connsiteX13" fmla="*/ 1716191 w 4744618"/>
              <a:gd name="connsiteY13" fmla="*/ 470497 h 593797"/>
              <a:gd name="connsiteX14" fmla="*/ 510855 w 4744618"/>
              <a:gd name="connsiteY14" fmla="*/ 247573 h 593797"/>
              <a:gd name="connsiteX15" fmla="*/ 103127 w 4744618"/>
              <a:gd name="connsiteY15" fmla="*/ 146609 h 593797"/>
              <a:gd name="connsiteX0" fmla="*/ 103127 w 4744618"/>
              <a:gd name="connsiteY0" fmla="*/ 146609 h 593797"/>
              <a:gd name="connsiteX1" fmla="*/ 83234 w 4744618"/>
              <a:gd name="connsiteY1" fmla="*/ 59232 h 593797"/>
              <a:gd name="connsiteX2" fmla="*/ 1289843 w 4744618"/>
              <a:gd name="connsiteY2" fmla="*/ 15526 h 593797"/>
              <a:gd name="connsiteX3" fmla="*/ 2028151 w 4744618"/>
              <a:gd name="connsiteY3" fmla="*/ 109780 h 593797"/>
              <a:gd name="connsiteX4" fmla="*/ 3066900 w 4744618"/>
              <a:gd name="connsiteY4" fmla="*/ 96954 h 593797"/>
              <a:gd name="connsiteX5" fmla="*/ 4213171 w 4744618"/>
              <a:gd name="connsiteY5" fmla="*/ 157932 h 593797"/>
              <a:gd name="connsiteX6" fmla="*/ 4409999 w 4744618"/>
              <a:gd name="connsiteY6" fmla="*/ 222742 h 593797"/>
              <a:gd name="connsiteX7" fmla="*/ 4540304 w 4744618"/>
              <a:gd name="connsiteY7" fmla="*/ 244686 h 593797"/>
              <a:gd name="connsiteX8" fmla="*/ 4744618 w 4744618"/>
              <a:gd name="connsiteY8" fmla="*/ 317099 h 593797"/>
              <a:gd name="connsiteX9" fmla="*/ 4683605 w 4744618"/>
              <a:gd name="connsiteY9" fmla="*/ 593797 h 593797"/>
              <a:gd name="connsiteX10" fmla="*/ 4156926 w 4744618"/>
              <a:gd name="connsiteY10" fmla="*/ 562909 h 593797"/>
              <a:gd name="connsiteX11" fmla="*/ 2465305 w 4744618"/>
              <a:gd name="connsiteY11" fmla="*/ 411715 h 593797"/>
              <a:gd name="connsiteX12" fmla="*/ 1750097 w 4744618"/>
              <a:gd name="connsiteY12" fmla="*/ 347033 h 593797"/>
              <a:gd name="connsiteX13" fmla="*/ 1104097 w 4744618"/>
              <a:gd name="connsiteY13" fmla="*/ 296262 h 593797"/>
              <a:gd name="connsiteX14" fmla="*/ 510855 w 4744618"/>
              <a:gd name="connsiteY14" fmla="*/ 247573 h 593797"/>
              <a:gd name="connsiteX15" fmla="*/ 103127 w 4744618"/>
              <a:gd name="connsiteY15" fmla="*/ 146609 h 593797"/>
              <a:gd name="connsiteX0" fmla="*/ 123300 w 4736202"/>
              <a:gd name="connsiteY0" fmla="*/ 203632 h 593797"/>
              <a:gd name="connsiteX1" fmla="*/ 74818 w 4736202"/>
              <a:gd name="connsiteY1" fmla="*/ 59232 h 593797"/>
              <a:gd name="connsiteX2" fmla="*/ 1281427 w 4736202"/>
              <a:gd name="connsiteY2" fmla="*/ 15526 h 593797"/>
              <a:gd name="connsiteX3" fmla="*/ 2019735 w 4736202"/>
              <a:gd name="connsiteY3" fmla="*/ 109780 h 593797"/>
              <a:gd name="connsiteX4" fmla="*/ 3058484 w 4736202"/>
              <a:gd name="connsiteY4" fmla="*/ 96954 h 593797"/>
              <a:gd name="connsiteX5" fmla="*/ 4204755 w 4736202"/>
              <a:gd name="connsiteY5" fmla="*/ 157932 h 593797"/>
              <a:gd name="connsiteX6" fmla="*/ 4401583 w 4736202"/>
              <a:gd name="connsiteY6" fmla="*/ 222742 h 593797"/>
              <a:gd name="connsiteX7" fmla="*/ 4531888 w 4736202"/>
              <a:gd name="connsiteY7" fmla="*/ 244686 h 593797"/>
              <a:gd name="connsiteX8" fmla="*/ 4736202 w 4736202"/>
              <a:gd name="connsiteY8" fmla="*/ 317099 h 593797"/>
              <a:gd name="connsiteX9" fmla="*/ 4675189 w 4736202"/>
              <a:gd name="connsiteY9" fmla="*/ 593797 h 593797"/>
              <a:gd name="connsiteX10" fmla="*/ 4148510 w 4736202"/>
              <a:gd name="connsiteY10" fmla="*/ 562909 h 593797"/>
              <a:gd name="connsiteX11" fmla="*/ 2456889 w 4736202"/>
              <a:gd name="connsiteY11" fmla="*/ 411715 h 593797"/>
              <a:gd name="connsiteX12" fmla="*/ 1741681 w 4736202"/>
              <a:gd name="connsiteY12" fmla="*/ 347033 h 593797"/>
              <a:gd name="connsiteX13" fmla="*/ 1095681 w 4736202"/>
              <a:gd name="connsiteY13" fmla="*/ 296262 h 593797"/>
              <a:gd name="connsiteX14" fmla="*/ 502439 w 4736202"/>
              <a:gd name="connsiteY14" fmla="*/ 247573 h 593797"/>
              <a:gd name="connsiteX15" fmla="*/ 123300 w 4736202"/>
              <a:gd name="connsiteY15" fmla="*/ 203632 h 593797"/>
              <a:gd name="connsiteX0" fmla="*/ 40867 w 4653769"/>
              <a:gd name="connsiteY0" fmla="*/ 239392 h 629557"/>
              <a:gd name="connsiteX1" fmla="*/ 119373 w 4653769"/>
              <a:gd name="connsiteY1" fmla="*/ 41975 h 629557"/>
              <a:gd name="connsiteX2" fmla="*/ 1198994 w 4653769"/>
              <a:gd name="connsiteY2" fmla="*/ 51286 h 629557"/>
              <a:gd name="connsiteX3" fmla="*/ 1937302 w 4653769"/>
              <a:gd name="connsiteY3" fmla="*/ 145540 h 629557"/>
              <a:gd name="connsiteX4" fmla="*/ 2976051 w 4653769"/>
              <a:gd name="connsiteY4" fmla="*/ 132714 h 629557"/>
              <a:gd name="connsiteX5" fmla="*/ 4122322 w 4653769"/>
              <a:gd name="connsiteY5" fmla="*/ 193692 h 629557"/>
              <a:gd name="connsiteX6" fmla="*/ 4319150 w 4653769"/>
              <a:gd name="connsiteY6" fmla="*/ 258502 h 629557"/>
              <a:gd name="connsiteX7" fmla="*/ 4449455 w 4653769"/>
              <a:gd name="connsiteY7" fmla="*/ 280446 h 629557"/>
              <a:gd name="connsiteX8" fmla="*/ 4653769 w 4653769"/>
              <a:gd name="connsiteY8" fmla="*/ 352859 h 629557"/>
              <a:gd name="connsiteX9" fmla="*/ 4592756 w 4653769"/>
              <a:gd name="connsiteY9" fmla="*/ 629557 h 629557"/>
              <a:gd name="connsiteX10" fmla="*/ 4066077 w 4653769"/>
              <a:gd name="connsiteY10" fmla="*/ 598669 h 629557"/>
              <a:gd name="connsiteX11" fmla="*/ 2374456 w 4653769"/>
              <a:gd name="connsiteY11" fmla="*/ 447475 h 629557"/>
              <a:gd name="connsiteX12" fmla="*/ 1659248 w 4653769"/>
              <a:gd name="connsiteY12" fmla="*/ 382793 h 629557"/>
              <a:gd name="connsiteX13" fmla="*/ 1013248 w 4653769"/>
              <a:gd name="connsiteY13" fmla="*/ 332022 h 629557"/>
              <a:gd name="connsiteX14" fmla="*/ 420006 w 4653769"/>
              <a:gd name="connsiteY14" fmla="*/ 283333 h 629557"/>
              <a:gd name="connsiteX15" fmla="*/ 40867 w 4653769"/>
              <a:gd name="connsiteY15" fmla="*/ 239392 h 629557"/>
              <a:gd name="connsiteX0" fmla="*/ 13144 w 4626046"/>
              <a:gd name="connsiteY0" fmla="*/ 239392 h 629557"/>
              <a:gd name="connsiteX1" fmla="*/ 91650 w 4626046"/>
              <a:gd name="connsiteY1" fmla="*/ 41975 h 629557"/>
              <a:gd name="connsiteX2" fmla="*/ 1171271 w 4626046"/>
              <a:gd name="connsiteY2" fmla="*/ 51286 h 629557"/>
              <a:gd name="connsiteX3" fmla="*/ 1909579 w 4626046"/>
              <a:gd name="connsiteY3" fmla="*/ 145540 h 629557"/>
              <a:gd name="connsiteX4" fmla="*/ 2948328 w 4626046"/>
              <a:gd name="connsiteY4" fmla="*/ 132714 h 629557"/>
              <a:gd name="connsiteX5" fmla="*/ 4094599 w 4626046"/>
              <a:gd name="connsiteY5" fmla="*/ 193692 h 629557"/>
              <a:gd name="connsiteX6" fmla="*/ 4291427 w 4626046"/>
              <a:gd name="connsiteY6" fmla="*/ 258502 h 629557"/>
              <a:gd name="connsiteX7" fmla="*/ 4421732 w 4626046"/>
              <a:gd name="connsiteY7" fmla="*/ 280446 h 629557"/>
              <a:gd name="connsiteX8" fmla="*/ 4626046 w 4626046"/>
              <a:gd name="connsiteY8" fmla="*/ 352859 h 629557"/>
              <a:gd name="connsiteX9" fmla="*/ 4565033 w 4626046"/>
              <a:gd name="connsiteY9" fmla="*/ 629557 h 629557"/>
              <a:gd name="connsiteX10" fmla="*/ 4038354 w 4626046"/>
              <a:gd name="connsiteY10" fmla="*/ 598669 h 629557"/>
              <a:gd name="connsiteX11" fmla="*/ 2346733 w 4626046"/>
              <a:gd name="connsiteY11" fmla="*/ 447475 h 629557"/>
              <a:gd name="connsiteX12" fmla="*/ 1631525 w 4626046"/>
              <a:gd name="connsiteY12" fmla="*/ 382793 h 629557"/>
              <a:gd name="connsiteX13" fmla="*/ 985525 w 4626046"/>
              <a:gd name="connsiteY13" fmla="*/ 332022 h 629557"/>
              <a:gd name="connsiteX14" fmla="*/ 392283 w 4626046"/>
              <a:gd name="connsiteY14" fmla="*/ 283333 h 629557"/>
              <a:gd name="connsiteX15" fmla="*/ 13144 w 4626046"/>
              <a:gd name="connsiteY15" fmla="*/ 239392 h 629557"/>
              <a:gd name="connsiteX0" fmla="*/ 17159 w 4595759"/>
              <a:gd name="connsiteY0" fmla="*/ 233214 h 629557"/>
              <a:gd name="connsiteX1" fmla="*/ 61363 w 4595759"/>
              <a:gd name="connsiteY1" fmla="*/ 41975 h 629557"/>
              <a:gd name="connsiteX2" fmla="*/ 1140984 w 4595759"/>
              <a:gd name="connsiteY2" fmla="*/ 51286 h 629557"/>
              <a:gd name="connsiteX3" fmla="*/ 1879292 w 4595759"/>
              <a:gd name="connsiteY3" fmla="*/ 145540 h 629557"/>
              <a:gd name="connsiteX4" fmla="*/ 2918041 w 4595759"/>
              <a:gd name="connsiteY4" fmla="*/ 132714 h 629557"/>
              <a:gd name="connsiteX5" fmla="*/ 4064312 w 4595759"/>
              <a:gd name="connsiteY5" fmla="*/ 193692 h 629557"/>
              <a:gd name="connsiteX6" fmla="*/ 4261140 w 4595759"/>
              <a:gd name="connsiteY6" fmla="*/ 258502 h 629557"/>
              <a:gd name="connsiteX7" fmla="*/ 4391445 w 4595759"/>
              <a:gd name="connsiteY7" fmla="*/ 280446 h 629557"/>
              <a:gd name="connsiteX8" fmla="*/ 4595759 w 4595759"/>
              <a:gd name="connsiteY8" fmla="*/ 352859 h 629557"/>
              <a:gd name="connsiteX9" fmla="*/ 4534746 w 4595759"/>
              <a:gd name="connsiteY9" fmla="*/ 629557 h 629557"/>
              <a:gd name="connsiteX10" fmla="*/ 4008067 w 4595759"/>
              <a:gd name="connsiteY10" fmla="*/ 598669 h 629557"/>
              <a:gd name="connsiteX11" fmla="*/ 2316446 w 4595759"/>
              <a:gd name="connsiteY11" fmla="*/ 447475 h 629557"/>
              <a:gd name="connsiteX12" fmla="*/ 1601238 w 4595759"/>
              <a:gd name="connsiteY12" fmla="*/ 382793 h 629557"/>
              <a:gd name="connsiteX13" fmla="*/ 955238 w 4595759"/>
              <a:gd name="connsiteY13" fmla="*/ 332022 h 629557"/>
              <a:gd name="connsiteX14" fmla="*/ 361996 w 4595759"/>
              <a:gd name="connsiteY14" fmla="*/ 283333 h 629557"/>
              <a:gd name="connsiteX15" fmla="*/ 17159 w 4595759"/>
              <a:gd name="connsiteY15" fmla="*/ 233214 h 629557"/>
              <a:gd name="connsiteX0" fmla="*/ 17159 w 4595759"/>
              <a:gd name="connsiteY0" fmla="*/ 233214 h 882899"/>
              <a:gd name="connsiteX1" fmla="*/ 61363 w 4595759"/>
              <a:gd name="connsiteY1" fmla="*/ 41975 h 882899"/>
              <a:gd name="connsiteX2" fmla="*/ 1140984 w 4595759"/>
              <a:gd name="connsiteY2" fmla="*/ 51286 h 882899"/>
              <a:gd name="connsiteX3" fmla="*/ 1879292 w 4595759"/>
              <a:gd name="connsiteY3" fmla="*/ 145540 h 882899"/>
              <a:gd name="connsiteX4" fmla="*/ 2918041 w 4595759"/>
              <a:gd name="connsiteY4" fmla="*/ 132714 h 882899"/>
              <a:gd name="connsiteX5" fmla="*/ 4064312 w 4595759"/>
              <a:gd name="connsiteY5" fmla="*/ 193692 h 882899"/>
              <a:gd name="connsiteX6" fmla="*/ 4261140 w 4595759"/>
              <a:gd name="connsiteY6" fmla="*/ 258502 h 882899"/>
              <a:gd name="connsiteX7" fmla="*/ 4391445 w 4595759"/>
              <a:gd name="connsiteY7" fmla="*/ 280446 h 882899"/>
              <a:gd name="connsiteX8" fmla="*/ 4595759 w 4595759"/>
              <a:gd name="connsiteY8" fmla="*/ 352859 h 882899"/>
              <a:gd name="connsiteX9" fmla="*/ 4392946 w 4595759"/>
              <a:gd name="connsiteY9" fmla="*/ 882899 h 882899"/>
              <a:gd name="connsiteX10" fmla="*/ 4008067 w 4595759"/>
              <a:gd name="connsiteY10" fmla="*/ 598669 h 882899"/>
              <a:gd name="connsiteX11" fmla="*/ 2316446 w 4595759"/>
              <a:gd name="connsiteY11" fmla="*/ 447475 h 882899"/>
              <a:gd name="connsiteX12" fmla="*/ 1601238 w 4595759"/>
              <a:gd name="connsiteY12" fmla="*/ 382793 h 882899"/>
              <a:gd name="connsiteX13" fmla="*/ 955238 w 4595759"/>
              <a:gd name="connsiteY13" fmla="*/ 332022 h 882899"/>
              <a:gd name="connsiteX14" fmla="*/ 361996 w 4595759"/>
              <a:gd name="connsiteY14" fmla="*/ 283333 h 882899"/>
              <a:gd name="connsiteX15" fmla="*/ 17159 w 4595759"/>
              <a:gd name="connsiteY15" fmla="*/ 233214 h 882899"/>
              <a:gd name="connsiteX0" fmla="*/ 17159 w 4530837"/>
              <a:gd name="connsiteY0" fmla="*/ 233214 h 882899"/>
              <a:gd name="connsiteX1" fmla="*/ 61363 w 4530837"/>
              <a:gd name="connsiteY1" fmla="*/ 41975 h 882899"/>
              <a:gd name="connsiteX2" fmla="*/ 1140984 w 4530837"/>
              <a:gd name="connsiteY2" fmla="*/ 51286 h 882899"/>
              <a:gd name="connsiteX3" fmla="*/ 1879292 w 4530837"/>
              <a:gd name="connsiteY3" fmla="*/ 145540 h 882899"/>
              <a:gd name="connsiteX4" fmla="*/ 2918041 w 4530837"/>
              <a:gd name="connsiteY4" fmla="*/ 132714 h 882899"/>
              <a:gd name="connsiteX5" fmla="*/ 4064312 w 4530837"/>
              <a:gd name="connsiteY5" fmla="*/ 193692 h 882899"/>
              <a:gd name="connsiteX6" fmla="*/ 4261140 w 4530837"/>
              <a:gd name="connsiteY6" fmla="*/ 258502 h 882899"/>
              <a:gd name="connsiteX7" fmla="*/ 4391445 w 4530837"/>
              <a:gd name="connsiteY7" fmla="*/ 280446 h 882899"/>
              <a:gd name="connsiteX8" fmla="*/ 4530837 w 4530837"/>
              <a:gd name="connsiteY8" fmla="*/ 326494 h 882899"/>
              <a:gd name="connsiteX9" fmla="*/ 4392946 w 4530837"/>
              <a:gd name="connsiteY9" fmla="*/ 882899 h 882899"/>
              <a:gd name="connsiteX10" fmla="*/ 4008067 w 4530837"/>
              <a:gd name="connsiteY10" fmla="*/ 598669 h 882899"/>
              <a:gd name="connsiteX11" fmla="*/ 2316446 w 4530837"/>
              <a:gd name="connsiteY11" fmla="*/ 447475 h 882899"/>
              <a:gd name="connsiteX12" fmla="*/ 1601238 w 4530837"/>
              <a:gd name="connsiteY12" fmla="*/ 382793 h 882899"/>
              <a:gd name="connsiteX13" fmla="*/ 955238 w 4530837"/>
              <a:gd name="connsiteY13" fmla="*/ 332022 h 882899"/>
              <a:gd name="connsiteX14" fmla="*/ 361996 w 4530837"/>
              <a:gd name="connsiteY14" fmla="*/ 283333 h 882899"/>
              <a:gd name="connsiteX15" fmla="*/ 17159 w 4530837"/>
              <a:gd name="connsiteY15" fmla="*/ 233214 h 882899"/>
              <a:gd name="connsiteX0" fmla="*/ 17159 w 4530837"/>
              <a:gd name="connsiteY0" fmla="*/ 233214 h 882899"/>
              <a:gd name="connsiteX1" fmla="*/ 61363 w 4530837"/>
              <a:gd name="connsiteY1" fmla="*/ 41975 h 882899"/>
              <a:gd name="connsiteX2" fmla="*/ 1140984 w 4530837"/>
              <a:gd name="connsiteY2" fmla="*/ 51286 h 882899"/>
              <a:gd name="connsiteX3" fmla="*/ 1879292 w 4530837"/>
              <a:gd name="connsiteY3" fmla="*/ 145540 h 882899"/>
              <a:gd name="connsiteX4" fmla="*/ 2918041 w 4530837"/>
              <a:gd name="connsiteY4" fmla="*/ 132714 h 882899"/>
              <a:gd name="connsiteX5" fmla="*/ 4064312 w 4530837"/>
              <a:gd name="connsiteY5" fmla="*/ 193692 h 882899"/>
              <a:gd name="connsiteX6" fmla="*/ 4261140 w 4530837"/>
              <a:gd name="connsiteY6" fmla="*/ 258502 h 882899"/>
              <a:gd name="connsiteX7" fmla="*/ 4391445 w 4530837"/>
              <a:gd name="connsiteY7" fmla="*/ 280446 h 882899"/>
              <a:gd name="connsiteX8" fmla="*/ 4530837 w 4530837"/>
              <a:gd name="connsiteY8" fmla="*/ 326494 h 882899"/>
              <a:gd name="connsiteX9" fmla="*/ 4392946 w 4530837"/>
              <a:gd name="connsiteY9" fmla="*/ 882899 h 882899"/>
              <a:gd name="connsiteX10" fmla="*/ 3946269 w 4530837"/>
              <a:gd name="connsiteY10" fmla="*/ 788910 h 882899"/>
              <a:gd name="connsiteX11" fmla="*/ 2316446 w 4530837"/>
              <a:gd name="connsiteY11" fmla="*/ 447475 h 882899"/>
              <a:gd name="connsiteX12" fmla="*/ 1601238 w 4530837"/>
              <a:gd name="connsiteY12" fmla="*/ 382793 h 882899"/>
              <a:gd name="connsiteX13" fmla="*/ 955238 w 4530837"/>
              <a:gd name="connsiteY13" fmla="*/ 332022 h 882899"/>
              <a:gd name="connsiteX14" fmla="*/ 361996 w 4530837"/>
              <a:gd name="connsiteY14" fmla="*/ 283333 h 882899"/>
              <a:gd name="connsiteX15" fmla="*/ 17159 w 4530837"/>
              <a:gd name="connsiteY15" fmla="*/ 233214 h 882899"/>
              <a:gd name="connsiteX0" fmla="*/ 17159 w 4530837"/>
              <a:gd name="connsiteY0" fmla="*/ 233214 h 882899"/>
              <a:gd name="connsiteX1" fmla="*/ 61363 w 4530837"/>
              <a:gd name="connsiteY1" fmla="*/ 41975 h 882899"/>
              <a:gd name="connsiteX2" fmla="*/ 1140984 w 4530837"/>
              <a:gd name="connsiteY2" fmla="*/ 51286 h 882899"/>
              <a:gd name="connsiteX3" fmla="*/ 1879292 w 4530837"/>
              <a:gd name="connsiteY3" fmla="*/ 145540 h 882899"/>
              <a:gd name="connsiteX4" fmla="*/ 2918041 w 4530837"/>
              <a:gd name="connsiteY4" fmla="*/ 132714 h 882899"/>
              <a:gd name="connsiteX5" fmla="*/ 4064312 w 4530837"/>
              <a:gd name="connsiteY5" fmla="*/ 193692 h 882899"/>
              <a:gd name="connsiteX6" fmla="*/ 4261140 w 4530837"/>
              <a:gd name="connsiteY6" fmla="*/ 258502 h 882899"/>
              <a:gd name="connsiteX7" fmla="*/ 4391445 w 4530837"/>
              <a:gd name="connsiteY7" fmla="*/ 280446 h 882899"/>
              <a:gd name="connsiteX8" fmla="*/ 4530837 w 4530837"/>
              <a:gd name="connsiteY8" fmla="*/ 326494 h 882899"/>
              <a:gd name="connsiteX9" fmla="*/ 4392946 w 4530837"/>
              <a:gd name="connsiteY9" fmla="*/ 882899 h 882899"/>
              <a:gd name="connsiteX10" fmla="*/ 3946269 w 4530837"/>
              <a:gd name="connsiteY10" fmla="*/ 788910 h 882899"/>
              <a:gd name="connsiteX11" fmla="*/ 2316446 w 4530837"/>
              <a:gd name="connsiteY11" fmla="*/ 447475 h 882899"/>
              <a:gd name="connsiteX12" fmla="*/ 1601238 w 4530837"/>
              <a:gd name="connsiteY12" fmla="*/ 382793 h 882899"/>
              <a:gd name="connsiteX13" fmla="*/ 902589 w 4530837"/>
              <a:gd name="connsiteY13" fmla="*/ 174084 h 882899"/>
              <a:gd name="connsiteX14" fmla="*/ 361996 w 4530837"/>
              <a:gd name="connsiteY14" fmla="*/ 283333 h 882899"/>
              <a:gd name="connsiteX15" fmla="*/ 17159 w 4530837"/>
              <a:gd name="connsiteY15" fmla="*/ 233214 h 882899"/>
              <a:gd name="connsiteX0" fmla="*/ 17159 w 4530837"/>
              <a:gd name="connsiteY0" fmla="*/ 233214 h 882899"/>
              <a:gd name="connsiteX1" fmla="*/ 61363 w 4530837"/>
              <a:gd name="connsiteY1" fmla="*/ 41975 h 882899"/>
              <a:gd name="connsiteX2" fmla="*/ 1140984 w 4530837"/>
              <a:gd name="connsiteY2" fmla="*/ 51286 h 882899"/>
              <a:gd name="connsiteX3" fmla="*/ 1879292 w 4530837"/>
              <a:gd name="connsiteY3" fmla="*/ 145540 h 882899"/>
              <a:gd name="connsiteX4" fmla="*/ 2918041 w 4530837"/>
              <a:gd name="connsiteY4" fmla="*/ 132714 h 882899"/>
              <a:gd name="connsiteX5" fmla="*/ 4064312 w 4530837"/>
              <a:gd name="connsiteY5" fmla="*/ 193692 h 882899"/>
              <a:gd name="connsiteX6" fmla="*/ 4261140 w 4530837"/>
              <a:gd name="connsiteY6" fmla="*/ 258502 h 882899"/>
              <a:gd name="connsiteX7" fmla="*/ 4391445 w 4530837"/>
              <a:gd name="connsiteY7" fmla="*/ 280446 h 882899"/>
              <a:gd name="connsiteX8" fmla="*/ 4530837 w 4530837"/>
              <a:gd name="connsiteY8" fmla="*/ 326494 h 882899"/>
              <a:gd name="connsiteX9" fmla="*/ 4392946 w 4530837"/>
              <a:gd name="connsiteY9" fmla="*/ 882899 h 882899"/>
              <a:gd name="connsiteX10" fmla="*/ 3946269 w 4530837"/>
              <a:gd name="connsiteY10" fmla="*/ 788910 h 882899"/>
              <a:gd name="connsiteX11" fmla="*/ 2316446 w 4530837"/>
              <a:gd name="connsiteY11" fmla="*/ 447475 h 882899"/>
              <a:gd name="connsiteX12" fmla="*/ 1651437 w 4530837"/>
              <a:gd name="connsiteY12" fmla="*/ 261371 h 882899"/>
              <a:gd name="connsiteX13" fmla="*/ 902589 w 4530837"/>
              <a:gd name="connsiteY13" fmla="*/ 174084 h 882899"/>
              <a:gd name="connsiteX14" fmla="*/ 361996 w 4530837"/>
              <a:gd name="connsiteY14" fmla="*/ 283333 h 882899"/>
              <a:gd name="connsiteX15" fmla="*/ 17159 w 4530837"/>
              <a:gd name="connsiteY15" fmla="*/ 233214 h 882899"/>
              <a:gd name="connsiteX0" fmla="*/ 17159 w 4530837"/>
              <a:gd name="connsiteY0" fmla="*/ 233214 h 882899"/>
              <a:gd name="connsiteX1" fmla="*/ 61363 w 4530837"/>
              <a:gd name="connsiteY1" fmla="*/ 41975 h 882899"/>
              <a:gd name="connsiteX2" fmla="*/ 1140984 w 4530837"/>
              <a:gd name="connsiteY2" fmla="*/ 51286 h 882899"/>
              <a:gd name="connsiteX3" fmla="*/ 1879292 w 4530837"/>
              <a:gd name="connsiteY3" fmla="*/ 145540 h 882899"/>
              <a:gd name="connsiteX4" fmla="*/ 2918041 w 4530837"/>
              <a:gd name="connsiteY4" fmla="*/ 132714 h 882899"/>
              <a:gd name="connsiteX5" fmla="*/ 4064312 w 4530837"/>
              <a:gd name="connsiteY5" fmla="*/ 193692 h 882899"/>
              <a:gd name="connsiteX6" fmla="*/ 4261140 w 4530837"/>
              <a:gd name="connsiteY6" fmla="*/ 258502 h 882899"/>
              <a:gd name="connsiteX7" fmla="*/ 4391445 w 4530837"/>
              <a:gd name="connsiteY7" fmla="*/ 280446 h 882899"/>
              <a:gd name="connsiteX8" fmla="*/ 4530837 w 4530837"/>
              <a:gd name="connsiteY8" fmla="*/ 326494 h 882899"/>
              <a:gd name="connsiteX9" fmla="*/ 4392946 w 4530837"/>
              <a:gd name="connsiteY9" fmla="*/ 882899 h 882899"/>
              <a:gd name="connsiteX10" fmla="*/ 3946269 w 4530837"/>
              <a:gd name="connsiteY10" fmla="*/ 788910 h 882899"/>
              <a:gd name="connsiteX11" fmla="*/ 2380386 w 4530837"/>
              <a:gd name="connsiteY11" fmla="*/ 362096 h 882899"/>
              <a:gd name="connsiteX12" fmla="*/ 1651437 w 4530837"/>
              <a:gd name="connsiteY12" fmla="*/ 261371 h 882899"/>
              <a:gd name="connsiteX13" fmla="*/ 902589 w 4530837"/>
              <a:gd name="connsiteY13" fmla="*/ 174084 h 882899"/>
              <a:gd name="connsiteX14" fmla="*/ 361996 w 4530837"/>
              <a:gd name="connsiteY14" fmla="*/ 283333 h 882899"/>
              <a:gd name="connsiteX15" fmla="*/ 17159 w 4530837"/>
              <a:gd name="connsiteY15" fmla="*/ 233214 h 882899"/>
              <a:gd name="connsiteX0" fmla="*/ 9325 w 4523003"/>
              <a:gd name="connsiteY0" fmla="*/ 233214 h 882899"/>
              <a:gd name="connsiteX1" fmla="*/ 53529 w 4523003"/>
              <a:gd name="connsiteY1" fmla="*/ 41975 h 882899"/>
              <a:gd name="connsiteX2" fmla="*/ 1133150 w 4523003"/>
              <a:gd name="connsiteY2" fmla="*/ 51286 h 882899"/>
              <a:gd name="connsiteX3" fmla="*/ 1871458 w 4523003"/>
              <a:gd name="connsiteY3" fmla="*/ 145540 h 882899"/>
              <a:gd name="connsiteX4" fmla="*/ 2910207 w 4523003"/>
              <a:gd name="connsiteY4" fmla="*/ 132714 h 882899"/>
              <a:gd name="connsiteX5" fmla="*/ 4056478 w 4523003"/>
              <a:gd name="connsiteY5" fmla="*/ 193692 h 882899"/>
              <a:gd name="connsiteX6" fmla="*/ 4253306 w 4523003"/>
              <a:gd name="connsiteY6" fmla="*/ 258502 h 882899"/>
              <a:gd name="connsiteX7" fmla="*/ 4383611 w 4523003"/>
              <a:gd name="connsiteY7" fmla="*/ 280446 h 882899"/>
              <a:gd name="connsiteX8" fmla="*/ 4523003 w 4523003"/>
              <a:gd name="connsiteY8" fmla="*/ 326494 h 882899"/>
              <a:gd name="connsiteX9" fmla="*/ 4385112 w 4523003"/>
              <a:gd name="connsiteY9" fmla="*/ 882899 h 882899"/>
              <a:gd name="connsiteX10" fmla="*/ 3938435 w 4523003"/>
              <a:gd name="connsiteY10" fmla="*/ 788910 h 882899"/>
              <a:gd name="connsiteX11" fmla="*/ 2372552 w 4523003"/>
              <a:gd name="connsiteY11" fmla="*/ 362096 h 882899"/>
              <a:gd name="connsiteX12" fmla="*/ 1643603 w 4523003"/>
              <a:gd name="connsiteY12" fmla="*/ 261371 h 882899"/>
              <a:gd name="connsiteX13" fmla="*/ 894755 w 4523003"/>
              <a:gd name="connsiteY13" fmla="*/ 174084 h 882899"/>
              <a:gd name="connsiteX14" fmla="*/ 239404 w 4523003"/>
              <a:gd name="connsiteY14" fmla="*/ 141138 h 882899"/>
              <a:gd name="connsiteX15" fmla="*/ 9325 w 4523003"/>
              <a:gd name="connsiteY15" fmla="*/ 233214 h 882899"/>
              <a:gd name="connsiteX0" fmla="*/ 239403 w 4523002"/>
              <a:gd name="connsiteY0" fmla="*/ 107350 h 849111"/>
              <a:gd name="connsiteX1" fmla="*/ 53528 w 4523002"/>
              <a:gd name="connsiteY1" fmla="*/ 8187 h 849111"/>
              <a:gd name="connsiteX2" fmla="*/ 1133149 w 4523002"/>
              <a:gd name="connsiteY2" fmla="*/ 17498 h 849111"/>
              <a:gd name="connsiteX3" fmla="*/ 1871457 w 4523002"/>
              <a:gd name="connsiteY3" fmla="*/ 111752 h 849111"/>
              <a:gd name="connsiteX4" fmla="*/ 2910206 w 4523002"/>
              <a:gd name="connsiteY4" fmla="*/ 98926 h 849111"/>
              <a:gd name="connsiteX5" fmla="*/ 4056477 w 4523002"/>
              <a:gd name="connsiteY5" fmla="*/ 159904 h 849111"/>
              <a:gd name="connsiteX6" fmla="*/ 4253305 w 4523002"/>
              <a:gd name="connsiteY6" fmla="*/ 224714 h 849111"/>
              <a:gd name="connsiteX7" fmla="*/ 4383610 w 4523002"/>
              <a:gd name="connsiteY7" fmla="*/ 246658 h 849111"/>
              <a:gd name="connsiteX8" fmla="*/ 4523002 w 4523002"/>
              <a:gd name="connsiteY8" fmla="*/ 292706 h 849111"/>
              <a:gd name="connsiteX9" fmla="*/ 4385111 w 4523002"/>
              <a:gd name="connsiteY9" fmla="*/ 849111 h 849111"/>
              <a:gd name="connsiteX10" fmla="*/ 3938434 w 4523002"/>
              <a:gd name="connsiteY10" fmla="*/ 755122 h 849111"/>
              <a:gd name="connsiteX11" fmla="*/ 2372551 w 4523002"/>
              <a:gd name="connsiteY11" fmla="*/ 328308 h 849111"/>
              <a:gd name="connsiteX12" fmla="*/ 1643602 w 4523002"/>
              <a:gd name="connsiteY12" fmla="*/ 227583 h 849111"/>
              <a:gd name="connsiteX13" fmla="*/ 894754 w 4523002"/>
              <a:gd name="connsiteY13" fmla="*/ 140296 h 849111"/>
              <a:gd name="connsiteX14" fmla="*/ 239403 w 4523002"/>
              <a:gd name="connsiteY14" fmla="*/ 107350 h 849111"/>
              <a:gd name="connsiteX0" fmla="*/ 239403 w 4523002"/>
              <a:gd name="connsiteY0" fmla="*/ 107350 h 849111"/>
              <a:gd name="connsiteX1" fmla="*/ 53528 w 4523002"/>
              <a:gd name="connsiteY1" fmla="*/ 8187 h 849111"/>
              <a:gd name="connsiteX2" fmla="*/ 1133149 w 4523002"/>
              <a:gd name="connsiteY2" fmla="*/ 17498 h 849111"/>
              <a:gd name="connsiteX3" fmla="*/ 1871457 w 4523002"/>
              <a:gd name="connsiteY3" fmla="*/ 111752 h 849111"/>
              <a:gd name="connsiteX4" fmla="*/ 2910206 w 4523002"/>
              <a:gd name="connsiteY4" fmla="*/ 98926 h 849111"/>
              <a:gd name="connsiteX5" fmla="*/ 4056477 w 4523002"/>
              <a:gd name="connsiteY5" fmla="*/ 159904 h 849111"/>
              <a:gd name="connsiteX6" fmla="*/ 4253305 w 4523002"/>
              <a:gd name="connsiteY6" fmla="*/ 224714 h 849111"/>
              <a:gd name="connsiteX7" fmla="*/ 4383610 w 4523002"/>
              <a:gd name="connsiteY7" fmla="*/ 246658 h 849111"/>
              <a:gd name="connsiteX8" fmla="*/ 4523002 w 4523002"/>
              <a:gd name="connsiteY8" fmla="*/ 292706 h 849111"/>
              <a:gd name="connsiteX9" fmla="*/ 4385111 w 4523002"/>
              <a:gd name="connsiteY9" fmla="*/ 849111 h 849111"/>
              <a:gd name="connsiteX10" fmla="*/ 3938434 w 4523002"/>
              <a:gd name="connsiteY10" fmla="*/ 755122 h 849111"/>
              <a:gd name="connsiteX11" fmla="*/ 2372551 w 4523002"/>
              <a:gd name="connsiteY11" fmla="*/ 328308 h 849111"/>
              <a:gd name="connsiteX12" fmla="*/ 1643602 w 4523002"/>
              <a:gd name="connsiteY12" fmla="*/ 227583 h 849111"/>
              <a:gd name="connsiteX13" fmla="*/ 894754 w 4523002"/>
              <a:gd name="connsiteY13" fmla="*/ 140296 h 849111"/>
              <a:gd name="connsiteX14" fmla="*/ 45587 w 4523002"/>
              <a:gd name="connsiteY14" fmla="*/ 124606 h 849111"/>
              <a:gd name="connsiteX15" fmla="*/ 239403 w 4523002"/>
              <a:gd name="connsiteY15" fmla="*/ 107350 h 849111"/>
              <a:gd name="connsiteX0" fmla="*/ 278297 w 4561896"/>
              <a:gd name="connsiteY0" fmla="*/ 128157 h 869918"/>
              <a:gd name="connsiteX1" fmla="*/ 47044 w 4561896"/>
              <a:gd name="connsiteY1" fmla="*/ 4263 h 869918"/>
              <a:gd name="connsiteX2" fmla="*/ 1172043 w 4561896"/>
              <a:gd name="connsiteY2" fmla="*/ 38305 h 869918"/>
              <a:gd name="connsiteX3" fmla="*/ 1910351 w 4561896"/>
              <a:gd name="connsiteY3" fmla="*/ 132559 h 869918"/>
              <a:gd name="connsiteX4" fmla="*/ 2949100 w 4561896"/>
              <a:gd name="connsiteY4" fmla="*/ 119733 h 869918"/>
              <a:gd name="connsiteX5" fmla="*/ 4095371 w 4561896"/>
              <a:gd name="connsiteY5" fmla="*/ 180711 h 869918"/>
              <a:gd name="connsiteX6" fmla="*/ 4292199 w 4561896"/>
              <a:gd name="connsiteY6" fmla="*/ 245521 h 869918"/>
              <a:gd name="connsiteX7" fmla="*/ 4422504 w 4561896"/>
              <a:gd name="connsiteY7" fmla="*/ 267465 h 869918"/>
              <a:gd name="connsiteX8" fmla="*/ 4561896 w 4561896"/>
              <a:gd name="connsiteY8" fmla="*/ 313513 h 869918"/>
              <a:gd name="connsiteX9" fmla="*/ 4424005 w 4561896"/>
              <a:gd name="connsiteY9" fmla="*/ 869918 h 869918"/>
              <a:gd name="connsiteX10" fmla="*/ 3977328 w 4561896"/>
              <a:gd name="connsiteY10" fmla="*/ 775929 h 869918"/>
              <a:gd name="connsiteX11" fmla="*/ 2411445 w 4561896"/>
              <a:gd name="connsiteY11" fmla="*/ 349115 h 869918"/>
              <a:gd name="connsiteX12" fmla="*/ 1682496 w 4561896"/>
              <a:gd name="connsiteY12" fmla="*/ 248390 h 869918"/>
              <a:gd name="connsiteX13" fmla="*/ 933648 w 4561896"/>
              <a:gd name="connsiteY13" fmla="*/ 161103 h 869918"/>
              <a:gd name="connsiteX14" fmla="*/ 84481 w 4561896"/>
              <a:gd name="connsiteY14" fmla="*/ 145413 h 869918"/>
              <a:gd name="connsiteX15" fmla="*/ 278297 w 4561896"/>
              <a:gd name="connsiteY15" fmla="*/ 128157 h 869918"/>
              <a:gd name="connsiteX0" fmla="*/ 165745 w 4588466"/>
              <a:gd name="connsiteY0" fmla="*/ 130482 h 869918"/>
              <a:gd name="connsiteX1" fmla="*/ 73614 w 4588466"/>
              <a:gd name="connsiteY1" fmla="*/ 4263 h 869918"/>
              <a:gd name="connsiteX2" fmla="*/ 1198613 w 4588466"/>
              <a:gd name="connsiteY2" fmla="*/ 38305 h 869918"/>
              <a:gd name="connsiteX3" fmla="*/ 1936921 w 4588466"/>
              <a:gd name="connsiteY3" fmla="*/ 132559 h 869918"/>
              <a:gd name="connsiteX4" fmla="*/ 2975670 w 4588466"/>
              <a:gd name="connsiteY4" fmla="*/ 119733 h 869918"/>
              <a:gd name="connsiteX5" fmla="*/ 4121941 w 4588466"/>
              <a:gd name="connsiteY5" fmla="*/ 180711 h 869918"/>
              <a:gd name="connsiteX6" fmla="*/ 4318769 w 4588466"/>
              <a:gd name="connsiteY6" fmla="*/ 245521 h 869918"/>
              <a:gd name="connsiteX7" fmla="*/ 4449074 w 4588466"/>
              <a:gd name="connsiteY7" fmla="*/ 267465 h 869918"/>
              <a:gd name="connsiteX8" fmla="*/ 4588466 w 4588466"/>
              <a:gd name="connsiteY8" fmla="*/ 313513 h 869918"/>
              <a:gd name="connsiteX9" fmla="*/ 4450575 w 4588466"/>
              <a:gd name="connsiteY9" fmla="*/ 869918 h 869918"/>
              <a:gd name="connsiteX10" fmla="*/ 4003898 w 4588466"/>
              <a:gd name="connsiteY10" fmla="*/ 775929 h 869918"/>
              <a:gd name="connsiteX11" fmla="*/ 2438015 w 4588466"/>
              <a:gd name="connsiteY11" fmla="*/ 349115 h 869918"/>
              <a:gd name="connsiteX12" fmla="*/ 1709066 w 4588466"/>
              <a:gd name="connsiteY12" fmla="*/ 248390 h 869918"/>
              <a:gd name="connsiteX13" fmla="*/ 960218 w 4588466"/>
              <a:gd name="connsiteY13" fmla="*/ 161103 h 869918"/>
              <a:gd name="connsiteX14" fmla="*/ 111051 w 4588466"/>
              <a:gd name="connsiteY14" fmla="*/ 145413 h 869918"/>
              <a:gd name="connsiteX15" fmla="*/ 165745 w 4588466"/>
              <a:gd name="connsiteY15" fmla="*/ 130482 h 869918"/>
              <a:gd name="connsiteX0" fmla="*/ 149097 w 4571818"/>
              <a:gd name="connsiteY0" fmla="*/ 130482 h 869918"/>
              <a:gd name="connsiteX1" fmla="*/ 56966 w 4571818"/>
              <a:gd name="connsiteY1" fmla="*/ 4263 h 869918"/>
              <a:gd name="connsiteX2" fmla="*/ 1181965 w 4571818"/>
              <a:gd name="connsiteY2" fmla="*/ 38305 h 869918"/>
              <a:gd name="connsiteX3" fmla="*/ 1920273 w 4571818"/>
              <a:gd name="connsiteY3" fmla="*/ 132559 h 869918"/>
              <a:gd name="connsiteX4" fmla="*/ 2959022 w 4571818"/>
              <a:gd name="connsiteY4" fmla="*/ 119733 h 869918"/>
              <a:gd name="connsiteX5" fmla="*/ 4105293 w 4571818"/>
              <a:gd name="connsiteY5" fmla="*/ 180711 h 869918"/>
              <a:gd name="connsiteX6" fmla="*/ 4302121 w 4571818"/>
              <a:gd name="connsiteY6" fmla="*/ 245521 h 869918"/>
              <a:gd name="connsiteX7" fmla="*/ 4432426 w 4571818"/>
              <a:gd name="connsiteY7" fmla="*/ 267465 h 869918"/>
              <a:gd name="connsiteX8" fmla="*/ 4571818 w 4571818"/>
              <a:gd name="connsiteY8" fmla="*/ 313513 h 869918"/>
              <a:gd name="connsiteX9" fmla="*/ 4433927 w 4571818"/>
              <a:gd name="connsiteY9" fmla="*/ 869918 h 869918"/>
              <a:gd name="connsiteX10" fmla="*/ 3987250 w 4571818"/>
              <a:gd name="connsiteY10" fmla="*/ 775929 h 869918"/>
              <a:gd name="connsiteX11" fmla="*/ 2421367 w 4571818"/>
              <a:gd name="connsiteY11" fmla="*/ 349115 h 869918"/>
              <a:gd name="connsiteX12" fmla="*/ 1692418 w 4571818"/>
              <a:gd name="connsiteY12" fmla="*/ 248390 h 869918"/>
              <a:gd name="connsiteX13" fmla="*/ 943570 w 4571818"/>
              <a:gd name="connsiteY13" fmla="*/ 161103 h 869918"/>
              <a:gd name="connsiteX14" fmla="*/ 94403 w 4571818"/>
              <a:gd name="connsiteY14" fmla="*/ 145413 h 869918"/>
              <a:gd name="connsiteX15" fmla="*/ 149097 w 4571818"/>
              <a:gd name="connsiteY15" fmla="*/ 130482 h 869918"/>
              <a:gd name="connsiteX0" fmla="*/ 103860 w 4526581"/>
              <a:gd name="connsiteY0" fmla="*/ 126048 h 865484"/>
              <a:gd name="connsiteX1" fmla="*/ 70357 w 4526581"/>
              <a:gd name="connsiteY1" fmla="*/ 4732 h 865484"/>
              <a:gd name="connsiteX2" fmla="*/ 1136728 w 4526581"/>
              <a:gd name="connsiteY2" fmla="*/ 33871 h 865484"/>
              <a:gd name="connsiteX3" fmla="*/ 1875036 w 4526581"/>
              <a:gd name="connsiteY3" fmla="*/ 128125 h 865484"/>
              <a:gd name="connsiteX4" fmla="*/ 2913785 w 4526581"/>
              <a:gd name="connsiteY4" fmla="*/ 115299 h 865484"/>
              <a:gd name="connsiteX5" fmla="*/ 4060056 w 4526581"/>
              <a:gd name="connsiteY5" fmla="*/ 176277 h 865484"/>
              <a:gd name="connsiteX6" fmla="*/ 4256884 w 4526581"/>
              <a:gd name="connsiteY6" fmla="*/ 241087 h 865484"/>
              <a:gd name="connsiteX7" fmla="*/ 4387189 w 4526581"/>
              <a:gd name="connsiteY7" fmla="*/ 263031 h 865484"/>
              <a:gd name="connsiteX8" fmla="*/ 4526581 w 4526581"/>
              <a:gd name="connsiteY8" fmla="*/ 309079 h 865484"/>
              <a:gd name="connsiteX9" fmla="*/ 4388690 w 4526581"/>
              <a:gd name="connsiteY9" fmla="*/ 865484 h 865484"/>
              <a:gd name="connsiteX10" fmla="*/ 3942013 w 4526581"/>
              <a:gd name="connsiteY10" fmla="*/ 771495 h 865484"/>
              <a:gd name="connsiteX11" fmla="*/ 2376130 w 4526581"/>
              <a:gd name="connsiteY11" fmla="*/ 344681 h 865484"/>
              <a:gd name="connsiteX12" fmla="*/ 1647181 w 4526581"/>
              <a:gd name="connsiteY12" fmla="*/ 243956 h 865484"/>
              <a:gd name="connsiteX13" fmla="*/ 898333 w 4526581"/>
              <a:gd name="connsiteY13" fmla="*/ 156669 h 865484"/>
              <a:gd name="connsiteX14" fmla="*/ 49166 w 4526581"/>
              <a:gd name="connsiteY14" fmla="*/ 140979 h 865484"/>
              <a:gd name="connsiteX15" fmla="*/ 103860 w 4526581"/>
              <a:gd name="connsiteY15" fmla="*/ 126048 h 865484"/>
              <a:gd name="connsiteX0" fmla="*/ 103860 w 4526581"/>
              <a:gd name="connsiteY0" fmla="*/ 126048 h 865484"/>
              <a:gd name="connsiteX1" fmla="*/ 70357 w 4526581"/>
              <a:gd name="connsiteY1" fmla="*/ 4732 h 865484"/>
              <a:gd name="connsiteX2" fmla="*/ 1136728 w 4526581"/>
              <a:gd name="connsiteY2" fmla="*/ 33871 h 865484"/>
              <a:gd name="connsiteX3" fmla="*/ 1875036 w 4526581"/>
              <a:gd name="connsiteY3" fmla="*/ 128125 h 865484"/>
              <a:gd name="connsiteX4" fmla="*/ 2913785 w 4526581"/>
              <a:gd name="connsiteY4" fmla="*/ 115299 h 865484"/>
              <a:gd name="connsiteX5" fmla="*/ 4060056 w 4526581"/>
              <a:gd name="connsiteY5" fmla="*/ 176277 h 865484"/>
              <a:gd name="connsiteX6" fmla="*/ 4256884 w 4526581"/>
              <a:gd name="connsiteY6" fmla="*/ 241087 h 865484"/>
              <a:gd name="connsiteX7" fmla="*/ 4387189 w 4526581"/>
              <a:gd name="connsiteY7" fmla="*/ 263031 h 865484"/>
              <a:gd name="connsiteX8" fmla="*/ 4526581 w 4526581"/>
              <a:gd name="connsiteY8" fmla="*/ 309079 h 865484"/>
              <a:gd name="connsiteX9" fmla="*/ 4388690 w 4526581"/>
              <a:gd name="connsiteY9" fmla="*/ 865484 h 865484"/>
              <a:gd name="connsiteX10" fmla="*/ 3942013 w 4526581"/>
              <a:gd name="connsiteY10" fmla="*/ 771495 h 865484"/>
              <a:gd name="connsiteX11" fmla="*/ 2376130 w 4526581"/>
              <a:gd name="connsiteY11" fmla="*/ 344681 h 865484"/>
              <a:gd name="connsiteX12" fmla="*/ 1647181 w 4526581"/>
              <a:gd name="connsiteY12" fmla="*/ 243956 h 865484"/>
              <a:gd name="connsiteX13" fmla="*/ 898333 w 4526581"/>
              <a:gd name="connsiteY13" fmla="*/ 156669 h 865484"/>
              <a:gd name="connsiteX14" fmla="*/ 71520 w 4526581"/>
              <a:gd name="connsiteY14" fmla="*/ 184722 h 865484"/>
              <a:gd name="connsiteX15" fmla="*/ 49166 w 4526581"/>
              <a:gd name="connsiteY15" fmla="*/ 140979 h 865484"/>
              <a:gd name="connsiteX16" fmla="*/ 103860 w 4526581"/>
              <a:gd name="connsiteY16" fmla="*/ 126048 h 865484"/>
              <a:gd name="connsiteX0" fmla="*/ 65566 w 4546918"/>
              <a:gd name="connsiteY0" fmla="*/ 121146 h 865484"/>
              <a:gd name="connsiteX1" fmla="*/ 90694 w 4546918"/>
              <a:gd name="connsiteY1" fmla="*/ 4732 h 865484"/>
              <a:gd name="connsiteX2" fmla="*/ 1157065 w 4546918"/>
              <a:gd name="connsiteY2" fmla="*/ 33871 h 865484"/>
              <a:gd name="connsiteX3" fmla="*/ 1895373 w 4546918"/>
              <a:gd name="connsiteY3" fmla="*/ 128125 h 865484"/>
              <a:gd name="connsiteX4" fmla="*/ 2934122 w 4546918"/>
              <a:gd name="connsiteY4" fmla="*/ 115299 h 865484"/>
              <a:gd name="connsiteX5" fmla="*/ 4080393 w 4546918"/>
              <a:gd name="connsiteY5" fmla="*/ 176277 h 865484"/>
              <a:gd name="connsiteX6" fmla="*/ 4277221 w 4546918"/>
              <a:gd name="connsiteY6" fmla="*/ 241087 h 865484"/>
              <a:gd name="connsiteX7" fmla="*/ 4407526 w 4546918"/>
              <a:gd name="connsiteY7" fmla="*/ 263031 h 865484"/>
              <a:gd name="connsiteX8" fmla="*/ 4546918 w 4546918"/>
              <a:gd name="connsiteY8" fmla="*/ 309079 h 865484"/>
              <a:gd name="connsiteX9" fmla="*/ 4409027 w 4546918"/>
              <a:gd name="connsiteY9" fmla="*/ 865484 h 865484"/>
              <a:gd name="connsiteX10" fmla="*/ 3962350 w 4546918"/>
              <a:gd name="connsiteY10" fmla="*/ 771495 h 865484"/>
              <a:gd name="connsiteX11" fmla="*/ 2396467 w 4546918"/>
              <a:gd name="connsiteY11" fmla="*/ 344681 h 865484"/>
              <a:gd name="connsiteX12" fmla="*/ 1667518 w 4546918"/>
              <a:gd name="connsiteY12" fmla="*/ 243956 h 865484"/>
              <a:gd name="connsiteX13" fmla="*/ 918670 w 4546918"/>
              <a:gd name="connsiteY13" fmla="*/ 156669 h 865484"/>
              <a:gd name="connsiteX14" fmla="*/ 91857 w 4546918"/>
              <a:gd name="connsiteY14" fmla="*/ 184722 h 865484"/>
              <a:gd name="connsiteX15" fmla="*/ 69503 w 4546918"/>
              <a:gd name="connsiteY15" fmla="*/ 140979 h 865484"/>
              <a:gd name="connsiteX16" fmla="*/ 65566 w 4546918"/>
              <a:gd name="connsiteY16" fmla="*/ 121146 h 865484"/>
              <a:gd name="connsiteX0" fmla="*/ 45391 w 4522806"/>
              <a:gd name="connsiteY0" fmla="*/ 140979 h 865484"/>
              <a:gd name="connsiteX1" fmla="*/ 66582 w 4522806"/>
              <a:gd name="connsiteY1" fmla="*/ 4732 h 865484"/>
              <a:gd name="connsiteX2" fmla="*/ 1132953 w 4522806"/>
              <a:gd name="connsiteY2" fmla="*/ 33871 h 865484"/>
              <a:gd name="connsiteX3" fmla="*/ 1871261 w 4522806"/>
              <a:gd name="connsiteY3" fmla="*/ 128125 h 865484"/>
              <a:gd name="connsiteX4" fmla="*/ 2910010 w 4522806"/>
              <a:gd name="connsiteY4" fmla="*/ 115299 h 865484"/>
              <a:gd name="connsiteX5" fmla="*/ 4056281 w 4522806"/>
              <a:gd name="connsiteY5" fmla="*/ 176277 h 865484"/>
              <a:gd name="connsiteX6" fmla="*/ 4253109 w 4522806"/>
              <a:gd name="connsiteY6" fmla="*/ 241087 h 865484"/>
              <a:gd name="connsiteX7" fmla="*/ 4383414 w 4522806"/>
              <a:gd name="connsiteY7" fmla="*/ 263031 h 865484"/>
              <a:gd name="connsiteX8" fmla="*/ 4522806 w 4522806"/>
              <a:gd name="connsiteY8" fmla="*/ 309079 h 865484"/>
              <a:gd name="connsiteX9" fmla="*/ 4384915 w 4522806"/>
              <a:gd name="connsiteY9" fmla="*/ 865484 h 865484"/>
              <a:gd name="connsiteX10" fmla="*/ 3938238 w 4522806"/>
              <a:gd name="connsiteY10" fmla="*/ 771495 h 865484"/>
              <a:gd name="connsiteX11" fmla="*/ 2372355 w 4522806"/>
              <a:gd name="connsiteY11" fmla="*/ 344681 h 865484"/>
              <a:gd name="connsiteX12" fmla="*/ 1643406 w 4522806"/>
              <a:gd name="connsiteY12" fmla="*/ 243956 h 865484"/>
              <a:gd name="connsiteX13" fmla="*/ 894558 w 4522806"/>
              <a:gd name="connsiteY13" fmla="*/ 156669 h 865484"/>
              <a:gd name="connsiteX14" fmla="*/ 67745 w 4522806"/>
              <a:gd name="connsiteY14" fmla="*/ 184722 h 865484"/>
              <a:gd name="connsiteX15" fmla="*/ 45391 w 4522806"/>
              <a:gd name="connsiteY15" fmla="*/ 140979 h 865484"/>
              <a:gd name="connsiteX0" fmla="*/ 74415 w 4551830"/>
              <a:gd name="connsiteY0" fmla="*/ 140979 h 865484"/>
              <a:gd name="connsiteX1" fmla="*/ 95606 w 4551830"/>
              <a:gd name="connsiteY1" fmla="*/ 4732 h 865484"/>
              <a:gd name="connsiteX2" fmla="*/ 1161977 w 4551830"/>
              <a:gd name="connsiteY2" fmla="*/ 33871 h 865484"/>
              <a:gd name="connsiteX3" fmla="*/ 1900285 w 4551830"/>
              <a:gd name="connsiteY3" fmla="*/ 128125 h 865484"/>
              <a:gd name="connsiteX4" fmla="*/ 2939034 w 4551830"/>
              <a:gd name="connsiteY4" fmla="*/ 115299 h 865484"/>
              <a:gd name="connsiteX5" fmla="*/ 4085305 w 4551830"/>
              <a:gd name="connsiteY5" fmla="*/ 176277 h 865484"/>
              <a:gd name="connsiteX6" fmla="*/ 4282133 w 4551830"/>
              <a:gd name="connsiteY6" fmla="*/ 241087 h 865484"/>
              <a:gd name="connsiteX7" fmla="*/ 4412438 w 4551830"/>
              <a:gd name="connsiteY7" fmla="*/ 263031 h 865484"/>
              <a:gd name="connsiteX8" fmla="*/ 4551830 w 4551830"/>
              <a:gd name="connsiteY8" fmla="*/ 309079 h 865484"/>
              <a:gd name="connsiteX9" fmla="*/ 4413939 w 4551830"/>
              <a:gd name="connsiteY9" fmla="*/ 865484 h 865484"/>
              <a:gd name="connsiteX10" fmla="*/ 3967262 w 4551830"/>
              <a:gd name="connsiteY10" fmla="*/ 771495 h 865484"/>
              <a:gd name="connsiteX11" fmla="*/ 2401379 w 4551830"/>
              <a:gd name="connsiteY11" fmla="*/ 344681 h 865484"/>
              <a:gd name="connsiteX12" fmla="*/ 1672430 w 4551830"/>
              <a:gd name="connsiteY12" fmla="*/ 243956 h 865484"/>
              <a:gd name="connsiteX13" fmla="*/ 923582 w 4551830"/>
              <a:gd name="connsiteY13" fmla="*/ 156669 h 865484"/>
              <a:gd name="connsiteX14" fmla="*/ 57683 w 4551830"/>
              <a:gd name="connsiteY14" fmla="*/ 181454 h 865484"/>
              <a:gd name="connsiteX15" fmla="*/ 74415 w 4551830"/>
              <a:gd name="connsiteY15" fmla="*/ 140979 h 865484"/>
              <a:gd name="connsiteX0" fmla="*/ 54864 w 4558114"/>
              <a:gd name="connsiteY0" fmla="*/ 117883 h 865484"/>
              <a:gd name="connsiteX1" fmla="*/ 101890 w 4558114"/>
              <a:gd name="connsiteY1" fmla="*/ 4732 h 865484"/>
              <a:gd name="connsiteX2" fmla="*/ 1168261 w 4558114"/>
              <a:gd name="connsiteY2" fmla="*/ 33871 h 865484"/>
              <a:gd name="connsiteX3" fmla="*/ 1906569 w 4558114"/>
              <a:gd name="connsiteY3" fmla="*/ 128125 h 865484"/>
              <a:gd name="connsiteX4" fmla="*/ 2945318 w 4558114"/>
              <a:gd name="connsiteY4" fmla="*/ 115299 h 865484"/>
              <a:gd name="connsiteX5" fmla="*/ 4091589 w 4558114"/>
              <a:gd name="connsiteY5" fmla="*/ 176277 h 865484"/>
              <a:gd name="connsiteX6" fmla="*/ 4288417 w 4558114"/>
              <a:gd name="connsiteY6" fmla="*/ 241087 h 865484"/>
              <a:gd name="connsiteX7" fmla="*/ 4418722 w 4558114"/>
              <a:gd name="connsiteY7" fmla="*/ 263031 h 865484"/>
              <a:gd name="connsiteX8" fmla="*/ 4558114 w 4558114"/>
              <a:gd name="connsiteY8" fmla="*/ 309079 h 865484"/>
              <a:gd name="connsiteX9" fmla="*/ 4420223 w 4558114"/>
              <a:gd name="connsiteY9" fmla="*/ 865484 h 865484"/>
              <a:gd name="connsiteX10" fmla="*/ 3973546 w 4558114"/>
              <a:gd name="connsiteY10" fmla="*/ 771495 h 865484"/>
              <a:gd name="connsiteX11" fmla="*/ 2407663 w 4558114"/>
              <a:gd name="connsiteY11" fmla="*/ 344681 h 865484"/>
              <a:gd name="connsiteX12" fmla="*/ 1678714 w 4558114"/>
              <a:gd name="connsiteY12" fmla="*/ 243956 h 865484"/>
              <a:gd name="connsiteX13" fmla="*/ 929866 w 4558114"/>
              <a:gd name="connsiteY13" fmla="*/ 156669 h 865484"/>
              <a:gd name="connsiteX14" fmla="*/ 63967 w 4558114"/>
              <a:gd name="connsiteY14" fmla="*/ 181454 h 865484"/>
              <a:gd name="connsiteX15" fmla="*/ 54864 w 4558114"/>
              <a:gd name="connsiteY15" fmla="*/ 117883 h 865484"/>
              <a:gd name="connsiteX0" fmla="*/ 54864 w 4558114"/>
              <a:gd name="connsiteY0" fmla="*/ 143254 h 890855"/>
              <a:gd name="connsiteX1" fmla="*/ 27197 w 4558114"/>
              <a:gd name="connsiteY1" fmla="*/ 2922 h 890855"/>
              <a:gd name="connsiteX2" fmla="*/ 1168261 w 4558114"/>
              <a:gd name="connsiteY2" fmla="*/ 59242 h 890855"/>
              <a:gd name="connsiteX3" fmla="*/ 1906569 w 4558114"/>
              <a:gd name="connsiteY3" fmla="*/ 153496 h 890855"/>
              <a:gd name="connsiteX4" fmla="*/ 2945318 w 4558114"/>
              <a:gd name="connsiteY4" fmla="*/ 140670 h 890855"/>
              <a:gd name="connsiteX5" fmla="*/ 4091589 w 4558114"/>
              <a:gd name="connsiteY5" fmla="*/ 201648 h 890855"/>
              <a:gd name="connsiteX6" fmla="*/ 4288417 w 4558114"/>
              <a:gd name="connsiteY6" fmla="*/ 266458 h 890855"/>
              <a:gd name="connsiteX7" fmla="*/ 4418722 w 4558114"/>
              <a:gd name="connsiteY7" fmla="*/ 288402 h 890855"/>
              <a:gd name="connsiteX8" fmla="*/ 4558114 w 4558114"/>
              <a:gd name="connsiteY8" fmla="*/ 334450 h 890855"/>
              <a:gd name="connsiteX9" fmla="*/ 4420223 w 4558114"/>
              <a:gd name="connsiteY9" fmla="*/ 890855 h 890855"/>
              <a:gd name="connsiteX10" fmla="*/ 3973546 w 4558114"/>
              <a:gd name="connsiteY10" fmla="*/ 796866 h 890855"/>
              <a:gd name="connsiteX11" fmla="*/ 2407663 w 4558114"/>
              <a:gd name="connsiteY11" fmla="*/ 370052 h 890855"/>
              <a:gd name="connsiteX12" fmla="*/ 1678714 w 4558114"/>
              <a:gd name="connsiteY12" fmla="*/ 269327 h 890855"/>
              <a:gd name="connsiteX13" fmla="*/ 929866 w 4558114"/>
              <a:gd name="connsiteY13" fmla="*/ 182040 h 890855"/>
              <a:gd name="connsiteX14" fmla="*/ 63967 w 4558114"/>
              <a:gd name="connsiteY14" fmla="*/ 206825 h 890855"/>
              <a:gd name="connsiteX15" fmla="*/ 54864 w 4558114"/>
              <a:gd name="connsiteY15" fmla="*/ 143254 h 890855"/>
              <a:gd name="connsiteX0" fmla="*/ 146953 w 4641100"/>
              <a:gd name="connsiteY0" fmla="*/ 210023 h 894053"/>
              <a:gd name="connsiteX1" fmla="*/ 110183 w 4641100"/>
              <a:gd name="connsiteY1" fmla="*/ 6120 h 894053"/>
              <a:gd name="connsiteX2" fmla="*/ 1251247 w 4641100"/>
              <a:gd name="connsiteY2" fmla="*/ 62440 h 894053"/>
              <a:gd name="connsiteX3" fmla="*/ 1989555 w 4641100"/>
              <a:gd name="connsiteY3" fmla="*/ 156694 h 894053"/>
              <a:gd name="connsiteX4" fmla="*/ 3028304 w 4641100"/>
              <a:gd name="connsiteY4" fmla="*/ 143868 h 894053"/>
              <a:gd name="connsiteX5" fmla="*/ 4174575 w 4641100"/>
              <a:gd name="connsiteY5" fmla="*/ 204846 h 894053"/>
              <a:gd name="connsiteX6" fmla="*/ 4371403 w 4641100"/>
              <a:gd name="connsiteY6" fmla="*/ 269656 h 894053"/>
              <a:gd name="connsiteX7" fmla="*/ 4501708 w 4641100"/>
              <a:gd name="connsiteY7" fmla="*/ 291600 h 894053"/>
              <a:gd name="connsiteX8" fmla="*/ 4641100 w 4641100"/>
              <a:gd name="connsiteY8" fmla="*/ 337648 h 894053"/>
              <a:gd name="connsiteX9" fmla="*/ 4503209 w 4641100"/>
              <a:gd name="connsiteY9" fmla="*/ 894053 h 894053"/>
              <a:gd name="connsiteX10" fmla="*/ 4056532 w 4641100"/>
              <a:gd name="connsiteY10" fmla="*/ 800064 h 894053"/>
              <a:gd name="connsiteX11" fmla="*/ 2490649 w 4641100"/>
              <a:gd name="connsiteY11" fmla="*/ 373250 h 894053"/>
              <a:gd name="connsiteX12" fmla="*/ 1761700 w 4641100"/>
              <a:gd name="connsiteY12" fmla="*/ 272525 h 894053"/>
              <a:gd name="connsiteX13" fmla="*/ 1012852 w 4641100"/>
              <a:gd name="connsiteY13" fmla="*/ 185238 h 894053"/>
              <a:gd name="connsiteX14" fmla="*/ 146953 w 4641100"/>
              <a:gd name="connsiteY14" fmla="*/ 210023 h 894053"/>
              <a:gd name="connsiteX0" fmla="*/ 137056 w 4647756"/>
              <a:gd name="connsiteY0" fmla="*/ 131872 h 894053"/>
              <a:gd name="connsiteX1" fmla="*/ 116839 w 4647756"/>
              <a:gd name="connsiteY1" fmla="*/ 6120 h 894053"/>
              <a:gd name="connsiteX2" fmla="*/ 1257903 w 4647756"/>
              <a:gd name="connsiteY2" fmla="*/ 62440 h 894053"/>
              <a:gd name="connsiteX3" fmla="*/ 1996211 w 4647756"/>
              <a:gd name="connsiteY3" fmla="*/ 156694 h 894053"/>
              <a:gd name="connsiteX4" fmla="*/ 3034960 w 4647756"/>
              <a:gd name="connsiteY4" fmla="*/ 143868 h 894053"/>
              <a:gd name="connsiteX5" fmla="*/ 4181231 w 4647756"/>
              <a:gd name="connsiteY5" fmla="*/ 204846 h 894053"/>
              <a:gd name="connsiteX6" fmla="*/ 4378059 w 4647756"/>
              <a:gd name="connsiteY6" fmla="*/ 269656 h 894053"/>
              <a:gd name="connsiteX7" fmla="*/ 4508364 w 4647756"/>
              <a:gd name="connsiteY7" fmla="*/ 291600 h 894053"/>
              <a:gd name="connsiteX8" fmla="*/ 4647756 w 4647756"/>
              <a:gd name="connsiteY8" fmla="*/ 337648 h 894053"/>
              <a:gd name="connsiteX9" fmla="*/ 4509865 w 4647756"/>
              <a:gd name="connsiteY9" fmla="*/ 894053 h 894053"/>
              <a:gd name="connsiteX10" fmla="*/ 4063188 w 4647756"/>
              <a:gd name="connsiteY10" fmla="*/ 800064 h 894053"/>
              <a:gd name="connsiteX11" fmla="*/ 2497305 w 4647756"/>
              <a:gd name="connsiteY11" fmla="*/ 373250 h 894053"/>
              <a:gd name="connsiteX12" fmla="*/ 1768356 w 4647756"/>
              <a:gd name="connsiteY12" fmla="*/ 272525 h 894053"/>
              <a:gd name="connsiteX13" fmla="*/ 1019508 w 4647756"/>
              <a:gd name="connsiteY13" fmla="*/ 185238 h 894053"/>
              <a:gd name="connsiteX14" fmla="*/ 137056 w 4647756"/>
              <a:gd name="connsiteY14" fmla="*/ 131872 h 894053"/>
              <a:gd name="connsiteX0" fmla="*/ 137056 w 4647756"/>
              <a:gd name="connsiteY0" fmla="*/ 131872 h 894053"/>
              <a:gd name="connsiteX1" fmla="*/ 116839 w 4647756"/>
              <a:gd name="connsiteY1" fmla="*/ 6120 h 894053"/>
              <a:gd name="connsiteX2" fmla="*/ 1257903 w 4647756"/>
              <a:gd name="connsiteY2" fmla="*/ 62440 h 894053"/>
              <a:gd name="connsiteX3" fmla="*/ 1996211 w 4647756"/>
              <a:gd name="connsiteY3" fmla="*/ 156694 h 894053"/>
              <a:gd name="connsiteX4" fmla="*/ 3034960 w 4647756"/>
              <a:gd name="connsiteY4" fmla="*/ 143868 h 894053"/>
              <a:gd name="connsiteX5" fmla="*/ 4181231 w 4647756"/>
              <a:gd name="connsiteY5" fmla="*/ 204846 h 894053"/>
              <a:gd name="connsiteX6" fmla="*/ 4378059 w 4647756"/>
              <a:gd name="connsiteY6" fmla="*/ 269656 h 894053"/>
              <a:gd name="connsiteX7" fmla="*/ 4508364 w 4647756"/>
              <a:gd name="connsiteY7" fmla="*/ 291600 h 894053"/>
              <a:gd name="connsiteX8" fmla="*/ 4647756 w 4647756"/>
              <a:gd name="connsiteY8" fmla="*/ 337648 h 894053"/>
              <a:gd name="connsiteX9" fmla="*/ 4509865 w 4647756"/>
              <a:gd name="connsiteY9" fmla="*/ 894053 h 894053"/>
              <a:gd name="connsiteX10" fmla="*/ 4063188 w 4647756"/>
              <a:gd name="connsiteY10" fmla="*/ 800064 h 894053"/>
              <a:gd name="connsiteX11" fmla="*/ 2497305 w 4647756"/>
              <a:gd name="connsiteY11" fmla="*/ 373250 h 894053"/>
              <a:gd name="connsiteX12" fmla="*/ 1768356 w 4647756"/>
              <a:gd name="connsiteY12" fmla="*/ 272525 h 894053"/>
              <a:gd name="connsiteX13" fmla="*/ 1019508 w 4647756"/>
              <a:gd name="connsiteY13" fmla="*/ 185238 h 894053"/>
              <a:gd name="connsiteX14" fmla="*/ 137056 w 4647756"/>
              <a:gd name="connsiteY14" fmla="*/ 131872 h 894053"/>
              <a:gd name="connsiteX0" fmla="*/ 137056 w 4647756"/>
              <a:gd name="connsiteY0" fmla="*/ 131872 h 894053"/>
              <a:gd name="connsiteX1" fmla="*/ 116839 w 4647756"/>
              <a:gd name="connsiteY1" fmla="*/ 6120 h 894053"/>
              <a:gd name="connsiteX2" fmla="*/ 1257903 w 4647756"/>
              <a:gd name="connsiteY2" fmla="*/ 62440 h 894053"/>
              <a:gd name="connsiteX3" fmla="*/ 1996211 w 4647756"/>
              <a:gd name="connsiteY3" fmla="*/ 156694 h 894053"/>
              <a:gd name="connsiteX4" fmla="*/ 3034960 w 4647756"/>
              <a:gd name="connsiteY4" fmla="*/ 143868 h 894053"/>
              <a:gd name="connsiteX5" fmla="*/ 4181231 w 4647756"/>
              <a:gd name="connsiteY5" fmla="*/ 204846 h 894053"/>
              <a:gd name="connsiteX6" fmla="*/ 4378059 w 4647756"/>
              <a:gd name="connsiteY6" fmla="*/ 269656 h 894053"/>
              <a:gd name="connsiteX7" fmla="*/ 4508364 w 4647756"/>
              <a:gd name="connsiteY7" fmla="*/ 291600 h 894053"/>
              <a:gd name="connsiteX8" fmla="*/ 4647756 w 4647756"/>
              <a:gd name="connsiteY8" fmla="*/ 337648 h 894053"/>
              <a:gd name="connsiteX9" fmla="*/ 4509865 w 4647756"/>
              <a:gd name="connsiteY9" fmla="*/ 894053 h 894053"/>
              <a:gd name="connsiteX10" fmla="*/ 4063188 w 4647756"/>
              <a:gd name="connsiteY10" fmla="*/ 800064 h 894053"/>
              <a:gd name="connsiteX11" fmla="*/ 2497305 w 4647756"/>
              <a:gd name="connsiteY11" fmla="*/ 373250 h 894053"/>
              <a:gd name="connsiteX12" fmla="*/ 1768356 w 4647756"/>
              <a:gd name="connsiteY12" fmla="*/ 272525 h 894053"/>
              <a:gd name="connsiteX13" fmla="*/ 1013708 w 4647756"/>
              <a:gd name="connsiteY13" fmla="*/ 219647 h 894053"/>
              <a:gd name="connsiteX14" fmla="*/ 137056 w 4647756"/>
              <a:gd name="connsiteY14" fmla="*/ 131872 h 894053"/>
              <a:gd name="connsiteX0" fmla="*/ 124693 w 4635393"/>
              <a:gd name="connsiteY0" fmla="*/ 129530 h 891711"/>
              <a:gd name="connsiteX1" fmla="*/ 54150 w 4635393"/>
              <a:gd name="connsiteY1" fmla="*/ 18947 h 891711"/>
              <a:gd name="connsiteX2" fmla="*/ 104476 w 4635393"/>
              <a:gd name="connsiteY2" fmla="*/ 3778 h 891711"/>
              <a:gd name="connsiteX3" fmla="*/ 1245540 w 4635393"/>
              <a:gd name="connsiteY3" fmla="*/ 60098 h 891711"/>
              <a:gd name="connsiteX4" fmla="*/ 1983848 w 4635393"/>
              <a:gd name="connsiteY4" fmla="*/ 154352 h 891711"/>
              <a:gd name="connsiteX5" fmla="*/ 3022597 w 4635393"/>
              <a:gd name="connsiteY5" fmla="*/ 141526 h 891711"/>
              <a:gd name="connsiteX6" fmla="*/ 4168868 w 4635393"/>
              <a:gd name="connsiteY6" fmla="*/ 202504 h 891711"/>
              <a:gd name="connsiteX7" fmla="*/ 4365696 w 4635393"/>
              <a:gd name="connsiteY7" fmla="*/ 267314 h 891711"/>
              <a:gd name="connsiteX8" fmla="*/ 4496001 w 4635393"/>
              <a:gd name="connsiteY8" fmla="*/ 289258 h 891711"/>
              <a:gd name="connsiteX9" fmla="*/ 4635393 w 4635393"/>
              <a:gd name="connsiteY9" fmla="*/ 335306 h 891711"/>
              <a:gd name="connsiteX10" fmla="*/ 4497502 w 4635393"/>
              <a:gd name="connsiteY10" fmla="*/ 891711 h 891711"/>
              <a:gd name="connsiteX11" fmla="*/ 4050825 w 4635393"/>
              <a:gd name="connsiteY11" fmla="*/ 797722 h 891711"/>
              <a:gd name="connsiteX12" fmla="*/ 2484942 w 4635393"/>
              <a:gd name="connsiteY12" fmla="*/ 370908 h 891711"/>
              <a:gd name="connsiteX13" fmla="*/ 1755993 w 4635393"/>
              <a:gd name="connsiteY13" fmla="*/ 270183 h 891711"/>
              <a:gd name="connsiteX14" fmla="*/ 1001345 w 4635393"/>
              <a:gd name="connsiteY14" fmla="*/ 217305 h 891711"/>
              <a:gd name="connsiteX15" fmla="*/ 124693 w 4635393"/>
              <a:gd name="connsiteY15" fmla="*/ 129530 h 891711"/>
              <a:gd name="connsiteX0" fmla="*/ 93880 w 4604580"/>
              <a:gd name="connsiteY0" fmla="*/ 157036 h 919217"/>
              <a:gd name="connsiteX1" fmla="*/ 23337 w 4604580"/>
              <a:gd name="connsiteY1" fmla="*/ 46453 h 919217"/>
              <a:gd name="connsiteX2" fmla="*/ 128322 w 4604580"/>
              <a:gd name="connsiteY2" fmla="*/ 960 h 919217"/>
              <a:gd name="connsiteX3" fmla="*/ 1214727 w 4604580"/>
              <a:gd name="connsiteY3" fmla="*/ 87604 h 919217"/>
              <a:gd name="connsiteX4" fmla="*/ 1953035 w 4604580"/>
              <a:gd name="connsiteY4" fmla="*/ 181858 h 919217"/>
              <a:gd name="connsiteX5" fmla="*/ 2991784 w 4604580"/>
              <a:gd name="connsiteY5" fmla="*/ 169032 h 919217"/>
              <a:gd name="connsiteX6" fmla="*/ 4138055 w 4604580"/>
              <a:gd name="connsiteY6" fmla="*/ 230010 h 919217"/>
              <a:gd name="connsiteX7" fmla="*/ 4334883 w 4604580"/>
              <a:gd name="connsiteY7" fmla="*/ 294820 h 919217"/>
              <a:gd name="connsiteX8" fmla="*/ 4465188 w 4604580"/>
              <a:gd name="connsiteY8" fmla="*/ 316764 h 919217"/>
              <a:gd name="connsiteX9" fmla="*/ 4604580 w 4604580"/>
              <a:gd name="connsiteY9" fmla="*/ 362812 h 919217"/>
              <a:gd name="connsiteX10" fmla="*/ 4466689 w 4604580"/>
              <a:gd name="connsiteY10" fmla="*/ 919217 h 919217"/>
              <a:gd name="connsiteX11" fmla="*/ 4020012 w 4604580"/>
              <a:gd name="connsiteY11" fmla="*/ 825228 h 919217"/>
              <a:gd name="connsiteX12" fmla="*/ 2454129 w 4604580"/>
              <a:gd name="connsiteY12" fmla="*/ 398414 h 919217"/>
              <a:gd name="connsiteX13" fmla="*/ 1725180 w 4604580"/>
              <a:gd name="connsiteY13" fmla="*/ 297689 h 919217"/>
              <a:gd name="connsiteX14" fmla="*/ 970532 w 4604580"/>
              <a:gd name="connsiteY14" fmla="*/ 244811 h 919217"/>
              <a:gd name="connsiteX15" fmla="*/ 93880 w 4604580"/>
              <a:gd name="connsiteY15" fmla="*/ 157036 h 919217"/>
              <a:gd name="connsiteX0" fmla="*/ 68259 w 4578959"/>
              <a:gd name="connsiteY0" fmla="*/ 156372 h 918553"/>
              <a:gd name="connsiteX1" fmla="*/ 72898 w 4578959"/>
              <a:gd name="connsiteY1" fmla="*/ 128843 h 918553"/>
              <a:gd name="connsiteX2" fmla="*/ 102701 w 4578959"/>
              <a:gd name="connsiteY2" fmla="*/ 296 h 918553"/>
              <a:gd name="connsiteX3" fmla="*/ 1189106 w 4578959"/>
              <a:gd name="connsiteY3" fmla="*/ 86940 h 918553"/>
              <a:gd name="connsiteX4" fmla="*/ 1927414 w 4578959"/>
              <a:gd name="connsiteY4" fmla="*/ 181194 h 918553"/>
              <a:gd name="connsiteX5" fmla="*/ 2966163 w 4578959"/>
              <a:gd name="connsiteY5" fmla="*/ 168368 h 918553"/>
              <a:gd name="connsiteX6" fmla="*/ 4112434 w 4578959"/>
              <a:gd name="connsiteY6" fmla="*/ 229346 h 918553"/>
              <a:gd name="connsiteX7" fmla="*/ 4309262 w 4578959"/>
              <a:gd name="connsiteY7" fmla="*/ 294156 h 918553"/>
              <a:gd name="connsiteX8" fmla="*/ 4439567 w 4578959"/>
              <a:gd name="connsiteY8" fmla="*/ 316100 h 918553"/>
              <a:gd name="connsiteX9" fmla="*/ 4578959 w 4578959"/>
              <a:gd name="connsiteY9" fmla="*/ 362148 h 918553"/>
              <a:gd name="connsiteX10" fmla="*/ 4441068 w 4578959"/>
              <a:gd name="connsiteY10" fmla="*/ 918553 h 918553"/>
              <a:gd name="connsiteX11" fmla="*/ 3994391 w 4578959"/>
              <a:gd name="connsiteY11" fmla="*/ 824564 h 918553"/>
              <a:gd name="connsiteX12" fmla="*/ 2428508 w 4578959"/>
              <a:gd name="connsiteY12" fmla="*/ 397750 h 918553"/>
              <a:gd name="connsiteX13" fmla="*/ 1699559 w 4578959"/>
              <a:gd name="connsiteY13" fmla="*/ 297025 h 918553"/>
              <a:gd name="connsiteX14" fmla="*/ 944911 w 4578959"/>
              <a:gd name="connsiteY14" fmla="*/ 244147 h 918553"/>
              <a:gd name="connsiteX15" fmla="*/ 68259 w 4578959"/>
              <a:gd name="connsiteY15" fmla="*/ 156372 h 918553"/>
              <a:gd name="connsiteX0" fmla="*/ 105615 w 4616315"/>
              <a:gd name="connsiteY0" fmla="*/ 157386 h 919567"/>
              <a:gd name="connsiteX1" fmla="*/ 140057 w 4616315"/>
              <a:gd name="connsiteY1" fmla="*/ 1310 h 919567"/>
              <a:gd name="connsiteX2" fmla="*/ 1226462 w 4616315"/>
              <a:gd name="connsiteY2" fmla="*/ 87954 h 919567"/>
              <a:gd name="connsiteX3" fmla="*/ 1964770 w 4616315"/>
              <a:gd name="connsiteY3" fmla="*/ 182208 h 919567"/>
              <a:gd name="connsiteX4" fmla="*/ 3003519 w 4616315"/>
              <a:gd name="connsiteY4" fmla="*/ 169382 h 919567"/>
              <a:gd name="connsiteX5" fmla="*/ 4149790 w 4616315"/>
              <a:gd name="connsiteY5" fmla="*/ 230360 h 919567"/>
              <a:gd name="connsiteX6" fmla="*/ 4346618 w 4616315"/>
              <a:gd name="connsiteY6" fmla="*/ 295170 h 919567"/>
              <a:gd name="connsiteX7" fmla="*/ 4476923 w 4616315"/>
              <a:gd name="connsiteY7" fmla="*/ 317114 h 919567"/>
              <a:gd name="connsiteX8" fmla="*/ 4616315 w 4616315"/>
              <a:gd name="connsiteY8" fmla="*/ 363162 h 919567"/>
              <a:gd name="connsiteX9" fmla="*/ 4478424 w 4616315"/>
              <a:gd name="connsiteY9" fmla="*/ 919567 h 919567"/>
              <a:gd name="connsiteX10" fmla="*/ 4031747 w 4616315"/>
              <a:gd name="connsiteY10" fmla="*/ 825578 h 919567"/>
              <a:gd name="connsiteX11" fmla="*/ 2465864 w 4616315"/>
              <a:gd name="connsiteY11" fmla="*/ 398764 h 919567"/>
              <a:gd name="connsiteX12" fmla="*/ 1736915 w 4616315"/>
              <a:gd name="connsiteY12" fmla="*/ 298039 h 919567"/>
              <a:gd name="connsiteX13" fmla="*/ 982267 w 4616315"/>
              <a:gd name="connsiteY13" fmla="*/ 245161 h 919567"/>
              <a:gd name="connsiteX14" fmla="*/ 105615 w 4616315"/>
              <a:gd name="connsiteY14" fmla="*/ 157386 h 919567"/>
              <a:gd name="connsiteX0" fmla="*/ 271712 w 4542751"/>
              <a:gd name="connsiteY0" fmla="*/ 189756 h 919567"/>
              <a:gd name="connsiteX1" fmla="*/ 66493 w 4542751"/>
              <a:gd name="connsiteY1" fmla="*/ 1310 h 919567"/>
              <a:gd name="connsiteX2" fmla="*/ 1152898 w 4542751"/>
              <a:gd name="connsiteY2" fmla="*/ 87954 h 919567"/>
              <a:gd name="connsiteX3" fmla="*/ 1891206 w 4542751"/>
              <a:gd name="connsiteY3" fmla="*/ 182208 h 919567"/>
              <a:gd name="connsiteX4" fmla="*/ 2929955 w 4542751"/>
              <a:gd name="connsiteY4" fmla="*/ 169382 h 919567"/>
              <a:gd name="connsiteX5" fmla="*/ 4076226 w 4542751"/>
              <a:gd name="connsiteY5" fmla="*/ 230360 h 919567"/>
              <a:gd name="connsiteX6" fmla="*/ 4273054 w 4542751"/>
              <a:gd name="connsiteY6" fmla="*/ 295170 h 919567"/>
              <a:gd name="connsiteX7" fmla="*/ 4403359 w 4542751"/>
              <a:gd name="connsiteY7" fmla="*/ 317114 h 919567"/>
              <a:gd name="connsiteX8" fmla="*/ 4542751 w 4542751"/>
              <a:gd name="connsiteY8" fmla="*/ 363162 h 919567"/>
              <a:gd name="connsiteX9" fmla="*/ 4404860 w 4542751"/>
              <a:gd name="connsiteY9" fmla="*/ 919567 h 919567"/>
              <a:gd name="connsiteX10" fmla="*/ 3958183 w 4542751"/>
              <a:gd name="connsiteY10" fmla="*/ 825578 h 919567"/>
              <a:gd name="connsiteX11" fmla="*/ 2392300 w 4542751"/>
              <a:gd name="connsiteY11" fmla="*/ 398764 h 919567"/>
              <a:gd name="connsiteX12" fmla="*/ 1663351 w 4542751"/>
              <a:gd name="connsiteY12" fmla="*/ 298039 h 919567"/>
              <a:gd name="connsiteX13" fmla="*/ 908703 w 4542751"/>
              <a:gd name="connsiteY13" fmla="*/ 245161 h 919567"/>
              <a:gd name="connsiteX14" fmla="*/ 271712 w 4542751"/>
              <a:gd name="connsiteY14" fmla="*/ 189756 h 919567"/>
              <a:gd name="connsiteX0" fmla="*/ 325728 w 4596767"/>
              <a:gd name="connsiteY0" fmla="*/ 190666 h 920477"/>
              <a:gd name="connsiteX1" fmla="*/ 50008 w 4596767"/>
              <a:gd name="connsiteY1" fmla="*/ 40065 h 920477"/>
              <a:gd name="connsiteX2" fmla="*/ 120509 w 4596767"/>
              <a:gd name="connsiteY2" fmla="*/ 2220 h 920477"/>
              <a:gd name="connsiteX3" fmla="*/ 1206914 w 4596767"/>
              <a:gd name="connsiteY3" fmla="*/ 88864 h 920477"/>
              <a:gd name="connsiteX4" fmla="*/ 1945222 w 4596767"/>
              <a:gd name="connsiteY4" fmla="*/ 183118 h 920477"/>
              <a:gd name="connsiteX5" fmla="*/ 2983971 w 4596767"/>
              <a:gd name="connsiteY5" fmla="*/ 170292 h 920477"/>
              <a:gd name="connsiteX6" fmla="*/ 4130242 w 4596767"/>
              <a:gd name="connsiteY6" fmla="*/ 231270 h 920477"/>
              <a:gd name="connsiteX7" fmla="*/ 4327070 w 4596767"/>
              <a:gd name="connsiteY7" fmla="*/ 296080 h 920477"/>
              <a:gd name="connsiteX8" fmla="*/ 4457375 w 4596767"/>
              <a:gd name="connsiteY8" fmla="*/ 318024 h 920477"/>
              <a:gd name="connsiteX9" fmla="*/ 4596767 w 4596767"/>
              <a:gd name="connsiteY9" fmla="*/ 364072 h 920477"/>
              <a:gd name="connsiteX10" fmla="*/ 4458876 w 4596767"/>
              <a:gd name="connsiteY10" fmla="*/ 920477 h 920477"/>
              <a:gd name="connsiteX11" fmla="*/ 4012199 w 4596767"/>
              <a:gd name="connsiteY11" fmla="*/ 826488 h 920477"/>
              <a:gd name="connsiteX12" fmla="*/ 2446316 w 4596767"/>
              <a:gd name="connsiteY12" fmla="*/ 399674 h 920477"/>
              <a:gd name="connsiteX13" fmla="*/ 1717367 w 4596767"/>
              <a:gd name="connsiteY13" fmla="*/ 298949 h 920477"/>
              <a:gd name="connsiteX14" fmla="*/ 962719 w 4596767"/>
              <a:gd name="connsiteY14" fmla="*/ 246071 h 920477"/>
              <a:gd name="connsiteX15" fmla="*/ 325728 w 4596767"/>
              <a:gd name="connsiteY15" fmla="*/ 190666 h 920477"/>
              <a:gd name="connsiteX0" fmla="*/ 282337 w 4553376"/>
              <a:gd name="connsiteY0" fmla="*/ 188729 h 918540"/>
              <a:gd name="connsiteX1" fmla="*/ 143842 w 4553376"/>
              <a:gd name="connsiteY1" fmla="*/ 193462 h 918540"/>
              <a:gd name="connsiteX2" fmla="*/ 77118 w 4553376"/>
              <a:gd name="connsiteY2" fmla="*/ 283 h 918540"/>
              <a:gd name="connsiteX3" fmla="*/ 1163523 w 4553376"/>
              <a:gd name="connsiteY3" fmla="*/ 86927 h 918540"/>
              <a:gd name="connsiteX4" fmla="*/ 1901831 w 4553376"/>
              <a:gd name="connsiteY4" fmla="*/ 181181 h 918540"/>
              <a:gd name="connsiteX5" fmla="*/ 2940580 w 4553376"/>
              <a:gd name="connsiteY5" fmla="*/ 168355 h 918540"/>
              <a:gd name="connsiteX6" fmla="*/ 4086851 w 4553376"/>
              <a:gd name="connsiteY6" fmla="*/ 229333 h 918540"/>
              <a:gd name="connsiteX7" fmla="*/ 4283679 w 4553376"/>
              <a:gd name="connsiteY7" fmla="*/ 294143 h 918540"/>
              <a:gd name="connsiteX8" fmla="*/ 4413984 w 4553376"/>
              <a:gd name="connsiteY8" fmla="*/ 316087 h 918540"/>
              <a:gd name="connsiteX9" fmla="*/ 4553376 w 4553376"/>
              <a:gd name="connsiteY9" fmla="*/ 362135 h 918540"/>
              <a:gd name="connsiteX10" fmla="*/ 4415485 w 4553376"/>
              <a:gd name="connsiteY10" fmla="*/ 918540 h 918540"/>
              <a:gd name="connsiteX11" fmla="*/ 3968808 w 4553376"/>
              <a:gd name="connsiteY11" fmla="*/ 824551 h 918540"/>
              <a:gd name="connsiteX12" fmla="*/ 2402925 w 4553376"/>
              <a:gd name="connsiteY12" fmla="*/ 397737 h 918540"/>
              <a:gd name="connsiteX13" fmla="*/ 1673976 w 4553376"/>
              <a:gd name="connsiteY13" fmla="*/ 297012 h 918540"/>
              <a:gd name="connsiteX14" fmla="*/ 919328 w 4553376"/>
              <a:gd name="connsiteY14" fmla="*/ 244134 h 918540"/>
              <a:gd name="connsiteX15" fmla="*/ 282337 w 4553376"/>
              <a:gd name="connsiteY15" fmla="*/ 188729 h 918540"/>
              <a:gd name="connsiteX0" fmla="*/ 247556 w 4518595"/>
              <a:gd name="connsiteY0" fmla="*/ 250617 h 980428"/>
              <a:gd name="connsiteX1" fmla="*/ 109061 w 4518595"/>
              <a:gd name="connsiteY1" fmla="*/ 255350 h 980428"/>
              <a:gd name="connsiteX2" fmla="*/ 87800 w 4518595"/>
              <a:gd name="connsiteY2" fmla="*/ 208 h 980428"/>
              <a:gd name="connsiteX3" fmla="*/ 1128742 w 4518595"/>
              <a:gd name="connsiteY3" fmla="*/ 148815 h 980428"/>
              <a:gd name="connsiteX4" fmla="*/ 1867050 w 4518595"/>
              <a:gd name="connsiteY4" fmla="*/ 243069 h 980428"/>
              <a:gd name="connsiteX5" fmla="*/ 2905799 w 4518595"/>
              <a:gd name="connsiteY5" fmla="*/ 230243 h 980428"/>
              <a:gd name="connsiteX6" fmla="*/ 4052070 w 4518595"/>
              <a:gd name="connsiteY6" fmla="*/ 291221 h 980428"/>
              <a:gd name="connsiteX7" fmla="*/ 4248898 w 4518595"/>
              <a:gd name="connsiteY7" fmla="*/ 356031 h 980428"/>
              <a:gd name="connsiteX8" fmla="*/ 4379203 w 4518595"/>
              <a:gd name="connsiteY8" fmla="*/ 377975 h 980428"/>
              <a:gd name="connsiteX9" fmla="*/ 4518595 w 4518595"/>
              <a:gd name="connsiteY9" fmla="*/ 424023 h 980428"/>
              <a:gd name="connsiteX10" fmla="*/ 4380704 w 4518595"/>
              <a:gd name="connsiteY10" fmla="*/ 980428 h 980428"/>
              <a:gd name="connsiteX11" fmla="*/ 3934027 w 4518595"/>
              <a:gd name="connsiteY11" fmla="*/ 886439 h 980428"/>
              <a:gd name="connsiteX12" fmla="*/ 2368144 w 4518595"/>
              <a:gd name="connsiteY12" fmla="*/ 459625 h 980428"/>
              <a:gd name="connsiteX13" fmla="*/ 1639195 w 4518595"/>
              <a:gd name="connsiteY13" fmla="*/ 358900 h 980428"/>
              <a:gd name="connsiteX14" fmla="*/ 884547 w 4518595"/>
              <a:gd name="connsiteY14" fmla="*/ 306022 h 980428"/>
              <a:gd name="connsiteX15" fmla="*/ 247556 w 4518595"/>
              <a:gd name="connsiteY15" fmla="*/ 250617 h 980428"/>
              <a:gd name="connsiteX0" fmla="*/ 286565 w 4557604"/>
              <a:gd name="connsiteY0" fmla="*/ 250657 h 980468"/>
              <a:gd name="connsiteX1" fmla="*/ 43507 w 4557604"/>
              <a:gd name="connsiteY1" fmla="*/ 217875 h 980468"/>
              <a:gd name="connsiteX2" fmla="*/ 126809 w 4557604"/>
              <a:gd name="connsiteY2" fmla="*/ 248 h 980468"/>
              <a:gd name="connsiteX3" fmla="*/ 1167751 w 4557604"/>
              <a:gd name="connsiteY3" fmla="*/ 148855 h 980468"/>
              <a:gd name="connsiteX4" fmla="*/ 1906059 w 4557604"/>
              <a:gd name="connsiteY4" fmla="*/ 243109 h 980468"/>
              <a:gd name="connsiteX5" fmla="*/ 2944808 w 4557604"/>
              <a:gd name="connsiteY5" fmla="*/ 230283 h 980468"/>
              <a:gd name="connsiteX6" fmla="*/ 4091079 w 4557604"/>
              <a:gd name="connsiteY6" fmla="*/ 291261 h 980468"/>
              <a:gd name="connsiteX7" fmla="*/ 4287907 w 4557604"/>
              <a:gd name="connsiteY7" fmla="*/ 356071 h 980468"/>
              <a:gd name="connsiteX8" fmla="*/ 4418212 w 4557604"/>
              <a:gd name="connsiteY8" fmla="*/ 378015 h 980468"/>
              <a:gd name="connsiteX9" fmla="*/ 4557604 w 4557604"/>
              <a:gd name="connsiteY9" fmla="*/ 424063 h 980468"/>
              <a:gd name="connsiteX10" fmla="*/ 4419713 w 4557604"/>
              <a:gd name="connsiteY10" fmla="*/ 980468 h 980468"/>
              <a:gd name="connsiteX11" fmla="*/ 3973036 w 4557604"/>
              <a:gd name="connsiteY11" fmla="*/ 886479 h 980468"/>
              <a:gd name="connsiteX12" fmla="*/ 2407153 w 4557604"/>
              <a:gd name="connsiteY12" fmla="*/ 459665 h 980468"/>
              <a:gd name="connsiteX13" fmla="*/ 1678204 w 4557604"/>
              <a:gd name="connsiteY13" fmla="*/ 358940 h 980468"/>
              <a:gd name="connsiteX14" fmla="*/ 923556 w 4557604"/>
              <a:gd name="connsiteY14" fmla="*/ 306062 h 980468"/>
              <a:gd name="connsiteX15" fmla="*/ 286565 w 4557604"/>
              <a:gd name="connsiteY15" fmla="*/ 250657 h 980468"/>
              <a:gd name="connsiteX0" fmla="*/ 282466 w 4557605"/>
              <a:gd name="connsiteY0" fmla="*/ 274976 h 980468"/>
              <a:gd name="connsiteX1" fmla="*/ 43508 w 4557605"/>
              <a:gd name="connsiteY1" fmla="*/ 217875 h 980468"/>
              <a:gd name="connsiteX2" fmla="*/ 126810 w 4557605"/>
              <a:gd name="connsiteY2" fmla="*/ 248 h 980468"/>
              <a:gd name="connsiteX3" fmla="*/ 1167752 w 4557605"/>
              <a:gd name="connsiteY3" fmla="*/ 148855 h 980468"/>
              <a:gd name="connsiteX4" fmla="*/ 1906060 w 4557605"/>
              <a:gd name="connsiteY4" fmla="*/ 243109 h 980468"/>
              <a:gd name="connsiteX5" fmla="*/ 2944809 w 4557605"/>
              <a:gd name="connsiteY5" fmla="*/ 230283 h 980468"/>
              <a:gd name="connsiteX6" fmla="*/ 4091080 w 4557605"/>
              <a:gd name="connsiteY6" fmla="*/ 291261 h 980468"/>
              <a:gd name="connsiteX7" fmla="*/ 4287908 w 4557605"/>
              <a:gd name="connsiteY7" fmla="*/ 356071 h 980468"/>
              <a:gd name="connsiteX8" fmla="*/ 4418213 w 4557605"/>
              <a:gd name="connsiteY8" fmla="*/ 378015 h 980468"/>
              <a:gd name="connsiteX9" fmla="*/ 4557605 w 4557605"/>
              <a:gd name="connsiteY9" fmla="*/ 424063 h 980468"/>
              <a:gd name="connsiteX10" fmla="*/ 4419714 w 4557605"/>
              <a:gd name="connsiteY10" fmla="*/ 980468 h 980468"/>
              <a:gd name="connsiteX11" fmla="*/ 3973037 w 4557605"/>
              <a:gd name="connsiteY11" fmla="*/ 886479 h 980468"/>
              <a:gd name="connsiteX12" fmla="*/ 2407154 w 4557605"/>
              <a:gd name="connsiteY12" fmla="*/ 459665 h 980468"/>
              <a:gd name="connsiteX13" fmla="*/ 1678205 w 4557605"/>
              <a:gd name="connsiteY13" fmla="*/ 358940 h 980468"/>
              <a:gd name="connsiteX14" fmla="*/ 923557 w 4557605"/>
              <a:gd name="connsiteY14" fmla="*/ 306062 h 980468"/>
              <a:gd name="connsiteX15" fmla="*/ 282466 w 4557605"/>
              <a:gd name="connsiteY15" fmla="*/ 274976 h 980468"/>
              <a:gd name="connsiteX0" fmla="*/ 282466 w 4557605"/>
              <a:gd name="connsiteY0" fmla="*/ 274976 h 980468"/>
              <a:gd name="connsiteX1" fmla="*/ 43508 w 4557605"/>
              <a:gd name="connsiteY1" fmla="*/ 217875 h 980468"/>
              <a:gd name="connsiteX2" fmla="*/ 126810 w 4557605"/>
              <a:gd name="connsiteY2" fmla="*/ 248 h 980468"/>
              <a:gd name="connsiteX3" fmla="*/ 1167752 w 4557605"/>
              <a:gd name="connsiteY3" fmla="*/ 148855 h 980468"/>
              <a:gd name="connsiteX4" fmla="*/ 1906060 w 4557605"/>
              <a:gd name="connsiteY4" fmla="*/ 243109 h 980468"/>
              <a:gd name="connsiteX5" fmla="*/ 2944809 w 4557605"/>
              <a:gd name="connsiteY5" fmla="*/ 230283 h 980468"/>
              <a:gd name="connsiteX6" fmla="*/ 4091080 w 4557605"/>
              <a:gd name="connsiteY6" fmla="*/ 291261 h 980468"/>
              <a:gd name="connsiteX7" fmla="*/ 4287908 w 4557605"/>
              <a:gd name="connsiteY7" fmla="*/ 356071 h 980468"/>
              <a:gd name="connsiteX8" fmla="*/ 4418213 w 4557605"/>
              <a:gd name="connsiteY8" fmla="*/ 378015 h 980468"/>
              <a:gd name="connsiteX9" fmla="*/ 4557605 w 4557605"/>
              <a:gd name="connsiteY9" fmla="*/ 424063 h 980468"/>
              <a:gd name="connsiteX10" fmla="*/ 4419714 w 4557605"/>
              <a:gd name="connsiteY10" fmla="*/ 980468 h 980468"/>
              <a:gd name="connsiteX11" fmla="*/ 3973037 w 4557605"/>
              <a:gd name="connsiteY11" fmla="*/ 886479 h 980468"/>
              <a:gd name="connsiteX12" fmla="*/ 2407154 w 4557605"/>
              <a:gd name="connsiteY12" fmla="*/ 459665 h 980468"/>
              <a:gd name="connsiteX13" fmla="*/ 1678205 w 4557605"/>
              <a:gd name="connsiteY13" fmla="*/ 358940 h 980468"/>
              <a:gd name="connsiteX14" fmla="*/ 923557 w 4557605"/>
              <a:gd name="connsiteY14" fmla="*/ 306062 h 980468"/>
              <a:gd name="connsiteX15" fmla="*/ 282466 w 4557605"/>
              <a:gd name="connsiteY15" fmla="*/ 274976 h 980468"/>
              <a:gd name="connsiteX0" fmla="*/ 276582 w 4551721"/>
              <a:gd name="connsiteY0" fmla="*/ 278561 h 984053"/>
              <a:gd name="connsiteX1" fmla="*/ 37624 w 4551721"/>
              <a:gd name="connsiteY1" fmla="*/ 221460 h 984053"/>
              <a:gd name="connsiteX2" fmla="*/ 12478 w 4551721"/>
              <a:gd name="connsiteY2" fmla="*/ 59056 h 984053"/>
              <a:gd name="connsiteX3" fmla="*/ 120926 w 4551721"/>
              <a:gd name="connsiteY3" fmla="*/ 3833 h 984053"/>
              <a:gd name="connsiteX4" fmla="*/ 1161868 w 4551721"/>
              <a:gd name="connsiteY4" fmla="*/ 152440 h 984053"/>
              <a:gd name="connsiteX5" fmla="*/ 1900176 w 4551721"/>
              <a:gd name="connsiteY5" fmla="*/ 246694 h 984053"/>
              <a:gd name="connsiteX6" fmla="*/ 2938925 w 4551721"/>
              <a:gd name="connsiteY6" fmla="*/ 233868 h 984053"/>
              <a:gd name="connsiteX7" fmla="*/ 4085196 w 4551721"/>
              <a:gd name="connsiteY7" fmla="*/ 294846 h 984053"/>
              <a:gd name="connsiteX8" fmla="*/ 4282024 w 4551721"/>
              <a:gd name="connsiteY8" fmla="*/ 359656 h 984053"/>
              <a:gd name="connsiteX9" fmla="*/ 4412329 w 4551721"/>
              <a:gd name="connsiteY9" fmla="*/ 381600 h 984053"/>
              <a:gd name="connsiteX10" fmla="*/ 4551721 w 4551721"/>
              <a:gd name="connsiteY10" fmla="*/ 427648 h 984053"/>
              <a:gd name="connsiteX11" fmla="*/ 4413830 w 4551721"/>
              <a:gd name="connsiteY11" fmla="*/ 984053 h 984053"/>
              <a:gd name="connsiteX12" fmla="*/ 3967153 w 4551721"/>
              <a:gd name="connsiteY12" fmla="*/ 890064 h 984053"/>
              <a:gd name="connsiteX13" fmla="*/ 2401270 w 4551721"/>
              <a:gd name="connsiteY13" fmla="*/ 463250 h 984053"/>
              <a:gd name="connsiteX14" fmla="*/ 1672321 w 4551721"/>
              <a:gd name="connsiteY14" fmla="*/ 362525 h 984053"/>
              <a:gd name="connsiteX15" fmla="*/ 917673 w 4551721"/>
              <a:gd name="connsiteY15" fmla="*/ 309647 h 984053"/>
              <a:gd name="connsiteX16" fmla="*/ 276582 w 4551721"/>
              <a:gd name="connsiteY16" fmla="*/ 278561 h 984053"/>
              <a:gd name="connsiteX0" fmla="*/ 258755 w 4533894"/>
              <a:gd name="connsiteY0" fmla="*/ 275895 h 981387"/>
              <a:gd name="connsiteX1" fmla="*/ 19797 w 4533894"/>
              <a:gd name="connsiteY1" fmla="*/ 218794 h 981387"/>
              <a:gd name="connsiteX2" fmla="*/ 34436 w 4533894"/>
              <a:gd name="connsiteY2" fmla="*/ 166583 h 981387"/>
              <a:gd name="connsiteX3" fmla="*/ 103099 w 4533894"/>
              <a:gd name="connsiteY3" fmla="*/ 1167 h 981387"/>
              <a:gd name="connsiteX4" fmla="*/ 1144041 w 4533894"/>
              <a:gd name="connsiteY4" fmla="*/ 149774 h 981387"/>
              <a:gd name="connsiteX5" fmla="*/ 1882349 w 4533894"/>
              <a:gd name="connsiteY5" fmla="*/ 244028 h 981387"/>
              <a:gd name="connsiteX6" fmla="*/ 2921098 w 4533894"/>
              <a:gd name="connsiteY6" fmla="*/ 231202 h 981387"/>
              <a:gd name="connsiteX7" fmla="*/ 4067369 w 4533894"/>
              <a:gd name="connsiteY7" fmla="*/ 292180 h 981387"/>
              <a:gd name="connsiteX8" fmla="*/ 4264197 w 4533894"/>
              <a:gd name="connsiteY8" fmla="*/ 356990 h 981387"/>
              <a:gd name="connsiteX9" fmla="*/ 4394502 w 4533894"/>
              <a:gd name="connsiteY9" fmla="*/ 378934 h 981387"/>
              <a:gd name="connsiteX10" fmla="*/ 4533894 w 4533894"/>
              <a:gd name="connsiteY10" fmla="*/ 424982 h 981387"/>
              <a:gd name="connsiteX11" fmla="*/ 4396003 w 4533894"/>
              <a:gd name="connsiteY11" fmla="*/ 981387 h 981387"/>
              <a:gd name="connsiteX12" fmla="*/ 3949326 w 4533894"/>
              <a:gd name="connsiteY12" fmla="*/ 887398 h 981387"/>
              <a:gd name="connsiteX13" fmla="*/ 2383443 w 4533894"/>
              <a:gd name="connsiteY13" fmla="*/ 460584 h 981387"/>
              <a:gd name="connsiteX14" fmla="*/ 1654494 w 4533894"/>
              <a:gd name="connsiteY14" fmla="*/ 359859 h 981387"/>
              <a:gd name="connsiteX15" fmla="*/ 899846 w 4533894"/>
              <a:gd name="connsiteY15" fmla="*/ 306981 h 981387"/>
              <a:gd name="connsiteX16" fmla="*/ 258755 w 4533894"/>
              <a:gd name="connsiteY16" fmla="*/ 275895 h 981387"/>
              <a:gd name="connsiteX0" fmla="*/ 257866 w 4533005"/>
              <a:gd name="connsiteY0" fmla="*/ 239350 h 944842"/>
              <a:gd name="connsiteX1" fmla="*/ 18908 w 4533005"/>
              <a:gd name="connsiteY1" fmla="*/ 182249 h 944842"/>
              <a:gd name="connsiteX2" fmla="*/ 33547 w 4533005"/>
              <a:gd name="connsiteY2" fmla="*/ 130038 h 944842"/>
              <a:gd name="connsiteX3" fmla="*/ 346943 w 4533005"/>
              <a:gd name="connsiteY3" fmla="*/ 1526 h 944842"/>
              <a:gd name="connsiteX4" fmla="*/ 1143152 w 4533005"/>
              <a:gd name="connsiteY4" fmla="*/ 113229 h 944842"/>
              <a:gd name="connsiteX5" fmla="*/ 1881460 w 4533005"/>
              <a:gd name="connsiteY5" fmla="*/ 207483 h 944842"/>
              <a:gd name="connsiteX6" fmla="*/ 2920209 w 4533005"/>
              <a:gd name="connsiteY6" fmla="*/ 194657 h 944842"/>
              <a:gd name="connsiteX7" fmla="*/ 4066480 w 4533005"/>
              <a:gd name="connsiteY7" fmla="*/ 255635 h 944842"/>
              <a:gd name="connsiteX8" fmla="*/ 4263308 w 4533005"/>
              <a:gd name="connsiteY8" fmla="*/ 320445 h 944842"/>
              <a:gd name="connsiteX9" fmla="*/ 4393613 w 4533005"/>
              <a:gd name="connsiteY9" fmla="*/ 342389 h 944842"/>
              <a:gd name="connsiteX10" fmla="*/ 4533005 w 4533005"/>
              <a:gd name="connsiteY10" fmla="*/ 388437 h 944842"/>
              <a:gd name="connsiteX11" fmla="*/ 4395114 w 4533005"/>
              <a:gd name="connsiteY11" fmla="*/ 944842 h 944842"/>
              <a:gd name="connsiteX12" fmla="*/ 3948437 w 4533005"/>
              <a:gd name="connsiteY12" fmla="*/ 850853 h 944842"/>
              <a:gd name="connsiteX13" fmla="*/ 2382554 w 4533005"/>
              <a:gd name="connsiteY13" fmla="*/ 424039 h 944842"/>
              <a:gd name="connsiteX14" fmla="*/ 1653605 w 4533005"/>
              <a:gd name="connsiteY14" fmla="*/ 323314 h 944842"/>
              <a:gd name="connsiteX15" fmla="*/ 898957 w 4533005"/>
              <a:gd name="connsiteY15" fmla="*/ 270436 h 944842"/>
              <a:gd name="connsiteX16" fmla="*/ 257866 w 4533005"/>
              <a:gd name="connsiteY16" fmla="*/ 239350 h 944842"/>
              <a:gd name="connsiteX0" fmla="*/ 256146 w 4531285"/>
              <a:gd name="connsiteY0" fmla="*/ 274770 h 980262"/>
              <a:gd name="connsiteX1" fmla="*/ 17188 w 4531285"/>
              <a:gd name="connsiteY1" fmla="*/ 217669 h 980262"/>
              <a:gd name="connsiteX2" fmla="*/ 39842 w 4531285"/>
              <a:gd name="connsiteY2" fmla="*/ 14050 h 980262"/>
              <a:gd name="connsiteX3" fmla="*/ 345223 w 4531285"/>
              <a:gd name="connsiteY3" fmla="*/ 36946 h 980262"/>
              <a:gd name="connsiteX4" fmla="*/ 1141432 w 4531285"/>
              <a:gd name="connsiteY4" fmla="*/ 148649 h 980262"/>
              <a:gd name="connsiteX5" fmla="*/ 1879740 w 4531285"/>
              <a:gd name="connsiteY5" fmla="*/ 242903 h 980262"/>
              <a:gd name="connsiteX6" fmla="*/ 2918489 w 4531285"/>
              <a:gd name="connsiteY6" fmla="*/ 230077 h 980262"/>
              <a:gd name="connsiteX7" fmla="*/ 4064760 w 4531285"/>
              <a:gd name="connsiteY7" fmla="*/ 291055 h 980262"/>
              <a:gd name="connsiteX8" fmla="*/ 4261588 w 4531285"/>
              <a:gd name="connsiteY8" fmla="*/ 355865 h 980262"/>
              <a:gd name="connsiteX9" fmla="*/ 4391893 w 4531285"/>
              <a:gd name="connsiteY9" fmla="*/ 377809 h 980262"/>
              <a:gd name="connsiteX10" fmla="*/ 4531285 w 4531285"/>
              <a:gd name="connsiteY10" fmla="*/ 423857 h 980262"/>
              <a:gd name="connsiteX11" fmla="*/ 4393394 w 4531285"/>
              <a:gd name="connsiteY11" fmla="*/ 980262 h 980262"/>
              <a:gd name="connsiteX12" fmla="*/ 3946717 w 4531285"/>
              <a:gd name="connsiteY12" fmla="*/ 886273 h 980262"/>
              <a:gd name="connsiteX13" fmla="*/ 2380834 w 4531285"/>
              <a:gd name="connsiteY13" fmla="*/ 459459 h 980262"/>
              <a:gd name="connsiteX14" fmla="*/ 1651885 w 4531285"/>
              <a:gd name="connsiteY14" fmla="*/ 358734 h 980262"/>
              <a:gd name="connsiteX15" fmla="*/ 897237 w 4531285"/>
              <a:gd name="connsiteY15" fmla="*/ 305856 h 980262"/>
              <a:gd name="connsiteX16" fmla="*/ 256146 w 4531285"/>
              <a:gd name="connsiteY16" fmla="*/ 274770 h 980262"/>
              <a:gd name="connsiteX0" fmla="*/ 256146 w 4531285"/>
              <a:gd name="connsiteY0" fmla="*/ 274770 h 980262"/>
              <a:gd name="connsiteX1" fmla="*/ 17188 w 4531285"/>
              <a:gd name="connsiteY1" fmla="*/ 217669 h 980262"/>
              <a:gd name="connsiteX2" fmla="*/ 39842 w 4531285"/>
              <a:gd name="connsiteY2" fmla="*/ 14050 h 980262"/>
              <a:gd name="connsiteX3" fmla="*/ 345223 w 4531285"/>
              <a:gd name="connsiteY3" fmla="*/ 36946 h 980262"/>
              <a:gd name="connsiteX4" fmla="*/ 1141432 w 4531285"/>
              <a:gd name="connsiteY4" fmla="*/ 148649 h 980262"/>
              <a:gd name="connsiteX5" fmla="*/ 1879740 w 4531285"/>
              <a:gd name="connsiteY5" fmla="*/ 242903 h 980262"/>
              <a:gd name="connsiteX6" fmla="*/ 2918489 w 4531285"/>
              <a:gd name="connsiteY6" fmla="*/ 230077 h 980262"/>
              <a:gd name="connsiteX7" fmla="*/ 4064760 w 4531285"/>
              <a:gd name="connsiteY7" fmla="*/ 291055 h 980262"/>
              <a:gd name="connsiteX8" fmla="*/ 4261588 w 4531285"/>
              <a:gd name="connsiteY8" fmla="*/ 355865 h 980262"/>
              <a:gd name="connsiteX9" fmla="*/ 4391893 w 4531285"/>
              <a:gd name="connsiteY9" fmla="*/ 377809 h 980262"/>
              <a:gd name="connsiteX10" fmla="*/ 4531285 w 4531285"/>
              <a:gd name="connsiteY10" fmla="*/ 423857 h 980262"/>
              <a:gd name="connsiteX11" fmla="*/ 4393394 w 4531285"/>
              <a:gd name="connsiteY11" fmla="*/ 980262 h 980262"/>
              <a:gd name="connsiteX12" fmla="*/ 3946717 w 4531285"/>
              <a:gd name="connsiteY12" fmla="*/ 886273 h 980262"/>
              <a:gd name="connsiteX13" fmla="*/ 2355948 w 4531285"/>
              <a:gd name="connsiteY13" fmla="*/ 572465 h 980262"/>
              <a:gd name="connsiteX14" fmla="*/ 1651885 w 4531285"/>
              <a:gd name="connsiteY14" fmla="*/ 358734 h 980262"/>
              <a:gd name="connsiteX15" fmla="*/ 897237 w 4531285"/>
              <a:gd name="connsiteY15" fmla="*/ 305856 h 980262"/>
              <a:gd name="connsiteX16" fmla="*/ 256146 w 4531285"/>
              <a:gd name="connsiteY16" fmla="*/ 274770 h 980262"/>
              <a:gd name="connsiteX0" fmla="*/ 256146 w 4531285"/>
              <a:gd name="connsiteY0" fmla="*/ 274770 h 980262"/>
              <a:gd name="connsiteX1" fmla="*/ 17188 w 4531285"/>
              <a:gd name="connsiteY1" fmla="*/ 217669 h 980262"/>
              <a:gd name="connsiteX2" fmla="*/ 39842 w 4531285"/>
              <a:gd name="connsiteY2" fmla="*/ 14050 h 980262"/>
              <a:gd name="connsiteX3" fmla="*/ 345223 w 4531285"/>
              <a:gd name="connsiteY3" fmla="*/ 36946 h 980262"/>
              <a:gd name="connsiteX4" fmla="*/ 1141432 w 4531285"/>
              <a:gd name="connsiteY4" fmla="*/ 148649 h 980262"/>
              <a:gd name="connsiteX5" fmla="*/ 1879740 w 4531285"/>
              <a:gd name="connsiteY5" fmla="*/ 242903 h 980262"/>
              <a:gd name="connsiteX6" fmla="*/ 2918489 w 4531285"/>
              <a:gd name="connsiteY6" fmla="*/ 230077 h 980262"/>
              <a:gd name="connsiteX7" fmla="*/ 4064760 w 4531285"/>
              <a:gd name="connsiteY7" fmla="*/ 291055 h 980262"/>
              <a:gd name="connsiteX8" fmla="*/ 4261588 w 4531285"/>
              <a:gd name="connsiteY8" fmla="*/ 355865 h 980262"/>
              <a:gd name="connsiteX9" fmla="*/ 4391893 w 4531285"/>
              <a:gd name="connsiteY9" fmla="*/ 377809 h 980262"/>
              <a:gd name="connsiteX10" fmla="*/ 4531285 w 4531285"/>
              <a:gd name="connsiteY10" fmla="*/ 423857 h 980262"/>
              <a:gd name="connsiteX11" fmla="*/ 4393394 w 4531285"/>
              <a:gd name="connsiteY11" fmla="*/ 980262 h 980262"/>
              <a:gd name="connsiteX12" fmla="*/ 3946717 w 4531285"/>
              <a:gd name="connsiteY12" fmla="*/ 886273 h 980262"/>
              <a:gd name="connsiteX13" fmla="*/ 2355948 w 4531285"/>
              <a:gd name="connsiteY13" fmla="*/ 572465 h 980262"/>
              <a:gd name="connsiteX14" fmla="*/ 1661241 w 4531285"/>
              <a:gd name="connsiteY14" fmla="*/ 441721 h 980262"/>
              <a:gd name="connsiteX15" fmla="*/ 897237 w 4531285"/>
              <a:gd name="connsiteY15" fmla="*/ 305856 h 980262"/>
              <a:gd name="connsiteX16" fmla="*/ 256146 w 4531285"/>
              <a:gd name="connsiteY16" fmla="*/ 274770 h 980262"/>
              <a:gd name="connsiteX0" fmla="*/ 256146 w 4531285"/>
              <a:gd name="connsiteY0" fmla="*/ 274770 h 980262"/>
              <a:gd name="connsiteX1" fmla="*/ 17188 w 4531285"/>
              <a:gd name="connsiteY1" fmla="*/ 217669 h 980262"/>
              <a:gd name="connsiteX2" fmla="*/ 39842 w 4531285"/>
              <a:gd name="connsiteY2" fmla="*/ 14050 h 980262"/>
              <a:gd name="connsiteX3" fmla="*/ 345223 w 4531285"/>
              <a:gd name="connsiteY3" fmla="*/ 36946 h 980262"/>
              <a:gd name="connsiteX4" fmla="*/ 1141432 w 4531285"/>
              <a:gd name="connsiteY4" fmla="*/ 148649 h 980262"/>
              <a:gd name="connsiteX5" fmla="*/ 1879740 w 4531285"/>
              <a:gd name="connsiteY5" fmla="*/ 242903 h 980262"/>
              <a:gd name="connsiteX6" fmla="*/ 2918489 w 4531285"/>
              <a:gd name="connsiteY6" fmla="*/ 230077 h 980262"/>
              <a:gd name="connsiteX7" fmla="*/ 4038978 w 4531285"/>
              <a:gd name="connsiteY7" fmla="*/ 547846 h 980262"/>
              <a:gd name="connsiteX8" fmla="*/ 4261588 w 4531285"/>
              <a:gd name="connsiteY8" fmla="*/ 355865 h 980262"/>
              <a:gd name="connsiteX9" fmla="*/ 4391893 w 4531285"/>
              <a:gd name="connsiteY9" fmla="*/ 377809 h 980262"/>
              <a:gd name="connsiteX10" fmla="*/ 4531285 w 4531285"/>
              <a:gd name="connsiteY10" fmla="*/ 423857 h 980262"/>
              <a:gd name="connsiteX11" fmla="*/ 4393394 w 4531285"/>
              <a:gd name="connsiteY11" fmla="*/ 980262 h 980262"/>
              <a:gd name="connsiteX12" fmla="*/ 3946717 w 4531285"/>
              <a:gd name="connsiteY12" fmla="*/ 886273 h 980262"/>
              <a:gd name="connsiteX13" fmla="*/ 2355948 w 4531285"/>
              <a:gd name="connsiteY13" fmla="*/ 572465 h 980262"/>
              <a:gd name="connsiteX14" fmla="*/ 1661241 w 4531285"/>
              <a:gd name="connsiteY14" fmla="*/ 441721 h 980262"/>
              <a:gd name="connsiteX15" fmla="*/ 897237 w 4531285"/>
              <a:gd name="connsiteY15" fmla="*/ 305856 h 980262"/>
              <a:gd name="connsiteX16" fmla="*/ 256146 w 4531285"/>
              <a:gd name="connsiteY16" fmla="*/ 274770 h 980262"/>
              <a:gd name="connsiteX0" fmla="*/ 256146 w 4531285"/>
              <a:gd name="connsiteY0" fmla="*/ 274770 h 980262"/>
              <a:gd name="connsiteX1" fmla="*/ 17188 w 4531285"/>
              <a:gd name="connsiteY1" fmla="*/ 217669 h 980262"/>
              <a:gd name="connsiteX2" fmla="*/ 39842 w 4531285"/>
              <a:gd name="connsiteY2" fmla="*/ 14050 h 980262"/>
              <a:gd name="connsiteX3" fmla="*/ 345223 w 4531285"/>
              <a:gd name="connsiteY3" fmla="*/ 36946 h 980262"/>
              <a:gd name="connsiteX4" fmla="*/ 1141432 w 4531285"/>
              <a:gd name="connsiteY4" fmla="*/ 148649 h 980262"/>
              <a:gd name="connsiteX5" fmla="*/ 1879740 w 4531285"/>
              <a:gd name="connsiteY5" fmla="*/ 242903 h 980262"/>
              <a:gd name="connsiteX6" fmla="*/ 2939248 w 4531285"/>
              <a:gd name="connsiteY6" fmla="*/ 383892 h 980262"/>
              <a:gd name="connsiteX7" fmla="*/ 4038978 w 4531285"/>
              <a:gd name="connsiteY7" fmla="*/ 547846 h 980262"/>
              <a:gd name="connsiteX8" fmla="*/ 4261588 w 4531285"/>
              <a:gd name="connsiteY8" fmla="*/ 355865 h 980262"/>
              <a:gd name="connsiteX9" fmla="*/ 4391893 w 4531285"/>
              <a:gd name="connsiteY9" fmla="*/ 377809 h 980262"/>
              <a:gd name="connsiteX10" fmla="*/ 4531285 w 4531285"/>
              <a:gd name="connsiteY10" fmla="*/ 423857 h 980262"/>
              <a:gd name="connsiteX11" fmla="*/ 4393394 w 4531285"/>
              <a:gd name="connsiteY11" fmla="*/ 980262 h 980262"/>
              <a:gd name="connsiteX12" fmla="*/ 3946717 w 4531285"/>
              <a:gd name="connsiteY12" fmla="*/ 886273 h 980262"/>
              <a:gd name="connsiteX13" fmla="*/ 2355948 w 4531285"/>
              <a:gd name="connsiteY13" fmla="*/ 572465 h 980262"/>
              <a:gd name="connsiteX14" fmla="*/ 1661241 w 4531285"/>
              <a:gd name="connsiteY14" fmla="*/ 441721 h 980262"/>
              <a:gd name="connsiteX15" fmla="*/ 897237 w 4531285"/>
              <a:gd name="connsiteY15" fmla="*/ 305856 h 980262"/>
              <a:gd name="connsiteX16" fmla="*/ 256146 w 4531285"/>
              <a:gd name="connsiteY16" fmla="*/ 274770 h 980262"/>
              <a:gd name="connsiteX0" fmla="*/ 256146 w 4531285"/>
              <a:gd name="connsiteY0" fmla="*/ 274770 h 980262"/>
              <a:gd name="connsiteX1" fmla="*/ 17188 w 4531285"/>
              <a:gd name="connsiteY1" fmla="*/ 217669 h 980262"/>
              <a:gd name="connsiteX2" fmla="*/ 39842 w 4531285"/>
              <a:gd name="connsiteY2" fmla="*/ 14050 h 980262"/>
              <a:gd name="connsiteX3" fmla="*/ 345223 w 4531285"/>
              <a:gd name="connsiteY3" fmla="*/ 36946 h 980262"/>
              <a:gd name="connsiteX4" fmla="*/ 1141432 w 4531285"/>
              <a:gd name="connsiteY4" fmla="*/ 148649 h 980262"/>
              <a:gd name="connsiteX5" fmla="*/ 1879740 w 4531285"/>
              <a:gd name="connsiteY5" fmla="*/ 242903 h 980262"/>
              <a:gd name="connsiteX6" fmla="*/ 2939248 w 4531285"/>
              <a:gd name="connsiteY6" fmla="*/ 383892 h 980262"/>
              <a:gd name="connsiteX7" fmla="*/ 4038978 w 4531285"/>
              <a:gd name="connsiteY7" fmla="*/ 547846 h 980262"/>
              <a:gd name="connsiteX8" fmla="*/ 4391893 w 4531285"/>
              <a:gd name="connsiteY8" fmla="*/ 377809 h 980262"/>
              <a:gd name="connsiteX9" fmla="*/ 4531285 w 4531285"/>
              <a:gd name="connsiteY9" fmla="*/ 423857 h 980262"/>
              <a:gd name="connsiteX10" fmla="*/ 4393394 w 4531285"/>
              <a:gd name="connsiteY10" fmla="*/ 980262 h 980262"/>
              <a:gd name="connsiteX11" fmla="*/ 3946717 w 4531285"/>
              <a:gd name="connsiteY11" fmla="*/ 886273 h 980262"/>
              <a:gd name="connsiteX12" fmla="*/ 2355948 w 4531285"/>
              <a:gd name="connsiteY12" fmla="*/ 572465 h 980262"/>
              <a:gd name="connsiteX13" fmla="*/ 1661241 w 4531285"/>
              <a:gd name="connsiteY13" fmla="*/ 441721 h 980262"/>
              <a:gd name="connsiteX14" fmla="*/ 897237 w 4531285"/>
              <a:gd name="connsiteY14" fmla="*/ 305856 h 980262"/>
              <a:gd name="connsiteX15" fmla="*/ 256146 w 4531285"/>
              <a:gd name="connsiteY15" fmla="*/ 274770 h 980262"/>
              <a:gd name="connsiteX0" fmla="*/ 256146 w 4531285"/>
              <a:gd name="connsiteY0" fmla="*/ 274770 h 980262"/>
              <a:gd name="connsiteX1" fmla="*/ 17188 w 4531285"/>
              <a:gd name="connsiteY1" fmla="*/ 217669 h 980262"/>
              <a:gd name="connsiteX2" fmla="*/ 39842 w 4531285"/>
              <a:gd name="connsiteY2" fmla="*/ 14050 h 980262"/>
              <a:gd name="connsiteX3" fmla="*/ 345223 w 4531285"/>
              <a:gd name="connsiteY3" fmla="*/ 36946 h 980262"/>
              <a:gd name="connsiteX4" fmla="*/ 1141432 w 4531285"/>
              <a:gd name="connsiteY4" fmla="*/ 148649 h 980262"/>
              <a:gd name="connsiteX5" fmla="*/ 1879740 w 4531285"/>
              <a:gd name="connsiteY5" fmla="*/ 242903 h 980262"/>
              <a:gd name="connsiteX6" fmla="*/ 2939248 w 4531285"/>
              <a:gd name="connsiteY6" fmla="*/ 383892 h 980262"/>
              <a:gd name="connsiteX7" fmla="*/ 4038978 w 4531285"/>
              <a:gd name="connsiteY7" fmla="*/ 547846 h 980262"/>
              <a:gd name="connsiteX8" fmla="*/ 4531285 w 4531285"/>
              <a:gd name="connsiteY8" fmla="*/ 423857 h 980262"/>
              <a:gd name="connsiteX9" fmla="*/ 4393394 w 4531285"/>
              <a:gd name="connsiteY9" fmla="*/ 980262 h 980262"/>
              <a:gd name="connsiteX10" fmla="*/ 3946717 w 4531285"/>
              <a:gd name="connsiteY10" fmla="*/ 886273 h 980262"/>
              <a:gd name="connsiteX11" fmla="*/ 2355948 w 4531285"/>
              <a:gd name="connsiteY11" fmla="*/ 572465 h 980262"/>
              <a:gd name="connsiteX12" fmla="*/ 1661241 w 4531285"/>
              <a:gd name="connsiteY12" fmla="*/ 441721 h 980262"/>
              <a:gd name="connsiteX13" fmla="*/ 897237 w 4531285"/>
              <a:gd name="connsiteY13" fmla="*/ 305856 h 980262"/>
              <a:gd name="connsiteX14" fmla="*/ 256146 w 4531285"/>
              <a:gd name="connsiteY14" fmla="*/ 274770 h 980262"/>
              <a:gd name="connsiteX0" fmla="*/ 256146 w 4489896"/>
              <a:gd name="connsiteY0" fmla="*/ 274770 h 980262"/>
              <a:gd name="connsiteX1" fmla="*/ 17188 w 4489896"/>
              <a:gd name="connsiteY1" fmla="*/ 217669 h 980262"/>
              <a:gd name="connsiteX2" fmla="*/ 39842 w 4489896"/>
              <a:gd name="connsiteY2" fmla="*/ 14050 h 980262"/>
              <a:gd name="connsiteX3" fmla="*/ 345223 w 4489896"/>
              <a:gd name="connsiteY3" fmla="*/ 36946 h 980262"/>
              <a:gd name="connsiteX4" fmla="*/ 1141432 w 4489896"/>
              <a:gd name="connsiteY4" fmla="*/ 148649 h 980262"/>
              <a:gd name="connsiteX5" fmla="*/ 1879740 w 4489896"/>
              <a:gd name="connsiteY5" fmla="*/ 242903 h 980262"/>
              <a:gd name="connsiteX6" fmla="*/ 2939248 w 4489896"/>
              <a:gd name="connsiteY6" fmla="*/ 383892 h 980262"/>
              <a:gd name="connsiteX7" fmla="*/ 4038978 w 4489896"/>
              <a:gd name="connsiteY7" fmla="*/ 547846 h 980262"/>
              <a:gd name="connsiteX8" fmla="*/ 4489896 w 4489896"/>
              <a:gd name="connsiteY8" fmla="*/ 704003 h 980262"/>
              <a:gd name="connsiteX9" fmla="*/ 4393394 w 4489896"/>
              <a:gd name="connsiteY9" fmla="*/ 980262 h 980262"/>
              <a:gd name="connsiteX10" fmla="*/ 3946717 w 4489896"/>
              <a:gd name="connsiteY10" fmla="*/ 886273 h 980262"/>
              <a:gd name="connsiteX11" fmla="*/ 2355948 w 4489896"/>
              <a:gd name="connsiteY11" fmla="*/ 572465 h 980262"/>
              <a:gd name="connsiteX12" fmla="*/ 1661241 w 4489896"/>
              <a:gd name="connsiteY12" fmla="*/ 441721 h 980262"/>
              <a:gd name="connsiteX13" fmla="*/ 897237 w 4489896"/>
              <a:gd name="connsiteY13" fmla="*/ 305856 h 980262"/>
              <a:gd name="connsiteX14" fmla="*/ 256146 w 4489896"/>
              <a:gd name="connsiteY14" fmla="*/ 274770 h 980262"/>
              <a:gd name="connsiteX0" fmla="*/ 256146 w 4489896"/>
              <a:gd name="connsiteY0" fmla="*/ 274770 h 980262"/>
              <a:gd name="connsiteX1" fmla="*/ 17188 w 4489896"/>
              <a:gd name="connsiteY1" fmla="*/ 217669 h 980262"/>
              <a:gd name="connsiteX2" fmla="*/ 39842 w 4489896"/>
              <a:gd name="connsiteY2" fmla="*/ 14050 h 980262"/>
              <a:gd name="connsiteX3" fmla="*/ 345223 w 4489896"/>
              <a:gd name="connsiteY3" fmla="*/ 36946 h 980262"/>
              <a:gd name="connsiteX4" fmla="*/ 1141432 w 4489896"/>
              <a:gd name="connsiteY4" fmla="*/ 148649 h 980262"/>
              <a:gd name="connsiteX5" fmla="*/ 1879740 w 4489896"/>
              <a:gd name="connsiteY5" fmla="*/ 242903 h 980262"/>
              <a:gd name="connsiteX6" fmla="*/ 2747965 w 4489896"/>
              <a:gd name="connsiteY6" fmla="*/ 376118 h 980262"/>
              <a:gd name="connsiteX7" fmla="*/ 4038978 w 4489896"/>
              <a:gd name="connsiteY7" fmla="*/ 547846 h 980262"/>
              <a:gd name="connsiteX8" fmla="*/ 4489896 w 4489896"/>
              <a:gd name="connsiteY8" fmla="*/ 704003 h 980262"/>
              <a:gd name="connsiteX9" fmla="*/ 4393394 w 4489896"/>
              <a:gd name="connsiteY9" fmla="*/ 980262 h 980262"/>
              <a:gd name="connsiteX10" fmla="*/ 3946717 w 4489896"/>
              <a:gd name="connsiteY10" fmla="*/ 886273 h 980262"/>
              <a:gd name="connsiteX11" fmla="*/ 2355948 w 4489896"/>
              <a:gd name="connsiteY11" fmla="*/ 572465 h 980262"/>
              <a:gd name="connsiteX12" fmla="*/ 1661241 w 4489896"/>
              <a:gd name="connsiteY12" fmla="*/ 441721 h 980262"/>
              <a:gd name="connsiteX13" fmla="*/ 897237 w 4489896"/>
              <a:gd name="connsiteY13" fmla="*/ 305856 h 980262"/>
              <a:gd name="connsiteX14" fmla="*/ 256146 w 4489896"/>
              <a:gd name="connsiteY14" fmla="*/ 274770 h 980262"/>
              <a:gd name="connsiteX0" fmla="*/ 256146 w 4489896"/>
              <a:gd name="connsiteY0" fmla="*/ 274770 h 980262"/>
              <a:gd name="connsiteX1" fmla="*/ 17188 w 4489896"/>
              <a:gd name="connsiteY1" fmla="*/ 217669 h 980262"/>
              <a:gd name="connsiteX2" fmla="*/ 39842 w 4489896"/>
              <a:gd name="connsiteY2" fmla="*/ 14050 h 980262"/>
              <a:gd name="connsiteX3" fmla="*/ 345223 w 4489896"/>
              <a:gd name="connsiteY3" fmla="*/ 36946 h 980262"/>
              <a:gd name="connsiteX4" fmla="*/ 1141432 w 4489896"/>
              <a:gd name="connsiteY4" fmla="*/ 148649 h 980262"/>
              <a:gd name="connsiteX5" fmla="*/ 1879740 w 4489896"/>
              <a:gd name="connsiteY5" fmla="*/ 242903 h 980262"/>
              <a:gd name="connsiteX6" fmla="*/ 2747965 w 4489896"/>
              <a:gd name="connsiteY6" fmla="*/ 376118 h 980262"/>
              <a:gd name="connsiteX7" fmla="*/ 4038978 w 4489896"/>
              <a:gd name="connsiteY7" fmla="*/ 547846 h 980262"/>
              <a:gd name="connsiteX8" fmla="*/ 4489896 w 4489896"/>
              <a:gd name="connsiteY8" fmla="*/ 704003 h 980262"/>
              <a:gd name="connsiteX9" fmla="*/ 4393394 w 4489896"/>
              <a:gd name="connsiteY9" fmla="*/ 980262 h 980262"/>
              <a:gd name="connsiteX10" fmla="*/ 3946717 w 4489896"/>
              <a:gd name="connsiteY10" fmla="*/ 886273 h 980262"/>
              <a:gd name="connsiteX11" fmla="*/ 2355948 w 4489896"/>
              <a:gd name="connsiteY11" fmla="*/ 572465 h 980262"/>
              <a:gd name="connsiteX12" fmla="*/ 1661241 w 4489896"/>
              <a:gd name="connsiteY12" fmla="*/ 441721 h 980262"/>
              <a:gd name="connsiteX13" fmla="*/ 897237 w 4489896"/>
              <a:gd name="connsiteY13" fmla="*/ 305856 h 980262"/>
              <a:gd name="connsiteX14" fmla="*/ 256146 w 4489896"/>
              <a:gd name="connsiteY14" fmla="*/ 274770 h 980262"/>
              <a:gd name="connsiteX0" fmla="*/ 256146 w 4570062"/>
              <a:gd name="connsiteY0" fmla="*/ 274770 h 980262"/>
              <a:gd name="connsiteX1" fmla="*/ 17188 w 4570062"/>
              <a:gd name="connsiteY1" fmla="*/ 217669 h 980262"/>
              <a:gd name="connsiteX2" fmla="*/ 39842 w 4570062"/>
              <a:gd name="connsiteY2" fmla="*/ 14050 h 980262"/>
              <a:gd name="connsiteX3" fmla="*/ 345223 w 4570062"/>
              <a:gd name="connsiteY3" fmla="*/ 36946 h 980262"/>
              <a:gd name="connsiteX4" fmla="*/ 1141432 w 4570062"/>
              <a:gd name="connsiteY4" fmla="*/ 148649 h 980262"/>
              <a:gd name="connsiteX5" fmla="*/ 1879740 w 4570062"/>
              <a:gd name="connsiteY5" fmla="*/ 242903 h 980262"/>
              <a:gd name="connsiteX6" fmla="*/ 2747965 w 4570062"/>
              <a:gd name="connsiteY6" fmla="*/ 376118 h 980262"/>
              <a:gd name="connsiteX7" fmla="*/ 4456545 w 4570062"/>
              <a:gd name="connsiteY7" fmla="*/ 701959 h 980262"/>
              <a:gd name="connsiteX8" fmla="*/ 4489896 w 4570062"/>
              <a:gd name="connsiteY8" fmla="*/ 704003 h 980262"/>
              <a:gd name="connsiteX9" fmla="*/ 4393394 w 4570062"/>
              <a:gd name="connsiteY9" fmla="*/ 980262 h 980262"/>
              <a:gd name="connsiteX10" fmla="*/ 3946717 w 4570062"/>
              <a:gd name="connsiteY10" fmla="*/ 886273 h 980262"/>
              <a:gd name="connsiteX11" fmla="*/ 2355948 w 4570062"/>
              <a:gd name="connsiteY11" fmla="*/ 572465 h 980262"/>
              <a:gd name="connsiteX12" fmla="*/ 1661241 w 4570062"/>
              <a:gd name="connsiteY12" fmla="*/ 441721 h 980262"/>
              <a:gd name="connsiteX13" fmla="*/ 897237 w 4570062"/>
              <a:gd name="connsiteY13" fmla="*/ 305856 h 980262"/>
              <a:gd name="connsiteX14" fmla="*/ 256146 w 4570062"/>
              <a:gd name="connsiteY14" fmla="*/ 274770 h 980262"/>
              <a:gd name="connsiteX0" fmla="*/ 256146 w 4580938"/>
              <a:gd name="connsiteY0" fmla="*/ 274770 h 980262"/>
              <a:gd name="connsiteX1" fmla="*/ 17188 w 4580938"/>
              <a:gd name="connsiteY1" fmla="*/ 217669 h 980262"/>
              <a:gd name="connsiteX2" fmla="*/ 39842 w 4580938"/>
              <a:gd name="connsiteY2" fmla="*/ 14050 h 980262"/>
              <a:gd name="connsiteX3" fmla="*/ 345223 w 4580938"/>
              <a:gd name="connsiteY3" fmla="*/ 36946 h 980262"/>
              <a:gd name="connsiteX4" fmla="*/ 1141432 w 4580938"/>
              <a:gd name="connsiteY4" fmla="*/ 148649 h 980262"/>
              <a:gd name="connsiteX5" fmla="*/ 1879740 w 4580938"/>
              <a:gd name="connsiteY5" fmla="*/ 242903 h 980262"/>
              <a:gd name="connsiteX6" fmla="*/ 2747965 w 4580938"/>
              <a:gd name="connsiteY6" fmla="*/ 376118 h 980262"/>
              <a:gd name="connsiteX7" fmla="*/ 4456545 w 4580938"/>
              <a:gd name="connsiteY7" fmla="*/ 701959 h 980262"/>
              <a:gd name="connsiteX8" fmla="*/ 4393394 w 4580938"/>
              <a:gd name="connsiteY8" fmla="*/ 980262 h 980262"/>
              <a:gd name="connsiteX9" fmla="*/ 3946717 w 4580938"/>
              <a:gd name="connsiteY9" fmla="*/ 886273 h 980262"/>
              <a:gd name="connsiteX10" fmla="*/ 2355948 w 4580938"/>
              <a:gd name="connsiteY10" fmla="*/ 572465 h 980262"/>
              <a:gd name="connsiteX11" fmla="*/ 1661241 w 4580938"/>
              <a:gd name="connsiteY11" fmla="*/ 441721 h 980262"/>
              <a:gd name="connsiteX12" fmla="*/ 897237 w 4580938"/>
              <a:gd name="connsiteY12" fmla="*/ 305856 h 980262"/>
              <a:gd name="connsiteX13" fmla="*/ 256146 w 4580938"/>
              <a:gd name="connsiteY13" fmla="*/ 274770 h 980262"/>
              <a:gd name="connsiteX0" fmla="*/ 256146 w 4578110"/>
              <a:gd name="connsiteY0" fmla="*/ 274770 h 942341"/>
              <a:gd name="connsiteX1" fmla="*/ 17188 w 4578110"/>
              <a:gd name="connsiteY1" fmla="*/ 217669 h 942341"/>
              <a:gd name="connsiteX2" fmla="*/ 39842 w 4578110"/>
              <a:gd name="connsiteY2" fmla="*/ 14050 h 942341"/>
              <a:gd name="connsiteX3" fmla="*/ 345223 w 4578110"/>
              <a:gd name="connsiteY3" fmla="*/ 36946 h 942341"/>
              <a:gd name="connsiteX4" fmla="*/ 1141432 w 4578110"/>
              <a:gd name="connsiteY4" fmla="*/ 148649 h 942341"/>
              <a:gd name="connsiteX5" fmla="*/ 1879740 w 4578110"/>
              <a:gd name="connsiteY5" fmla="*/ 242903 h 942341"/>
              <a:gd name="connsiteX6" fmla="*/ 2747965 w 4578110"/>
              <a:gd name="connsiteY6" fmla="*/ 376118 h 942341"/>
              <a:gd name="connsiteX7" fmla="*/ 4456545 w 4578110"/>
              <a:gd name="connsiteY7" fmla="*/ 701959 h 942341"/>
              <a:gd name="connsiteX8" fmla="*/ 4382276 w 4578110"/>
              <a:gd name="connsiteY8" fmla="*/ 942341 h 942341"/>
              <a:gd name="connsiteX9" fmla="*/ 3946717 w 4578110"/>
              <a:gd name="connsiteY9" fmla="*/ 886273 h 942341"/>
              <a:gd name="connsiteX10" fmla="*/ 2355948 w 4578110"/>
              <a:gd name="connsiteY10" fmla="*/ 572465 h 942341"/>
              <a:gd name="connsiteX11" fmla="*/ 1661241 w 4578110"/>
              <a:gd name="connsiteY11" fmla="*/ 441721 h 942341"/>
              <a:gd name="connsiteX12" fmla="*/ 897237 w 4578110"/>
              <a:gd name="connsiteY12" fmla="*/ 305856 h 942341"/>
              <a:gd name="connsiteX13" fmla="*/ 256146 w 4578110"/>
              <a:gd name="connsiteY13" fmla="*/ 274770 h 942341"/>
              <a:gd name="connsiteX0" fmla="*/ 256146 w 4628449"/>
              <a:gd name="connsiteY0" fmla="*/ 274770 h 942341"/>
              <a:gd name="connsiteX1" fmla="*/ 17188 w 4628449"/>
              <a:gd name="connsiteY1" fmla="*/ 217669 h 942341"/>
              <a:gd name="connsiteX2" fmla="*/ 39842 w 4628449"/>
              <a:gd name="connsiteY2" fmla="*/ 14050 h 942341"/>
              <a:gd name="connsiteX3" fmla="*/ 345223 w 4628449"/>
              <a:gd name="connsiteY3" fmla="*/ 36946 h 942341"/>
              <a:gd name="connsiteX4" fmla="*/ 1141432 w 4628449"/>
              <a:gd name="connsiteY4" fmla="*/ 148649 h 942341"/>
              <a:gd name="connsiteX5" fmla="*/ 1879740 w 4628449"/>
              <a:gd name="connsiteY5" fmla="*/ 242903 h 942341"/>
              <a:gd name="connsiteX6" fmla="*/ 2747965 w 4628449"/>
              <a:gd name="connsiteY6" fmla="*/ 376118 h 942341"/>
              <a:gd name="connsiteX7" fmla="*/ 4456545 w 4628449"/>
              <a:gd name="connsiteY7" fmla="*/ 701959 h 942341"/>
              <a:gd name="connsiteX8" fmla="*/ 4560831 w 4628449"/>
              <a:gd name="connsiteY8" fmla="*/ 787713 h 942341"/>
              <a:gd name="connsiteX9" fmla="*/ 4382276 w 4628449"/>
              <a:gd name="connsiteY9" fmla="*/ 942341 h 942341"/>
              <a:gd name="connsiteX10" fmla="*/ 3946717 w 4628449"/>
              <a:gd name="connsiteY10" fmla="*/ 886273 h 942341"/>
              <a:gd name="connsiteX11" fmla="*/ 2355948 w 4628449"/>
              <a:gd name="connsiteY11" fmla="*/ 572465 h 942341"/>
              <a:gd name="connsiteX12" fmla="*/ 1661241 w 4628449"/>
              <a:gd name="connsiteY12" fmla="*/ 441721 h 942341"/>
              <a:gd name="connsiteX13" fmla="*/ 897237 w 4628449"/>
              <a:gd name="connsiteY13" fmla="*/ 305856 h 942341"/>
              <a:gd name="connsiteX14" fmla="*/ 256146 w 4628449"/>
              <a:gd name="connsiteY14" fmla="*/ 274770 h 942341"/>
              <a:gd name="connsiteX0" fmla="*/ 256146 w 4594102"/>
              <a:gd name="connsiteY0" fmla="*/ 274770 h 942341"/>
              <a:gd name="connsiteX1" fmla="*/ 17188 w 4594102"/>
              <a:gd name="connsiteY1" fmla="*/ 217669 h 942341"/>
              <a:gd name="connsiteX2" fmla="*/ 39842 w 4594102"/>
              <a:gd name="connsiteY2" fmla="*/ 14050 h 942341"/>
              <a:gd name="connsiteX3" fmla="*/ 345223 w 4594102"/>
              <a:gd name="connsiteY3" fmla="*/ 36946 h 942341"/>
              <a:gd name="connsiteX4" fmla="*/ 1141432 w 4594102"/>
              <a:gd name="connsiteY4" fmla="*/ 148649 h 942341"/>
              <a:gd name="connsiteX5" fmla="*/ 1879740 w 4594102"/>
              <a:gd name="connsiteY5" fmla="*/ 242903 h 942341"/>
              <a:gd name="connsiteX6" fmla="*/ 2747965 w 4594102"/>
              <a:gd name="connsiteY6" fmla="*/ 376118 h 942341"/>
              <a:gd name="connsiteX7" fmla="*/ 4456545 w 4594102"/>
              <a:gd name="connsiteY7" fmla="*/ 701959 h 942341"/>
              <a:gd name="connsiteX8" fmla="*/ 4458319 w 4594102"/>
              <a:gd name="connsiteY8" fmla="*/ 738039 h 942341"/>
              <a:gd name="connsiteX9" fmla="*/ 4382276 w 4594102"/>
              <a:gd name="connsiteY9" fmla="*/ 942341 h 942341"/>
              <a:gd name="connsiteX10" fmla="*/ 3946717 w 4594102"/>
              <a:gd name="connsiteY10" fmla="*/ 886273 h 942341"/>
              <a:gd name="connsiteX11" fmla="*/ 2355948 w 4594102"/>
              <a:gd name="connsiteY11" fmla="*/ 572465 h 942341"/>
              <a:gd name="connsiteX12" fmla="*/ 1661241 w 4594102"/>
              <a:gd name="connsiteY12" fmla="*/ 441721 h 942341"/>
              <a:gd name="connsiteX13" fmla="*/ 897237 w 4594102"/>
              <a:gd name="connsiteY13" fmla="*/ 305856 h 942341"/>
              <a:gd name="connsiteX14" fmla="*/ 256146 w 4594102"/>
              <a:gd name="connsiteY14" fmla="*/ 274770 h 942341"/>
              <a:gd name="connsiteX0" fmla="*/ 256146 w 4458319"/>
              <a:gd name="connsiteY0" fmla="*/ 274770 h 942341"/>
              <a:gd name="connsiteX1" fmla="*/ 17188 w 4458319"/>
              <a:gd name="connsiteY1" fmla="*/ 217669 h 942341"/>
              <a:gd name="connsiteX2" fmla="*/ 39842 w 4458319"/>
              <a:gd name="connsiteY2" fmla="*/ 14050 h 942341"/>
              <a:gd name="connsiteX3" fmla="*/ 345223 w 4458319"/>
              <a:gd name="connsiteY3" fmla="*/ 36946 h 942341"/>
              <a:gd name="connsiteX4" fmla="*/ 1141432 w 4458319"/>
              <a:gd name="connsiteY4" fmla="*/ 148649 h 942341"/>
              <a:gd name="connsiteX5" fmla="*/ 1879740 w 4458319"/>
              <a:gd name="connsiteY5" fmla="*/ 242903 h 942341"/>
              <a:gd name="connsiteX6" fmla="*/ 2747965 w 4458319"/>
              <a:gd name="connsiteY6" fmla="*/ 376118 h 942341"/>
              <a:gd name="connsiteX7" fmla="*/ 4458319 w 4458319"/>
              <a:gd name="connsiteY7" fmla="*/ 738039 h 942341"/>
              <a:gd name="connsiteX8" fmla="*/ 4382276 w 4458319"/>
              <a:gd name="connsiteY8" fmla="*/ 942341 h 942341"/>
              <a:gd name="connsiteX9" fmla="*/ 3946717 w 4458319"/>
              <a:gd name="connsiteY9" fmla="*/ 886273 h 942341"/>
              <a:gd name="connsiteX10" fmla="*/ 2355948 w 4458319"/>
              <a:gd name="connsiteY10" fmla="*/ 572465 h 942341"/>
              <a:gd name="connsiteX11" fmla="*/ 1661241 w 4458319"/>
              <a:gd name="connsiteY11" fmla="*/ 441721 h 942341"/>
              <a:gd name="connsiteX12" fmla="*/ 897237 w 4458319"/>
              <a:gd name="connsiteY12" fmla="*/ 305856 h 942341"/>
              <a:gd name="connsiteX13" fmla="*/ 256146 w 4458319"/>
              <a:gd name="connsiteY13" fmla="*/ 274770 h 942341"/>
              <a:gd name="connsiteX0" fmla="*/ 256146 w 4469540"/>
              <a:gd name="connsiteY0" fmla="*/ 274770 h 942341"/>
              <a:gd name="connsiteX1" fmla="*/ 17188 w 4469540"/>
              <a:gd name="connsiteY1" fmla="*/ 217669 h 942341"/>
              <a:gd name="connsiteX2" fmla="*/ 39842 w 4469540"/>
              <a:gd name="connsiteY2" fmla="*/ 14050 h 942341"/>
              <a:gd name="connsiteX3" fmla="*/ 345223 w 4469540"/>
              <a:gd name="connsiteY3" fmla="*/ 36946 h 942341"/>
              <a:gd name="connsiteX4" fmla="*/ 1141432 w 4469540"/>
              <a:gd name="connsiteY4" fmla="*/ 148649 h 942341"/>
              <a:gd name="connsiteX5" fmla="*/ 1879740 w 4469540"/>
              <a:gd name="connsiteY5" fmla="*/ 242903 h 942341"/>
              <a:gd name="connsiteX6" fmla="*/ 2747965 w 4469540"/>
              <a:gd name="connsiteY6" fmla="*/ 376118 h 942341"/>
              <a:gd name="connsiteX7" fmla="*/ 4469540 w 4469540"/>
              <a:gd name="connsiteY7" fmla="*/ 706094 h 942341"/>
              <a:gd name="connsiteX8" fmla="*/ 4382276 w 4469540"/>
              <a:gd name="connsiteY8" fmla="*/ 942341 h 942341"/>
              <a:gd name="connsiteX9" fmla="*/ 3946717 w 4469540"/>
              <a:gd name="connsiteY9" fmla="*/ 886273 h 942341"/>
              <a:gd name="connsiteX10" fmla="*/ 2355948 w 4469540"/>
              <a:gd name="connsiteY10" fmla="*/ 572465 h 942341"/>
              <a:gd name="connsiteX11" fmla="*/ 1661241 w 4469540"/>
              <a:gd name="connsiteY11" fmla="*/ 441721 h 942341"/>
              <a:gd name="connsiteX12" fmla="*/ 897237 w 4469540"/>
              <a:gd name="connsiteY12" fmla="*/ 305856 h 942341"/>
              <a:gd name="connsiteX13" fmla="*/ 256146 w 4469540"/>
              <a:gd name="connsiteY13" fmla="*/ 274770 h 942341"/>
              <a:gd name="connsiteX0" fmla="*/ 264741 w 4469540"/>
              <a:gd name="connsiteY0" fmla="*/ 189173 h 942341"/>
              <a:gd name="connsiteX1" fmla="*/ 17188 w 4469540"/>
              <a:gd name="connsiteY1" fmla="*/ 217669 h 942341"/>
              <a:gd name="connsiteX2" fmla="*/ 39842 w 4469540"/>
              <a:gd name="connsiteY2" fmla="*/ 14050 h 942341"/>
              <a:gd name="connsiteX3" fmla="*/ 345223 w 4469540"/>
              <a:gd name="connsiteY3" fmla="*/ 36946 h 942341"/>
              <a:gd name="connsiteX4" fmla="*/ 1141432 w 4469540"/>
              <a:gd name="connsiteY4" fmla="*/ 148649 h 942341"/>
              <a:gd name="connsiteX5" fmla="*/ 1879740 w 4469540"/>
              <a:gd name="connsiteY5" fmla="*/ 242903 h 942341"/>
              <a:gd name="connsiteX6" fmla="*/ 2747965 w 4469540"/>
              <a:gd name="connsiteY6" fmla="*/ 376118 h 942341"/>
              <a:gd name="connsiteX7" fmla="*/ 4469540 w 4469540"/>
              <a:gd name="connsiteY7" fmla="*/ 706094 h 942341"/>
              <a:gd name="connsiteX8" fmla="*/ 4382276 w 4469540"/>
              <a:gd name="connsiteY8" fmla="*/ 942341 h 942341"/>
              <a:gd name="connsiteX9" fmla="*/ 3946717 w 4469540"/>
              <a:gd name="connsiteY9" fmla="*/ 886273 h 942341"/>
              <a:gd name="connsiteX10" fmla="*/ 2355948 w 4469540"/>
              <a:gd name="connsiteY10" fmla="*/ 572465 h 942341"/>
              <a:gd name="connsiteX11" fmla="*/ 1661241 w 4469540"/>
              <a:gd name="connsiteY11" fmla="*/ 441721 h 942341"/>
              <a:gd name="connsiteX12" fmla="*/ 897237 w 4469540"/>
              <a:gd name="connsiteY12" fmla="*/ 305856 h 942341"/>
              <a:gd name="connsiteX13" fmla="*/ 264741 w 4469540"/>
              <a:gd name="connsiteY13" fmla="*/ 189173 h 942341"/>
              <a:gd name="connsiteX0" fmla="*/ 264741 w 4469540"/>
              <a:gd name="connsiteY0" fmla="*/ 189173 h 942341"/>
              <a:gd name="connsiteX1" fmla="*/ 35070 w 4469540"/>
              <a:gd name="connsiteY1" fmla="*/ 146228 h 942341"/>
              <a:gd name="connsiteX2" fmla="*/ 17188 w 4469540"/>
              <a:gd name="connsiteY2" fmla="*/ 217669 h 942341"/>
              <a:gd name="connsiteX3" fmla="*/ 39842 w 4469540"/>
              <a:gd name="connsiteY3" fmla="*/ 14050 h 942341"/>
              <a:gd name="connsiteX4" fmla="*/ 345223 w 4469540"/>
              <a:gd name="connsiteY4" fmla="*/ 36946 h 942341"/>
              <a:gd name="connsiteX5" fmla="*/ 1141432 w 4469540"/>
              <a:gd name="connsiteY5" fmla="*/ 148649 h 942341"/>
              <a:gd name="connsiteX6" fmla="*/ 1879740 w 4469540"/>
              <a:gd name="connsiteY6" fmla="*/ 242903 h 942341"/>
              <a:gd name="connsiteX7" fmla="*/ 2747965 w 4469540"/>
              <a:gd name="connsiteY7" fmla="*/ 376118 h 942341"/>
              <a:gd name="connsiteX8" fmla="*/ 4469540 w 4469540"/>
              <a:gd name="connsiteY8" fmla="*/ 706094 h 942341"/>
              <a:gd name="connsiteX9" fmla="*/ 4382276 w 4469540"/>
              <a:gd name="connsiteY9" fmla="*/ 942341 h 942341"/>
              <a:gd name="connsiteX10" fmla="*/ 3946717 w 4469540"/>
              <a:gd name="connsiteY10" fmla="*/ 886273 h 942341"/>
              <a:gd name="connsiteX11" fmla="*/ 2355948 w 4469540"/>
              <a:gd name="connsiteY11" fmla="*/ 572465 h 942341"/>
              <a:gd name="connsiteX12" fmla="*/ 1661241 w 4469540"/>
              <a:gd name="connsiteY12" fmla="*/ 441721 h 942341"/>
              <a:gd name="connsiteX13" fmla="*/ 897237 w 4469540"/>
              <a:gd name="connsiteY13" fmla="*/ 305856 h 942341"/>
              <a:gd name="connsiteX14" fmla="*/ 264741 w 4469540"/>
              <a:gd name="connsiteY14" fmla="*/ 189173 h 942341"/>
              <a:gd name="connsiteX0" fmla="*/ 260749 w 4465548"/>
              <a:gd name="connsiteY0" fmla="*/ 181421 h 934589"/>
              <a:gd name="connsiteX1" fmla="*/ 31078 w 4465548"/>
              <a:gd name="connsiteY1" fmla="*/ 138476 h 934589"/>
              <a:gd name="connsiteX2" fmla="*/ 35850 w 4465548"/>
              <a:gd name="connsiteY2" fmla="*/ 6298 h 934589"/>
              <a:gd name="connsiteX3" fmla="*/ 341231 w 4465548"/>
              <a:gd name="connsiteY3" fmla="*/ 29194 h 934589"/>
              <a:gd name="connsiteX4" fmla="*/ 1137440 w 4465548"/>
              <a:gd name="connsiteY4" fmla="*/ 140897 h 934589"/>
              <a:gd name="connsiteX5" fmla="*/ 1875748 w 4465548"/>
              <a:gd name="connsiteY5" fmla="*/ 235151 h 934589"/>
              <a:gd name="connsiteX6" fmla="*/ 2743973 w 4465548"/>
              <a:gd name="connsiteY6" fmla="*/ 368366 h 934589"/>
              <a:gd name="connsiteX7" fmla="*/ 4465548 w 4465548"/>
              <a:gd name="connsiteY7" fmla="*/ 698342 h 934589"/>
              <a:gd name="connsiteX8" fmla="*/ 4378284 w 4465548"/>
              <a:gd name="connsiteY8" fmla="*/ 934589 h 934589"/>
              <a:gd name="connsiteX9" fmla="*/ 3942725 w 4465548"/>
              <a:gd name="connsiteY9" fmla="*/ 878521 h 934589"/>
              <a:gd name="connsiteX10" fmla="*/ 2351956 w 4465548"/>
              <a:gd name="connsiteY10" fmla="*/ 564713 h 934589"/>
              <a:gd name="connsiteX11" fmla="*/ 1657249 w 4465548"/>
              <a:gd name="connsiteY11" fmla="*/ 433969 h 934589"/>
              <a:gd name="connsiteX12" fmla="*/ 893245 w 4465548"/>
              <a:gd name="connsiteY12" fmla="*/ 298104 h 934589"/>
              <a:gd name="connsiteX13" fmla="*/ 260749 w 4465548"/>
              <a:gd name="connsiteY13" fmla="*/ 181421 h 93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65548" h="934589">
                <a:moveTo>
                  <a:pt x="260749" y="181421"/>
                </a:moveTo>
                <a:cubicBezTo>
                  <a:pt x="117151" y="165785"/>
                  <a:pt x="68561" y="167663"/>
                  <a:pt x="31078" y="138476"/>
                </a:cubicBezTo>
                <a:cubicBezTo>
                  <a:pt x="-6405" y="109289"/>
                  <a:pt x="-15842" y="24512"/>
                  <a:pt x="35850" y="6298"/>
                </a:cubicBezTo>
                <a:cubicBezTo>
                  <a:pt x="87542" y="-11916"/>
                  <a:pt x="149666" y="13630"/>
                  <a:pt x="341231" y="29194"/>
                </a:cubicBezTo>
                <a:cubicBezTo>
                  <a:pt x="532796" y="44758"/>
                  <a:pt x="881687" y="106571"/>
                  <a:pt x="1137440" y="140897"/>
                </a:cubicBezTo>
                <a:lnTo>
                  <a:pt x="1875748" y="235151"/>
                </a:lnTo>
                <a:lnTo>
                  <a:pt x="2743973" y="368366"/>
                </a:lnTo>
                <a:cubicBezTo>
                  <a:pt x="3173736" y="450889"/>
                  <a:pt x="4193163" y="603972"/>
                  <a:pt x="4465548" y="698342"/>
                </a:cubicBezTo>
                <a:cubicBezTo>
                  <a:pt x="4453170" y="738406"/>
                  <a:pt x="4480636" y="918162"/>
                  <a:pt x="4378284" y="934589"/>
                </a:cubicBezTo>
                <a:lnTo>
                  <a:pt x="3942725" y="878521"/>
                </a:lnTo>
                <a:lnTo>
                  <a:pt x="2351956" y="564713"/>
                </a:lnTo>
                <a:lnTo>
                  <a:pt x="1657249" y="433969"/>
                </a:lnTo>
                <a:lnTo>
                  <a:pt x="893245" y="298104"/>
                </a:lnTo>
                <a:cubicBezTo>
                  <a:pt x="641953" y="279873"/>
                  <a:pt x="443461" y="210632"/>
                  <a:pt x="260749" y="181421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 rot="604414">
            <a:off x="4068245" y="4051185"/>
            <a:ext cx="4544136" cy="1290110"/>
          </a:xfrm>
          <a:custGeom>
            <a:avLst/>
            <a:gdLst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0 w 3455194"/>
              <a:gd name="connsiteY0" fmla="*/ 53181 h 490537"/>
              <a:gd name="connsiteX1" fmla="*/ 638175 w 3455194"/>
              <a:gd name="connsiteY1" fmla="*/ 96043 h 490537"/>
              <a:gd name="connsiteX2" fmla="*/ 1852613 w 3455194"/>
              <a:gd name="connsiteY2" fmla="*/ 53181 h 490537"/>
              <a:gd name="connsiteX3" fmla="*/ 3152775 w 3455194"/>
              <a:gd name="connsiteY3" fmla="*/ 76993 h 490537"/>
              <a:gd name="connsiteX4" fmla="*/ 3452813 w 3455194"/>
              <a:gd name="connsiteY4" fmla="*/ 67468 h 490537"/>
              <a:gd name="connsiteX5" fmla="*/ 3452813 w 3455194"/>
              <a:gd name="connsiteY5" fmla="*/ 67468 h 490537"/>
              <a:gd name="connsiteX6" fmla="*/ 3452813 w 3455194"/>
              <a:gd name="connsiteY6" fmla="*/ 219868 h 490537"/>
              <a:gd name="connsiteX7" fmla="*/ 3438525 w 3455194"/>
              <a:gd name="connsiteY7" fmla="*/ 219868 h 490537"/>
              <a:gd name="connsiteX8" fmla="*/ 3105150 w 3455194"/>
              <a:gd name="connsiteY8" fmla="*/ 281781 h 490537"/>
              <a:gd name="connsiteX9" fmla="*/ 2481263 w 3455194"/>
              <a:gd name="connsiteY9" fmla="*/ 334168 h 490537"/>
              <a:gd name="connsiteX10" fmla="*/ 1824038 w 3455194"/>
              <a:gd name="connsiteY10" fmla="*/ 372268 h 490537"/>
              <a:gd name="connsiteX11" fmla="*/ 1457325 w 3455194"/>
              <a:gd name="connsiteY11" fmla="*/ 448468 h 490537"/>
              <a:gd name="connsiteX12" fmla="*/ 1062038 w 3455194"/>
              <a:gd name="connsiteY12" fmla="*/ 486568 h 490537"/>
              <a:gd name="connsiteX13" fmla="*/ 809625 w 3455194"/>
              <a:gd name="connsiteY13" fmla="*/ 472281 h 490537"/>
              <a:gd name="connsiteX14" fmla="*/ 500063 w 3455194"/>
              <a:gd name="connsiteY14" fmla="*/ 448468 h 490537"/>
              <a:gd name="connsiteX15" fmla="*/ 204788 w 3455194"/>
              <a:gd name="connsiteY15" fmla="*/ 415131 h 490537"/>
              <a:gd name="connsiteX16" fmla="*/ 19050 w 3455194"/>
              <a:gd name="connsiteY16" fmla="*/ 415131 h 490537"/>
              <a:gd name="connsiteX17" fmla="*/ 19050 w 3455194"/>
              <a:gd name="connsiteY17" fmla="*/ 415131 h 490537"/>
              <a:gd name="connsiteX18" fmla="*/ 0 w 3455194"/>
              <a:gd name="connsiteY18" fmla="*/ 53181 h 490537"/>
              <a:gd name="connsiteX0" fmla="*/ 0 w 3455194"/>
              <a:gd name="connsiteY0" fmla="*/ 3175 h 440531"/>
              <a:gd name="connsiteX1" fmla="*/ 638175 w 3455194"/>
              <a:gd name="connsiteY1" fmla="*/ 46037 h 440531"/>
              <a:gd name="connsiteX2" fmla="*/ 1852613 w 3455194"/>
              <a:gd name="connsiteY2" fmla="*/ 3175 h 440531"/>
              <a:gd name="connsiteX3" fmla="*/ 3152775 w 3455194"/>
              <a:gd name="connsiteY3" fmla="*/ 26987 h 440531"/>
              <a:gd name="connsiteX4" fmla="*/ 3452813 w 3455194"/>
              <a:gd name="connsiteY4" fmla="*/ 17462 h 440531"/>
              <a:gd name="connsiteX5" fmla="*/ 3452813 w 3455194"/>
              <a:gd name="connsiteY5" fmla="*/ 17462 h 440531"/>
              <a:gd name="connsiteX6" fmla="*/ 3452813 w 3455194"/>
              <a:gd name="connsiteY6" fmla="*/ 169862 h 440531"/>
              <a:gd name="connsiteX7" fmla="*/ 3438525 w 3455194"/>
              <a:gd name="connsiteY7" fmla="*/ 169862 h 440531"/>
              <a:gd name="connsiteX8" fmla="*/ 3105150 w 3455194"/>
              <a:gd name="connsiteY8" fmla="*/ 231775 h 440531"/>
              <a:gd name="connsiteX9" fmla="*/ 2481263 w 3455194"/>
              <a:gd name="connsiteY9" fmla="*/ 284162 h 440531"/>
              <a:gd name="connsiteX10" fmla="*/ 1824038 w 3455194"/>
              <a:gd name="connsiteY10" fmla="*/ 322262 h 440531"/>
              <a:gd name="connsiteX11" fmla="*/ 1457325 w 3455194"/>
              <a:gd name="connsiteY11" fmla="*/ 398462 h 440531"/>
              <a:gd name="connsiteX12" fmla="*/ 1062038 w 3455194"/>
              <a:gd name="connsiteY12" fmla="*/ 436562 h 440531"/>
              <a:gd name="connsiteX13" fmla="*/ 809625 w 3455194"/>
              <a:gd name="connsiteY13" fmla="*/ 422275 h 440531"/>
              <a:gd name="connsiteX14" fmla="*/ 500063 w 3455194"/>
              <a:gd name="connsiteY14" fmla="*/ 398462 h 440531"/>
              <a:gd name="connsiteX15" fmla="*/ 204788 w 3455194"/>
              <a:gd name="connsiteY15" fmla="*/ 365125 h 440531"/>
              <a:gd name="connsiteX16" fmla="*/ 19050 w 3455194"/>
              <a:gd name="connsiteY16" fmla="*/ 365125 h 440531"/>
              <a:gd name="connsiteX17" fmla="*/ 19050 w 3455194"/>
              <a:gd name="connsiteY17" fmla="*/ 365125 h 440531"/>
              <a:gd name="connsiteX18" fmla="*/ 0 w 3455194"/>
              <a:gd name="connsiteY18" fmla="*/ 3175 h 440531"/>
              <a:gd name="connsiteX0" fmla="*/ 256902 w 3434824"/>
              <a:gd name="connsiteY0" fmla="*/ 14421 h 434234"/>
              <a:gd name="connsiteX1" fmla="*/ 619127 w 3434824"/>
              <a:gd name="connsiteY1" fmla="*/ 43145 h 434234"/>
              <a:gd name="connsiteX2" fmla="*/ 1833565 w 3434824"/>
              <a:gd name="connsiteY2" fmla="*/ 283 h 434234"/>
              <a:gd name="connsiteX3" fmla="*/ 3133727 w 3434824"/>
              <a:gd name="connsiteY3" fmla="*/ 24095 h 434234"/>
              <a:gd name="connsiteX4" fmla="*/ 3433765 w 3434824"/>
              <a:gd name="connsiteY4" fmla="*/ 14570 h 434234"/>
              <a:gd name="connsiteX5" fmla="*/ 3433765 w 3434824"/>
              <a:gd name="connsiteY5" fmla="*/ 14570 h 434234"/>
              <a:gd name="connsiteX6" fmla="*/ 3433765 w 3434824"/>
              <a:gd name="connsiteY6" fmla="*/ 166970 h 434234"/>
              <a:gd name="connsiteX7" fmla="*/ 3419477 w 3434824"/>
              <a:gd name="connsiteY7" fmla="*/ 166970 h 434234"/>
              <a:gd name="connsiteX8" fmla="*/ 3086102 w 3434824"/>
              <a:gd name="connsiteY8" fmla="*/ 228883 h 434234"/>
              <a:gd name="connsiteX9" fmla="*/ 2462215 w 3434824"/>
              <a:gd name="connsiteY9" fmla="*/ 281270 h 434234"/>
              <a:gd name="connsiteX10" fmla="*/ 1804990 w 3434824"/>
              <a:gd name="connsiteY10" fmla="*/ 319370 h 434234"/>
              <a:gd name="connsiteX11" fmla="*/ 1438277 w 3434824"/>
              <a:gd name="connsiteY11" fmla="*/ 395570 h 434234"/>
              <a:gd name="connsiteX12" fmla="*/ 1042990 w 3434824"/>
              <a:gd name="connsiteY12" fmla="*/ 433670 h 434234"/>
              <a:gd name="connsiteX13" fmla="*/ 790577 w 3434824"/>
              <a:gd name="connsiteY13" fmla="*/ 419383 h 434234"/>
              <a:gd name="connsiteX14" fmla="*/ 481015 w 3434824"/>
              <a:gd name="connsiteY14" fmla="*/ 395570 h 434234"/>
              <a:gd name="connsiteX15" fmla="*/ 185740 w 3434824"/>
              <a:gd name="connsiteY15" fmla="*/ 362233 h 434234"/>
              <a:gd name="connsiteX16" fmla="*/ 2 w 3434824"/>
              <a:gd name="connsiteY16" fmla="*/ 362233 h 434234"/>
              <a:gd name="connsiteX17" fmla="*/ 2 w 3434824"/>
              <a:gd name="connsiteY17" fmla="*/ 362233 h 434234"/>
              <a:gd name="connsiteX18" fmla="*/ 256902 w 3434824"/>
              <a:gd name="connsiteY18" fmla="*/ 14421 h 434234"/>
              <a:gd name="connsiteX0" fmla="*/ 256900 w 3434821"/>
              <a:gd name="connsiteY0" fmla="*/ 14421 h 434234"/>
              <a:gd name="connsiteX1" fmla="*/ 619125 w 3434821"/>
              <a:gd name="connsiteY1" fmla="*/ 43145 h 434234"/>
              <a:gd name="connsiteX2" fmla="*/ 1833563 w 3434821"/>
              <a:gd name="connsiteY2" fmla="*/ 283 h 434234"/>
              <a:gd name="connsiteX3" fmla="*/ 3133725 w 3434821"/>
              <a:gd name="connsiteY3" fmla="*/ 24095 h 434234"/>
              <a:gd name="connsiteX4" fmla="*/ 3433763 w 3434821"/>
              <a:gd name="connsiteY4" fmla="*/ 14570 h 434234"/>
              <a:gd name="connsiteX5" fmla="*/ 3433763 w 3434821"/>
              <a:gd name="connsiteY5" fmla="*/ 14570 h 434234"/>
              <a:gd name="connsiteX6" fmla="*/ 3433763 w 3434821"/>
              <a:gd name="connsiteY6" fmla="*/ 166970 h 434234"/>
              <a:gd name="connsiteX7" fmla="*/ 3419475 w 3434821"/>
              <a:gd name="connsiteY7" fmla="*/ 166970 h 434234"/>
              <a:gd name="connsiteX8" fmla="*/ 3086100 w 3434821"/>
              <a:gd name="connsiteY8" fmla="*/ 228883 h 434234"/>
              <a:gd name="connsiteX9" fmla="*/ 2462213 w 3434821"/>
              <a:gd name="connsiteY9" fmla="*/ 281270 h 434234"/>
              <a:gd name="connsiteX10" fmla="*/ 1804988 w 3434821"/>
              <a:gd name="connsiteY10" fmla="*/ 319370 h 434234"/>
              <a:gd name="connsiteX11" fmla="*/ 1438275 w 3434821"/>
              <a:gd name="connsiteY11" fmla="*/ 395570 h 434234"/>
              <a:gd name="connsiteX12" fmla="*/ 1042988 w 3434821"/>
              <a:gd name="connsiteY12" fmla="*/ 433670 h 434234"/>
              <a:gd name="connsiteX13" fmla="*/ 790575 w 3434821"/>
              <a:gd name="connsiteY13" fmla="*/ 419383 h 434234"/>
              <a:gd name="connsiteX14" fmla="*/ 481013 w 3434821"/>
              <a:gd name="connsiteY14" fmla="*/ 395570 h 434234"/>
              <a:gd name="connsiteX15" fmla="*/ 185738 w 3434821"/>
              <a:gd name="connsiteY15" fmla="*/ 362233 h 434234"/>
              <a:gd name="connsiteX16" fmla="*/ 0 w 3434821"/>
              <a:gd name="connsiteY16" fmla="*/ 362233 h 434234"/>
              <a:gd name="connsiteX17" fmla="*/ 232833 w 3434821"/>
              <a:gd name="connsiteY17" fmla="*/ 358698 h 434234"/>
              <a:gd name="connsiteX18" fmla="*/ 256900 w 3434821"/>
              <a:gd name="connsiteY18" fmla="*/ 14421 h 434234"/>
              <a:gd name="connsiteX0" fmla="*/ 256900 w 3434821"/>
              <a:gd name="connsiteY0" fmla="*/ 14421 h 419383"/>
              <a:gd name="connsiteX1" fmla="*/ 619125 w 3434821"/>
              <a:gd name="connsiteY1" fmla="*/ 43145 h 419383"/>
              <a:gd name="connsiteX2" fmla="*/ 1833563 w 3434821"/>
              <a:gd name="connsiteY2" fmla="*/ 283 h 419383"/>
              <a:gd name="connsiteX3" fmla="*/ 3133725 w 3434821"/>
              <a:gd name="connsiteY3" fmla="*/ 24095 h 419383"/>
              <a:gd name="connsiteX4" fmla="*/ 3433763 w 3434821"/>
              <a:gd name="connsiteY4" fmla="*/ 14570 h 419383"/>
              <a:gd name="connsiteX5" fmla="*/ 3433763 w 3434821"/>
              <a:gd name="connsiteY5" fmla="*/ 14570 h 419383"/>
              <a:gd name="connsiteX6" fmla="*/ 3433763 w 3434821"/>
              <a:gd name="connsiteY6" fmla="*/ 166970 h 419383"/>
              <a:gd name="connsiteX7" fmla="*/ 3419475 w 3434821"/>
              <a:gd name="connsiteY7" fmla="*/ 166970 h 419383"/>
              <a:gd name="connsiteX8" fmla="*/ 3086100 w 3434821"/>
              <a:gd name="connsiteY8" fmla="*/ 228883 h 419383"/>
              <a:gd name="connsiteX9" fmla="*/ 2462213 w 3434821"/>
              <a:gd name="connsiteY9" fmla="*/ 281270 h 419383"/>
              <a:gd name="connsiteX10" fmla="*/ 1804988 w 3434821"/>
              <a:gd name="connsiteY10" fmla="*/ 319370 h 419383"/>
              <a:gd name="connsiteX11" fmla="*/ 1438275 w 3434821"/>
              <a:gd name="connsiteY11" fmla="*/ 395570 h 419383"/>
              <a:gd name="connsiteX12" fmla="*/ 1094728 w 3434821"/>
              <a:gd name="connsiteY12" fmla="*/ 398325 h 419383"/>
              <a:gd name="connsiteX13" fmla="*/ 790575 w 3434821"/>
              <a:gd name="connsiteY13" fmla="*/ 419383 h 419383"/>
              <a:gd name="connsiteX14" fmla="*/ 481013 w 3434821"/>
              <a:gd name="connsiteY14" fmla="*/ 395570 h 419383"/>
              <a:gd name="connsiteX15" fmla="*/ 185738 w 3434821"/>
              <a:gd name="connsiteY15" fmla="*/ 362233 h 419383"/>
              <a:gd name="connsiteX16" fmla="*/ 0 w 3434821"/>
              <a:gd name="connsiteY16" fmla="*/ 362233 h 419383"/>
              <a:gd name="connsiteX17" fmla="*/ 232833 w 3434821"/>
              <a:gd name="connsiteY17" fmla="*/ 358698 h 419383"/>
              <a:gd name="connsiteX18" fmla="*/ 256900 w 3434821"/>
              <a:gd name="connsiteY18" fmla="*/ 14421 h 419383"/>
              <a:gd name="connsiteX0" fmla="*/ 256900 w 3434821"/>
              <a:gd name="connsiteY0" fmla="*/ 14421 h 419383"/>
              <a:gd name="connsiteX1" fmla="*/ 619125 w 3434821"/>
              <a:gd name="connsiteY1" fmla="*/ 43145 h 419383"/>
              <a:gd name="connsiteX2" fmla="*/ 1833563 w 3434821"/>
              <a:gd name="connsiteY2" fmla="*/ 283 h 419383"/>
              <a:gd name="connsiteX3" fmla="*/ 3133725 w 3434821"/>
              <a:gd name="connsiteY3" fmla="*/ 24095 h 419383"/>
              <a:gd name="connsiteX4" fmla="*/ 3433763 w 3434821"/>
              <a:gd name="connsiteY4" fmla="*/ 14570 h 419383"/>
              <a:gd name="connsiteX5" fmla="*/ 3433763 w 3434821"/>
              <a:gd name="connsiteY5" fmla="*/ 14570 h 419383"/>
              <a:gd name="connsiteX6" fmla="*/ 3433763 w 3434821"/>
              <a:gd name="connsiteY6" fmla="*/ 166970 h 419383"/>
              <a:gd name="connsiteX7" fmla="*/ 3419475 w 3434821"/>
              <a:gd name="connsiteY7" fmla="*/ 166970 h 419383"/>
              <a:gd name="connsiteX8" fmla="*/ 3086100 w 3434821"/>
              <a:gd name="connsiteY8" fmla="*/ 228883 h 419383"/>
              <a:gd name="connsiteX9" fmla="*/ 2462213 w 3434821"/>
              <a:gd name="connsiteY9" fmla="*/ 281270 h 419383"/>
              <a:gd name="connsiteX10" fmla="*/ 1804988 w 3434821"/>
              <a:gd name="connsiteY10" fmla="*/ 319370 h 419383"/>
              <a:gd name="connsiteX11" fmla="*/ 1533133 w 3434821"/>
              <a:gd name="connsiteY11" fmla="*/ 360225 h 419383"/>
              <a:gd name="connsiteX12" fmla="*/ 1094728 w 3434821"/>
              <a:gd name="connsiteY12" fmla="*/ 398325 h 419383"/>
              <a:gd name="connsiteX13" fmla="*/ 790575 w 3434821"/>
              <a:gd name="connsiteY13" fmla="*/ 419383 h 419383"/>
              <a:gd name="connsiteX14" fmla="*/ 481013 w 3434821"/>
              <a:gd name="connsiteY14" fmla="*/ 395570 h 419383"/>
              <a:gd name="connsiteX15" fmla="*/ 185738 w 3434821"/>
              <a:gd name="connsiteY15" fmla="*/ 362233 h 419383"/>
              <a:gd name="connsiteX16" fmla="*/ 0 w 3434821"/>
              <a:gd name="connsiteY16" fmla="*/ 362233 h 419383"/>
              <a:gd name="connsiteX17" fmla="*/ 232833 w 3434821"/>
              <a:gd name="connsiteY17" fmla="*/ 358698 h 419383"/>
              <a:gd name="connsiteX18" fmla="*/ 256900 w 3434821"/>
              <a:gd name="connsiteY18" fmla="*/ 14421 h 419383"/>
              <a:gd name="connsiteX0" fmla="*/ 256900 w 3434821"/>
              <a:gd name="connsiteY0" fmla="*/ 129 h 405091"/>
              <a:gd name="connsiteX1" fmla="*/ 619125 w 3434821"/>
              <a:gd name="connsiteY1" fmla="*/ 28853 h 405091"/>
              <a:gd name="connsiteX2" fmla="*/ 1824939 w 3434821"/>
              <a:gd name="connsiteY2" fmla="*/ 74353 h 405091"/>
              <a:gd name="connsiteX3" fmla="*/ 3133725 w 3434821"/>
              <a:gd name="connsiteY3" fmla="*/ 9803 h 405091"/>
              <a:gd name="connsiteX4" fmla="*/ 3433763 w 3434821"/>
              <a:gd name="connsiteY4" fmla="*/ 278 h 405091"/>
              <a:gd name="connsiteX5" fmla="*/ 3433763 w 3434821"/>
              <a:gd name="connsiteY5" fmla="*/ 278 h 405091"/>
              <a:gd name="connsiteX6" fmla="*/ 3433763 w 3434821"/>
              <a:gd name="connsiteY6" fmla="*/ 152678 h 405091"/>
              <a:gd name="connsiteX7" fmla="*/ 3419475 w 3434821"/>
              <a:gd name="connsiteY7" fmla="*/ 152678 h 405091"/>
              <a:gd name="connsiteX8" fmla="*/ 3086100 w 3434821"/>
              <a:gd name="connsiteY8" fmla="*/ 214591 h 405091"/>
              <a:gd name="connsiteX9" fmla="*/ 2462213 w 3434821"/>
              <a:gd name="connsiteY9" fmla="*/ 266978 h 405091"/>
              <a:gd name="connsiteX10" fmla="*/ 1804988 w 3434821"/>
              <a:gd name="connsiteY10" fmla="*/ 305078 h 405091"/>
              <a:gd name="connsiteX11" fmla="*/ 1533133 w 3434821"/>
              <a:gd name="connsiteY11" fmla="*/ 345933 h 405091"/>
              <a:gd name="connsiteX12" fmla="*/ 1094728 w 3434821"/>
              <a:gd name="connsiteY12" fmla="*/ 384033 h 405091"/>
              <a:gd name="connsiteX13" fmla="*/ 790575 w 3434821"/>
              <a:gd name="connsiteY13" fmla="*/ 405091 h 405091"/>
              <a:gd name="connsiteX14" fmla="*/ 481013 w 3434821"/>
              <a:gd name="connsiteY14" fmla="*/ 381278 h 405091"/>
              <a:gd name="connsiteX15" fmla="*/ 185738 w 3434821"/>
              <a:gd name="connsiteY15" fmla="*/ 347941 h 405091"/>
              <a:gd name="connsiteX16" fmla="*/ 0 w 3434821"/>
              <a:gd name="connsiteY16" fmla="*/ 347941 h 405091"/>
              <a:gd name="connsiteX17" fmla="*/ 232833 w 3434821"/>
              <a:gd name="connsiteY17" fmla="*/ 344406 h 405091"/>
              <a:gd name="connsiteX18" fmla="*/ 256900 w 3434821"/>
              <a:gd name="connsiteY18" fmla="*/ 129 h 405091"/>
              <a:gd name="connsiteX0" fmla="*/ 256900 w 3435460"/>
              <a:gd name="connsiteY0" fmla="*/ 129 h 405091"/>
              <a:gd name="connsiteX1" fmla="*/ 619125 w 3435460"/>
              <a:gd name="connsiteY1" fmla="*/ 28853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56900 w 3435460"/>
              <a:gd name="connsiteY18" fmla="*/ 129 h 405091"/>
              <a:gd name="connsiteX0" fmla="*/ 248276 w 3435460"/>
              <a:gd name="connsiteY0" fmla="*/ 88491 h 405091"/>
              <a:gd name="connsiteX1" fmla="*/ 619125 w 3435460"/>
              <a:gd name="connsiteY1" fmla="*/ 28853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57100 w 3435460"/>
              <a:gd name="connsiteY1" fmla="*/ 92474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57100 w 3435460"/>
              <a:gd name="connsiteY1" fmla="*/ 92474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48276 w 3435460"/>
              <a:gd name="connsiteY0" fmla="*/ 88491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48276 w 3435460"/>
              <a:gd name="connsiteY18" fmla="*/ 88491 h 405091"/>
              <a:gd name="connsiteX0" fmla="*/ 265523 w 3435460"/>
              <a:gd name="connsiteY0" fmla="*/ 130905 h 405091"/>
              <a:gd name="connsiteX1" fmla="*/ 748477 w 3435460"/>
              <a:gd name="connsiteY1" fmla="*/ 120750 h 405091"/>
              <a:gd name="connsiteX2" fmla="*/ 1824939 w 3435460"/>
              <a:gd name="connsiteY2" fmla="*/ 74353 h 405091"/>
              <a:gd name="connsiteX3" fmla="*/ 3133725 w 3435460"/>
              <a:gd name="connsiteY3" fmla="*/ 9803 h 405091"/>
              <a:gd name="connsiteX4" fmla="*/ 3433763 w 3435460"/>
              <a:gd name="connsiteY4" fmla="*/ 278 h 405091"/>
              <a:gd name="connsiteX5" fmla="*/ 3433763 w 3435460"/>
              <a:gd name="connsiteY5" fmla="*/ 278 h 405091"/>
              <a:gd name="connsiteX6" fmla="*/ 3433763 w 3435460"/>
              <a:gd name="connsiteY6" fmla="*/ 152678 h 405091"/>
              <a:gd name="connsiteX7" fmla="*/ 3410852 w 3435460"/>
              <a:gd name="connsiteY7" fmla="*/ 191557 h 405091"/>
              <a:gd name="connsiteX8" fmla="*/ 3086100 w 3435460"/>
              <a:gd name="connsiteY8" fmla="*/ 214591 h 405091"/>
              <a:gd name="connsiteX9" fmla="*/ 2462213 w 3435460"/>
              <a:gd name="connsiteY9" fmla="*/ 266978 h 405091"/>
              <a:gd name="connsiteX10" fmla="*/ 1804988 w 3435460"/>
              <a:gd name="connsiteY10" fmla="*/ 305078 h 405091"/>
              <a:gd name="connsiteX11" fmla="*/ 1533133 w 3435460"/>
              <a:gd name="connsiteY11" fmla="*/ 345933 h 405091"/>
              <a:gd name="connsiteX12" fmla="*/ 1094728 w 3435460"/>
              <a:gd name="connsiteY12" fmla="*/ 384033 h 405091"/>
              <a:gd name="connsiteX13" fmla="*/ 790575 w 3435460"/>
              <a:gd name="connsiteY13" fmla="*/ 405091 h 405091"/>
              <a:gd name="connsiteX14" fmla="*/ 481013 w 3435460"/>
              <a:gd name="connsiteY14" fmla="*/ 381278 h 405091"/>
              <a:gd name="connsiteX15" fmla="*/ 185738 w 3435460"/>
              <a:gd name="connsiteY15" fmla="*/ 347941 h 405091"/>
              <a:gd name="connsiteX16" fmla="*/ 0 w 3435460"/>
              <a:gd name="connsiteY16" fmla="*/ 347941 h 405091"/>
              <a:gd name="connsiteX17" fmla="*/ 232833 w 3435460"/>
              <a:gd name="connsiteY17" fmla="*/ 344406 h 405091"/>
              <a:gd name="connsiteX18" fmla="*/ 265523 w 3435460"/>
              <a:gd name="connsiteY18" fmla="*/ 130905 h 405091"/>
              <a:gd name="connsiteX0" fmla="*/ 265523 w 3435460"/>
              <a:gd name="connsiteY0" fmla="*/ 130905 h 384149"/>
              <a:gd name="connsiteX1" fmla="*/ 748477 w 3435460"/>
              <a:gd name="connsiteY1" fmla="*/ 120750 h 384149"/>
              <a:gd name="connsiteX2" fmla="*/ 1824939 w 3435460"/>
              <a:gd name="connsiteY2" fmla="*/ 74353 h 384149"/>
              <a:gd name="connsiteX3" fmla="*/ 3133725 w 3435460"/>
              <a:gd name="connsiteY3" fmla="*/ 9803 h 384149"/>
              <a:gd name="connsiteX4" fmla="*/ 3433763 w 3435460"/>
              <a:gd name="connsiteY4" fmla="*/ 278 h 384149"/>
              <a:gd name="connsiteX5" fmla="*/ 3433763 w 3435460"/>
              <a:gd name="connsiteY5" fmla="*/ 278 h 384149"/>
              <a:gd name="connsiteX6" fmla="*/ 3433763 w 3435460"/>
              <a:gd name="connsiteY6" fmla="*/ 152678 h 384149"/>
              <a:gd name="connsiteX7" fmla="*/ 3410852 w 3435460"/>
              <a:gd name="connsiteY7" fmla="*/ 191557 h 384149"/>
              <a:gd name="connsiteX8" fmla="*/ 3086100 w 3435460"/>
              <a:gd name="connsiteY8" fmla="*/ 214591 h 384149"/>
              <a:gd name="connsiteX9" fmla="*/ 2462213 w 3435460"/>
              <a:gd name="connsiteY9" fmla="*/ 266978 h 384149"/>
              <a:gd name="connsiteX10" fmla="*/ 1804988 w 3435460"/>
              <a:gd name="connsiteY10" fmla="*/ 305078 h 384149"/>
              <a:gd name="connsiteX11" fmla="*/ 1533133 w 3435460"/>
              <a:gd name="connsiteY11" fmla="*/ 345933 h 384149"/>
              <a:gd name="connsiteX12" fmla="*/ 1094728 w 3435460"/>
              <a:gd name="connsiteY12" fmla="*/ 384033 h 384149"/>
              <a:gd name="connsiteX13" fmla="*/ 790575 w 3435460"/>
              <a:gd name="connsiteY13" fmla="*/ 358629 h 384149"/>
              <a:gd name="connsiteX14" fmla="*/ 481013 w 3435460"/>
              <a:gd name="connsiteY14" fmla="*/ 381278 h 384149"/>
              <a:gd name="connsiteX15" fmla="*/ 185738 w 3435460"/>
              <a:gd name="connsiteY15" fmla="*/ 347941 h 384149"/>
              <a:gd name="connsiteX16" fmla="*/ 0 w 3435460"/>
              <a:gd name="connsiteY16" fmla="*/ 347941 h 384149"/>
              <a:gd name="connsiteX17" fmla="*/ 232833 w 3435460"/>
              <a:gd name="connsiteY17" fmla="*/ 344406 h 384149"/>
              <a:gd name="connsiteX18" fmla="*/ 265523 w 3435460"/>
              <a:gd name="connsiteY18" fmla="*/ 130905 h 384149"/>
              <a:gd name="connsiteX0" fmla="*/ 265523 w 3435460"/>
              <a:gd name="connsiteY0" fmla="*/ 130905 h 384411"/>
              <a:gd name="connsiteX1" fmla="*/ 748477 w 3435460"/>
              <a:gd name="connsiteY1" fmla="*/ 120750 h 384411"/>
              <a:gd name="connsiteX2" fmla="*/ 1824939 w 3435460"/>
              <a:gd name="connsiteY2" fmla="*/ 74353 h 384411"/>
              <a:gd name="connsiteX3" fmla="*/ 3133725 w 3435460"/>
              <a:gd name="connsiteY3" fmla="*/ 9803 h 384411"/>
              <a:gd name="connsiteX4" fmla="*/ 3433763 w 3435460"/>
              <a:gd name="connsiteY4" fmla="*/ 278 h 384411"/>
              <a:gd name="connsiteX5" fmla="*/ 3433763 w 3435460"/>
              <a:gd name="connsiteY5" fmla="*/ 278 h 384411"/>
              <a:gd name="connsiteX6" fmla="*/ 3433763 w 3435460"/>
              <a:gd name="connsiteY6" fmla="*/ 152678 h 384411"/>
              <a:gd name="connsiteX7" fmla="*/ 3410852 w 3435460"/>
              <a:gd name="connsiteY7" fmla="*/ 191557 h 384411"/>
              <a:gd name="connsiteX8" fmla="*/ 3086100 w 3435460"/>
              <a:gd name="connsiteY8" fmla="*/ 214591 h 384411"/>
              <a:gd name="connsiteX9" fmla="*/ 2462213 w 3435460"/>
              <a:gd name="connsiteY9" fmla="*/ 266978 h 384411"/>
              <a:gd name="connsiteX10" fmla="*/ 1804988 w 3435460"/>
              <a:gd name="connsiteY10" fmla="*/ 305078 h 384411"/>
              <a:gd name="connsiteX11" fmla="*/ 1533133 w 3435460"/>
              <a:gd name="connsiteY11" fmla="*/ 345933 h 384411"/>
              <a:gd name="connsiteX12" fmla="*/ 1184839 w 3435460"/>
              <a:gd name="connsiteY12" fmla="*/ 334457 h 384411"/>
              <a:gd name="connsiteX13" fmla="*/ 1094728 w 3435460"/>
              <a:gd name="connsiteY13" fmla="*/ 384033 h 384411"/>
              <a:gd name="connsiteX14" fmla="*/ 790575 w 3435460"/>
              <a:gd name="connsiteY14" fmla="*/ 358629 h 384411"/>
              <a:gd name="connsiteX15" fmla="*/ 481013 w 3435460"/>
              <a:gd name="connsiteY15" fmla="*/ 381278 h 384411"/>
              <a:gd name="connsiteX16" fmla="*/ 185738 w 3435460"/>
              <a:gd name="connsiteY16" fmla="*/ 347941 h 384411"/>
              <a:gd name="connsiteX17" fmla="*/ 0 w 3435460"/>
              <a:gd name="connsiteY17" fmla="*/ 347941 h 384411"/>
              <a:gd name="connsiteX18" fmla="*/ 232833 w 3435460"/>
              <a:gd name="connsiteY18" fmla="*/ 344406 h 384411"/>
              <a:gd name="connsiteX19" fmla="*/ 265523 w 3435460"/>
              <a:gd name="connsiteY19" fmla="*/ 130905 h 384411"/>
              <a:gd name="connsiteX0" fmla="*/ 265523 w 3435460"/>
              <a:gd name="connsiteY0" fmla="*/ 130905 h 381278"/>
              <a:gd name="connsiteX1" fmla="*/ 748477 w 3435460"/>
              <a:gd name="connsiteY1" fmla="*/ 120750 h 381278"/>
              <a:gd name="connsiteX2" fmla="*/ 1824939 w 3435460"/>
              <a:gd name="connsiteY2" fmla="*/ 74353 h 381278"/>
              <a:gd name="connsiteX3" fmla="*/ 3133725 w 3435460"/>
              <a:gd name="connsiteY3" fmla="*/ 9803 h 381278"/>
              <a:gd name="connsiteX4" fmla="*/ 3433763 w 3435460"/>
              <a:gd name="connsiteY4" fmla="*/ 278 h 381278"/>
              <a:gd name="connsiteX5" fmla="*/ 3433763 w 3435460"/>
              <a:gd name="connsiteY5" fmla="*/ 278 h 381278"/>
              <a:gd name="connsiteX6" fmla="*/ 3433763 w 3435460"/>
              <a:gd name="connsiteY6" fmla="*/ 152678 h 381278"/>
              <a:gd name="connsiteX7" fmla="*/ 3410852 w 3435460"/>
              <a:gd name="connsiteY7" fmla="*/ 191557 h 381278"/>
              <a:gd name="connsiteX8" fmla="*/ 3086100 w 3435460"/>
              <a:gd name="connsiteY8" fmla="*/ 214591 h 381278"/>
              <a:gd name="connsiteX9" fmla="*/ 2462213 w 3435460"/>
              <a:gd name="connsiteY9" fmla="*/ 266978 h 381278"/>
              <a:gd name="connsiteX10" fmla="*/ 1804988 w 3435460"/>
              <a:gd name="connsiteY10" fmla="*/ 305078 h 381278"/>
              <a:gd name="connsiteX11" fmla="*/ 1533133 w 3435460"/>
              <a:gd name="connsiteY11" fmla="*/ 345933 h 381278"/>
              <a:gd name="connsiteX12" fmla="*/ 1184839 w 3435460"/>
              <a:gd name="connsiteY12" fmla="*/ 334457 h 381278"/>
              <a:gd name="connsiteX13" fmla="*/ 1100285 w 3435460"/>
              <a:gd name="connsiteY13" fmla="*/ 345315 h 381278"/>
              <a:gd name="connsiteX14" fmla="*/ 790575 w 3435460"/>
              <a:gd name="connsiteY14" fmla="*/ 358629 h 381278"/>
              <a:gd name="connsiteX15" fmla="*/ 481013 w 3435460"/>
              <a:gd name="connsiteY15" fmla="*/ 381278 h 381278"/>
              <a:gd name="connsiteX16" fmla="*/ 185738 w 3435460"/>
              <a:gd name="connsiteY16" fmla="*/ 347941 h 381278"/>
              <a:gd name="connsiteX17" fmla="*/ 0 w 3435460"/>
              <a:gd name="connsiteY17" fmla="*/ 347941 h 381278"/>
              <a:gd name="connsiteX18" fmla="*/ 232833 w 3435460"/>
              <a:gd name="connsiteY18" fmla="*/ 344406 h 381278"/>
              <a:gd name="connsiteX19" fmla="*/ 265523 w 3435460"/>
              <a:gd name="connsiteY19" fmla="*/ 130905 h 381278"/>
              <a:gd name="connsiteX0" fmla="*/ 265523 w 3435460"/>
              <a:gd name="connsiteY0" fmla="*/ 130905 h 381278"/>
              <a:gd name="connsiteX1" fmla="*/ 748477 w 3435460"/>
              <a:gd name="connsiteY1" fmla="*/ 120750 h 381278"/>
              <a:gd name="connsiteX2" fmla="*/ 1824939 w 3435460"/>
              <a:gd name="connsiteY2" fmla="*/ 74353 h 381278"/>
              <a:gd name="connsiteX3" fmla="*/ 3133725 w 3435460"/>
              <a:gd name="connsiteY3" fmla="*/ 9803 h 381278"/>
              <a:gd name="connsiteX4" fmla="*/ 3433763 w 3435460"/>
              <a:gd name="connsiteY4" fmla="*/ 278 h 381278"/>
              <a:gd name="connsiteX5" fmla="*/ 3433763 w 3435460"/>
              <a:gd name="connsiteY5" fmla="*/ 278 h 381278"/>
              <a:gd name="connsiteX6" fmla="*/ 3433763 w 3435460"/>
              <a:gd name="connsiteY6" fmla="*/ 152678 h 381278"/>
              <a:gd name="connsiteX7" fmla="*/ 3410852 w 3435460"/>
              <a:gd name="connsiteY7" fmla="*/ 191557 h 381278"/>
              <a:gd name="connsiteX8" fmla="*/ 3086100 w 3435460"/>
              <a:gd name="connsiteY8" fmla="*/ 214591 h 381278"/>
              <a:gd name="connsiteX9" fmla="*/ 2462213 w 3435460"/>
              <a:gd name="connsiteY9" fmla="*/ 266978 h 381278"/>
              <a:gd name="connsiteX10" fmla="*/ 1804988 w 3435460"/>
              <a:gd name="connsiteY10" fmla="*/ 305078 h 381278"/>
              <a:gd name="connsiteX11" fmla="*/ 1533133 w 3435460"/>
              <a:gd name="connsiteY11" fmla="*/ 326574 h 381278"/>
              <a:gd name="connsiteX12" fmla="*/ 1184839 w 3435460"/>
              <a:gd name="connsiteY12" fmla="*/ 334457 h 381278"/>
              <a:gd name="connsiteX13" fmla="*/ 1100285 w 3435460"/>
              <a:gd name="connsiteY13" fmla="*/ 345315 h 381278"/>
              <a:gd name="connsiteX14" fmla="*/ 790575 w 3435460"/>
              <a:gd name="connsiteY14" fmla="*/ 358629 h 381278"/>
              <a:gd name="connsiteX15" fmla="*/ 481013 w 3435460"/>
              <a:gd name="connsiteY15" fmla="*/ 381278 h 381278"/>
              <a:gd name="connsiteX16" fmla="*/ 185738 w 3435460"/>
              <a:gd name="connsiteY16" fmla="*/ 347941 h 381278"/>
              <a:gd name="connsiteX17" fmla="*/ 0 w 3435460"/>
              <a:gd name="connsiteY17" fmla="*/ 347941 h 381278"/>
              <a:gd name="connsiteX18" fmla="*/ 232833 w 3435460"/>
              <a:gd name="connsiteY18" fmla="*/ 344406 h 381278"/>
              <a:gd name="connsiteX19" fmla="*/ 265523 w 3435460"/>
              <a:gd name="connsiteY19" fmla="*/ 130905 h 381278"/>
              <a:gd name="connsiteX0" fmla="*/ 92081 w 3262018"/>
              <a:gd name="connsiteY0" fmla="*/ 130905 h 381278"/>
              <a:gd name="connsiteX1" fmla="*/ 575035 w 3262018"/>
              <a:gd name="connsiteY1" fmla="*/ 120750 h 381278"/>
              <a:gd name="connsiteX2" fmla="*/ 1651497 w 3262018"/>
              <a:gd name="connsiteY2" fmla="*/ 74353 h 381278"/>
              <a:gd name="connsiteX3" fmla="*/ 2960283 w 3262018"/>
              <a:gd name="connsiteY3" fmla="*/ 9803 h 381278"/>
              <a:gd name="connsiteX4" fmla="*/ 3260321 w 3262018"/>
              <a:gd name="connsiteY4" fmla="*/ 278 h 381278"/>
              <a:gd name="connsiteX5" fmla="*/ 3260321 w 3262018"/>
              <a:gd name="connsiteY5" fmla="*/ 278 h 381278"/>
              <a:gd name="connsiteX6" fmla="*/ 3260321 w 3262018"/>
              <a:gd name="connsiteY6" fmla="*/ 152678 h 381278"/>
              <a:gd name="connsiteX7" fmla="*/ 3237410 w 3262018"/>
              <a:gd name="connsiteY7" fmla="*/ 191557 h 381278"/>
              <a:gd name="connsiteX8" fmla="*/ 2912658 w 3262018"/>
              <a:gd name="connsiteY8" fmla="*/ 214591 h 381278"/>
              <a:gd name="connsiteX9" fmla="*/ 2288771 w 3262018"/>
              <a:gd name="connsiteY9" fmla="*/ 266978 h 381278"/>
              <a:gd name="connsiteX10" fmla="*/ 1631546 w 3262018"/>
              <a:gd name="connsiteY10" fmla="*/ 305078 h 381278"/>
              <a:gd name="connsiteX11" fmla="*/ 1359691 w 3262018"/>
              <a:gd name="connsiteY11" fmla="*/ 326574 h 381278"/>
              <a:gd name="connsiteX12" fmla="*/ 1011397 w 3262018"/>
              <a:gd name="connsiteY12" fmla="*/ 334457 h 381278"/>
              <a:gd name="connsiteX13" fmla="*/ 926843 w 3262018"/>
              <a:gd name="connsiteY13" fmla="*/ 345315 h 381278"/>
              <a:gd name="connsiteX14" fmla="*/ 617133 w 3262018"/>
              <a:gd name="connsiteY14" fmla="*/ 358629 h 381278"/>
              <a:gd name="connsiteX15" fmla="*/ 307571 w 3262018"/>
              <a:gd name="connsiteY15" fmla="*/ 381278 h 381278"/>
              <a:gd name="connsiteX16" fmla="*/ 12296 w 3262018"/>
              <a:gd name="connsiteY16" fmla="*/ 347941 h 381278"/>
              <a:gd name="connsiteX17" fmla="*/ 59391 w 3262018"/>
              <a:gd name="connsiteY17" fmla="*/ 344406 h 381278"/>
              <a:gd name="connsiteX18" fmla="*/ 92081 w 3262018"/>
              <a:gd name="connsiteY18" fmla="*/ 130905 h 381278"/>
              <a:gd name="connsiteX0" fmla="*/ 32703 w 3202640"/>
              <a:gd name="connsiteY0" fmla="*/ 130905 h 381278"/>
              <a:gd name="connsiteX1" fmla="*/ 515657 w 3202640"/>
              <a:gd name="connsiteY1" fmla="*/ 120750 h 381278"/>
              <a:gd name="connsiteX2" fmla="*/ 1592119 w 3202640"/>
              <a:gd name="connsiteY2" fmla="*/ 74353 h 381278"/>
              <a:gd name="connsiteX3" fmla="*/ 2900905 w 3202640"/>
              <a:gd name="connsiteY3" fmla="*/ 9803 h 381278"/>
              <a:gd name="connsiteX4" fmla="*/ 3200943 w 3202640"/>
              <a:gd name="connsiteY4" fmla="*/ 278 h 381278"/>
              <a:gd name="connsiteX5" fmla="*/ 3200943 w 3202640"/>
              <a:gd name="connsiteY5" fmla="*/ 278 h 381278"/>
              <a:gd name="connsiteX6" fmla="*/ 3200943 w 3202640"/>
              <a:gd name="connsiteY6" fmla="*/ 152678 h 381278"/>
              <a:gd name="connsiteX7" fmla="*/ 3178032 w 3202640"/>
              <a:gd name="connsiteY7" fmla="*/ 191557 h 381278"/>
              <a:gd name="connsiteX8" fmla="*/ 2853280 w 3202640"/>
              <a:gd name="connsiteY8" fmla="*/ 214591 h 381278"/>
              <a:gd name="connsiteX9" fmla="*/ 2229393 w 3202640"/>
              <a:gd name="connsiteY9" fmla="*/ 266978 h 381278"/>
              <a:gd name="connsiteX10" fmla="*/ 1572168 w 3202640"/>
              <a:gd name="connsiteY10" fmla="*/ 305078 h 381278"/>
              <a:gd name="connsiteX11" fmla="*/ 1300313 w 3202640"/>
              <a:gd name="connsiteY11" fmla="*/ 326574 h 381278"/>
              <a:gd name="connsiteX12" fmla="*/ 952019 w 3202640"/>
              <a:gd name="connsiteY12" fmla="*/ 334457 h 381278"/>
              <a:gd name="connsiteX13" fmla="*/ 867465 w 3202640"/>
              <a:gd name="connsiteY13" fmla="*/ 345315 h 381278"/>
              <a:gd name="connsiteX14" fmla="*/ 557755 w 3202640"/>
              <a:gd name="connsiteY14" fmla="*/ 358629 h 381278"/>
              <a:gd name="connsiteX15" fmla="*/ 248193 w 3202640"/>
              <a:gd name="connsiteY15" fmla="*/ 381278 h 381278"/>
              <a:gd name="connsiteX16" fmla="*/ 13 w 3202640"/>
              <a:gd name="connsiteY16" fmla="*/ 344406 h 381278"/>
              <a:gd name="connsiteX17" fmla="*/ 32703 w 3202640"/>
              <a:gd name="connsiteY17" fmla="*/ 130905 h 381278"/>
              <a:gd name="connsiteX0" fmla="*/ 0 w 3169937"/>
              <a:gd name="connsiteY0" fmla="*/ 130905 h 443957"/>
              <a:gd name="connsiteX1" fmla="*/ 482954 w 3169937"/>
              <a:gd name="connsiteY1" fmla="*/ 120750 h 443957"/>
              <a:gd name="connsiteX2" fmla="*/ 1559416 w 3169937"/>
              <a:gd name="connsiteY2" fmla="*/ 74353 h 443957"/>
              <a:gd name="connsiteX3" fmla="*/ 2868202 w 3169937"/>
              <a:gd name="connsiteY3" fmla="*/ 9803 h 443957"/>
              <a:gd name="connsiteX4" fmla="*/ 3168240 w 3169937"/>
              <a:gd name="connsiteY4" fmla="*/ 278 h 443957"/>
              <a:gd name="connsiteX5" fmla="*/ 3168240 w 3169937"/>
              <a:gd name="connsiteY5" fmla="*/ 278 h 443957"/>
              <a:gd name="connsiteX6" fmla="*/ 3168240 w 3169937"/>
              <a:gd name="connsiteY6" fmla="*/ 152678 h 443957"/>
              <a:gd name="connsiteX7" fmla="*/ 3145329 w 3169937"/>
              <a:gd name="connsiteY7" fmla="*/ 191557 h 443957"/>
              <a:gd name="connsiteX8" fmla="*/ 2820577 w 3169937"/>
              <a:gd name="connsiteY8" fmla="*/ 214591 h 443957"/>
              <a:gd name="connsiteX9" fmla="*/ 2196690 w 3169937"/>
              <a:gd name="connsiteY9" fmla="*/ 266978 h 443957"/>
              <a:gd name="connsiteX10" fmla="*/ 1539465 w 3169937"/>
              <a:gd name="connsiteY10" fmla="*/ 305078 h 443957"/>
              <a:gd name="connsiteX11" fmla="*/ 1267610 w 3169937"/>
              <a:gd name="connsiteY11" fmla="*/ 326574 h 443957"/>
              <a:gd name="connsiteX12" fmla="*/ 919316 w 3169937"/>
              <a:gd name="connsiteY12" fmla="*/ 334457 h 443957"/>
              <a:gd name="connsiteX13" fmla="*/ 834762 w 3169937"/>
              <a:gd name="connsiteY13" fmla="*/ 345315 h 443957"/>
              <a:gd name="connsiteX14" fmla="*/ 525052 w 3169937"/>
              <a:gd name="connsiteY14" fmla="*/ 358629 h 443957"/>
              <a:gd name="connsiteX15" fmla="*/ 215490 w 3169937"/>
              <a:gd name="connsiteY15" fmla="*/ 381278 h 443957"/>
              <a:gd name="connsiteX16" fmla="*/ 78459 w 3169937"/>
              <a:gd name="connsiteY16" fmla="*/ 433457 h 443957"/>
              <a:gd name="connsiteX17" fmla="*/ 0 w 3169937"/>
              <a:gd name="connsiteY17" fmla="*/ 130905 h 443957"/>
              <a:gd name="connsiteX0" fmla="*/ 0 w 3103247"/>
              <a:gd name="connsiteY0" fmla="*/ 127033 h 443957"/>
              <a:gd name="connsiteX1" fmla="*/ 416264 w 3103247"/>
              <a:gd name="connsiteY1" fmla="*/ 120750 h 443957"/>
              <a:gd name="connsiteX2" fmla="*/ 1492726 w 3103247"/>
              <a:gd name="connsiteY2" fmla="*/ 74353 h 443957"/>
              <a:gd name="connsiteX3" fmla="*/ 2801512 w 3103247"/>
              <a:gd name="connsiteY3" fmla="*/ 9803 h 443957"/>
              <a:gd name="connsiteX4" fmla="*/ 3101550 w 3103247"/>
              <a:gd name="connsiteY4" fmla="*/ 278 h 443957"/>
              <a:gd name="connsiteX5" fmla="*/ 3101550 w 3103247"/>
              <a:gd name="connsiteY5" fmla="*/ 278 h 443957"/>
              <a:gd name="connsiteX6" fmla="*/ 3101550 w 3103247"/>
              <a:gd name="connsiteY6" fmla="*/ 152678 h 443957"/>
              <a:gd name="connsiteX7" fmla="*/ 3078639 w 3103247"/>
              <a:gd name="connsiteY7" fmla="*/ 191557 h 443957"/>
              <a:gd name="connsiteX8" fmla="*/ 2753887 w 3103247"/>
              <a:gd name="connsiteY8" fmla="*/ 214591 h 443957"/>
              <a:gd name="connsiteX9" fmla="*/ 2130000 w 3103247"/>
              <a:gd name="connsiteY9" fmla="*/ 266978 h 443957"/>
              <a:gd name="connsiteX10" fmla="*/ 1472775 w 3103247"/>
              <a:gd name="connsiteY10" fmla="*/ 305078 h 443957"/>
              <a:gd name="connsiteX11" fmla="*/ 1200920 w 3103247"/>
              <a:gd name="connsiteY11" fmla="*/ 326574 h 443957"/>
              <a:gd name="connsiteX12" fmla="*/ 852626 w 3103247"/>
              <a:gd name="connsiteY12" fmla="*/ 334457 h 443957"/>
              <a:gd name="connsiteX13" fmla="*/ 768072 w 3103247"/>
              <a:gd name="connsiteY13" fmla="*/ 345315 h 443957"/>
              <a:gd name="connsiteX14" fmla="*/ 458362 w 3103247"/>
              <a:gd name="connsiteY14" fmla="*/ 358629 h 443957"/>
              <a:gd name="connsiteX15" fmla="*/ 148800 w 3103247"/>
              <a:gd name="connsiteY15" fmla="*/ 381278 h 443957"/>
              <a:gd name="connsiteX16" fmla="*/ 11769 w 3103247"/>
              <a:gd name="connsiteY16" fmla="*/ 433457 h 443957"/>
              <a:gd name="connsiteX17" fmla="*/ 0 w 3103247"/>
              <a:gd name="connsiteY17" fmla="*/ 127033 h 443957"/>
              <a:gd name="connsiteX0" fmla="*/ 0 w 3103247"/>
              <a:gd name="connsiteY0" fmla="*/ 127033 h 444652"/>
              <a:gd name="connsiteX1" fmla="*/ 416264 w 3103247"/>
              <a:gd name="connsiteY1" fmla="*/ 120750 h 444652"/>
              <a:gd name="connsiteX2" fmla="*/ 1492726 w 3103247"/>
              <a:gd name="connsiteY2" fmla="*/ 74353 h 444652"/>
              <a:gd name="connsiteX3" fmla="*/ 2801512 w 3103247"/>
              <a:gd name="connsiteY3" fmla="*/ 9803 h 444652"/>
              <a:gd name="connsiteX4" fmla="*/ 3101550 w 3103247"/>
              <a:gd name="connsiteY4" fmla="*/ 278 h 444652"/>
              <a:gd name="connsiteX5" fmla="*/ 3101550 w 3103247"/>
              <a:gd name="connsiteY5" fmla="*/ 278 h 444652"/>
              <a:gd name="connsiteX6" fmla="*/ 3101550 w 3103247"/>
              <a:gd name="connsiteY6" fmla="*/ 152678 h 444652"/>
              <a:gd name="connsiteX7" fmla="*/ 3078639 w 3103247"/>
              <a:gd name="connsiteY7" fmla="*/ 191557 h 444652"/>
              <a:gd name="connsiteX8" fmla="*/ 2753887 w 3103247"/>
              <a:gd name="connsiteY8" fmla="*/ 214591 h 444652"/>
              <a:gd name="connsiteX9" fmla="*/ 2130000 w 3103247"/>
              <a:gd name="connsiteY9" fmla="*/ 266978 h 444652"/>
              <a:gd name="connsiteX10" fmla="*/ 1472775 w 3103247"/>
              <a:gd name="connsiteY10" fmla="*/ 305078 h 444652"/>
              <a:gd name="connsiteX11" fmla="*/ 1200920 w 3103247"/>
              <a:gd name="connsiteY11" fmla="*/ 326574 h 444652"/>
              <a:gd name="connsiteX12" fmla="*/ 852626 w 3103247"/>
              <a:gd name="connsiteY12" fmla="*/ 334457 h 444652"/>
              <a:gd name="connsiteX13" fmla="*/ 768072 w 3103247"/>
              <a:gd name="connsiteY13" fmla="*/ 345315 h 444652"/>
              <a:gd name="connsiteX14" fmla="*/ 458362 w 3103247"/>
              <a:gd name="connsiteY14" fmla="*/ 358629 h 444652"/>
              <a:gd name="connsiteX15" fmla="*/ 165472 w 3103247"/>
              <a:gd name="connsiteY15" fmla="*/ 389022 h 444652"/>
              <a:gd name="connsiteX16" fmla="*/ 11769 w 3103247"/>
              <a:gd name="connsiteY16" fmla="*/ 433457 h 444652"/>
              <a:gd name="connsiteX17" fmla="*/ 0 w 3103247"/>
              <a:gd name="connsiteY17" fmla="*/ 127033 h 444652"/>
              <a:gd name="connsiteX0" fmla="*/ 0 w 3103247"/>
              <a:gd name="connsiteY0" fmla="*/ 127033 h 444652"/>
              <a:gd name="connsiteX1" fmla="*/ 487604 w 3103247"/>
              <a:gd name="connsiteY1" fmla="*/ 77521 h 444652"/>
              <a:gd name="connsiteX2" fmla="*/ 1492726 w 3103247"/>
              <a:gd name="connsiteY2" fmla="*/ 74353 h 444652"/>
              <a:gd name="connsiteX3" fmla="*/ 2801512 w 3103247"/>
              <a:gd name="connsiteY3" fmla="*/ 9803 h 444652"/>
              <a:gd name="connsiteX4" fmla="*/ 3101550 w 3103247"/>
              <a:gd name="connsiteY4" fmla="*/ 278 h 444652"/>
              <a:gd name="connsiteX5" fmla="*/ 3101550 w 3103247"/>
              <a:gd name="connsiteY5" fmla="*/ 278 h 444652"/>
              <a:gd name="connsiteX6" fmla="*/ 3101550 w 3103247"/>
              <a:gd name="connsiteY6" fmla="*/ 152678 h 444652"/>
              <a:gd name="connsiteX7" fmla="*/ 3078639 w 3103247"/>
              <a:gd name="connsiteY7" fmla="*/ 191557 h 444652"/>
              <a:gd name="connsiteX8" fmla="*/ 2753887 w 3103247"/>
              <a:gd name="connsiteY8" fmla="*/ 214591 h 444652"/>
              <a:gd name="connsiteX9" fmla="*/ 2130000 w 3103247"/>
              <a:gd name="connsiteY9" fmla="*/ 266978 h 444652"/>
              <a:gd name="connsiteX10" fmla="*/ 1472775 w 3103247"/>
              <a:gd name="connsiteY10" fmla="*/ 305078 h 444652"/>
              <a:gd name="connsiteX11" fmla="*/ 1200920 w 3103247"/>
              <a:gd name="connsiteY11" fmla="*/ 326574 h 444652"/>
              <a:gd name="connsiteX12" fmla="*/ 852626 w 3103247"/>
              <a:gd name="connsiteY12" fmla="*/ 334457 h 444652"/>
              <a:gd name="connsiteX13" fmla="*/ 768072 w 3103247"/>
              <a:gd name="connsiteY13" fmla="*/ 345315 h 444652"/>
              <a:gd name="connsiteX14" fmla="*/ 458362 w 3103247"/>
              <a:gd name="connsiteY14" fmla="*/ 358629 h 444652"/>
              <a:gd name="connsiteX15" fmla="*/ 165472 w 3103247"/>
              <a:gd name="connsiteY15" fmla="*/ 389022 h 444652"/>
              <a:gd name="connsiteX16" fmla="*/ 11769 w 3103247"/>
              <a:gd name="connsiteY16" fmla="*/ 433457 h 444652"/>
              <a:gd name="connsiteX17" fmla="*/ 0 w 3103247"/>
              <a:gd name="connsiteY17" fmla="*/ 127033 h 444652"/>
              <a:gd name="connsiteX0" fmla="*/ 0 w 3107269"/>
              <a:gd name="connsiteY0" fmla="*/ 98075 h 444652"/>
              <a:gd name="connsiteX1" fmla="*/ 491626 w 3107269"/>
              <a:gd name="connsiteY1" fmla="*/ 77521 h 444652"/>
              <a:gd name="connsiteX2" fmla="*/ 1496748 w 3107269"/>
              <a:gd name="connsiteY2" fmla="*/ 74353 h 444652"/>
              <a:gd name="connsiteX3" fmla="*/ 2805534 w 3107269"/>
              <a:gd name="connsiteY3" fmla="*/ 9803 h 444652"/>
              <a:gd name="connsiteX4" fmla="*/ 3105572 w 3107269"/>
              <a:gd name="connsiteY4" fmla="*/ 278 h 444652"/>
              <a:gd name="connsiteX5" fmla="*/ 3105572 w 3107269"/>
              <a:gd name="connsiteY5" fmla="*/ 278 h 444652"/>
              <a:gd name="connsiteX6" fmla="*/ 3105572 w 3107269"/>
              <a:gd name="connsiteY6" fmla="*/ 152678 h 444652"/>
              <a:gd name="connsiteX7" fmla="*/ 3082661 w 3107269"/>
              <a:gd name="connsiteY7" fmla="*/ 191557 h 444652"/>
              <a:gd name="connsiteX8" fmla="*/ 2757909 w 3107269"/>
              <a:gd name="connsiteY8" fmla="*/ 214591 h 444652"/>
              <a:gd name="connsiteX9" fmla="*/ 2134022 w 3107269"/>
              <a:gd name="connsiteY9" fmla="*/ 266978 h 444652"/>
              <a:gd name="connsiteX10" fmla="*/ 1476797 w 3107269"/>
              <a:gd name="connsiteY10" fmla="*/ 305078 h 444652"/>
              <a:gd name="connsiteX11" fmla="*/ 1204942 w 3107269"/>
              <a:gd name="connsiteY11" fmla="*/ 326574 h 444652"/>
              <a:gd name="connsiteX12" fmla="*/ 856648 w 3107269"/>
              <a:gd name="connsiteY12" fmla="*/ 334457 h 444652"/>
              <a:gd name="connsiteX13" fmla="*/ 772094 w 3107269"/>
              <a:gd name="connsiteY13" fmla="*/ 345315 h 444652"/>
              <a:gd name="connsiteX14" fmla="*/ 462384 w 3107269"/>
              <a:gd name="connsiteY14" fmla="*/ 358629 h 444652"/>
              <a:gd name="connsiteX15" fmla="*/ 169494 w 3107269"/>
              <a:gd name="connsiteY15" fmla="*/ 389022 h 444652"/>
              <a:gd name="connsiteX16" fmla="*/ 15791 w 3107269"/>
              <a:gd name="connsiteY16" fmla="*/ 433457 h 444652"/>
              <a:gd name="connsiteX17" fmla="*/ 0 w 3107269"/>
              <a:gd name="connsiteY17" fmla="*/ 98075 h 444652"/>
              <a:gd name="connsiteX0" fmla="*/ 0 w 3107269"/>
              <a:gd name="connsiteY0" fmla="*/ 98075 h 444652"/>
              <a:gd name="connsiteX1" fmla="*/ 491626 w 3107269"/>
              <a:gd name="connsiteY1" fmla="*/ 77521 h 444652"/>
              <a:gd name="connsiteX2" fmla="*/ 1494228 w 3107269"/>
              <a:gd name="connsiteY2" fmla="*/ 531 h 444652"/>
              <a:gd name="connsiteX3" fmla="*/ 2805534 w 3107269"/>
              <a:gd name="connsiteY3" fmla="*/ 9803 h 444652"/>
              <a:gd name="connsiteX4" fmla="*/ 3105572 w 3107269"/>
              <a:gd name="connsiteY4" fmla="*/ 278 h 444652"/>
              <a:gd name="connsiteX5" fmla="*/ 3105572 w 3107269"/>
              <a:gd name="connsiteY5" fmla="*/ 278 h 444652"/>
              <a:gd name="connsiteX6" fmla="*/ 3105572 w 3107269"/>
              <a:gd name="connsiteY6" fmla="*/ 152678 h 444652"/>
              <a:gd name="connsiteX7" fmla="*/ 3082661 w 3107269"/>
              <a:gd name="connsiteY7" fmla="*/ 191557 h 444652"/>
              <a:gd name="connsiteX8" fmla="*/ 2757909 w 3107269"/>
              <a:gd name="connsiteY8" fmla="*/ 214591 h 444652"/>
              <a:gd name="connsiteX9" fmla="*/ 2134022 w 3107269"/>
              <a:gd name="connsiteY9" fmla="*/ 266978 h 444652"/>
              <a:gd name="connsiteX10" fmla="*/ 1476797 w 3107269"/>
              <a:gd name="connsiteY10" fmla="*/ 305078 h 444652"/>
              <a:gd name="connsiteX11" fmla="*/ 1204942 w 3107269"/>
              <a:gd name="connsiteY11" fmla="*/ 326574 h 444652"/>
              <a:gd name="connsiteX12" fmla="*/ 856648 w 3107269"/>
              <a:gd name="connsiteY12" fmla="*/ 334457 h 444652"/>
              <a:gd name="connsiteX13" fmla="*/ 772094 w 3107269"/>
              <a:gd name="connsiteY13" fmla="*/ 345315 h 444652"/>
              <a:gd name="connsiteX14" fmla="*/ 462384 w 3107269"/>
              <a:gd name="connsiteY14" fmla="*/ 358629 h 444652"/>
              <a:gd name="connsiteX15" fmla="*/ 169494 w 3107269"/>
              <a:gd name="connsiteY15" fmla="*/ 389022 h 444652"/>
              <a:gd name="connsiteX16" fmla="*/ 15791 w 3107269"/>
              <a:gd name="connsiteY16" fmla="*/ 433457 h 444652"/>
              <a:gd name="connsiteX17" fmla="*/ 0 w 3107269"/>
              <a:gd name="connsiteY17" fmla="*/ 98075 h 444652"/>
              <a:gd name="connsiteX0" fmla="*/ 0 w 3107269"/>
              <a:gd name="connsiteY0" fmla="*/ 98075 h 444652"/>
              <a:gd name="connsiteX1" fmla="*/ 491626 w 3107269"/>
              <a:gd name="connsiteY1" fmla="*/ 77521 h 444652"/>
              <a:gd name="connsiteX2" fmla="*/ 1494228 w 3107269"/>
              <a:gd name="connsiteY2" fmla="*/ 531 h 444652"/>
              <a:gd name="connsiteX3" fmla="*/ 2805534 w 3107269"/>
              <a:gd name="connsiteY3" fmla="*/ 9803 h 444652"/>
              <a:gd name="connsiteX4" fmla="*/ 3105572 w 3107269"/>
              <a:gd name="connsiteY4" fmla="*/ 278 h 444652"/>
              <a:gd name="connsiteX5" fmla="*/ 3105572 w 3107269"/>
              <a:gd name="connsiteY5" fmla="*/ 278 h 444652"/>
              <a:gd name="connsiteX6" fmla="*/ 3105572 w 3107269"/>
              <a:gd name="connsiteY6" fmla="*/ 152678 h 444652"/>
              <a:gd name="connsiteX7" fmla="*/ 3082661 w 3107269"/>
              <a:gd name="connsiteY7" fmla="*/ 191557 h 444652"/>
              <a:gd name="connsiteX8" fmla="*/ 2757909 w 3107269"/>
              <a:gd name="connsiteY8" fmla="*/ 214591 h 444652"/>
              <a:gd name="connsiteX9" fmla="*/ 2134022 w 3107269"/>
              <a:gd name="connsiteY9" fmla="*/ 266978 h 444652"/>
              <a:gd name="connsiteX10" fmla="*/ 1476797 w 3107269"/>
              <a:gd name="connsiteY10" fmla="*/ 305078 h 444652"/>
              <a:gd name="connsiteX11" fmla="*/ 1204942 w 3107269"/>
              <a:gd name="connsiteY11" fmla="*/ 326574 h 444652"/>
              <a:gd name="connsiteX12" fmla="*/ 856648 w 3107269"/>
              <a:gd name="connsiteY12" fmla="*/ 334457 h 444652"/>
              <a:gd name="connsiteX13" fmla="*/ 772094 w 3107269"/>
              <a:gd name="connsiteY13" fmla="*/ 345315 h 444652"/>
              <a:gd name="connsiteX14" fmla="*/ 462384 w 3107269"/>
              <a:gd name="connsiteY14" fmla="*/ 358629 h 444652"/>
              <a:gd name="connsiteX15" fmla="*/ 169494 w 3107269"/>
              <a:gd name="connsiteY15" fmla="*/ 389022 h 444652"/>
              <a:gd name="connsiteX16" fmla="*/ 15791 w 3107269"/>
              <a:gd name="connsiteY16" fmla="*/ 433457 h 444652"/>
              <a:gd name="connsiteX17" fmla="*/ 0 w 3107269"/>
              <a:gd name="connsiteY17" fmla="*/ 98075 h 444652"/>
              <a:gd name="connsiteX0" fmla="*/ 0 w 3107269"/>
              <a:gd name="connsiteY0" fmla="*/ 98075 h 444652"/>
              <a:gd name="connsiteX1" fmla="*/ 491626 w 3107269"/>
              <a:gd name="connsiteY1" fmla="*/ 77521 h 444652"/>
              <a:gd name="connsiteX2" fmla="*/ 636922 w 3107269"/>
              <a:gd name="connsiteY2" fmla="*/ 58235 h 444652"/>
              <a:gd name="connsiteX3" fmla="*/ 1494228 w 3107269"/>
              <a:gd name="connsiteY3" fmla="*/ 531 h 444652"/>
              <a:gd name="connsiteX4" fmla="*/ 2805534 w 3107269"/>
              <a:gd name="connsiteY4" fmla="*/ 9803 h 444652"/>
              <a:gd name="connsiteX5" fmla="*/ 3105572 w 3107269"/>
              <a:gd name="connsiteY5" fmla="*/ 278 h 444652"/>
              <a:gd name="connsiteX6" fmla="*/ 3105572 w 3107269"/>
              <a:gd name="connsiteY6" fmla="*/ 278 h 444652"/>
              <a:gd name="connsiteX7" fmla="*/ 3105572 w 3107269"/>
              <a:gd name="connsiteY7" fmla="*/ 152678 h 444652"/>
              <a:gd name="connsiteX8" fmla="*/ 3082661 w 3107269"/>
              <a:gd name="connsiteY8" fmla="*/ 191557 h 444652"/>
              <a:gd name="connsiteX9" fmla="*/ 2757909 w 3107269"/>
              <a:gd name="connsiteY9" fmla="*/ 214591 h 444652"/>
              <a:gd name="connsiteX10" fmla="*/ 2134022 w 3107269"/>
              <a:gd name="connsiteY10" fmla="*/ 266978 h 444652"/>
              <a:gd name="connsiteX11" fmla="*/ 1476797 w 3107269"/>
              <a:gd name="connsiteY11" fmla="*/ 305078 h 444652"/>
              <a:gd name="connsiteX12" fmla="*/ 1204942 w 3107269"/>
              <a:gd name="connsiteY12" fmla="*/ 326574 h 444652"/>
              <a:gd name="connsiteX13" fmla="*/ 856648 w 3107269"/>
              <a:gd name="connsiteY13" fmla="*/ 334457 h 444652"/>
              <a:gd name="connsiteX14" fmla="*/ 772094 w 3107269"/>
              <a:gd name="connsiteY14" fmla="*/ 345315 h 444652"/>
              <a:gd name="connsiteX15" fmla="*/ 462384 w 3107269"/>
              <a:gd name="connsiteY15" fmla="*/ 358629 h 444652"/>
              <a:gd name="connsiteX16" fmla="*/ 169494 w 3107269"/>
              <a:gd name="connsiteY16" fmla="*/ 389022 h 444652"/>
              <a:gd name="connsiteX17" fmla="*/ 15791 w 3107269"/>
              <a:gd name="connsiteY17" fmla="*/ 433457 h 444652"/>
              <a:gd name="connsiteX18" fmla="*/ 0 w 3107269"/>
              <a:gd name="connsiteY18" fmla="*/ 98075 h 444652"/>
              <a:gd name="connsiteX0" fmla="*/ 0 w 3107269"/>
              <a:gd name="connsiteY0" fmla="*/ 98075 h 444652"/>
              <a:gd name="connsiteX1" fmla="*/ 477694 w 3107269"/>
              <a:gd name="connsiteY1" fmla="*/ 73404 h 444652"/>
              <a:gd name="connsiteX2" fmla="*/ 636922 w 3107269"/>
              <a:gd name="connsiteY2" fmla="*/ 58235 h 444652"/>
              <a:gd name="connsiteX3" fmla="*/ 1494228 w 3107269"/>
              <a:gd name="connsiteY3" fmla="*/ 531 h 444652"/>
              <a:gd name="connsiteX4" fmla="*/ 2805534 w 3107269"/>
              <a:gd name="connsiteY4" fmla="*/ 9803 h 444652"/>
              <a:gd name="connsiteX5" fmla="*/ 3105572 w 3107269"/>
              <a:gd name="connsiteY5" fmla="*/ 278 h 444652"/>
              <a:gd name="connsiteX6" fmla="*/ 3105572 w 3107269"/>
              <a:gd name="connsiteY6" fmla="*/ 278 h 444652"/>
              <a:gd name="connsiteX7" fmla="*/ 3105572 w 3107269"/>
              <a:gd name="connsiteY7" fmla="*/ 152678 h 444652"/>
              <a:gd name="connsiteX8" fmla="*/ 3082661 w 3107269"/>
              <a:gd name="connsiteY8" fmla="*/ 191557 h 444652"/>
              <a:gd name="connsiteX9" fmla="*/ 2757909 w 3107269"/>
              <a:gd name="connsiteY9" fmla="*/ 214591 h 444652"/>
              <a:gd name="connsiteX10" fmla="*/ 2134022 w 3107269"/>
              <a:gd name="connsiteY10" fmla="*/ 266978 h 444652"/>
              <a:gd name="connsiteX11" fmla="*/ 1476797 w 3107269"/>
              <a:gd name="connsiteY11" fmla="*/ 305078 h 444652"/>
              <a:gd name="connsiteX12" fmla="*/ 1204942 w 3107269"/>
              <a:gd name="connsiteY12" fmla="*/ 326574 h 444652"/>
              <a:gd name="connsiteX13" fmla="*/ 856648 w 3107269"/>
              <a:gd name="connsiteY13" fmla="*/ 334457 h 444652"/>
              <a:gd name="connsiteX14" fmla="*/ 772094 w 3107269"/>
              <a:gd name="connsiteY14" fmla="*/ 345315 h 444652"/>
              <a:gd name="connsiteX15" fmla="*/ 462384 w 3107269"/>
              <a:gd name="connsiteY15" fmla="*/ 358629 h 444652"/>
              <a:gd name="connsiteX16" fmla="*/ 169494 w 3107269"/>
              <a:gd name="connsiteY16" fmla="*/ 389022 h 444652"/>
              <a:gd name="connsiteX17" fmla="*/ 15791 w 3107269"/>
              <a:gd name="connsiteY17" fmla="*/ 433457 h 444652"/>
              <a:gd name="connsiteX18" fmla="*/ 0 w 3107269"/>
              <a:gd name="connsiteY18" fmla="*/ 98075 h 444652"/>
              <a:gd name="connsiteX0" fmla="*/ 0 w 3258322"/>
              <a:gd name="connsiteY0" fmla="*/ 98075 h 444652"/>
              <a:gd name="connsiteX1" fmla="*/ 477694 w 3258322"/>
              <a:gd name="connsiteY1" fmla="*/ 73404 h 444652"/>
              <a:gd name="connsiteX2" fmla="*/ 636922 w 3258322"/>
              <a:gd name="connsiteY2" fmla="*/ 58235 h 444652"/>
              <a:gd name="connsiteX3" fmla="*/ 1494228 w 3258322"/>
              <a:gd name="connsiteY3" fmla="*/ 531 h 444652"/>
              <a:gd name="connsiteX4" fmla="*/ 2805534 w 3258322"/>
              <a:gd name="connsiteY4" fmla="*/ 9803 h 444652"/>
              <a:gd name="connsiteX5" fmla="*/ 3105572 w 3258322"/>
              <a:gd name="connsiteY5" fmla="*/ 278 h 444652"/>
              <a:gd name="connsiteX6" fmla="*/ 3105572 w 3258322"/>
              <a:gd name="connsiteY6" fmla="*/ 278 h 444652"/>
              <a:gd name="connsiteX7" fmla="*/ 3105572 w 3258322"/>
              <a:gd name="connsiteY7" fmla="*/ 152678 h 444652"/>
              <a:gd name="connsiteX8" fmla="*/ 3258322 w 3258322"/>
              <a:gd name="connsiteY8" fmla="*/ 290229 h 444652"/>
              <a:gd name="connsiteX9" fmla="*/ 2757909 w 3258322"/>
              <a:gd name="connsiteY9" fmla="*/ 214591 h 444652"/>
              <a:gd name="connsiteX10" fmla="*/ 2134022 w 3258322"/>
              <a:gd name="connsiteY10" fmla="*/ 266978 h 444652"/>
              <a:gd name="connsiteX11" fmla="*/ 1476797 w 3258322"/>
              <a:gd name="connsiteY11" fmla="*/ 305078 h 444652"/>
              <a:gd name="connsiteX12" fmla="*/ 1204942 w 3258322"/>
              <a:gd name="connsiteY12" fmla="*/ 326574 h 444652"/>
              <a:gd name="connsiteX13" fmla="*/ 856648 w 3258322"/>
              <a:gd name="connsiteY13" fmla="*/ 334457 h 444652"/>
              <a:gd name="connsiteX14" fmla="*/ 772094 w 3258322"/>
              <a:gd name="connsiteY14" fmla="*/ 345315 h 444652"/>
              <a:gd name="connsiteX15" fmla="*/ 462384 w 3258322"/>
              <a:gd name="connsiteY15" fmla="*/ 358629 h 444652"/>
              <a:gd name="connsiteX16" fmla="*/ 169494 w 3258322"/>
              <a:gd name="connsiteY16" fmla="*/ 389022 h 444652"/>
              <a:gd name="connsiteX17" fmla="*/ 15791 w 3258322"/>
              <a:gd name="connsiteY17" fmla="*/ 433457 h 444652"/>
              <a:gd name="connsiteX18" fmla="*/ 0 w 3258322"/>
              <a:gd name="connsiteY18" fmla="*/ 98075 h 444652"/>
              <a:gd name="connsiteX0" fmla="*/ 0 w 3284080"/>
              <a:gd name="connsiteY0" fmla="*/ 98075 h 444652"/>
              <a:gd name="connsiteX1" fmla="*/ 477694 w 3284080"/>
              <a:gd name="connsiteY1" fmla="*/ 73404 h 444652"/>
              <a:gd name="connsiteX2" fmla="*/ 636922 w 3284080"/>
              <a:gd name="connsiteY2" fmla="*/ 58235 h 444652"/>
              <a:gd name="connsiteX3" fmla="*/ 1494228 w 3284080"/>
              <a:gd name="connsiteY3" fmla="*/ 531 h 444652"/>
              <a:gd name="connsiteX4" fmla="*/ 2805534 w 3284080"/>
              <a:gd name="connsiteY4" fmla="*/ 9803 h 444652"/>
              <a:gd name="connsiteX5" fmla="*/ 3105572 w 3284080"/>
              <a:gd name="connsiteY5" fmla="*/ 278 h 444652"/>
              <a:gd name="connsiteX6" fmla="*/ 3105572 w 3284080"/>
              <a:gd name="connsiteY6" fmla="*/ 278 h 444652"/>
              <a:gd name="connsiteX7" fmla="*/ 3200910 w 3284080"/>
              <a:gd name="connsiteY7" fmla="*/ 147233 h 444652"/>
              <a:gd name="connsiteX8" fmla="*/ 3258322 w 3284080"/>
              <a:gd name="connsiteY8" fmla="*/ 290229 h 444652"/>
              <a:gd name="connsiteX9" fmla="*/ 2757909 w 3284080"/>
              <a:gd name="connsiteY9" fmla="*/ 214591 h 444652"/>
              <a:gd name="connsiteX10" fmla="*/ 2134022 w 3284080"/>
              <a:gd name="connsiteY10" fmla="*/ 266978 h 444652"/>
              <a:gd name="connsiteX11" fmla="*/ 1476797 w 3284080"/>
              <a:gd name="connsiteY11" fmla="*/ 305078 h 444652"/>
              <a:gd name="connsiteX12" fmla="*/ 1204942 w 3284080"/>
              <a:gd name="connsiteY12" fmla="*/ 326574 h 444652"/>
              <a:gd name="connsiteX13" fmla="*/ 856648 w 3284080"/>
              <a:gd name="connsiteY13" fmla="*/ 334457 h 444652"/>
              <a:gd name="connsiteX14" fmla="*/ 772094 w 3284080"/>
              <a:gd name="connsiteY14" fmla="*/ 345315 h 444652"/>
              <a:gd name="connsiteX15" fmla="*/ 462384 w 3284080"/>
              <a:gd name="connsiteY15" fmla="*/ 358629 h 444652"/>
              <a:gd name="connsiteX16" fmla="*/ 169494 w 3284080"/>
              <a:gd name="connsiteY16" fmla="*/ 389022 h 444652"/>
              <a:gd name="connsiteX17" fmla="*/ 15791 w 3284080"/>
              <a:gd name="connsiteY17" fmla="*/ 433457 h 444652"/>
              <a:gd name="connsiteX18" fmla="*/ 0 w 3284080"/>
              <a:gd name="connsiteY18" fmla="*/ 98075 h 444652"/>
              <a:gd name="connsiteX0" fmla="*/ 0 w 3286511"/>
              <a:gd name="connsiteY0" fmla="*/ 98075 h 444652"/>
              <a:gd name="connsiteX1" fmla="*/ 477694 w 3286511"/>
              <a:gd name="connsiteY1" fmla="*/ 73404 h 444652"/>
              <a:gd name="connsiteX2" fmla="*/ 636922 w 3286511"/>
              <a:gd name="connsiteY2" fmla="*/ 58235 h 444652"/>
              <a:gd name="connsiteX3" fmla="*/ 1494228 w 3286511"/>
              <a:gd name="connsiteY3" fmla="*/ 531 h 444652"/>
              <a:gd name="connsiteX4" fmla="*/ 2805534 w 3286511"/>
              <a:gd name="connsiteY4" fmla="*/ 9803 h 444652"/>
              <a:gd name="connsiteX5" fmla="*/ 3105572 w 3286511"/>
              <a:gd name="connsiteY5" fmla="*/ 278 h 444652"/>
              <a:gd name="connsiteX6" fmla="*/ 3105572 w 3286511"/>
              <a:gd name="connsiteY6" fmla="*/ 278 h 444652"/>
              <a:gd name="connsiteX7" fmla="*/ 3200910 w 3286511"/>
              <a:gd name="connsiteY7" fmla="*/ 147233 h 444652"/>
              <a:gd name="connsiteX8" fmla="*/ 3221135 w 3286511"/>
              <a:gd name="connsiteY8" fmla="*/ 206494 h 444652"/>
              <a:gd name="connsiteX9" fmla="*/ 3258322 w 3286511"/>
              <a:gd name="connsiteY9" fmla="*/ 290229 h 444652"/>
              <a:gd name="connsiteX10" fmla="*/ 2757909 w 3286511"/>
              <a:gd name="connsiteY10" fmla="*/ 214591 h 444652"/>
              <a:gd name="connsiteX11" fmla="*/ 2134022 w 3286511"/>
              <a:gd name="connsiteY11" fmla="*/ 266978 h 444652"/>
              <a:gd name="connsiteX12" fmla="*/ 1476797 w 3286511"/>
              <a:gd name="connsiteY12" fmla="*/ 305078 h 444652"/>
              <a:gd name="connsiteX13" fmla="*/ 1204942 w 3286511"/>
              <a:gd name="connsiteY13" fmla="*/ 326574 h 444652"/>
              <a:gd name="connsiteX14" fmla="*/ 856648 w 3286511"/>
              <a:gd name="connsiteY14" fmla="*/ 334457 h 444652"/>
              <a:gd name="connsiteX15" fmla="*/ 772094 w 3286511"/>
              <a:gd name="connsiteY15" fmla="*/ 345315 h 444652"/>
              <a:gd name="connsiteX16" fmla="*/ 462384 w 3286511"/>
              <a:gd name="connsiteY16" fmla="*/ 358629 h 444652"/>
              <a:gd name="connsiteX17" fmla="*/ 169494 w 3286511"/>
              <a:gd name="connsiteY17" fmla="*/ 389022 h 444652"/>
              <a:gd name="connsiteX18" fmla="*/ 15791 w 3286511"/>
              <a:gd name="connsiteY18" fmla="*/ 433457 h 444652"/>
              <a:gd name="connsiteX19" fmla="*/ 0 w 3286511"/>
              <a:gd name="connsiteY19" fmla="*/ 98075 h 444652"/>
              <a:gd name="connsiteX0" fmla="*/ 0 w 3294363"/>
              <a:gd name="connsiteY0" fmla="*/ 98075 h 444652"/>
              <a:gd name="connsiteX1" fmla="*/ 477694 w 3294363"/>
              <a:gd name="connsiteY1" fmla="*/ 73404 h 444652"/>
              <a:gd name="connsiteX2" fmla="*/ 636922 w 3294363"/>
              <a:gd name="connsiteY2" fmla="*/ 58235 h 444652"/>
              <a:gd name="connsiteX3" fmla="*/ 1494228 w 3294363"/>
              <a:gd name="connsiteY3" fmla="*/ 531 h 444652"/>
              <a:gd name="connsiteX4" fmla="*/ 2805534 w 3294363"/>
              <a:gd name="connsiteY4" fmla="*/ 9803 h 444652"/>
              <a:gd name="connsiteX5" fmla="*/ 3105572 w 3294363"/>
              <a:gd name="connsiteY5" fmla="*/ 278 h 444652"/>
              <a:gd name="connsiteX6" fmla="*/ 3105572 w 3294363"/>
              <a:gd name="connsiteY6" fmla="*/ 278 h 444652"/>
              <a:gd name="connsiteX7" fmla="*/ 3200910 w 3294363"/>
              <a:gd name="connsiteY7" fmla="*/ 147233 h 444652"/>
              <a:gd name="connsiteX8" fmla="*/ 3221135 w 3294363"/>
              <a:gd name="connsiteY8" fmla="*/ 206494 h 444652"/>
              <a:gd name="connsiteX9" fmla="*/ 3251076 w 3294363"/>
              <a:gd name="connsiteY9" fmla="*/ 297187 h 444652"/>
              <a:gd name="connsiteX10" fmla="*/ 3258322 w 3294363"/>
              <a:gd name="connsiteY10" fmla="*/ 290229 h 444652"/>
              <a:gd name="connsiteX11" fmla="*/ 2757909 w 3294363"/>
              <a:gd name="connsiteY11" fmla="*/ 214591 h 444652"/>
              <a:gd name="connsiteX12" fmla="*/ 2134022 w 3294363"/>
              <a:gd name="connsiteY12" fmla="*/ 266978 h 444652"/>
              <a:gd name="connsiteX13" fmla="*/ 1476797 w 3294363"/>
              <a:gd name="connsiteY13" fmla="*/ 305078 h 444652"/>
              <a:gd name="connsiteX14" fmla="*/ 1204942 w 3294363"/>
              <a:gd name="connsiteY14" fmla="*/ 326574 h 444652"/>
              <a:gd name="connsiteX15" fmla="*/ 856648 w 3294363"/>
              <a:gd name="connsiteY15" fmla="*/ 334457 h 444652"/>
              <a:gd name="connsiteX16" fmla="*/ 772094 w 3294363"/>
              <a:gd name="connsiteY16" fmla="*/ 345315 h 444652"/>
              <a:gd name="connsiteX17" fmla="*/ 462384 w 3294363"/>
              <a:gd name="connsiteY17" fmla="*/ 358629 h 444652"/>
              <a:gd name="connsiteX18" fmla="*/ 169494 w 3294363"/>
              <a:gd name="connsiteY18" fmla="*/ 389022 h 444652"/>
              <a:gd name="connsiteX19" fmla="*/ 15791 w 3294363"/>
              <a:gd name="connsiteY19" fmla="*/ 433457 h 444652"/>
              <a:gd name="connsiteX20" fmla="*/ 0 w 3294363"/>
              <a:gd name="connsiteY20" fmla="*/ 98075 h 444652"/>
              <a:gd name="connsiteX0" fmla="*/ 0 w 3312354"/>
              <a:gd name="connsiteY0" fmla="*/ 98075 h 444652"/>
              <a:gd name="connsiteX1" fmla="*/ 477694 w 3312354"/>
              <a:gd name="connsiteY1" fmla="*/ 73404 h 444652"/>
              <a:gd name="connsiteX2" fmla="*/ 636922 w 3312354"/>
              <a:gd name="connsiteY2" fmla="*/ 58235 h 444652"/>
              <a:gd name="connsiteX3" fmla="*/ 1494228 w 3312354"/>
              <a:gd name="connsiteY3" fmla="*/ 531 h 444652"/>
              <a:gd name="connsiteX4" fmla="*/ 2805534 w 3312354"/>
              <a:gd name="connsiteY4" fmla="*/ 9803 h 444652"/>
              <a:gd name="connsiteX5" fmla="*/ 3105572 w 3312354"/>
              <a:gd name="connsiteY5" fmla="*/ 278 h 444652"/>
              <a:gd name="connsiteX6" fmla="*/ 3105572 w 3312354"/>
              <a:gd name="connsiteY6" fmla="*/ 278 h 444652"/>
              <a:gd name="connsiteX7" fmla="*/ 3200910 w 3312354"/>
              <a:gd name="connsiteY7" fmla="*/ 147233 h 444652"/>
              <a:gd name="connsiteX8" fmla="*/ 3221135 w 3312354"/>
              <a:gd name="connsiteY8" fmla="*/ 206494 h 444652"/>
              <a:gd name="connsiteX9" fmla="*/ 3251076 w 3312354"/>
              <a:gd name="connsiteY9" fmla="*/ 297187 h 444652"/>
              <a:gd name="connsiteX10" fmla="*/ 3258322 w 3312354"/>
              <a:gd name="connsiteY10" fmla="*/ 290229 h 444652"/>
              <a:gd name="connsiteX11" fmla="*/ 2514987 w 3312354"/>
              <a:gd name="connsiteY11" fmla="*/ 294815 h 444652"/>
              <a:gd name="connsiteX12" fmla="*/ 2134022 w 3312354"/>
              <a:gd name="connsiteY12" fmla="*/ 266978 h 444652"/>
              <a:gd name="connsiteX13" fmla="*/ 1476797 w 3312354"/>
              <a:gd name="connsiteY13" fmla="*/ 305078 h 444652"/>
              <a:gd name="connsiteX14" fmla="*/ 1204942 w 3312354"/>
              <a:gd name="connsiteY14" fmla="*/ 326574 h 444652"/>
              <a:gd name="connsiteX15" fmla="*/ 856648 w 3312354"/>
              <a:gd name="connsiteY15" fmla="*/ 334457 h 444652"/>
              <a:gd name="connsiteX16" fmla="*/ 772094 w 3312354"/>
              <a:gd name="connsiteY16" fmla="*/ 345315 h 444652"/>
              <a:gd name="connsiteX17" fmla="*/ 462384 w 3312354"/>
              <a:gd name="connsiteY17" fmla="*/ 358629 h 444652"/>
              <a:gd name="connsiteX18" fmla="*/ 169494 w 3312354"/>
              <a:gd name="connsiteY18" fmla="*/ 389022 h 444652"/>
              <a:gd name="connsiteX19" fmla="*/ 15791 w 3312354"/>
              <a:gd name="connsiteY19" fmla="*/ 433457 h 444652"/>
              <a:gd name="connsiteX20" fmla="*/ 0 w 3312354"/>
              <a:gd name="connsiteY20" fmla="*/ 98075 h 444652"/>
              <a:gd name="connsiteX0" fmla="*/ 0 w 3380741"/>
              <a:gd name="connsiteY0" fmla="*/ 98075 h 444652"/>
              <a:gd name="connsiteX1" fmla="*/ 477694 w 3380741"/>
              <a:gd name="connsiteY1" fmla="*/ 73404 h 444652"/>
              <a:gd name="connsiteX2" fmla="*/ 636922 w 3380741"/>
              <a:gd name="connsiteY2" fmla="*/ 58235 h 444652"/>
              <a:gd name="connsiteX3" fmla="*/ 1494228 w 3380741"/>
              <a:gd name="connsiteY3" fmla="*/ 531 h 444652"/>
              <a:gd name="connsiteX4" fmla="*/ 2805534 w 3380741"/>
              <a:gd name="connsiteY4" fmla="*/ 9803 h 444652"/>
              <a:gd name="connsiteX5" fmla="*/ 3105572 w 3380741"/>
              <a:gd name="connsiteY5" fmla="*/ 278 h 444652"/>
              <a:gd name="connsiteX6" fmla="*/ 3105572 w 3380741"/>
              <a:gd name="connsiteY6" fmla="*/ 278 h 444652"/>
              <a:gd name="connsiteX7" fmla="*/ 3200910 w 3380741"/>
              <a:gd name="connsiteY7" fmla="*/ 147233 h 444652"/>
              <a:gd name="connsiteX8" fmla="*/ 3221135 w 3380741"/>
              <a:gd name="connsiteY8" fmla="*/ 206494 h 444652"/>
              <a:gd name="connsiteX9" fmla="*/ 3376300 w 3380741"/>
              <a:gd name="connsiteY9" fmla="*/ 275726 h 444652"/>
              <a:gd name="connsiteX10" fmla="*/ 3258322 w 3380741"/>
              <a:gd name="connsiteY10" fmla="*/ 290229 h 444652"/>
              <a:gd name="connsiteX11" fmla="*/ 2514987 w 3380741"/>
              <a:gd name="connsiteY11" fmla="*/ 294815 h 444652"/>
              <a:gd name="connsiteX12" fmla="*/ 2134022 w 3380741"/>
              <a:gd name="connsiteY12" fmla="*/ 266978 h 444652"/>
              <a:gd name="connsiteX13" fmla="*/ 1476797 w 3380741"/>
              <a:gd name="connsiteY13" fmla="*/ 305078 h 444652"/>
              <a:gd name="connsiteX14" fmla="*/ 1204942 w 3380741"/>
              <a:gd name="connsiteY14" fmla="*/ 326574 h 444652"/>
              <a:gd name="connsiteX15" fmla="*/ 856648 w 3380741"/>
              <a:gd name="connsiteY15" fmla="*/ 334457 h 444652"/>
              <a:gd name="connsiteX16" fmla="*/ 772094 w 3380741"/>
              <a:gd name="connsiteY16" fmla="*/ 345315 h 444652"/>
              <a:gd name="connsiteX17" fmla="*/ 462384 w 3380741"/>
              <a:gd name="connsiteY17" fmla="*/ 358629 h 444652"/>
              <a:gd name="connsiteX18" fmla="*/ 169494 w 3380741"/>
              <a:gd name="connsiteY18" fmla="*/ 389022 h 444652"/>
              <a:gd name="connsiteX19" fmla="*/ 15791 w 3380741"/>
              <a:gd name="connsiteY19" fmla="*/ 433457 h 444652"/>
              <a:gd name="connsiteX20" fmla="*/ 0 w 3380741"/>
              <a:gd name="connsiteY20" fmla="*/ 98075 h 444652"/>
              <a:gd name="connsiteX0" fmla="*/ 0 w 3376480"/>
              <a:gd name="connsiteY0" fmla="*/ 98075 h 444652"/>
              <a:gd name="connsiteX1" fmla="*/ 477694 w 3376480"/>
              <a:gd name="connsiteY1" fmla="*/ 73404 h 444652"/>
              <a:gd name="connsiteX2" fmla="*/ 636922 w 3376480"/>
              <a:gd name="connsiteY2" fmla="*/ 58235 h 444652"/>
              <a:gd name="connsiteX3" fmla="*/ 1494228 w 3376480"/>
              <a:gd name="connsiteY3" fmla="*/ 531 h 444652"/>
              <a:gd name="connsiteX4" fmla="*/ 2805534 w 3376480"/>
              <a:gd name="connsiteY4" fmla="*/ 9803 h 444652"/>
              <a:gd name="connsiteX5" fmla="*/ 3105572 w 3376480"/>
              <a:gd name="connsiteY5" fmla="*/ 278 h 444652"/>
              <a:gd name="connsiteX6" fmla="*/ 3105572 w 3376480"/>
              <a:gd name="connsiteY6" fmla="*/ 278 h 444652"/>
              <a:gd name="connsiteX7" fmla="*/ 3200910 w 3376480"/>
              <a:gd name="connsiteY7" fmla="*/ 147233 h 444652"/>
              <a:gd name="connsiteX8" fmla="*/ 3221135 w 3376480"/>
              <a:gd name="connsiteY8" fmla="*/ 206494 h 444652"/>
              <a:gd name="connsiteX9" fmla="*/ 3376300 w 3376480"/>
              <a:gd name="connsiteY9" fmla="*/ 275726 h 444652"/>
              <a:gd name="connsiteX10" fmla="*/ 3084560 w 3376480"/>
              <a:gd name="connsiteY10" fmla="*/ 292964 h 444652"/>
              <a:gd name="connsiteX11" fmla="*/ 2514987 w 3376480"/>
              <a:gd name="connsiteY11" fmla="*/ 294815 h 444652"/>
              <a:gd name="connsiteX12" fmla="*/ 2134022 w 3376480"/>
              <a:gd name="connsiteY12" fmla="*/ 266978 h 444652"/>
              <a:gd name="connsiteX13" fmla="*/ 1476797 w 3376480"/>
              <a:gd name="connsiteY13" fmla="*/ 305078 h 444652"/>
              <a:gd name="connsiteX14" fmla="*/ 1204942 w 3376480"/>
              <a:gd name="connsiteY14" fmla="*/ 326574 h 444652"/>
              <a:gd name="connsiteX15" fmla="*/ 856648 w 3376480"/>
              <a:gd name="connsiteY15" fmla="*/ 334457 h 444652"/>
              <a:gd name="connsiteX16" fmla="*/ 772094 w 3376480"/>
              <a:gd name="connsiteY16" fmla="*/ 345315 h 444652"/>
              <a:gd name="connsiteX17" fmla="*/ 462384 w 3376480"/>
              <a:gd name="connsiteY17" fmla="*/ 358629 h 444652"/>
              <a:gd name="connsiteX18" fmla="*/ 169494 w 3376480"/>
              <a:gd name="connsiteY18" fmla="*/ 389022 h 444652"/>
              <a:gd name="connsiteX19" fmla="*/ 15791 w 3376480"/>
              <a:gd name="connsiteY19" fmla="*/ 433457 h 444652"/>
              <a:gd name="connsiteX20" fmla="*/ 0 w 3376480"/>
              <a:gd name="connsiteY20" fmla="*/ 98075 h 444652"/>
              <a:gd name="connsiteX0" fmla="*/ 0 w 3246720"/>
              <a:gd name="connsiteY0" fmla="*/ 98075 h 444652"/>
              <a:gd name="connsiteX1" fmla="*/ 477694 w 3246720"/>
              <a:gd name="connsiteY1" fmla="*/ 73404 h 444652"/>
              <a:gd name="connsiteX2" fmla="*/ 636922 w 3246720"/>
              <a:gd name="connsiteY2" fmla="*/ 58235 h 444652"/>
              <a:gd name="connsiteX3" fmla="*/ 1494228 w 3246720"/>
              <a:gd name="connsiteY3" fmla="*/ 531 h 444652"/>
              <a:gd name="connsiteX4" fmla="*/ 2805534 w 3246720"/>
              <a:gd name="connsiteY4" fmla="*/ 9803 h 444652"/>
              <a:gd name="connsiteX5" fmla="*/ 3105572 w 3246720"/>
              <a:gd name="connsiteY5" fmla="*/ 278 h 444652"/>
              <a:gd name="connsiteX6" fmla="*/ 3105572 w 3246720"/>
              <a:gd name="connsiteY6" fmla="*/ 278 h 444652"/>
              <a:gd name="connsiteX7" fmla="*/ 3200910 w 3246720"/>
              <a:gd name="connsiteY7" fmla="*/ 147233 h 444652"/>
              <a:gd name="connsiteX8" fmla="*/ 3221135 w 3246720"/>
              <a:gd name="connsiteY8" fmla="*/ 206494 h 444652"/>
              <a:gd name="connsiteX9" fmla="*/ 3246173 w 3246720"/>
              <a:gd name="connsiteY9" fmla="*/ 285508 h 444652"/>
              <a:gd name="connsiteX10" fmla="*/ 3084560 w 3246720"/>
              <a:gd name="connsiteY10" fmla="*/ 292964 h 444652"/>
              <a:gd name="connsiteX11" fmla="*/ 2514987 w 3246720"/>
              <a:gd name="connsiteY11" fmla="*/ 294815 h 444652"/>
              <a:gd name="connsiteX12" fmla="*/ 2134022 w 3246720"/>
              <a:gd name="connsiteY12" fmla="*/ 266978 h 444652"/>
              <a:gd name="connsiteX13" fmla="*/ 1476797 w 3246720"/>
              <a:gd name="connsiteY13" fmla="*/ 305078 h 444652"/>
              <a:gd name="connsiteX14" fmla="*/ 1204942 w 3246720"/>
              <a:gd name="connsiteY14" fmla="*/ 326574 h 444652"/>
              <a:gd name="connsiteX15" fmla="*/ 856648 w 3246720"/>
              <a:gd name="connsiteY15" fmla="*/ 334457 h 444652"/>
              <a:gd name="connsiteX16" fmla="*/ 772094 w 3246720"/>
              <a:gd name="connsiteY16" fmla="*/ 345315 h 444652"/>
              <a:gd name="connsiteX17" fmla="*/ 462384 w 3246720"/>
              <a:gd name="connsiteY17" fmla="*/ 358629 h 444652"/>
              <a:gd name="connsiteX18" fmla="*/ 169494 w 3246720"/>
              <a:gd name="connsiteY18" fmla="*/ 389022 h 444652"/>
              <a:gd name="connsiteX19" fmla="*/ 15791 w 3246720"/>
              <a:gd name="connsiteY19" fmla="*/ 433457 h 444652"/>
              <a:gd name="connsiteX20" fmla="*/ 0 w 3246720"/>
              <a:gd name="connsiteY20" fmla="*/ 98075 h 444652"/>
              <a:gd name="connsiteX0" fmla="*/ 0 w 3246720"/>
              <a:gd name="connsiteY0" fmla="*/ 98075 h 444652"/>
              <a:gd name="connsiteX1" fmla="*/ 477694 w 3246720"/>
              <a:gd name="connsiteY1" fmla="*/ 73404 h 444652"/>
              <a:gd name="connsiteX2" fmla="*/ 636922 w 3246720"/>
              <a:gd name="connsiteY2" fmla="*/ 58235 h 444652"/>
              <a:gd name="connsiteX3" fmla="*/ 1494228 w 3246720"/>
              <a:gd name="connsiteY3" fmla="*/ 531 h 444652"/>
              <a:gd name="connsiteX4" fmla="*/ 2805534 w 3246720"/>
              <a:gd name="connsiteY4" fmla="*/ 9803 h 444652"/>
              <a:gd name="connsiteX5" fmla="*/ 3105572 w 3246720"/>
              <a:gd name="connsiteY5" fmla="*/ 278 h 444652"/>
              <a:gd name="connsiteX6" fmla="*/ 3105572 w 3246720"/>
              <a:gd name="connsiteY6" fmla="*/ 278 h 444652"/>
              <a:gd name="connsiteX7" fmla="*/ 3200910 w 3246720"/>
              <a:gd name="connsiteY7" fmla="*/ 147233 h 444652"/>
              <a:gd name="connsiteX8" fmla="*/ 3221135 w 3246720"/>
              <a:gd name="connsiteY8" fmla="*/ 206494 h 444652"/>
              <a:gd name="connsiteX9" fmla="*/ 3246173 w 3246720"/>
              <a:gd name="connsiteY9" fmla="*/ 285508 h 444652"/>
              <a:gd name="connsiteX10" fmla="*/ 3084560 w 3246720"/>
              <a:gd name="connsiteY10" fmla="*/ 292964 h 444652"/>
              <a:gd name="connsiteX11" fmla="*/ 2514987 w 3246720"/>
              <a:gd name="connsiteY11" fmla="*/ 294815 h 444652"/>
              <a:gd name="connsiteX12" fmla="*/ 2136202 w 3246720"/>
              <a:gd name="connsiteY12" fmla="*/ 301238 h 444652"/>
              <a:gd name="connsiteX13" fmla="*/ 1476797 w 3246720"/>
              <a:gd name="connsiteY13" fmla="*/ 305078 h 444652"/>
              <a:gd name="connsiteX14" fmla="*/ 1204942 w 3246720"/>
              <a:gd name="connsiteY14" fmla="*/ 326574 h 444652"/>
              <a:gd name="connsiteX15" fmla="*/ 856648 w 3246720"/>
              <a:gd name="connsiteY15" fmla="*/ 334457 h 444652"/>
              <a:gd name="connsiteX16" fmla="*/ 772094 w 3246720"/>
              <a:gd name="connsiteY16" fmla="*/ 345315 h 444652"/>
              <a:gd name="connsiteX17" fmla="*/ 462384 w 3246720"/>
              <a:gd name="connsiteY17" fmla="*/ 358629 h 444652"/>
              <a:gd name="connsiteX18" fmla="*/ 169494 w 3246720"/>
              <a:gd name="connsiteY18" fmla="*/ 389022 h 444652"/>
              <a:gd name="connsiteX19" fmla="*/ 15791 w 3246720"/>
              <a:gd name="connsiteY19" fmla="*/ 433457 h 444652"/>
              <a:gd name="connsiteX20" fmla="*/ 0 w 3246720"/>
              <a:gd name="connsiteY20" fmla="*/ 98075 h 444652"/>
              <a:gd name="connsiteX0" fmla="*/ 0 w 3246720"/>
              <a:gd name="connsiteY0" fmla="*/ 98075 h 444652"/>
              <a:gd name="connsiteX1" fmla="*/ 477694 w 3246720"/>
              <a:gd name="connsiteY1" fmla="*/ 73404 h 444652"/>
              <a:gd name="connsiteX2" fmla="*/ 636922 w 3246720"/>
              <a:gd name="connsiteY2" fmla="*/ 58235 h 444652"/>
              <a:gd name="connsiteX3" fmla="*/ 1494228 w 3246720"/>
              <a:gd name="connsiteY3" fmla="*/ 531 h 444652"/>
              <a:gd name="connsiteX4" fmla="*/ 2805534 w 3246720"/>
              <a:gd name="connsiteY4" fmla="*/ 9803 h 444652"/>
              <a:gd name="connsiteX5" fmla="*/ 3105572 w 3246720"/>
              <a:gd name="connsiteY5" fmla="*/ 278 h 444652"/>
              <a:gd name="connsiteX6" fmla="*/ 3105572 w 3246720"/>
              <a:gd name="connsiteY6" fmla="*/ 278 h 444652"/>
              <a:gd name="connsiteX7" fmla="*/ 3200910 w 3246720"/>
              <a:gd name="connsiteY7" fmla="*/ 147233 h 444652"/>
              <a:gd name="connsiteX8" fmla="*/ 3221135 w 3246720"/>
              <a:gd name="connsiteY8" fmla="*/ 206494 h 444652"/>
              <a:gd name="connsiteX9" fmla="*/ 3246173 w 3246720"/>
              <a:gd name="connsiteY9" fmla="*/ 285508 h 444652"/>
              <a:gd name="connsiteX10" fmla="*/ 3084560 w 3246720"/>
              <a:gd name="connsiteY10" fmla="*/ 292964 h 444652"/>
              <a:gd name="connsiteX11" fmla="*/ 2514987 w 3246720"/>
              <a:gd name="connsiteY11" fmla="*/ 294815 h 444652"/>
              <a:gd name="connsiteX12" fmla="*/ 2136202 w 3246720"/>
              <a:gd name="connsiteY12" fmla="*/ 301238 h 444652"/>
              <a:gd name="connsiteX13" fmla="*/ 1492389 w 3246720"/>
              <a:gd name="connsiteY13" fmla="*/ 322839 h 444652"/>
              <a:gd name="connsiteX14" fmla="*/ 1204942 w 3246720"/>
              <a:gd name="connsiteY14" fmla="*/ 326574 h 444652"/>
              <a:gd name="connsiteX15" fmla="*/ 856648 w 3246720"/>
              <a:gd name="connsiteY15" fmla="*/ 334457 h 444652"/>
              <a:gd name="connsiteX16" fmla="*/ 772094 w 3246720"/>
              <a:gd name="connsiteY16" fmla="*/ 345315 h 444652"/>
              <a:gd name="connsiteX17" fmla="*/ 462384 w 3246720"/>
              <a:gd name="connsiteY17" fmla="*/ 358629 h 444652"/>
              <a:gd name="connsiteX18" fmla="*/ 169494 w 3246720"/>
              <a:gd name="connsiteY18" fmla="*/ 389022 h 444652"/>
              <a:gd name="connsiteX19" fmla="*/ 15791 w 3246720"/>
              <a:gd name="connsiteY19" fmla="*/ 433457 h 444652"/>
              <a:gd name="connsiteX20" fmla="*/ 0 w 3246720"/>
              <a:gd name="connsiteY20" fmla="*/ 98075 h 444652"/>
              <a:gd name="connsiteX0" fmla="*/ 0 w 3246720"/>
              <a:gd name="connsiteY0" fmla="*/ 98075 h 444652"/>
              <a:gd name="connsiteX1" fmla="*/ 477694 w 3246720"/>
              <a:gd name="connsiteY1" fmla="*/ 73404 h 444652"/>
              <a:gd name="connsiteX2" fmla="*/ 636922 w 3246720"/>
              <a:gd name="connsiteY2" fmla="*/ 58235 h 444652"/>
              <a:gd name="connsiteX3" fmla="*/ 1494228 w 3246720"/>
              <a:gd name="connsiteY3" fmla="*/ 531 h 444652"/>
              <a:gd name="connsiteX4" fmla="*/ 2805534 w 3246720"/>
              <a:gd name="connsiteY4" fmla="*/ 9803 h 444652"/>
              <a:gd name="connsiteX5" fmla="*/ 3105572 w 3246720"/>
              <a:gd name="connsiteY5" fmla="*/ 278 h 444652"/>
              <a:gd name="connsiteX6" fmla="*/ 3105572 w 3246720"/>
              <a:gd name="connsiteY6" fmla="*/ 278 h 444652"/>
              <a:gd name="connsiteX7" fmla="*/ 3200910 w 3246720"/>
              <a:gd name="connsiteY7" fmla="*/ 147233 h 444652"/>
              <a:gd name="connsiteX8" fmla="*/ 3221135 w 3246720"/>
              <a:gd name="connsiteY8" fmla="*/ 206494 h 444652"/>
              <a:gd name="connsiteX9" fmla="*/ 3246173 w 3246720"/>
              <a:gd name="connsiteY9" fmla="*/ 285508 h 444652"/>
              <a:gd name="connsiteX10" fmla="*/ 3084560 w 3246720"/>
              <a:gd name="connsiteY10" fmla="*/ 292964 h 444652"/>
              <a:gd name="connsiteX11" fmla="*/ 2514987 w 3246720"/>
              <a:gd name="connsiteY11" fmla="*/ 294815 h 444652"/>
              <a:gd name="connsiteX12" fmla="*/ 2136202 w 3246720"/>
              <a:gd name="connsiteY12" fmla="*/ 301238 h 444652"/>
              <a:gd name="connsiteX13" fmla="*/ 1492389 w 3246720"/>
              <a:gd name="connsiteY13" fmla="*/ 322839 h 444652"/>
              <a:gd name="connsiteX14" fmla="*/ 1204942 w 3246720"/>
              <a:gd name="connsiteY14" fmla="*/ 326574 h 444652"/>
              <a:gd name="connsiteX15" fmla="*/ 874082 w 3246720"/>
              <a:gd name="connsiteY15" fmla="*/ 346916 h 444652"/>
              <a:gd name="connsiteX16" fmla="*/ 772094 w 3246720"/>
              <a:gd name="connsiteY16" fmla="*/ 345315 h 444652"/>
              <a:gd name="connsiteX17" fmla="*/ 462384 w 3246720"/>
              <a:gd name="connsiteY17" fmla="*/ 358629 h 444652"/>
              <a:gd name="connsiteX18" fmla="*/ 169494 w 3246720"/>
              <a:gd name="connsiteY18" fmla="*/ 389022 h 444652"/>
              <a:gd name="connsiteX19" fmla="*/ 15791 w 3246720"/>
              <a:gd name="connsiteY19" fmla="*/ 433457 h 444652"/>
              <a:gd name="connsiteX20" fmla="*/ 0 w 3246720"/>
              <a:gd name="connsiteY20" fmla="*/ 98075 h 444652"/>
              <a:gd name="connsiteX0" fmla="*/ 0 w 3246720"/>
              <a:gd name="connsiteY0" fmla="*/ 98075 h 444652"/>
              <a:gd name="connsiteX1" fmla="*/ 477694 w 3246720"/>
              <a:gd name="connsiteY1" fmla="*/ 73404 h 444652"/>
              <a:gd name="connsiteX2" fmla="*/ 636922 w 3246720"/>
              <a:gd name="connsiteY2" fmla="*/ 58235 h 444652"/>
              <a:gd name="connsiteX3" fmla="*/ 1494228 w 3246720"/>
              <a:gd name="connsiteY3" fmla="*/ 531 h 444652"/>
              <a:gd name="connsiteX4" fmla="*/ 2805534 w 3246720"/>
              <a:gd name="connsiteY4" fmla="*/ 9803 h 444652"/>
              <a:gd name="connsiteX5" fmla="*/ 3105572 w 3246720"/>
              <a:gd name="connsiteY5" fmla="*/ 278 h 444652"/>
              <a:gd name="connsiteX6" fmla="*/ 3105572 w 3246720"/>
              <a:gd name="connsiteY6" fmla="*/ 278 h 444652"/>
              <a:gd name="connsiteX7" fmla="*/ 3200910 w 3246720"/>
              <a:gd name="connsiteY7" fmla="*/ 147233 h 444652"/>
              <a:gd name="connsiteX8" fmla="*/ 3221135 w 3246720"/>
              <a:gd name="connsiteY8" fmla="*/ 206494 h 444652"/>
              <a:gd name="connsiteX9" fmla="*/ 3246173 w 3246720"/>
              <a:gd name="connsiteY9" fmla="*/ 285508 h 444652"/>
              <a:gd name="connsiteX10" fmla="*/ 3084560 w 3246720"/>
              <a:gd name="connsiteY10" fmla="*/ 292964 h 444652"/>
              <a:gd name="connsiteX11" fmla="*/ 2514987 w 3246720"/>
              <a:gd name="connsiteY11" fmla="*/ 294815 h 444652"/>
              <a:gd name="connsiteX12" fmla="*/ 2136202 w 3246720"/>
              <a:gd name="connsiteY12" fmla="*/ 301238 h 444652"/>
              <a:gd name="connsiteX13" fmla="*/ 1492389 w 3246720"/>
              <a:gd name="connsiteY13" fmla="*/ 322839 h 444652"/>
              <a:gd name="connsiteX14" fmla="*/ 1248578 w 3246720"/>
              <a:gd name="connsiteY14" fmla="*/ 333621 h 444652"/>
              <a:gd name="connsiteX15" fmla="*/ 874082 w 3246720"/>
              <a:gd name="connsiteY15" fmla="*/ 346916 h 444652"/>
              <a:gd name="connsiteX16" fmla="*/ 772094 w 3246720"/>
              <a:gd name="connsiteY16" fmla="*/ 345315 h 444652"/>
              <a:gd name="connsiteX17" fmla="*/ 462384 w 3246720"/>
              <a:gd name="connsiteY17" fmla="*/ 358629 h 444652"/>
              <a:gd name="connsiteX18" fmla="*/ 169494 w 3246720"/>
              <a:gd name="connsiteY18" fmla="*/ 389022 h 444652"/>
              <a:gd name="connsiteX19" fmla="*/ 15791 w 3246720"/>
              <a:gd name="connsiteY19" fmla="*/ 433457 h 444652"/>
              <a:gd name="connsiteX20" fmla="*/ 0 w 3246720"/>
              <a:gd name="connsiteY20" fmla="*/ 98075 h 444652"/>
              <a:gd name="connsiteX0" fmla="*/ 10833 w 3257553"/>
              <a:gd name="connsiteY0" fmla="*/ 98075 h 389022"/>
              <a:gd name="connsiteX1" fmla="*/ 488527 w 3257553"/>
              <a:gd name="connsiteY1" fmla="*/ 73404 h 389022"/>
              <a:gd name="connsiteX2" fmla="*/ 647755 w 3257553"/>
              <a:gd name="connsiteY2" fmla="*/ 58235 h 389022"/>
              <a:gd name="connsiteX3" fmla="*/ 1505061 w 3257553"/>
              <a:gd name="connsiteY3" fmla="*/ 531 h 389022"/>
              <a:gd name="connsiteX4" fmla="*/ 2816367 w 3257553"/>
              <a:gd name="connsiteY4" fmla="*/ 9803 h 389022"/>
              <a:gd name="connsiteX5" fmla="*/ 3116405 w 3257553"/>
              <a:gd name="connsiteY5" fmla="*/ 278 h 389022"/>
              <a:gd name="connsiteX6" fmla="*/ 3116405 w 3257553"/>
              <a:gd name="connsiteY6" fmla="*/ 278 h 389022"/>
              <a:gd name="connsiteX7" fmla="*/ 3211743 w 3257553"/>
              <a:gd name="connsiteY7" fmla="*/ 147233 h 389022"/>
              <a:gd name="connsiteX8" fmla="*/ 3231968 w 3257553"/>
              <a:gd name="connsiteY8" fmla="*/ 206494 h 389022"/>
              <a:gd name="connsiteX9" fmla="*/ 3257006 w 3257553"/>
              <a:gd name="connsiteY9" fmla="*/ 285508 h 389022"/>
              <a:gd name="connsiteX10" fmla="*/ 3095393 w 3257553"/>
              <a:gd name="connsiteY10" fmla="*/ 292964 h 389022"/>
              <a:gd name="connsiteX11" fmla="*/ 2525820 w 3257553"/>
              <a:gd name="connsiteY11" fmla="*/ 294815 h 389022"/>
              <a:gd name="connsiteX12" fmla="*/ 2147035 w 3257553"/>
              <a:gd name="connsiteY12" fmla="*/ 301238 h 389022"/>
              <a:gd name="connsiteX13" fmla="*/ 1503222 w 3257553"/>
              <a:gd name="connsiteY13" fmla="*/ 322839 h 389022"/>
              <a:gd name="connsiteX14" fmla="*/ 1259411 w 3257553"/>
              <a:gd name="connsiteY14" fmla="*/ 333621 h 389022"/>
              <a:gd name="connsiteX15" fmla="*/ 884915 w 3257553"/>
              <a:gd name="connsiteY15" fmla="*/ 346916 h 389022"/>
              <a:gd name="connsiteX16" fmla="*/ 782927 w 3257553"/>
              <a:gd name="connsiteY16" fmla="*/ 345315 h 389022"/>
              <a:gd name="connsiteX17" fmla="*/ 473217 w 3257553"/>
              <a:gd name="connsiteY17" fmla="*/ 358629 h 389022"/>
              <a:gd name="connsiteX18" fmla="*/ 180327 w 3257553"/>
              <a:gd name="connsiteY18" fmla="*/ 389022 h 389022"/>
              <a:gd name="connsiteX19" fmla="*/ 10833 w 3257553"/>
              <a:gd name="connsiteY19" fmla="*/ 98075 h 389022"/>
              <a:gd name="connsiteX0" fmla="*/ 10833 w 3257553"/>
              <a:gd name="connsiteY0" fmla="*/ 98075 h 389022"/>
              <a:gd name="connsiteX1" fmla="*/ 488527 w 3257553"/>
              <a:gd name="connsiteY1" fmla="*/ 73404 h 389022"/>
              <a:gd name="connsiteX2" fmla="*/ 647755 w 3257553"/>
              <a:gd name="connsiteY2" fmla="*/ 58235 h 389022"/>
              <a:gd name="connsiteX3" fmla="*/ 1505061 w 3257553"/>
              <a:gd name="connsiteY3" fmla="*/ 531 h 389022"/>
              <a:gd name="connsiteX4" fmla="*/ 2816367 w 3257553"/>
              <a:gd name="connsiteY4" fmla="*/ 9803 h 389022"/>
              <a:gd name="connsiteX5" fmla="*/ 3116405 w 3257553"/>
              <a:gd name="connsiteY5" fmla="*/ 278 h 389022"/>
              <a:gd name="connsiteX6" fmla="*/ 3116405 w 3257553"/>
              <a:gd name="connsiteY6" fmla="*/ 278 h 389022"/>
              <a:gd name="connsiteX7" fmla="*/ 3211743 w 3257553"/>
              <a:gd name="connsiteY7" fmla="*/ 147233 h 389022"/>
              <a:gd name="connsiteX8" fmla="*/ 3231968 w 3257553"/>
              <a:gd name="connsiteY8" fmla="*/ 206494 h 389022"/>
              <a:gd name="connsiteX9" fmla="*/ 3257006 w 3257553"/>
              <a:gd name="connsiteY9" fmla="*/ 285508 h 389022"/>
              <a:gd name="connsiteX10" fmla="*/ 3095393 w 3257553"/>
              <a:gd name="connsiteY10" fmla="*/ 292964 h 389022"/>
              <a:gd name="connsiteX11" fmla="*/ 2525820 w 3257553"/>
              <a:gd name="connsiteY11" fmla="*/ 294815 h 389022"/>
              <a:gd name="connsiteX12" fmla="*/ 2147035 w 3257553"/>
              <a:gd name="connsiteY12" fmla="*/ 301238 h 389022"/>
              <a:gd name="connsiteX13" fmla="*/ 1503222 w 3257553"/>
              <a:gd name="connsiteY13" fmla="*/ 322839 h 389022"/>
              <a:gd name="connsiteX14" fmla="*/ 1259411 w 3257553"/>
              <a:gd name="connsiteY14" fmla="*/ 333621 h 389022"/>
              <a:gd name="connsiteX15" fmla="*/ 884915 w 3257553"/>
              <a:gd name="connsiteY15" fmla="*/ 346916 h 389022"/>
              <a:gd name="connsiteX16" fmla="*/ 628000 w 3257553"/>
              <a:gd name="connsiteY16" fmla="*/ 363846 h 389022"/>
              <a:gd name="connsiteX17" fmla="*/ 473217 w 3257553"/>
              <a:gd name="connsiteY17" fmla="*/ 358629 h 389022"/>
              <a:gd name="connsiteX18" fmla="*/ 180327 w 3257553"/>
              <a:gd name="connsiteY18" fmla="*/ 389022 h 389022"/>
              <a:gd name="connsiteX19" fmla="*/ 10833 w 3257553"/>
              <a:gd name="connsiteY19" fmla="*/ 98075 h 389022"/>
              <a:gd name="connsiteX0" fmla="*/ 10833 w 3257553"/>
              <a:gd name="connsiteY0" fmla="*/ 98075 h 389022"/>
              <a:gd name="connsiteX1" fmla="*/ 488527 w 3257553"/>
              <a:gd name="connsiteY1" fmla="*/ 73404 h 389022"/>
              <a:gd name="connsiteX2" fmla="*/ 647755 w 3257553"/>
              <a:gd name="connsiteY2" fmla="*/ 58235 h 389022"/>
              <a:gd name="connsiteX3" fmla="*/ 1505061 w 3257553"/>
              <a:gd name="connsiteY3" fmla="*/ 531 h 389022"/>
              <a:gd name="connsiteX4" fmla="*/ 2816367 w 3257553"/>
              <a:gd name="connsiteY4" fmla="*/ 9803 h 389022"/>
              <a:gd name="connsiteX5" fmla="*/ 3116405 w 3257553"/>
              <a:gd name="connsiteY5" fmla="*/ 278 h 389022"/>
              <a:gd name="connsiteX6" fmla="*/ 3116405 w 3257553"/>
              <a:gd name="connsiteY6" fmla="*/ 278 h 389022"/>
              <a:gd name="connsiteX7" fmla="*/ 3211743 w 3257553"/>
              <a:gd name="connsiteY7" fmla="*/ 147233 h 389022"/>
              <a:gd name="connsiteX8" fmla="*/ 3231968 w 3257553"/>
              <a:gd name="connsiteY8" fmla="*/ 206494 h 389022"/>
              <a:gd name="connsiteX9" fmla="*/ 3257006 w 3257553"/>
              <a:gd name="connsiteY9" fmla="*/ 285508 h 389022"/>
              <a:gd name="connsiteX10" fmla="*/ 3095393 w 3257553"/>
              <a:gd name="connsiteY10" fmla="*/ 292964 h 389022"/>
              <a:gd name="connsiteX11" fmla="*/ 2525820 w 3257553"/>
              <a:gd name="connsiteY11" fmla="*/ 294815 h 389022"/>
              <a:gd name="connsiteX12" fmla="*/ 2147035 w 3257553"/>
              <a:gd name="connsiteY12" fmla="*/ 301238 h 389022"/>
              <a:gd name="connsiteX13" fmla="*/ 1503222 w 3257553"/>
              <a:gd name="connsiteY13" fmla="*/ 322839 h 389022"/>
              <a:gd name="connsiteX14" fmla="*/ 1259411 w 3257553"/>
              <a:gd name="connsiteY14" fmla="*/ 333621 h 389022"/>
              <a:gd name="connsiteX15" fmla="*/ 884915 w 3257553"/>
              <a:gd name="connsiteY15" fmla="*/ 346916 h 389022"/>
              <a:gd name="connsiteX16" fmla="*/ 628000 w 3257553"/>
              <a:gd name="connsiteY16" fmla="*/ 363846 h 389022"/>
              <a:gd name="connsiteX17" fmla="*/ 399697 w 3257553"/>
              <a:gd name="connsiteY17" fmla="*/ 367598 h 389022"/>
              <a:gd name="connsiteX18" fmla="*/ 180327 w 3257553"/>
              <a:gd name="connsiteY18" fmla="*/ 389022 h 389022"/>
              <a:gd name="connsiteX19" fmla="*/ 10833 w 3257553"/>
              <a:gd name="connsiteY19" fmla="*/ 98075 h 389022"/>
              <a:gd name="connsiteX0" fmla="*/ 13058 w 3259778"/>
              <a:gd name="connsiteY0" fmla="*/ 98075 h 389725"/>
              <a:gd name="connsiteX1" fmla="*/ 490752 w 3259778"/>
              <a:gd name="connsiteY1" fmla="*/ 73404 h 389725"/>
              <a:gd name="connsiteX2" fmla="*/ 649980 w 3259778"/>
              <a:gd name="connsiteY2" fmla="*/ 58235 h 389725"/>
              <a:gd name="connsiteX3" fmla="*/ 1507286 w 3259778"/>
              <a:gd name="connsiteY3" fmla="*/ 531 h 389725"/>
              <a:gd name="connsiteX4" fmla="*/ 2818592 w 3259778"/>
              <a:gd name="connsiteY4" fmla="*/ 9803 h 389725"/>
              <a:gd name="connsiteX5" fmla="*/ 3118630 w 3259778"/>
              <a:gd name="connsiteY5" fmla="*/ 278 h 389725"/>
              <a:gd name="connsiteX6" fmla="*/ 3118630 w 3259778"/>
              <a:gd name="connsiteY6" fmla="*/ 278 h 389725"/>
              <a:gd name="connsiteX7" fmla="*/ 3213968 w 3259778"/>
              <a:gd name="connsiteY7" fmla="*/ 147233 h 389725"/>
              <a:gd name="connsiteX8" fmla="*/ 3234193 w 3259778"/>
              <a:gd name="connsiteY8" fmla="*/ 206494 h 389725"/>
              <a:gd name="connsiteX9" fmla="*/ 3259231 w 3259778"/>
              <a:gd name="connsiteY9" fmla="*/ 285508 h 389725"/>
              <a:gd name="connsiteX10" fmla="*/ 3097618 w 3259778"/>
              <a:gd name="connsiteY10" fmla="*/ 292964 h 389725"/>
              <a:gd name="connsiteX11" fmla="*/ 2528045 w 3259778"/>
              <a:gd name="connsiteY11" fmla="*/ 294815 h 389725"/>
              <a:gd name="connsiteX12" fmla="*/ 2149260 w 3259778"/>
              <a:gd name="connsiteY12" fmla="*/ 301238 h 389725"/>
              <a:gd name="connsiteX13" fmla="*/ 1505447 w 3259778"/>
              <a:gd name="connsiteY13" fmla="*/ 322839 h 389725"/>
              <a:gd name="connsiteX14" fmla="*/ 1261636 w 3259778"/>
              <a:gd name="connsiteY14" fmla="*/ 333621 h 389725"/>
              <a:gd name="connsiteX15" fmla="*/ 887140 w 3259778"/>
              <a:gd name="connsiteY15" fmla="*/ 346916 h 389725"/>
              <a:gd name="connsiteX16" fmla="*/ 630225 w 3259778"/>
              <a:gd name="connsiteY16" fmla="*/ 363846 h 389725"/>
              <a:gd name="connsiteX17" fmla="*/ 401922 w 3259778"/>
              <a:gd name="connsiteY17" fmla="*/ 367598 h 389725"/>
              <a:gd name="connsiteX18" fmla="*/ 150306 w 3259778"/>
              <a:gd name="connsiteY18" fmla="*/ 389725 h 389725"/>
              <a:gd name="connsiteX19" fmla="*/ 13058 w 3259778"/>
              <a:gd name="connsiteY19" fmla="*/ 98075 h 389725"/>
              <a:gd name="connsiteX0" fmla="*/ 29906 w 3276626"/>
              <a:gd name="connsiteY0" fmla="*/ 98075 h 389725"/>
              <a:gd name="connsiteX1" fmla="*/ 507600 w 3276626"/>
              <a:gd name="connsiteY1" fmla="*/ 73404 h 389725"/>
              <a:gd name="connsiteX2" fmla="*/ 666828 w 3276626"/>
              <a:gd name="connsiteY2" fmla="*/ 58235 h 389725"/>
              <a:gd name="connsiteX3" fmla="*/ 1524134 w 3276626"/>
              <a:gd name="connsiteY3" fmla="*/ 531 h 389725"/>
              <a:gd name="connsiteX4" fmla="*/ 2835440 w 3276626"/>
              <a:gd name="connsiteY4" fmla="*/ 9803 h 389725"/>
              <a:gd name="connsiteX5" fmla="*/ 3135478 w 3276626"/>
              <a:gd name="connsiteY5" fmla="*/ 278 h 389725"/>
              <a:gd name="connsiteX6" fmla="*/ 3135478 w 3276626"/>
              <a:gd name="connsiteY6" fmla="*/ 278 h 389725"/>
              <a:gd name="connsiteX7" fmla="*/ 3230816 w 3276626"/>
              <a:gd name="connsiteY7" fmla="*/ 147233 h 389725"/>
              <a:gd name="connsiteX8" fmla="*/ 3251041 w 3276626"/>
              <a:gd name="connsiteY8" fmla="*/ 206494 h 389725"/>
              <a:gd name="connsiteX9" fmla="*/ 3276079 w 3276626"/>
              <a:gd name="connsiteY9" fmla="*/ 285508 h 389725"/>
              <a:gd name="connsiteX10" fmla="*/ 3114466 w 3276626"/>
              <a:gd name="connsiteY10" fmla="*/ 292964 h 389725"/>
              <a:gd name="connsiteX11" fmla="*/ 2544893 w 3276626"/>
              <a:gd name="connsiteY11" fmla="*/ 294815 h 389725"/>
              <a:gd name="connsiteX12" fmla="*/ 2166108 w 3276626"/>
              <a:gd name="connsiteY12" fmla="*/ 301238 h 389725"/>
              <a:gd name="connsiteX13" fmla="*/ 1522295 w 3276626"/>
              <a:gd name="connsiteY13" fmla="*/ 322839 h 389725"/>
              <a:gd name="connsiteX14" fmla="*/ 1278484 w 3276626"/>
              <a:gd name="connsiteY14" fmla="*/ 333621 h 389725"/>
              <a:gd name="connsiteX15" fmla="*/ 903988 w 3276626"/>
              <a:gd name="connsiteY15" fmla="*/ 346916 h 389725"/>
              <a:gd name="connsiteX16" fmla="*/ 647073 w 3276626"/>
              <a:gd name="connsiteY16" fmla="*/ 363846 h 389725"/>
              <a:gd name="connsiteX17" fmla="*/ 418770 w 3276626"/>
              <a:gd name="connsiteY17" fmla="*/ 367598 h 389725"/>
              <a:gd name="connsiteX18" fmla="*/ 167154 w 3276626"/>
              <a:gd name="connsiteY18" fmla="*/ 389725 h 389725"/>
              <a:gd name="connsiteX19" fmla="*/ 62847 w 3276626"/>
              <a:gd name="connsiteY19" fmla="*/ 286082 h 389725"/>
              <a:gd name="connsiteX20" fmla="*/ 29906 w 3276626"/>
              <a:gd name="connsiteY20" fmla="*/ 98075 h 389725"/>
              <a:gd name="connsiteX0" fmla="*/ 26001 w 3272721"/>
              <a:gd name="connsiteY0" fmla="*/ 98075 h 389725"/>
              <a:gd name="connsiteX1" fmla="*/ 503695 w 3272721"/>
              <a:gd name="connsiteY1" fmla="*/ 73404 h 389725"/>
              <a:gd name="connsiteX2" fmla="*/ 662923 w 3272721"/>
              <a:gd name="connsiteY2" fmla="*/ 58235 h 389725"/>
              <a:gd name="connsiteX3" fmla="*/ 1520229 w 3272721"/>
              <a:gd name="connsiteY3" fmla="*/ 531 h 389725"/>
              <a:gd name="connsiteX4" fmla="*/ 2831535 w 3272721"/>
              <a:gd name="connsiteY4" fmla="*/ 9803 h 389725"/>
              <a:gd name="connsiteX5" fmla="*/ 3131573 w 3272721"/>
              <a:gd name="connsiteY5" fmla="*/ 278 h 389725"/>
              <a:gd name="connsiteX6" fmla="*/ 3131573 w 3272721"/>
              <a:gd name="connsiteY6" fmla="*/ 278 h 389725"/>
              <a:gd name="connsiteX7" fmla="*/ 3226911 w 3272721"/>
              <a:gd name="connsiteY7" fmla="*/ 147233 h 389725"/>
              <a:gd name="connsiteX8" fmla="*/ 3247136 w 3272721"/>
              <a:gd name="connsiteY8" fmla="*/ 206494 h 389725"/>
              <a:gd name="connsiteX9" fmla="*/ 3272174 w 3272721"/>
              <a:gd name="connsiteY9" fmla="*/ 285508 h 389725"/>
              <a:gd name="connsiteX10" fmla="*/ 3110561 w 3272721"/>
              <a:gd name="connsiteY10" fmla="*/ 292964 h 389725"/>
              <a:gd name="connsiteX11" fmla="*/ 2540988 w 3272721"/>
              <a:gd name="connsiteY11" fmla="*/ 294815 h 389725"/>
              <a:gd name="connsiteX12" fmla="*/ 2162203 w 3272721"/>
              <a:gd name="connsiteY12" fmla="*/ 301238 h 389725"/>
              <a:gd name="connsiteX13" fmla="*/ 1518390 w 3272721"/>
              <a:gd name="connsiteY13" fmla="*/ 322839 h 389725"/>
              <a:gd name="connsiteX14" fmla="*/ 1274579 w 3272721"/>
              <a:gd name="connsiteY14" fmla="*/ 333621 h 389725"/>
              <a:gd name="connsiteX15" fmla="*/ 900083 w 3272721"/>
              <a:gd name="connsiteY15" fmla="*/ 346916 h 389725"/>
              <a:gd name="connsiteX16" fmla="*/ 643168 w 3272721"/>
              <a:gd name="connsiteY16" fmla="*/ 363846 h 389725"/>
              <a:gd name="connsiteX17" fmla="*/ 414865 w 3272721"/>
              <a:gd name="connsiteY17" fmla="*/ 367598 h 389725"/>
              <a:gd name="connsiteX18" fmla="*/ 163249 w 3272721"/>
              <a:gd name="connsiteY18" fmla="*/ 389725 h 389725"/>
              <a:gd name="connsiteX19" fmla="*/ 80341 w 3272721"/>
              <a:gd name="connsiteY19" fmla="*/ 220790 h 389725"/>
              <a:gd name="connsiteX20" fmla="*/ 26001 w 3272721"/>
              <a:gd name="connsiteY20" fmla="*/ 98075 h 389725"/>
              <a:gd name="connsiteX0" fmla="*/ 46762 w 3218561"/>
              <a:gd name="connsiteY0" fmla="*/ 92443 h 389725"/>
              <a:gd name="connsiteX1" fmla="*/ 449535 w 3218561"/>
              <a:gd name="connsiteY1" fmla="*/ 73404 h 389725"/>
              <a:gd name="connsiteX2" fmla="*/ 608763 w 3218561"/>
              <a:gd name="connsiteY2" fmla="*/ 58235 h 389725"/>
              <a:gd name="connsiteX3" fmla="*/ 1466069 w 3218561"/>
              <a:gd name="connsiteY3" fmla="*/ 531 h 389725"/>
              <a:gd name="connsiteX4" fmla="*/ 2777375 w 3218561"/>
              <a:gd name="connsiteY4" fmla="*/ 9803 h 389725"/>
              <a:gd name="connsiteX5" fmla="*/ 3077413 w 3218561"/>
              <a:gd name="connsiteY5" fmla="*/ 278 h 389725"/>
              <a:gd name="connsiteX6" fmla="*/ 3077413 w 3218561"/>
              <a:gd name="connsiteY6" fmla="*/ 278 h 389725"/>
              <a:gd name="connsiteX7" fmla="*/ 3172751 w 3218561"/>
              <a:gd name="connsiteY7" fmla="*/ 147233 h 389725"/>
              <a:gd name="connsiteX8" fmla="*/ 3192976 w 3218561"/>
              <a:gd name="connsiteY8" fmla="*/ 206494 h 389725"/>
              <a:gd name="connsiteX9" fmla="*/ 3218014 w 3218561"/>
              <a:gd name="connsiteY9" fmla="*/ 285508 h 389725"/>
              <a:gd name="connsiteX10" fmla="*/ 3056401 w 3218561"/>
              <a:gd name="connsiteY10" fmla="*/ 292964 h 389725"/>
              <a:gd name="connsiteX11" fmla="*/ 2486828 w 3218561"/>
              <a:gd name="connsiteY11" fmla="*/ 294815 h 389725"/>
              <a:gd name="connsiteX12" fmla="*/ 2108043 w 3218561"/>
              <a:gd name="connsiteY12" fmla="*/ 301238 h 389725"/>
              <a:gd name="connsiteX13" fmla="*/ 1464230 w 3218561"/>
              <a:gd name="connsiteY13" fmla="*/ 322839 h 389725"/>
              <a:gd name="connsiteX14" fmla="*/ 1220419 w 3218561"/>
              <a:gd name="connsiteY14" fmla="*/ 333621 h 389725"/>
              <a:gd name="connsiteX15" fmla="*/ 845923 w 3218561"/>
              <a:gd name="connsiteY15" fmla="*/ 346916 h 389725"/>
              <a:gd name="connsiteX16" fmla="*/ 589008 w 3218561"/>
              <a:gd name="connsiteY16" fmla="*/ 363846 h 389725"/>
              <a:gd name="connsiteX17" fmla="*/ 360705 w 3218561"/>
              <a:gd name="connsiteY17" fmla="*/ 367598 h 389725"/>
              <a:gd name="connsiteX18" fmla="*/ 109089 w 3218561"/>
              <a:gd name="connsiteY18" fmla="*/ 389725 h 389725"/>
              <a:gd name="connsiteX19" fmla="*/ 26181 w 3218561"/>
              <a:gd name="connsiteY19" fmla="*/ 220790 h 389725"/>
              <a:gd name="connsiteX20" fmla="*/ 46762 w 3218561"/>
              <a:gd name="connsiteY20" fmla="*/ 92443 h 389725"/>
              <a:gd name="connsiteX0" fmla="*/ 41377 w 3213176"/>
              <a:gd name="connsiteY0" fmla="*/ 92443 h 389725"/>
              <a:gd name="connsiteX1" fmla="*/ 444150 w 3213176"/>
              <a:gd name="connsiteY1" fmla="*/ 73404 h 389725"/>
              <a:gd name="connsiteX2" fmla="*/ 603378 w 3213176"/>
              <a:gd name="connsiteY2" fmla="*/ 58235 h 389725"/>
              <a:gd name="connsiteX3" fmla="*/ 1460684 w 3213176"/>
              <a:gd name="connsiteY3" fmla="*/ 531 h 389725"/>
              <a:gd name="connsiteX4" fmla="*/ 2771990 w 3213176"/>
              <a:gd name="connsiteY4" fmla="*/ 9803 h 389725"/>
              <a:gd name="connsiteX5" fmla="*/ 3072028 w 3213176"/>
              <a:gd name="connsiteY5" fmla="*/ 278 h 389725"/>
              <a:gd name="connsiteX6" fmla="*/ 3072028 w 3213176"/>
              <a:gd name="connsiteY6" fmla="*/ 278 h 389725"/>
              <a:gd name="connsiteX7" fmla="*/ 3167366 w 3213176"/>
              <a:gd name="connsiteY7" fmla="*/ 147233 h 389725"/>
              <a:gd name="connsiteX8" fmla="*/ 3187591 w 3213176"/>
              <a:gd name="connsiteY8" fmla="*/ 206494 h 389725"/>
              <a:gd name="connsiteX9" fmla="*/ 3212629 w 3213176"/>
              <a:gd name="connsiteY9" fmla="*/ 285508 h 389725"/>
              <a:gd name="connsiteX10" fmla="*/ 3051016 w 3213176"/>
              <a:gd name="connsiteY10" fmla="*/ 292964 h 389725"/>
              <a:gd name="connsiteX11" fmla="*/ 2481443 w 3213176"/>
              <a:gd name="connsiteY11" fmla="*/ 294815 h 389725"/>
              <a:gd name="connsiteX12" fmla="*/ 2102658 w 3213176"/>
              <a:gd name="connsiteY12" fmla="*/ 301238 h 389725"/>
              <a:gd name="connsiteX13" fmla="*/ 1458845 w 3213176"/>
              <a:gd name="connsiteY13" fmla="*/ 322839 h 389725"/>
              <a:gd name="connsiteX14" fmla="*/ 1215034 w 3213176"/>
              <a:gd name="connsiteY14" fmla="*/ 333621 h 389725"/>
              <a:gd name="connsiteX15" fmla="*/ 840538 w 3213176"/>
              <a:gd name="connsiteY15" fmla="*/ 346916 h 389725"/>
              <a:gd name="connsiteX16" fmla="*/ 583623 w 3213176"/>
              <a:gd name="connsiteY16" fmla="*/ 363846 h 389725"/>
              <a:gd name="connsiteX17" fmla="*/ 355320 w 3213176"/>
              <a:gd name="connsiteY17" fmla="*/ 367598 h 389725"/>
              <a:gd name="connsiteX18" fmla="*/ 103704 w 3213176"/>
              <a:gd name="connsiteY18" fmla="*/ 389725 h 389725"/>
              <a:gd name="connsiteX19" fmla="*/ 20796 w 3213176"/>
              <a:gd name="connsiteY19" fmla="*/ 220790 h 389725"/>
              <a:gd name="connsiteX20" fmla="*/ 10752 w 3213176"/>
              <a:gd name="connsiteY20" fmla="*/ 109668 h 389725"/>
              <a:gd name="connsiteX21" fmla="*/ 41377 w 3213176"/>
              <a:gd name="connsiteY21" fmla="*/ 92443 h 389725"/>
              <a:gd name="connsiteX0" fmla="*/ 72368 w 3244167"/>
              <a:gd name="connsiteY0" fmla="*/ 92443 h 389725"/>
              <a:gd name="connsiteX1" fmla="*/ 475141 w 3244167"/>
              <a:gd name="connsiteY1" fmla="*/ 73404 h 389725"/>
              <a:gd name="connsiteX2" fmla="*/ 634369 w 3244167"/>
              <a:gd name="connsiteY2" fmla="*/ 58235 h 389725"/>
              <a:gd name="connsiteX3" fmla="*/ 1491675 w 3244167"/>
              <a:gd name="connsiteY3" fmla="*/ 531 h 389725"/>
              <a:gd name="connsiteX4" fmla="*/ 2802981 w 3244167"/>
              <a:gd name="connsiteY4" fmla="*/ 9803 h 389725"/>
              <a:gd name="connsiteX5" fmla="*/ 3103019 w 3244167"/>
              <a:gd name="connsiteY5" fmla="*/ 278 h 389725"/>
              <a:gd name="connsiteX6" fmla="*/ 3103019 w 3244167"/>
              <a:gd name="connsiteY6" fmla="*/ 278 h 389725"/>
              <a:gd name="connsiteX7" fmla="*/ 3198357 w 3244167"/>
              <a:gd name="connsiteY7" fmla="*/ 147233 h 389725"/>
              <a:gd name="connsiteX8" fmla="*/ 3218582 w 3244167"/>
              <a:gd name="connsiteY8" fmla="*/ 206494 h 389725"/>
              <a:gd name="connsiteX9" fmla="*/ 3243620 w 3244167"/>
              <a:gd name="connsiteY9" fmla="*/ 285508 h 389725"/>
              <a:gd name="connsiteX10" fmla="*/ 3082007 w 3244167"/>
              <a:gd name="connsiteY10" fmla="*/ 292964 h 389725"/>
              <a:gd name="connsiteX11" fmla="*/ 2512434 w 3244167"/>
              <a:gd name="connsiteY11" fmla="*/ 294815 h 389725"/>
              <a:gd name="connsiteX12" fmla="*/ 2133649 w 3244167"/>
              <a:gd name="connsiteY12" fmla="*/ 301238 h 389725"/>
              <a:gd name="connsiteX13" fmla="*/ 1489836 w 3244167"/>
              <a:gd name="connsiteY13" fmla="*/ 322839 h 389725"/>
              <a:gd name="connsiteX14" fmla="*/ 1246025 w 3244167"/>
              <a:gd name="connsiteY14" fmla="*/ 333621 h 389725"/>
              <a:gd name="connsiteX15" fmla="*/ 871529 w 3244167"/>
              <a:gd name="connsiteY15" fmla="*/ 346916 h 389725"/>
              <a:gd name="connsiteX16" fmla="*/ 614614 w 3244167"/>
              <a:gd name="connsiteY16" fmla="*/ 363846 h 389725"/>
              <a:gd name="connsiteX17" fmla="*/ 386311 w 3244167"/>
              <a:gd name="connsiteY17" fmla="*/ 367598 h 389725"/>
              <a:gd name="connsiteX18" fmla="*/ 134695 w 3244167"/>
              <a:gd name="connsiteY18" fmla="*/ 389725 h 389725"/>
              <a:gd name="connsiteX19" fmla="*/ 51787 w 3244167"/>
              <a:gd name="connsiteY19" fmla="*/ 220790 h 389725"/>
              <a:gd name="connsiteX20" fmla="*/ 209 w 3244167"/>
              <a:gd name="connsiteY20" fmla="*/ 107627 h 389725"/>
              <a:gd name="connsiteX21" fmla="*/ 72368 w 3244167"/>
              <a:gd name="connsiteY21" fmla="*/ 92443 h 38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44167" h="389725">
                <a:moveTo>
                  <a:pt x="72368" y="92443"/>
                </a:moveTo>
                <a:cubicBezTo>
                  <a:pt x="200138" y="106880"/>
                  <a:pt x="226353" y="82184"/>
                  <a:pt x="475141" y="73404"/>
                </a:cubicBezTo>
                <a:cubicBezTo>
                  <a:pt x="581762" y="67876"/>
                  <a:pt x="467269" y="71067"/>
                  <a:pt x="634369" y="58235"/>
                </a:cubicBezTo>
                <a:cubicBezTo>
                  <a:pt x="801469" y="45403"/>
                  <a:pt x="1130707" y="9715"/>
                  <a:pt x="1491675" y="531"/>
                </a:cubicBezTo>
                <a:lnTo>
                  <a:pt x="2802981" y="9803"/>
                </a:lnTo>
                <a:cubicBezTo>
                  <a:pt x="3071118" y="-2543"/>
                  <a:pt x="3103019" y="278"/>
                  <a:pt x="3103019" y="278"/>
                </a:cubicBezTo>
                <a:lnTo>
                  <a:pt x="3103019" y="278"/>
                </a:lnTo>
                <a:cubicBezTo>
                  <a:pt x="3103019" y="25678"/>
                  <a:pt x="3179097" y="112864"/>
                  <a:pt x="3198357" y="147233"/>
                </a:cubicBezTo>
                <a:cubicBezTo>
                  <a:pt x="3217618" y="181602"/>
                  <a:pt x="3206745" y="182910"/>
                  <a:pt x="3218582" y="206494"/>
                </a:cubicBezTo>
                <a:cubicBezTo>
                  <a:pt x="3230419" y="230078"/>
                  <a:pt x="3237422" y="271552"/>
                  <a:pt x="3243620" y="285508"/>
                </a:cubicBezTo>
                <a:cubicBezTo>
                  <a:pt x="3249818" y="299464"/>
                  <a:pt x="3203871" y="291413"/>
                  <a:pt x="3082007" y="292964"/>
                </a:cubicBezTo>
                <a:lnTo>
                  <a:pt x="2512434" y="294815"/>
                </a:lnTo>
                <a:lnTo>
                  <a:pt x="2133649" y="301238"/>
                </a:lnTo>
                <a:cubicBezTo>
                  <a:pt x="1920130" y="316319"/>
                  <a:pt x="1637773" y="317442"/>
                  <a:pt x="1489836" y="322839"/>
                </a:cubicBezTo>
                <a:lnTo>
                  <a:pt x="1246025" y="333621"/>
                </a:lnTo>
                <a:lnTo>
                  <a:pt x="871529" y="346916"/>
                </a:lnTo>
                <a:cubicBezTo>
                  <a:pt x="766294" y="351953"/>
                  <a:pt x="695483" y="360399"/>
                  <a:pt x="614614" y="363846"/>
                </a:cubicBezTo>
                <a:cubicBezTo>
                  <a:pt x="533745" y="367293"/>
                  <a:pt x="462412" y="366347"/>
                  <a:pt x="386311" y="367598"/>
                </a:cubicBezTo>
                <a:lnTo>
                  <a:pt x="134695" y="389725"/>
                </a:lnTo>
                <a:cubicBezTo>
                  <a:pt x="75375" y="376139"/>
                  <a:pt x="74662" y="269398"/>
                  <a:pt x="51787" y="220790"/>
                </a:cubicBezTo>
                <a:cubicBezTo>
                  <a:pt x="36295" y="174114"/>
                  <a:pt x="-3221" y="129018"/>
                  <a:pt x="209" y="107627"/>
                </a:cubicBezTo>
                <a:cubicBezTo>
                  <a:pt x="3639" y="86236"/>
                  <a:pt x="135" y="98487"/>
                  <a:pt x="72368" y="92443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 w="28575" algn="ctr">
            <a:noFill/>
            <a:round/>
            <a:headEnd/>
            <a:tailEnd/>
          </a:ln>
        </p:spPr>
        <p:txBody>
          <a:bodyPr anchor="ctr"/>
          <a:lstStyle/>
          <a:p>
            <a:endParaRPr lang="en-GB" sz="200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 rot="349696">
            <a:off x="2856437" y="4976129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050" dirty="0" smtClean="0">
                <a:solidFill>
                  <a:srgbClr val="FFFFFF"/>
                </a:solidFill>
              </a:rPr>
              <a:t>Synovial Hypertrophy with Power Doppler</a:t>
            </a:r>
            <a:endParaRPr lang="en-GB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04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/>
      <p:bldP spid="12" grpId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/>
      <p:bldP spid="17" grpId="1"/>
      <p:bldP spid="18" grpId="0" animBg="1"/>
      <p:bldP spid="18" grpId="1" animBg="1"/>
      <p:bldP spid="20" grpId="0"/>
      <p:bldP spid="20" grpId="1"/>
      <p:bldP spid="21" grpId="0" animBg="1"/>
      <p:bldP spid="21" grpId="1" animBg="1"/>
      <p:bldP spid="25" grpId="0" animBg="1"/>
      <p:bldP spid="25" grpId="1" animBg="1"/>
      <p:bldP spid="26" grpId="0"/>
      <p:bldP spid="2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083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Tibialis Posterior Tendon Tenosynovitis (Transverse Axis) 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52040" y="1556792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707904" y="1487190"/>
            <a:ext cx="543609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96000" defTabSz="457200">
              <a:buClr>
                <a:srgbClr val="F0AD00"/>
              </a:buClr>
              <a:defRPr/>
            </a:pPr>
            <a:r>
              <a:rPr lang="en-GB" sz="2800" b="1" dirty="0" smtClean="0">
                <a:solidFill>
                  <a:srgbClr val="FFFFFF"/>
                </a:solidFill>
              </a:rPr>
              <a:t>Tenosynovitis </a:t>
            </a:r>
            <a:r>
              <a:rPr lang="en-GB" sz="1800" b="1" dirty="0" smtClean="0">
                <a:solidFill>
                  <a:srgbClr val="FFFFFF"/>
                </a:solidFill>
              </a:rPr>
              <a:t>(Doppler in </a:t>
            </a:r>
            <a:r>
              <a:rPr lang="en-GB" sz="1800" b="1" dirty="0">
                <a:solidFill>
                  <a:srgbClr val="FFFFFF"/>
                </a:solidFill>
              </a:rPr>
              <a:t>T</a:t>
            </a:r>
            <a:r>
              <a:rPr lang="en-GB" sz="1800" b="1" dirty="0" smtClean="0">
                <a:solidFill>
                  <a:srgbClr val="FFFFFF"/>
                </a:solidFill>
              </a:rPr>
              <a:t>endon Sheath)</a:t>
            </a:r>
            <a:endParaRPr lang="en-GB" sz="1800" b="1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895" y="4859658"/>
            <a:ext cx="2723905" cy="188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06360" y="2135410"/>
            <a:ext cx="3599978" cy="216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>
            <a:spLocks/>
          </p:cNvSpPr>
          <p:nvPr/>
        </p:nvSpPr>
        <p:spPr bwMode="auto">
          <a:xfrm flipH="1">
            <a:off x="153614" y="2421154"/>
            <a:ext cx="3554298" cy="1828788"/>
          </a:xfrm>
          <a:custGeom>
            <a:avLst/>
            <a:gdLst>
              <a:gd name="T0" fmla="*/ 38346 w 5804568"/>
              <a:gd name="T1" fmla="*/ 254028 h 2989179"/>
              <a:gd name="T2" fmla="*/ 118609 w 5804568"/>
              <a:gd name="T3" fmla="*/ 237986 h 2989179"/>
              <a:gd name="T4" fmla="*/ 348690 w 5804568"/>
              <a:gd name="T5" fmla="*/ 163115 h 2989179"/>
              <a:gd name="T6" fmla="*/ 493161 w 5804568"/>
              <a:gd name="T7" fmla="*/ 45456 h 2989179"/>
              <a:gd name="T8" fmla="*/ 659033 w 5804568"/>
              <a:gd name="T9" fmla="*/ 13368 h 2989179"/>
              <a:gd name="T10" fmla="*/ 889118 w 5804568"/>
              <a:gd name="T11" fmla="*/ 125675 h 2989179"/>
              <a:gd name="T12" fmla="*/ 1108496 w 5804568"/>
              <a:gd name="T13" fmla="*/ 344945 h 2989179"/>
              <a:gd name="T14" fmla="*/ 1359982 w 5804568"/>
              <a:gd name="T15" fmla="*/ 489340 h 2989179"/>
              <a:gd name="T16" fmla="*/ 2018125 w 5804568"/>
              <a:gd name="T17" fmla="*/ 719301 h 2989179"/>
              <a:gd name="T18" fmla="*/ 2670920 w 5804568"/>
              <a:gd name="T19" fmla="*/ 890437 h 2989179"/>
              <a:gd name="T20" fmla="*/ 3307658 w 5804568"/>
              <a:gd name="T21" fmla="*/ 1259446 h 2989179"/>
              <a:gd name="T22" fmla="*/ 3885540 w 5804568"/>
              <a:gd name="T23" fmla="*/ 1569629 h 2989179"/>
              <a:gd name="T24" fmla="*/ 4383160 w 5804568"/>
              <a:gd name="T25" fmla="*/ 1917244 h 2989179"/>
              <a:gd name="T26" fmla="*/ 4554384 w 5804568"/>
              <a:gd name="T27" fmla="*/ 1976073 h 2989179"/>
              <a:gd name="T28" fmla="*/ 5068056 w 5804568"/>
              <a:gd name="T29" fmla="*/ 2275557 h 2989179"/>
              <a:gd name="T30" fmla="*/ 5699444 w 5804568"/>
              <a:gd name="T31" fmla="*/ 2879879 h 2989179"/>
              <a:gd name="T32" fmla="*/ 5720849 w 5804568"/>
              <a:gd name="T33" fmla="*/ 2933355 h 2989179"/>
              <a:gd name="T34" fmla="*/ 5720849 w 5804568"/>
              <a:gd name="T35" fmla="*/ 2933355 h 2989179"/>
              <a:gd name="T36" fmla="*/ 3462830 w 5804568"/>
              <a:gd name="T37" fmla="*/ 2938707 h 2989179"/>
              <a:gd name="T38" fmla="*/ 862362 w 5804568"/>
              <a:gd name="T39" fmla="*/ 2970791 h 2989179"/>
              <a:gd name="T40" fmla="*/ 6242 w 5804568"/>
              <a:gd name="T41" fmla="*/ 2986837 h 2989179"/>
              <a:gd name="T42" fmla="*/ 6242 w 5804568"/>
              <a:gd name="T43" fmla="*/ 2986837 h 2989179"/>
              <a:gd name="T44" fmla="*/ 891 w 5804568"/>
              <a:gd name="T45" fmla="*/ 1366405 h 2989179"/>
              <a:gd name="T46" fmla="*/ 38346 w 5804568"/>
              <a:gd name="T47" fmla="*/ 254028 h 298917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804568" h="2989179">
                <a:moveTo>
                  <a:pt x="38322" y="254000"/>
                </a:moveTo>
                <a:cubicBezTo>
                  <a:pt x="126308" y="221406"/>
                  <a:pt x="66842" y="253109"/>
                  <a:pt x="118533" y="237958"/>
                </a:cubicBezTo>
                <a:cubicBezTo>
                  <a:pt x="170224" y="222807"/>
                  <a:pt x="286084" y="195179"/>
                  <a:pt x="348470" y="163095"/>
                </a:cubicBezTo>
                <a:cubicBezTo>
                  <a:pt x="410856" y="131011"/>
                  <a:pt x="441158" y="70406"/>
                  <a:pt x="492849" y="45452"/>
                </a:cubicBezTo>
                <a:cubicBezTo>
                  <a:pt x="544540" y="20498"/>
                  <a:pt x="592666" y="0"/>
                  <a:pt x="658617" y="13368"/>
                </a:cubicBezTo>
                <a:cubicBezTo>
                  <a:pt x="724568" y="26736"/>
                  <a:pt x="813691" y="70407"/>
                  <a:pt x="888554" y="125663"/>
                </a:cubicBezTo>
                <a:cubicBezTo>
                  <a:pt x="963417" y="180919"/>
                  <a:pt x="1029368" y="284302"/>
                  <a:pt x="1107796" y="344905"/>
                </a:cubicBezTo>
                <a:cubicBezTo>
                  <a:pt x="1186224" y="405508"/>
                  <a:pt x="1207613" y="426898"/>
                  <a:pt x="1359122" y="489284"/>
                </a:cubicBezTo>
                <a:cubicBezTo>
                  <a:pt x="1510631" y="551670"/>
                  <a:pt x="1798498" y="652379"/>
                  <a:pt x="2016849" y="719221"/>
                </a:cubicBezTo>
                <a:cubicBezTo>
                  <a:pt x="2235200" y="786063"/>
                  <a:pt x="2454442" y="800323"/>
                  <a:pt x="2669228" y="890337"/>
                </a:cubicBezTo>
                <a:cubicBezTo>
                  <a:pt x="2884014" y="980351"/>
                  <a:pt x="3103255" y="1146119"/>
                  <a:pt x="3305564" y="1259305"/>
                </a:cubicBezTo>
                <a:cubicBezTo>
                  <a:pt x="3507873" y="1372491"/>
                  <a:pt x="3703943" y="1459831"/>
                  <a:pt x="3883080" y="1569452"/>
                </a:cubicBezTo>
                <a:cubicBezTo>
                  <a:pt x="4062217" y="1679073"/>
                  <a:pt x="4268983" y="1849298"/>
                  <a:pt x="4380386" y="1917031"/>
                </a:cubicBezTo>
                <a:cubicBezTo>
                  <a:pt x="4491789" y="1984764"/>
                  <a:pt x="4437424" y="1916140"/>
                  <a:pt x="4551501" y="1975852"/>
                </a:cubicBezTo>
                <a:cubicBezTo>
                  <a:pt x="4665578" y="2035564"/>
                  <a:pt x="4874126" y="2124687"/>
                  <a:pt x="5064849" y="2275305"/>
                </a:cubicBezTo>
                <a:cubicBezTo>
                  <a:pt x="5255572" y="2425923"/>
                  <a:pt x="5587108" y="2769937"/>
                  <a:pt x="5695838" y="2879558"/>
                </a:cubicBezTo>
                <a:cubicBezTo>
                  <a:pt x="5804568" y="2989179"/>
                  <a:pt x="5717228" y="2933031"/>
                  <a:pt x="5717228" y="2933031"/>
                </a:cubicBezTo>
                <a:lnTo>
                  <a:pt x="3460638" y="2938379"/>
                </a:lnTo>
                <a:lnTo>
                  <a:pt x="861817" y="2970463"/>
                </a:lnTo>
                <a:lnTo>
                  <a:pt x="6238" y="2986505"/>
                </a:lnTo>
                <a:cubicBezTo>
                  <a:pt x="5347" y="2716463"/>
                  <a:pt x="0" y="1821669"/>
                  <a:pt x="891" y="1366252"/>
                </a:cubicBezTo>
                <a:cubicBezTo>
                  <a:pt x="1782" y="910835"/>
                  <a:pt x="18715" y="442049"/>
                  <a:pt x="38322" y="254000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H="1">
            <a:off x="2123711" y="2356451"/>
            <a:ext cx="897079" cy="511827"/>
          </a:xfrm>
          <a:custGeom>
            <a:avLst/>
            <a:gdLst>
              <a:gd name="T0" fmla="*/ 260554 w 1466071"/>
              <a:gd name="T1" fmla="*/ 12517 h 835972"/>
              <a:gd name="T2" fmla="*/ 31125 w 1466071"/>
              <a:gd name="T3" fmla="*/ 60788 h 835972"/>
              <a:gd name="T4" fmla="*/ 73808 w 1466071"/>
              <a:gd name="T5" fmla="*/ 377251 h 835972"/>
              <a:gd name="T6" fmla="*/ 367266 w 1466071"/>
              <a:gd name="T7" fmla="*/ 640076 h 835972"/>
              <a:gd name="T8" fmla="*/ 788779 w 1466071"/>
              <a:gd name="T9" fmla="*/ 747351 h 835972"/>
              <a:gd name="T10" fmla="*/ 1284988 w 1466071"/>
              <a:gd name="T11" fmla="*/ 811716 h 835972"/>
              <a:gd name="T12" fmla="*/ 1455727 w 1466071"/>
              <a:gd name="T13" fmla="*/ 586439 h 835972"/>
              <a:gd name="T14" fmla="*/ 1327673 w 1466071"/>
              <a:gd name="T15" fmla="*/ 307522 h 835972"/>
              <a:gd name="T16" fmla="*/ 1002202 w 1466071"/>
              <a:gd name="T17" fmla="*/ 119791 h 835972"/>
              <a:gd name="T18" fmla="*/ 671396 w 1466071"/>
              <a:gd name="T19" fmla="*/ 28607 h 835972"/>
              <a:gd name="T20" fmla="*/ 329918 w 1466071"/>
              <a:gd name="T21" fmla="*/ 17881 h 835972"/>
              <a:gd name="T22" fmla="*/ 260554 w 1466071"/>
              <a:gd name="T23" fmla="*/ 12517 h 8359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66071" h="835972">
                <a:moveTo>
                  <a:pt x="261130" y="12477"/>
                </a:moveTo>
                <a:cubicBezTo>
                  <a:pt x="211221" y="19607"/>
                  <a:pt x="62386" y="0"/>
                  <a:pt x="31193" y="60603"/>
                </a:cubicBezTo>
                <a:cubicBezTo>
                  <a:pt x="0" y="121206"/>
                  <a:pt x="17825" y="279845"/>
                  <a:pt x="73972" y="376098"/>
                </a:cubicBezTo>
                <a:cubicBezTo>
                  <a:pt x="130119" y="472351"/>
                  <a:pt x="248653" y="576624"/>
                  <a:pt x="368078" y="638119"/>
                </a:cubicBezTo>
                <a:cubicBezTo>
                  <a:pt x="487503" y="699614"/>
                  <a:pt x="637229" y="716548"/>
                  <a:pt x="790520" y="745067"/>
                </a:cubicBezTo>
                <a:cubicBezTo>
                  <a:pt x="943811" y="773586"/>
                  <a:pt x="1176422" y="835972"/>
                  <a:pt x="1287825" y="809235"/>
                </a:cubicBezTo>
                <a:cubicBezTo>
                  <a:pt x="1399228" y="782498"/>
                  <a:pt x="1451811" y="668422"/>
                  <a:pt x="1458941" y="584646"/>
                </a:cubicBezTo>
                <a:cubicBezTo>
                  <a:pt x="1466071" y="500870"/>
                  <a:pt x="1406358" y="384119"/>
                  <a:pt x="1330604" y="306582"/>
                </a:cubicBezTo>
                <a:cubicBezTo>
                  <a:pt x="1254850" y="229045"/>
                  <a:pt x="1114036" y="165769"/>
                  <a:pt x="1004415" y="119425"/>
                </a:cubicBezTo>
                <a:cubicBezTo>
                  <a:pt x="894794" y="73081"/>
                  <a:pt x="785173" y="45452"/>
                  <a:pt x="672878" y="28519"/>
                </a:cubicBezTo>
                <a:cubicBezTo>
                  <a:pt x="560583" y="11586"/>
                  <a:pt x="406400" y="22281"/>
                  <a:pt x="330646" y="17825"/>
                </a:cubicBezTo>
                <a:cubicBezTo>
                  <a:pt x="254892" y="13369"/>
                  <a:pt x="311039" y="5347"/>
                  <a:pt x="261130" y="12477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dirty="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H="1">
            <a:off x="753202" y="2555025"/>
            <a:ext cx="254642" cy="266112"/>
          </a:xfrm>
          <a:custGeom>
            <a:avLst/>
            <a:gdLst>
              <a:gd name="T0" fmla="*/ 150214 w 416204"/>
              <a:gd name="T1" fmla="*/ 24966 h 434919"/>
              <a:gd name="T2" fmla="*/ 11554 w 416204"/>
              <a:gd name="T3" fmla="*/ 206873 h 434919"/>
              <a:gd name="T4" fmla="*/ 80886 w 416204"/>
              <a:gd name="T5" fmla="*/ 394127 h 434919"/>
              <a:gd name="T6" fmla="*/ 294207 w 416204"/>
              <a:gd name="T7" fmla="*/ 415524 h 434919"/>
              <a:gd name="T8" fmla="*/ 400868 w 416204"/>
              <a:gd name="T9" fmla="*/ 276424 h 434919"/>
              <a:gd name="T10" fmla="*/ 379535 w 416204"/>
              <a:gd name="T11" fmla="*/ 148020 h 434919"/>
              <a:gd name="T12" fmla="*/ 251542 w 416204"/>
              <a:gd name="T13" fmla="*/ 57066 h 434919"/>
              <a:gd name="T14" fmla="*/ 150214 w 416204"/>
              <a:gd name="T15" fmla="*/ 24966 h 4349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16204" h="434919">
                <a:moveTo>
                  <a:pt x="150618" y="24954"/>
                </a:moveTo>
                <a:cubicBezTo>
                  <a:pt x="110513" y="49909"/>
                  <a:pt x="23172" y="145270"/>
                  <a:pt x="11586" y="206765"/>
                </a:cubicBezTo>
                <a:cubicBezTo>
                  <a:pt x="0" y="268260"/>
                  <a:pt x="33867" y="359165"/>
                  <a:pt x="81102" y="393923"/>
                </a:cubicBezTo>
                <a:cubicBezTo>
                  <a:pt x="128337" y="428681"/>
                  <a:pt x="241523" y="434919"/>
                  <a:pt x="294997" y="415312"/>
                </a:cubicBezTo>
                <a:cubicBezTo>
                  <a:pt x="348471" y="395705"/>
                  <a:pt x="387684" y="320841"/>
                  <a:pt x="401944" y="276280"/>
                </a:cubicBezTo>
                <a:cubicBezTo>
                  <a:pt x="416204" y="231719"/>
                  <a:pt x="405509" y="184484"/>
                  <a:pt x="380555" y="147944"/>
                </a:cubicBezTo>
                <a:cubicBezTo>
                  <a:pt x="355601" y="111404"/>
                  <a:pt x="287867" y="75754"/>
                  <a:pt x="252218" y="57038"/>
                </a:cubicBezTo>
                <a:cubicBezTo>
                  <a:pt x="216569" y="38322"/>
                  <a:pt x="190723" y="0"/>
                  <a:pt x="150618" y="24954"/>
                </a:cubicBezTo>
                <a:close/>
              </a:path>
            </a:pathLst>
          </a:custGeom>
          <a:solidFill>
            <a:srgbClr val="C0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flipH="1">
            <a:off x="262888" y="2668850"/>
            <a:ext cx="9252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000" dirty="0">
                <a:solidFill>
                  <a:prstClr val="white"/>
                </a:solidFill>
                <a:latin typeface="Gill Sans MT" charset="0"/>
              </a:rPr>
              <a:t>T</a:t>
            </a:r>
            <a:r>
              <a:rPr lang="en-GB" sz="1000" dirty="0" smtClean="0">
                <a:solidFill>
                  <a:prstClr val="white"/>
                </a:solidFill>
                <a:latin typeface="Gill Sans MT" charset="0"/>
              </a:rPr>
              <a:t>ibial </a:t>
            </a:r>
            <a:r>
              <a:rPr lang="en-GB" sz="1000" dirty="0">
                <a:solidFill>
                  <a:prstClr val="white"/>
                </a:solidFill>
                <a:latin typeface="Gill Sans MT" charset="0"/>
              </a:rPr>
              <a:t>N</a:t>
            </a:r>
            <a:r>
              <a:rPr lang="en-GB" sz="1000" dirty="0" smtClean="0">
                <a:solidFill>
                  <a:prstClr val="white"/>
                </a:solidFill>
                <a:latin typeface="Gill Sans MT" charset="0"/>
              </a:rPr>
              <a:t>erve and Vessels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flipH="1">
            <a:off x="1485524" y="2442954"/>
            <a:ext cx="9262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000" dirty="0" smtClean="0">
                <a:solidFill>
                  <a:prstClr val="white"/>
                </a:solidFill>
                <a:latin typeface="Gill Sans MT" charset="0"/>
              </a:rPr>
              <a:t>Flexor Digitorium longus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flipH="1">
            <a:off x="2195736" y="2422049"/>
            <a:ext cx="9347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100" dirty="0" smtClean="0">
                <a:solidFill>
                  <a:prstClr val="white"/>
                </a:solidFill>
                <a:latin typeface="Gill Sans MT" charset="0"/>
              </a:rPr>
              <a:t>Tibialis Posterior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flipH="1">
            <a:off x="1651270" y="3284984"/>
            <a:ext cx="2014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M</a:t>
            </a:r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edial </a:t>
            </a: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M</a:t>
            </a:r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alleolus</a:t>
            </a: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 flipH="1">
            <a:off x="898457" y="2806189"/>
            <a:ext cx="232814" cy="216024"/>
          </a:xfrm>
          <a:custGeom>
            <a:avLst/>
            <a:gdLst>
              <a:gd name="T0" fmla="*/ 150214 w 416204"/>
              <a:gd name="T1" fmla="*/ 24966 h 434919"/>
              <a:gd name="T2" fmla="*/ 11554 w 416204"/>
              <a:gd name="T3" fmla="*/ 206873 h 434919"/>
              <a:gd name="T4" fmla="*/ 80886 w 416204"/>
              <a:gd name="T5" fmla="*/ 394127 h 434919"/>
              <a:gd name="T6" fmla="*/ 294207 w 416204"/>
              <a:gd name="T7" fmla="*/ 415524 h 434919"/>
              <a:gd name="T8" fmla="*/ 400868 w 416204"/>
              <a:gd name="T9" fmla="*/ 276424 h 434919"/>
              <a:gd name="T10" fmla="*/ 379535 w 416204"/>
              <a:gd name="T11" fmla="*/ 148020 h 434919"/>
              <a:gd name="T12" fmla="*/ 251542 w 416204"/>
              <a:gd name="T13" fmla="*/ 57066 h 434919"/>
              <a:gd name="T14" fmla="*/ 150214 w 416204"/>
              <a:gd name="T15" fmla="*/ 24966 h 4349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16204" h="434919">
                <a:moveTo>
                  <a:pt x="150618" y="24954"/>
                </a:moveTo>
                <a:cubicBezTo>
                  <a:pt x="110513" y="49909"/>
                  <a:pt x="23172" y="145270"/>
                  <a:pt x="11586" y="206765"/>
                </a:cubicBezTo>
                <a:cubicBezTo>
                  <a:pt x="0" y="268260"/>
                  <a:pt x="33867" y="359165"/>
                  <a:pt x="81102" y="393923"/>
                </a:cubicBezTo>
                <a:cubicBezTo>
                  <a:pt x="128337" y="428681"/>
                  <a:pt x="241523" y="434919"/>
                  <a:pt x="294997" y="415312"/>
                </a:cubicBezTo>
                <a:cubicBezTo>
                  <a:pt x="348471" y="395705"/>
                  <a:pt x="387684" y="320841"/>
                  <a:pt x="401944" y="276280"/>
                </a:cubicBezTo>
                <a:cubicBezTo>
                  <a:pt x="416204" y="231719"/>
                  <a:pt x="405509" y="184484"/>
                  <a:pt x="380555" y="147944"/>
                </a:cubicBezTo>
                <a:cubicBezTo>
                  <a:pt x="355601" y="111404"/>
                  <a:pt x="287867" y="75754"/>
                  <a:pt x="252218" y="57038"/>
                </a:cubicBezTo>
                <a:cubicBezTo>
                  <a:pt x="216569" y="38322"/>
                  <a:pt x="190723" y="0"/>
                  <a:pt x="150618" y="24954"/>
                </a:cubicBezTo>
                <a:close/>
              </a:path>
            </a:pathLst>
          </a:custGeom>
          <a:solidFill>
            <a:srgbClr val="C0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 flipH="1">
            <a:off x="468072" y="2731725"/>
            <a:ext cx="282354" cy="290488"/>
          </a:xfrm>
          <a:custGeom>
            <a:avLst/>
            <a:gdLst>
              <a:gd name="T0" fmla="*/ 318529 w 490175"/>
              <a:gd name="T1" fmla="*/ 36596 h 441158"/>
              <a:gd name="T2" fmla="*/ 180883 w 490175"/>
              <a:gd name="T3" fmla="*/ 9819 h 441158"/>
              <a:gd name="T4" fmla="*/ 32647 w 490175"/>
              <a:gd name="T5" fmla="*/ 95505 h 441158"/>
              <a:gd name="T6" fmla="*/ 16765 w 490175"/>
              <a:gd name="T7" fmla="*/ 288302 h 441158"/>
              <a:gd name="T8" fmla="*/ 133235 w 490175"/>
              <a:gd name="T9" fmla="*/ 422191 h 441158"/>
              <a:gd name="T10" fmla="*/ 355588 w 490175"/>
              <a:gd name="T11" fmla="*/ 406125 h 441158"/>
              <a:gd name="T12" fmla="*/ 477352 w 490175"/>
              <a:gd name="T13" fmla="*/ 357922 h 441158"/>
              <a:gd name="T14" fmla="*/ 403235 w 490175"/>
              <a:gd name="T15" fmla="*/ 229393 h 441158"/>
              <a:gd name="T16" fmla="*/ 329116 w 490175"/>
              <a:gd name="T17" fmla="*/ 116927 h 441158"/>
              <a:gd name="T18" fmla="*/ 318529 w 490175"/>
              <a:gd name="T19" fmla="*/ 36596 h 4411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90175" h="441158">
                <a:moveTo>
                  <a:pt x="321733" y="36540"/>
                </a:moveTo>
                <a:cubicBezTo>
                  <a:pt x="296779" y="18715"/>
                  <a:pt x="230828" y="0"/>
                  <a:pt x="182702" y="9803"/>
                </a:cubicBezTo>
                <a:cubicBezTo>
                  <a:pt x="134576" y="19606"/>
                  <a:pt x="60603" y="49017"/>
                  <a:pt x="32975" y="95361"/>
                </a:cubicBezTo>
                <a:cubicBezTo>
                  <a:pt x="5347" y="141705"/>
                  <a:pt x="0" y="233501"/>
                  <a:pt x="16933" y="287866"/>
                </a:cubicBezTo>
                <a:cubicBezTo>
                  <a:pt x="33866" y="342231"/>
                  <a:pt x="77536" y="401944"/>
                  <a:pt x="134575" y="421551"/>
                </a:cubicBezTo>
                <a:cubicBezTo>
                  <a:pt x="191614" y="441158"/>
                  <a:pt x="301235" y="416204"/>
                  <a:pt x="359165" y="405509"/>
                </a:cubicBezTo>
                <a:cubicBezTo>
                  <a:pt x="417095" y="394814"/>
                  <a:pt x="474133" y="386793"/>
                  <a:pt x="482154" y="357382"/>
                </a:cubicBezTo>
                <a:cubicBezTo>
                  <a:pt x="490175" y="327971"/>
                  <a:pt x="432245" y="269150"/>
                  <a:pt x="407291" y="229045"/>
                </a:cubicBezTo>
                <a:cubicBezTo>
                  <a:pt x="382337" y="188940"/>
                  <a:pt x="346688" y="147944"/>
                  <a:pt x="332428" y="116751"/>
                </a:cubicBezTo>
                <a:cubicBezTo>
                  <a:pt x="318168" y="85558"/>
                  <a:pt x="346687" y="54365"/>
                  <a:pt x="321733" y="36540"/>
                </a:cubicBezTo>
                <a:close/>
              </a:path>
            </a:pathLst>
          </a:custGeom>
          <a:solidFill>
            <a:srgbClr val="92D05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 flipH="1">
            <a:off x="1463780" y="2464299"/>
            <a:ext cx="659931" cy="505029"/>
          </a:xfrm>
          <a:custGeom>
            <a:avLst/>
            <a:gdLst>
              <a:gd name="T0" fmla="*/ 584508 w 1078386"/>
              <a:gd name="T1" fmla="*/ 15990 h 826169"/>
              <a:gd name="T2" fmla="*/ 349636 w 1078386"/>
              <a:gd name="T3" fmla="*/ 10659 h 826169"/>
              <a:gd name="T4" fmla="*/ 98754 w 1078386"/>
              <a:gd name="T5" fmla="*/ 79950 h 826169"/>
              <a:gd name="T6" fmla="*/ 8005 w 1078386"/>
              <a:gd name="T7" fmla="*/ 293153 h 826169"/>
              <a:gd name="T8" fmla="*/ 50712 w 1078386"/>
              <a:gd name="T9" fmla="*/ 554327 h 826169"/>
              <a:gd name="T10" fmla="*/ 264230 w 1078386"/>
              <a:gd name="T11" fmla="*/ 756870 h 826169"/>
              <a:gd name="T12" fmla="*/ 632550 w 1078386"/>
              <a:gd name="T13" fmla="*/ 820831 h 826169"/>
              <a:gd name="T14" fmla="*/ 947490 w 1078386"/>
              <a:gd name="T15" fmla="*/ 740880 h 826169"/>
              <a:gd name="T16" fmla="*/ 1064926 w 1078386"/>
              <a:gd name="T17" fmla="*/ 415746 h 826169"/>
              <a:gd name="T18" fmla="*/ 1016883 w 1078386"/>
              <a:gd name="T19" fmla="*/ 202543 h 826169"/>
              <a:gd name="T20" fmla="*/ 974179 w 1078386"/>
              <a:gd name="T21" fmla="*/ 154573 h 826169"/>
              <a:gd name="T22" fmla="*/ 862083 w 1078386"/>
              <a:gd name="T23" fmla="*/ 90611 h 826169"/>
              <a:gd name="T24" fmla="*/ 728632 w 1078386"/>
              <a:gd name="T25" fmla="*/ 42639 h 826169"/>
              <a:gd name="T26" fmla="*/ 584508 w 1078386"/>
              <a:gd name="T27" fmla="*/ 15990 h 82616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78386" h="826169">
                <a:moveTo>
                  <a:pt x="585536" y="16042"/>
                </a:moveTo>
                <a:cubicBezTo>
                  <a:pt x="522259" y="10695"/>
                  <a:pt x="431354" y="0"/>
                  <a:pt x="350252" y="10695"/>
                </a:cubicBezTo>
                <a:cubicBezTo>
                  <a:pt x="269150" y="21390"/>
                  <a:pt x="155964" y="32975"/>
                  <a:pt x="98926" y="80210"/>
                </a:cubicBezTo>
                <a:cubicBezTo>
                  <a:pt x="41888" y="127445"/>
                  <a:pt x="16042" y="214786"/>
                  <a:pt x="8021" y="294105"/>
                </a:cubicBezTo>
                <a:cubicBezTo>
                  <a:pt x="0" y="373424"/>
                  <a:pt x="8021" y="478589"/>
                  <a:pt x="50800" y="556126"/>
                </a:cubicBezTo>
                <a:cubicBezTo>
                  <a:pt x="93579" y="633663"/>
                  <a:pt x="167550" y="714765"/>
                  <a:pt x="264694" y="759326"/>
                </a:cubicBezTo>
                <a:cubicBezTo>
                  <a:pt x="361838" y="803888"/>
                  <a:pt x="519586" y="826169"/>
                  <a:pt x="633663" y="823495"/>
                </a:cubicBezTo>
                <a:cubicBezTo>
                  <a:pt x="747740" y="820821"/>
                  <a:pt x="876969" y="811017"/>
                  <a:pt x="949158" y="743284"/>
                </a:cubicBezTo>
                <a:cubicBezTo>
                  <a:pt x="1021348" y="675551"/>
                  <a:pt x="1055214" y="507109"/>
                  <a:pt x="1066800" y="417095"/>
                </a:cubicBezTo>
                <a:cubicBezTo>
                  <a:pt x="1078386" y="327081"/>
                  <a:pt x="1033824" y="246870"/>
                  <a:pt x="1018673" y="203200"/>
                </a:cubicBezTo>
                <a:cubicBezTo>
                  <a:pt x="1003522" y="159530"/>
                  <a:pt x="1001739" y="173790"/>
                  <a:pt x="975894" y="155074"/>
                </a:cubicBezTo>
                <a:cubicBezTo>
                  <a:pt x="950049" y="136358"/>
                  <a:pt x="904596" y="109621"/>
                  <a:pt x="863600" y="90905"/>
                </a:cubicBezTo>
                <a:cubicBezTo>
                  <a:pt x="822604" y="72189"/>
                  <a:pt x="773585" y="55256"/>
                  <a:pt x="729915" y="42779"/>
                </a:cubicBezTo>
                <a:cubicBezTo>
                  <a:pt x="686245" y="30302"/>
                  <a:pt x="648813" y="21389"/>
                  <a:pt x="585536" y="16042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z="90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34" b="29857"/>
          <a:stretch/>
        </p:blipFill>
        <p:spPr>
          <a:xfrm>
            <a:off x="5286528" y="2122824"/>
            <a:ext cx="3749967" cy="23142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8"/>
          <a:stretch/>
        </p:blipFill>
        <p:spPr>
          <a:xfrm>
            <a:off x="3851920" y="4437112"/>
            <a:ext cx="3961982" cy="236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78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3" grpId="0"/>
      <p:bldP spid="13" grpId="1"/>
      <p:bldP spid="15" grpId="0"/>
      <p:bldP spid="15" grpId="1"/>
      <p:bldP spid="16" grpId="0"/>
      <p:bldP spid="16" grpId="1"/>
      <p:bldP spid="17" grpId="0" animBg="1"/>
      <p:bldP spid="17" grpId="1" animBg="1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083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Tibialis Posterior Tendon Tenosynovitis (Transverse Axis) 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52040" y="1556792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962336" y="1556792"/>
            <a:ext cx="514616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sz="2800" dirty="0" smtClean="0">
                <a:solidFill>
                  <a:srgbClr val="FFFFFF"/>
                </a:solidFill>
              </a:rPr>
              <a:t>Tenosynovitis</a:t>
            </a:r>
            <a:r>
              <a:rPr lang="en-GB" sz="2000" dirty="0" smtClean="0">
                <a:solidFill>
                  <a:srgbClr val="FFFFFF"/>
                </a:solidFill>
              </a:rPr>
              <a:t> (Power Doppler in sheath &amp; stenosing into tendon body)</a:t>
            </a: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4641850"/>
            <a:ext cx="32067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06360" y="2135410"/>
            <a:ext cx="3599978" cy="216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>
            <a:spLocks/>
          </p:cNvSpPr>
          <p:nvPr/>
        </p:nvSpPr>
        <p:spPr bwMode="auto">
          <a:xfrm flipH="1">
            <a:off x="153614" y="2421154"/>
            <a:ext cx="3554298" cy="1828788"/>
          </a:xfrm>
          <a:custGeom>
            <a:avLst/>
            <a:gdLst>
              <a:gd name="T0" fmla="*/ 38346 w 5804568"/>
              <a:gd name="T1" fmla="*/ 254028 h 2989179"/>
              <a:gd name="T2" fmla="*/ 118609 w 5804568"/>
              <a:gd name="T3" fmla="*/ 237986 h 2989179"/>
              <a:gd name="T4" fmla="*/ 348690 w 5804568"/>
              <a:gd name="T5" fmla="*/ 163115 h 2989179"/>
              <a:gd name="T6" fmla="*/ 493161 w 5804568"/>
              <a:gd name="T7" fmla="*/ 45456 h 2989179"/>
              <a:gd name="T8" fmla="*/ 659033 w 5804568"/>
              <a:gd name="T9" fmla="*/ 13368 h 2989179"/>
              <a:gd name="T10" fmla="*/ 889118 w 5804568"/>
              <a:gd name="T11" fmla="*/ 125675 h 2989179"/>
              <a:gd name="T12" fmla="*/ 1108496 w 5804568"/>
              <a:gd name="T13" fmla="*/ 344945 h 2989179"/>
              <a:gd name="T14" fmla="*/ 1359982 w 5804568"/>
              <a:gd name="T15" fmla="*/ 489340 h 2989179"/>
              <a:gd name="T16" fmla="*/ 2018125 w 5804568"/>
              <a:gd name="T17" fmla="*/ 719301 h 2989179"/>
              <a:gd name="T18" fmla="*/ 2670920 w 5804568"/>
              <a:gd name="T19" fmla="*/ 890437 h 2989179"/>
              <a:gd name="T20" fmla="*/ 3307658 w 5804568"/>
              <a:gd name="T21" fmla="*/ 1259446 h 2989179"/>
              <a:gd name="T22" fmla="*/ 3885540 w 5804568"/>
              <a:gd name="T23" fmla="*/ 1569629 h 2989179"/>
              <a:gd name="T24" fmla="*/ 4383160 w 5804568"/>
              <a:gd name="T25" fmla="*/ 1917244 h 2989179"/>
              <a:gd name="T26" fmla="*/ 4554384 w 5804568"/>
              <a:gd name="T27" fmla="*/ 1976073 h 2989179"/>
              <a:gd name="T28" fmla="*/ 5068056 w 5804568"/>
              <a:gd name="T29" fmla="*/ 2275557 h 2989179"/>
              <a:gd name="T30" fmla="*/ 5699444 w 5804568"/>
              <a:gd name="T31" fmla="*/ 2879879 h 2989179"/>
              <a:gd name="T32" fmla="*/ 5720849 w 5804568"/>
              <a:gd name="T33" fmla="*/ 2933355 h 2989179"/>
              <a:gd name="T34" fmla="*/ 5720849 w 5804568"/>
              <a:gd name="T35" fmla="*/ 2933355 h 2989179"/>
              <a:gd name="T36" fmla="*/ 3462830 w 5804568"/>
              <a:gd name="T37" fmla="*/ 2938707 h 2989179"/>
              <a:gd name="T38" fmla="*/ 862362 w 5804568"/>
              <a:gd name="T39" fmla="*/ 2970791 h 2989179"/>
              <a:gd name="T40" fmla="*/ 6242 w 5804568"/>
              <a:gd name="T41" fmla="*/ 2986837 h 2989179"/>
              <a:gd name="T42" fmla="*/ 6242 w 5804568"/>
              <a:gd name="T43" fmla="*/ 2986837 h 2989179"/>
              <a:gd name="T44" fmla="*/ 891 w 5804568"/>
              <a:gd name="T45" fmla="*/ 1366405 h 2989179"/>
              <a:gd name="T46" fmla="*/ 38346 w 5804568"/>
              <a:gd name="T47" fmla="*/ 254028 h 298917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804568" h="2989179">
                <a:moveTo>
                  <a:pt x="38322" y="254000"/>
                </a:moveTo>
                <a:cubicBezTo>
                  <a:pt x="126308" y="221406"/>
                  <a:pt x="66842" y="253109"/>
                  <a:pt x="118533" y="237958"/>
                </a:cubicBezTo>
                <a:cubicBezTo>
                  <a:pt x="170224" y="222807"/>
                  <a:pt x="286084" y="195179"/>
                  <a:pt x="348470" y="163095"/>
                </a:cubicBezTo>
                <a:cubicBezTo>
                  <a:pt x="410856" y="131011"/>
                  <a:pt x="441158" y="70406"/>
                  <a:pt x="492849" y="45452"/>
                </a:cubicBezTo>
                <a:cubicBezTo>
                  <a:pt x="544540" y="20498"/>
                  <a:pt x="592666" y="0"/>
                  <a:pt x="658617" y="13368"/>
                </a:cubicBezTo>
                <a:cubicBezTo>
                  <a:pt x="724568" y="26736"/>
                  <a:pt x="813691" y="70407"/>
                  <a:pt x="888554" y="125663"/>
                </a:cubicBezTo>
                <a:cubicBezTo>
                  <a:pt x="963417" y="180919"/>
                  <a:pt x="1029368" y="284302"/>
                  <a:pt x="1107796" y="344905"/>
                </a:cubicBezTo>
                <a:cubicBezTo>
                  <a:pt x="1186224" y="405508"/>
                  <a:pt x="1207613" y="426898"/>
                  <a:pt x="1359122" y="489284"/>
                </a:cubicBezTo>
                <a:cubicBezTo>
                  <a:pt x="1510631" y="551670"/>
                  <a:pt x="1798498" y="652379"/>
                  <a:pt x="2016849" y="719221"/>
                </a:cubicBezTo>
                <a:cubicBezTo>
                  <a:pt x="2235200" y="786063"/>
                  <a:pt x="2454442" y="800323"/>
                  <a:pt x="2669228" y="890337"/>
                </a:cubicBezTo>
                <a:cubicBezTo>
                  <a:pt x="2884014" y="980351"/>
                  <a:pt x="3103255" y="1146119"/>
                  <a:pt x="3305564" y="1259305"/>
                </a:cubicBezTo>
                <a:cubicBezTo>
                  <a:pt x="3507873" y="1372491"/>
                  <a:pt x="3703943" y="1459831"/>
                  <a:pt x="3883080" y="1569452"/>
                </a:cubicBezTo>
                <a:cubicBezTo>
                  <a:pt x="4062217" y="1679073"/>
                  <a:pt x="4268983" y="1849298"/>
                  <a:pt x="4380386" y="1917031"/>
                </a:cubicBezTo>
                <a:cubicBezTo>
                  <a:pt x="4491789" y="1984764"/>
                  <a:pt x="4437424" y="1916140"/>
                  <a:pt x="4551501" y="1975852"/>
                </a:cubicBezTo>
                <a:cubicBezTo>
                  <a:pt x="4665578" y="2035564"/>
                  <a:pt x="4874126" y="2124687"/>
                  <a:pt x="5064849" y="2275305"/>
                </a:cubicBezTo>
                <a:cubicBezTo>
                  <a:pt x="5255572" y="2425923"/>
                  <a:pt x="5587108" y="2769937"/>
                  <a:pt x="5695838" y="2879558"/>
                </a:cubicBezTo>
                <a:cubicBezTo>
                  <a:pt x="5804568" y="2989179"/>
                  <a:pt x="5717228" y="2933031"/>
                  <a:pt x="5717228" y="2933031"/>
                </a:cubicBezTo>
                <a:lnTo>
                  <a:pt x="3460638" y="2938379"/>
                </a:lnTo>
                <a:lnTo>
                  <a:pt x="861817" y="2970463"/>
                </a:lnTo>
                <a:lnTo>
                  <a:pt x="6238" y="2986505"/>
                </a:lnTo>
                <a:cubicBezTo>
                  <a:pt x="5347" y="2716463"/>
                  <a:pt x="0" y="1821669"/>
                  <a:pt x="891" y="1366252"/>
                </a:cubicBezTo>
                <a:cubicBezTo>
                  <a:pt x="1782" y="910835"/>
                  <a:pt x="18715" y="442049"/>
                  <a:pt x="38322" y="254000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H="1">
            <a:off x="2123711" y="2356451"/>
            <a:ext cx="897079" cy="511827"/>
          </a:xfrm>
          <a:custGeom>
            <a:avLst/>
            <a:gdLst>
              <a:gd name="T0" fmla="*/ 260554 w 1466071"/>
              <a:gd name="T1" fmla="*/ 12517 h 835972"/>
              <a:gd name="T2" fmla="*/ 31125 w 1466071"/>
              <a:gd name="T3" fmla="*/ 60788 h 835972"/>
              <a:gd name="T4" fmla="*/ 73808 w 1466071"/>
              <a:gd name="T5" fmla="*/ 377251 h 835972"/>
              <a:gd name="T6" fmla="*/ 367266 w 1466071"/>
              <a:gd name="T7" fmla="*/ 640076 h 835972"/>
              <a:gd name="T8" fmla="*/ 788779 w 1466071"/>
              <a:gd name="T9" fmla="*/ 747351 h 835972"/>
              <a:gd name="T10" fmla="*/ 1284988 w 1466071"/>
              <a:gd name="T11" fmla="*/ 811716 h 835972"/>
              <a:gd name="T12" fmla="*/ 1455727 w 1466071"/>
              <a:gd name="T13" fmla="*/ 586439 h 835972"/>
              <a:gd name="T14" fmla="*/ 1327673 w 1466071"/>
              <a:gd name="T15" fmla="*/ 307522 h 835972"/>
              <a:gd name="T16" fmla="*/ 1002202 w 1466071"/>
              <a:gd name="T17" fmla="*/ 119791 h 835972"/>
              <a:gd name="T18" fmla="*/ 671396 w 1466071"/>
              <a:gd name="T19" fmla="*/ 28607 h 835972"/>
              <a:gd name="T20" fmla="*/ 329918 w 1466071"/>
              <a:gd name="T21" fmla="*/ 17881 h 835972"/>
              <a:gd name="T22" fmla="*/ 260554 w 1466071"/>
              <a:gd name="T23" fmla="*/ 12517 h 83597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66071" h="835972">
                <a:moveTo>
                  <a:pt x="261130" y="12477"/>
                </a:moveTo>
                <a:cubicBezTo>
                  <a:pt x="211221" y="19607"/>
                  <a:pt x="62386" y="0"/>
                  <a:pt x="31193" y="60603"/>
                </a:cubicBezTo>
                <a:cubicBezTo>
                  <a:pt x="0" y="121206"/>
                  <a:pt x="17825" y="279845"/>
                  <a:pt x="73972" y="376098"/>
                </a:cubicBezTo>
                <a:cubicBezTo>
                  <a:pt x="130119" y="472351"/>
                  <a:pt x="248653" y="576624"/>
                  <a:pt x="368078" y="638119"/>
                </a:cubicBezTo>
                <a:cubicBezTo>
                  <a:pt x="487503" y="699614"/>
                  <a:pt x="637229" y="716548"/>
                  <a:pt x="790520" y="745067"/>
                </a:cubicBezTo>
                <a:cubicBezTo>
                  <a:pt x="943811" y="773586"/>
                  <a:pt x="1176422" y="835972"/>
                  <a:pt x="1287825" y="809235"/>
                </a:cubicBezTo>
                <a:cubicBezTo>
                  <a:pt x="1399228" y="782498"/>
                  <a:pt x="1451811" y="668422"/>
                  <a:pt x="1458941" y="584646"/>
                </a:cubicBezTo>
                <a:cubicBezTo>
                  <a:pt x="1466071" y="500870"/>
                  <a:pt x="1406358" y="384119"/>
                  <a:pt x="1330604" y="306582"/>
                </a:cubicBezTo>
                <a:cubicBezTo>
                  <a:pt x="1254850" y="229045"/>
                  <a:pt x="1114036" y="165769"/>
                  <a:pt x="1004415" y="119425"/>
                </a:cubicBezTo>
                <a:cubicBezTo>
                  <a:pt x="894794" y="73081"/>
                  <a:pt x="785173" y="45452"/>
                  <a:pt x="672878" y="28519"/>
                </a:cubicBezTo>
                <a:cubicBezTo>
                  <a:pt x="560583" y="11586"/>
                  <a:pt x="406400" y="22281"/>
                  <a:pt x="330646" y="17825"/>
                </a:cubicBezTo>
                <a:cubicBezTo>
                  <a:pt x="254892" y="13369"/>
                  <a:pt x="311039" y="5347"/>
                  <a:pt x="261130" y="12477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H="1">
            <a:off x="753202" y="2555025"/>
            <a:ext cx="254642" cy="266112"/>
          </a:xfrm>
          <a:custGeom>
            <a:avLst/>
            <a:gdLst>
              <a:gd name="T0" fmla="*/ 150214 w 416204"/>
              <a:gd name="T1" fmla="*/ 24966 h 434919"/>
              <a:gd name="T2" fmla="*/ 11554 w 416204"/>
              <a:gd name="T3" fmla="*/ 206873 h 434919"/>
              <a:gd name="T4" fmla="*/ 80886 w 416204"/>
              <a:gd name="T5" fmla="*/ 394127 h 434919"/>
              <a:gd name="T6" fmla="*/ 294207 w 416204"/>
              <a:gd name="T7" fmla="*/ 415524 h 434919"/>
              <a:gd name="T8" fmla="*/ 400868 w 416204"/>
              <a:gd name="T9" fmla="*/ 276424 h 434919"/>
              <a:gd name="T10" fmla="*/ 379535 w 416204"/>
              <a:gd name="T11" fmla="*/ 148020 h 434919"/>
              <a:gd name="T12" fmla="*/ 251542 w 416204"/>
              <a:gd name="T13" fmla="*/ 57066 h 434919"/>
              <a:gd name="T14" fmla="*/ 150214 w 416204"/>
              <a:gd name="T15" fmla="*/ 24966 h 4349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16204" h="434919">
                <a:moveTo>
                  <a:pt x="150618" y="24954"/>
                </a:moveTo>
                <a:cubicBezTo>
                  <a:pt x="110513" y="49909"/>
                  <a:pt x="23172" y="145270"/>
                  <a:pt x="11586" y="206765"/>
                </a:cubicBezTo>
                <a:cubicBezTo>
                  <a:pt x="0" y="268260"/>
                  <a:pt x="33867" y="359165"/>
                  <a:pt x="81102" y="393923"/>
                </a:cubicBezTo>
                <a:cubicBezTo>
                  <a:pt x="128337" y="428681"/>
                  <a:pt x="241523" y="434919"/>
                  <a:pt x="294997" y="415312"/>
                </a:cubicBezTo>
                <a:cubicBezTo>
                  <a:pt x="348471" y="395705"/>
                  <a:pt x="387684" y="320841"/>
                  <a:pt x="401944" y="276280"/>
                </a:cubicBezTo>
                <a:cubicBezTo>
                  <a:pt x="416204" y="231719"/>
                  <a:pt x="405509" y="184484"/>
                  <a:pt x="380555" y="147944"/>
                </a:cubicBezTo>
                <a:cubicBezTo>
                  <a:pt x="355601" y="111404"/>
                  <a:pt x="287867" y="75754"/>
                  <a:pt x="252218" y="57038"/>
                </a:cubicBezTo>
                <a:cubicBezTo>
                  <a:pt x="216569" y="38322"/>
                  <a:pt x="190723" y="0"/>
                  <a:pt x="150618" y="24954"/>
                </a:cubicBezTo>
                <a:close/>
              </a:path>
            </a:pathLst>
          </a:custGeom>
          <a:solidFill>
            <a:srgbClr val="C0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flipH="1">
            <a:off x="262888" y="2668850"/>
            <a:ext cx="9252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prstClr val="white"/>
                </a:solidFill>
                <a:latin typeface="Gill Sans MT" charset="0"/>
              </a:rPr>
              <a:t>T</a:t>
            </a:r>
            <a:r>
              <a:rPr lang="en-GB" sz="1000" dirty="0" smtClean="0">
                <a:solidFill>
                  <a:prstClr val="white"/>
                </a:solidFill>
                <a:latin typeface="Gill Sans MT" charset="0"/>
              </a:rPr>
              <a:t>ibial </a:t>
            </a:r>
            <a:r>
              <a:rPr lang="en-GB" sz="1000" dirty="0">
                <a:solidFill>
                  <a:prstClr val="white"/>
                </a:solidFill>
                <a:latin typeface="Gill Sans MT" charset="0"/>
              </a:rPr>
              <a:t>N</a:t>
            </a:r>
            <a:r>
              <a:rPr lang="en-GB" sz="1000" dirty="0" smtClean="0">
                <a:solidFill>
                  <a:prstClr val="white"/>
                </a:solidFill>
                <a:latin typeface="Gill Sans MT" charset="0"/>
              </a:rPr>
              <a:t>erve and Vessels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 flipH="1">
            <a:off x="1485524" y="2442954"/>
            <a:ext cx="9262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000" dirty="0" smtClean="0">
                <a:solidFill>
                  <a:prstClr val="white"/>
                </a:solidFill>
                <a:latin typeface="Gill Sans MT" charset="0"/>
              </a:rPr>
              <a:t>Flexor Digitorium longus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flipH="1">
            <a:off x="2195736" y="2422049"/>
            <a:ext cx="9347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100" dirty="0" smtClean="0">
                <a:solidFill>
                  <a:prstClr val="white"/>
                </a:solidFill>
                <a:latin typeface="Gill Sans MT" charset="0"/>
              </a:rPr>
              <a:t>Tibialis Posterior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flipH="1">
            <a:off x="1651270" y="3284984"/>
            <a:ext cx="2014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M</a:t>
            </a:r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edial </a:t>
            </a:r>
            <a:r>
              <a:rPr lang="en-GB" sz="1400" dirty="0">
                <a:solidFill>
                  <a:prstClr val="white"/>
                </a:solidFill>
                <a:latin typeface="Gill Sans MT" charset="0"/>
              </a:rPr>
              <a:t>M</a:t>
            </a:r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alleolus</a:t>
            </a: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 flipH="1">
            <a:off x="898457" y="2806189"/>
            <a:ext cx="232814" cy="216024"/>
          </a:xfrm>
          <a:custGeom>
            <a:avLst/>
            <a:gdLst>
              <a:gd name="T0" fmla="*/ 150214 w 416204"/>
              <a:gd name="T1" fmla="*/ 24966 h 434919"/>
              <a:gd name="T2" fmla="*/ 11554 w 416204"/>
              <a:gd name="T3" fmla="*/ 206873 h 434919"/>
              <a:gd name="T4" fmla="*/ 80886 w 416204"/>
              <a:gd name="T5" fmla="*/ 394127 h 434919"/>
              <a:gd name="T6" fmla="*/ 294207 w 416204"/>
              <a:gd name="T7" fmla="*/ 415524 h 434919"/>
              <a:gd name="T8" fmla="*/ 400868 w 416204"/>
              <a:gd name="T9" fmla="*/ 276424 h 434919"/>
              <a:gd name="T10" fmla="*/ 379535 w 416204"/>
              <a:gd name="T11" fmla="*/ 148020 h 434919"/>
              <a:gd name="T12" fmla="*/ 251542 w 416204"/>
              <a:gd name="T13" fmla="*/ 57066 h 434919"/>
              <a:gd name="T14" fmla="*/ 150214 w 416204"/>
              <a:gd name="T15" fmla="*/ 24966 h 4349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16204" h="434919">
                <a:moveTo>
                  <a:pt x="150618" y="24954"/>
                </a:moveTo>
                <a:cubicBezTo>
                  <a:pt x="110513" y="49909"/>
                  <a:pt x="23172" y="145270"/>
                  <a:pt x="11586" y="206765"/>
                </a:cubicBezTo>
                <a:cubicBezTo>
                  <a:pt x="0" y="268260"/>
                  <a:pt x="33867" y="359165"/>
                  <a:pt x="81102" y="393923"/>
                </a:cubicBezTo>
                <a:cubicBezTo>
                  <a:pt x="128337" y="428681"/>
                  <a:pt x="241523" y="434919"/>
                  <a:pt x="294997" y="415312"/>
                </a:cubicBezTo>
                <a:cubicBezTo>
                  <a:pt x="348471" y="395705"/>
                  <a:pt x="387684" y="320841"/>
                  <a:pt x="401944" y="276280"/>
                </a:cubicBezTo>
                <a:cubicBezTo>
                  <a:pt x="416204" y="231719"/>
                  <a:pt x="405509" y="184484"/>
                  <a:pt x="380555" y="147944"/>
                </a:cubicBezTo>
                <a:cubicBezTo>
                  <a:pt x="355601" y="111404"/>
                  <a:pt x="287867" y="75754"/>
                  <a:pt x="252218" y="57038"/>
                </a:cubicBezTo>
                <a:cubicBezTo>
                  <a:pt x="216569" y="38322"/>
                  <a:pt x="190723" y="0"/>
                  <a:pt x="150618" y="24954"/>
                </a:cubicBezTo>
                <a:close/>
              </a:path>
            </a:pathLst>
          </a:custGeom>
          <a:solidFill>
            <a:srgbClr val="C00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 flipH="1">
            <a:off x="468072" y="2731725"/>
            <a:ext cx="282354" cy="290488"/>
          </a:xfrm>
          <a:custGeom>
            <a:avLst/>
            <a:gdLst>
              <a:gd name="T0" fmla="*/ 318529 w 490175"/>
              <a:gd name="T1" fmla="*/ 36596 h 441158"/>
              <a:gd name="T2" fmla="*/ 180883 w 490175"/>
              <a:gd name="T3" fmla="*/ 9819 h 441158"/>
              <a:gd name="T4" fmla="*/ 32647 w 490175"/>
              <a:gd name="T5" fmla="*/ 95505 h 441158"/>
              <a:gd name="T6" fmla="*/ 16765 w 490175"/>
              <a:gd name="T7" fmla="*/ 288302 h 441158"/>
              <a:gd name="T8" fmla="*/ 133235 w 490175"/>
              <a:gd name="T9" fmla="*/ 422191 h 441158"/>
              <a:gd name="T10" fmla="*/ 355588 w 490175"/>
              <a:gd name="T11" fmla="*/ 406125 h 441158"/>
              <a:gd name="T12" fmla="*/ 477352 w 490175"/>
              <a:gd name="T13" fmla="*/ 357922 h 441158"/>
              <a:gd name="T14" fmla="*/ 403235 w 490175"/>
              <a:gd name="T15" fmla="*/ 229393 h 441158"/>
              <a:gd name="T16" fmla="*/ 329116 w 490175"/>
              <a:gd name="T17" fmla="*/ 116927 h 441158"/>
              <a:gd name="T18" fmla="*/ 318529 w 490175"/>
              <a:gd name="T19" fmla="*/ 36596 h 44115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90175" h="441158">
                <a:moveTo>
                  <a:pt x="321733" y="36540"/>
                </a:moveTo>
                <a:cubicBezTo>
                  <a:pt x="296779" y="18715"/>
                  <a:pt x="230828" y="0"/>
                  <a:pt x="182702" y="9803"/>
                </a:cubicBezTo>
                <a:cubicBezTo>
                  <a:pt x="134576" y="19606"/>
                  <a:pt x="60603" y="49017"/>
                  <a:pt x="32975" y="95361"/>
                </a:cubicBezTo>
                <a:cubicBezTo>
                  <a:pt x="5347" y="141705"/>
                  <a:pt x="0" y="233501"/>
                  <a:pt x="16933" y="287866"/>
                </a:cubicBezTo>
                <a:cubicBezTo>
                  <a:pt x="33866" y="342231"/>
                  <a:pt x="77536" y="401944"/>
                  <a:pt x="134575" y="421551"/>
                </a:cubicBezTo>
                <a:cubicBezTo>
                  <a:pt x="191614" y="441158"/>
                  <a:pt x="301235" y="416204"/>
                  <a:pt x="359165" y="405509"/>
                </a:cubicBezTo>
                <a:cubicBezTo>
                  <a:pt x="417095" y="394814"/>
                  <a:pt x="474133" y="386793"/>
                  <a:pt x="482154" y="357382"/>
                </a:cubicBezTo>
                <a:cubicBezTo>
                  <a:pt x="490175" y="327971"/>
                  <a:pt x="432245" y="269150"/>
                  <a:pt x="407291" y="229045"/>
                </a:cubicBezTo>
                <a:cubicBezTo>
                  <a:pt x="382337" y="188940"/>
                  <a:pt x="346688" y="147944"/>
                  <a:pt x="332428" y="116751"/>
                </a:cubicBezTo>
                <a:cubicBezTo>
                  <a:pt x="318168" y="85558"/>
                  <a:pt x="346687" y="54365"/>
                  <a:pt x="321733" y="36540"/>
                </a:cubicBezTo>
                <a:close/>
              </a:path>
            </a:pathLst>
          </a:custGeom>
          <a:solidFill>
            <a:srgbClr val="92D05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 flipH="1">
            <a:off x="1463780" y="2464299"/>
            <a:ext cx="659931" cy="505029"/>
          </a:xfrm>
          <a:custGeom>
            <a:avLst/>
            <a:gdLst>
              <a:gd name="T0" fmla="*/ 584508 w 1078386"/>
              <a:gd name="T1" fmla="*/ 15990 h 826169"/>
              <a:gd name="T2" fmla="*/ 349636 w 1078386"/>
              <a:gd name="T3" fmla="*/ 10659 h 826169"/>
              <a:gd name="T4" fmla="*/ 98754 w 1078386"/>
              <a:gd name="T5" fmla="*/ 79950 h 826169"/>
              <a:gd name="T6" fmla="*/ 8005 w 1078386"/>
              <a:gd name="T7" fmla="*/ 293153 h 826169"/>
              <a:gd name="T8" fmla="*/ 50712 w 1078386"/>
              <a:gd name="T9" fmla="*/ 554327 h 826169"/>
              <a:gd name="T10" fmla="*/ 264230 w 1078386"/>
              <a:gd name="T11" fmla="*/ 756870 h 826169"/>
              <a:gd name="T12" fmla="*/ 632550 w 1078386"/>
              <a:gd name="T13" fmla="*/ 820831 h 826169"/>
              <a:gd name="T14" fmla="*/ 947490 w 1078386"/>
              <a:gd name="T15" fmla="*/ 740880 h 826169"/>
              <a:gd name="T16" fmla="*/ 1064926 w 1078386"/>
              <a:gd name="T17" fmla="*/ 415746 h 826169"/>
              <a:gd name="T18" fmla="*/ 1016883 w 1078386"/>
              <a:gd name="T19" fmla="*/ 202543 h 826169"/>
              <a:gd name="T20" fmla="*/ 974179 w 1078386"/>
              <a:gd name="T21" fmla="*/ 154573 h 826169"/>
              <a:gd name="T22" fmla="*/ 862083 w 1078386"/>
              <a:gd name="T23" fmla="*/ 90611 h 826169"/>
              <a:gd name="T24" fmla="*/ 728632 w 1078386"/>
              <a:gd name="T25" fmla="*/ 42639 h 826169"/>
              <a:gd name="T26" fmla="*/ 584508 w 1078386"/>
              <a:gd name="T27" fmla="*/ 15990 h 82616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78386" h="826169">
                <a:moveTo>
                  <a:pt x="585536" y="16042"/>
                </a:moveTo>
                <a:cubicBezTo>
                  <a:pt x="522259" y="10695"/>
                  <a:pt x="431354" y="0"/>
                  <a:pt x="350252" y="10695"/>
                </a:cubicBezTo>
                <a:cubicBezTo>
                  <a:pt x="269150" y="21390"/>
                  <a:pt x="155964" y="32975"/>
                  <a:pt x="98926" y="80210"/>
                </a:cubicBezTo>
                <a:cubicBezTo>
                  <a:pt x="41888" y="127445"/>
                  <a:pt x="16042" y="214786"/>
                  <a:pt x="8021" y="294105"/>
                </a:cubicBezTo>
                <a:cubicBezTo>
                  <a:pt x="0" y="373424"/>
                  <a:pt x="8021" y="478589"/>
                  <a:pt x="50800" y="556126"/>
                </a:cubicBezTo>
                <a:cubicBezTo>
                  <a:pt x="93579" y="633663"/>
                  <a:pt x="167550" y="714765"/>
                  <a:pt x="264694" y="759326"/>
                </a:cubicBezTo>
                <a:cubicBezTo>
                  <a:pt x="361838" y="803888"/>
                  <a:pt x="519586" y="826169"/>
                  <a:pt x="633663" y="823495"/>
                </a:cubicBezTo>
                <a:cubicBezTo>
                  <a:pt x="747740" y="820821"/>
                  <a:pt x="876969" y="811017"/>
                  <a:pt x="949158" y="743284"/>
                </a:cubicBezTo>
                <a:cubicBezTo>
                  <a:pt x="1021348" y="675551"/>
                  <a:pt x="1055214" y="507109"/>
                  <a:pt x="1066800" y="417095"/>
                </a:cubicBezTo>
                <a:cubicBezTo>
                  <a:pt x="1078386" y="327081"/>
                  <a:pt x="1033824" y="246870"/>
                  <a:pt x="1018673" y="203200"/>
                </a:cubicBezTo>
                <a:cubicBezTo>
                  <a:pt x="1003522" y="159530"/>
                  <a:pt x="1001739" y="173790"/>
                  <a:pt x="975894" y="155074"/>
                </a:cubicBezTo>
                <a:cubicBezTo>
                  <a:pt x="950049" y="136358"/>
                  <a:pt x="904596" y="109621"/>
                  <a:pt x="863600" y="90905"/>
                </a:cubicBezTo>
                <a:cubicBezTo>
                  <a:pt x="822604" y="72189"/>
                  <a:pt x="773585" y="55256"/>
                  <a:pt x="729915" y="42779"/>
                </a:cubicBezTo>
                <a:cubicBezTo>
                  <a:pt x="686245" y="30302"/>
                  <a:pt x="648813" y="21389"/>
                  <a:pt x="585536" y="16042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00088"/>
            <a:ext cx="5218176" cy="33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66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 animBg="1"/>
      <p:bldP spid="17" grpId="1" animBg="1"/>
      <p:bldP spid="20" grpId="0" animBg="1"/>
      <p:bldP spid="20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004048" y="2492896"/>
            <a:ext cx="379711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Dowolny kształt 22"/>
          <p:cNvSpPr/>
          <p:nvPr/>
        </p:nvSpPr>
        <p:spPr bwMode="auto">
          <a:xfrm rot="20712248" flipH="1">
            <a:off x="5692080" y="2970589"/>
            <a:ext cx="2533850" cy="1601581"/>
          </a:xfrm>
          <a:custGeom>
            <a:avLst/>
            <a:gdLst>
              <a:gd name="connsiteX0" fmla="*/ 1407994 w 2254155"/>
              <a:gd name="connsiteY0" fmla="*/ 9098 h 1994847"/>
              <a:gd name="connsiteX1" fmla="*/ 889379 w 2254155"/>
              <a:gd name="connsiteY1" fmla="*/ 77337 h 1994847"/>
              <a:gd name="connsiteX2" fmla="*/ 520889 w 2254155"/>
              <a:gd name="connsiteY2" fmla="*/ 104632 h 1994847"/>
              <a:gd name="connsiteX3" fmla="*/ 206991 w 2254155"/>
              <a:gd name="connsiteY3" fmla="*/ 391235 h 1994847"/>
              <a:gd name="connsiteX4" fmla="*/ 29570 w 2254155"/>
              <a:gd name="connsiteY4" fmla="*/ 759725 h 1994847"/>
              <a:gd name="connsiteX5" fmla="*/ 29570 w 2254155"/>
              <a:gd name="connsiteY5" fmla="*/ 1332931 h 1994847"/>
              <a:gd name="connsiteX6" fmla="*/ 111457 w 2254155"/>
              <a:gd name="connsiteY6" fmla="*/ 1742364 h 1994847"/>
              <a:gd name="connsiteX7" fmla="*/ 534537 w 2254155"/>
              <a:gd name="connsiteY7" fmla="*/ 1892489 h 1994847"/>
              <a:gd name="connsiteX8" fmla="*/ 739254 w 2254155"/>
              <a:gd name="connsiteY8" fmla="*/ 1988023 h 1994847"/>
              <a:gd name="connsiteX9" fmla="*/ 1462585 w 2254155"/>
              <a:gd name="connsiteY9" fmla="*/ 1851546 h 1994847"/>
              <a:gd name="connsiteX10" fmla="*/ 1858370 w 2254155"/>
              <a:gd name="connsiteY10" fmla="*/ 1483056 h 1994847"/>
              <a:gd name="connsiteX11" fmla="*/ 2213212 w 2254155"/>
              <a:gd name="connsiteY11" fmla="*/ 1019032 h 1994847"/>
              <a:gd name="connsiteX12" fmla="*/ 2104030 w 2254155"/>
              <a:gd name="connsiteY12" fmla="*/ 336644 h 1994847"/>
              <a:gd name="connsiteX13" fmla="*/ 2076734 w 2254155"/>
              <a:gd name="connsiteY13" fmla="*/ 172871 h 1994847"/>
              <a:gd name="connsiteX14" fmla="*/ 1817427 w 2254155"/>
              <a:gd name="connsiteY14" fmla="*/ 50041 h 1994847"/>
              <a:gd name="connsiteX15" fmla="*/ 1503528 w 2254155"/>
              <a:gd name="connsiteY15" fmla="*/ 22746 h 1994847"/>
              <a:gd name="connsiteX16" fmla="*/ 1407994 w 2254155"/>
              <a:gd name="connsiteY16" fmla="*/ 9098 h 1994847"/>
              <a:gd name="connsiteX0" fmla="*/ 1395149 w 2204260"/>
              <a:gd name="connsiteY0" fmla="*/ 2738 h 1982186"/>
              <a:gd name="connsiteX1" fmla="*/ 876534 w 2204260"/>
              <a:gd name="connsiteY1" fmla="*/ 70977 h 1982186"/>
              <a:gd name="connsiteX2" fmla="*/ 508044 w 2204260"/>
              <a:gd name="connsiteY2" fmla="*/ 98272 h 1982186"/>
              <a:gd name="connsiteX3" fmla="*/ 194146 w 2204260"/>
              <a:gd name="connsiteY3" fmla="*/ 384875 h 1982186"/>
              <a:gd name="connsiteX4" fmla="*/ 16725 w 2204260"/>
              <a:gd name="connsiteY4" fmla="*/ 753365 h 1982186"/>
              <a:gd name="connsiteX5" fmla="*/ 16725 w 2204260"/>
              <a:gd name="connsiteY5" fmla="*/ 1326571 h 1982186"/>
              <a:gd name="connsiteX6" fmla="*/ 98612 w 2204260"/>
              <a:gd name="connsiteY6" fmla="*/ 1736004 h 1982186"/>
              <a:gd name="connsiteX7" fmla="*/ 521692 w 2204260"/>
              <a:gd name="connsiteY7" fmla="*/ 1886129 h 1982186"/>
              <a:gd name="connsiteX8" fmla="*/ 726409 w 2204260"/>
              <a:gd name="connsiteY8" fmla="*/ 1981663 h 1982186"/>
              <a:gd name="connsiteX9" fmla="*/ 1449740 w 2204260"/>
              <a:gd name="connsiteY9" fmla="*/ 1845186 h 1982186"/>
              <a:gd name="connsiteX10" fmla="*/ 1934782 w 2204260"/>
              <a:gd name="connsiteY10" fmla="*/ 1603504 h 1982186"/>
              <a:gd name="connsiteX11" fmla="*/ 2200367 w 2204260"/>
              <a:gd name="connsiteY11" fmla="*/ 1012672 h 1982186"/>
              <a:gd name="connsiteX12" fmla="*/ 2091185 w 2204260"/>
              <a:gd name="connsiteY12" fmla="*/ 330284 h 1982186"/>
              <a:gd name="connsiteX13" fmla="*/ 2063889 w 2204260"/>
              <a:gd name="connsiteY13" fmla="*/ 166511 h 1982186"/>
              <a:gd name="connsiteX14" fmla="*/ 1804582 w 2204260"/>
              <a:gd name="connsiteY14" fmla="*/ 43681 h 1982186"/>
              <a:gd name="connsiteX15" fmla="*/ 1490683 w 2204260"/>
              <a:gd name="connsiteY15" fmla="*/ 16386 h 1982186"/>
              <a:gd name="connsiteX16" fmla="*/ 1395149 w 2204260"/>
              <a:gd name="connsiteY16" fmla="*/ 2738 h 1982186"/>
              <a:gd name="connsiteX0" fmla="*/ 1395149 w 2204458"/>
              <a:gd name="connsiteY0" fmla="*/ 2738 h 1982186"/>
              <a:gd name="connsiteX1" fmla="*/ 876534 w 2204458"/>
              <a:gd name="connsiteY1" fmla="*/ 70977 h 1982186"/>
              <a:gd name="connsiteX2" fmla="*/ 508044 w 2204458"/>
              <a:gd name="connsiteY2" fmla="*/ 98272 h 1982186"/>
              <a:gd name="connsiteX3" fmla="*/ 194146 w 2204458"/>
              <a:gd name="connsiteY3" fmla="*/ 384875 h 1982186"/>
              <a:gd name="connsiteX4" fmla="*/ 16725 w 2204458"/>
              <a:gd name="connsiteY4" fmla="*/ 753365 h 1982186"/>
              <a:gd name="connsiteX5" fmla="*/ 16725 w 2204458"/>
              <a:gd name="connsiteY5" fmla="*/ 1326571 h 1982186"/>
              <a:gd name="connsiteX6" fmla="*/ 98612 w 2204458"/>
              <a:gd name="connsiteY6" fmla="*/ 1736004 h 1982186"/>
              <a:gd name="connsiteX7" fmla="*/ 521692 w 2204458"/>
              <a:gd name="connsiteY7" fmla="*/ 1886129 h 1982186"/>
              <a:gd name="connsiteX8" fmla="*/ 726409 w 2204458"/>
              <a:gd name="connsiteY8" fmla="*/ 1981663 h 1982186"/>
              <a:gd name="connsiteX9" fmla="*/ 1449740 w 2204458"/>
              <a:gd name="connsiteY9" fmla="*/ 1845186 h 1982186"/>
              <a:gd name="connsiteX10" fmla="*/ 1934782 w 2204458"/>
              <a:gd name="connsiteY10" fmla="*/ 1603504 h 1982186"/>
              <a:gd name="connsiteX11" fmla="*/ 2200367 w 2204458"/>
              <a:gd name="connsiteY11" fmla="*/ 1012672 h 1982186"/>
              <a:gd name="connsiteX12" fmla="*/ 2091185 w 2204458"/>
              <a:gd name="connsiteY12" fmla="*/ 330284 h 1982186"/>
              <a:gd name="connsiteX13" fmla="*/ 2024063 w 2204458"/>
              <a:gd name="connsiteY13" fmla="*/ 286342 h 1982186"/>
              <a:gd name="connsiteX14" fmla="*/ 1804582 w 2204458"/>
              <a:gd name="connsiteY14" fmla="*/ 43681 h 1982186"/>
              <a:gd name="connsiteX15" fmla="*/ 1490683 w 2204458"/>
              <a:gd name="connsiteY15" fmla="*/ 16386 h 1982186"/>
              <a:gd name="connsiteX16" fmla="*/ 1395149 w 2204458"/>
              <a:gd name="connsiteY16" fmla="*/ 2738 h 1982186"/>
              <a:gd name="connsiteX0" fmla="*/ 1395149 w 2205577"/>
              <a:gd name="connsiteY0" fmla="*/ 2738 h 1982186"/>
              <a:gd name="connsiteX1" fmla="*/ 876534 w 2205577"/>
              <a:gd name="connsiteY1" fmla="*/ 70977 h 1982186"/>
              <a:gd name="connsiteX2" fmla="*/ 508044 w 2205577"/>
              <a:gd name="connsiteY2" fmla="*/ 98272 h 1982186"/>
              <a:gd name="connsiteX3" fmla="*/ 194146 w 2205577"/>
              <a:gd name="connsiteY3" fmla="*/ 384875 h 1982186"/>
              <a:gd name="connsiteX4" fmla="*/ 16725 w 2205577"/>
              <a:gd name="connsiteY4" fmla="*/ 753365 h 1982186"/>
              <a:gd name="connsiteX5" fmla="*/ 16725 w 2205577"/>
              <a:gd name="connsiteY5" fmla="*/ 1326571 h 1982186"/>
              <a:gd name="connsiteX6" fmla="*/ 98612 w 2205577"/>
              <a:gd name="connsiteY6" fmla="*/ 1736004 h 1982186"/>
              <a:gd name="connsiteX7" fmla="*/ 521692 w 2205577"/>
              <a:gd name="connsiteY7" fmla="*/ 1886129 h 1982186"/>
              <a:gd name="connsiteX8" fmla="*/ 726409 w 2205577"/>
              <a:gd name="connsiteY8" fmla="*/ 1981663 h 1982186"/>
              <a:gd name="connsiteX9" fmla="*/ 1449740 w 2205577"/>
              <a:gd name="connsiteY9" fmla="*/ 1845186 h 1982186"/>
              <a:gd name="connsiteX10" fmla="*/ 1934782 w 2205577"/>
              <a:gd name="connsiteY10" fmla="*/ 1603504 h 1982186"/>
              <a:gd name="connsiteX11" fmla="*/ 2200367 w 2205577"/>
              <a:gd name="connsiteY11" fmla="*/ 1012672 h 1982186"/>
              <a:gd name="connsiteX12" fmla="*/ 2104519 w 2205577"/>
              <a:gd name="connsiteY12" fmla="*/ 510385 h 1982186"/>
              <a:gd name="connsiteX13" fmla="*/ 2024063 w 2205577"/>
              <a:gd name="connsiteY13" fmla="*/ 286342 h 1982186"/>
              <a:gd name="connsiteX14" fmla="*/ 1804582 w 2205577"/>
              <a:gd name="connsiteY14" fmla="*/ 43681 h 1982186"/>
              <a:gd name="connsiteX15" fmla="*/ 1490683 w 2205577"/>
              <a:gd name="connsiteY15" fmla="*/ 16386 h 1982186"/>
              <a:gd name="connsiteX16" fmla="*/ 1395149 w 2205577"/>
              <a:gd name="connsiteY16" fmla="*/ 2738 h 1982186"/>
              <a:gd name="connsiteX0" fmla="*/ 1395149 w 2205577"/>
              <a:gd name="connsiteY0" fmla="*/ 2738 h 1886361"/>
              <a:gd name="connsiteX1" fmla="*/ 876534 w 2205577"/>
              <a:gd name="connsiteY1" fmla="*/ 70977 h 1886361"/>
              <a:gd name="connsiteX2" fmla="*/ 508044 w 2205577"/>
              <a:gd name="connsiteY2" fmla="*/ 98272 h 1886361"/>
              <a:gd name="connsiteX3" fmla="*/ 194146 w 2205577"/>
              <a:gd name="connsiteY3" fmla="*/ 384875 h 1886361"/>
              <a:gd name="connsiteX4" fmla="*/ 16725 w 2205577"/>
              <a:gd name="connsiteY4" fmla="*/ 753365 h 1886361"/>
              <a:gd name="connsiteX5" fmla="*/ 16725 w 2205577"/>
              <a:gd name="connsiteY5" fmla="*/ 1326571 h 1886361"/>
              <a:gd name="connsiteX6" fmla="*/ 98612 w 2205577"/>
              <a:gd name="connsiteY6" fmla="*/ 1736004 h 1886361"/>
              <a:gd name="connsiteX7" fmla="*/ 521692 w 2205577"/>
              <a:gd name="connsiteY7" fmla="*/ 1886129 h 1886361"/>
              <a:gd name="connsiteX8" fmla="*/ 783113 w 2205577"/>
              <a:gd name="connsiteY8" fmla="*/ 1772197 h 1886361"/>
              <a:gd name="connsiteX9" fmla="*/ 1449740 w 2205577"/>
              <a:gd name="connsiteY9" fmla="*/ 1845186 h 1886361"/>
              <a:gd name="connsiteX10" fmla="*/ 1934782 w 2205577"/>
              <a:gd name="connsiteY10" fmla="*/ 1603504 h 1886361"/>
              <a:gd name="connsiteX11" fmla="*/ 2200367 w 2205577"/>
              <a:gd name="connsiteY11" fmla="*/ 1012672 h 1886361"/>
              <a:gd name="connsiteX12" fmla="*/ 2104519 w 2205577"/>
              <a:gd name="connsiteY12" fmla="*/ 510385 h 1886361"/>
              <a:gd name="connsiteX13" fmla="*/ 2024063 w 2205577"/>
              <a:gd name="connsiteY13" fmla="*/ 286342 h 1886361"/>
              <a:gd name="connsiteX14" fmla="*/ 1804582 w 2205577"/>
              <a:gd name="connsiteY14" fmla="*/ 43681 h 1886361"/>
              <a:gd name="connsiteX15" fmla="*/ 1490683 w 2205577"/>
              <a:gd name="connsiteY15" fmla="*/ 16386 h 1886361"/>
              <a:gd name="connsiteX16" fmla="*/ 1395149 w 2205577"/>
              <a:gd name="connsiteY16" fmla="*/ 2738 h 1886361"/>
              <a:gd name="connsiteX0" fmla="*/ 1395149 w 2205577"/>
              <a:gd name="connsiteY0" fmla="*/ 2738 h 1919521"/>
              <a:gd name="connsiteX1" fmla="*/ 876534 w 2205577"/>
              <a:gd name="connsiteY1" fmla="*/ 70977 h 1919521"/>
              <a:gd name="connsiteX2" fmla="*/ 508044 w 2205577"/>
              <a:gd name="connsiteY2" fmla="*/ 98272 h 1919521"/>
              <a:gd name="connsiteX3" fmla="*/ 194146 w 2205577"/>
              <a:gd name="connsiteY3" fmla="*/ 384875 h 1919521"/>
              <a:gd name="connsiteX4" fmla="*/ 16725 w 2205577"/>
              <a:gd name="connsiteY4" fmla="*/ 753365 h 1919521"/>
              <a:gd name="connsiteX5" fmla="*/ 16725 w 2205577"/>
              <a:gd name="connsiteY5" fmla="*/ 1326571 h 1919521"/>
              <a:gd name="connsiteX6" fmla="*/ 98612 w 2205577"/>
              <a:gd name="connsiteY6" fmla="*/ 1736004 h 1919521"/>
              <a:gd name="connsiteX7" fmla="*/ 521692 w 2205577"/>
              <a:gd name="connsiteY7" fmla="*/ 1886129 h 1919521"/>
              <a:gd name="connsiteX8" fmla="*/ 783113 w 2205577"/>
              <a:gd name="connsiteY8" fmla="*/ 1772197 h 1919521"/>
              <a:gd name="connsiteX9" fmla="*/ 1449740 w 2205577"/>
              <a:gd name="connsiteY9" fmla="*/ 1845186 h 1919521"/>
              <a:gd name="connsiteX10" fmla="*/ 1934782 w 2205577"/>
              <a:gd name="connsiteY10" fmla="*/ 1603504 h 1919521"/>
              <a:gd name="connsiteX11" fmla="*/ 2200367 w 2205577"/>
              <a:gd name="connsiteY11" fmla="*/ 1012672 h 1919521"/>
              <a:gd name="connsiteX12" fmla="*/ 2104519 w 2205577"/>
              <a:gd name="connsiteY12" fmla="*/ 510385 h 1919521"/>
              <a:gd name="connsiteX13" fmla="*/ 2024063 w 2205577"/>
              <a:gd name="connsiteY13" fmla="*/ 286342 h 1919521"/>
              <a:gd name="connsiteX14" fmla="*/ 1804582 w 2205577"/>
              <a:gd name="connsiteY14" fmla="*/ 43681 h 1919521"/>
              <a:gd name="connsiteX15" fmla="*/ 1490683 w 2205577"/>
              <a:gd name="connsiteY15" fmla="*/ 16386 h 1919521"/>
              <a:gd name="connsiteX16" fmla="*/ 1395149 w 2205577"/>
              <a:gd name="connsiteY16" fmla="*/ 2738 h 1919521"/>
              <a:gd name="connsiteX0" fmla="*/ 1395149 w 2205577"/>
              <a:gd name="connsiteY0" fmla="*/ 2738 h 1886284"/>
              <a:gd name="connsiteX1" fmla="*/ 876534 w 2205577"/>
              <a:gd name="connsiteY1" fmla="*/ 70977 h 1886284"/>
              <a:gd name="connsiteX2" fmla="*/ 508044 w 2205577"/>
              <a:gd name="connsiteY2" fmla="*/ 98272 h 1886284"/>
              <a:gd name="connsiteX3" fmla="*/ 194146 w 2205577"/>
              <a:gd name="connsiteY3" fmla="*/ 384875 h 1886284"/>
              <a:gd name="connsiteX4" fmla="*/ 16725 w 2205577"/>
              <a:gd name="connsiteY4" fmla="*/ 753365 h 1886284"/>
              <a:gd name="connsiteX5" fmla="*/ 16725 w 2205577"/>
              <a:gd name="connsiteY5" fmla="*/ 1326571 h 1886284"/>
              <a:gd name="connsiteX6" fmla="*/ 98612 w 2205577"/>
              <a:gd name="connsiteY6" fmla="*/ 1736004 h 1886284"/>
              <a:gd name="connsiteX7" fmla="*/ 521692 w 2205577"/>
              <a:gd name="connsiteY7" fmla="*/ 1886129 h 1886284"/>
              <a:gd name="connsiteX8" fmla="*/ 783113 w 2205577"/>
              <a:gd name="connsiteY8" fmla="*/ 1772197 h 1886284"/>
              <a:gd name="connsiteX9" fmla="*/ 1449740 w 2205577"/>
              <a:gd name="connsiteY9" fmla="*/ 1845186 h 1886284"/>
              <a:gd name="connsiteX10" fmla="*/ 1934782 w 2205577"/>
              <a:gd name="connsiteY10" fmla="*/ 1603504 h 1886284"/>
              <a:gd name="connsiteX11" fmla="*/ 2200367 w 2205577"/>
              <a:gd name="connsiteY11" fmla="*/ 1012672 h 1886284"/>
              <a:gd name="connsiteX12" fmla="*/ 2104519 w 2205577"/>
              <a:gd name="connsiteY12" fmla="*/ 510385 h 1886284"/>
              <a:gd name="connsiteX13" fmla="*/ 2024063 w 2205577"/>
              <a:gd name="connsiteY13" fmla="*/ 286342 h 1886284"/>
              <a:gd name="connsiteX14" fmla="*/ 1804582 w 2205577"/>
              <a:gd name="connsiteY14" fmla="*/ 43681 h 1886284"/>
              <a:gd name="connsiteX15" fmla="*/ 1490683 w 2205577"/>
              <a:gd name="connsiteY15" fmla="*/ 16386 h 1886284"/>
              <a:gd name="connsiteX16" fmla="*/ 1395149 w 2205577"/>
              <a:gd name="connsiteY16" fmla="*/ 2738 h 1886284"/>
              <a:gd name="connsiteX0" fmla="*/ 1395149 w 2205577"/>
              <a:gd name="connsiteY0" fmla="*/ 2738 h 1922279"/>
              <a:gd name="connsiteX1" fmla="*/ 876534 w 2205577"/>
              <a:gd name="connsiteY1" fmla="*/ 70977 h 1922279"/>
              <a:gd name="connsiteX2" fmla="*/ 508044 w 2205577"/>
              <a:gd name="connsiteY2" fmla="*/ 98272 h 1922279"/>
              <a:gd name="connsiteX3" fmla="*/ 194146 w 2205577"/>
              <a:gd name="connsiteY3" fmla="*/ 384875 h 1922279"/>
              <a:gd name="connsiteX4" fmla="*/ 16725 w 2205577"/>
              <a:gd name="connsiteY4" fmla="*/ 753365 h 1922279"/>
              <a:gd name="connsiteX5" fmla="*/ 16725 w 2205577"/>
              <a:gd name="connsiteY5" fmla="*/ 1326571 h 1922279"/>
              <a:gd name="connsiteX6" fmla="*/ 98612 w 2205577"/>
              <a:gd name="connsiteY6" fmla="*/ 1736004 h 1922279"/>
              <a:gd name="connsiteX7" fmla="*/ 521692 w 2205577"/>
              <a:gd name="connsiteY7" fmla="*/ 1886129 h 1922279"/>
              <a:gd name="connsiteX8" fmla="*/ 783113 w 2205577"/>
              <a:gd name="connsiteY8" fmla="*/ 1772197 h 1922279"/>
              <a:gd name="connsiteX9" fmla="*/ 1449740 w 2205577"/>
              <a:gd name="connsiteY9" fmla="*/ 1845186 h 1922279"/>
              <a:gd name="connsiteX10" fmla="*/ 1934782 w 2205577"/>
              <a:gd name="connsiteY10" fmla="*/ 1603504 h 1922279"/>
              <a:gd name="connsiteX11" fmla="*/ 2200367 w 2205577"/>
              <a:gd name="connsiteY11" fmla="*/ 1012672 h 1922279"/>
              <a:gd name="connsiteX12" fmla="*/ 2104519 w 2205577"/>
              <a:gd name="connsiteY12" fmla="*/ 510385 h 1922279"/>
              <a:gd name="connsiteX13" fmla="*/ 2024063 w 2205577"/>
              <a:gd name="connsiteY13" fmla="*/ 286342 h 1922279"/>
              <a:gd name="connsiteX14" fmla="*/ 1804582 w 2205577"/>
              <a:gd name="connsiteY14" fmla="*/ 43681 h 1922279"/>
              <a:gd name="connsiteX15" fmla="*/ 1490683 w 2205577"/>
              <a:gd name="connsiteY15" fmla="*/ 16386 h 1922279"/>
              <a:gd name="connsiteX16" fmla="*/ 1395149 w 2205577"/>
              <a:gd name="connsiteY16" fmla="*/ 2738 h 1922279"/>
              <a:gd name="connsiteX0" fmla="*/ 1395149 w 2205577"/>
              <a:gd name="connsiteY0" fmla="*/ 2738 h 1851235"/>
              <a:gd name="connsiteX1" fmla="*/ 876534 w 2205577"/>
              <a:gd name="connsiteY1" fmla="*/ 70977 h 1851235"/>
              <a:gd name="connsiteX2" fmla="*/ 508044 w 2205577"/>
              <a:gd name="connsiteY2" fmla="*/ 98272 h 1851235"/>
              <a:gd name="connsiteX3" fmla="*/ 194146 w 2205577"/>
              <a:gd name="connsiteY3" fmla="*/ 384875 h 1851235"/>
              <a:gd name="connsiteX4" fmla="*/ 16725 w 2205577"/>
              <a:gd name="connsiteY4" fmla="*/ 753365 h 1851235"/>
              <a:gd name="connsiteX5" fmla="*/ 16725 w 2205577"/>
              <a:gd name="connsiteY5" fmla="*/ 1326571 h 1851235"/>
              <a:gd name="connsiteX6" fmla="*/ 98612 w 2205577"/>
              <a:gd name="connsiteY6" fmla="*/ 1736004 h 1851235"/>
              <a:gd name="connsiteX7" fmla="*/ 255204 w 2205577"/>
              <a:gd name="connsiteY7" fmla="*/ 1704744 h 1851235"/>
              <a:gd name="connsiteX8" fmla="*/ 783113 w 2205577"/>
              <a:gd name="connsiteY8" fmla="*/ 1772197 h 1851235"/>
              <a:gd name="connsiteX9" fmla="*/ 1449740 w 2205577"/>
              <a:gd name="connsiteY9" fmla="*/ 1845186 h 1851235"/>
              <a:gd name="connsiteX10" fmla="*/ 1934782 w 2205577"/>
              <a:gd name="connsiteY10" fmla="*/ 1603504 h 1851235"/>
              <a:gd name="connsiteX11" fmla="*/ 2200367 w 2205577"/>
              <a:gd name="connsiteY11" fmla="*/ 1012672 h 1851235"/>
              <a:gd name="connsiteX12" fmla="*/ 2104519 w 2205577"/>
              <a:gd name="connsiteY12" fmla="*/ 510385 h 1851235"/>
              <a:gd name="connsiteX13" fmla="*/ 2024063 w 2205577"/>
              <a:gd name="connsiteY13" fmla="*/ 286342 h 1851235"/>
              <a:gd name="connsiteX14" fmla="*/ 1804582 w 2205577"/>
              <a:gd name="connsiteY14" fmla="*/ 43681 h 1851235"/>
              <a:gd name="connsiteX15" fmla="*/ 1490683 w 2205577"/>
              <a:gd name="connsiteY15" fmla="*/ 16386 h 1851235"/>
              <a:gd name="connsiteX16" fmla="*/ 1395149 w 2205577"/>
              <a:gd name="connsiteY16" fmla="*/ 2738 h 1851235"/>
              <a:gd name="connsiteX0" fmla="*/ 1393731 w 2204159"/>
              <a:gd name="connsiteY0" fmla="*/ 2738 h 1851235"/>
              <a:gd name="connsiteX1" fmla="*/ 875116 w 2204159"/>
              <a:gd name="connsiteY1" fmla="*/ 70977 h 1851235"/>
              <a:gd name="connsiteX2" fmla="*/ 506626 w 2204159"/>
              <a:gd name="connsiteY2" fmla="*/ 98272 h 1851235"/>
              <a:gd name="connsiteX3" fmla="*/ 192728 w 2204159"/>
              <a:gd name="connsiteY3" fmla="*/ 384875 h 1851235"/>
              <a:gd name="connsiteX4" fmla="*/ 15307 w 2204159"/>
              <a:gd name="connsiteY4" fmla="*/ 753365 h 1851235"/>
              <a:gd name="connsiteX5" fmla="*/ 15307 w 2204159"/>
              <a:gd name="connsiteY5" fmla="*/ 1326571 h 1851235"/>
              <a:gd name="connsiteX6" fmla="*/ 67720 w 2204159"/>
              <a:gd name="connsiteY6" fmla="*/ 1402225 h 1851235"/>
              <a:gd name="connsiteX7" fmla="*/ 253786 w 2204159"/>
              <a:gd name="connsiteY7" fmla="*/ 1704744 h 1851235"/>
              <a:gd name="connsiteX8" fmla="*/ 781695 w 2204159"/>
              <a:gd name="connsiteY8" fmla="*/ 1772197 h 1851235"/>
              <a:gd name="connsiteX9" fmla="*/ 1448322 w 2204159"/>
              <a:gd name="connsiteY9" fmla="*/ 1845186 h 1851235"/>
              <a:gd name="connsiteX10" fmla="*/ 1933364 w 2204159"/>
              <a:gd name="connsiteY10" fmla="*/ 1603504 h 1851235"/>
              <a:gd name="connsiteX11" fmla="*/ 2198949 w 2204159"/>
              <a:gd name="connsiteY11" fmla="*/ 1012672 h 1851235"/>
              <a:gd name="connsiteX12" fmla="*/ 2103101 w 2204159"/>
              <a:gd name="connsiteY12" fmla="*/ 510385 h 1851235"/>
              <a:gd name="connsiteX13" fmla="*/ 2022645 w 2204159"/>
              <a:gd name="connsiteY13" fmla="*/ 286342 h 1851235"/>
              <a:gd name="connsiteX14" fmla="*/ 1803164 w 2204159"/>
              <a:gd name="connsiteY14" fmla="*/ 43681 h 1851235"/>
              <a:gd name="connsiteX15" fmla="*/ 1489265 w 2204159"/>
              <a:gd name="connsiteY15" fmla="*/ 16386 h 1851235"/>
              <a:gd name="connsiteX16" fmla="*/ 1393731 w 2204159"/>
              <a:gd name="connsiteY16" fmla="*/ 2738 h 1851235"/>
              <a:gd name="connsiteX0" fmla="*/ 1393731 w 2204159"/>
              <a:gd name="connsiteY0" fmla="*/ 2738 h 1851235"/>
              <a:gd name="connsiteX1" fmla="*/ 875116 w 2204159"/>
              <a:gd name="connsiteY1" fmla="*/ 70977 h 1851235"/>
              <a:gd name="connsiteX2" fmla="*/ 506626 w 2204159"/>
              <a:gd name="connsiteY2" fmla="*/ 98272 h 1851235"/>
              <a:gd name="connsiteX3" fmla="*/ 192728 w 2204159"/>
              <a:gd name="connsiteY3" fmla="*/ 384875 h 1851235"/>
              <a:gd name="connsiteX4" fmla="*/ 15307 w 2204159"/>
              <a:gd name="connsiteY4" fmla="*/ 753365 h 1851235"/>
              <a:gd name="connsiteX5" fmla="*/ 15307 w 2204159"/>
              <a:gd name="connsiteY5" fmla="*/ 1326571 h 1851235"/>
              <a:gd name="connsiteX6" fmla="*/ 67720 w 2204159"/>
              <a:gd name="connsiteY6" fmla="*/ 1402225 h 1851235"/>
              <a:gd name="connsiteX7" fmla="*/ 253786 w 2204159"/>
              <a:gd name="connsiteY7" fmla="*/ 1704744 h 1851235"/>
              <a:gd name="connsiteX8" fmla="*/ 781695 w 2204159"/>
              <a:gd name="connsiteY8" fmla="*/ 1772197 h 1851235"/>
              <a:gd name="connsiteX9" fmla="*/ 1448322 w 2204159"/>
              <a:gd name="connsiteY9" fmla="*/ 1845186 h 1851235"/>
              <a:gd name="connsiteX10" fmla="*/ 1933364 w 2204159"/>
              <a:gd name="connsiteY10" fmla="*/ 1603504 h 1851235"/>
              <a:gd name="connsiteX11" fmla="*/ 2198949 w 2204159"/>
              <a:gd name="connsiteY11" fmla="*/ 1012672 h 1851235"/>
              <a:gd name="connsiteX12" fmla="*/ 2103101 w 2204159"/>
              <a:gd name="connsiteY12" fmla="*/ 510385 h 1851235"/>
              <a:gd name="connsiteX13" fmla="*/ 2022645 w 2204159"/>
              <a:gd name="connsiteY13" fmla="*/ 286342 h 1851235"/>
              <a:gd name="connsiteX14" fmla="*/ 1803164 w 2204159"/>
              <a:gd name="connsiteY14" fmla="*/ 43681 h 1851235"/>
              <a:gd name="connsiteX15" fmla="*/ 1489265 w 2204159"/>
              <a:gd name="connsiteY15" fmla="*/ 16386 h 1851235"/>
              <a:gd name="connsiteX16" fmla="*/ 1393731 w 2204159"/>
              <a:gd name="connsiteY16" fmla="*/ 2738 h 1851235"/>
              <a:gd name="connsiteX0" fmla="*/ 1403964 w 2214392"/>
              <a:gd name="connsiteY0" fmla="*/ 2738 h 1851235"/>
              <a:gd name="connsiteX1" fmla="*/ 885349 w 2214392"/>
              <a:gd name="connsiteY1" fmla="*/ 70977 h 1851235"/>
              <a:gd name="connsiteX2" fmla="*/ 516859 w 2214392"/>
              <a:gd name="connsiteY2" fmla="*/ 98272 h 1851235"/>
              <a:gd name="connsiteX3" fmla="*/ 202961 w 2214392"/>
              <a:gd name="connsiteY3" fmla="*/ 384875 h 1851235"/>
              <a:gd name="connsiteX4" fmla="*/ 25540 w 2214392"/>
              <a:gd name="connsiteY4" fmla="*/ 753365 h 1851235"/>
              <a:gd name="connsiteX5" fmla="*/ 6506 w 2214392"/>
              <a:gd name="connsiteY5" fmla="*/ 1061506 h 1851235"/>
              <a:gd name="connsiteX6" fmla="*/ 77953 w 2214392"/>
              <a:gd name="connsiteY6" fmla="*/ 1402225 h 1851235"/>
              <a:gd name="connsiteX7" fmla="*/ 264019 w 2214392"/>
              <a:gd name="connsiteY7" fmla="*/ 1704744 h 1851235"/>
              <a:gd name="connsiteX8" fmla="*/ 791928 w 2214392"/>
              <a:gd name="connsiteY8" fmla="*/ 1772197 h 1851235"/>
              <a:gd name="connsiteX9" fmla="*/ 1458555 w 2214392"/>
              <a:gd name="connsiteY9" fmla="*/ 1845186 h 1851235"/>
              <a:gd name="connsiteX10" fmla="*/ 1943597 w 2214392"/>
              <a:gd name="connsiteY10" fmla="*/ 1603504 h 1851235"/>
              <a:gd name="connsiteX11" fmla="*/ 2209182 w 2214392"/>
              <a:gd name="connsiteY11" fmla="*/ 1012672 h 1851235"/>
              <a:gd name="connsiteX12" fmla="*/ 2113334 w 2214392"/>
              <a:gd name="connsiteY12" fmla="*/ 510385 h 1851235"/>
              <a:gd name="connsiteX13" fmla="*/ 2032878 w 2214392"/>
              <a:gd name="connsiteY13" fmla="*/ 286342 h 1851235"/>
              <a:gd name="connsiteX14" fmla="*/ 1813397 w 2214392"/>
              <a:gd name="connsiteY14" fmla="*/ 43681 h 1851235"/>
              <a:gd name="connsiteX15" fmla="*/ 1499498 w 2214392"/>
              <a:gd name="connsiteY15" fmla="*/ 16386 h 1851235"/>
              <a:gd name="connsiteX16" fmla="*/ 1403964 w 2214392"/>
              <a:gd name="connsiteY16" fmla="*/ 2738 h 1851235"/>
              <a:gd name="connsiteX0" fmla="*/ 1403964 w 2214392"/>
              <a:gd name="connsiteY0" fmla="*/ 2738 h 1857048"/>
              <a:gd name="connsiteX1" fmla="*/ 885349 w 2214392"/>
              <a:gd name="connsiteY1" fmla="*/ 70977 h 1857048"/>
              <a:gd name="connsiteX2" fmla="*/ 516859 w 2214392"/>
              <a:gd name="connsiteY2" fmla="*/ 98272 h 1857048"/>
              <a:gd name="connsiteX3" fmla="*/ 202961 w 2214392"/>
              <a:gd name="connsiteY3" fmla="*/ 384875 h 1857048"/>
              <a:gd name="connsiteX4" fmla="*/ 25540 w 2214392"/>
              <a:gd name="connsiteY4" fmla="*/ 753365 h 1857048"/>
              <a:gd name="connsiteX5" fmla="*/ 6506 w 2214392"/>
              <a:gd name="connsiteY5" fmla="*/ 1061506 h 1857048"/>
              <a:gd name="connsiteX6" fmla="*/ 77953 w 2214392"/>
              <a:gd name="connsiteY6" fmla="*/ 1402225 h 1857048"/>
              <a:gd name="connsiteX7" fmla="*/ 264019 w 2214392"/>
              <a:gd name="connsiteY7" fmla="*/ 1704744 h 1857048"/>
              <a:gd name="connsiteX8" fmla="*/ 791928 w 2214392"/>
              <a:gd name="connsiteY8" fmla="*/ 1772197 h 1857048"/>
              <a:gd name="connsiteX9" fmla="*/ 1041946 w 2214392"/>
              <a:gd name="connsiteY9" fmla="*/ 1814939 h 1857048"/>
              <a:gd name="connsiteX10" fmla="*/ 1458555 w 2214392"/>
              <a:gd name="connsiteY10" fmla="*/ 1845186 h 1857048"/>
              <a:gd name="connsiteX11" fmla="*/ 1943597 w 2214392"/>
              <a:gd name="connsiteY11" fmla="*/ 1603504 h 1857048"/>
              <a:gd name="connsiteX12" fmla="*/ 2209182 w 2214392"/>
              <a:gd name="connsiteY12" fmla="*/ 1012672 h 1857048"/>
              <a:gd name="connsiteX13" fmla="*/ 2113334 w 2214392"/>
              <a:gd name="connsiteY13" fmla="*/ 510385 h 1857048"/>
              <a:gd name="connsiteX14" fmla="*/ 2032878 w 2214392"/>
              <a:gd name="connsiteY14" fmla="*/ 286342 h 1857048"/>
              <a:gd name="connsiteX15" fmla="*/ 1813397 w 2214392"/>
              <a:gd name="connsiteY15" fmla="*/ 43681 h 1857048"/>
              <a:gd name="connsiteX16" fmla="*/ 1499498 w 2214392"/>
              <a:gd name="connsiteY16" fmla="*/ 16386 h 1857048"/>
              <a:gd name="connsiteX17" fmla="*/ 1403964 w 2214392"/>
              <a:gd name="connsiteY17" fmla="*/ 2738 h 1857048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791928 w 2214392"/>
              <a:gd name="connsiteY8" fmla="*/ 1772197 h 1945896"/>
              <a:gd name="connsiteX9" fmla="*/ 1045625 w 2214392"/>
              <a:gd name="connsiteY9" fmla="*/ 1944176 h 1945896"/>
              <a:gd name="connsiteX10" fmla="*/ 1458555 w 2214392"/>
              <a:gd name="connsiteY10" fmla="*/ 1845186 h 1945896"/>
              <a:gd name="connsiteX11" fmla="*/ 1943597 w 2214392"/>
              <a:gd name="connsiteY11" fmla="*/ 1603504 h 1945896"/>
              <a:gd name="connsiteX12" fmla="*/ 2209182 w 2214392"/>
              <a:gd name="connsiteY12" fmla="*/ 1012672 h 1945896"/>
              <a:gd name="connsiteX13" fmla="*/ 2113334 w 2214392"/>
              <a:gd name="connsiteY13" fmla="*/ 510385 h 1945896"/>
              <a:gd name="connsiteX14" fmla="*/ 2032878 w 2214392"/>
              <a:gd name="connsiteY14" fmla="*/ 286342 h 1945896"/>
              <a:gd name="connsiteX15" fmla="*/ 1813397 w 2214392"/>
              <a:gd name="connsiteY15" fmla="*/ 43681 h 1945896"/>
              <a:gd name="connsiteX16" fmla="*/ 1499498 w 2214392"/>
              <a:gd name="connsiteY16" fmla="*/ 16386 h 1945896"/>
              <a:gd name="connsiteX17" fmla="*/ 1403964 w 2214392"/>
              <a:gd name="connsiteY17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647267 w 2214392"/>
              <a:gd name="connsiteY8" fmla="*/ 708095 h 1945896"/>
              <a:gd name="connsiteX9" fmla="*/ 1045625 w 2214392"/>
              <a:gd name="connsiteY9" fmla="*/ 1944176 h 1945896"/>
              <a:gd name="connsiteX10" fmla="*/ 1458555 w 2214392"/>
              <a:gd name="connsiteY10" fmla="*/ 1845186 h 1945896"/>
              <a:gd name="connsiteX11" fmla="*/ 1943597 w 2214392"/>
              <a:gd name="connsiteY11" fmla="*/ 1603504 h 1945896"/>
              <a:gd name="connsiteX12" fmla="*/ 2209182 w 2214392"/>
              <a:gd name="connsiteY12" fmla="*/ 1012672 h 1945896"/>
              <a:gd name="connsiteX13" fmla="*/ 2113334 w 2214392"/>
              <a:gd name="connsiteY13" fmla="*/ 510385 h 1945896"/>
              <a:gd name="connsiteX14" fmla="*/ 2032878 w 2214392"/>
              <a:gd name="connsiteY14" fmla="*/ 286342 h 1945896"/>
              <a:gd name="connsiteX15" fmla="*/ 1813397 w 2214392"/>
              <a:gd name="connsiteY15" fmla="*/ 43681 h 1945896"/>
              <a:gd name="connsiteX16" fmla="*/ 1499498 w 2214392"/>
              <a:gd name="connsiteY16" fmla="*/ 16386 h 1945896"/>
              <a:gd name="connsiteX17" fmla="*/ 1403964 w 2214392"/>
              <a:gd name="connsiteY17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399156 w 2214392"/>
              <a:gd name="connsiteY8" fmla="*/ 1285755 h 1945896"/>
              <a:gd name="connsiteX9" fmla="*/ 647267 w 2214392"/>
              <a:gd name="connsiteY9" fmla="*/ 708095 h 1945896"/>
              <a:gd name="connsiteX10" fmla="*/ 1045625 w 2214392"/>
              <a:gd name="connsiteY10" fmla="*/ 1944176 h 1945896"/>
              <a:gd name="connsiteX11" fmla="*/ 1458555 w 2214392"/>
              <a:gd name="connsiteY11" fmla="*/ 1845186 h 1945896"/>
              <a:gd name="connsiteX12" fmla="*/ 1943597 w 2214392"/>
              <a:gd name="connsiteY12" fmla="*/ 1603504 h 1945896"/>
              <a:gd name="connsiteX13" fmla="*/ 2209182 w 2214392"/>
              <a:gd name="connsiteY13" fmla="*/ 1012672 h 1945896"/>
              <a:gd name="connsiteX14" fmla="*/ 2113334 w 2214392"/>
              <a:gd name="connsiteY14" fmla="*/ 510385 h 1945896"/>
              <a:gd name="connsiteX15" fmla="*/ 2032878 w 2214392"/>
              <a:gd name="connsiteY15" fmla="*/ 286342 h 1945896"/>
              <a:gd name="connsiteX16" fmla="*/ 1813397 w 2214392"/>
              <a:gd name="connsiteY16" fmla="*/ 43681 h 1945896"/>
              <a:gd name="connsiteX17" fmla="*/ 1499498 w 2214392"/>
              <a:gd name="connsiteY17" fmla="*/ 16386 h 1945896"/>
              <a:gd name="connsiteX18" fmla="*/ 1403964 w 2214392"/>
              <a:gd name="connsiteY18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215029 w 2214392"/>
              <a:gd name="connsiteY8" fmla="*/ 1084986 h 1945896"/>
              <a:gd name="connsiteX9" fmla="*/ 647267 w 2214392"/>
              <a:gd name="connsiteY9" fmla="*/ 708095 h 1945896"/>
              <a:gd name="connsiteX10" fmla="*/ 1045625 w 2214392"/>
              <a:gd name="connsiteY10" fmla="*/ 1944176 h 1945896"/>
              <a:gd name="connsiteX11" fmla="*/ 1458555 w 2214392"/>
              <a:gd name="connsiteY11" fmla="*/ 1845186 h 1945896"/>
              <a:gd name="connsiteX12" fmla="*/ 1943597 w 2214392"/>
              <a:gd name="connsiteY12" fmla="*/ 1603504 h 1945896"/>
              <a:gd name="connsiteX13" fmla="*/ 2209182 w 2214392"/>
              <a:gd name="connsiteY13" fmla="*/ 1012672 h 1945896"/>
              <a:gd name="connsiteX14" fmla="*/ 2113334 w 2214392"/>
              <a:gd name="connsiteY14" fmla="*/ 510385 h 1945896"/>
              <a:gd name="connsiteX15" fmla="*/ 2032878 w 2214392"/>
              <a:gd name="connsiteY15" fmla="*/ 286342 h 1945896"/>
              <a:gd name="connsiteX16" fmla="*/ 1813397 w 2214392"/>
              <a:gd name="connsiteY16" fmla="*/ 43681 h 1945896"/>
              <a:gd name="connsiteX17" fmla="*/ 1499498 w 2214392"/>
              <a:gd name="connsiteY17" fmla="*/ 16386 h 1945896"/>
              <a:gd name="connsiteX18" fmla="*/ 1403964 w 2214392"/>
              <a:gd name="connsiteY18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215029 w 2214392"/>
              <a:gd name="connsiteY8" fmla="*/ 1084986 h 1945896"/>
              <a:gd name="connsiteX9" fmla="*/ 413831 w 2214392"/>
              <a:gd name="connsiteY9" fmla="*/ 772515 h 1945896"/>
              <a:gd name="connsiteX10" fmla="*/ 647267 w 2214392"/>
              <a:gd name="connsiteY10" fmla="*/ 708095 h 1945896"/>
              <a:gd name="connsiteX11" fmla="*/ 1045625 w 2214392"/>
              <a:gd name="connsiteY11" fmla="*/ 1944176 h 1945896"/>
              <a:gd name="connsiteX12" fmla="*/ 1458555 w 2214392"/>
              <a:gd name="connsiteY12" fmla="*/ 1845186 h 1945896"/>
              <a:gd name="connsiteX13" fmla="*/ 1943597 w 2214392"/>
              <a:gd name="connsiteY13" fmla="*/ 1603504 h 1945896"/>
              <a:gd name="connsiteX14" fmla="*/ 2209182 w 2214392"/>
              <a:gd name="connsiteY14" fmla="*/ 1012672 h 1945896"/>
              <a:gd name="connsiteX15" fmla="*/ 2113334 w 2214392"/>
              <a:gd name="connsiteY15" fmla="*/ 510385 h 1945896"/>
              <a:gd name="connsiteX16" fmla="*/ 2032878 w 2214392"/>
              <a:gd name="connsiteY16" fmla="*/ 286342 h 1945896"/>
              <a:gd name="connsiteX17" fmla="*/ 1813397 w 2214392"/>
              <a:gd name="connsiteY17" fmla="*/ 43681 h 1945896"/>
              <a:gd name="connsiteX18" fmla="*/ 1499498 w 2214392"/>
              <a:gd name="connsiteY18" fmla="*/ 16386 h 1945896"/>
              <a:gd name="connsiteX19" fmla="*/ 1403964 w 2214392"/>
              <a:gd name="connsiteY19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215029 w 2214392"/>
              <a:gd name="connsiteY8" fmla="*/ 1084986 h 1945896"/>
              <a:gd name="connsiteX9" fmla="*/ 413831 w 2214392"/>
              <a:gd name="connsiteY9" fmla="*/ 772515 h 1945896"/>
              <a:gd name="connsiteX10" fmla="*/ 647267 w 2214392"/>
              <a:gd name="connsiteY10" fmla="*/ 708095 h 1945896"/>
              <a:gd name="connsiteX11" fmla="*/ 1045625 w 2214392"/>
              <a:gd name="connsiteY11" fmla="*/ 1944176 h 1945896"/>
              <a:gd name="connsiteX12" fmla="*/ 1458555 w 2214392"/>
              <a:gd name="connsiteY12" fmla="*/ 1845186 h 1945896"/>
              <a:gd name="connsiteX13" fmla="*/ 1943597 w 2214392"/>
              <a:gd name="connsiteY13" fmla="*/ 1603504 h 1945896"/>
              <a:gd name="connsiteX14" fmla="*/ 2209182 w 2214392"/>
              <a:gd name="connsiteY14" fmla="*/ 1012672 h 1945896"/>
              <a:gd name="connsiteX15" fmla="*/ 2113334 w 2214392"/>
              <a:gd name="connsiteY15" fmla="*/ 510385 h 1945896"/>
              <a:gd name="connsiteX16" fmla="*/ 2032878 w 2214392"/>
              <a:gd name="connsiteY16" fmla="*/ 286342 h 1945896"/>
              <a:gd name="connsiteX17" fmla="*/ 1813397 w 2214392"/>
              <a:gd name="connsiteY17" fmla="*/ 43681 h 1945896"/>
              <a:gd name="connsiteX18" fmla="*/ 1499498 w 2214392"/>
              <a:gd name="connsiteY18" fmla="*/ 16386 h 1945896"/>
              <a:gd name="connsiteX19" fmla="*/ 1403964 w 2214392"/>
              <a:gd name="connsiteY19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215029 w 2214392"/>
              <a:gd name="connsiteY8" fmla="*/ 1084986 h 1945896"/>
              <a:gd name="connsiteX9" fmla="*/ 313578 w 2214392"/>
              <a:gd name="connsiteY9" fmla="*/ 903669 h 1945896"/>
              <a:gd name="connsiteX10" fmla="*/ 647267 w 2214392"/>
              <a:gd name="connsiteY10" fmla="*/ 708095 h 1945896"/>
              <a:gd name="connsiteX11" fmla="*/ 1045625 w 2214392"/>
              <a:gd name="connsiteY11" fmla="*/ 1944176 h 1945896"/>
              <a:gd name="connsiteX12" fmla="*/ 1458555 w 2214392"/>
              <a:gd name="connsiteY12" fmla="*/ 1845186 h 1945896"/>
              <a:gd name="connsiteX13" fmla="*/ 1943597 w 2214392"/>
              <a:gd name="connsiteY13" fmla="*/ 1603504 h 1945896"/>
              <a:gd name="connsiteX14" fmla="*/ 2209182 w 2214392"/>
              <a:gd name="connsiteY14" fmla="*/ 1012672 h 1945896"/>
              <a:gd name="connsiteX15" fmla="*/ 2113334 w 2214392"/>
              <a:gd name="connsiteY15" fmla="*/ 510385 h 1945896"/>
              <a:gd name="connsiteX16" fmla="*/ 2032878 w 2214392"/>
              <a:gd name="connsiteY16" fmla="*/ 286342 h 1945896"/>
              <a:gd name="connsiteX17" fmla="*/ 1813397 w 2214392"/>
              <a:gd name="connsiteY17" fmla="*/ 43681 h 1945896"/>
              <a:gd name="connsiteX18" fmla="*/ 1499498 w 2214392"/>
              <a:gd name="connsiteY18" fmla="*/ 16386 h 1945896"/>
              <a:gd name="connsiteX19" fmla="*/ 1403964 w 2214392"/>
              <a:gd name="connsiteY19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215029 w 2214392"/>
              <a:gd name="connsiteY8" fmla="*/ 1084986 h 1945896"/>
              <a:gd name="connsiteX9" fmla="*/ 313578 w 2214392"/>
              <a:gd name="connsiteY9" fmla="*/ 903669 h 1945896"/>
              <a:gd name="connsiteX10" fmla="*/ 839121 w 2214392"/>
              <a:gd name="connsiteY10" fmla="*/ 757300 h 1945896"/>
              <a:gd name="connsiteX11" fmla="*/ 1045625 w 2214392"/>
              <a:gd name="connsiteY11" fmla="*/ 1944176 h 1945896"/>
              <a:gd name="connsiteX12" fmla="*/ 1458555 w 2214392"/>
              <a:gd name="connsiteY12" fmla="*/ 1845186 h 1945896"/>
              <a:gd name="connsiteX13" fmla="*/ 1943597 w 2214392"/>
              <a:gd name="connsiteY13" fmla="*/ 1603504 h 1945896"/>
              <a:gd name="connsiteX14" fmla="*/ 2209182 w 2214392"/>
              <a:gd name="connsiteY14" fmla="*/ 1012672 h 1945896"/>
              <a:gd name="connsiteX15" fmla="*/ 2113334 w 2214392"/>
              <a:gd name="connsiteY15" fmla="*/ 510385 h 1945896"/>
              <a:gd name="connsiteX16" fmla="*/ 2032878 w 2214392"/>
              <a:gd name="connsiteY16" fmla="*/ 286342 h 1945896"/>
              <a:gd name="connsiteX17" fmla="*/ 1813397 w 2214392"/>
              <a:gd name="connsiteY17" fmla="*/ 43681 h 1945896"/>
              <a:gd name="connsiteX18" fmla="*/ 1499498 w 2214392"/>
              <a:gd name="connsiteY18" fmla="*/ 16386 h 1945896"/>
              <a:gd name="connsiteX19" fmla="*/ 1403964 w 2214392"/>
              <a:gd name="connsiteY19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215029 w 2214392"/>
              <a:gd name="connsiteY8" fmla="*/ 1084986 h 1945896"/>
              <a:gd name="connsiteX9" fmla="*/ 313578 w 2214392"/>
              <a:gd name="connsiteY9" fmla="*/ 903669 h 1945896"/>
              <a:gd name="connsiteX10" fmla="*/ 427489 w 2214392"/>
              <a:gd name="connsiteY10" fmla="*/ 858184 h 1945896"/>
              <a:gd name="connsiteX11" fmla="*/ 839121 w 2214392"/>
              <a:gd name="connsiteY11" fmla="*/ 757300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215029 w 2214392"/>
              <a:gd name="connsiteY8" fmla="*/ 1084986 h 1945896"/>
              <a:gd name="connsiteX9" fmla="*/ 313578 w 2214392"/>
              <a:gd name="connsiteY9" fmla="*/ 903669 h 1945896"/>
              <a:gd name="connsiteX10" fmla="*/ 427489 w 2214392"/>
              <a:gd name="connsiteY10" fmla="*/ 858184 h 1945896"/>
              <a:gd name="connsiteX11" fmla="*/ 839121 w 2214392"/>
              <a:gd name="connsiteY11" fmla="*/ 757300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215029 w 2214392"/>
              <a:gd name="connsiteY8" fmla="*/ 1084986 h 1945896"/>
              <a:gd name="connsiteX9" fmla="*/ 313578 w 2214392"/>
              <a:gd name="connsiteY9" fmla="*/ 903669 h 1945896"/>
              <a:gd name="connsiteX10" fmla="*/ 426568 w 2214392"/>
              <a:gd name="connsiteY10" fmla="*/ 825874 h 1945896"/>
              <a:gd name="connsiteX11" fmla="*/ 839121 w 2214392"/>
              <a:gd name="connsiteY11" fmla="*/ 757300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215029 w 2214392"/>
              <a:gd name="connsiteY8" fmla="*/ 1084986 h 1945896"/>
              <a:gd name="connsiteX9" fmla="*/ 313578 w 2214392"/>
              <a:gd name="connsiteY9" fmla="*/ 903669 h 1945896"/>
              <a:gd name="connsiteX10" fmla="*/ 426568 w 2214392"/>
              <a:gd name="connsiteY10" fmla="*/ 825874 h 1945896"/>
              <a:gd name="connsiteX11" fmla="*/ 839121 w 2214392"/>
              <a:gd name="connsiteY11" fmla="*/ 757300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578 w 2214392"/>
              <a:gd name="connsiteY9" fmla="*/ 903669 h 1945896"/>
              <a:gd name="connsiteX10" fmla="*/ 426568 w 2214392"/>
              <a:gd name="connsiteY10" fmla="*/ 825874 h 1945896"/>
              <a:gd name="connsiteX11" fmla="*/ 839121 w 2214392"/>
              <a:gd name="connsiteY11" fmla="*/ 757300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072 w 2214392"/>
              <a:gd name="connsiteY9" fmla="*/ 914738 h 1945896"/>
              <a:gd name="connsiteX10" fmla="*/ 426568 w 2214392"/>
              <a:gd name="connsiteY10" fmla="*/ 825874 h 1945896"/>
              <a:gd name="connsiteX11" fmla="*/ 839121 w 2214392"/>
              <a:gd name="connsiteY11" fmla="*/ 757300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072 w 2214392"/>
              <a:gd name="connsiteY9" fmla="*/ 914738 h 1945896"/>
              <a:gd name="connsiteX10" fmla="*/ 430018 w 2214392"/>
              <a:gd name="connsiteY10" fmla="*/ 802843 h 1945896"/>
              <a:gd name="connsiteX11" fmla="*/ 839121 w 2214392"/>
              <a:gd name="connsiteY11" fmla="*/ 757300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072 w 2214392"/>
              <a:gd name="connsiteY9" fmla="*/ 914738 h 1945896"/>
              <a:gd name="connsiteX10" fmla="*/ 430018 w 2214392"/>
              <a:gd name="connsiteY10" fmla="*/ 802843 h 1945896"/>
              <a:gd name="connsiteX11" fmla="*/ 839121 w 2214392"/>
              <a:gd name="connsiteY11" fmla="*/ 757300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072 w 2214392"/>
              <a:gd name="connsiteY9" fmla="*/ 914738 h 1945896"/>
              <a:gd name="connsiteX10" fmla="*/ 430018 w 2214392"/>
              <a:gd name="connsiteY10" fmla="*/ 802843 h 1945896"/>
              <a:gd name="connsiteX11" fmla="*/ 863400 w 2214392"/>
              <a:gd name="connsiteY11" fmla="*/ 802789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072 w 2214392"/>
              <a:gd name="connsiteY9" fmla="*/ 914738 h 1945896"/>
              <a:gd name="connsiteX10" fmla="*/ 430018 w 2214392"/>
              <a:gd name="connsiteY10" fmla="*/ 802843 h 1945896"/>
              <a:gd name="connsiteX11" fmla="*/ 863400 w 2214392"/>
              <a:gd name="connsiteY11" fmla="*/ 802789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072 w 2214392"/>
              <a:gd name="connsiteY9" fmla="*/ 914738 h 1945896"/>
              <a:gd name="connsiteX10" fmla="*/ 430018 w 2214392"/>
              <a:gd name="connsiteY10" fmla="*/ 802843 h 1945896"/>
              <a:gd name="connsiteX11" fmla="*/ 821553 w 2214392"/>
              <a:gd name="connsiteY11" fmla="*/ 774638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072 w 2214392"/>
              <a:gd name="connsiteY9" fmla="*/ 914738 h 1945896"/>
              <a:gd name="connsiteX10" fmla="*/ 430018 w 2214392"/>
              <a:gd name="connsiteY10" fmla="*/ 802843 h 1945896"/>
              <a:gd name="connsiteX11" fmla="*/ 843764 w 2214392"/>
              <a:gd name="connsiteY11" fmla="*/ 795495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072 w 2214392"/>
              <a:gd name="connsiteY9" fmla="*/ 914738 h 1945896"/>
              <a:gd name="connsiteX10" fmla="*/ 430018 w 2214392"/>
              <a:gd name="connsiteY10" fmla="*/ 802843 h 1945896"/>
              <a:gd name="connsiteX11" fmla="*/ 843764 w 2214392"/>
              <a:gd name="connsiteY11" fmla="*/ 795495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072 w 2214392"/>
              <a:gd name="connsiteY9" fmla="*/ 914738 h 1945896"/>
              <a:gd name="connsiteX10" fmla="*/ 430018 w 2214392"/>
              <a:gd name="connsiteY10" fmla="*/ 802843 h 1945896"/>
              <a:gd name="connsiteX11" fmla="*/ 826060 w 2214392"/>
              <a:gd name="connsiteY11" fmla="*/ 798374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072 w 2214392"/>
              <a:gd name="connsiteY9" fmla="*/ 914738 h 1945896"/>
              <a:gd name="connsiteX10" fmla="*/ 512105 w 2214392"/>
              <a:gd name="connsiteY10" fmla="*/ 754541 h 1945896"/>
              <a:gd name="connsiteX11" fmla="*/ 826060 w 2214392"/>
              <a:gd name="connsiteY11" fmla="*/ 798374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072 w 2214392"/>
              <a:gd name="connsiteY9" fmla="*/ 914738 h 1945896"/>
              <a:gd name="connsiteX10" fmla="*/ 512105 w 2214392"/>
              <a:gd name="connsiteY10" fmla="*/ 754541 h 1945896"/>
              <a:gd name="connsiteX11" fmla="*/ 826060 w 2214392"/>
              <a:gd name="connsiteY11" fmla="*/ 798374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45896"/>
              <a:gd name="connsiteX1" fmla="*/ 885349 w 2214392"/>
              <a:gd name="connsiteY1" fmla="*/ 70977 h 1945896"/>
              <a:gd name="connsiteX2" fmla="*/ 516859 w 2214392"/>
              <a:gd name="connsiteY2" fmla="*/ 98272 h 1945896"/>
              <a:gd name="connsiteX3" fmla="*/ 202961 w 2214392"/>
              <a:gd name="connsiteY3" fmla="*/ 384875 h 1945896"/>
              <a:gd name="connsiteX4" fmla="*/ 25540 w 2214392"/>
              <a:gd name="connsiteY4" fmla="*/ 753365 h 1945896"/>
              <a:gd name="connsiteX5" fmla="*/ 6506 w 2214392"/>
              <a:gd name="connsiteY5" fmla="*/ 1061506 h 1945896"/>
              <a:gd name="connsiteX6" fmla="*/ 77953 w 2214392"/>
              <a:gd name="connsiteY6" fmla="*/ 1402225 h 1945896"/>
              <a:gd name="connsiteX7" fmla="*/ 264019 w 2214392"/>
              <a:gd name="connsiteY7" fmla="*/ 1704744 h 1945896"/>
              <a:gd name="connsiteX8" fmla="*/ 157268 w 2214392"/>
              <a:gd name="connsiteY8" fmla="*/ 1247684 h 1945896"/>
              <a:gd name="connsiteX9" fmla="*/ 313072 w 2214392"/>
              <a:gd name="connsiteY9" fmla="*/ 914738 h 1945896"/>
              <a:gd name="connsiteX10" fmla="*/ 512105 w 2214392"/>
              <a:gd name="connsiteY10" fmla="*/ 754541 h 1945896"/>
              <a:gd name="connsiteX11" fmla="*/ 875356 w 2214392"/>
              <a:gd name="connsiteY11" fmla="*/ 838296 h 1945896"/>
              <a:gd name="connsiteX12" fmla="*/ 1045625 w 2214392"/>
              <a:gd name="connsiteY12" fmla="*/ 1944176 h 1945896"/>
              <a:gd name="connsiteX13" fmla="*/ 1458555 w 2214392"/>
              <a:gd name="connsiteY13" fmla="*/ 1845186 h 1945896"/>
              <a:gd name="connsiteX14" fmla="*/ 1943597 w 2214392"/>
              <a:gd name="connsiteY14" fmla="*/ 1603504 h 1945896"/>
              <a:gd name="connsiteX15" fmla="*/ 2209182 w 2214392"/>
              <a:gd name="connsiteY15" fmla="*/ 1012672 h 1945896"/>
              <a:gd name="connsiteX16" fmla="*/ 2113334 w 2214392"/>
              <a:gd name="connsiteY16" fmla="*/ 510385 h 1945896"/>
              <a:gd name="connsiteX17" fmla="*/ 2032878 w 2214392"/>
              <a:gd name="connsiteY17" fmla="*/ 286342 h 1945896"/>
              <a:gd name="connsiteX18" fmla="*/ 1813397 w 2214392"/>
              <a:gd name="connsiteY18" fmla="*/ 43681 h 1945896"/>
              <a:gd name="connsiteX19" fmla="*/ 1499498 w 2214392"/>
              <a:gd name="connsiteY19" fmla="*/ 16386 h 1945896"/>
              <a:gd name="connsiteX20" fmla="*/ 1403964 w 2214392"/>
              <a:gd name="connsiteY20" fmla="*/ 2738 h 1945896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75356 w 2214392"/>
              <a:gd name="connsiteY11" fmla="*/ 838296 h 1996974"/>
              <a:gd name="connsiteX12" fmla="*/ 906296 w 2214392"/>
              <a:gd name="connsiteY12" fmla="*/ 990567 h 1996974"/>
              <a:gd name="connsiteX13" fmla="*/ 1045625 w 2214392"/>
              <a:gd name="connsiteY13" fmla="*/ 1944176 h 1996974"/>
              <a:gd name="connsiteX14" fmla="*/ 1458555 w 2214392"/>
              <a:gd name="connsiteY14" fmla="*/ 1845186 h 1996974"/>
              <a:gd name="connsiteX15" fmla="*/ 1943597 w 2214392"/>
              <a:gd name="connsiteY15" fmla="*/ 1603504 h 1996974"/>
              <a:gd name="connsiteX16" fmla="*/ 2209182 w 2214392"/>
              <a:gd name="connsiteY16" fmla="*/ 1012672 h 1996974"/>
              <a:gd name="connsiteX17" fmla="*/ 2113334 w 2214392"/>
              <a:gd name="connsiteY17" fmla="*/ 510385 h 1996974"/>
              <a:gd name="connsiteX18" fmla="*/ 2032878 w 2214392"/>
              <a:gd name="connsiteY18" fmla="*/ 286342 h 1996974"/>
              <a:gd name="connsiteX19" fmla="*/ 1813397 w 2214392"/>
              <a:gd name="connsiteY19" fmla="*/ 43681 h 1996974"/>
              <a:gd name="connsiteX20" fmla="*/ 1499498 w 2214392"/>
              <a:gd name="connsiteY20" fmla="*/ 16386 h 1996974"/>
              <a:gd name="connsiteX21" fmla="*/ 1403964 w 2214392"/>
              <a:gd name="connsiteY21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37372 w 2214392"/>
              <a:gd name="connsiteY11" fmla="*/ 830489 h 1996974"/>
              <a:gd name="connsiteX12" fmla="*/ 906296 w 2214392"/>
              <a:gd name="connsiteY12" fmla="*/ 990567 h 1996974"/>
              <a:gd name="connsiteX13" fmla="*/ 1045625 w 2214392"/>
              <a:gd name="connsiteY13" fmla="*/ 1944176 h 1996974"/>
              <a:gd name="connsiteX14" fmla="*/ 1458555 w 2214392"/>
              <a:gd name="connsiteY14" fmla="*/ 1845186 h 1996974"/>
              <a:gd name="connsiteX15" fmla="*/ 1943597 w 2214392"/>
              <a:gd name="connsiteY15" fmla="*/ 1603504 h 1996974"/>
              <a:gd name="connsiteX16" fmla="*/ 2209182 w 2214392"/>
              <a:gd name="connsiteY16" fmla="*/ 1012672 h 1996974"/>
              <a:gd name="connsiteX17" fmla="*/ 2113334 w 2214392"/>
              <a:gd name="connsiteY17" fmla="*/ 510385 h 1996974"/>
              <a:gd name="connsiteX18" fmla="*/ 2032878 w 2214392"/>
              <a:gd name="connsiteY18" fmla="*/ 286342 h 1996974"/>
              <a:gd name="connsiteX19" fmla="*/ 1813397 w 2214392"/>
              <a:gd name="connsiteY19" fmla="*/ 43681 h 1996974"/>
              <a:gd name="connsiteX20" fmla="*/ 1499498 w 2214392"/>
              <a:gd name="connsiteY20" fmla="*/ 16386 h 1996974"/>
              <a:gd name="connsiteX21" fmla="*/ 1403964 w 2214392"/>
              <a:gd name="connsiteY21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72137 w 2214392"/>
              <a:gd name="connsiteY11" fmla="*/ 821342 h 1996974"/>
              <a:gd name="connsiteX12" fmla="*/ 906296 w 2214392"/>
              <a:gd name="connsiteY12" fmla="*/ 990567 h 1996974"/>
              <a:gd name="connsiteX13" fmla="*/ 1045625 w 2214392"/>
              <a:gd name="connsiteY13" fmla="*/ 1944176 h 1996974"/>
              <a:gd name="connsiteX14" fmla="*/ 1458555 w 2214392"/>
              <a:gd name="connsiteY14" fmla="*/ 1845186 h 1996974"/>
              <a:gd name="connsiteX15" fmla="*/ 1943597 w 2214392"/>
              <a:gd name="connsiteY15" fmla="*/ 1603504 h 1996974"/>
              <a:gd name="connsiteX16" fmla="*/ 2209182 w 2214392"/>
              <a:gd name="connsiteY16" fmla="*/ 1012672 h 1996974"/>
              <a:gd name="connsiteX17" fmla="*/ 2113334 w 2214392"/>
              <a:gd name="connsiteY17" fmla="*/ 510385 h 1996974"/>
              <a:gd name="connsiteX18" fmla="*/ 2032878 w 2214392"/>
              <a:gd name="connsiteY18" fmla="*/ 286342 h 1996974"/>
              <a:gd name="connsiteX19" fmla="*/ 1813397 w 2214392"/>
              <a:gd name="connsiteY19" fmla="*/ 43681 h 1996974"/>
              <a:gd name="connsiteX20" fmla="*/ 1499498 w 2214392"/>
              <a:gd name="connsiteY20" fmla="*/ 16386 h 1996974"/>
              <a:gd name="connsiteX21" fmla="*/ 1403964 w 2214392"/>
              <a:gd name="connsiteY21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72137 w 2214392"/>
              <a:gd name="connsiteY11" fmla="*/ 821342 h 1996974"/>
              <a:gd name="connsiteX12" fmla="*/ 906296 w 2214392"/>
              <a:gd name="connsiteY12" fmla="*/ 990567 h 1996974"/>
              <a:gd name="connsiteX13" fmla="*/ 1045625 w 2214392"/>
              <a:gd name="connsiteY13" fmla="*/ 1944176 h 1996974"/>
              <a:gd name="connsiteX14" fmla="*/ 1458555 w 2214392"/>
              <a:gd name="connsiteY14" fmla="*/ 1845186 h 1996974"/>
              <a:gd name="connsiteX15" fmla="*/ 1943597 w 2214392"/>
              <a:gd name="connsiteY15" fmla="*/ 1603504 h 1996974"/>
              <a:gd name="connsiteX16" fmla="*/ 2209182 w 2214392"/>
              <a:gd name="connsiteY16" fmla="*/ 1012672 h 1996974"/>
              <a:gd name="connsiteX17" fmla="*/ 2113334 w 2214392"/>
              <a:gd name="connsiteY17" fmla="*/ 510385 h 1996974"/>
              <a:gd name="connsiteX18" fmla="*/ 2032878 w 2214392"/>
              <a:gd name="connsiteY18" fmla="*/ 286342 h 1996974"/>
              <a:gd name="connsiteX19" fmla="*/ 1813397 w 2214392"/>
              <a:gd name="connsiteY19" fmla="*/ 43681 h 1996974"/>
              <a:gd name="connsiteX20" fmla="*/ 1499498 w 2214392"/>
              <a:gd name="connsiteY20" fmla="*/ 16386 h 1996974"/>
              <a:gd name="connsiteX21" fmla="*/ 1403964 w 2214392"/>
              <a:gd name="connsiteY21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71862 w 2214392"/>
              <a:gd name="connsiteY11" fmla="*/ 792425 h 1996974"/>
              <a:gd name="connsiteX12" fmla="*/ 906296 w 2214392"/>
              <a:gd name="connsiteY12" fmla="*/ 990567 h 1996974"/>
              <a:gd name="connsiteX13" fmla="*/ 1045625 w 2214392"/>
              <a:gd name="connsiteY13" fmla="*/ 1944176 h 1996974"/>
              <a:gd name="connsiteX14" fmla="*/ 1458555 w 2214392"/>
              <a:gd name="connsiteY14" fmla="*/ 1845186 h 1996974"/>
              <a:gd name="connsiteX15" fmla="*/ 1943597 w 2214392"/>
              <a:gd name="connsiteY15" fmla="*/ 1603504 h 1996974"/>
              <a:gd name="connsiteX16" fmla="*/ 2209182 w 2214392"/>
              <a:gd name="connsiteY16" fmla="*/ 1012672 h 1996974"/>
              <a:gd name="connsiteX17" fmla="*/ 2113334 w 2214392"/>
              <a:gd name="connsiteY17" fmla="*/ 510385 h 1996974"/>
              <a:gd name="connsiteX18" fmla="*/ 2032878 w 2214392"/>
              <a:gd name="connsiteY18" fmla="*/ 286342 h 1996974"/>
              <a:gd name="connsiteX19" fmla="*/ 1813397 w 2214392"/>
              <a:gd name="connsiteY19" fmla="*/ 43681 h 1996974"/>
              <a:gd name="connsiteX20" fmla="*/ 1499498 w 2214392"/>
              <a:gd name="connsiteY20" fmla="*/ 16386 h 1996974"/>
              <a:gd name="connsiteX21" fmla="*/ 1403964 w 2214392"/>
              <a:gd name="connsiteY21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57007 w 2214392"/>
              <a:gd name="connsiteY11" fmla="*/ 837785 h 1996974"/>
              <a:gd name="connsiteX12" fmla="*/ 906296 w 2214392"/>
              <a:gd name="connsiteY12" fmla="*/ 990567 h 1996974"/>
              <a:gd name="connsiteX13" fmla="*/ 1045625 w 2214392"/>
              <a:gd name="connsiteY13" fmla="*/ 1944176 h 1996974"/>
              <a:gd name="connsiteX14" fmla="*/ 1458555 w 2214392"/>
              <a:gd name="connsiteY14" fmla="*/ 1845186 h 1996974"/>
              <a:gd name="connsiteX15" fmla="*/ 1943597 w 2214392"/>
              <a:gd name="connsiteY15" fmla="*/ 1603504 h 1996974"/>
              <a:gd name="connsiteX16" fmla="*/ 2209182 w 2214392"/>
              <a:gd name="connsiteY16" fmla="*/ 1012672 h 1996974"/>
              <a:gd name="connsiteX17" fmla="*/ 2113334 w 2214392"/>
              <a:gd name="connsiteY17" fmla="*/ 510385 h 1996974"/>
              <a:gd name="connsiteX18" fmla="*/ 2032878 w 2214392"/>
              <a:gd name="connsiteY18" fmla="*/ 286342 h 1996974"/>
              <a:gd name="connsiteX19" fmla="*/ 1813397 w 2214392"/>
              <a:gd name="connsiteY19" fmla="*/ 43681 h 1996974"/>
              <a:gd name="connsiteX20" fmla="*/ 1499498 w 2214392"/>
              <a:gd name="connsiteY20" fmla="*/ 16386 h 1996974"/>
              <a:gd name="connsiteX21" fmla="*/ 1403964 w 2214392"/>
              <a:gd name="connsiteY21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15705 w 2214392"/>
              <a:gd name="connsiteY11" fmla="*/ 788072 h 1996974"/>
              <a:gd name="connsiteX12" fmla="*/ 857007 w 2214392"/>
              <a:gd name="connsiteY12" fmla="*/ 837785 h 1996974"/>
              <a:gd name="connsiteX13" fmla="*/ 906296 w 2214392"/>
              <a:gd name="connsiteY13" fmla="*/ 990567 h 1996974"/>
              <a:gd name="connsiteX14" fmla="*/ 1045625 w 2214392"/>
              <a:gd name="connsiteY14" fmla="*/ 1944176 h 1996974"/>
              <a:gd name="connsiteX15" fmla="*/ 1458555 w 2214392"/>
              <a:gd name="connsiteY15" fmla="*/ 1845186 h 1996974"/>
              <a:gd name="connsiteX16" fmla="*/ 1943597 w 2214392"/>
              <a:gd name="connsiteY16" fmla="*/ 1603504 h 1996974"/>
              <a:gd name="connsiteX17" fmla="*/ 2209182 w 2214392"/>
              <a:gd name="connsiteY17" fmla="*/ 1012672 h 1996974"/>
              <a:gd name="connsiteX18" fmla="*/ 2113334 w 2214392"/>
              <a:gd name="connsiteY18" fmla="*/ 510385 h 1996974"/>
              <a:gd name="connsiteX19" fmla="*/ 2032878 w 2214392"/>
              <a:gd name="connsiteY19" fmla="*/ 286342 h 1996974"/>
              <a:gd name="connsiteX20" fmla="*/ 1813397 w 2214392"/>
              <a:gd name="connsiteY20" fmla="*/ 43681 h 1996974"/>
              <a:gd name="connsiteX21" fmla="*/ 1499498 w 2214392"/>
              <a:gd name="connsiteY21" fmla="*/ 16386 h 1996974"/>
              <a:gd name="connsiteX22" fmla="*/ 1403964 w 2214392"/>
              <a:gd name="connsiteY22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15705 w 2214392"/>
              <a:gd name="connsiteY11" fmla="*/ 788072 h 1996974"/>
              <a:gd name="connsiteX12" fmla="*/ 857007 w 2214392"/>
              <a:gd name="connsiteY12" fmla="*/ 837785 h 1996974"/>
              <a:gd name="connsiteX13" fmla="*/ 906296 w 2214392"/>
              <a:gd name="connsiteY13" fmla="*/ 990567 h 1996974"/>
              <a:gd name="connsiteX14" fmla="*/ 1045625 w 2214392"/>
              <a:gd name="connsiteY14" fmla="*/ 1944176 h 1996974"/>
              <a:gd name="connsiteX15" fmla="*/ 1458555 w 2214392"/>
              <a:gd name="connsiteY15" fmla="*/ 1845186 h 1996974"/>
              <a:gd name="connsiteX16" fmla="*/ 1943597 w 2214392"/>
              <a:gd name="connsiteY16" fmla="*/ 1603504 h 1996974"/>
              <a:gd name="connsiteX17" fmla="*/ 2209182 w 2214392"/>
              <a:gd name="connsiteY17" fmla="*/ 1012672 h 1996974"/>
              <a:gd name="connsiteX18" fmla="*/ 2113334 w 2214392"/>
              <a:gd name="connsiteY18" fmla="*/ 510385 h 1996974"/>
              <a:gd name="connsiteX19" fmla="*/ 2032878 w 2214392"/>
              <a:gd name="connsiteY19" fmla="*/ 286342 h 1996974"/>
              <a:gd name="connsiteX20" fmla="*/ 1813397 w 2214392"/>
              <a:gd name="connsiteY20" fmla="*/ 43681 h 1996974"/>
              <a:gd name="connsiteX21" fmla="*/ 1499498 w 2214392"/>
              <a:gd name="connsiteY21" fmla="*/ 16386 h 1996974"/>
              <a:gd name="connsiteX22" fmla="*/ 1403964 w 2214392"/>
              <a:gd name="connsiteY22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21452 w 2214392"/>
              <a:gd name="connsiteY11" fmla="*/ 749685 h 1996974"/>
              <a:gd name="connsiteX12" fmla="*/ 857007 w 2214392"/>
              <a:gd name="connsiteY12" fmla="*/ 837785 h 1996974"/>
              <a:gd name="connsiteX13" fmla="*/ 906296 w 2214392"/>
              <a:gd name="connsiteY13" fmla="*/ 990567 h 1996974"/>
              <a:gd name="connsiteX14" fmla="*/ 1045625 w 2214392"/>
              <a:gd name="connsiteY14" fmla="*/ 1944176 h 1996974"/>
              <a:gd name="connsiteX15" fmla="*/ 1458555 w 2214392"/>
              <a:gd name="connsiteY15" fmla="*/ 1845186 h 1996974"/>
              <a:gd name="connsiteX16" fmla="*/ 1943597 w 2214392"/>
              <a:gd name="connsiteY16" fmla="*/ 1603504 h 1996974"/>
              <a:gd name="connsiteX17" fmla="*/ 2209182 w 2214392"/>
              <a:gd name="connsiteY17" fmla="*/ 1012672 h 1996974"/>
              <a:gd name="connsiteX18" fmla="*/ 2113334 w 2214392"/>
              <a:gd name="connsiteY18" fmla="*/ 510385 h 1996974"/>
              <a:gd name="connsiteX19" fmla="*/ 2032878 w 2214392"/>
              <a:gd name="connsiteY19" fmla="*/ 286342 h 1996974"/>
              <a:gd name="connsiteX20" fmla="*/ 1813397 w 2214392"/>
              <a:gd name="connsiteY20" fmla="*/ 43681 h 1996974"/>
              <a:gd name="connsiteX21" fmla="*/ 1499498 w 2214392"/>
              <a:gd name="connsiteY21" fmla="*/ 16386 h 1996974"/>
              <a:gd name="connsiteX22" fmla="*/ 1403964 w 2214392"/>
              <a:gd name="connsiteY22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21452 w 2214392"/>
              <a:gd name="connsiteY11" fmla="*/ 749685 h 1996974"/>
              <a:gd name="connsiteX12" fmla="*/ 889978 w 2214392"/>
              <a:gd name="connsiteY12" fmla="*/ 1025180 h 1996974"/>
              <a:gd name="connsiteX13" fmla="*/ 906296 w 2214392"/>
              <a:gd name="connsiteY13" fmla="*/ 990567 h 1996974"/>
              <a:gd name="connsiteX14" fmla="*/ 1045625 w 2214392"/>
              <a:gd name="connsiteY14" fmla="*/ 1944176 h 1996974"/>
              <a:gd name="connsiteX15" fmla="*/ 1458555 w 2214392"/>
              <a:gd name="connsiteY15" fmla="*/ 1845186 h 1996974"/>
              <a:gd name="connsiteX16" fmla="*/ 1943597 w 2214392"/>
              <a:gd name="connsiteY16" fmla="*/ 1603504 h 1996974"/>
              <a:gd name="connsiteX17" fmla="*/ 2209182 w 2214392"/>
              <a:gd name="connsiteY17" fmla="*/ 1012672 h 1996974"/>
              <a:gd name="connsiteX18" fmla="*/ 2113334 w 2214392"/>
              <a:gd name="connsiteY18" fmla="*/ 510385 h 1996974"/>
              <a:gd name="connsiteX19" fmla="*/ 2032878 w 2214392"/>
              <a:gd name="connsiteY19" fmla="*/ 286342 h 1996974"/>
              <a:gd name="connsiteX20" fmla="*/ 1813397 w 2214392"/>
              <a:gd name="connsiteY20" fmla="*/ 43681 h 1996974"/>
              <a:gd name="connsiteX21" fmla="*/ 1499498 w 2214392"/>
              <a:gd name="connsiteY21" fmla="*/ 16386 h 1996974"/>
              <a:gd name="connsiteX22" fmla="*/ 1403964 w 2214392"/>
              <a:gd name="connsiteY22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21452 w 2214392"/>
              <a:gd name="connsiteY11" fmla="*/ 749685 h 1996974"/>
              <a:gd name="connsiteX12" fmla="*/ 824535 w 2214392"/>
              <a:gd name="connsiteY12" fmla="*/ 752178 h 1996974"/>
              <a:gd name="connsiteX13" fmla="*/ 889978 w 2214392"/>
              <a:gd name="connsiteY13" fmla="*/ 1025180 h 1996974"/>
              <a:gd name="connsiteX14" fmla="*/ 906296 w 2214392"/>
              <a:gd name="connsiteY14" fmla="*/ 990567 h 1996974"/>
              <a:gd name="connsiteX15" fmla="*/ 1045625 w 2214392"/>
              <a:gd name="connsiteY15" fmla="*/ 1944176 h 1996974"/>
              <a:gd name="connsiteX16" fmla="*/ 1458555 w 2214392"/>
              <a:gd name="connsiteY16" fmla="*/ 1845186 h 1996974"/>
              <a:gd name="connsiteX17" fmla="*/ 1943597 w 2214392"/>
              <a:gd name="connsiteY17" fmla="*/ 1603504 h 1996974"/>
              <a:gd name="connsiteX18" fmla="*/ 2209182 w 2214392"/>
              <a:gd name="connsiteY18" fmla="*/ 1012672 h 1996974"/>
              <a:gd name="connsiteX19" fmla="*/ 2113334 w 2214392"/>
              <a:gd name="connsiteY19" fmla="*/ 510385 h 1996974"/>
              <a:gd name="connsiteX20" fmla="*/ 2032878 w 2214392"/>
              <a:gd name="connsiteY20" fmla="*/ 286342 h 1996974"/>
              <a:gd name="connsiteX21" fmla="*/ 1813397 w 2214392"/>
              <a:gd name="connsiteY21" fmla="*/ 43681 h 1996974"/>
              <a:gd name="connsiteX22" fmla="*/ 1499498 w 2214392"/>
              <a:gd name="connsiteY22" fmla="*/ 16386 h 1996974"/>
              <a:gd name="connsiteX23" fmla="*/ 1403964 w 2214392"/>
              <a:gd name="connsiteY23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21452 w 2214392"/>
              <a:gd name="connsiteY11" fmla="*/ 749685 h 1996974"/>
              <a:gd name="connsiteX12" fmla="*/ 790368 w 2214392"/>
              <a:gd name="connsiteY12" fmla="*/ 695812 h 1996974"/>
              <a:gd name="connsiteX13" fmla="*/ 889978 w 2214392"/>
              <a:gd name="connsiteY13" fmla="*/ 1025180 h 1996974"/>
              <a:gd name="connsiteX14" fmla="*/ 906296 w 2214392"/>
              <a:gd name="connsiteY14" fmla="*/ 990567 h 1996974"/>
              <a:gd name="connsiteX15" fmla="*/ 1045625 w 2214392"/>
              <a:gd name="connsiteY15" fmla="*/ 1944176 h 1996974"/>
              <a:gd name="connsiteX16" fmla="*/ 1458555 w 2214392"/>
              <a:gd name="connsiteY16" fmla="*/ 1845186 h 1996974"/>
              <a:gd name="connsiteX17" fmla="*/ 1943597 w 2214392"/>
              <a:gd name="connsiteY17" fmla="*/ 1603504 h 1996974"/>
              <a:gd name="connsiteX18" fmla="*/ 2209182 w 2214392"/>
              <a:gd name="connsiteY18" fmla="*/ 1012672 h 1996974"/>
              <a:gd name="connsiteX19" fmla="*/ 2113334 w 2214392"/>
              <a:gd name="connsiteY19" fmla="*/ 510385 h 1996974"/>
              <a:gd name="connsiteX20" fmla="*/ 2032878 w 2214392"/>
              <a:gd name="connsiteY20" fmla="*/ 286342 h 1996974"/>
              <a:gd name="connsiteX21" fmla="*/ 1813397 w 2214392"/>
              <a:gd name="connsiteY21" fmla="*/ 43681 h 1996974"/>
              <a:gd name="connsiteX22" fmla="*/ 1499498 w 2214392"/>
              <a:gd name="connsiteY22" fmla="*/ 16386 h 1996974"/>
              <a:gd name="connsiteX23" fmla="*/ 1403964 w 2214392"/>
              <a:gd name="connsiteY23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821452 w 2214392"/>
              <a:gd name="connsiteY11" fmla="*/ 749685 h 1996974"/>
              <a:gd name="connsiteX12" fmla="*/ 888043 w 2214392"/>
              <a:gd name="connsiteY12" fmla="*/ 743352 h 1996974"/>
              <a:gd name="connsiteX13" fmla="*/ 889978 w 2214392"/>
              <a:gd name="connsiteY13" fmla="*/ 1025180 h 1996974"/>
              <a:gd name="connsiteX14" fmla="*/ 906296 w 2214392"/>
              <a:gd name="connsiteY14" fmla="*/ 990567 h 1996974"/>
              <a:gd name="connsiteX15" fmla="*/ 1045625 w 2214392"/>
              <a:gd name="connsiteY15" fmla="*/ 1944176 h 1996974"/>
              <a:gd name="connsiteX16" fmla="*/ 1458555 w 2214392"/>
              <a:gd name="connsiteY16" fmla="*/ 1845186 h 1996974"/>
              <a:gd name="connsiteX17" fmla="*/ 1943597 w 2214392"/>
              <a:gd name="connsiteY17" fmla="*/ 1603504 h 1996974"/>
              <a:gd name="connsiteX18" fmla="*/ 2209182 w 2214392"/>
              <a:gd name="connsiteY18" fmla="*/ 1012672 h 1996974"/>
              <a:gd name="connsiteX19" fmla="*/ 2113334 w 2214392"/>
              <a:gd name="connsiteY19" fmla="*/ 510385 h 1996974"/>
              <a:gd name="connsiteX20" fmla="*/ 2032878 w 2214392"/>
              <a:gd name="connsiteY20" fmla="*/ 286342 h 1996974"/>
              <a:gd name="connsiteX21" fmla="*/ 1813397 w 2214392"/>
              <a:gd name="connsiteY21" fmla="*/ 43681 h 1996974"/>
              <a:gd name="connsiteX22" fmla="*/ 1499498 w 2214392"/>
              <a:gd name="connsiteY22" fmla="*/ 16386 h 1996974"/>
              <a:gd name="connsiteX23" fmla="*/ 1403964 w 2214392"/>
              <a:gd name="connsiteY23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774593 w 2214392"/>
              <a:gd name="connsiteY11" fmla="*/ 708866 h 1996974"/>
              <a:gd name="connsiteX12" fmla="*/ 888043 w 2214392"/>
              <a:gd name="connsiteY12" fmla="*/ 743352 h 1996974"/>
              <a:gd name="connsiteX13" fmla="*/ 889978 w 2214392"/>
              <a:gd name="connsiteY13" fmla="*/ 1025180 h 1996974"/>
              <a:gd name="connsiteX14" fmla="*/ 906296 w 2214392"/>
              <a:gd name="connsiteY14" fmla="*/ 990567 h 1996974"/>
              <a:gd name="connsiteX15" fmla="*/ 1045625 w 2214392"/>
              <a:gd name="connsiteY15" fmla="*/ 1944176 h 1996974"/>
              <a:gd name="connsiteX16" fmla="*/ 1458555 w 2214392"/>
              <a:gd name="connsiteY16" fmla="*/ 1845186 h 1996974"/>
              <a:gd name="connsiteX17" fmla="*/ 1943597 w 2214392"/>
              <a:gd name="connsiteY17" fmla="*/ 1603504 h 1996974"/>
              <a:gd name="connsiteX18" fmla="*/ 2209182 w 2214392"/>
              <a:gd name="connsiteY18" fmla="*/ 1012672 h 1996974"/>
              <a:gd name="connsiteX19" fmla="*/ 2113334 w 2214392"/>
              <a:gd name="connsiteY19" fmla="*/ 510385 h 1996974"/>
              <a:gd name="connsiteX20" fmla="*/ 2032878 w 2214392"/>
              <a:gd name="connsiteY20" fmla="*/ 286342 h 1996974"/>
              <a:gd name="connsiteX21" fmla="*/ 1813397 w 2214392"/>
              <a:gd name="connsiteY21" fmla="*/ 43681 h 1996974"/>
              <a:gd name="connsiteX22" fmla="*/ 1499498 w 2214392"/>
              <a:gd name="connsiteY22" fmla="*/ 16386 h 1996974"/>
              <a:gd name="connsiteX23" fmla="*/ 1403964 w 2214392"/>
              <a:gd name="connsiteY23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774593 w 2214392"/>
              <a:gd name="connsiteY11" fmla="*/ 708866 h 1996974"/>
              <a:gd name="connsiteX12" fmla="*/ 848906 w 2214392"/>
              <a:gd name="connsiteY12" fmla="*/ 935479 h 1996974"/>
              <a:gd name="connsiteX13" fmla="*/ 888043 w 2214392"/>
              <a:gd name="connsiteY13" fmla="*/ 743352 h 1996974"/>
              <a:gd name="connsiteX14" fmla="*/ 889978 w 2214392"/>
              <a:gd name="connsiteY14" fmla="*/ 1025180 h 1996974"/>
              <a:gd name="connsiteX15" fmla="*/ 906296 w 2214392"/>
              <a:gd name="connsiteY15" fmla="*/ 990567 h 1996974"/>
              <a:gd name="connsiteX16" fmla="*/ 1045625 w 2214392"/>
              <a:gd name="connsiteY16" fmla="*/ 1944176 h 1996974"/>
              <a:gd name="connsiteX17" fmla="*/ 1458555 w 2214392"/>
              <a:gd name="connsiteY17" fmla="*/ 1845186 h 1996974"/>
              <a:gd name="connsiteX18" fmla="*/ 1943597 w 2214392"/>
              <a:gd name="connsiteY18" fmla="*/ 1603504 h 1996974"/>
              <a:gd name="connsiteX19" fmla="*/ 2209182 w 2214392"/>
              <a:gd name="connsiteY19" fmla="*/ 1012672 h 1996974"/>
              <a:gd name="connsiteX20" fmla="*/ 2113334 w 2214392"/>
              <a:gd name="connsiteY20" fmla="*/ 510385 h 1996974"/>
              <a:gd name="connsiteX21" fmla="*/ 2032878 w 2214392"/>
              <a:gd name="connsiteY21" fmla="*/ 286342 h 1996974"/>
              <a:gd name="connsiteX22" fmla="*/ 1813397 w 2214392"/>
              <a:gd name="connsiteY22" fmla="*/ 43681 h 1996974"/>
              <a:gd name="connsiteX23" fmla="*/ 1499498 w 2214392"/>
              <a:gd name="connsiteY23" fmla="*/ 16386 h 1996974"/>
              <a:gd name="connsiteX24" fmla="*/ 1403964 w 2214392"/>
              <a:gd name="connsiteY24" fmla="*/ 2738 h 1996974"/>
              <a:gd name="connsiteX0" fmla="*/ 1403964 w 2214392"/>
              <a:gd name="connsiteY0" fmla="*/ 2738 h 1996974"/>
              <a:gd name="connsiteX1" fmla="*/ 885349 w 2214392"/>
              <a:gd name="connsiteY1" fmla="*/ 70977 h 1996974"/>
              <a:gd name="connsiteX2" fmla="*/ 516859 w 2214392"/>
              <a:gd name="connsiteY2" fmla="*/ 98272 h 1996974"/>
              <a:gd name="connsiteX3" fmla="*/ 202961 w 2214392"/>
              <a:gd name="connsiteY3" fmla="*/ 384875 h 1996974"/>
              <a:gd name="connsiteX4" fmla="*/ 25540 w 2214392"/>
              <a:gd name="connsiteY4" fmla="*/ 753365 h 1996974"/>
              <a:gd name="connsiteX5" fmla="*/ 6506 w 2214392"/>
              <a:gd name="connsiteY5" fmla="*/ 1061506 h 1996974"/>
              <a:gd name="connsiteX6" fmla="*/ 77953 w 2214392"/>
              <a:gd name="connsiteY6" fmla="*/ 1402225 h 1996974"/>
              <a:gd name="connsiteX7" fmla="*/ 264019 w 2214392"/>
              <a:gd name="connsiteY7" fmla="*/ 1704744 h 1996974"/>
              <a:gd name="connsiteX8" fmla="*/ 157268 w 2214392"/>
              <a:gd name="connsiteY8" fmla="*/ 1247684 h 1996974"/>
              <a:gd name="connsiteX9" fmla="*/ 313072 w 2214392"/>
              <a:gd name="connsiteY9" fmla="*/ 914738 h 1996974"/>
              <a:gd name="connsiteX10" fmla="*/ 512105 w 2214392"/>
              <a:gd name="connsiteY10" fmla="*/ 754541 h 1996974"/>
              <a:gd name="connsiteX11" fmla="*/ 774593 w 2214392"/>
              <a:gd name="connsiteY11" fmla="*/ 708866 h 1996974"/>
              <a:gd name="connsiteX12" fmla="*/ 848906 w 2214392"/>
              <a:gd name="connsiteY12" fmla="*/ 935479 h 1996974"/>
              <a:gd name="connsiteX13" fmla="*/ 888043 w 2214392"/>
              <a:gd name="connsiteY13" fmla="*/ 743352 h 1996974"/>
              <a:gd name="connsiteX14" fmla="*/ 889978 w 2214392"/>
              <a:gd name="connsiteY14" fmla="*/ 1025180 h 1996974"/>
              <a:gd name="connsiteX15" fmla="*/ 1047432 w 2214392"/>
              <a:gd name="connsiteY15" fmla="*/ 594091 h 1996974"/>
              <a:gd name="connsiteX16" fmla="*/ 1045625 w 2214392"/>
              <a:gd name="connsiteY16" fmla="*/ 1944176 h 1996974"/>
              <a:gd name="connsiteX17" fmla="*/ 1458555 w 2214392"/>
              <a:gd name="connsiteY17" fmla="*/ 1845186 h 1996974"/>
              <a:gd name="connsiteX18" fmla="*/ 1943597 w 2214392"/>
              <a:gd name="connsiteY18" fmla="*/ 1603504 h 1996974"/>
              <a:gd name="connsiteX19" fmla="*/ 2209182 w 2214392"/>
              <a:gd name="connsiteY19" fmla="*/ 1012672 h 1996974"/>
              <a:gd name="connsiteX20" fmla="*/ 2113334 w 2214392"/>
              <a:gd name="connsiteY20" fmla="*/ 510385 h 1996974"/>
              <a:gd name="connsiteX21" fmla="*/ 2032878 w 2214392"/>
              <a:gd name="connsiteY21" fmla="*/ 286342 h 1996974"/>
              <a:gd name="connsiteX22" fmla="*/ 1813397 w 2214392"/>
              <a:gd name="connsiteY22" fmla="*/ 43681 h 1996974"/>
              <a:gd name="connsiteX23" fmla="*/ 1499498 w 2214392"/>
              <a:gd name="connsiteY23" fmla="*/ 16386 h 1996974"/>
              <a:gd name="connsiteX24" fmla="*/ 1403964 w 2214392"/>
              <a:gd name="connsiteY24" fmla="*/ 2738 h 1996974"/>
              <a:gd name="connsiteX0" fmla="*/ 889978 w 2214392"/>
              <a:gd name="connsiteY0" fmla="*/ 1025180 h 1996974"/>
              <a:gd name="connsiteX1" fmla="*/ 1047432 w 2214392"/>
              <a:gd name="connsiteY1" fmla="*/ 594091 h 1996974"/>
              <a:gd name="connsiteX2" fmla="*/ 1045625 w 2214392"/>
              <a:gd name="connsiteY2" fmla="*/ 1944176 h 1996974"/>
              <a:gd name="connsiteX3" fmla="*/ 1458555 w 2214392"/>
              <a:gd name="connsiteY3" fmla="*/ 1845186 h 1996974"/>
              <a:gd name="connsiteX4" fmla="*/ 1943597 w 2214392"/>
              <a:gd name="connsiteY4" fmla="*/ 1603504 h 1996974"/>
              <a:gd name="connsiteX5" fmla="*/ 2209182 w 2214392"/>
              <a:gd name="connsiteY5" fmla="*/ 1012672 h 1996974"/>
              <a:gd name="connsiteX6" fmla="*/ 2113334 w 2214392"/>
              <a:gd name="connsiteY6" fmla="*/ 510385 h 1996974"/>
              <a:gd name="connsiteX7" fmla="*/ 2032878 w 2214392"/>
              <a:gd name="connsiteY7" fmla="*/ 286342 h 1996974"/>
              <a:gd name="connsiteX8" fmla="*/ 1813397 w 2214392"/>
              <a:gd name="connsiteY8" fmla="*/ 43681 h 1996974"/>
              <a:gd name="connsiteX9" fmla="*/ 1499498 w 2214392"/>
              <a:gd name="connsiteY9" fmla="*/ 16386 h 1996974"/>
              <a:gd name="connsiteX10" fmla="*/ 1403964 w 2214392"/>
              <a:gd name="connsiteY10" fmla="*/ 2738 h 1996974"/>
              <a:gd name="connsiteX11" fmla="*/ 885349 w 2214392"/>
              <a:gd name="connsiteY11" fmla="*/ 70977 h 1996974"/>
              <a:gd name="connsiteX12" fmla="*/ 516859 w 2214392"/>
              <a:gd name="connsiteY12" fmla="*/ 98272 h 1996974"/>
              <a:gd name="connsiteX13" fmla="*/ 202961 w 2214392"/>
              <a:gd name="connsiteY13" fmla="*/ 384875 h 1996974"/>
              <a:gd name="connsiteX14" fmla="*/ 25540 w 2214392"/>
              <a:gd name="connsiteY14" fmla="*/ 753365 h 1996974"/>
              <a:gd name="connsiteX15" fmla="*/ 6506 w 2214392"/>
              <a:gd name="connsiteY15" fmla="*/ 1061506 h 1996974"/>
              <a:gd name="connsiteX16" fmla="*/ 77953 w 2214392"/>
              <a:gd name="connsiteY16" fmla="*/ 1402225 h 1996974"/>
              <a:gd name="connsiteX17" fmla="*/ 264019 w 2214392"/>
              <a:gd name="connsiteY17" fmla="*/ 1704744 h 1996974"/>
              <a:gd name="connsiteX18" fmla="*/ 157268 w 2214392"/>
              <a:gd name="connsiteY18" fmla="*/ 1247684 h 1996974"/>
              <a:gd name="connsiteX19" fmla="*/ 313072 w 2214392"/>
              <a:gd name="connsiteY19" fmla="*/ 914738 h 1996974"/>
              <a:gd name="connsiteX20" fmla="*/ 512105 w 2214392"/>
              <a:gd name="connsiteY20" fmla="*/ 754541 h 1996974"/>
              <a:gd name="connsiteX21" fmla="*/ 774593 w 2214392"/>
              <a:gd name="connsiteY21" fmla="*/ 708866 h 1996974"/>
              <a:gd name="connsiteX22" fmla="*/ 848906 w 2214392"/>
              <a:gd name="connsiteY22" fmla="*/ 935479 h 1996974"/>
              <a:gd name="connsiteX23" fmla="*/ 967955 w 2214392"/>
              <a:gd name="connsiteY23" fmla="*/ 854530 h 1996974"/>
              <a:gd name="connsiteX0" fmla="*/ 889978 w 2214392"/>
              <a:gd name="connsiteY0" fmla="*/ 1025180 h 1996974"/>
              <a:gd name="connsiteX1" fmla="*/ 1047432 w 2214392"/>
              <a:gd name="connsiteY1" fmla="*/ 594091 h 1996974"/>
              <a:gd name="connsiteX2" fmla="*/ 1045625 w 2214392"/>
              <a:gd name="connsiteY2" fmla="*/ 1944176 h 1996974"/>
              <a:gd name="connsiteX3" fmla="*/ 1458555 w 2214392"/>
              <a:gd name="connsiteY3" fmla="*/ 1845186 h 1996974"/>
              <a:gd name="connsiteX4" fmla="*/ 1943597 w 2214392"/>
              <a:gd name="connsiteY4" fmla="*/ 1603504 h 1996974"/>
              <a:gd name="connsiteX5" fmla="*/ 2209182 w 2214392"/>
              <a:gd name="connsiteY5" fmla="*/ 1012672 h 1996974"/>
              <a:gd name="connsiteX6" fmla="*/ 2113334 w 2214392"/>
              <a:gd name="connsiteY6" fmla="*/ 510385 h 1996974"/>
              <a:gd name="connsiteX7" fmla="*/ 2032878 w 2214392"/>
              <a:gd name="connsiteY7" fmla="*/ 286342 h 1996974"/>
              <a:gd name="connsiteX8" fmla="*/ 1813397 w 2214392"/>
              <a:gd name="connsiteY8" fmla="*/ 43681 h 1996974"/>
              <a:gd name="connsiteX9" fmla="*/ 1499498 w 2214392"/>
              <a:gd name="connsiteY9" fmla="*/ 16386 h 1996974"/>
              <a:gd name="connsiteX10" fmla="*/ 1403964 w 2214392"/>
              <a:gd name="connsiteY10" fmla="*/ 2738 h 1996974"/>
              <a:gd name="connsiteX11" fmla="*/ 885349 w 2214392"/>
              <a:gd name="connsiteY11" fmla="*/ 70977 h 1996974"/>
              <a:gd name="connsiteX12" fmla="*/ 516859 w 2214392"/>
              <a:gd name="connsiteY12" fmla="*/ 98272 h 1996974"/>
              <a:gd name="connsiteX13" fmla="*/ 202961 w 2214392"/>
              <a:gd name="connsiteY13" fmla="*/ 384875 h 1996974"/>
              <a:gd name="connsiteX14" fmla="*/ 25540 w 2214392"/>
              <a:gd name="connsiteY14" fmla="*/ 753365 h 1996974"/>
              <a:gd name="connsiteX15" fmla="*/ 6506 w 2214392"/>
              <a:gd name="connsiteY15" fmla="*/ 1061506 h 1996974"/>
              <a:gd name="connsiteX16" fmla="*/ 77953 w 2214392"/>
              <a:gd name="connsiteY16" fmla="*/ 1402225 h 1996974"/>
              <a:gd name="connsiteX17" fmla="*/ 264019 w 2214392"/>
              <a:gd name="connsiteY17" fmla="*/ 1704744 h 1996974"/>
              <a:gd name="connsiteX18" fmla="*/ 157268 w 2214392"/>
              <a:gd name="connsiteY18" fmla="*/ 1247684 h 1996974"/>
              <a:gd name="connsiteX19" fmla="*/ 313072 w 2214392"/>
              <a:gd name="connsiteY19" fmla="*/ 914738 h 1996974"/>
              <a:gd name="connsiteX20" fmla="*/ 512105 w 2214392"/>
              <a:gd name="connsiteY20" fmla="*/ 754541 h 1996974"/>
              <a:gd name="connsiteX21" fmla="*/ 774593 w 2214392"/>
              <a:gd name="connsiteY21" fmla="*/ 708866 h 1996974"/>
              <a:gd name="connsiteX22" fmla="*/ 848906 w 2214392"/>
              <a:gd name="connsiteY22" fmla="*/ 935479 h 1996974"/>
              <a:gd name="connsiteX23" fmla="*/ 883384 w 2214392"/>
              <a:gd name="connsiteY23" fmla="*/ 1027081 h 1996974"/>
              <a:gd name="connsiteX0" fmla="*/ 889978 w 2214392"/>
              <a:gd name="connsiteY0" fmla="*/ 1025180 h 1947295"/>
              <a:gd name="connsiteX1" fmla="*/ 1047432 w 2214392"/>
              <a:gd name="connsiteY1" fmla="*/ 594091 h 1947295"/>
              <a:gd name="connsiteX2" fmla="*/ 1009435 w 2214392"/>
              <a:gd name="connsiteY2" fmla="*/ 1739827 h 1947295"/>
              <a:gd name="connsiteX3" fmla="*/ 1045625 w 2214392"/>
              <a:gd name="connsiteY3" fmla="*/ 1944176 h 1947295"/>
              <a:gd name="connsiteX4" fmla="*/ 1458555 w 2214392"/>
              <a:gd name="connsiteY4" fmla="*/ 1845186 h 1947295"/>
              <a:gd name="connsiteX5" fmla="*/ 1943597 w 2214392"/>
              <a:gd name="connsiteY5" fmla="*/ 1603504 h 1947295"/>
              <a:gd name="connsiteX6" fmla="*/ 2209182 w 2214392"/>
              <a:gd name="connsiteY6" fmla="*/ 1012672 h 1947295"/>
              <a:gd name="connsiteX7" fmla="*/ 2113334 w 2214392"/>
              <a:gd name="connsiteY7" fmla="*/ 510385 h 1947295"/>
              <a:gd name="connsiteX8" fmla="*/ 2032878 w 2214392"/>
              <a:gd name="connsiteY8" fmla="*/ 286342 h 1947295"/>
              <a:gd name="connsiteX9" fmla="*/ 1813397 w 2214392"/>
              <a:gd name="connsiteY9" fmla="*/ 43681 h 1947295"/>
              <a:gd name="connsiteX10" fmla="*/ 1499498 w 2214392"/>
              <a:gd name="connsiteY10" fmla="*/ 16386 h 1947295"/>
              <a:gd name="connsiteX11" fmla="*/ 1403964 w 2214392"/>
              <a:gd name="connsiteY11" fmla="*/ 2738 h 1947295"/>
              <a:gd name="connsiteX12" fmla="*/ 885349 w 2214392"/>
              <a:gd name="connsiteY12" fmla="*/ 70977 h 1947295"/>
              <a:gd name="connsiteX13" fmla="*/ 516859 w 2214392"/>
              <a:gd name="connsiteY13" fmla="*/ 98272 h 1947295"/>
              <a:gd name="connsiteX14" fmla="*/ 202961 w 2214392"/>
              <a:gd name="connsiteY14" fmla="*/ 384875 h 1947295"/>
              <a:gd name="connsiteX15" fmla="*/ 25540 w 2214392"/>
              <a:gd name="connsiteY15" fmla="*/ 753365 h 1947295"/>
              <a:gd name="connsiteX16" fmla="*/ 6506 w 2214392"/>
              <a:gd name="connsiteY16" fmla="*/ 1061506 h 1947295"/>
              <a:gd name="connsiteX17" fmla="*/ 77953 w 2214392"/>
              <a:gd name="connsiteY17" fmla="*/ 1402225 h 1947295"/>
              <a:gd name="connsiteX18" fmla="*/ 264019 w 2214392"/>
              <a:gd name="connsiteY18" fmla="*/ 1704744 h 1947295"/>
              <a:gd name="connsiteX19" fmla="*/ 157268 w 2214392"/>
              <a:gd name="connsiteY19" fmla="*/ 1247684 h 1947295"/>
              <a:gd name="connsiteX20" fmla="*/ 313072 w 2214392"/>
              <a:gd name="connsiteY20" fmla="*/ 914738 h 1947295"/>
              <a:gd name="connsiteX21" fmla="*/ 512105 w 2214392"/>
              <a:gd name="connsiteY21" fmla="*/ 754541 h 1947295"/>
              <a:gd name="connsiteX22" fmla="*/ 774593 w 2214392"/>
              <a:gd name="connsiteY22" fmla="*/ 708866 h 1947295"/>
              <a:gd name="connsiteX23" fmla="*/ 848906 w 2214392"/>
              <a:gd name="connsiteY23" fmla="*/ 935479 h 1947295"/>
              <a:gd name="connsiteX24" fmla="*/ 883384 w 2214392"/>
              <a:gd name="connsiteY24" fmla="*/ 1027081 h 1947295"/>
              <a:gd name="connsiteX0" fmla="*/ 889978 w 2214392"/>
              <a:gd name="connsiteY0" fmla="*/ 1025180 h 1947295"/>
              <a:gd name="connsiteX1" fmla="*/ 1047432 w 2214392"/>
              <a:gd name="connsiteY1" fmla="*/ 594091 h 1947295"/>
              <a:gd name="connsiteX2" fmla="*/ 856255 w 2214392"/>
              <a:gd name="connsiteY2" fmla="*/ 1770725 h 1947295"/>
              <a:gd name="connsiteX3" fmla="*/ 1045625 w 2214392"/>
              <a:gd name="connsiteY3" fmla="*/ 1944176 h 1947295"/>
              <a:gd name="connsiteX4" fmla="*/ 1458555 w 2214392"/>
              <a:gd name="connsiteY4" fmla="*/ 1845186 h 1947295"/>
              <a:gd name="connsiteX5" fmla="*/ 1943597 w 2214392"/>
              <a:gd name="connsiteY5" fmla="*/ 1603504 h 1947295"/>
              <a:gd name="connsiteX6" fmla="*/ 2209182 w 2214392"/>
              <a:gd name="connsiteY6" fmla="*/ 1012672 h 1947295"/>
              <a:gd name="connsiteX7" fmla="*/ 2113334 w 2214392"/>
              <a:gd name="connsiteY7" fmla="*/ 510385 h 1947295"/>
              <a:gd name="connsiteX8" fmla="*/ 2032878 w 2214392"/>
              <a:gd name="connsiteY8" fmla="*/ 286342 h 1947295"/>
              <a:gd name="connsiteX9" fmla="*/ 1813397 w 2214392"/>
              <a:gd name="connsiteY9" fmla="*/ 43681 h 1947295"/>
              <a:gd name="connsiteX10" fmla="*/ 1499498 w 2214392"/>
              <a:gd name="connsiteY10" fmla="*/ 16386 h 1947295"/>
              <a:gd name="connsiteX11" fmla="*/ 1403964 w 2214392"/>
              <a:gd name="connsiteY11" fmla="*/ 2738 h 1947295"/>
              <a:gd name="connsiteX12" fmla="*/ 885349 w 2214392"/>
              <a:gd name="connsiteY12" fmla="*/ 70977 h 1947295"/>
              <a:gd name="connsiteX13" fmla="*/ 516859 w 2214392"/>
              <a:gd name="connsiteY13" fmla="*/ 98272 h 1947295"/>
              <a:gd name="connsiteX14" fmla="*/ 202961 w 2214392"/>
              <a:gd name="connsiteY14" fmla="*/ 384875 h 1947295"/>
              <a:gd name="connsiteX15" fmla="*/ 25540 w 2214392"/>
              <a:gd name="connsiteY15" fmla="*/ 753365 h 1947295"/>
              <a:gd name="connsiteX16" fmla="*/ 6506 w 2214392"/>
              <a:gd name="connsiteY16" fmla="*/ 1061506 h 1947295"/>
              <a:gd name="connsiteX17" fmla="*/ 77953 w 2214392"/>
              <a:gd name="connsiteY17" fmla="*/ 1402225 h 1947295"/>
              <a:gd name="connsiteX18" fmla="*/ 264019 w 2214392"/>
              <a:gd name="connsiteY18" fmla="*/ 1704744 h 1947295"/>
              <a:gd name="connsiteX19" fmla="*/ 157268 w 2214392"/>
              <a:gd name="connsiteY19" fmla="*/ 1247684 h 1947295"/>
              <a:gd name="connsiteX20" fmla="*/ 313072 w 2214392"/>
              <a:gd name="connsiteY20" fmla="*/ 914738 h 1947295"/>
              <a:gd name="connsiteX21" fmla="*/ 512105 w 2214392"/>
              <a:gd name="connsiteY21" fmla="*/ 754541 h 1947295"/>
              <a:gd name="connsiteX22" fmla="*/ 774593 w 2214392"/>
              <a:gd name="connsiteY22" fmla="*/ 708866 h 1947295"/>
              <a:gd name="connsiteX23" fmla="*/ 848906 w 2214392"/>
              <a:gd name="connsiteY23" fmla="*/ 935479 h 1947295"/>
              <a:gd name="connsiteX24" fmla="*/ 883384 w 2214392"/>
              <a:gd name="connsiteY24" fmla="*/ 1027081 h 1947295"/>
              <a:gd name="connsiteX0" fmla="*/ 889978 w 2214392"/>
              <a:gd name="connsiteY0" fmla="*/ 1025180 h 1947295"/>
              <a:gd name="connsiteX1" fmla="*/ 1047432 w 2214392"/>
              <a:gd name="connsiteY1" fmla="*/ 594091 h 1947295"/>
              <a:gd name="connsiteX2" fmla="*/ 932643 w 2214392"/>
              <a:gd name="connsiteY2" fmla="*/ 1252946 h 1947295"/>
              <a:gd name="connsiteX3" fmla="*/ 856255 w 2214392"/>
              <a:gd name="connsiteY3" fmla="*/ 1770725 h 1947295"/>
              <a:gd name="connsiteX4" fmla="*/ 1045625 w 2214392"/>
              <a:gd name="connsiteY4" fmla="*/ 1944176 h 1947295"/>
              <a:gd name="connsiteX5" fmla="*/ 1458555 w 2214392"/>
              <a:gd name="connsiteY5" fmla="*/ 1845186 h 1947295"/>
              <a:gd name="connsiteX6" fmla="*/ 1943597 w 2214392"/>
              <a:gd name="connsiteY6" fmla="*/ 1603504 h 1947295"/>
              <a:gd name="connsiteX7" fmla="*/ 2209182 w 2214392"/>
              <a:gd name="connsiteY7" fmla="*/ 1012672 h 1947295"/>
              <a:gd name="connsiteX8" fmla="*/ 2113334 w 2214392"/>
              <a:gd name="connsiteY8" fmla="*/ 510385 h 1947295"/>
              <a:gd name="connsiteX9" fmla="*/ 2032878 w 2214392"/>
              <a:gd name="connsiteY9" fmla="*/ 286342 h 1947295"/>
              <a:gd name="connsiteX10" fmla="*/ 1813397 w 2214392"/>
              <a:gd name="connsiteY10" fmla="*/ 43681 h 1947295"/>
              <a:gd name="connsiteX11" fmla="*/ 1499498 w 2214392"/>
              <a:gd name="connsiteY11" fmla="*/ 16386 h 1947295"/>
              <a:gd name="connsiteX12" fmla="*/ 1403964 w 2214392"/>
              <a:gd name="connsiteY12" fmla="*/ 2738 h 1947295"/>
              <a:gd name="connsiteX13" fmla="*/ 885349 w 2214392"/>
              <a:gd name="connsiteY13" fmla="*/ 70977 h 1947295"/>
              <a:gd name="connsiteX14" fmla="*/ 516859 w 2214392"/>
              <a:gd name="connsiteY14" fmla="*/ 98272 h 1947295"/>
              <a:gd name="connsiteX15" fmla="*/ 202961 w 2214392"/>
              <a:gd name="connsiteY15" fmla="*/ 384875 h 1947295"/>
              <a:gd name="connsiteX16" fmla="*/ 25540 w 2214392"/>
              <a:gd name="connsiteY16" fmla="*/ 753365 h 1947295"/>
              <a:gd name="connsiteX17" fmla="*/ 6506 w 2214392"/>
              <a:gd name="connsiteY17" fmla="*/ 1061506 h 1947295"/>
              <a:gd name="connsiteX18" fmla="*/ 77953 w 2214392"/>
              <a:gd name="connsiteY18" fmla="*/ 1402225 h 1947295"/>
              <a:gd name="connsiteX19" fmla="*/ 264019 w 2214392"/>
              <a:gd name="connsiteY19" fmla="*/ 1704744 h 1947295"/>
              <a:gd name="connsiteX20" fmla="*/ 157268 w 2214392"/>
              <a:gd name="connsiteY20" fmla="*/ 1247684 h 1947295"/>
              <a:gd name="connsiteX21" fmla="*/ 313072 w 2214392"/>
              <a:gd name="connsiteY21" fmla="*/ 914738 h 1947295"/>
              <a:gd name="connsiteX22" fmla="*/ 512105 w 2214392"/>
              <a:gd name="connsiteY22" fmla="*/ 754541 h 1947295"/>
              <a:gd name="connsiteX23" fmla="*/ 774593 w 2214392"/>
              <a:gd name="connsiteY23" fmla="*/ 708866 h 1947295"/>
              <a:gd name="connsiteX24" fmla="*/ 848906 w 2214392"/>
              <a:gd name="connsiteY24" fmla="*/ 935479 h 1947295"/>
              <a:gd name="connsiteX25" fmla="*/ 883384 w 2214392"/>
              <a:gd name="connsiteY25" fmla="*/ 1027081 h 1947295"/>
              <a:gd name="connsiteX0" fmla="*/ 889978 w 2214392"/>
              <a:gd name="connsiteY0" fmla="*/ 1025180 h 1947295"/>
              <a:gd name="connsiteX1" fmla="*/ 1047432 w 2214392"/>
              <a:gd name="connsiteY1" fmla="*/ 594091 h 1947295"/>
              <a:gd name="connsiteX2" fmla="*/ 1384640 w 2214392"/>
              <a:gd name="connsiteY2" fmla="*/ 1395182 h 1947295"/>
              <a:gd name="connsiteX3" fmla="*/ 856255 w 2214392"/>
              <a:gd name="connsiteY3" fmla="*/ 1770725 h 1947295"/>
              <a:gd name="connsiteX4" fmla="*/ 1045625 w 2214392"/>
              <a:gd name="connsiteY4" fmla="*/ 1944176 h 1947295"/>
              <a:gd name="connsiteX5" fmla="*/ 1458555 w 2214392"/>
              <a:gd name="connsiteY5" fmla="*/ 1845186 h 1947295"/>
              <a:gd name="connsiteX6" fmla="*/ 1943597 w 2214392"/>
              <a:gd name="connsiteY6" fmla="*/ 1603504 h 1947295"/>
              <a:gd name="connsiteX7" fmla="*/ 2209182 w 2214392"/>
              <a:gd name="connsiteY7" fmla="*/ 1012672 h 1947295"/>
              <a:gd name="connsiteX8" fmla="*/ 2113334 w 2214392"/>
              <a:gd name="connsiteY8" fmla="*/ 510385 h 1947295"/>
              <a:gd name="connsiteX9" fmla="*/ 2032878 w 2214392"/>
              <a:gd name="connsiteY9" fmla="*/ 286342 h 1947295"/>
              <a:gd name="connsiteX10" fmla="*/ 1813397 w 2214392"/>
              <a:gd name="connsiteY10" fmla="*/ 43681 h 1947295"/>
              <a:gd name="connsiteX11" fmla="*/ 1499498 w 2214392"/>
              <a:gd name="connsiteY11" fmla="*/ 16386 h 1947295"/>
              <a:gd name="connsiteX12" fmla="*/ 1403964 w 2214392"/>
              <a:gd name="connsiteY12" fmla="*/ 2738 h 1947295"/>
              <a:gd name="connsiteX13" fmla="*/ 885349 w 2214392"/>
              <a:gd name="connsiteY13" fmla="*/ 70977 h 1947295"/>
              <a:gd name="connsiteX14" fmla="*/ 516859 w 2214392"/>
              <a:gd name="connsiteY14" fmla="*/ 98272 h 1947295"/>
              <a:gd name="connsiteX15" fmla="*/ 202961 w 2214392"/>
              <a:gd name="connsiteY15" fmla="*/ 384875 h 1947295"/>
              <a:gd name="connsiteX16" fmla="*/ 25540 w 2214392"/>
              <a:gd name="connsiteY16" fmla="*/ 753365 h 1947295"/>
              <a:gd name="connsiteX17" fmla="*/ 6506 w 2214392"/>
              <a:gd name="connsiteY17" fmla="*/ 1061506 h 1947295"/>
              <a:gd name="connsiteX18" fmla="*/ 77953 w 2214392"/>
              <a:gd name="connsiteY18" fmla="*/ 1402225 h 1947295"/>
              <a:gd name="connsiteX19" fmla="*/ 264019 w 2214392"/>
              <a:gd name="connsiteY19" fmla="*/ 1704744 h 1947295"/>
              <a:gd name="connsiteX20" fmla="*/ 157268 w 2214392"/>
              <a:gd name="connsiteY20" fmla="*/ 1247684 h 1947295"/>
              <a:gd name="connsiteX21" fmla="*/ 313072 w 2214392"/>
              <a:gd name="connsiteY21" fmla="*/ 914738 h 1947295"/>
              <a:gd name="connsiteX22" fmla="*/ 512105 w 2214392"/>
              <a:gd name="connsiteY22" fmla="*/ 754541 h 1947295"/>
              <a:gd name="connsiteX23" fmla="*/ 774593 w 2214392"/>
              <a:gd name="connsiteY23" fmla="*/ 708866 h 1947295"/>
              <a:gd name="connsiteX24" fmla="*/ 848906 w 2214392"/>
              <a:gd name="connsiteY24" fmla="*/ 935479 h 1947295"/>
              <a:gd name="connsiteX25" fmla="*/ 883384 w 2214392"/>
              <a:gd name="connsiteY25" fmla="*/ 1027081 h 1947295"/>
              <a:gd name="connsiteX0" fmla="*/ 889978 w 2214392"/>
              <a:gd name="connsiteY0" fmla="*/ 1025180 h 1947295"/>
              <a:gd name="connsiteX1" fmla="*/ 1047432 w 2214392"/>
              <a:gd name="connsiteY1" fmla="*/ 594091 h 1947295"/>
              <a:gd name="connsiteX2" fmla="*/ 1254137 w 2214392"/>
              <a:gd name="connsiteY2" fmla="*/ 982448 h 1947295"/>
              <a:gd name="connsiteX3" fmla="*/ 1384640 w 2214392"/>
              <a:gd name="connsiteY3" fmla="*/ 1395182 h 1947295"/>
              <a:gd name="connsiteX4" fmla="*/ 856255 w 2214392"/>
              <a:gd name="connsiteY4" fmla="*/ 1770725 h 1947295"/>
              <a:gd name="connsiteX5" fmla="*/ 1045625 w 2214392"/>
              <a:gd name="connsiteY5" fmla="*/ 1944176 h 1947295"/>
              <a:gd name="connsiteX6" fmla="*/ 1458555 w 2214392"/>
              <a:gd name="connsiteY6" fmla="*/ 1845186 h 1947295"/>
              <a:gd name="connsiteX7" fmla="*/ 1943597 w 2214392"/>
              <a:gd name="connsiteY7" fmla="*/ 1603504 h 1947295"/>
              <a:gd name="connsiteX8" fmla="*/ 2209182 w 2214392"/>
              <a:gd name="connsiteY8" fmla="*/ 1012672 h 1947295"/>
              <a:gd name="connsiteX9" fmla="*/ 2113334 w 2214392"/>
              <a:gd name="connsiteY9" fmla="*/ 510385 h 1947295"/>
              <a:gd name="connsiteX10" fmla="*/ 2032878 w 2214392"/>
              <a:gd name="connsiteY10" fmla="*/ 286342 h 1947295"/>
              <a:gd name="connsiteX11" fmla="*/ 1813397 w 2214392"/>
              <a:gd name="connsiteY11" fmla="*/ 43681 h 1947295"/>
              <a:gd name="connsiteX12" fmla="*/ 1499498 w 2214392"/>
              <a:gd name="connsiteY12" fmla="*/ 16386 h 1947295"/>
              <a:gd name="connsiteX13" fmla="*/ 1403964 w 2214392"/>
              <a:gd name="connsiteY13" fmla="*/ 2738 h 1947295"/>
              <a:gd name="connsiteX14" fmla="*/ 885349 w 2214392"/>
              <a:gd name="connsiteY14" fmla="*/ 70977 h 1947295"/>
              <a:gd name="connsiteX15" fmla="*/ 516859 w 2214392"/>
              <a:gd name="connsiteY15" fmla="*/ 98272 h 1947295"/>
              <a:gd name="connsiteX16" fmla="*/ 202961 w 2214392"/>
              <a:gd name="connsiteY16" fmla="*/ 384875 h 1947295"/>
              <a:gd name="connsiteX17" fmla="*/ 25540 w 2214392"/>
              <a:gd name="connsiteY17" fmla="*/ 753365 h 1947295"/>
              <a:gd name="connsiteX18" fmla="*/ 6506 w 2214392"/>
              <a:gd name="connsiteY18" fmla="*/ 1061506 h 1947295"/>
              <a:gd name="connsiteX19" fmla="*/ 77953 w 2214392"/>
              <a:gd name="connsiteY19" fmla="*/ 1402225 h 1947295"/>
              <a:gd name="connsiteX20" fmla="*/ 264019 w 2214392"/>
              <a:gd name="connsiteY20" fmla="*/ 1704744 h 1947295"/>
              <a:gd name="connsiteX21" fmla="*/ 157268 w 2214392"/>
              <a:gd name="connsiteY21" fmla="*/ 1247684 h 1947295"/>
              <a:gd name="connsiteX22" fmla="*/ 313072 w 2214392"/>
              <a:gd name="connsiteY22" fmla="*/ 914738 h 1947295"/>
              <a:gd name="connsiteX23" fmla="*/ 512105 w 2214392"/>
              <a:gd name="connsiteY23" fmla="*/ 754541 h 1947295"/>
              <a:gd name="connsiteX24" fmla="*/ 774593 w 2214392"/>
              <a:gd name="connsiteY24" fmla="*/ 708866 h 1947295"/>
              <a:gd name="connsiteX25" fmla="*/ 848906 w 2214392"/>
              <a:gd name="connsiteY25" fmla="*/ 935479 h 1947295"/>
              <a:gd name="connsiteX26" fmla="*/ 883384 w 2214392"/>
              <a:gd name="connsiteY26" fmla="*/ 1027081 h 1947295"/>
              <a:gd name="connsiteX0" fmla="*/ 889978 w 2214392"/>
              <a:gd name="connsiteY0" fmla="*/ 1025180 h 1947295"/>
              <a:gd name="connsiteX1" fmla="*/ 1047432 w 2214392"/>
              <a:gd name="connsiteY1" fmla="*/ 594091 h 1947295"/>
              <a:gd name="connsiteX2" fmla="*/ 1376003 w 2214392"/>
              <a:gd name="connsiteY2" fmla="*/ 745408 h 1947295"/>
              <a:gd name="connsiteX3" fmla="*/ 1384640 w 2214392"/>
              <a:gd name="connsiteY3" fmla="*/ 1395182 h 1947295"/>
              <a:gd name="connsiteX4" fmla="*/ 856255 w 2214392"/>
              <a:gd name="connsiteY4" fmla="*/ 1770725 h 1947295"/>
              <a:gd name="connsiteX5" fmla="*/ 1045625 w 2214392"/>
              <a:gd name="connsiteY5" fmla="*/ 1944176 h 1947295"/>
              <a:gd name="connsiteX6" fmla="*/ 1458555 w 2214392"/>
              <a:gd name="connsiteY6" fmla="*/ 1845186 h 1947295"/>
              <a:gd name="connsiteX7" fmla="*/ 1943597 w 2214392"/>
              <a:gd name="connsiteY7" fmla="*/ 1603504 h 1947295"/>
              <a:gd name="connsiteX8" fmla="*/ 2209182 w 2214392"/>
              <a:gd name="connsiteY8" fmla="*/ 1012672 h 1947295"/>
              <a:gd name="connsiteX9" fmla="*/ 2113334 w 2214392"/>
              <a:gd name="connsiteY9" fmla="*/ 510385 h 1947295"/>
              <a:gd name="connsiteX10" fmla="*/ 2032878 w 2214392"/>
              <a:gd name="connsiteY10" fmla="*/ 286342 h 1947295"/>
              <a:gd name="connsiteX11" fmla="*/ 1813397 w 2214392"/>
              <a:gd name="connsiteY11" fmla="*/ 43681 h 1947295"/>
              <a:gd name="connsiteX12" fmla="*/ 1499498 w 2214392"/>
              <a:gd name="connsiteY12" fmla="*/ 16386 h 1947295"/>
              <a:gd name="connsiteX13" fmla="*/ 1403964 w 2214392"/>
              <a:gd name="connsiteY13" fmla="*/ 2738 h 1947295"/>
              <a:gd name="connsiteX14" fmla="*/ 885349 w 2214392"/>
              <a:gd name="connsiteY14" fmla="*/ 70977 h 1947295"/>
              <a:gd name="connsiteX15" fmla="*/ 516859 w 2214392"/>
              <a:gd name="connsiteY15" fmla="*/ 98272 h 1947295"/>
              <a:gd name="connsiteX16" fmla="*/ 202961 w 2214392"/>
              <a:gd name="connsiteY16" fmla="*/ 384875 h 1947295"/>
              <a:gd name="connsiteX17" fmla="*/ 25540 w 2214392"/>
              <a:gd name="connsiteY17" fmla="*/ 753365 h 1947295"/>
              <a:gd name="connsiteX18" fmla="*/ 6506 w 2214392"/>
              <a:gd name="connsiteY18" fmla="*/ 1061506 h 1947295"/>
              <a:gd name="connsiteX19" fmla="*/ 77953 w 2214392"/>
              <a:gd name="connsiteY19" fmla="*/ 1402225 h 1947295"/>
              <a:gd name="connsiteX20" fmla="*/ 264019 w 2214392"/>
              <a:gd name="connsiteY20" fmla="*/ 1704744 h 1947295"/>
              <a:gd name="connsiteX21" fmla="*/ 157268 w 2214392"/>
              <a:gd name="connsiteY21" fmla="*/ 1247684 h 1947295"/>
              <a:gd name="connsiteX22" fmla="*/ 313072 w 2214392"/>
              <a:gd name="connsiteY22" fmla="*/ 914738 h 1947295"/>
              <a:gd name="connsiteX23" fmla="*/ 512105 w 2214392"/>
              <a:gd name="connsiteY23" fmla="*/ 754541 h 1947295"/>
              <a:gd name="connsiteX24" fmla="*/ 774593 w 2214392"/>
              <a:gd name="connsiteY24" fmla="*/ 708866 h 1947295"/>
              <a:gd name="connsiteX25" fmla="*/ 848906 w 2214392"/>
              <a:gd name="connsiteY25" fmla="*/ 935479 h 1947295"/>
              <a:gd name="connsiteX26" fmla="*/ 883384 w 2214392"/>
              <a:gd name="connsiteY26" fmla="*/ 1027081 h 1947295"/>
              <a:gd name="connsiteX0" fmla="*/ 889978 w 2214392"/>
              <a:gd name="connsiteY0" fmla="*/ 1025180 h 1947295"/>
              <a:gd name="connsiteX1" fmla="*/ 1047432 w 2214392"/>
              <a:gd name="connsiteY1" fmla="*/ 594091 h 1947295"/>
              <a:gd name="connsiteX2" fmla="*/ 1376003 w 2214392"/>
              <a:gd name="connsiteY2" fmla="*/ 745408 h 1947295"/>
              <a:gd name="connsiteX3" fmla="*/ 1384640 w 2214392"/>
              <a:gd name="connsiteY3" fmla="*/ 1395182 h 1947295"/>
              <a:gd name="connsiteX4" fmla="*/ 1112492 w 2214392"/>
              <a:gd name="connsiteY4" fmla="*/ 1582249 h 1947295"/>
              <a:gd name="connsiteX5" fmla="*/ 856255 w 2214392"/>
              <a:gd name="connsiteY5" fmla="*/ 1770725 h 1947295"/>
              <a:gd name="connsiteX6" fmla="*/ 1045625 w 2214392"/>
              <a:gd name="connsiteY6" fmla="*/ 1944176 h 1947295"/>
              <a:gd name="connsiteX7" fmla="*/ 1458555 w 2214392"/>
              <a:gd name="connsiteY7" fmla="*/ 1845186 h 1947295"/>
              <a:gd name="connsiteX8" fmla="*/ 1943597 w 2214392"/>
              <a:gd name="connsiteY8" fmla="*/ 1603504 h 1947295"/>
              <a:gd name="connsiteX9" fmla="*/ 2209182 w 2214392"/>
              <a:gd name="connsiteY9" fmla="*/ 1012672 h 1947295"/>
              <a:gd name="connsiteX10" fmla="*/ 2113334 w 2214392"/>
              <a:gd name="connsiteY10" fmla="*/ 510385 h 1947295"/>
              <a:gd name="connsiteX11" fmla="*/ 2032878 w 2214392"/>
              <a:gd name="connsiteY11" fmla="*/ 286342 h 1947295"/>
              <a:gd name="connsiteX12" fmla="*/ 1813397 w 2214392"/>
              <a:gd name="connsiteY12" fmla="*/ 43681 h 1947295"/>
              <a:gd name="connsiteX13" fmla="*/ 1499498 w 2214392"/>
              <a:gd name="connsiteY13" fmla="*/ 16386 h 1947295"/>
              <a:gd name="connsiteX14" fmla="*/ 1403964 w 2214392"/>
              <a:gd name="connsiteY14" fmla="*/ 2738 h 1947295"/>
              <a:gd name="connsiteX15" fmla="*/ 885349 w 2214392"/>
              <a:gd name="connsiteY15" fmla="*/ 70977 h 1947295"/>
              <a:gd name="connsiteX16" fmla="*/ 516859 w 2214392"/>
              <a:gd name="connsiteY16" fmla="*/ 98272 h 1947295"/>
              <a:gd name="connsiteX17" fmla="*/ 202961 w 2214392"/>
              <a:gd name="connsiteY17" fmla="*/ 384875 h 1947295"/>
              <a:gd name="connsiteX18" fmla="*/ 25540 w 2214392"/>
              <a:gd name="connsiteY18" fmla="*/ 753365 h 1947295"/>
              <a:gd name="connsiteX19" fmla="*/ 6506 w 2214392"/>
              <a:gd name="connsiteY19" fmla="*/ 1061506 h 1947295"/>
              <a:gd name="connsiteX20" fmla="*/ 77953 w 2214392"/>
              <a:gd name="connsiteY20" fmla="*/ 1402225 h 1947295"/>
              <a:gd name="connsiteX21" fmla="*/ 264019 w 2214392"/>
              <a:gd name="connsiteY21" fmla="*/ 1704744 h 1947295"/>
              <a:gd name="connsiteX22" fmla="*/ 157268 w 2214392"/>
              <a:gd name="connsiteY22" fmla="*/ 1247684 h 1947295"/>
              <a:gd name="connsiteX23" fmla="*/ 313072 w 2214392"/>
              <a:gd name="connsiteY23" fmla="*/ 914738 h 1947295"/>
              <a:gd name="connsiteX24" fmla="*/ 512105 w 2214392"/>
              <a:gd name="connsiteY24" fmla="*/ 754541 h 1947295"/>
              <a:gd name="connsiteX25" fmla="*/ 774593 w 2214392"/>
              <a:gd name="connsiteY25" fmla="*/ 708866 h 1947295"/>
              <a:gd name="connsiteX26" fmla="*/ 848906 w 2214392"/>
              <a:gd name="connsiteY26" fmla="*/ 935479 h 1947295"/>
              <a:gd name="connsiteX27" fmla="*/ 883384 w 2214392"/>
              <a:gd name="connsiteY27" fmla="*/ 1027081 h 1947295"/>
              <a:gd name="connsiteX0" fmla="*/ 889978 w 2214392"/>
              <a:gd name="connsiteY0" fmla="*/ 1025180 h 1947295"/>
              <a:gd name="connsiteX1" fmla="*/ 1047432 w 2214392"/>
              <a:gd name="connsiteY1" fmla="*/ 594091 h 1947295"/>
              <a:gd name="connsiteX2" fmla="*/ 1376003 w 2214392"/>
              <a:gd name="connsiteY2" fmla="*/ 745408 h 1947295"/>
              <a:gd name="connsiteX3" fmla="*/ 1384640 w 2214392"/>
              <a:gd name="connsiteY3" fmla="*/ 1395182 h 1947295"/>
              <a:gd name="connsiteX4" fmla="*/ 1128311 w 2214392"/>
              <a:gd name="connsiteY4" fmla="*/ 1638104 h 1947295"/>
              <a:gd name="connsiteX5" fmla="*/ 856255 w 2214392"/>
              <a:gd name="connsiteY5" fmla="*/ 1770725 h 1947295"/>
              <a:gd name="connsiteX6" fmla="*/ 1045625 w 2214392"/>
              <a:gd name="connsiteY6" fmla="*/ 1944176 h 1947295"/>
              <a:gd name="connsiteX7" fmla="*/ 1458555 w 2214392"/>
              <a:gd name="connsiteY7" fmla="*/ 1845186 h 1947295"/>
              <a:gd name="connsiteX8" fmla="*/ 1943597 w 2214392"/>
              <a:gd name="connsiteY8" fmla="*/ 1603504 h 1947295"/>
              <a:gd name="connsiteX9" fmla="*/ 2209182 w 2214392"/>
              <a:gd name="connsiteY9" fmla="*/ 1012672 h 1947295"/>
              <a:gd name="connsiteX10" fmla="*/ 2113334 w 2214392"/>
              <a:gd name="connsiteY10" fmla="*/ 510385 h 1947295"/>
              <a:gd name="connsiteX11" fmla="*/ 2032878 w 2214392"/>
              <a:gd name="connsiteY11" fmla="*/ 286342 h 1947295"/>
              <a:gd name="connsiteX12" fmla="*/ 1813397 w 2214392"/>
              <a:gd name="connsiteY12" fmla="*/ 43681 h 1947295"/>
              <a:gd name="connsiteX13" fmla="*/ 1499498 w 2214392"/>
              <a:gd name="connsiteY13" fmla="*/ 16386 h 1947295"/>
              <a:gd name="connsiteX14" fmla="*/ 1403964 w 2214392"/>
              <a:gd name="connsiteY14" fmla="*/ 2738 h 1947295"/>
              <a:gd name="connsiteX15" fmla="*/ 885349 w 2214392"/>
              <a:gd name="connsiteY15" fmla="*/ 70977 h 1947295"/>
              <a:gd name="connsiteX16" fmla="*/ 516859 w 2214392"/>
              <a:gd name="connsiteY16" fmla="*/ 98272 h 1947295"/>
              <a:gd name="connsiteX17" fmla="*/ 202961 w 2214392"/>
              <a:gd name="connsiteY17" fmla="*/ 384875 h 1947295"/>
              <a:gd name="connsiteX18" fmla="*/ 25540 w 2214392"/>
              <a:gd name="connsiteY18" fmla="*/ 753365 h 1947295"/>
              <a:gd name="connsiteX19" fmla="*/ 6506 w 2214392"/>
              <a:gd name="connsiteY19" fmla="*/ 1061506 h 1947295"/>
              <a:gd name="connsiteX20" fmla="*/ 77953 w 2214392"/>
              <a:gd name="connsiteY20" fmla="*/ 1402225 h 1947295"/>
              <a:gd name="connsiteX21" fmla="*/ 264019 w 2214392"/>
              <a:gd name="connsiteY21" fmla="*/ 1704744 h 1947295"/>
              <a:gd name="connsiteX22" fmla="*/ 157268 w 2214392"/>
              <a:gd name="connsiteY22" fmla="*/ 1247684 h 1947295"/>
              <a:gd name="connsiteX23" fmla="*/ 313072 w 2214392"/>
              <a:gd name="connsiteY23" fmla="*/ 914738 h 1947295"/>
              <a:gd name="connsiteX24" fmla="*/ 512105 w 2214392"/>
              <a:gd name="connsiteY24" fmla="*/ 754541 h 1947295"/>
              <a:gd name="connsiteX25" fmla="*/ 774593 w 2214392"/>
              <a:gd name="connsiteY25" fmla="*/ 708866 h 1947295"/>
              <a:gd name="connsiteX26" fmla="*/ 848906 w 2214392"/>
              <a:gd name="connsiteY26" fmla="*/ 935479 h 1947295"/>
              <a:gd name="connsiteX27" fmla="*/ 883384 w 2214392"/>
              <a:gd name="connsiteY27" fmla="*/ 1027081 h 1947295"/>
              <a:gd name="connsiteX0" fmla="*/ 889978 w 2214392"/>
              <a:gd name="connsiteY0" fmla="*/ 1025180 h 1947295"/>
              <a:gd name="connsiteX1" fmla="*/ 1047432 w 2214392"/>
              <a:gd name="connsiteY1" fmla="*/ 594091 h 1947295"/>
              <a:gd name="connsiteX2" fmla="*/ 1376003 w 2214392"/>
              <a:gd name="connsiteY2" fmla="*/ 745408 h 1947295"/>
              <a:gd name="connsiteX3" fmla="*/ 1409061 w 2214392"/>
              <a:gd name="connsiteY3" fmla="*/ 1262872 h 1947295"/>
              <a:gd name="connsiteX4" fmla="*/ 1384640 w 2214392"/>
              <a:gd name="connsiteY4" fmla="*/ 1395182 h 1947295"/>
              <a:gd name="connsiteX5" fmla="*/ 1128311 w 2214392"/>
              <a:gd name="connsiteY5" fmla="*/ 1638104 h 1947295"/>
              <a:gd name="connsiteX6" fmla="*/ 856255 w 2214392"/>
              <a:gd name="connsiteY6" fmla="*/ 1770725 h 1947295"/>
              <a:gd name="connsiteX7" fmla="*/ 1045625 w 2214392"/>
              <a:gd name="connsiteY7" fmla="*/ 1944176 h 1947295"/>
              <a:gd name="connsiteX8" fmla="*/ 1458555 w 2214392"/>
              <a:gd name="connsiteY8" fmla="*/ 1845186 h 1947295"/>
              <a:gd name="connsiteX9" fmla="*/ 1943597 w 2214392"/>
              <a:gd name="connsiteY9" fmla="*/ 1603504 h 1947295"/>
              <a:gd name="connsiteX10" fmla="*/ 2209182 w 2214392"/>
              <a:gd name="connsiteY10" fmla="*/ 1012672 h 1947295"/>
              <a:gd name="connsiteX11" fmla="*/ 2113334 w 2214392"/>
              <a:gd name="connsiteY11" fmla="*/ 510385 h 1947295"/>
              <a:gd name="connsiteX12" fmla="*/ 2032878 w 2214392"/>
              <a:gd name="connsiteY12" fmla="*/ 286342 h 1947295"/>
              <a:gd name="connsiteX13" fmla="*/ 1813397 w 2214392"/>
              <a:gd name="connsiteY13" fmla="*/ 43681 h 1947295"/>
              <a:gd name="connsiteX14" fmla="*/ 1499498 w 2214392"/>
              <a:gd name="connsiteY14" fmla="*/ 16386 h 1947295"/>
              <a:gd name="connsiteX15" fmla="*/ 1403964 w 2214392"/>
              <a:gd name="connsiteY15" fmla="*/ 2738 h 1947295"/>
              <a:gd name="connsiteX16" fmla="*/ 885349 w 2214392"/>
              <a:gd name="connsiteY16" fmla="*/ 70977 h 1947295"/>
              <a:gd name="connsiteX17" fmla="*/ 516859 w 2214392"/>
              <a:gd name="connsiteY17" fmla="*/ 98272 h 1947295"/>
              <a:gd name="connsiteX18" fmla="*/ 202961 w 2214392"/>
              <a:gd name="connsiteY18" fmla="*/ 384875 h 1947295"/>
              <a:gd name="connsiteX19" fmla="*/ 25540 w 2214392"/>
              <a:gd name="connsiteY19" fmla="*/ 753365 h 1947295"/>
              <a:gd name="connsiteX20" fmla="*/ 6506 w 2214392"/>
              <a:gd name="connsiteY20" fmla="*/ 1061506 h 1947295"/>
              <a:gd name="connsiteX21" fmla="*/ 77953 w 2214392"/>
              <a:gd name="connsiteY21" fmla="*/ 1402225 h 1947295"/>
              <a:gd name="connsiteX22" fmla="*/ 264019 w 2214392"/>
              <a:gd name="connsiteY22" fmla="*/ 1704744 h 1947295"/>
              <a:gd name="connsiteX23" fmla="*/ 157268 w 2214392"/>
              <a:gd name="connsiteY23" fmla="*/ 1247684 h 1947295"/>
              <a:gd name="connsiteX24" fmla="*/ 313072 w 2214392"/>
              <a:gd name="connsiteY24" fmla="*/ 914738 h 1947295"/>
              <a:gd name="connsiteX25" fmla="*/ 512105 w 2214392"/>
              <a:gd name="connsiteY25" fmla="*/ 754541 h 1947295"/>
              <a:gd name="connsiteX26" fmla="*/ 774593 w 2214392"/>
              <a:gd name="connsiteY26" fmla="*/ 708866 h 1947295"/>
              <a:gd name="connsiteX27" fmla="*/ 848906 w 2214392"/>
              <a:gd name="connsiteY27" fmla="*/ 935479 h 1947295"/>
              <a:gd name="connsiteX28" fmla="*/ 883384 w 2214392"/>
              <a:gd name="connsiteY28" fmla="*/ 1027081 h 1947295"/>
              <a:gd name="connsiteX0" fmla="*/ 889978 w 2214392"/>
              <a:gd name="connsiteY0" fmla="*/ 1025180 h 1947295"/>
              <a:gd name="connsiteX1" fmla="*/ 1047432 w 2214392"/>
              <a:gd name="connsiteY1" fmla="*/ 594091 h 1947295"/>
              <a:gd name="connsiteX2" fmla="*/ 1376003 w 2214392"/>
              <a:gd name="connsiteY2" fmla="*/ 745408 h 1947295"/>
              <a:gd name="connsiteX3" fmla="*/ 1401611 w 2214392"/>
              <a:gd name="connsiteY3" fmla="*/ 1251100 h 1947295"/>
              <a:gd name="connsiteX4" fmla="*/ 1384640 w 2214392"/>
              <a:gd name="connsiteY4" fmla="*/ 1395182 h 1947295"/>
              <a:gd name="connsiteX5" fmla="*/ 1128311 w 2214392"/>
              <a:gd name="connsiteY5" fmla="*/ 1638104 h 1947295"/>
              <a:gd name="connsiteX6" fmla="*/ 856255 w 2214392"/>
              <a:gd name="connsiteY6" fmla="*/ 1770725 h 1947295"/>
              <a:gd name="connsiteX7" fmla="*/ 1045625 w 2214392"/>
              <a:gd name="connsiteY7" fmla="*/ 1944176 h 1947295"/>
              <a:gd name="connsiteX8" fmla="*/ 1458555 w 2214392"/>
              <a:gd name="connsiteY8" fmla="*/ 1845186 h 1947295"/>
              <a:gd name="connsiteX9" fmla="*/ 1943597 w 2214392"/>
              <a:gd name="connsiteY9" fmla="*/ 1603504 h 1947295"/>
              <a:gd name="connsiteX10" fmla="*/ 2209182 w 2214392"/>
              <a:gd name="connsiteY10" fmla="*/ 1012672 h 1947295"/>
              <a:gd name="connsiteX11" fmla="*/ 2113334 w 2214392"/>
              <a:gd name="connsiteY11" fmla="*/ 510385 h 1947295"/>
              <a:gd name="connsiteX12" fmla="*/ 2032878 w 2214392"/>
              <a:gd name="connsiteY12" fmla="*/ 286342 h 1947295"/>
              <a:gd name="connsiteX13" fmla="*/ 1813397 w 2214392"/>
              <a:gd name="connsiteY13" fmla="*/ 43681 h 1947295"/>
              <a:gd name="connsiteX14" fmla="*/ 1499498 w 2214392"/>
              <a:gd name="connsiteY14" fmla="*/ 16386 h 1947295"/>
              <a:gd name="connsiteX15" fmla="*/ 1403964 w 2214392"/>
              <a:gd name="connsiteY15" fmla="*/ 2738 h 1947295"/>
              <a:gd name="connsiteX16" fmla="*/ 885349 w 2214392"/>
              <a:gd name="connsiteY16" fmla="*/ 70977 h 1947295"/>
              <a:gd name="connsiteX17" fmla="*/ 516859 w 2214392"/>
              <a:gd name="connsiteY17" fmla="*/ 98272 h 1947295"/>
              <a:gd name="connsiteX18" fmla="*/ 202961 w 2214392"/>
              <a:gd name="connsiteY18" fmla="*/ 384875 h 1947295"/>
              <a:gd name="connsiteX19" fmla="*/ 25540 w 2214392"/>
              <a:gd name="connsiteY19" fmla="*/ 753365 h 1947295"/>
              <a:gd name="connsiteX20" fmla="*/ 6506 w 2214392"/>
              <a:gd name="connsiteY20" fmla="*/ 1061506 h 1947295"/>
              <a:gd name="connsiteX21" fmla="*/ 77953 w 2214392"/>
              <a:gd name="connsiteY21" fmla="*/ 1402225 h 1947295"/>
              <a:gd name="connsiteX22" fmla="*/ 264019 w 2214392"/>
              <a:gd name="connsiteY22" fmla="*/ 1704744 h 1947295"/>
              <a:gd name="connsiteX23" fmla="*/ 157268 w 2214392"/>
              <a:gd name="connsiteY23" fmla="*/ 1247684 h 1947295"/>
              <a:gd name="connsiteX24" fmla="*/ 313072 w 2214392"/>
              <a:gd name="connsiteY24" fmla="*/ 914738 h 1947295"/>
              <a:gd name="connsiteX25" fmla="*/ 512105 w 2214392"/>
              <a:gd name="connsiteY25" fmla="*/ 754541 h 1947295"/>
              <a:gd name="connsiteX26" fmla="*/ 774593 w 2214392"/>
              <a:gd name="connsiteY26" fmla="*/ 708866 h 1947295"/>
              <a:gd name="connsiteX27" fmla="*/ 848906 w 2214392"/>
              <a:gd name="connsiteY27" fmla="*/ 935479 h 1947295"/>
              <a:gd name="connsiteX28" fmla="*/ 883384 w 2214392"/>
              <a:gd name="connsiteY28" fmla="*/ 1027081 h 1947295"/>
              <a:gd name="connsiteX0" fmla="*/ 889978 w 2214392"/>
              <a:gd name="connsiteY0" fmla="*/ 1025180 h 1947295"/>
              <a:gd name="connsiteX1" fmla="*/ 1047432 w 2214392"/>
              <a:gd name="connsiteY1" fmla="*/ 594091 h 1947295"/>
              <a:gd name="connsiteX2" fmla="*/ 1376003 w 2214392"/>
              <a:gd name="connsiteY2" fmla="*/ 745408 h 1947295"/>
              <a:gd name="connsiteX3" fmla="*/ 1401611 w 2214392"/>
              <a:gd name="connsiteY3" fmla="*/ 1251100 h 1947295"/>
              <a:gd name="connsiteX4" fmla="*/ 1384640 w 2214392"/>
              <a:gd name="connsiteY4" fmla="*/ 1395182 h 1947295"/>
              <a:gd name="connsiteX5" fmla="*/ 1128311 w 2214392"/>
              <a:gd name="connsiteY5" fmla="*/ 1638104 h 1947295"/>
              <a:gd name="connsiteX6" fmla="*/ 856255 w 2214392"/>
              <a:gd name="connsiteY6" fmla="*/ 1770725 h 1947295"/>
              <a:gd name="connsiteX7" fmla="*/ 1045625 w 2214392"/>
              <a:gd name="connsiteY7" fmla="*/ 1944176 h 1947295"/>
              <a:gd name="connsiteX8" fmla="*/ 1458555 w 2214392"/>
              <a:gd name="connsiteY8" fmla="*/ 1845186 h 1947295"/>
              <a:gd name="connsiteX9" fmla="*/ 1943597 w 2214392"/>
              <a:gd name="connsiteY9" fmla="*/ 1603504 h 1947295"/>
              <a:gd name="connsiteX10" fmla="*/ 2209182 w 2214392"/>
              <a:gd name="connsiteY10" fmla="*/ 1012672 h 1947295"/>
              <a:gd name="connsiteX11" fmla="*/ 2113334 w 2214392"/>
              <a:gd name="connsiteY11" fmla="*/ 510385 h 1947295"/>
              <a:gd name="connsiteX12" fmla="*/ 2032878 w 2214392"/>
              <a:gd name="connsiteY12" fmla="*/ 286342 h 1947295"/>
              <a:gd name="connsiteX13" fmla="*/ 1813397 w 2214392"/>
              <a:gd name="connsiteY13" fmla="*/ 43681 h 1947295"/>
              <a:gd name="connsiteX14" fmla="*/ 1499498 w 2214392"/>
              <a:gd name="connsiteY14" fmla="*/ 16386 h 1947295"/>
              <a:gd name="connsiteX15" fmla="*/ 1403964 w 2214392"/>
              <a:gd name="connsiteY15" fmla="*/ 2738 h 1947295"/>
              <a:gd name="connsiteX16" fmla="*/ 885349 w 2214392"/>
              <a:gd name="connsiteY16" fmla="*/ 70977 h 1947295"/>
              <a:gd name="connsiteX17" fmla="*/ 516859 w 2214392"/>
              <a:gd name="connsiteY17" fmla="*/ 98272 h 1947295"/>
              <a:gd name="connsiteX18" fmla="*/ 202961 w 2214392"/>
              <a:gd name="connsiteY18" fmla="*/ 384875 h 1947295"/>
              <a:gd name="connsiteX19" fmla="*/ 25540 w 2214392"/>
              <a:gd name="connsiteY19" fmla="*/ 753365 h 1947295"/>
              <a:gd name="connsiteX20" fmla="*/ 6506 w 2214392"/>
              <a:gd name="connsiteY20" fmla="*/ 1061506 h 1947295"/>
              <a:gd name="connsiteX21" fmla="*/ 77953 w 2214392"/>
              <a:gd name="connsiteY21" fmla="*/ 1402225 h 1947295"/>
              <a:gd name="connsiteX22" fmla="*/ 264019 w 2214392"/>
              <a:gd name="connsiteY22" fmla="*/ 1704744 h 1947295"/>
              <a:gd name="connsiteX23" fmla="*/ 157268 w 2214392"/>
              <a:gd name="connsiteY23" fmla="*/ 1247684 h 1947295"/>
              <a:gd name="connsiteX24" fmla="*/ 313072 w 2214392"/>
              <a:gd name="connsiteY24" fmla="*/ 914738 h 1947295"/>
              <a:gd name="connsiteX25" fmla="*/ 512105 w 2214392"/>
              <a:gd name="connsiteY25" fmla="*/ 754541 h 1947295"/>
              <a:gd name="connsiteX26" fmla="*/ 774593 w 2214392"/>
              <a:gd name="connsiteY26" fmla="*/ 708866 h 1947295"/>
              <a:gd name="connsiteX27" fmla="*/ 848906 w 2214392"/>
              <a:gd name="connsiteY27" fmla="*/ 935479 h 1947295"/>
              <a:gd name="connsiteX28" fmla="*/ 883384 w 2214392"/>
              <a:gd name="connsiteY28" fmla="*/ 1027081 h 1947295"/>
              <a:gd name="connsiteX0" fmla="*/ 889978 w 2214392"/>
              <a:gd name="connsiteY0" fmla="*/ 1025180 h 1947295"/>
              <a:gd name="connsiteX1" fmla="*/ 1047432 w 2214392"/>
              <a:gd name="connsiteY1" fmla="*/ 594091 h 1947295"/>
              <a:gd name="connsiteX2" fmla="*/ 1376003 w 2214392"/>
              <a:gd name="connsiteY2" fmla="*/ 745408 h 1947295"/>
              <a:gd name="connsiteX3" fmla="*/ 1401611 w 2214392"/>
              <a:gd name="connsiteY3" fmla="*/ 1251100 h 1947295"/>
              <a:gd name="connsiteX4" fmla="*/ 1364543 w 2214392"/>
              <a:gd name="connsiteY4" fmla="*/ 1467862 h 1947295"/>
              <a:gd name="connsiteX5" fmla="*/ 1128311 w 2214392"/>
              <a:gd name="connsiteY5" fmla="*/ 1638104 h 1947295"/>
              <a:gd name="connsiteX6" fmla="*/ 856255 w 2214392"/>
              <a:gd name="connsiteY6" fmla="*/ 1770725 h 1947295"/>
              <a:gd name="connsiteX7" fmla="*/ 1045625 w 2214392"/>
              <a:gd name="connsiteY7" fmla="*/ 1944176 h 1947295"/>
              <a:gd name="connsiteX8" fmla="*/ 1458555 w 2214392"/>
              <a:gd name="connsiteY8" fmla="*/ 1845186 h 1947295"/>
              <a:gd name="connsiteX9" fmla="*/ 1943597 w 2214392"/>
              <a:gd name="connsiteY9" fmla="*/ 1603504 h 1947295"/>
              <a:gd name="connsiteX10" fmla="*/ 2209182 w 2214392"/>
              <a:gd name="connsiteY10" fmla="*/ 1012672 h 1947295"/>
              <a:gd name="connsiteX11" fmla="*/ 2113334 w 2214392"/>
              <a:gd name="connsiteY11" fmla="*/ 510385 h 1947295"/>
              <a:gd name="connsiteX12" fmla="*/ 2032878 w 2214392"/>
              <a:gd name="connsiteY12" fmla="*/ 286342 h 1947295"/>
              <a:gd name="connsiteX13" fmla="*/ 1813397 w 2214392"/>
              <a:gd name="connsiteY13" fmla="*/ 43681 h 1947295"/>
              <a:gd name="connsiteX14" fmla="*/ 1499498 w 2214392"/>
              <a:gd name="connsiteY14" fmla="*/ 16386 h 1947295"/>
              <a:gd name="connsiteX15" fmla="*/ 1403964 w 2214392"/>
              <a:gd name="connsiteY15" fmla="*/ 2738 h 1947295"/>
              <a:gd name="connsiteX16" fmla="*/ 885349 w 2214392"/>
              <a:gd name="connsiteY16" fmla="*/ 70977 h 1947295"/>
              <a:gd name="connsiteX17" fmla="*/ 516859 w 2214392"/>
              <a:gd name="connsiteY17" fmla="*/ 98272 h 1947295"/>
              <a:gd name="connsiteX18" fmla="*/ 202961 w 2214392"/>
              <a:gd name="connsiteY18" fmla="*/ 384875 h 1947295"/>
              <a:gd name="connsiteX19" fmla="*/ 25540 w 2214392"/>
              <a:gd name="connsiteY19" fmla="*/ 753365 h 1947295"/>
              <a:gd name="connsiteX20" fmla="*/ 6506 w 2214392"/>
              <a:gd name="connsiteY20" fmla="*/ 1061506 h 1947295"/>
              <a:gd name="connsiteX21" fmla="*/ 77953 w 2214392"/>
              <a:gd name="connsiteY21" fmla="*/ 1402225 h 1947295"/>
              <a:gd name="connsiteX22" fmla="*/ 264019 w 2214392"/>
              <a:gd name="connsiteY22" fmla="*/ 1704744 h 1947295"/>
              <a:gd name="connsiteX23" fmla="*/ 157268 w 2214392"/>
              <a:gd name="connsiteY23" fmla="*/ 1247684 h 1947295"/>
              <a:gd name="connsiteX24" fmla="*/ 313072 w 2214392"/>
              <a:gd name="connsiteY24" fmla="*/ 914738 h 1947295"/>
              <a:gd name="connsiteX25" fmla="*/ 512105 w 2214392"/>
              <a:gd name="connsiteY25" fmla="*/ 754541 h 1947295"/>
              <a:gd name="connsiteX26" fmla="*/ 774593 w 2214392"/>
              <a:gd name="connsiteY26" fmla="*/ 708866 h 1947295"/>
              <a:gd name="connsiteX27" fmla="*/ 848906 w 2214392"/>
              <a:gd name="connsiteY27" fmla="*/ 935479 h 1947295"/>
              <a:gd name="connsiteX28" fmla="*/ 883384 w 2214392"/>
              <a:gd name="connsiteY28" fmla="*/ 1027081 h 1947295"/>
              <a:gd name="connsiteX0" fmla="*/ 889978 w 2214392"/>
              <a:gd name="connsiteY0" fmla="*/ 1025180 h 1947295"/>
              <a:gd name="connsiteX1" fmla="*/ 1066884 w 2214392"/>
              <a:gd name="connsiteY1" fmla="*/ 576361 h 1947295"/>
              <a:gd name="connsiteX2" fmla="*/ 1376003 w 2214392"/>
              <a:gd name="connsiteY2" fmla="*/ 745408 h 1947295"/>
              <a:gd name="connsiteX3" fmla="*/ 1401611 w 2214392"/>
              <a:gd name="connsiteY3" fmla="*/ 1251100 h 1947295"/>
              <a:gd name="connsiteX4" fmla="*/ 1364543 w 2214392"/>
              <a:gd name="connsiteY4" fmla="*/ 1467862 h 1947295"/>
              <a:gd name="connsiteX5" fmla="*/ 1128311 w 2214392"/>
              <a:gd name="connsiteY5" fmla="*/ 1638104 h 1947295"/>
              <a:gd name="connsiteX6" fmla="*/ 856255 w 2214392"/>
              <a:gd name="connsiteY6" fmla="*/ 1770725 h 1947295"/>
              <a:gd name="connsiteX7" fmla="*/ 1045625 w 2214392"/>
              <a:gd name="connsiteY7" fmla="*/ 1944176 h 1947295"/>
              <a:gd name="connsiteX8" fmla="*/ 1458555 w 2214392"/>
              <a:gd name="connsiteY8" fmla="*/ 1845186 h 1947295"/>
              <a:gd name="connsiteX9" fmla="*/ 1943597 w 2214392"/>
              <a:gd name="connsiteY9" fmla="*/ 1603504 h 1947295"/>
              <a:gd name="connsiteX10" fmla="*/ 2209182 w 2214392"/>
              <a:gd name="connsiteY10" fmla="*/ 1012672 h 1947295"/>
              <a:gd name="connsiteX11" fmla="*/ 2113334 w 2214392"/>
              <a:gd name="connsiteY11" fmla="*/ 510385 h 1947295"/>
              <a:gd name="connsiteX12" fmla="*/ 2032878 w 2214392"/>
              <a:gd name="connsiteY12" fmla="*/ 286342 h 1947295"/>
              <a:gd name="connsiteX13" fmla="*/ 1813397 w 2214392"/>
              <a:gd name="connsiteY13" fmla="*/ 43681 h 1947295"/>
              <a:gd name="connsiteX14" fmla="*/ 1499498 w 2214392"/>
              <a:gd name="connsiteY14" fmla="*/ 16386 h 1947295"/>
              <a:gd name="connsiteX15" fmla="*/ 1403964 w 2214392"/>
              <a:gd name="connsiteY15" fmla="*/ 2738 h 1947295"/>
              <a:gd name="connsiteX16" fmla="*/ 885349 w 2214392"/>
              <a:gd name="connsiteY16" fmla="*/ 70977 h 1947295"/>
              <a:gd name="connsiteX17" fmla="*/ 516859 w 2214392"/>
              <a:gd name="connsiteY17" fmla="*/ 98272 h 1947295"/>
              <a:gd name="connsiteX18" fmla="*/ 202961 w 2214392"/>
              <a:gd name="connsiteY18" fmla="*/ 384875 h 1947295"/>
              <a:gd name="connsiteX19" fmla="*/ 25540 w 2214392"/>
              <a:gd name="connsiteY19" fmla="*/ 753365 h 1947295"/>
              <a:gd name="connsiteX20" fmla="*/ 6506 w 2214392"/>
              <a:gd name="connsiteY20" fmla="*/ 1061506 h 1947295"/>
              <a:gd name="connsiteX21" fmla="*/ 77953 w 2214392"/>
              <a:gd name="connsiteY21" fmla="*/ 1402225 h 1947295"/>
              <a:gd name="connsiteX22" fmla="*/ 264019 w 2214392"/>
              <a:gd name="connsiteY22" fmla="*/ 1704744 h 1947295"/>
              <a:gd name="connsiteX23" fmla="*/ 157268 w 2214392"/>
              <a:gd name="connsiteY23" fmla="*/ 1247684 h 1947295"/>
              <a:gd name="connsiteX24" fmla="*/ 313072 w 2214392"/>
              <a:gd name="connsiteY24" fmla="*/ 914738 h 1947295"/>
              <a:gd name="connsiteX25" fmla="*/ 512105 w 2214392"/>
              <a:gd name="connsiteY25" fmla="*/ 754541 h 1947295"/>
              <a:gd name="connsiteX26" fmla="*/ 774593 w 2214392"/>
              <a:gd name="connsiteY26" fmla="*/ 708866 h 1947295"/>
              <a:gd name="connsiteX27" fmla="*/ 848906 w 2214392"/>
              <a:gd name="connsiteY27" fmla="*/ 935479 h 1947295"/>
              <a:gd name="connsiteX28" fmla="*/ 883384 w 2214392"/>
              <a:gd name="connsiteY28" fmla="*/ 1027081 h 1947295"/>
              <a:gd name="connsiteX0" fmla="*/ 889978 w 2214392"/>
              <a:gd name="connsiteY0" fmla="*/ 1025180 h 1947295"/>
              <a:gd name="connsiteX1" fmla="*/ 1066884 w 2214392"/>
              <a:gd name="connsiteY1" fmla="*/ 576361 h 1947295"/>
              <a:gd name="connsiteX2" fmla="*/ 1376003 w 2214392"/>
              <a:gd name="connsiteY2" fmla="*/ 745408 h 1947295"/>
              <a:gd name="connsiteX3" fmla="*/ 1401611 w 2214392"/>
              <a:gd name="connsiteY3" fmla="*/ 1251100 h 1947295"/>
              <a:gd name="connsiteX4" fmla="*/ 1364543 w 2214392"/>
              <a:gd name="connsiteY4" fmla="*/ 1467862 h 1947295"/>
              <a:gd name="connsiteX5" fmla="*/ 1128311 w 2214392"/>
              <a:gd name="connsiteY5" fmla="*/ 1638104 h 1947295"/>
              <a:gd name="connsiteX6" fmla="*/ 856255 w 2214392"/>
              <a:gd name="connsiteY6" fmla="*/ 1770725 h 1947295"/>
              <a:gd name="connsiteX7" fmla="*/ 1045625 w 2214392"/>
              <a:gd name="connsiteY7" fmla="*/ 1944176 h 1947295"/>
              <a:gd name="connsiteX8" fmla="*/ 1458555 w 2214392"/>
              <a:gd name="connsiteY8" fmla="*/ 1845186 h 1947295"/>
              <a:gd name="connsiteX9" fmla="*/ 1943597 w 2214392"/>
              <a:gd name="connsiteY9" fmla="*/ 1603504 h 1947295"/>
              <a:gd name="connsiteX10" fmla="*/ 2209182 w 2214392"/>
              <a:gd name="connsiteY10" fmla="*/ 1012672 h 1947295"/>
              <a:gd name="connsiteX11" fmla="*/ 2113334 w 2214392"/>
              <a:gd name="connsiteY11" fmla="*/ 510385 h 1947295"/>
              <a:gd name="connsiteX12" fmla="*/ 2032878 w 2214392"/>
              <a:gd name="connsiteY12" fmla="*/ 286342 h 1947295"/>
              <a:gd name="connsiteX13" fmla="*/ 1813397 w 2214392"/>
              <a:gd name="connsiteY13" fmla="*/ 43681 h 1947295"/>
              <a:gd name="connsiteX14" fmla="*/ 1499498 w 2214392"/>
              <a:gd name="connsiteY14" fmla="*/ 16386 h 1947295"/>
              <a:gd name="connsiteX15" fmla="*/ 1403964 w 2214392"/>
              <a:gd name="connsiteY15" fmla="*/ 2738 h 1947295"/>
              <a:gd name="connsiteX16" fmla="*/ 885349 w 2214392"/>
              <a:gd name="connsiteY16" fmla="*/ 70977 h 1947295"/>
              <a:gd name="connsiteX17" fmla="*/ 516859 w 2214392"/>
              <a:gd name="connsiteY17" fmla="*/ 98272 h 1947295"/>
              <a:gd name="connsiteX18" fmla="*/ 202961 w 2214392"/>
              <a:gd name="connsiteY18" fmla="*/ 384875 h 1947295"/>
              <a:gd name="connsiteX19" fmla="*/ 25540 w 2214392"/>
              <a:gd name="connsiteY19" fmla="*/ 753365 h 1947295"/>
              <a:gd name="connsiteX20" fmla="*/ 6506 w 2214392"/>
              <a:gd name="connsiteY20" fmla="*/ 1061506 h 1947295"/>
              <a:gd name="connsiteX21" fmla="*/ 77953 w 2214392"/>
              <a:gd name="connsiteY21" fmla="*/ 1402225 h 1947295"/>
              <a:gd name="connsiteX22" fmla="*/ 264019 w 2214392"/>
              <a:gd name="connsiteY22" fmla="*/ 1704744 h 1947295"/>
              <a:gd name="connsiteX23" fmla="*/ 157268 w 2214392"/>
              <a:gd name="connsiteY23" fmla="*/ 1247684 h 1947295"/>
              <a:gd name="connsiteX24" fmla="*/ 313072 w 2214392"/>
              <a:gd name="connsiteY24" fmla="*/ 914738 h 1947295"/>
              <a:gd name="connsiteX25" fmla="*/ 512105 w 2214392"/>
              <a:gd name="connsiteY25" fmla="*/ 754541 h 1947295"/>
              <a:gd name="connsiteX26" fmla="*/ 774593 w 2214392"/>
              <a:gd name="connsiteY26" fmla="*/ 708866 h 1947295"/>
              <a:gd name="connsiteX27" fmla="*/ 848906 w 2214392"/>
              <a:gd name="connsiteY27" fmla="*/ 935479 h 1947295"/>
              <a:gd name="connsiteX28" fmla="*/ 883384 w 2214392"/>
              <a:gd name="connsiteY28" fmla="*/ 1027081 h 194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214392" h="1947295">
                <a:moveTo>
                  <a:pt x="889978" y="1025180"/>
                </a:moveTo>
                <a:cubicBezTo>
                  <a:pt x="916543" y="1000303"/>
                  <a:pt x="1006756" y="491899"/>
                  <a:pt x="1066884" y="576361"/>
                </a:cubicBezTo>
                <a:cubicBezTo>
                  <a:pt x="1127577" y="569239"/>
                  <a:pt x="1319802" y="611893"/>
                  <a:pt x="1376003" y="745408"/>
                </a:cubicBezTo>
                <a:cubicBezTo>
                  <a:pt x="1436274" y="856871"/>
                  <a:pt x="1400172" y="1142804"/>
                  <a:pt x="1401611" y="1251100"/>
                </a:cubicBezTo>
                <a:cubicBezTo>
                  <a:pt x="1367596" y="1296251"/>
                  <a:pt x="1411335" y="1405323"/>
                  <a:pt x="1364543" y="1467862"/>
                </a:cubicBezTo>
                <a:cubicBezTo>
                  <a:pt x="1317751" y="1530401"/>
                  <a:pt x="1216375" y="1575513"/>
                  <a:pt x="1128311" y="1638104"/>
                </a:cubicBezTo>
                <a:cubicBezTo>
                  <a:pt x="1040247" y="1700695"/>
                  <a:pt x="867399" y="1710404"/>
                  <a:pt x="856255" y="1770725"/>
                </a:cubicBezTo>
                <a:cubicBezTo>
                  <a:pt x="845111" y="1831046"/>
                  <a:pt x="970772" y="1926616"/>
                  <a:pt x="1045625" y="1944176"/>
                </a:cubicBezTo>
                <a:cubicBezTo>
                  <a:pt x="1120478" y="1961736"/>
                  <a:pt x="1308893" y="1901965"/>
                  <a:pt x="1458555" y="1845186"/>
                </a:cubicBezTo>
                <a:cubicBezTo>
                  <a:pt x="1608217" y="1788407"/>
                  <a:pt x="1818493" y="1742256"/>
                  <a:pt x="1943597" y="1603504"/>
                </a:cubicBezTo>
                <a:cubicBezTo>
                  <a:pt x="2068701" y="1464752"/>
                  <a:pt x="2180893" y="1194858"/>
                  <a:pt x="2209182" y="1012672"/>
                </a:cubicBezTo>
                <a:cubicBezTo>
                  <a:pt x="2237471" y="830486"/>
                  <a:pt x="2142718" y="631440"/>
                  <a:pt x="2113334" y="510385"/>
                </a:cubicBezTo>
                <a:cubicBezTo>
                  <a:pt x="2083950" y="389330"/>
                  <a:pt x="2082867" y="364126"/>
                  <a:pt x="2032878" y="286342"/>
                </a:cubicBezTo>
                <a:cubicBezTo>
                  <a:pt x="1982889" y="208558"/>
                  <a:pt x="1908931" y="68702"/>
                  <a:pt x="1813397" y="43681"/>
                </a:cubicBezTo>
                <a:cubicBezTo>
                  <a:pt x="1717863" y="18660"/>
                  <a:pt x="1567737" y="23210"/>
                  <a:pt x="1499498" y="16386"/>
                </a:cubicBezTo>
                <a:cubicBezTo>
                  <a:pt x="1431259" y="9562"/>
                  <a:pt x="1506322" y="-6360"/>
                  <a:pt x="1403964" y="2738"/>
                </a:cubicBezTo>
                <a:cubicBezTo>
                  <a:pt x="1301606" y="11837"/>
                  <a:pt x="1033200" y="55055"/>
                  <a:pt x="885349" y="70977"/>
                </a:cubicBezTo>
                <a:cubicBezTo>
                  <a:pt x="737498" y="86899"/>
                  <a:pt x="630590" y="45956"/>
                  <a:pt x="516859" y="98272"/>
                </a:cubicBezTo>
                <a:cubicBezTo>
                  <a:pt x="403128" y="150588"/>
                  <a:pt x="284848" y="275693"/>
                  <a:pt x="202961" y="384875"/>
                </a:cubicBezTo>
                <a:cubicBezTo>
                  <a:pt x="121075" y="494057"/>
                  <a:pt x="58282" y="640593"/>
                  <a:pt x="25540" y="753365"/>
                </a:cubicBezTo>
                <a:cubicBezTo>
                  <a:pt x="-7202" y="866137"/>
                  <a:pt x="-2229" y="953363"/>
                  <a:pt x="6506" y="1061506"/>
                </a:cubicBezTo>
                <a:cubicBezTo>
                  <a:pt x="15241" y="1169649"/>
                  <a:pt x="35034" y="1295019"/>
                  <a:pt x="77953" y="1402225"/>
                </a:cubicBezTo>
                <a:cubicBezTo>
                  <a:pt x="120872" y="1509431"/>
                  <a:pt x="250800" y="1730501"/>
                  <a:pt x="264019" y="1704744"/>
                </a:cubicBezTo>
                <a:cubicBezTo>
                  <a:pt x="277238" y="1678987"/>
                  <a:pt x="132299" y="1403055"/>
                  <a:pt x="157268" y="1247684"/>
                </a:cubicBezTo>
                <a:cubicBezTo>
                  <a:pt x="182237" y="1092313"/>
                  <a:pt x="266932" y="960109"/>
                  <a:pt x="313072" y="914738"/>
                </a:cubicBezTo>
                <a:cubicBezTo>
                  <a:pt x="359212" y="869367"/>
                  <a:pt x="428333" y="775652"/>
                  <a:pt x="512105" y="754541"/>
                </a:cubicBezTo>
                <a:cubicBezTo>
                  <a:pt x="595877" y="733430"/>
                  <a:pt x="712366" y="712992"/>
                  <a:pt x="774593" y="708866"/>
                </a:cubicBezTo>
                <a:cubicBezTo>
                  <a:pt x="836820" y="704740"/>
                  <a:pt x="829998" y="929731"/>
                  <a:pt x="848906" y="935479"/>
                </a:cubicBezTo>
                <a:cubicBezTo>
                  <a:pt x="867814" y="941227"/>
                  <a:pt x="802720" y="866671"/>
                  <a:pt x="883384" y="1027081"/>
                </a:cubicBezTo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4049" y="2351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Peroneal Tendon Tenosynovitis (Transverse Axis: B-mode Changes) 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492896"/>
            <a:ext cx="388331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7504" y="5008504"/>
            <a:ext cx="2016224" cy="2016224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 rot="4790988">
            <a:off x="988910" y="5963040"/>
            <a:ext cx="505388" cy="1116595"/>
            <a:chOff x="2652712" y="2147143"/>
            <a:chExt cx="1504156" cy="4020293"/>
          </a:xfrm>
          <a:effectLst>
            <a:outerShdw blurRad="215900" dist="50800" dir="1440000" sx="105000" sy="105000" algn="ctr" rotWithShape="0">
              <a:sysClr val="windowText" lastClr="000000">
                <a:alpha val="73000"/>
              </a:sysClr>
            </a:outerShdw>
          </a:effectLst>
          <a:scene3d>
            <a:camera prst="orthographicFront">
              <a:rot lat="3791645" lon="20374478" rev="20241115"/>
            </a:camera>
            <a:lightRig rig="threePt" dir="t"/>
          </a:scene3d>
        </p:grpSpPr>
        <p:sp>
          <p:nvSpPr>
            <p:cNvPr id="8" name="Freeform 7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p3d>
              <a:bevelT/>
              <a:bevelB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p3d>
              <a:bevelT w="82550"/>
              <a:bevelB w="0"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p3d>
              <a:bevelT w="50800"/>
              <a:bevelB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96056" y="1775222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  <a:latin typeface="Corbel"/>
              </a:rPr>
              <a:t>Normal</a:t>
            </a:r>
            <a:endParaRPr lang="en-GB" sz="2954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797300" y="1556792"/>
            <a:ext cx="632742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sz="2400" dirty="0" smtClean="0">
                <a:solidFill>
                  <a:srgbClr val="FFFFFF"/>
                </a:solidFill>
                <a:latin typeface="Corbel"/>
              </a:rPr>
              <a:t>Tenosynovitis </a:t>
            </a:r>
          </a:p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400" dirty="0" smtClean="0">
                <a:solidFill>
                  <a:srgbClr val="FFFFFF"/>
                </a:solidFill>
                <a:latin typeface="Corbel"/>
              </a:rPr>
              <a:t>(Synovial Hypertrophy)</a:t>
            </a:r>
            <a:endParaRPr lang="en-GB" sz="24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5" name="Freeform 30"/>
          <p:cNvSpPr>
            <a:spLocks/>
          </p:cNvSpPr>
          <p:nvPr/>
        </p:nvSpPr>
        <p:spPr bwMode="auto">
          <a:xfrm>
            <a:off x="1425693" y="2859743"/>
            <a:ext cx="2853156" cy="1835229"/>
          </a:xfrm>
          <a:custGeom>
            <a:avLst/>
            <a:gdLst>
              <a:gd name="T0" fmla="*/ 2486025 w 2666207"/>
              <a:gd name="T1" fmla="*/ 10319 h 1600200"/>
              <a:gd name="T2" fmla="*/ 2366963 w 2666207"/>
              <a:gd name="T3" fmla="*/ 100806 h 1600200"/>
              <a:gd name="T4" fmla="*/ 2162175 w 2666207"/>
              <a:gd name="T5" fmla="*/ 115094 h 1600200"/>
              <a:gd name="T6" fmla="*/ 1981207 w 2666207"/>
              <a:gd name="T7" fmla="*/ 105569 h 1600200"/>
              <a:gd name="T8" fmla="*/ 1709745 w 2666207"/>
              <a:gd name="T9" fmla="*/ 34131 h 1600200"/>
              <a:gd name="T10" fmla="*/ 1371607 w 2666207"/>
              <a:gd name="T11" fmla="*/ 67469 h 1600200"/>
              <a:gd name="T12" fmla="*/ 1076332 w 2666207"/>
              <a:gd name="T13" fmla="*/ 172244 h 1600200"/>
              <a:gd name="T14" fmla="*/ 728663 w 2666207"/>
              <a:gd name="T15" fmla="*/ 357981 h 1600200"/>
              <a:gd name="T16" fmla="*/ 409575 w 2666207"/>
              <a:gd name="T17" fmla="*/ 629444 h 1600200"/>
              <a:gd name="T18" fmla="*/ 180975 w 2666207"/>
              <a:gd name="T19" fmla="*/ 953294 h 1600200"/>
              <a:gd name="T20" fmla="*/ 0 w 2666207"/>
              <a:gd name="T21" fmla="*/ 1424781 h 1600200"/>
              <a:gd name="T22" fmla="*/ 0 w 2666207"/>
              <a:gd name="T23" fmla="*/ 1424781 h 1600200"/>
              <a:gd name="T24" fmla="*/ 2243139 w 2666207"/>
              <a:gd name="T25" fmla="*/ 1439069 h 1600200"/>
              <a:gd name="T26" fmla="*/ 2538413 w 2666207"/>
              <a:gd name="T27" fmla="*/ 1424781 h 1600200"/>
              <a:gd name="T28" fmla="*/ 2528889 w 2666207"/>
              <a:gd name="T29" fmla="*/ 1410494 h 1600200"/>
              <a:gd name="T30" fmla="*/ 2516561 w 2666207"/>
              <a:gd name="T31" fmla="*/ 300832 h 1600200"/>
              <a:gd name="T32" fmla="*/ 2519363 w 2666207"/>
              <a:gd name="T33" fmla="*/ 48419 h 1600200"/>
              <a:gd name="T34" fmla="*/ 2486025 w 2666207"/>
              <a:gd name="T35" fmla="*/ 10319 h 16002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66207"/>
              <a:gd name="T55" fmla="*/ 0 h 1600200"/>
              <a:gd name="T56" fmla="*/ 2666207 w 2666207"/>
              <a:gd name="T57" fmla="*/ 1600200 h 1600200"/>
              <a:gd name="connsiteX0" fmla="*/ 2486025 w 2557076"/>
              <a:gd name="connsiteY0" fmla="*/ 4785 h 1492012"/>
              <a:gd name="connsiteX1" fmla="*/ 2366963 w 2557076"/>
              <a:gd name="connsiteY1" fmla="*/ 95272 h 1492012"/>
              <a:gd name="connsiteX2" fmla="*/ 2162175 w 2557076"/>
              <a:gd name="connsiteY2" fmla="*/ 109560 h 1492012"/>
              <a:gd name="connsiteX3" fmla="*/ 1981200 w 2557076"/>
              <a:gd name="connsiteY3" fmla="*/ 100035 h 1492012"/>
              <a:gd name="connsiteX4" fmla="*/ 1709738 w 2557076"/>
              <a:gd name="connsiteY4" fmla="*/ 28597 h 1492012"/>
              <a:gd name="connsiteX5" fmla="*/ 1371600 w 2557076"/>
              <a:gd name="connsiteY5" fmla="*/ 61935 h 1492012"/>
              <a:gd name="connsiteX6" fmla="*/ 1144158 w 2557076"/>
              <a:gd name="connsiteY6" fmla="*/ 259634 h 1492012"/>
              <a:gd name="connsiteX7" fmla="*/ 728663 w 2557076"/>
              <a:gd name="connsiteY7" fmla="*/ 352447 h 1492012"/>
              <a:gd name="connsiteX8" fmla="*/ 409575 w 2557076"/>
              <a:gd name="connsiteY8" fmla="*/ 623910 h 1492012"/>
              <a:gd name="connsiteX9" fmla="*/ 180975 w 2557076"/>
              <a:gd name="connsiteY9" fmla="*/ 947760 h 1492012"/>
              <a:gd name="connsiteX10" fmla="*/ 0 w 2557076"/>
              <a:gd name="connsiteY10" fmla="*/ 1419247 h 1492012"/>
              <a:gd name="connsiteX11" fmla="*/ 2243138 w 2557076"/>
              <a:gd name="connsiteY11" fmla="*/ 1433535 h 1492012"/>
              <a:gd name="connsiteX12" fmla="*/ 2538413 w 2557076"/>
              <a:gd name="connsiteY12" fmla="*/ 1419247 h 1492012"/>
              <a:gd name="connsiteX13" fmla="*/ 2528888 w 2557076"/>
              <a:gd name="connsiteY13" fmla="*/ 1404960 h 1492012"/>
              <a:gd name="connsiteX14" fmla="*/ 2516561 w 2557076"/>
              <a:gd name="connsiteY14" fmla="*/ 295298 h 1492012"/>
              <a:gd name="connsiteX15" fmla="*/ 2519363 w 2557076"/>
              <a:gd name="connsiteY15" fmla="*/ 42885 h 1492012"/>
              <a:gd name="connsiteX16" fmla="*/ 2486025 w 2557076"/>
              <a:gd name="connsiteY16" fmla="*/ 4785 h 1492012"/>
              <a:gd name="connsiteX0" fmla="*/ 2486025 w 2557076"/>
              <a:gd name="connsiteY0" fmla="*/ 4785 h 1492012"/>
              <a:gd name="connsiteX1" fmla="*/ 2366963 w 2557076"/>
              <a:gd name="connsiteY1" fmla="*/ 95272 h 1492012"/>
              <a:gd name="connsiteX2" fmla="*/ 2162175 w 2557076"/>
              <a:gd name="connsiteY2" fmla="*/ 109560 h 1492012"/>
              <a:gd name="connsiteX3" fmla="*/ 1981200 w 2557076"/>
              <a:gd name="connsiteY3" fmla="*/ 100035 h 1492012"/>
              <a:gd name="connsiteX4" fmla="*/ 1709738 w 2557076"/>
              <a:gd name="connsiteY4" fmla="*/ 28597 h 1492012"/>
              <a:gd name="connsiteX5" fmla="*/ 1371600 w 2557076"/>
              <a:gd name="connsiteY5" fmla="*/ 61935 h 1492012"/>
              <a:gd name="connsiteX6" fmla="*/ 1144158 w 2557076"/>
              <a:gd name="connsiteY6" fmla="*/ 259634 h 1492012"/>
              <a:gd name="connsiteX7" fmla="*/ 771058 w 2557076"/>
              <a:gd name="connsiteY7" fmla="*/ 459668 h 1492012"/>
              <a:gd name="connsiteX8" fmla="*/ 409575 w 2557076"/>
              <a:gd name="connsiteY8" fmla="*/ 623910 h 1492012"/>
              <a:gd name="connsiteX9" fmla="*/ 180975 w 2557076"/>
              <a:gd name="connsiteY9" fmla="*/ 947760 h 1492012"/>
              <a:gd name="connsiteX10" fmla="*/ 0 w 2557076"/>
              <a:gd name="connsiteY10" fmla="*/ 1419247 h 1492012"/>
              <a:gd name="connsiteX11" fmla="*/ 2243138 w 2557076"/>
              <a:gd name="connsiteY11" fmla="*/ 1433535 h 1492012"/>
              <a:gd name="connsiteX12" fmla="*/ 2538413 w 2557076"/>
              <a:gd name="connsiteY12" fmla="*/ 1419247 h 1492012"/>
              <a:gd name="connsiteX13" fmla="*/ 2528888 w 2557076"/>
              <a:gd name="connsiteY13" fmla="*/ 1404960 h 1492012"/>
              <a:gd name="connsiteX14" fmla="*/ 2516561 w 2557076"/>
              <a:gd name="connsiteY14" fmla="*/ 295298 h 1492012"/>
              <a:gd name="connsiteX15" fmla="*/ 2519363 w 2557076"/>
              <a:gd name="connsiteY15" fmla="*/ 42885 h 1492012"/>
              <a:gd name="connsiteX16" fmla="*/ 2486025 w 2557076"/>
              <a:gd name="connsiteY16" fmla="*/ 4785 h 1492012"/>
              <a:gd name="connsiteX0" fmla="*/ 2486025 w 2557076"/>
              <a:gd name="connsiteY0" fmla="*/ 4785 h 1492012"/>
              <a:gd name="connsiteX1" fmla="*/ 2366963 w 2557076"/>
              <a:gd name="connsiteY1" fmla="*/ 95272 h 1492012"/>
              <a:gd name="connsiteX2" fmla="*/ 2162175 w 2557076"/>
              <a:gd name="connsiteY2" fmla="*/ 109560 h 1492012"/>
              <a:gd name="connsiteX3" fmla="*/ 1981200 w 2557076"/>
              <a:gd name="connsiteY3" fmla="*/ 100035 h 1492012"/>
              <a:gd name="connsiteX4" fmla="*/ 1709738 w 2557076"/>
              <a:gd name="connsiteY4" fmla="*/ 28597 h 1492012"/>
              <a:gd name="connsiteX5" fmla="*/ 1371600 w 2557076"/>
              <a:gd name="connsiteY5" fmla="*/ 61935 h 1492012"/>
              <a:gd name="connsiteX6" fmla="*/ 1144158 w 2557076"/>
              <a:gd name="connsiteY6" fmla="*/ 259634 h 1492012"/>
              <a:gd name="connsiteX7" fmla="*/ 771058 w 2557076"/>
              <a:gd name="connsiteY7" fmla="*/ 459668 h 1492012"/>
              <a:gd name="connsiteX8" fmla="*/ 409575 w 2557076"/>
              <a:gd name="connsiteY8" fmla="*/ 623910 h 1492012"/>
              <a:gd name="connsiteX9" fmla="*/ 23931 w 2557076"/>
              <a:gd name="connsiteY9" fmla="*/ 727273 h 1492012"/>
              <a:gd name="connsiteX10" fmla="*/ 180975 w 2557076"/>
              <a:gd name="connsiteY10" fmla="*/ 947760 h 1492012"/>
              <a:gd name="connsiteX11" fmla="*/ 0 w 2557076"/>
              <a:gd name="connsiteY11" fmla="*/ 1419247 h 1492012"/>
              <a:gd name="connsiteX12" fmla="*/ 2243138 w 2557076"/>
              <a:gd name="connsiteY12" fmla="*/ 1433535 h 1492012"/>
              <a:gd name="connsiteX13" fmla="*/ 2538413 w 2557076"/>
              <a:gd name="connsiteY13" fmla="*/ 1419247 h 1492012"/>
              <a:gd name="connsiteX14" fmla="*/ 2528888 w 2557076"/>
              <a:gd name="connsiteY14" fmla="*/ 1404960 h 1492012"/>
              <a:gd name="connsiteX15" fmla="*/ 2516561 w 2557076"/>
              <a:gd name="connsiteY15" fmla="*/ 295298 h 1492012"/>
              <a:gd name="connsiteX16" fmla="*/ 2519363 w 2557076"/>
              <a:gd name="connsiteY16" fmla="*/ 42885 h 1492012"/>
              <a:gd name="connsiteX17" fmla="*/ 2486025 w 2557076"/>
              <a:gd name="connsiteY17" fmla="*/ 4785 h 1492012"/>
              <a:gd name="connsiteX0" fmla="*/ 2678193 w 2749244"/>
              <a:gd name="connsiteY0" fmla="*/ 4785 h 1492012"/>
              <a:gd name="connsiteX1" fmla="*/ 2559131 w 2749244"/>
              <a:gd name="connsiteY1" fmla="*/ 95272 h 1492012"/>
              <a:gd name="connsiteX2" fmla="*/ 2354343 w 2749244"/>
              <a:gd name="connsiteY2" fmla="*/ 109560 h 1492012"/>
              <a:gd name="connsiteX3" fmla="*/ 2173368 w 2749244"/>
              <a:gd name="connsiteY3" fmla="*/ 100035 h 1492012"/>
              <a:gd name="connsiteX4" fmla="*/ 1901906 w 2749244"/>
              <a:gd name="connsiteY4" fmla="*/ 28597 h 1492012"/>
              <a:gd name="connsiteX5" fmla="*/ 1563768 w 2749244"/>
              <a:gd name="connsiteY5" fmla="*/ 61935 h 1492012"/>
              <a:gd name="connsiteX6" fmla="*/ 1336326 w 2749244"/>
              <a:gd name="connsiteY6" fmla="*/ 259634 h 1492012"/>
              <a:gd name="connsiteX7" fmla="*/ 963226 w 2749244"/>
              <a:gd name="connsiteY7" fmla="*/ 459668 h 1492012"/>
              <a:gd name="connsiteX8" fmla="*/ 601743 w 2749244"/>
              <a:gd name="connsiteY8" fmla="*/ 623910 h 1492012"/>
              <a:gd name="connsiteX9" fmla="*/ 216099 w 2749244"/>
              <a:gd name="connsiteY9" fmla="*/ 727273 h 1492012"/>
              <a:gd name="connsiteX10" fmla="*/ 60 w 2749244"/>
              <a:gd name="connsiteY10" fmla="*/ 1019240 h 1492012"/>
              <a:gd name="connsiteX11" fmla="*/ 192168 w 2749244"/>
              <a:gd name="connsiteY11" fmla="*/ 1419247 h 1492012"/>
              <a:gd name="connsiteX12" fmla="*/ 2435306 w 2749244"/>
              <a:gd name="connsiteY12" fmla="*/ 1433535 h 1492012"/>
              <a:gd name="connsiteX13" fmla="*/ 2730581 w 2749244"/>
              <a:gd name="connsiteY13" fmla="*/ 1419247 h 1492012"/>
              <a:gd name="connsiteX14" fmla="*/ 2721056 w 2749244"/>
              <a:gd name="connsiteY14" fmla="*/ 1404960 h 1492012"/>
              <a:gd name="connsiteX15" fmla="*/ 2708729 w 2749244"/>
              <a:gd name="connsiteY15" fmla="*/ 295298 h 1492012"/>
              <a:gd name="connsiteX16" fmla="*/ 2711531 w 2749244"/>
              <a:gd name="connsiteY16" fmla="*/ 42885 h 1492012"/>
              <a:gd name="connsiteX17" fmla="*/ 2678193 w 2749244"/>
              <a:gd name="connsiteY17" fmla="*/ 4785 h 1492012"/>
              <a:gd name="connsiteX0" fmla="*/ 2715177 w 2786228"/>
              <a:gd name="connsiteY0" fmla="*/ 4785 h 1492012"/>
              <a:gd name="connsiteX1" fmla="*/ 2596115 w 2786228"/>
              <a:gd name="connsiteY1" fmla="*/ 95272 h 1492012"/>
              <a:gd name="connsiteX2" fmla="*/ 2391327 w 2786228"/>
              <a:gd name="connsiteY2" fmla="*/ 109560 h 1492012"/>
              <a:gd name="connsiteX3" fmla="*/ 2210352 w 2786228"/>
              <a:gd name="connsiteY3" fmla="*/ 100035 h 1492012"/>
              <a:gd name="connsiteX4" fmla="*/ 1938890 w 2786228"/>
              <a:gd name="connsiteY4" fmla="*/ 28597 h 1492012"/>
              <a:gd name="connsiteX5" fmla="*/ 1600752 w 2786228"/>
              <a:gd name="connsiteY5" fmla="*/ 61935 h 1492012"/>
              <a:gd name="connsiteX6" fmla="*/ 1373310 w 2786228"/>
              <a:gd name="connsiteY6" fmla="*/ 259634 h 1492012"/>
              <a:gd name="connsiteX7" fmla="*/ 1000210 w 2786228"/>
              <a:gd name="connsiteY7" fmla="*/ 459668 h 1492012"/>
              <a:gd name="connsiteX8" fmla="*/ 638727 w 2786228"/>
              <a:gd name="connsiteY8" fmla="*/ 623910 h 1492012"/>
              <a:gd name="connsiteX9" fmla="*/ 253083 w 2786228"/>
              <a:gd name="connsiteY9" fmla="*/ 727273 h 1492012"/>
              <a:gd name="connsiteX10" fmla="*/ 37044 w 2786228"/>
              <a:gd name="connsiteY10" fmla="*/ 1019240 h 1492012"/>
              <a:gd name="connsiteX11" fmla="*/ 215 w 2786228"/>
              <a:gd name="connsiteY11" fmla="*/ 1433544 h 1492012"/>
              <a:gd name="connsiteX12" fmla="*/ 2472290 w 2786228"/>
              <a:gd name="connsiteY12" fmla="*/ 1433535 h 1492012"/>
              <a:gd name="connsiteX13" fmla="*/ 2767565 w 2786228"/>
              <a:gd name="connsiteY13" fmla="*/ 1419247 h 1492012"/>
              <a:gd name="connsiteX14" fmla="*/ 2758040 w 2786228"/>
              <a:gd name="connsiteY14" fmla="*/ 1404960 h 1492012"/>
              <a:gd name="connsiteX15" fmla="*/ 2745713 w 2786228"/>
              <a:gd name="connsiteY15" fmla="*/ 295298 h 1492012"/>
              <a:gd name="connsiteX16" fmla="*/ 2748515 w 2786228"/>
              <a:gd name="connsiteY16" fmla="*/ 42885 h 1492012"/>
              <a:gd name="connsiteX17" fmla="*/ 2715177 w 2786228"/>
              <a:gd name="connsiteY17" fmla="*/ 4785 h 1492012"/>
              <a:gd name="connsiteX0" fmla="*/ 2715177 w 2786228"/>
              <a:gd name="connsiteY0" fmla="*/ 4785 h 1492012"/>
              <a:gd name="connsiteX1" fmla="*/ 2596115 w 2786228"/>
              <a:gd name="connsiteY1" fmla="*/ 95272 h 1492012"/>
              <a:gd name="connsiteX2" fmla="*/ 2391327 w 2786228"/>
              <a:gd name="connsiteY2" fmla="*/ 109560 h 1492012"/>
              <a:gd name="connsiteX3" fmla="*/ 2210352 w 2786228"/>
              <a:gd name="connsiteY3" fmla="*/ 100035 h 1492012"/>
              <a:gd name="connsiteX4" fmla="*/ 1938890 w 2786228"/>
              <a:gd name="connsiteY4" fmla="*/ 28597 h 1492012"/>
              <a:gd name="connsiteX5" fmla="*/ 1600752 w 2786228"/>
              <a:gd name="connsiteY5" fmla="*/ 61935 h 1492012"/>
              <a:gd name="connsiteX6" fmla="*/ 1373310 w 2786228"/>
              <a:gd name="connsiteY6" fmla="*/ 259634 h 1492012"/>
              <a:gd name="connsiteX7" fmla="*/ 1000210 w 2786228"/>
              <a:gd name="connsiteY7" fmla="*/ 459668 h 1492012"/>
              <a:gd name="connsiteX8" fmla="*/ 610444 w 2786228"/>
              <a:gd name="connsiteY8" fmla="*/ 586909 h 1492012"/>
              <a:gd name="connsiteX9" fmla="*/ 253083 w 2786228"/>
              <a:gd name="connsiteY9" fmla="*/ 727273 h 1492012"/>
              <a:gd name="connsiteX10" fmla="*/ 37044 w 2786228"/>
              <a:gd name="connsiteY10" fmla="*/ 1019240 h 1492012"/>
              <a:gd name="connsiteX11" fmla="*/ 215 w 2786228"/>
              <a:gd name="connsiteY11" fmla="*/ 1433544 h 1492012"/>
              <a:gd name="connsiteX12" fmla="*/ 2472290 w 2786228"/>
              <a:gd name="connsiteY12" fmla="*/ 1433535 h 1492012"/>
              <a:gd name="connsiteX13" fmla="*/ 2767565 w 2786228"/>
              <a:gd name="connsiteY13" fmla="*/ 1419247 h 1492012"/>
              <a:gd name="connsiteX14" fmla="*/ 2758040 w 2786228"/>
              <a:gd name="connsiteY14" fmla="*/ 1404960 h 1492012"/>
              <a:gd name="connsiteX15" fmla="*/ 2745713 w 2786228"/>
              <a:gd name="connsiteY15" fmla="*/ 295298 h 1492012"/>
              <a:gd name="connsiteX16" fmla="*/ 2748515 w 2786228"/>
              <a:gd name="connsiteY16" fmla="*/ 42885 h 1492012"/>
              <a:gd name="connsiteX17" fmla="*/ 2715177 w 2786228"/>
              <a:gd name="connsiteY17" fmla="*/ 4785 h 1492012"/>
              <a:gd name="connsiteX0" fmla="*/ 2715177 w 2786228"/>
              <a:gd name="connsiteY0" fmla="*/ 4785 h 1492012"/>
              <a:gd name="connsiteX1" fmla="*/ 2596115 w 2786228"/>
              <a:gd name="connsiteY1" fmla="*/ 95272 h 1492012"/>
              <a:gd name="connsiteX2" fmla="*/ 2391327 w 2786228"/>
              <a:gd name="connsiteY2" fmla="*/ 109560 h 1492012"/>
              <a:gd name="connsiteX3" fmla="*/ 2210352 w 2786228"/>
              <a:gd name="connsiteY3" fmla="*/ 100035 h 1492012"/>
              <a:gd name="connsiteX4" fmla="*/ 1938890 w 2786228"/>
              <a:gd name="connsiteY4" fmla="*/ 28597 h 1492012"/>
              <a:gd name="connsiteX5" fmla="*/ 1600752 w 2786228"/>
              <a:gd name="connsiteY5" fmla="*/ 61935 h 1492012"/>
              <a:gd name="connsiteX6" fmla="*/ 1373310 w 2786228"/>
              <a:gd name="connsiteY6" fmla="*/ 259634 h 1492012"/>
              <a:gd name="connsiteX7" fmla="*/ 1000210 w 2786228"/>
              <a:gd name="connsiteY7" fmla="*/ 459668 h 1492012"/>
              <a:gd name="connsiteX8" fmla="*/ 610444 w 2786228"/>
              <a:gd name="connsiteY8" fmla="*/ 586909 h 1492012"/>
              <a:gd name="connsiteX9" fmla="*/ 253083 w 2786228"/>
              <a:gd name="connsiteY9" fmla="*/ 727273 h 1492012"/>
              <a:gd name="connsiteX10" fmla="*/ 37044 w 2786228"/>
              <a:gd name="connsiteY10" fmla="*/ 1019240 h 1492012"/>
              <a:gd name="connsiteX11" fmla="*/ 215 w 2786228"/>
              <a:gd name="connsiteY11" fmla="*/ 1433544 h 1492012"/>
              <a:gd name="connsiteX12" fmla="*/ 2472290 w 2786228"/>
              <a:gd name="connsiteY12" fmla="*/ 1433535 h 1492012"/>
              <a:gd name="connsiteX13" fmla="*/ 2767565 w 2786228"/>
              <a:gd name="connsiteY13" fmla="*/ 1419247 h 1492012"/>
              <a:gd name="connsiteX14" fmla="*/ 2758040 w 2786228"/>
              <a:gd name="connsiteY14" fmla="*/ 1404960 h 1492012"/>
              <a:gd name="connsiteX15" fmla="*/ 2745713 w 2786228"/>
              <a:gd name="connsiteY15" fmla="*/ 295298 h 1492012"/>
              <a:gd name="connsiteX16" fmla="*/ 2748515 w 2786228"/>
              <a:gd name="connsiteY16" fmla="*/ 42885 h 1492012"/>
              <a:gd name="connsiteX17" fmla="*/ 2715177 w 2786228"/>
              <a:gd name="connsiteY17" fmla="*/ 4785 h 1492012"/>
              <a:gd name="connsiteX0" fmla="*/ 2715177 w 2786228"/>
              <a:gd name="connsiteY0" fmla="*/ 4785 h 1492012"/>
              <a:gd name="connsiteX1" fmla="*/ 2596115 w 2786228"/>
              <a:gd name="connsiteY1" fmla="*/ 95272 h 1492012"/>
              <a:gd name="connsiteX2" fmla="*/ 2391327 w 2786228"/>
              <a:gd name="connsiteY2" fmla="*/ 109560 h 1492012"/>
              <a:gd name="connsiteX3" fmla="*/ 2210352 w 2786228"/>
              <a:gd name="connsiteY3" fmla="*/ 100035 h 1492012"/>
              <a:gd name="connsiteX4" fmla="*/ 1938890 w 2786228"/>
              <a:gd name="connsiteY4" fmla="*/ 28597 h 1492012"/>
              <a:gd name="connsiteX5" fmla="*/ 1600752 w 2786228"/>
              <a:gd name="connsiteY5" fmla="*/ 61935 h 1492012"/>
              <a:gd name="connsiteX6" fmla="*/ 1373310 w 2786228"/>
              <a:gd name="connsiteY6" fmla="*/ 259634 h 1492012"/>
              <a:gd name="connsiteX7" fmla="*/ 1000210 w 2786228"/>
              <a:gd name="connsiteY7" fmla="*/ 459668 h 1492012"/>
              <a:gd name="connsiteX8" fmla="*/ 610444 w 2786228"/>
              <a:gd name="connsiteY8" fmla="*/ 586909 h 1492012"/>
              <a:gd name="connsiteX9" fmla="*/ 253083 w 2786228"/>
              <a:gd name="connsiteY9" fmla="*/ 727273 h 1492012"/>
              <a:gd name="connsiteX10" fmla="*/ 37044 w 2786228"/>
              <a:gd name="connsiteY10" fmla="*/ 1019240 h 1492012"/>
              <a:gd name="connsiteX11" fmla="*/ 215 w 2786228"/>
              <a:gd name="connsiteY11" fmla="*/ 1433544 h 1492012"/>
              <a:gd name="connsiteX12" fmla="*/ 2472290 w 2786228"/>
              <a:gd name="connsiteY12" fmla="*/ 1433535 h 1492012"/>
              <a:gd name="connsiteX13" fmla="*/ 2767565 w 2786228"/>
              <a:gd name="connsiteY13" fmla="*/ 1419247 h 1492012"/>
              <a:gd name="connsiteX14" fmla="*/ 2758040 w 2786228"/>
              <a:gd name="connsiteY14" fmla="*/ 1404960 h 1492012"/>
              <a:gd name="connsiteX15" fmla="*/ 2745713 w 2786228"/>
              <a:gd name="connsiteY15" fmla="*/ 295298 h 1492012"/>
              <a:gd name="connsiteX16" fmla="*/ 2748515 w 2786228"/>
              <a:gd name="connsiteY16" fmla="*/ 42885 h 1492012"/>
              <a:gd name="connsiteX17" fmla="*/ 2715177 w 2786228"/>
              <a:gd name="connsiteY17" fmla="*/ 4785 h 1492012"/>
              <a:gd name="connsiteX0" fmla="*/ 2715177 w 2786228"/>
              <a:gd name="connsiteY0" fmla="*/ 4785 h 1492012"/>
              <a:gd name="connsiteX1" fmla="*/ 2596115 w 2786228"/>
              <a:gd name="connsiteY1" fmla="*/ 95272 h 1492012"/>
              <a:gd name="connsiteX2" fmla="*/ 2391327 w 2786228"/>
              <a:gd name="connsiteY2" fmla="*/ 109560 h 1492012"/>
              <a:gd name="connsiteX3" fmla="*/ 2210352 w 2786228"/>
              <a:gd name="connsiteY3" fmla="*/ 100035 h 1492012"/>
              <a:gd name="connsiteX4" fmla="*/ 1938890 w 2786228"/>
              <a:gd name="connsiteY4" fmla="*/ 28597 h 1492012"/>
              <a:gd name="connsiteX5" fmla="*/ 1600752 w 2786228"/>
              <a:gd name="connsiteY5" fmla="*/ 61935 h 1492012"/>
              <a:gd name="connsiteX6" fmla="*/ 1373310 w 2786228"/>
              <a:gd name="connsiteY6" fmla="*/ 259634 h 1492012"/>
              <a:gd name="connsiteX7" fmla="*/ 1000210 w 2786228"/>
              <a:gd name="connsiteY7" fmla="*/ 459668 h 1492012"/>
              <a:gd name="connsiteX8" fmla="*/ 610444 w 2786228"/>
              <a:gd name="connsiteY8" fmla="*/ 586909 h 1492012"/>
              <a:gd name="connsiteX9" fmla="*/ 253083 w 2786228"/>
              <a:gd name="connsiteY9" fmla="*/ 727273 h 1492012"/>
              <a:gd name="connsiteX10" fmla="*/ 37044 w 2786228"/>
              <a:gd name="connsiteY10" fmla="*/ 1019240 h 1492012"/>
              <a:gd name="connsiteX11" fmla="*/ 215 w 2786228"/>
              <a:gd name="connsiteY11" fmla="*/ 1433544 h 1492012"/>
              <a:gd name="connsiteX12" fmla="*/ 2472290 w 2786228"/>
              <a:gd name="connsiteY12" fmla="*/ 1433535 h 1492012"/>
              <a:gd name="connsiteX13" fmla="*/ 2767565 w 2786228"/>
              <a:gd name="connsiteY13" fmla="*/ 1419247 h 1492012"/>
              <a:gd name="connsiteX14" fmla="*/ 2758040 w 2786228"/>
              <a:gd name="connsiteY14" fmla="*/ 1404960 h 1492012"/>
              <a:gd name="connsiteX15" fmla="*/ 2745713 w 2786228"/>
              <a:gd name="connsiteY15" fmla="*/ 295298 h 1492012"/>
              <a:gd name="connsiteX16" fmla="*/ 2748515 w 2786228"/>
              <a:gd name="connsiteY16" fmla="*/ 42885 h 1492012"/>
              <a:gd name="connsiteX17" fmla="*/ 2715177 w 2786228"/>
              <a:gd name="connsiteY17" fmla="*/ 4785 h 149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86228" h="1492012">
                <a:moveTo>
                  <a:pt x="2715177" y="4785"/>
                </a:moveTo>
                <a:cubicBezTo>
                  <a:pt x="2689777" y="13516"/>
                  <a:pt x="2650090" y="77810"/>
                  <a:pt x="2596115" y="95272"/>
                </a:cubicBezTo>
                <a:cubicBezTo>
                  <a:pt x="2542140" y="112734"/>
                  <a:pt x="2455621" y="108766"/>
                  <a:pt x="2391327" y="109560"/>
                </a:cubicBezTo>
                <a:cubicBezTo>
                  <a:pt x="2327033" y="110354"/>
                  <a:pt x="2285758" y="113529"/>
                  <a:pt x="2210352" y="100035"/>
                </a:cubicBezTo>
                <a:cubicBezTo>
                  <a:pt x="2134946" y="86541"/>
                  <a:pt x="2040490" y="34947"/>
                  <a:pt x="1938890" y="28597"/>
                </a:cubicBezTo>
                <a:cubicBezTo>
                  <a:pt x="1837290" y="22247"/>
                  <a:pt x="1695015" y="23429"/>
                  <a:pt x="1600752" y="61935"/>
                </a:cubicBezTo>
                <a:cubicBezTo>
                  <a:pt x="1506489" y="100441"/>
                  <a:pt x="1473400" y="193345"/>
                  <a:pt x="1373310" y="259634"/>
                </a:cubicBezTo>
                <a:cubicBezTo>
                  <a:pt x="1273220" y="325923"/>
                  <a:pt x="1127354" y="405122"/>
                  <a:pt x="1000210" y="459668"/>
                </a:cubicBezTo>
                <a:cubicBezTo>
                  <a:pt x="873066" y="514214"/>
                  <a:pt x="734965" y="575946"/>
                  <a:pt x="610444" y="586909"/>
                </a:cubicBezTo>
                <a:cubicBezTo>
                  <a:pt x="485923" y="597872"/>
                  <a:pt x="348650" y="655218"/>
                  <a:pt x="253083" y="727273"/>
                </a:cubicBezTo>
                <a:cubicBezTo>
                  <a:pt x="157516" y="799328"/>
                  <a:pt x="79189" y="901528"/>
                  <a:pt x="37044" y="1019240"/>
                </a:cubicBezTo>
                <a:cubicBezTo>
                  <a:pt x="-5101" y="1136952"/>
                  <a:pt x="215" y="1433544"/>
                  <a:pt x="215" y="1433544"/>
                </a:cubicBezTo>
                <a:lnTo>
                  <a:pt x="2472290" y="1433535"/>
                </a:lnTo>
                <a:cubicBezTo>
                  <a:pt x="2895359" y="1433535"/>
                  <a:pt x="2719940" y="1424009"/>
                  <a:pt x="2767565" y="1419247"/>
                </a:cubicBezTo>
                <a:cubicBezTo>
                  <a:pt x="2815190" y="1414485"/>
                  <a:pt x="2756453" y="1594666"/>
                  <a:pt x="2758040" y="1404960"/>
                </a:cubicBezTo>
                <a:cubicBezTo>
                  <a:pt x="2759628" y="1215254"/>
                  <a:pt x="2747300" y="522310"/>
                  <a:pt x="2745713" y="295298"/>
                </a:cubicBezTo>
                <a:cubicBezTo>
                  <a:pt x="2744126" y="68286"/>
                  <a:pt x="2753604" y="91304"/>
                  <a:pt x="2748515" y="42885"/>
                </a:cubicBezTo>
                <a:cubicBezTo>
                  <a:pt x="2743426" y="-5534"/>
                  <a:pt x="2740577" y="-3946"/>
                  <a:pt x="2715177" y="4785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2725467" y="3638857"/>
            <a:ext cx="12838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Lateral Malleolus 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 rot="19819548">
            <a:off x="1803466" y="2952173"/>
            <a:ext cx="1146361" cy="464370"/>
          </a:xfrm>
          <a:custGeom>
            <a:avLst/>
            <a:gdLst>
              <a:gd name="T0" fmla="*/ 909417 w 2865681"/>
              <a:gd name="T1" fmla="*/ 14012 h 1073345"/>
              <a:gd name="T2" fmla="*/ 1116909 w 2865681"/>
              <a:gd name="T3" fmla="*/ 2801 h 1073345"/>
              <a:gd name="T4" fmla="*/ 1481423 w 2865681"/>
              <a:gd name="T5" fmla="*/ 30830 h 1073345"/>
              <a:gd name="T6" fmla="*/ 2030997 w 2865681"/>
              <a:gd name="T7" fmla="*/ 165369 h 1073345"/>
              <a:gd name="T8" fmla="*/ 2423551 w 2865681"/>
              <a:gd name="T9" fmla="*/ 383992 h 1073345"/>
              <a:gd name="T10" fmla="*/ 2793671 w 2865681"/>
              <a:gd name="T11" fmla="*/ 697914 h 1073345"/>
              <a:gd name="T12" fmla="*/ 2832929 w 2865681"/>
              <a:gd name="T13" fmla="*/ 860483 h 1073345"/>
              <a:gd name="T14" fmla="*/ 2603001 w 2865681"/>
              <a:gd name="T15" fmla="*/ 1023047 h 1073345"/>
              <a:gd name="T16" fmla="*/ 2389901 w 2865681"/>
              <a:gd name="T17" fmla="*/ 1062288 h 1073345"/>
              <a:gd name="T18" fmla="*/ 1980525 w 2865681"/>
              <a:gd name="T19" fmla="*/ 1062288 h 1073345"/>
              <a:gd name="T20" fmla="*/ 1369263 w 2865681"/>
              <a:gd name="T21" fmla="*/ 1000624 h 1073345"/>
              <a:gd name="T22" fmla="*/ 836513 w 2865681"/>
              <a:gd name="T23" fmla="*/ 961383 h 1073345"/>
              <a:gd name="T24" fmla="*/ 191604 w 2865681"/>
              <a:gd name="T25" fmla="*/ 882905 h 1073345"/>
              <a:gd name="T26" fmla="*/ 45797 w 2865681"/>
              <a:gd name="T27" fmla="*/ 782001 h 1073345"/>
              <a:gd name="T28" fmla="*/ 935 w 2865681"/>
              <a:gd name="T29" fmla="*/ 619433 h 1073345"/>
              <a:gd name="T30" fmla="*/ 40191 w 2865681"/>
              <a:gd name="T31" fmla="*/ 462474 h 1073345"/>
              <a:gd name="T32" fmla="*/ 191604 w 2865681"/>
              <a:gd name="T33" fmla="*/ 305511 h 1073345"/>
              <a:gd name="T34" fmla="*/ 466389 w 2865681"/>
              <a:gd name="T35" fmla="*/ 120523 h 1073345"/>
              <a:gd name="T36" fmla="*/ 791651 w 2865681"/>
              <a:gd name="T37" fmla="*/ 25224 h 1073345"/>
              <a:gd name="T38" fmla="*/ 909417 w 2865681"/>
              <a:gd name="T39" fmla="*/ 14012 h 107334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connsiteX0" fmla="*/ 908858 w 2851834"/>
              <a:gd name="connsiteY0" fmla="*/ 11699 h 1075390"/>
              <a:gd name="connsiteX1" fmla="*/ 1116421 w 2851834"/>
              <a:gd name="connsiteY1" fmla="*/ 480 h 1075390"/>
              <a:gd name="connsiteX2" fmla="*/ 1481059 w 2851834"/>
              <a:gd name="connsiteY2" fmla="*/ 28529 h 1075390"/>
              <a:gd name="connsiteX3" fmla="*/ 2030821 w 2851834"/>
              <a:gd name="connsiteY3" fmla="*/ 163164 h 1075390"/>
              <a:gd name="connsiteX4" fmla="*/ 2423508 w 2851834"/>
              <a:gd name="connsiteY4" fmla="*/ 381947 h 1075390"/>
              <a:gd name="connsiteX5" fmla="*/ 2793756 w 2851834"/>
              <a:gd name="connsiteY5" fmla="*/ 696097 h 1075390"/>
              <a:gd name="connsiteX6" fmla="*/ 2833025 w 2851834"/>
              <a:gd name="connsiteY6" fmla="*/ 858782 h 1075390"/>
              <a:gd name="connsiteX7" fmla="*/ 2613644 w 2851834"/>
              <a:gd name="connsiteY7" fmla="*/ 898324 h 1075390"/>
              <a:gd name="connsiteX8" fmla="*/ 2389849 w 2851834"/>
              <a:gd name="connsiteY8" fmla="*/ 1060735 h 1075390"/>
              <a:gd name="connsiteX9" fmla="*/ 1980333 w 2851834"/>
              <a:gd name="connsiteY9" fmla="*/ 1060735 h 1075390"/>
              <a:gd name="connsiteX10" fmla="*/ 1368863 w 2851834"/>
              <a:gd name="connsiteY10" fmla="*/ 999027 h 1075390"/>
              <a:gd name="connsiteX11" fmla="*/ 835930 w 2851834"/>
              <a:gd name="connsiteY11" fmla="*/ 959758 h 1075390"/>
              <a:gd name="connsiteX12" fmla="*/ 190801 w 2851834"/>
              <a:gd name="connsiteY12" fmla="*/ 881221 h 1075390"/>
              <a:gd name="connsiteX13" fmla="*/ 44946 w 2851834"/>
              <a:gd name="connsiteY13" fmla="*/ 780244 h 1075390"/>
              <a:gd name="connsiteX14" fmla="*/ 68 w 2851834"/>
              <a:gd name="connsiteY14" fmla="*/ 617560 h 1075390"/>
              <a:gd name="connsiteX15" fmla="*/ 39336 w 2851834"/>
              <a:gd name="connsiteY15" fmla="*/ 460485 h 1075390"/>
              <a:gd name="connsiteX16" fmla="*/ 190801 w 2851834"/>
              <a:gd name="connsiteY16" fmla="*/ 303410 h 1075390"/>
              <a:gd name="connsiteX17" fmla="*/ 465682 w 2851834"/>
              <a:gd name="connsiteY17" fmla="*/ 118286 h 1075390"/>
              <a:gd name="connsiteX18" fmla="*/ 791052 w 2851834"/>
              <a:gd name="connsiteY18" fmla="*/ 22919 h 1075390"/>
              <a:gd name="connsiteX19" fmla="*/ 908858 w 2851834"/>
              <a:gd name="connsiteY19" fmla="*/ 11699 h 1075390"/>
              <a:gd name="connsiteX0" fmla="*/ 908858 w 2851834"/>
              <a:gd name="connsiteY0" fmla="*/ 11699 h 1062721"/>
              <a:gd name="connsiteX1" fmla="*/ 1116421 w 2851834"/>
              <a:gd name="connsiteY1" fmla="*/ 480 h 1062721"/>
              <a:gd name="connsiteX2" fmla="*/ 1481059 w 2851834"/>
              <a:gd name="connsiteY2" fmla="*/ 28529 h 1062721"/>
              <a:gd name="connsiteX3" fmla="*/ 2030821 w 2851834"/>
              <a:gd name="connsiteY3" fmla="*/ 163164 h 1062721"/>
              <a:gd name="connsiteX4" fmla="*/ 2423508 w 2851834"/>
              <a:gd name="connsiteY4" fmla="*/ 381947 h 1062721"/>
              <a:gd name="connsiteX5" fmla="*/ 2793756 w 2851834"/>
              <a:gd name="connsiteY5" fmla="*/ 696097 h 1062721"/>
              <a:gd name="connsiteX6" fmla="*/ 2833025 w 2851834"/>
              <a:gd name="connsiteY6" fmla="*/ 858782 h 1062721"/>
              <a:gd name="connsiteX7" fmla="*/ 2613644 w 2851834"/>
              <a:gd name="connsiteY7" fmla="*/ 898324 h 1062721"/>
              <a:gd name="connsiteX8" fmla="*/ 2313745 w 2851834"/>
              <a:gd name="connsiteY8" fmla="*/ 1033431 h 1062721"/>
              <a:gd name="connsiteX9" fmla="*/ 1980333 w 2851834"/>
              <a:gd name="connsiteY9" fmla="*/ 1060735 h 1062721"/>
              <a:gd name="connsiteX10" fmla="*/ 1368863 w 2851834"/>
              <a:gd name="connsiteY10" fmla="*/ 999027 h 1062721"/>
              <a:gd name="connsiteX11" fmla="*/ 835930 w 2851834"/>
              <a:gd name="connsiteY11" fmla="*/ 959758 h 1062721"/>
              <a:gd name="connsiteX12" fmla="*/ 190801 w 2851834"/>
              <a:gd name="connsiteY12" fmla="*/ 881221 h 1062721"/>
              <a:gd name="connsiteX13" fmla="*/ 44946 w 2851834"/>
              <a:gd name="connsiteY13" fmla="*/ 780244 h 1062721"/>
              <a:gd name="connsiteX14" fmla="*/ 68 w 2851834"/>
              <a:gd name="connsiteY14" fmla="*/ 617560 h 1062721"/>
              <a:gd name="connsiteX15" fmla="*/ 39336 w 2851834"/>
              <a:gd name="connsiteY15" fmla="*/ 460485 h 1062721"/>
              <a:gd name="connsiteX16" fmla="*/ 190801 w 2851834"/>
              <a:gd name="connsiteY16" fmla="*/ 303410 h 1062721"/>
              <a:gd name="connsiteX17" fmla="*/ 465682 w 2851834"/>
              <a:gd name="connsiteY17" fmla="*/ 118286 h 1062721"/>
              <a:gd name="connsiteX18" fmla="*/ 791052 w 2851834"/>
              <a:gd name="connsiteY18" fmla="*/ 22919 h 1062721"/>
              <a:gd name="connsiteX19" fmla="*/ 908858 w 2851834"/>
              <a:gd name="connsiteY19" fmla="*/ 11699 h 1062721"/>
              <a:gd name="connsiteX0" fmla="*/ 908858 w 2809332"/>
              <a:gd name="connsiteY0" fmla="*/ 11699 h 1062721"/>
              <a:gd name="connsiteX1" fmla="*/ 1116421 w 2809332"/>
              <a:gd name="connsiteY1" fmla="*/ 480 h 1062721"/>
              <a:gd name="connsiteX2" fmla="*/ 1481059 w 2809332"/>
              <a:gd name="connsiteY2" fmla="*/ 28529 h 1062721"/>
              <a:gd name="connsiteX3" fmla="*/ 2030821 w 2809332"/>
              <a:gd name="connsiteY3" fmla="*/ 163164 h 1062721"/>
              <a:gd name="connsiteX4" fmla="*/ 2423508 w 2809332"/>
              <a:gd name="connsiteY4" fmla="*/ 381947 h 1062721"/>
              <a:gd name="connsiteX5" fmla="*/ 2793756 w 2809332"/>
              <a:gd name="connsiteY5" fmla="*/ 696097 h 1062721"/>
              <a:gd name="connsiteX6" fmla="*/ 2727722 w 2809332"/>
              <a:gd name="connsiteY6" fmla="*/ 715207 h 1062721"/>
              <a:gd name="connsiteX7" fmla="*/ 2613644 w 2809332"/>
              <a:gd name="connsiteY7" fmla="*/ 898324 h 1062721"/>
              <a:gd name="connsiteX8" fmla="*/ 2313745 w 2809332"/>
              <a:gd name="connsiteY8" fmla="*/ 1033431 h 1062721"/>
              <a:gd name="connsiteX9" fmla="*/ 1980333 w 2809332"/>
              <a:gd name="connsiteY9" fmla="*/ 1060735 h 1062721"/>
              <a:gd name="connsiteX10" fmla="*/ 1368863 w 2809332"/>
              <a:gd name="connsiteY10" fmla="*/ 999027 h 1062721"/>
              <a:gd name="connsiteX11" fmla="*/ 835930 w 2809332"/>
              <a:gd name="connsiteY11" fmla="*/ 959758 h 1062721"/>
              <a:gd name="connsiteX12" fmla="*/ 190801 w 2809332"/>
              <a:gd name="connsiteY12" fmla="*/ 881221 h 1062721"/>
              <a:gd name="connsiteX13" fmla="*/ 44946 w 2809332"/>
              <a:gd name="connsiteY13" fmla="*/ 780244 h 1062721"/>
              <a:gd name="connsiteX14" fmla="*/ 68 w 2809332"/>
              <a:gd name="connsiteY14" fmla="*/ 617560 h 1062721"/>
              <a:gd name="connsiteX15" fmla="*/ 39336 w 2809332"/>
              <a:gd name="connsiteY15" fmla="*/ 460485 h 1062721"/>
              <a:gd name="connsiteX16" fmla="*/ 190801 w 2809332"/>
              <a:gd name="connsiteY16" fmla="*/ 303410 h 1062721"/>
              <a:gd name="connsiteX17" fmla="*/ 465682 w 2809332"/>
              <a:gd name="connsiteY17" fmla="*/ 118286 h 1062721"/>
              <a:gd name="connsiteX18" fmla="*/ 791052 w 2809332"/>
              <a:gd name="connsiteY18" fmla="*/ 22919 h 1062721"/>
              <a:gd name="connsiteX19" fmla="*/ 908858 w 2809332"/>
              <a:gd name="connsiteY19" fmla="*/ 11699 h 1062721"/>
              <a:gd name="connsiteX0" fmla="*/ 908858 w 2809335"/>
              <a:gd name="connsiteY0" fmla="*/ 77457 h 1128479"/>
              <a:gd name="connsiteX1" fmla="*/ 1116421 w 2809335"/>
              <a:gd name="connsiteY1" fmla="*/ 66238 h 1128479"/>
              <a:gd name="connsiteX2" fmla="*/ 1592411 w 2809335"/>
              <a:gd name="connsiteY2" fmla="*/ 5830 h 1128479"/>
              <a:gd name="connsiteX3" fmla="*/ 2030821 w 2809335"/>
              <a:gd name="connsiteY3" fmla="*/ 228922 h 1128479"/>
              <a:gd name="connsiteX4" fmla="*/ 2423508 w 2809335"/>
              <a:gd name="connsiteY4" fmla="*/ 447705 h 1128479"/>
              <a:gd name="connsiteX5" fmla="*/ 2793756 w 2809335"/>
              <a:gd name="connsiteY5" fmla="*/ 761855 h 1128479"/>
              <a:gd name="connsiteX6" fmla="*/ 2727722 w 2809335"/>
              <a:gd name="connsiteY6" fmla="*/ 780965 h 1128479"/>
              <a:gd name="connsiteX7" fmla="*/ 2613644 w 2809335"/>
              <a:gd name="connsiteY7" fmla="*/ 964082 h 1128479"/>
              <a:gd name="connsiteX8" fmla="*/ 2313745 w 2809335"/>
              <a:gd name="connsiteY8" fmla="*/ 1099189 h 1128479"/>
              <a:gd name="connsiteX9" fmla="*/ 1980333 w 2809335"/>
              <a:gd name="connsiteY9" fmla="*/ 1126493 h 1128479"/>
              <a:gd name="connsiteX10" fmla="*/ 1368863 w 2809335"/>
              <a:gd name="connsiteY10" fmla="*/ 1064785 h 1128479"/>
              <a:gd name="connsiteX11" fmla="*/ 835930 w 2809335"/>
              <a:gd name="connsiteY11" fmla="*/ 1025516 h 1128479"/>
              <a:gd name="connsiteX12" fmla="*/ 190801 w 2809335"/>
              <a:gd name="connsiteY12" fmla="*/ 946979 h 1128479"/>
              <a:gd name="connsiteX13" fmla="*/ 44946 w 2809335"/>
              <a:gd name="connsiteY13" fmla="*/ 846002 h 1128479"/>
              <a:gd name="connsiteX14" fmla="*/ 68 w 2809335"/>
              <a:gd name="connsiteY14" fmla="*/ 683318 h 1128479"/>
              <a:gd name="connsiteX15" fmla="*/ 39336 w 2809335"/>
              <a:gd name="connsiteY15" fmla="*/ 526243 h 1128479"/>
              <a:gd name="connsiteX16" fmla="*/ 190801 w 2809335"/>
              <a:gd name="connsiteY16" fmla="*/ 369168 h 1128479"/>
              <a:gd name="connsiteX17" fmla="*/ 465682 w 2809335"/>
              <a:gd name="connsiteY17" fmla="*/ 184044 h 1128479"/>
              <a:gd name="connsiteX18" fmla="*/ 791052 w 2809335"/>
              <a:gd name="connsiteY18" fmla="*/ 88677 h 1128479"/>
              <a:gd name="connsiteX19" fmla="*/ 908858 w 2809335"/>
              <a:gd name="connsiteY19" fmla="*/ 77457 h 1128479"/>
              <a:gd name="connsiteX0" fmla="*/ 908858 w 2809335"/>
              <a:gd name="connsiteY0" fmla="*/ 77457 h 1128479"/>
              <a:gd name="connsiteX1" fmla="*/ 1116421 w 2809335"/>
              <a:gd name="connsiteY1" fmla="*/ 66238 h 1128479"/>
              <a:gd name="connsiteX2" fmla="*/ 1592411 w 2809335"/>
              <a:gd name="connsiteY2" fmla="*/ 5830 h 1128479"/>
              <a:gd name="connsiteX3" fmla="*/ 2030821 w 2809335"/>
              <a:gd name="connsiteY3" fmla="*/ 228922 h 1128479"/>
              <a:gd name="connsiteX4" fmla="*/ 2423508 w 2809335"/>
              <a:gd name="connsiteY4" fmla="*/ 447705 h 1128479"/>
              <a:gd name="connsiteX5" fmla="*/ 2793756 w 2809335"/>
              <a:gd name="connsiteY5" fmla="*/ 761855 h 1128479"/>
              <a:gd name="connsiteX6" fmla="*/ 2727722 w 2809335"/>
              <a:gd name="connsiteY6" fmla="*/ 780965 h 1128479"/>
              <a:gd name="connsiteX7" fmla="*/ 2613644 w 2809335"/>
              <a:gd name="connsiteY7" fmla="*/ 964082 h 1128479"/>
              <a:gd name="connsiteX8" fmla="*/ 2313745 w 2809335"/>
              <a:gd name="connsiteY8" fmla="*/ 1099189 h 1128479"/>
              <a:gd name="connsiteX9" fmla="*/ 1980333 w 2809335"/>
              <a:gd name="connsiteY9" fmla="*/ 1126493 h 1128479"/>
              <a:gd name="connsiteX10" fmla="*/ 1368863 w 2809335"/>
              <a:gd name="connsiteY10" fmla="*/ 1064785 h 1128479"/>
              <a:gd name="connsiteX11" fmla="*/ 792854 w 2809335"/>
              <a:gd name="connsiteY11" fmla="*/ 1074388 h 1128479"/>
              <a:gd name="connsiteX12" fmla="*/ 190801 w 2809335"/>
              <a:gd name="connsiteY12" fmla="*/ 946979 h 1128479"/>
              <a:gd name="connsiteX13" fmla="*/ 44946 w 2809335"/>
              <a:gd name="connsiteY13" fmla="*/ 846002 h 1128479"/>
              <a:gd name="connsiteX14" fmla="*/ 68 w 2809335"/>
              <a:gd name="connsiteY14" fmla="*/ 683318 h 1128479"/>
              <a:gd name="connsiteX15" fmla="*/ 39336 w 2809335"/>
              <a:gd name="connsiteY15" fmla="*/ 526243 h 1128479"/>
              <a:gd name="connsiteX16" fmla="*/ 190801 w 2809335"/>
              <a:gd name="connsiteY16" fmla="*/ 369168 h 1128479"/>
              <a:gd name="connsiteX17" fmla="*/ 465682 w 2809335"/>
              <a:gd name="connsiteY17" fmla="*/ 184044 h 1128479"/>
              <a:gd name="connsiteX18" fmla="*/ 791052 w 2809335"/>
              <a:gd name="connsiteY18" fmla="*/ 88677 h 1128479"/>
              <a:gd name="connsiteX19" fmla="*/ 908858 w 2809335"/>
              <a:gd name="connsiteY19" fmla="*/ 77457 h 1128479"/>
              <a:gd name="connsiteX0" fmla="*/ 908858 w 2809335"/>
              <a:gd name="connsiteY0" fmla="*/ 77457 h 1128479"/>
              <a:gd name="connsiteX1" fmla="*/ 1116421 w 2809335"/>
              <a:gd name="connsiteY1" fmla="*/ 66238 h 1128479"/>
              <a:gd name="connsiteX2" fmla="*/ 1592411 w 2809335"/>
              <a:gd name="connsiteY2" fmla="*/ 5830 h 1128479"/>
              <a:gd name="connsiteX3" fmla="*/ 2030821 w 2809335"/>
              <a:gd name="connsiteY3" fmla="*/ 228922 h 1128479"/>
              <a:gd name="connsiteX4" fmla="*/ 2423508 w 2809335"/>
              <a:gd name="connsiteY4" fmla="*/ 447705 h 1128479"/>
              <a:gd name="connsiteX5" fmla="*/ 2793756 w 2809335"/>
              <a:gd name="connsiteY5" fmla="*/ 761855 h 1128479"/>
              <a:gd name="connsiteX6" fmla="*/ 2727722 w 2809335"/>
              <a:gd name="connsiteY6" fmla="*/ 780965 h 1128479"/>
              <a:gd name="connsiteX7" fmla="*/ 2613644 w 2809335"/>
              <a:gd name="connsiteY7" fmla="*/ 964082 h 1128479"/>
              <a:gd name="connsiteX8" fmla="*/ 2313745 w 2809335"/>
              <a:gd name="connsiteY8" fmla="*/ 1099189 h 1128479"/>
              <a:gd name="connsiteX9" fmla="*/ 1980333 w 2809335"/>
              <a:gd name="connsiteY9" fmla="*/ 1126493 h 1128479"/>
              <a:gd name="connsiteX10" fmla="*/ 1368863 w 2809335"/>
              <a:gd name="connsiteY10" fmla="*/ 1064785 h 1128479"/>
              <a:gd name="connsiteX11" fmla="*/ 792854 w 2809335"/>
              <a:gd name="connsiteY11" fmla="*/ 1074388 h 1128479"/>
              <a:gd name="connsiteX12" fmla="*/ 234167 w 2809335"/>
              <a:gd name="connsiteY12" fmla="*/ 1049268 h 1128479"/>
              <a:gd name="connsiteX13" fmla="*/ 44946 w 2809335"/>
              <a:gd name="connsiteY13" fmla="*/ 846002 h 1128479"/>
              <a:gd name="connsiteX14" fmla="*/ 68 w 2809335"/>
              <a:gd name="connsiteY14" fmla="*/ 683318 h 1128479"/>
              <a:gd name="connsiteX15" fmla="*/ 39336 w 2809335"/>
              <a:gd name="connsiteY15" fmla="*/ 526243 h 1128479"/>
              <a:gd name="connsiteX16" fmla="*/ 190801 w 2809335"/>
              <a:gd name="connsiteY16" fmla="*/ 369168 h 1128479"/>
              <a:gd name="connsiteX17" fmla="*/ 465682 w 2809335"/>
              <a:gd name="connsiteY17" fmla="*/ 184044 h 1128479"/>
              <a:gd name="connsiteX18" fmla="*/ 791052 w 2809335"/>
              <a:gd name="connsiteY18" fmla="*/ 88677 h 1128479"/>
              <a:gd name="connsiteX19" fmla="*/ 908858 w 2809335"/>
              <a:gd name="connsiteY19" fmla="*/ 77457 h 1128479"/>
              <a:gd name="connsiteX0" fmla="*/ 908812 w 2809289"/>
              <a:gd name="connsiteY0" fmla="*/ 77457 h 1128479"/>
              <a:gd name="connsiteX1" fmla="*/ 1116375 w 2809289"/>
              <a:gd name="connsiteY1" fmla="*/ 66238 h 1128479"/>
              <a:gd name="connsiteX2" fmla="*/ 1592365 w 2809289"/>
              <a:gd name="connsiteY2" fmla="*/ 5830 h 1128479"/>
              <a:gd name="connsiteX3" fmla="*/ 2030775 w 2809289"/>
              <a:gd name="connsiteY3" fmla="*/ 228922 h 1128479"/>
              <a:gd name="connsiteX4" fmla="*/ 2423462 w 2809289"/>
              <a:gd name="connsiteY4" fmla="*/ 447705 h 1128479"/>
              <a:gd name="connsiteX5" fmla="*/ 2793710 w 2809289"/>
              <a:gd name="connsiteY5" fmla="*/ 761855 h 1128479"/>
              <a:gd name="connsiteX6" fmla="*/ 2727676 w 2809289"/>
              <a:gd name="connsiteY6" fmla="*/ 780965 h 1128479"/>
              <a:gd name="connsiteX7" fmla="*/ 2613598 w 2809289"/>
              <a:gd name="connsiteY7" fmla="*/ 964082 h 1128479"/>
              <a:gd name="connsiteX8" fmla="*/ 2313699 w 2809289"/>
              <a:gd name="connsiteY8" fmla="*/ 1099189 h 1128479"/>
              <a:gd name="connsiteX9" fmla="*/ 1980287 w 2809289"/>
              <a:gd name="connsiteY9" fmla="*/ 1126493 h 1128479"/>
              <a:gd name="connsiteX10" fmla="*/ 1368817 w 2809289"/>
              <a:gd name="connsiteY10" fmla="*/ 1064785 h 1128479"/>
              <a:gd name="connsiteX11" fmla="*/ 792808 w 2809289"/>
              <a:gd name="connsiteY11" fmla="*/ 1074388 h 1128479"/>
              <a:gd name="connsiteX12" fmla="*/ 234121 w 2809289"/>
              <a:gd name="connsiteY12" fmla="*/ 1049268 h 1128479"/>
              <a:gd name="connsiteX13" fmla="*/ 44900 w 2809289"/>
              <a:gd name="connsiteY13" fmla="*/ 846002 h 1128479"/>
              <a:gd name="connsiteX14" fmla="*/ 22 w 2809289"/>
              <a:gd name="connsiteY14" fmla="*/ 683318 h 1128479"/>
              <a:gd name="connsiteX15" fmla="*/ 39290 w 2809289"/>
              <a:gd name="connsiteY15" fmla="*/ 526243 h 1128479"/>
              <a:gd name="connsiteX16" fmla="*/ 61236 w 2809289"/>
              <a:gd name="connsiteY16" fmla="*/ 364620 h 1128479"/>
              <a:gd name="connsiteX17" fmla="*/ 465636 w 2809289"/>
              <a:gd name="connsiteY17" fmla="*/ 184044 h 1128479"/>
              <a:gd name="connsiteX18" fmla="*/ 791006 w 2809289"/>
              <a:gd name="connsiteY18" fmla="*/ 88677 h 1128479"/>
              <a:gd name="connsiteX19" fmla="*/ 908812 w 2809289"/>
              <a:gd name="connsiteY19" fmla="*/ 77457 h 1128479"/>
              <a:gd name="connsiteX0" fmla="*/ 908812 w 2809289"/>
              <a:gd name="connsiteY0" fmla="*/ 77457 h 1127615"/>
              <a:gd name="connsiteX1" fmla="*/ 1116375 w 2809289"/>
              <a:gd name="connsiteY1" fmla="*/ 66238 h 1127615"/>
              <a:gd name="connsiteX2" fmla="*/ 1592365 w 2809289"/>
              <a:gd name="connsiteY2" fmla="*/ 5830 h 1127615"/>
              <a:gd name="connsiteX3" fmla="*/ 2030775 w 2809289"/>
              <a:gd name="connsiteY3" fmla="*/ 228922 h 1127615"/>
              <a:gd name="connsiteX4" fmla="*/ 2423462 w 2809289"/>
              <a:gd name="connsiteY4" fmla="*/ 447705 h 1127615"/>
              <a:gd name="connsiteX5" fmla="*/ 2793710 w 2809289"/>
              <a:gd name="connsiteY5" fmla="*/ 761855 h 1127615"/>
              <a:gd name="connsiteX6" fmla="*/ 2727676 w 2809289"/>
              <a:gd name="connsiteY6" fmla="*/ 780965 h 1127615"/>
              <a:gd name="connsiteX7" fmla="*/ 2613598 w 2809289"/>
              <a:gd name="connsiteY7" fmla="*/ 964082 h 1127615"/>
              <a:gd name="connsiteX8" fmla="*/ 2330537 w 2809289"/>
              <a:gd name="connsiteY8" fmla="*/ 1003165 h 1127615"/>
              <a:gd name="connsiteX9" fmla="*/ 1980287 w 2809289"/>
              <a:gd name="connsiteY9" fmla="*/ 1126493 h 1127615"/>
              <a:gd name="connsiteX10" fmla="*/ 1368817 w 2809289"/>
              <a:gd name="connsiteY10" fmla="*/ 1064785 h 1127615"/>
              <a:gd name="connsiteX11" fmla="*/ 792808 w 2809289"/>
              <a:gd name="connsiteY11" fmla="*/ 1074388 h 1127615"/>
              <a:gd name="connsiteX12" fmla="*/ 234121 w 2809289"/>
              <a:gd name="connsiteY12" fmla="*/ 1049268 h 1127615"/>
              <a:gd name="connsiteX13" fmla="*/ 44900 w 2809289"/>
              <a:gd name="connsiteY13" fmla="*/ 846002 h 1127615"/>
              <a:gd name="connsiteX14" fmla="*/ 22 w 2809289"/>
              <a:gd name="connsiteY14" fmla="*/ 683318 h 1127615"/>
              <a:gd name="connsiteX15" fmla="*/ 39290 w 2809289"/>
              <a:gd name="connsiteY15" fmla="*/ 526243 h 1127615"/>
              <a:gd name="connsiteX16" fmla="*/ 61236 w 2809289"/>
              <a:gd name="connsiteY16" fmla="*/ 364620 h 1127615"/>
              <a:gd name="connsiteX17" fmla="*/ 465636 w 2809289"/>
              <a:gd name="connsiteY17" fmla="*/ 184044 h 1127615"/>
              <a:gd name="connsiteX18" fmla="*/ 791006 w 2809289"/>
              <a:gd name="connsiteY18" fmla="*/ 88677 h 1127615"/>
              <a:gd name="connsiteX19" fmla="*/ 908812 w 2809289"/>
              <a:gd name="connsiteY19" fmla="*/ 77457 h 1127615"/>
              <a:gd name="connsiteX0" fmla="*/ 908812 w 2809289"/>
              <a:gd name="connsiteY0" fmla="*/ 77457 h 1075403"/>
              <a:gd name="connsiteX1" fmla="*/ 1116375 w 2809289"/>
              <a:gd name="connsiteY1" fmla="*/ 66238 h 1075403"/>
              <a:gd name="connsiteX2" fmla="*/ 1592365 w 2809289"/>
              <a:gd name="connsiteY2" fmla="*/ 5830 h 1075403"/>
              <a:gd name="connsiteX3" fmla="*/ 2030775 w 2809289"/>
              <a:gd name="connsiteY3" fmla="*/ 228922 h 1075403"/>
              <a:gd name="connsiteX4" fmla="*/ 2423462 w 2809289"/>
              <a:gd name="connsiteY4" fmla="*/ 447705 h 1075403"/>
              <a:gd name="connsiteX5" fmla="*/ 2793710 w 2809289"/>
              <a:gd name="connsiteY5" fmla="*/ 761855 h 1075403"/>
              <a:gd name="connsiteX6" fmla="*/ 2727676 w 2809289"/>
              <a:gd name="connsiteY6" fmla="*/ 780965 h 1075403"/>
              <a:gd name="connsiteX7" fmla="*/ 2613598 w 2809289"/>
              <a:gd name="connsiteY7" fmla="*/ 964082 h 1075403"/>
              <a:gd name="connsiteX8" fmla="*/ 2330537 w 2809289"/>
              <a:gd name="connsiteY8" fmla="*/ 1003165 h 1075403"/>
              <a:gd name="connsiteX9" fmla="*/ 1987207 w 2809289"/>
              <a:gd name="connsiteY9" fmla="*/ 1026009 h 1075403"/>
              <a:gd name="connsiteX10" fmla="*/ 1368817 w 2809289"/>
              <a:gd name="connsiteY10" fmla="*/ 1064785 h 1075403"/>
              <a:gd name="connsiteX11" fmla="*/ 792808 w 2809289"/>
              <a:gd name="connsiteY11" fmla="*/ 1074388 h 1075403"/>
              <a:gd name="connsiteX12" fmla="*/ 234121 w 2809289"/>
              <a:gd name="connsiteY12" fmla="*/ 1049268 h 1075403"/>
              <a:gd name="connsiteX13" fmla="*/ 44900 w 2809289"/>
              <a:gd name="connsiteY13" fmla="*/ 846002 h 1075403"/>
              <a:gd name="connsiteX14" fmla="*/ 22 w 2809289"/>
              <a:gd name="connsiteY14" fmla="*/ 683318 h 1075403"/>
              <a:gd name="connsiteX15" fmla="*/ 39290 w 2809289"/>
              <a:gd name="connsiteY15" fmla="*/ 526243 h 1075403"/>
              <a:gd name="connsiteX16" fmla="*/ 61236 w 2809289"/>
              <a:gd name="connsiteY16" fmla="*/ 364620 h 1075403"/>
              <a:gd name="connsiteX17" fmla="*/ 465636 w 2809289"/>
              <a:gd name="connsiteY17" fmla="*/ 184044 h 1075403"/>
              <a:gd name="connsiteX18" fmla="*/ 791006 w 2809289"/>
              <a:gd name="connsiteY18" fmla="*/ 88677 h 1075403"/>
              <a:gd name="connsiteX19" fmla="*/ 908812 w 2809289"/>
              <a:gd name="connsiteY19" fmla="*/ 77457 h 1075403"/>
              <a:gd name="connsiteX0" fmla="*/ 908812 w 2809005"/>
              <a:gd name="connsiteY0" fmla="*/ 77457 h 1075403"/>
              <a:gd name="connsiteX1" fmla="*/ 1116375 w 2809005"/>
              <a:gd name="connsiteY1" fmla="*/ 66238 h 1075403"/>
              <a:gd name="connsiteX2" fmla="*/ 1592365 w 2809005"/>
              <a:gd name="connsiteY2" fmla="*/ 5830 h 1075403"/>
              <a:gd name="connsiteX3" fmla="*/ 2030775 w 2809005"/>
              <a:gd name="connsiteY3" fmla="*/ 228922 h 1075403"/>
              <a:gd name="connsiteX4" fmla="*/ 2423462 w 2809005"/>
              <a:gd name="connsiteY4" fmla="*/ 447705 h 1075403"/>
              <a:gd name="connsiteX5" fmla="*/ 2793710 w 2809005"/>
              <a:gd name="connsiteY5" fmla="*/ 761855 h 1075403"/>
              <a:gd name="connsiteX6" fmla="*/ 2727676 w 2809005"/>
              <a:gd name="connsiteY6" fmla="*/ 780965 h 1075403"/>
              <a:gd name="connsiteX7" fmla="*/ 2629055 w 2809005"/>
              <a:gd name="connsiteY7" fmla="*/ 888155 h 1075403"/>
              <a:gd name="connsiteX8" fmla="*/ 2330537 w 2809005"/>
              <a:gd name="connsiteY8" fmla="*/ 1003165 h 1075403"/>
              <a:gd name="connsiteX9" fmla="*/ 1987207 w 2809005"/>
              <a:gd name="connsiteY9" fmla="*/ 1026009 h 1075403"/>
              <a:gd name="connsiteX10" fmla="*/ 1368817 w 2809005"/>
              <a:gd name="connsiteY10" fmla="*/ 1064785 h 1075403"/>
              <a:gd name="connsiteX11" fmla="*/ 792808 w 2809005"/>
              <a:gd name="connsiteY11" fmla="*/ 1074388 h 1075403"/>
              <a:gd name="connsiteX12" fmla="*/ 234121 w 2809005"/>
              <a:gd name="connsiteY12" fmla="*/ 1049268 h 1075403"/>
              <a:gd name="connsiteX13" fmla="*/ 44900 w 2809005"/>
              <a:gd name="connsiteY13" fmla="*/ 846002 h 1075403"/>
              <a:gd name="connsiteX14" fmla="*/ 22 w 2809005"/>
              <a:gd name="connsiteY14" fmla="*/ 683318 h 1075403"/>
              <a:gd name="connsiteX15" fmla="*/ 39290 w 2809005"/>
              <a:gd name="connsiteY15" fmla="*/ 526243 h 1075403"/>
              <a:gd name="connsiteX16" fmla="*/ 61236 w 2809005"/>
              <a:gd name="connsiteY16" fmla="*/ 364620 h 1075403"/>
              <a:gd name="connsiteX17" fmla="*/ 465636 w 2809005"/>
              <a:gd name="connsiteY17" fmla="*/ 184044 h 1075403"/>
              <a:gd name="connsiteX18" fmla="*/ 791006 w 2809005"/>
              <a:gd name="connsiteY18" fmla="*/ 88677 h 1075403"/>
              <a:gd name="connsiteX19" fmla="*/ 908812 w 2809005"/>
              <a:gd name="connsiteY19" fmla="*/ 77457 h 1075403"/>
              <a:gd name="connsiteX0" fmla="*/ 908812 w 2805160"/>
              <a:gd name="connsiteY0" fmla="*/ 77457 h 1075403"/>
              <a:gd name="connsiteX1" fmla="*/ 1116375 w 2805160"/>
              <a:gd name="connsiteY1" fmla="*/ 66238 h 1075403"/>
              <a:gd name="connsiteX2" fmla="*/ 1592365 w 2805160"/>
              <a:gd name="connsiteY2" fmla="*/ 5830 h 1075403"/>
              <a:gd name="connsiteX3" fmla="*/ 2030775 w 2805160"/>
              <a:gd name="connsiteY3" fmla="*/ 228922 h 1075403"/>
              <a:gd name="connsiteX4" fmla="*/ 2423462 w 2805160"/>
              <a:gd name="connsiteY4" fmla="*/ 447705 h 1075403"/>
              <a:gd name="connsiteX5" fmla="*/ 2793710 w 2805160"/>
              <a:gd name="connsiteY5" fmla="*/ 761855 h 1075403"/>
              <a:gd name="connsiteX6" fmla="*/ 2703575 w 2805160"/>
              <a:gd name="connsiteY6" fmla="*/ 759781 h 1075403"/>
              <a:gd name="connsiteX7" fmla="*/ 2629055 w 2805160"/>
              <a:gd name="connsiteY7" fmla="*/ 888155 h 1075403"/>
              <a:gd name="connsiteX8" fmla="*/ 2330537 w 2805160"/>
              <a:gd name="connsiteY8" fmla="*/ 1003165 h 1075403"/>
              <a:gd name="connsiteX9" fmla="*/ 1987207 w 2805160"/>
              <a:gd name="connsiteY9" fmla="*/ 1026009 h 1075403"/>
              <a:gd name="connsiteX10" fmla="*/ 1368817 w 2805160"/>
              <a:gd name="connsiteY10" fmla="*/ 1064785 h 1075403"/>
              <a:gd name="connsiteX11" fmla="*/ 792808 w 2805160"/>
              <a:gd name="connsiteY11" fmla="*/ 1074388 h 1075403"/>
              <a:gd name="connsiteX12" fmla="*/ 234121 w 2805160"/>
              <a:gd name="connsiteY12" fmla="*/ 1049268 h 1075403"/>
              <a:gd name="connsiteX13" fmla="*/ 44900 w 2805160"/>
              <a:gd name="connsiteY13" fmla="*/ 846002 h 1075403"/>
              <a:gd name="connsiteX14" fmla="*/ 22 w 2805160"/>
              <a:gd name="connsiteY14" fmla="*/ 683318 h 1075403"/>
              <a:gd name="connsiteX15" fmla="*/ 39290 w 2805160"/>
              <a:gd name="connsiteY15" fmla="*/ 526243 h 1075403"/>
              <a:gd name="connsiteX16" fmla="*/ 61236 w 2805160"/>
              <a:gd name="connsiteY16" fmla="*/ 364620 h 1075403"/>
              <a:gd name="connsiteX17" fmla="*/ 465636 w 2805160"/>
              <a:gd name="connsiteY17" fmla="*/ 184044 h 1075403"/>
              <a:gd name="connsiteX18" fmla="*/ 791006 w 2805160"/>
              <a:gd name="connsiteY18" fmla="*/ 88677 h 1075403"/>
              <a:gd name="connsiteX19" fmla="*/ 908812 w 2805160"/>
              <a:gd name="connsiteY19" fmla="*/ 77457 h 1075403"/>
              <a:gd name="connsiteX0" fmla="*/ 908812 w 2799654"/>
              <a:gd name="connsiteY0" fmla="*/ 77457 h 1075403"/>
              <a:gd name="connsiteX1" fmla="*/ 1116375 w 2799654"/>
              <a:gd name="connsiteY1" fmla="*/ 66238 h 1075403"/>
              <a:gd name="connsiteX2" fmla="*/ 1592365 w 2799654"/>
              <a:gd name="connsiteY2" fmla="*/ 5830 h 1075403"/>
              <a:gd name="connsiteX3" fmla="*/ 2030775 w 2799654"/>
              <a:gd name="connsiteY3" fmla="*/ 228922 h 1075403"/>
              <a:gd name="connsiteX4" fmla="*/ 2423462 w 2799654"/>
              <a:gd name="connsiteY4" fmla="*/ 447705 h 1075403"/>
              <a:gd name="connsiteX5" fmla="*/ 2793710 w 2799654"/>
              <a:gd name="connsiteY5" fmla="*/ 761855 h 1075403"/>
              <a:gd name="connsiteX6" fmla="*/ 2629055 w 2799654"/>
              <a:gd name="connsiteY6" fmla="*/ 888155 h 1075403"/>
              <a:gd name="connsiteX7" fmla="*/ 2330537 w 2799654"/>
              <a:gd name="connsiteY7" fmla="*/ 1003165 h 1075403"/>
              <a:gd name="connsiteX8" fmla="*/ 1987207 w 2799654"/>
              <a:gd name="connsiteY8" fmla="*/ 1026009 h 1075403"/>
              <a:gd name="connsiteX9" fmla="*/ 1368817 w 2799654"/>
              <a:gd name="connsiteY9" fmla="*/ 1064785 h 1075403"/>
              <a:gd name="connsiteX10" fmla="*/ 792808 w 2799654"/>
              <a:gd name="connsiteY10" fmla="*/ 1074388 h 1075403"/>
              <a:gd name="connsiteX11" fmla="*/ 234121 w 2799654"/>
              <a:gd name="connsiteY11" fmla="*/ 1049268 h 1075403"/>
              <a:gd name="connsiteX12" fmla="*/ 44900 w 2799654"/>
              <a:gd name="connsiteY12" fmla="*/ 846002 h 1075403"/>
              <a:gd name="connsiteX13" fmla="*/ 22 w 2799654"/>
              <a:gd name="connsiteY13" fmla="*/ 683318 h 1075403"/>
              <a:gd name="connsiteX14" fmla="*/ 39290 w 2799654"/>
              <a:gd name="connsiteY14" fmla="*/ 526243 h 1075403"/>
              <a:gd name="connsiteX15" fmla="*/ 61236 w 2799654"/>
              <a:gd name="connsiteY15" fmla="*/ 364620 h 1075403"/>
              <a:gd name="connsiteX16" fmla="*/ 465636 w 2799654"/>
              <a:gd name="connsiteY16" fmla="*/ 184044 h 1075403"/>
              <a:gd name="connsiteX17" fmla="*/ 791006 w 2799654"/>
              <a:gd name="connsiteY17" fmla="*/ 88677 h 1075403"/>
              <a:gd name="connsiteX18" fmla="*/ 908812 w 2799654"/>
              <a:gd name="connsiteY18" fmla="*/ 77457 h 1075403"/>
              <a:gd name="connsiteX0" fmla="*/ 908812 w 2709692"/>
              <a:gd name="connsiteY0" fmla="*/ 77457 h 1075403"/>
              <a:gd name="connsiteX1" fmla="*/ 1116375 w 2709692"/>
              <a:gd name="connsiteY1" fmla="*/ 66238 h 1075403"/>
              <a:gd name="connsiteX2" fmla="*/ 1592365 w 2709692"/>
              <a:gd name="connsiteY2" fmla="*/ 5830 h 1075403"/>
              <a:gd name="connsiteX3" fmla="*/ 2030775 w 2709692"/>
              <a:gd name="connsiteY3" fmla="*/ 228922 h 1075403"/>
              <a:gd name="connsiteX4" fmla="*/ 2423462 w 2709692"/>
              <a:gd name="connsiteY4" fmla="*/ 447705 h 1075403"/>
              <a:gd name="connsiteX5" fmla="*/ 2697305 w 2709692"/>
              <a:gd name="connsiteY5" fmla="*/ 677104 h 1075403"/>
              <a:gd name="connsiteX6" fmla="*/ 2629055 w 2709692"/>
              <a:gd name="connsiteY6" fmla="*/ 888155 h 1075403"/>
              <a:gd name="connsiteX7" fmla="*/ 2330537 w 2709692"/>
              <a:gd name="connsiteY7" fmla="*/ 1003165 h 1075403"/>
              <a:gd name="connsiteX8" fmla="*/ 1987207 w 2709692"/>
              <a:gd name="connsiteY8" fmla="*/ 1026009 h 1075403"/>
              <a:gd name="connsiteX9" fmla="*/ 1368817 w 2709692"/>
              <a:gd name="connsiteY9" fmla="*/ 1064785 h 1075403"/>
              <a:gd name="connsiteX10" fmla="*/ 792808 w 2709692"/>
              <a:gd name="connsiteY10" fmla="*/ 1074388 h 1075403"/>
              <a:gd name="connsiteX11" fmla="*/ 234121 w 2709692"/>
              <a:gd name="connsiteY11" fmla="*/ 1049268 h 1075403"/>
              <a:gd name="connsiteX12" fmla="*/ 44900 w 2709692"/>
              <a:gd name="connsiteY12" fmla="*/ 846002 h 1075403"/>
              <a:gd name="connsiteX13" fmla="*/ 22 w 2709692"/>
              <a:gd name="connsiteY13" fmla="*/ 683318 h 1075403"/>
              <a:gd name="connsiteX14" fmla="*/ 39290 w 2709692"/>
              <a:gd name="connsiteY14" fmla="*/ 526243 h 1075403"/>
              <a:gd name="connsiteX15" fmla="*/ 61236 w 2709692"/>
              <a:gd name="connsiteY15" fmla="*/ 364620 h 1075403"/>
              <a:gd name="connsiteX16" fmla="*/ 465636 w 2709692"/>
              <a:gd name="connsiteY16" fmla="*/ 184044 h 1075403"/>
              <a:gd name="connsiteX17" fmla="*/ 791006 w 2709692"/>
              <a:gd name="connsiteY17" fmla="*/ 88677 h 1075403"/>
              <a:gd name="connsiteX18" fmla="*/ 908812 w 2709692"/>
              <a:gd name="connsiteY18" fmla="*/ 77457 h 1075403"/>
              <a:gd name="connsiteX0" fmla="*/ 908812 w 2700614"/>
              <a:gd name="connsiteY0" fmla="*/ 77457 h 1075403"/>
              <a:gd name="connsiteX1" fmla="*/ 1116375 w 2700614"/>
              <a:gd name="connsiteY1" fmla="*/ 66238 h 1075403"/>
              <a:gd name="connsiteX2" fmla="*/ 1592365 w 2700614"/>
              <a:gd name="connsiteY2" fmla="*/ 5830 h 1075403"/>
              <a:gd name="connsiteX3" fmla="*/ 2030775 w 2700614"/>
              <a:gd name="connsiteY3" fmla="*/ 228922 h 1075403"/>
              <a:gd name="connsiteX4" fmla="*/ 2423462 w 2700614"/>
              <a:gd name="connsiteY4" fmla="*/ 447705 h 1075403"/>
              <a:gd name="connsiteX5" fmla="*/ 2697305 w 2700614"/>
              <a:gd name="connsiteY5" fmla="*/ 677104 h 1075403"/>
              <a:gd name="connsiteX6" fmla="*/ 2559635 w 2700614"/>
              <a:gd name="connsiteY6" fmla="*/ 856964 h 1075403"/>
              <a:gd name="connsiteX7" fmla="*/ 2330537 w 2700614"/>
              <a:gd name="connsiteY7" fmla="*/ 1003165 h 1075403"/>
              <a:gd name="connsiteX8" fmla="*/ 1987207 w 2700614"/>
              <a:gd name="connsiteY8" fmla="*/ 1026009 h 1075403"/>
              <a:gd name="connsiteX9" fmla="*/ 1368817 w 2700614"/>
              <a:gd name="connsiteY9" fmla="*/ 1064785 h 1075403"/>
              <a:gd name="connsiteX10" fmla="*/ 792808 w 2700614"/>
              <a:gd name="connsiteY10" fmla="*/ 1074388 h 1075403"/>
              <a:gd name="connsiteX11" fmla="*/ 234121 w 2700614"/>
              <a:gd name="connsiteY11" fmla="*/ 1049268 h 1075403"/>
              <a:gd name="connsiteX12" fmla="*/ 44900 w 2700614"/>
              <a:gd name="connsiteY12" fmla="*/ 846002 h 1075403"/>
              <a:gd name="connsiteX13" fmla="*/ 22 w 2700614"/>
              <a:gd name="connsiteY13" fmla="*/ 683318 h 1075403"/>
              <a:gd name="connsiteX14" fmla="*/ 39290 w 2700614"/>
              <a:gd name="connsiteY14" fmla="*/ 526243 h 1075403"/>
              <a:gd name="connsiteX15" fmla="*/ 61236 w 2700614"/>
              <a:gd name="connsiteY15" fmla="*/ 364620 h 1075403"/>
              <a:gd name="connsiteX16" fmla="*/ 465636 w 2700614"/>
              <a:gd name="connsiteY16" fmla="*/ 184044 h 1075403"/>
              <a:gd name="connsiteX17" fmla="*/ 791006 w 2700614"/>
              <a:gd name="connsiteY17" fmla="*/ 88677 h 1075403"/>
              <a:gd name="connsiteX18" fmla="*/ 908812 w 2700614"/>
              <a:gd name="connsiteY18" fmla="*/ 77457 h 1075403"/>
              <a:gd name="connsiteX0" fmla="*/ 908812 w 2700614"/>
              <a:gd name="connsiteY0" fmla="*/ 16894 h 1014840"/>
              <a:gd name="connsiteX1" fmla="*/ 1116375 w 2700614"/>
              <a:gd name="connsiteY1" fmla="*/ 5675 h 1014840"/>
              <a:gd name="connsiteX2" fmla="*/ 1509106 w 2700614"/>
              <a:gd name="connsiteY2" fmla="*/ 115038 h 1014840"/>
              <a:gd name="connsiteX3" fmla="*/ 2030775 w 2700614"/>
              <a:gd name="connsiteY3" fmla="*/ 168359 h 1014840"/>
              <a:gd name="connsiteX4" fmla="*/ 2423462 w 2700614"/>
              <a:gd name="connsiteY4" fmla="*/ 387142 h 1014840"/>
              <a:gd name="connsiteX5" fmla="*/ 2697305 w 2700614"/>
              <a:gd name="connsiteY5" fmla="*/ 616541 h 1014840"/>
              <a:gd name="connsiteX6" fmla="*/ 2559635 w 2700614"/>
              <a:gd name="connsiteY6" fmla="*/ 796401 h 1014840"/>
              <a:gd name="connsiteX7" fmla="*/ 2330537 w 2700614"/>
              <a:gd name="connsiteY7" fmla="*/ 942602 h 1014840"/>
              <a:gd name="connsiteX8" fmla="*/ 1987207 w 2700614"/>
              <a:gd name="connsiteY8" fmla="*/ 965446 h 1014840"/>
              <a:gd name="connsiteX9" fmla="*/ 1368817 w 2700614"/>
              <a:gd name="connsiteY9" fmla="*/ 1004222 h 1014840"/>
              <a:gd name="connsiteX10" fmla="*/ 792808 w 2700614"/>
              <a:gd name="connsiteY10" fmla="*/ 1013825 h 1014840"/>
              <a:gd name="connsiteX11" fmla="*/ 234121 w 2700614"/>
              <a:gd name="connsiteY11" fmla="*/ 988705 h 1014840"/>
              <a:gd name="connsiteX12" fmla="*/ 44900 w 2700614"/>
              <a:gd name="connsiteY12" fmla="*/ 785439 h 1014840"/>
              <a:gd name="connsiteX13" fmla="*/ 22 w 2700614"/>
              <a:gd name="connsiteY13" fmla="*/ 622755 h 1014840"/>
              <a:gd name="connsiteX14" fmla="*/ 39290 w 2700614"/>
              <a:gd name="connsiteY14" fmla="*/ 465680 h 1014840"/>
              <a:gd name="connsiteX15" fmla="*/ 61236 w 2700614"/>
              <a:gd name="connsiteY15" fmla="*/ 304057 h 1014840"/>
              <a:gd name="connsiteX16" fmla="*/ 465636 w 2700614"/>
              <a:gd name="connsiteY16" fmla="*/ 123481 h 1014840"/>
              <a:gd name="connsiteX17" fmla="*/ 791006 w 2700614"/>
              <a:gd name="connsiteY17" fmla="*/ 28114 h 1014840"/>
              <a:gd name="connsiteX18" fmla="*/ 908812 w 2700614"/>
              <a:gd name="connsiteY18" fmla="*/ 16894 h 1014840"/>
              <a:gd name="connsiteX0" fmla="*/ 908812 w 2700614"/>
              <a:gd name="connsiteY0" fmla="*/ 16894 h 1014840"/>
              <a:gd name="connsiteX1" fmla="*/ 1116375 w 2700614"/>
              <a:gd name="connsiteY1" fmla="*/ 5675 h 1014840"/>
              <a:gd name="connsiteX2" fmla="*/ 1509106 w 2700614"/>
              <a:gd name="connsiteY2" fmla="*/ 115038 h 1014840"/>
              <a:gd name="connsiteX3" fmla="*/ 2053602 w 2700614"/>
              <a:gd name="connsiteY3" fmla="*/ 282210 h 1014840"/>
              <a:gd name="connsiteX4" fmla="*/ 2423462 w 2700614"/>
              <a:gd name="connsiteY4" fmla="*/ 387142 h 1014840"/>
              <a:gd name="connsiteX5" fmla="*/ 2697305 w 2700614"/>
              <a:gd name="connsiteY5" fmla="*/ 616541 h 1014840"/>
              <a:gd name="connsiteX6" fmla="*/ 2559635 w 2700614"/>
              <a:gd name="connsiteY6" fmla="*/ 796401 h 1014840"/>
              <a:gd name="connsiteX7" fmla="*/ 2330537 w 2700614"/>
              <a:gd name="connsiteY7" fmla="*/ 942602 h 1014840"/>
              <a:gd name="connsiteX8" fmla="*/ 1987207 w 2700614"/>
              <a:gd name="connsiteY8" fmla="*/ 965446 h 1014840"/>
              <a:gd name="connsiteX9" fmla="*/ 1368817 w 2700614"/>
              <a:gd name="connsiteY9" fmla="*/ 1004222 h 1014840"/>
              <a:gd name="connsiteX10" fmla="*/ 792808 w 2700614"/>
              <a:gd name="connsiteY10" fmla="*/ 1013825 h 1014840"/>
              <a:gd name="connsiteX11" fmla="*/ 234121 w 2700614"/>
              <a:gd name="connsiteY11" fmla="*/ 988705 h 1014840"/>
              <a:gd name="connsiteX12" fmla="*/ 44900 w 2700614"/>
              <a:gd name="connsiteY12" fmla="*/ 785439 h 1014840"/>
              <a:gd name="connsiteX13" fmla="*/ 22 w 2700614"/>
              <a:gd name="connsiteY13" fmla="*/ 622755 h 1014840"/>
              <a:gd name="connsiteX14" fmla="*/ 39290 w 2700614"/>
              <a:gd name="connsiteY14" fmla="*/ 465680 h 1014840"/>
              <a:gd name="connsiteX15" fmla="*/ 61236 w 2700614"/>
              <a:gd name="connsiteY15" fmla="*/ 304057 h 1014840"/>
              <a:gd name="connsiteX16" fmla="*/ 465636 w 2700614"/>
              <a:gd name="connsiteY16" fmla="*/ 123481 h 1014840"/>
              <a:gd name="connsiteX17" fmla="*/ 791006 w 2700614"/>
              <a:gd name="connsiteY17" fmla="*/ 28114 h 1014840"/>
              <a:gd name="connsiteX18" fmla="*/ 908812 w 2700614"/>
              <a:gd name="connsiteY18" fmla="*/ 16894 h 1014840"/>
              <a:gd name="connsiteX0" fmla="*/ 1199571 w 2991373"/>
              <a:gd name="connsiteY0" fmla="*/ 16894 h 1014840"/>
              <a:gd name="connsiteX1" fmla="*/ 1407134 w 2991373"/>
              <a:gd name="connsiteY1" fmla="*/ 5675 h 1014840"/>
              <a:gd name="connsiteX2" fmla="*/ 1799865 w 2991373"/>
              <a:gd name="connsiteY2" fmla="*/ 115038 h 1014840"/>
              <a:gd name="connsiteX3" fmla="*/ 2344361 w 2991373"/>
              <a:gd name="connsiteY3" fmla="*/ 282210 h 1014840"/>
              <a:gd name="connsiteX4" fmla="*/ 2714221 w 2991373"/>
              <a:gd name="connsiteY4" fmla="*/ 387142 h 1014840"/>
              <a:gd name="connsiteX5" fmla="*/ 2988064 w 2991373"/>
              <a:gd name="connsiteY5" fmla="*/ 616541 h 1014840"/>
              <a:gd name="connsiteX6" fmla="*/ 2850394 w 2991373"/>
              <a:gd name="connsiteY6" fmla="*/ 796401 h 1014840"/>
              <a:gd name="connsiteX7" fmla="*/ 2621296 w 2991373"/>
              <a:gd name="connsiteY7" fmla="*/ 942602 h 1014840"/>
              <a:gd name="connsiteX8" fmla="*/ 2277966 w 2991373"/>
              <a:gd name="connsiteY8" fmla="*/ 965446 h 1014840"/>
              <a:gd name="connsiteX9" fmla="*/ 1659576 w 2991373"/>
              <a:gd name="connsiteY9" fmla="*/ 1004222 h 1014840"/>
              <a:gd name="connsiteX10" fmla="*/ 1083567 w 2991373"/>
              <a:gd name="connsiteY10" fmla="*/ 1013825 h 1014840"/>
              <a:gd name="connsiteX11" fmla="*/ 524880 w 2991373"/>
              <a:gd name="connsiteY11" fmla="*/ 988705 h 1014840"/>
              <a:gd name="connsiteX12" fmla="*/ 335659 w 2991373"/>
              <a:gd name="connsiteY12" fmla="*/ 785439 h 1014840"/>
              <a:gd name="connsiteX13" fmla="*/ 290781 w 2991373"/>
              <a:gd name="connsiteY13" fmla="*/ 622755 h 1014840"/>
              <a:gd name="connsiteX14" fmla="*/ 130 w 2991373"/>
              <a:gd name="connsiteY14" fmla="*/ 485829 h 1014840"/>
              <a:gd name="connsiteX15" fmla="*/ 330049 w 2991373"/>
              <a:gd name="connsiteY15" fmla="*/ 465680 h 1014840"/>
              <a:gd name="connsiteX16" fmla="*/ 351995 w 2991373"/>
              <a:gd name="connsiteY16" fmla="*/ 304057 h 1014840"/>
              <a:gd name="connsiteX17" fmla="*/ 756395 w 2991373"/>
              <a:gd name="connsiteY17" fmla="*/ 123481 h 1014840"/>
              <a:gd name="connsiteX18" fmla="*/ 1081765 w 2991373"/>
              <a:gd name="connsiteY18" fmla="*/ 28114 h 1014840"/>
              <a:gd name="connsiteX19" fmla="*/ 1199571 w 2991373"/>
              <a:gd name="connsiteY19" fmla="*/ 16894 h 1014840"/>
              <a:gd name="connsiteX0" fmla="*/ 1199571 w 2991373"/>
              <a:gd name="connsiteY0" fmla="*/ 16894 h 1014840"/>
              <a:gd name="connsiteX1" fmla="*/ 1407134 w 2991373"/>
              <a:gd name="connsiteY1" fmla="*/ 5675 h 1014840"/>
              <a:gd name="connsiteX2" fmla="*/ 1799865 w 2991373"/>
              <a:gd name="connsiteY2" fmla="*/ 115038 h 1014840"/>
              <a:gd name="connsiteX3" fmla="*/ 2344361 w 2991373"/>
              <a:gd name="connsiteY3" fmla="*/ 282210 h 1014840"/>
              <a:gd name="connsiteX4" fmla="*/ 2714221 w 2991373"/>
              <a:gd name="connsiteY4" fmla="*/ 387142 h 1014840"/>
              <a:gd name="connsiteX5" fmla="*/ 2988064 w 2991373"/>
              <a:gd name="connsiteY5" fmla="*/ 616541 h 1014840"/>
              <a:gd name="connsiteX6" fmla="*/ 2850394 w 2991373"/>
              <a:gd name="connsiteY6" fmla="*/ 796401 h 1014840"/>
              <a:gd name="connsiteX7" fmla="*/ 2621296 w 2991373"/>
              <a:gd name="connsiteY7" fmla="*/ 942602 h 1014840"/>
              <a:gd name="connsiteX8" fmla="*/ 2277966 w 2991373"/>
              <a:gd name="connsiteY8" fmla="*/ 965446 h 1014840"/>
              <a:gd name="connsiteX9" fmla="*/ 1659576 w 2991373"/>
              <a:gd name="connsiteY9" fmla="*/ 1004222 h 1014840"/>
              <a:gd name="connsiteX10" fmla="*/ 1083567 w 2991373"/>
              <a:gd name="connsiteY10" fmla="*/ 1013825 h 1014840"/>
              <a:gd name="connsiteX11" fmla="*/ 524880 w 2991373"/>
              <a:gd name="connsiteY11" fmla="*/ 988705 h 1014840"/>
              <a:gd name="connsiteX12" fmla="*/ 335659 w 2991373"/>
              <a:gd name="connsiteY12" fmla="*/ 785439 h 1014840"/>
              <a:gd name="connsiteX13" fmla="*/ 290781 w 2991373"/>
              <a:gd name="connsiteY13" fmla="*/ 622755 h 1014840"/>
              <a:gd name="connsiteX14" fmla="*/ 130 w 2991373"/>
              <a:gd name="connsiteY14" fmla="*/ 485829 h 1014840"/>
              <a:gd name="connsiteX15" fmla="*/ 137365 w 2991373"/>
              <a:gd name="connsiteY15" fmla="*/ 368742 h 1014840"/>
              <a:gd name="connsiteX16" fmla="*/ 351995 w 2991373"/>
              <a:gd name="connsiteY16" fmla="*/ 304057 h 1014840"/>
              <a:gd name="connsiteX17" fmla="*/ 756395 w 2991373"/>
              <a:gd name="connsiteY17" fmla="*/ 123481 h 1014840"/>
              <a:gd name="connsiteX18" fmla="*/ 1081765 w 2991373"/>
              <a:gd name="connsiteY18" fmla="*/ 28114 h 1014840"/>
              <a:gd name="connsiteX19" fmla="*/ 1199571 w 2991373"/>
              <a:gd name="connsiteY19" fmla="*/ 16894 h 1014840"/>
              <a:gd name="connsiteX0" fmla="*/ 1364151 w 3155953"/>
              <a:gd name="connsiteY0" fmla="*/ 16894 h 1014840"/>
              <a:gd name="connsiteX1" fmla="*/ 1571714 w 3155953"/>
              <a:gd name="connsiteY1" fmla="*/ 5675 h 1014840"/>
              <a:gd name="connsiteX2" fmla="*/ 1964445 w 3155953"/>
              <a:gd name="connsiteY2" fmla="*/ 115038 h 1014840"/>
              <a:gd name="connsiteX3" fmla="*/ 2508941 w 3155953"/>
              <a:gd name="connsiteY3" fmla="*/ 282210 h 1014840"/>
              <a:gd name="connsiteX4" fmla="*/ 2878801 w 3155953"/>
              <a:gd name="connsiteY4" fmla="*/ 387142 h 1014840"/>
              <a:gd name="connsiteX5" fmla="*/ 3152644 w 3155953"/>
              <a:gd name="connsiteY5" fmla="*/ 616541 h 1014840"/>
              <a:gd name="connsiteX6" fmla="*/ 3014974 w 3155953"/>
              <a:gd name="connsiteY6" fmla="*/ 796401 h 1014840"/>
              <a:gd name="connsiteX7" fmla="*/ 2785876 w 3155953"/>
              <a:gd name="connsiteY7" fmla="*/ 942602 h 1014840"/>
              <a:gd name="connsiteX8" fmla="*/ 2442546 w 3155953"/>
              <a:gd name="connsiteY8" fmla="*/ 965446 h 1014840"/>
              <a:gd name="connsiteX9" fmla="*/ 1824156 w 3155953"/>
              <a:gd name="connsiteY9" fmla="*/ 1004222 h 1014840"/>
              <a:gd name="connsiteX10" fmla="*/ 1248147 w 3155953"/>
              <a:gd name="connsiteY10" fmla="*/ 1013825 h 1014840"/>
              <a:gd name="connsiteX11" fmla="*/ 689460 w 3155953"/>
              <a:gd name="connsiteY11" fmla="*/ 988705 h 1014840"/>
              <a:gd name="connsiteX12" fmla="*/ 500239 w 3155953"/>
              <a:gd name="connsiteY12" fmla="*/ 785439 h 1014840"/>
              <a:gd name="connsiteX13" fmla="*/ 9675 w 3155953"/>
              <a:gd name="connsiteY13" fmla="*/ 785064 h 1014840"/>
              <a:gd name="connsiteX14" fmla="*/ 164710 w 3155953"/>
              <a:gd name="connsiteY14" fmla="*/ 485829 h 1014840"/>
              <a:gd name="connsiteX15" fmla="*/ 301945 w 3155953"/>
              <a:gd name="connsiteY15" fmla="*/ 368742 h 1014840"/>
              <a:gd name="connsiteX16" fmla="*/ 516575 w 3155953"/>
              <a:gd name="connsiteY16" fmla="*/ 304057 h 1014840"/>
              <a:gd name="connsiteX17" fmla="*/ 920975 w 3155953"/>
              <a:gd name="connsiteY17" fmla="*/ 123481 h 1014840"/>
              <a:gd name="connsiteX18" fmla="*/ 1246345 w 3155953"/>
              <a:gd name="connsiteY18" fmla="*/ 28114 h 1014840"/>
              <a:gd name="connsiteX19" fmla="*/ 1364151 w 3155953"/>
              <a:gd name="connsiteY19" fmla="*/ 16894 h 1014840"/>
              <a:gd name="connsiteX0" fmla="*/ 1362871 w 3154673"/>
              <a:gd name="connsiteY0" fmla="*/ 16894 h 1014592"/>
              <a:gd name="connsiteX1" fmla="*/ 1570434 w 3154673"/>
              <a:gd name="connsiteY1" fmla="*/ 5675 h 1014592"/>
              <a:gd name="connsiteX2" fmla="*/ 1963165 w 3154673"/>
              <a:gd name="connsiteY2" fmla="*/ 115038 h 1014592"/>
              <a:gd name="connsiteX3" fmla="*/ 2507661 w 3154673"/>
              <a:gd name="connsiteY3" fmla="*/ 282210 h 1014592"/>
              <a:gd name="connsiteX4" fmla="*/ 2877521 w 3154673"/>
              <a:gd name="connsiteY4" fmla="*/ 387142 h 1014592"/>
              <a:gd name="connsiteX5" fmla="*/ 3151364 w 3154673"/>
              <a:gd name="connsiteY5" fmla="*/ 616541 h 1014592"/>
              <a:gd name="connsiteX6" fmla="*/ 3013694 w 3154673"/>
              <a:gd name="connsiteY6" fmla="*/ 796401 h 1014592"/>
              <a:gd name="connsiteX7" fmla="*/ 2784596 w 3154673"/>
              <a:gd name="connsiteY7" fmla="*/ 942602 h 1014592"/>
              <a:gd name="connsiteX8" fmla="*/ 2441266 w 3154673"/>
              <a:gd name="connsiteY8" fmla="*/ 965446 h 1014592"/>
              <a:gd name="connsiteX9" fmla="*/ 1822876 w 3154673"/>
              <a:gd name="connsiteY9" fmla="*/ 1004222 h 1014592"/>
              <a:gd name="connsiteX10" fmla="*/ 1246867 w 3154673"/>
              <a:gd name="connsiteY10" fmla="*/ 1013825 h 1014592"/>
              <a:gd name="connsiteX11" fmla="*/ 688180 w 3154673"/>
              <a:gd name="connsiteY11" fmla="*/ 988705 h 1014592"/>
              <a:gd name="connsiteX12" fmla="*/ 470821 w 3154673"/>
              <a:gd name="connsiteY12" fmla="*/ 897105 h 1014592"/>
              <a:gd name="connsiteX13" fmla="*/ 8395 w 3154673"/>
              <a:gd name="connsiteY13" fmla="*/ 785064 h 1014592"/>
              <a:gd name="connsiteX14" fmla="*/ 163430 w 3154673"/>
              <a:gd name="connsiteY14" fmla="*/ 485829 h 1014592"/>
              <a:gd name="connsiteX15" fmla="*/ 300665 w 3154673"/>
              <a:gd name="connsiteY15" fmla="*/ 368742 h 1014592"/>
              <a:gd name="connsiteX16" fmla="*/ 515295 w 3154673"/>
              <a:gd name="connsiteY16" fmla="*/ 304057 h 1014592"/>
              <a:gd name="connsiteX17" fmla="*/ 919695 w 3154673"/>
              <a:gd name="connsiteY17" fmla="*/ 123481 h 1014592"/>
              <a:gd name="connsiteX18" fmla="*/ 1245065 w 3154673"/>
              <a:gd name="connsiteY18" fmla="*/ 28114 h 1014592"/>
              <a:gd name="connsiteX19" fmla="*/ 1362871 w 3154673"/>
              <a:gd name="connsiteY19" fmla="*/ 16894 h 1014592"/>
              <a:gd name="connsiteX0" fmla="*/ 1362871 w 3166198"/>
              <a:gd name="connsiteY0" fmla="*/ 16894 h 1014592"/>
              <a:gd name="connsiteX1" fmla="*/ 1570434 w 3166198"/>
              <a:gd name="connsiteY1" fmla="*/ 5675 h 1014592"/>
              <a:gd name="connsiteX2" fmla="*/ 1963165 w 3166198"/>
              <a:gd name="connsiteY2" fmla="*/ 115038 h 1014592"/>
              <a:gd name="connsiteX3" fmla="*/ 2507661 w 3166198"/>
              <a:gd name="connsiteY3" fmla="*/ 282210 h 1014592"/>
              <a:gd name="connsiteX4" fmla="*/ 2877521 w 3166198"/>
              <a:gd name="connsiteY4" fmla="*/ 387142 h 1014592"/>
              <a:gd name="connsiteX5" fmla="*/ 3151364 w 3166198"/>
              <a:gd name="connsiteY5" fmla="*/ 616541 h 1014592"/>
              <a:gd name="connsiteX6" fmla="*/ 3093028 w 3166198"/>
              <a:gd name="connsiteY6" fmla="*/ 832050 h 1014592"/>
              <a:gd name="connsiteX7" fmla="*/ 2784596 w 3166198"/>
              <a:gd name="connsiteY7" fmla="*/ 942602 h 1014592"/>
              <a:gd name="connsiteX8" fmla="*/ 2441266 w 3166198"/>
              <a:gd name="connsiteY8" fmla="*/ 965446 h 1014592"/>
              <a:gd name="connsiteX9" fmla="*/ 1822876 w 3166198"/>
              <a:gd name="connsiteY9" fmla="*/ 1004222 h 1014592"/>
              <a:gd name="connsiteX10" fmla="*/ 1246867 w 3166198"/>
              <a:gd name="connsiteY10" fmla="*/ 1013825 h 1014592"/>
              <a:gd name="connsiteX11" fmla="*/ 688180 w 3166198"/>
              <a:gd name="connsiteY11" fmla="*/ 988705 h 1014592"/>
              <a:gd name="connsiteX12" fmla="*/ 470821 w 3166198"/>
              <a:gd name="connsiteY12" fmla="*/ 897105 h 1014592"/>
              <a:gd name="connsiteX13" fmla="*/ 8395 w 3166198"/>
              <a:gd name="connsiteY13" fmla="*/ 785064 h 1014592"/>
              <a:gd name="connsiteX14" fmla="*/ 163430 w 3166198"/>
              <a:gd name="connsiteY14" fmla="*/ 485829 h 1014592"/>
              <a:gd name="connsiteX15" fmla="*/ 300665 w 3166198"/>
              <a:gd name="connsiteY15" fmla="*/ 368742 h 1014592"/>
              <a:gd name="connsiteX16" fmla="*/ 515295 w 3166198"/>
              <a:gd name="connsiteY16" fmla="*/ 304057 h 1014592"/>
              <a:gd name="connsiteX17" fmla="*/ 919695 w 3166198"/>
              <a:gd name="connsiteY17" fmla="*/ 123481 h 1014592"/>
              <a:gd name="connsiteX18" fmla="*/ 1245065 w 3166198"/>
              <a:gd name="connsiteY18" fmla="*/ 28114 h 1014592"/>
              <a:gd name="connsiteX19" fmla="*/ 1362871 w 3166198"/>
              <a:gd name="connsiteY19" fmla="*/ 16894 h 1014592"/>
              <a:gd name="connsiteX0" fmla="*/ 1362871 w 3166198"/>
              <a:gd name="connsiteY0" fmla="*/ 16894 h 1014592"/>
              <a:gd name="connsiteX1" fmla="*/ 1570434 w 3166198"/>
              <a:gd name="connsiteY1" fmla="*/ 5675 h 1014592"/>
              <a:gd name="connsiteX2" fmla="*/ 1963165 w 3166198"/>
              <a:gd name="connsiteY2" fmla="*/ 115038 h 1014592"/>
              <a:gd name="connsiteX3" fmla="*/ 2507661 w 3166198"/>
              <a:gd name="connsiteY3" fmla="*/ 282210 h 1014592"/>
              <a:gd name="connsiteX4" fmla="*/ 2877521 w 3166198"/>
              <a:gd name="connsiteY4" fmla="*/ 387142 h 1014592"/>
              <a:gd name="connsiteX5" fmla="*/ 3151364 w 3166198"/>
              <a:gd name="connsiteY5" fmla="*/ 616541 h 1014592"/>
              <a:gd name="connsiteX6" fmla="*/ 3093028 w 3166198"/>
              <a:gd name="connsiteY6" fmla="*/ 832050 h 1014592"/>
              <a:gd name="connsiteX7" fmla="*/ 2784596 w 3166198"/>
              <a:gd name="connsiteY7" fmla="*/ 942602 h 1014592"/>
              <a:gd name="connsiteX8" fmla="*/ 2441266 w 3166198"/>
              <a:gd name="connsiteY8" fmla="*/ 965446 h 1014592"/>
              <a:gd name="connsiteX9" fmla="*/ 1822876 w 3166198"/>
              <a:gd name="connsiteY9" fmla="*/ 1004222 h 1014592"/>
              <a:gd name="connsiteX10" fmla="*/ 1246867 w 3166198"/>
              <a:gd name="connsiteY10" fmla="*/ 1013825 h 1014592"/>
              <a:gd name="connsiteX11" fmla="*/ 688180 w 3166198"/>
              <a:gd name="connsiteY11" fmla="*/ 988705 h 1014592"/>
              <a:gd name="connsiteX12" fmla="*/ 470821 w 3166198"/>
              <a:gd name="connsiteY12" fmla="*/ 897105 h 1014592"/>
              <a:gd name="connsiteX13" fmla="*/ 8395 w 3166198"/>
              <a:gd name="connsiteY13" fmla="*/ 785064 h 1014592"/>
              <a:gd name="connsiteX14" fmla="*/ 163430 w 3166198"/>
              <a:gd name="connsiteY14" fmla="*/ 485829 h 1014592"/>
              <a:gd name="connsiteX15" fmla="*/ 300665 w 3166198"/>
              <a:gd name="connsiteY15" fmla="*/ 368742 h 1014592"/>
              <a:gd name="connsiteX16" fmla="*/ 743384 w 3166198"/>
              <a:gd name="connsiteY16" fmla="*/ 406543 h 1014592"/>
              <a:gd name="connsiteX17" fmla="*/ 919695 w 3166198"/>
              <a:gd name="connsiteY17" fmla="*/ 123481 h 1014592"/>
              <a:gd name="connsiteX18" fmla="*/ 1245065 w 3166198"/>
              <a:gd name="connsiteY18" fmla="*/ 28114 h 1014592"/>
              <a:gd name="connsiteX19" fmla="*/ 1362871 w 3166198"/>
              <a:gd name="connsiteY19" fmla="*/ 16894 h 1014592"/>
              <a:gd name="connsiteX0" fmla="*/ 1362871 w 3166198"/>
              <a:gd name="connsiteY0" fmla="*/ 16894 h 1014592"/>
              <a:gd name="connsiteX1" fmla="*/ 1570434 w 3166198"/>
              <a:gd name="connsiteY1" fmla="*/ 5675 h 1014592"/>
              <a:gd name="connsiteX2" fmla="*/ 1963165 w 3166198"/>
              <a:gd name="connsiteY2" fmla="*/ 115038 h 1014592"/>
              <a:gd name="connsiteX3" fmla="*/ 2507661 w 3166198"/>
              <a:gd name="connsiteY3" fmla="*/ 282210 h 1014592"/>
              <a:gd name="connsiteX4" fmla="*/ 2877521 w 3166198"/>
              <a:gd name="connsiteY4" fmla="*/ 387142 h 1014592"/>
              <a:gd name="connsiteX5" fmla="*/ 3151364 w 3166198"/>
              <a:gd name="connsiteY5" fmla="*/ 616541 h 1014592"/>
              <a:gd name="connsiteX6" fmla="*/ 3093028 w 3166198"/>
              <a:gd name="connsiteY6" fmla="*/ 832050 h 1014592"/>
              <a:gd name="connsiteX7" fmla="*/ 2784596 w 3166198"/>
              <a:gd name="connsiteY7" fmla="*/ 942602 h 1014592"/>
              <a:gd name="connsiteX8" fmla="*/ 2441266 w 3166198"/>
              <a:gd name="connsiteY8" fmla="*/ 965446 h 1014592"/>
              <a:gd name="connsiteX9" fmla="*/ 1822876 w 3166198"/>
              <a:gd name="connsiteY9" fmla="*/ 1004222 h 1014592"/>
              <a:gd name="connsiteX10" fmla="*/ 1246867 w 3166198"/>
              <a:gd name="connsiteY10" fmla="*/ 1013825 h 1014592"/>
              <a:gd name="connsiteX11" fmla="*/ 688180 w 3166198"/>
              <a:gd name="connsiteY11" fmla="*/ 988705 h 1014592"/>
              <a:gd name="connsiteX12" fmla="*/ 470821 w 3166198"/>
              <a:gd name="connsiteY12" fmla="*/ 897105 h 1014592"/>
              <a:gd name="connsiteX13" fmla="*/ 8395 w 3166198"/>
              <a:gd name="connsiteY13" fmla="*/ 785064 h 1014592"/>
              <a:gd name="connsiteX14" fmla="*/ 163430 w 3166198"/>
              <a:gd name="connsiteY14" fmla="*/ 485829 h 1014592"/>
              <a:gd name="connsiteX15" fmla="*/ 340448 w 3166198"/>
              <a:gd name="connsiteY15" fmla="*/ 459131 h 1014592"/>
              <a:gd name="connsiteX16" fmla="*/ 743384 w 3166198"/>
              <a:gd name="connsiteY16" fmla="*/ 406543 h 1014592"/>
              <a:gd name="connsiteX17" fmla="*/ 919695 w 3166198"/>
              <a:gd name="connsiteY17" fmla="*/ 123481 h 1014592"/>
              <a:gd name="connsiteX18" fmla="*/ 1245065 w 3166198"/>
              <a:gd name="connsiteY18" fmla="*/ 28114 h 1014592"/>
              <a:gd name="connsiteX19" fmla="*/ 1362871 w 3166198"/>
              <a:gd name="connsiteY19" fmla="*/ 16894 h 1014592"/>
              <a:gd name="connsiteX0" fmla="*/ 1362871 w 3166198"/>
              <a:gd name="connsiteY0" fmla="*/ 16894 h 1014592"/>
              <a:gd name="connsiteX1" fmla="*/ 1570434 w 3166198"/>
              <a:gd name="connsiteY1" fmla="*/ 5675 h 1014592"/>
              <a:gd name="connsiteX2" fmla="*/ 1963165 w 3166198"/>
              <a:gd name="connsiteY2" fmla="*/ 115038 h 1014592"/>
              <a:gd name="connsiteX3" fmla="*/ 2507661 w 3166198"/>
              <a:gd name="connsiteY3" fmla="*/ 282210 h 1014592"/>
              <a:gd name="connsiteX4" fmla="*/ 2877521 w 3166198"/>
              <a:gd name="connsiteY4" fmla="*/ 387142 h 1014592"/>
              <a:gd name="connsiteX5" fmla="*/ 3151364 w 3166198"/>
              <a:gd name="connsiteY5" fmla="*/ 616541 h 1014592"/>
              <a:gd name="connsiteX6" fmla="*/ 3093028 w 3166198"/>
              <a:gd name="connsiteY6" fmla="*/ 832050 h 1014592"/>
              <a:gd name="connsiteX7" fmla="*/ 2784596 w 3166198"/>
              <a:gd name="connsiteY7" fmla="*/ 942602 h 1014592"/>
              <a:gd name="connsiteX8" fmla="*/ 2441266 w 3166198"/>
              <a:gd name="connsiteY8" fmla="*/ 965446 h 1014592"/>
              <a:gd name="connsiteX9" fmla="*/ 1822876 w 3166198"/>
              <a:gd name="connsiteY9" fmla="*/ 1004222 h 1014592"/>
              <a:gd name="connsiteX10" fmla="*/ 1246867 w 3166198"/>
              <a:gd name="connsiteY10" fmla="*/ 1013825 h 1014592"/>
              <a:gd name="connsiteX11" fmla="*/ 688180 w 3166198"/>
              <a:gd name="connsiteY11" fmla="*/ 988705 h 1014592"/>
              <a:gd name="connsiteX12" fmla="*/ 470821 w 3166198"/>
              <a:gd name="connsiteY12" fmla="*/ 897105 h 1014592"/>
              <a:gd name="connsiteX13" fmla="*/ 8395 w 3166198"/>
              <a:gd name="connsiteY13" fmla="*/ 785064 h 1014592"/>
              <a:gd name="connsiteX14" fmla="*/ 163430 w 3166198"/>
              <a:gd name="connsiteY14" fmla="*/ 485829 h 1014592"/>
              <a:gd name="connsiteX15" fmla="*/ 340448 w 3166198"/>
              <a:gd name="connsiteY15" fmla="*/ 459131 h 1014592"/>
              <a:gd name="connsiteX16" fmla="*/ 743384 w 3166198"/>
              <a:gd name="connsiteY16" fmla="*/ 406543 h 1014592"/>
              <a:gd name="connsiteX17" fmla="*/ 1075595 w 3166198"/>
              <a:gd name="connsiteY17" fmla="*/ 234965 h 1014592"/>
              <a:gd name="connsiteX18" fmla="*/ 1245065 w 3166198"/>
              <a:gd name="connsiteY18" fmla="*/ 28114 h 1014592"/>
              <a:gd name="connsiteX19" fmla="*/ 1362871 w 3166198"/>
              <a:gd name="connsiteY19" fmla="*/ 16894 h 1014592"/>
              <a:gd name="connsiteX0" fmla="*/ 1457773 w 3166198"/>
              <a:gd name="connsiteY0" fmla="*/ 45056 h 1010470"/>
              <a:gd name="connsiteX1" fmla="*/ 1570434 w 3166198"/>
              <a:gd name="connsiteY1" fmla="*/ 1553 h 1010470"/>
              <a:gd name="connsiteX2" fmla="*/ 1963165 w 3166198"/>
              <a:gd name="connsiteY2" fmla="*/ 110916 h 1010470"/>
              <a:gd name="connsiteX3" fmla="*/ 2507661 w 3166198"/>
              <a:gd name="connsiteY3" fmla="*/ 278088 h 1010470"/>
              <a:gd name="connsiteX4" fmla="*/ 2877521 w 3166198"/>
              <a:gd name="connsiteY4" fmla="*/ 383020 h 1010470"/>
              <a:gd name="connsiteX5" fmla="*/ 3151364 w 3166198"/>
              <a:gd name="connsiteY5" fmla="*/ 612419 h 1010470"/>
              <a:gd name="connsiteX6" fmla="*/ 3093028 w 3166198"/>
              <a:gd name="connsiteY6" fmla="*/ 827928 h 1010470"/>
              <a:gd name="connsiteX7" fmla="*/ 2784596 w 3166198"/>
              <a:gd name="connsiteY7" fmla="*/ 938480 h 1010470"/>
              <a:gd name="connsiteX8" fmla="*/ 2441266 w 3166198"/>
              <a:gd name="connsiteY8" fmla="*/ 961324 h 1010470"/>
              <a:gd name="connsiteX9" fmla="*/ 1822876 w 3166198"/>
              <a:gd name="connsiteY9" fmla="*/ 1000100 h 1010470"/>
              <a:gd name="connsiteX10" fmla="*/ 1246867 w 3166198"/>
              <a:gd name="connsiteY10" fmla="*/ 1009703 h 1010470"/>
              <a:gd name="connsiteX11" fmla="*/ 688180 w 3166198"/>
              <a:gd name="connsiteY11" fmla="*/ 984583 h 1010470"/>
              <a:gd name="connsiteX12" fmla="*/ 470821 w 3166198"/>
              <a:gd name="connsiteY12" fmla="*/ 892983 h 1010470"/>
              <a:gd name="connsiteX13" fmla="*/ 8395 w 3166198"/>
              <a:gd name="connsiteY13" fmla="*/ 780942 h 1010470"/>
              <a:gd name="connsiteX14" fmla="*/ 163430 w 3166198"/>
              <a:gd name="connsiteY14" fmla="*/ 481707 h 1010470"/>
              <a:gd name="connsiteX15" fmla="*/ 340448 w 3166198"/>
              <a:gd name="connsiteY15" fmla="*/ 455009 h 1010470"/>
              <a:gd name="connsiteX16" fmla="*/ 743384 w 3166198"/>
              <a:gd name="connsiteY16" fmla="*/ 402421 h 1010470"/>
              <a:gd name="connsiteX17" fmla="*/ 1075595 w 3166198"/>
              <a:gd name="connsiteY17" fmla="*/ 230843 h 1010470"/>
              <a:gd name="connsiteX18" fmla="*/ 1245065 w 3166198"/>
              <a:gd name="connsiteY18" fmla="*/ 23992 h 1010470"/>
              <a:gd name="connsiteX19" fmla="*/ 1457773 w 3166198"/>
              <a:gd name="connsiteY19" fmla="*/ 45056 h 1010470"/>
              <a:gd name="connsiteX0" fmla="*/ 1457773 w 3166198"/>
              <a:gd name="connsiteY0" fmla="*/ 45495 h 1010909"/>
              <a:gd name="connsiteX1" fmla="*/ 1570434 w 3166198"/>
              <a:gd name="connsiteY1" fmla="*/ 1992 h 1010909"/>
              <a:gd name="connsiteX2" fmla="*/ 1963165 w 3166198"/>
              <a:gd name="connsiteY2" fmla="*/ 111355 h 1010909"/>
              <a:gd name="connsiteX3" fmla="*/ 2507661 w 3166198"/>
              <a:gd name="connsiteY3" fmla="*/ 278527 h 1010909"/>
              <a:gd name="connsiteX4" fmla="*/ 2877521 w 3166198"/>
              <a:gd name="connsiteY4" fmla="*/ 383459 h 1010909"/>
              <a:gd name="connsiteX5" fmla="*/ 3151364 w 3166198"/>
              <a:gd name="connsiteY5" fmla="*/ 612858 h 1010909"/>
              <a:gd name="connsiteX6" fmla="*/ 3093028 w 3166198"/>
              <a:gd name="connsiteY6" fmla="*/ 828367 h 1010909"/>
              <a:gd name="connsiteX7" fmla="*/ 2784596 w 3166198"/>
              <a:gd name="connsiteY7" fmla="*/ 938919 h 1010909"/>
              <a:gd name="connsiteX8" fmla="*/ 2441266 w 3166198"/>
              <a:gd name="connsiteY8" fmla="*/ 961763 h 1010909"/>
              <a:gd name="connsiteX9" fmla="*/ 1822876 w 3166198"/>
              <a:gd name="connsiteY9" fmla="*/ 1000539 h 1010909"/>
              <a:gd name="connsiteX10" fmla="*/ 1246867 w 3166198"/>
              <a:gd name="connsiteY10" fmla="*/ 1010142 h 1010909"/>
              <a:gd name="connsiteX11" fmla="*/ 688180 w 3166198"/>
              <a:gd name="connsiteY11" fmla="*/ 985022 h 1010909"/>
              <a:gd name="connsiteX12" fmla="*/ 470821 w 3166198"/>
              <a:gd name="connsiteY12" fmla="*/ 893422 h 1010909"/>
              <a:gd name="connsiteX13" fmla="*/ 8395 w 3166198"/>
              <a:gd name="connsiteY13" fmla="*/ 781381 h 1010909"/>
              <a:gd name="connsiteX14" fmla="*/ 163430 w 3166198"/>
              <a:gd name="connsiteY14" fmla="*/ 482146 h 1010909"/>
              <a:gd name="connsiteX15" fmla="*/ 340448 w 3166198"/>
              <a:gd name="connsiteY15" fmla="*/ 455448 h 1010909"/>
              <a:gd name="connsiteX16" fmla="*/ 743384 w 3166198"/>
              <a:gd name="connsiteY16" fmla="*/ 402860 h 1010909"/>
              <a:gd name="connsiteX17" fmla="*/ 1075595 w 3166198"/>
              <a:gd name="connsiteY17" fmla="*/ 231282 h 1010909"/>
              <a:gd name="connsiteX18" fmla="*/ 1357032 w 3166198"/>
              <a:gd name="connsiteY18" fmla="*/ 105817 h 1010909"/>
              <a:gd name="connsiteX19" fmla="*/ 1457773 w 3166198"/>
              <a:gd name="connsiteY19" fmla="*/ 45495 h 1010909"/>
              <a:gd name="connsiteX0" fmla="*/ 1455649 w 3164074"/>
              <a:gd name="connsiteY0" fmla="*/ 45495 h 1010909"/>
              <a:gd name="connsiteX1" fmla="*/ 1568310 w 3164074"/>
              <a:gd name="connsiteY1" fmla="*/ 1992 h 1010909"/>
              <a:gd name="connsiteX2" fmla="*/ 1961041 w 3164074"/>
              <a:gd name="connsiteY2" fmla="*/ 111355 h 1010909"/>
              <a:gd name="connsiteX3" fmla="*/ 2505537 w 3164074"/>
              <a:gd name="connsiteY3" fmla="*/ 278527 h 1010909"/>
              <a:gd name="connsiteX4" fmla="*/ 2875397 w 3164074"/>
              <a:gd name="connsiteY4" fmla="*/ 383459 h 1010909"/>
              <a:gd name="connsiteX5" fmla="*/ 3149240 w 3164074"/>
              <a:gd name="connsiteY5" fmla="*/ 612858 h 1010909"/>
              <a:gd name="connsiteX6" fmla="*/ 3090904 w 3164074"/>
              <a:gd name="connsiteY6" fmla="*/ 828367 h 1010909"/>
              <a:gd name="connsiteX7" fmla="*/ 2782472 w 3164074"/>
              <a:gd name="connsiteY7" fmla="*/ 938919 h 1010909"/>
              <a:gd name="connsiteX8" fmla="*/ 2439142 w 3164074"/>
              <a:gd name="connsiteY8" fmla="*/ 961763 h 1010909"/>
              <a:gd name="connsiteX9" fmla="*/ 1820752 w 3164074"/>
              <a:gd name="connsiteY9" fmla="*/ 1000539 h 1010909"/>
              <a:gd name="connsiteX10" fmla="*/ 1244743 w 3164074"/>
              <a:gd name="connsiteY10" fmla="*/ 1010142 h 1010909"/>
              <a:gd name="connsiteX11" fmla="*/ 686056 w 3164074"/>
              <a:gd name="connsiteY11" fmla="*/ 985022 h 1010909"/>
              <a:gd name="connsiteX12" fmla="*/ 468697 w 3164074"/>
              <a:gd name="connsiteY12" fmla="*/ 893422 h 1010909"/>
              <a:gd name="connsiteX13" fmla="*/ 6271 w 3164074"/>
              <a:gd name="connsiteY13" fmla="*/ 781381 h 1010909"/>
              <a:gd name="connsiteX14" fmla="*/ 191170 w 3164074"/>
              <a:gd name="connsiteY14" fmla="*/ 568080 h 1010909"/>
              <a:gd name="connsiteX15" fmla="*/ 338324 w 3164074"/>
              <a:gd name="connsiteY15" fmla="*/ 455448 h 1010909"/>
              <a:gd name="connsiteX16" fmla="*/ 741260 w 3164074"/>
              <a:gd name="connsiteY16" fmla="*/ 402860 h 1010909"/>
              <a:gd name="connsiteX17" fmla="*/ 1073471 w 3164074"/>
              <a:gd name="connsiteY17" fmla="*/ 231282 h 1010909"/>
              <a:gd name="connsiteX18" fmla="*/ 1354908 w 3164074"/>
              <a:gd name="connsiteY18" fmla="*/ 105817 h 1010909"/>
              <a:gd name="connsiteX19" fmla="*/ 1455649 w 3164074"/>
              <a:gd name="connsiteY19" fmla="*/ 45495 h 1010909"/>
              <a:gd name="connsiteX0" fmla="*/ 1455649 w 3164074"/>
              <a:gd name="connsiteY0" fmla="*/ 45495 h 1010909"/>
              <a:gd name="connsiteX1" fmla="*/ 1568310 w 3164074"/>
              <a:gd name="connsiteY1" fmla="*/ 1992 h 1010909"/>
              <a:gd name="connsiteX2" fmla="*/ 1961041 w 3164074"/>
              <a:gd name="connsiteY2" fmla="*/ 111355 h 1010909"/>
              <a:gd name="connsiteX3" fmla="*/ 2505537 w 3164074"/>
              <a:gd name="connsiteY3" fmla="*/ 278527 h 1010909"/>
              <a:gd name="connsiteX4" fmla="*/ 2875397 w 3164074"/>
              <a:gd name="connsiteY4" fmla="*/ 383459 h 1010909"/>
              <a:gd name="connsiteX5" fmla="*/ 3149240 w 3164074"/>
              <a:gd name="connsiteY5" fmla="*/ 612858 h 1010909"/>
              <a:gd name="connsiteX6" fmla="*/ 3090904 w 3164074"/>
              <a:gd name="connsiteY6" fmla="*/ 828367 h 1010909"/>
              <a:gd name="connsiteX7" fmla="*/ 2782472 w 3164074"/>
              <a:gd name="connsiteY7" fmla="*/ 938919 h 1010909"/>
              <a:gd name="connsiteX8" fmla="*/ 2439142 w 3164074"/>
              <a:gd name="connsiteY8" fmla="*/ 961763 h 1010909"/>
              <a:gd name="connsiteX9" fmla="*/ 1820752 w 3164074"/>
              <a:gd name="connsiteY9" fmla="*/ 1000539 h 1010909"/>
              <a:gd name="connsiteX10" fmla="*/ 1244743 w 3164074"/>
              <a:gd name="connsiteY10" fmla="*/ 1010142 h 1010909"/>
              <a:gd name="connsiteX11" fmla="*/ 686056 w 3164074"/>
              <a:gd name="connsiteY11" fmla="*/ 985022 h 1010909"/>
              <a:gd name="connsiteX12" fmla="*/ 468697 w 3164074"/>
              <a:gd name="connsiteY12" fmla="*/ 893422 h 1010909"/>
              <a:gd name="connsiteX13" fmla="*/ 6271 w 3164074"/>
              <a:gd name="connsiteY13" fmla="*/ 781381 h 1010909"/>
              <a:gd name="connsiteX14" fmla="*/ 191170 w 3164074"/>
              <a:gd name="connsiteY14" fmla="*/ 568080 h 1010909"/>
              <a:gd name="connsiteX15" fmla="*/ 453170 w 3164074"/>
              <a:gd name="connsiteY15" fmla="*/ 569208 h 1010909"/>
              <a:gd name="connsiteX16" fmla="*/ 741260 w 3164074"/>
              <a:gd name="connsiteY16" fmla="*/ 402860 h 1010909"/>
              <a:gd name="connsiteX17" fmla="*/ 1073471 w 3164074"/>
              <a:gd name="connsiteY17" fmla="*/ 231282 h 1010909"/>
              <a:gd name="connsiteX18" fmla="*/ 1354908 w 3164074"/>
              <a:gd name="connsiteY18" fmla="*/ 105817 h 1010909"/>
              <a:gd name="connsiteX19" fmla="*/ 1455649 w 3164074"/>
              <a:gd name="connsiteY19" fmla="*/ 45495 h 1010909"/>
              <a:gd name="connsiteX0" fmla="*/ 1455296 w 3163721"/>
              <a:gd name="connsiteY0" fmla="*/ 45495 h 1010909"/>
              <a:gd name="connsiteX1" fmla="*/ 1567957 w 3163721"/>
              <a:gd name="connsiteY1" fmla="*/ 1992 h 1010909"/>
              <a:gd name="connsiteX2" fmla="*/ 1960688 w 3163721"/>
              <a:gd name="connsiteY2" fmla="*/ 111355 h 1010909"/>
              <a:gd name="connsiteX3" fmla="*/ 2505184 w 3163721"/>
              <a:gd name="connsiteY3" fmla="*/ 278527 h 1010909"/>
              <a:gd name="connsiteX4" fmla="*/ 2875044 w 3163721"/>
              <a:gd name="connsiteY4" fmla="*/ 383459 h 1010909"/>
              <a:gd name="connsiteX5" fmla="*/ 3148887 w 3163721"/>
              <a:gd name="connsiteY5" fmla="*/ 612858 h 1010909"/>
              <a:gd name="connsiteX6" fmla="*/ 3090551 w 3163721"/>
              <a:gd name="connsiteY6" fmla="*/ 828367 h 1010909"/>
              <a:gd name="connsiteX7" fmla="*/ 2782119 w 3163721"/>
              <a:gd name="connsiteY7" fmla="*/ 938919 h 1010909"/>
              <a:gd name="connsiteX8" fmla="*/ 2438789 w 3163721"/>
              <a:gd name="connsiteY8" fmla="*/ 961763 h 1010909"/>
              <a:gd name="connsiteX9" fmla="*/ 1820399 w 3163721"/>
              <a:gd name="connsiteY9" fmla="*/ 1000539 h 1010909"/>
              <a:gd name="connsiteX10" fmla="*/ 1244390 w 3163721"/>
              <a:gd name="connsiteY10" fmla="*/ 1010142 h 1010909"/>
              <a:gd name="connsiteX11" fmla="*/ 685703 w 3163721"/>
              <a:gd name="connsiteY11" fmla="*/ 985022 h 1010909"/>
              <a:gd name="connsiteX12" fmla="*/ 468344 w 3163721"/>
              <a:gd name="connsiteY12" fmla="*/ 893422 h 1010909"/>
              <a:gd name="connsiteX13" fmla="*/ 5918 w 3163721"/>
              <a:gd name="connsiteY13" fmla="*/ 781381 h 1010909"/>
              <a:gd name="connsiteX14" fmla="*/ 196579 w 3163721"/>
              <a:gd name="connsiteY14" fmla="*/ 632824 h 1010909"/>
              <a:gd name="connsiteX15" fmla="*/ 452817 w 3163721"/>
              <a:gd name="connsiteY15" fmla="*/ 569208 h 1010909"/>
              <a:gd name="connsiteX16" fmla="*/ 740907 w 3163721"/>
              <a:gd name="connsiteY16" fmla="*/ 402860 h 1010909"/>
              <a:gd name="connsiteX17" fmla="*/ 1073118 w 3163721"/>
              <a:gd name="connsiteY17" fmla="*/ 231282 h 1010909"/>
              <a:gd name="connsiteX18" fmla="*/ 1354555 w 3163721"/>
              <a:gd name="connsiteY18" fmla="*/ 105817 h 1010909"/>
              <a:gd name="connsiteX19" fmla="*/ 1455296 w 3163721"/>
              <a:gd name="connsiteY19" fmla="*/ 45495 h 1010909"/>
              <a:gd name="connsiteX0" fmla="*/ 1453111 w 3161536"/>
              <a:gd name="connsiteY0" fmla="*/ 45495 h 1010909"/>
              <a:gd name="connsiteX1" fmla="*/ 1565772 w 3161536"/>
              <a:gd name="connsiteY1" fmla="*/ 1992 h 1010909"/>
              <a:gd name="connsiteX2" fmla="*/ 1958503 w 3161536"/>
              <a:gd name="connsiteY2" fmla="*/ 111355 h 1010909"/>
              <a:gd name="connsiteX3" fmla="*/ 2502999 w 3161536"/>
              <a:gd name="connsiteY3" fmla="*/ 278527 h 1010909"/>
              <a:gd name="connsiteX4" fmla="*/ 2872859 w 3161536"/>
              <a:gd name="connsiteY4" fmla="*/ 383459 h 1010909"/>
              <a:gd name="connsiteX5" fmla="*/ 3146702 w 3161536"/>
              <a:gd name="connsiteY5" fmla="*/ 612858 h 1010909"/>
              <a:gd name="connsiteX6" fmla="*/ 3088366 w 3161536"/>
              <a:gd name="connsiteY6" fmla="*/ 828367 h 1010909"/>
              <a:gd name="connsiteX7" fmla="*/ 2779934 w 3161536"/>
              <a:gd name="connsiteY7" fmla="*/ 938919 h 1010909"/>
              <a:gd name="connsiteX8" fmla="*/ 2436604 w 3161536"/>
              <a:gd name="connsiteY8" fmla="*/ 961763 h 1010909"/>
              <a:gd name="connsiteX9" fmla="*/ 1818214 w 3161536"/>
              <a:gd name="connsiteY9" fmla="*/ 1000539 h 1010909"/>
              <a:gd name="connsiteX10" fmla="*/ 1242205 w 3161536"/>
              <a:gd name="connsiteY10" fmla="*/ 1010142 h 1010909"/>
              <a:gd name="connsiteX11" fmla="*/ 683518 w 3161536"/>
              <a:gd name="connsiteY11" fmla="*/ 985022 h 1010909"/>
              <a:gd name="connsiteX12" fmla="*/ 402765 w 3161536"/>
              <a:gd name="connsiteY12" fmla="*/ 915114 h 1010909"/>
              <a:gd name="connsiteX13" fmla="*/ 3733 w 3161536"/>
              <a:gd name="connsiteY13" fmla="*/ 781381 h 1010909"/>
              <a:gd name="connsiteX14" fmla="*/ 194394 w 3161536"/>
              <a:gd name="connsiteY14" fmla="*/ 632824 h 1010909"/>
              <a:gd name="connsiteX15" fmla="*/ 450632 w 3161536"/>
              <a:gd name="connsiteY15" fmla="*/ 569208 h 1010909"/>
              <a:gd name="connsiteX16" fmla="*/ 738722 w 3161536"/>
              <a:gd name="connsiteY16" fmla="*/ 402860 h 1010909"/>
              <a:gd name="connsiteX17" fmla="*/ 1070933 w 3161536"/>
              <a:gd name="connsiteY17" fmla="*/ 231282 h 1010909"/>
              <a:gd name="connsiteX18" fmla="*/ 1352370 w 3161536"/>
              <a:gd name="connsiteY18" fmla="*/ 105817 h 1010909"/>
              <a:gd name="connsiteX19" fmla="*/ 1453111 w 3161536"/>
              <a:gd name="connsiteY19" fmla="*/ 45495 h 1010909"/>
              <a:gd name="connsiteX0" fmla="*/ 1453111 w 3161536"/>
              <a:gd name="connsiteY0" fmla="*/ 45495 h 1010909"/>
              <a:gd name="connsiteX1" fmla="*/ 1565772 w 3161536"/>
              <a:gd name="connsiteY1" fmla="*/ 1992 h 1010909"/>
              <a:gd name="connsiteX2" fmla="*/ 1958503 w 3161536"/>
              <a:gd name="connsiteY2" fmla="*/ 111355 h 1010909"/>
              <a:gd name="connsiteX3" fmla="*/ 2502999 w 3161536"/>
              <a:gd name="connsiteY3" fmla="*/ 278527 h 1010909"/>
              <a:gd name="connsiteX4" fmla="*/ 2872859 w 3161536"/>
              <a:gd name="connsiteY4" fmla="*/ 383459 h 1010909"/>
              <a:gd name="connsiteX5" fmla="*/ 3146702 w 3161536"/>
              <a:gd name="connsiteY5" fmla="*/ 612858 h 1010909"/>
              <a:gd name="connsiteX6" fmla="*/ 3088366 w 3161536"/>
              <a:gd name="connsiteY6" fmla="*/ 828367 h 1010909"/>
              <a:gd name="connsiteX7" fmla="*/ 2779934 w 3161536"/>
              <a:gd name="connsiteY7" fmla="*/ 938919 h 1010909"/>
              <a:gd name="connsiteX8" fmla="*/ 2436604 w 3161536"/>
              <a:gd name="connsiteY8" fmla="*/ 961763 h 1010909"/>
              <a:gd name="connsiteX9" fmla="*/ 1818214 w 3161536"/>
              <a:gd name="connsiteY9" fmla="*/ 1000539 h 1010909"/>
              <a:gd name="connsiteX10" fmla="*/ 1242205 w 3161536"/>
              <a:gd name="connsiteY10" fmla="*/ 1010142 h 1010909"/>
              <a:gd name="connsiteX11" fmla="*/ 683518 w 3161536"/>
              <a:gd name="connsiteY11" fmla="*/ 985022 h 1010909"/>
              <a:gd name="connsiteX12" fmla="*/ 402765 w 3161536"/>
              <a:gd name="connsiteY12" fmla="*/ 915114 h 1010909"/>
              <a:gd name="connsiteX13" fmla="*/ 3733 w 3161536"/>
              <a:gd name="connsiteY13" fmla="*/ 781381 h 1010909"/>
              <a:gd name="connsiteX14" fmla="*/ 194394 w 3161536"/>
              <a:gd name="connsiteY14" fmla="*/ 632824 h 1010909"/>
              <a:gd name="connsiteX15" fmla="*/ 481422 w 3161536"/>
              <a:gd name="connsiteY15" fmla="*/ 526594 h 1010909"/>
              <a:gd name="connsiteX16" fmla="*/ 738722 w 3161536"/>
              <a:gd name="connsiteY16" fmla="*/ 402860 h 1010909"/>
              <a:gd name="connsiteX17" fmla="*/ 1070933 w 3161536"/>
              <a:gd name="connsiteY17" fmla="*/ 231282 h 1010909"/>
              <a:gd name="connsiteX18" fmla="*/ 1352370 w 3161536"/>
              <a:gd name="connsiteY18" fmla="*/ 105817 h 1010909"/>
              <a:gd name="connsiteX19" fmla="*/ 1453111 w 3161536"/>
              <a:gd name="connsiteY19" fmla="*/ 45495 h 1010909"/>
              <a:gd name="connsiteX0" fmla="*/ 1452951 w 3161376"/>
              <a:gd name="connsiteY0" fmla="*/ 45495 h 1010909"/>
              <a:gd name="connsiteX1" fmla="*/ 1565612 w 3161376"/>
              <a:gd name="connsiteY1" fmla="*/ 1992 h 1010909"/>
              <a:gd name="connsiteX2" fmla="*/ 1958343 w 3161376"/>
              <a:gd name="connsiteY2" fmla="*/ 111355 h 1010909"/>
              <a:gd name="connsiteX3" fmla="*/ 2502839 w 3161376"/>
              <a:gd name="connsiteY3" fmla="*/ 278527 h 1010909"/>
              <a:gd name="connsiteX4" fmla="*/ 2872699 w 3161376"/>
              <a:gd name="connsiteY4" fmla="*/ 383459 h 1010909"/>
              <a:gd name="connsiteX5" fmla="*/ 3146542 w 3161376"/>
              <a:gd name="connsiteY5" fmla="*/ 612858 h 1010909"/>
              <a:gd name="connsiteX6" fmla="*/ 3088206 w 3161376"/>
              <a:gd name="connsiteY6" fmla="*/ 828367 h 1010909"/>
              <a:gd name="connsiteX7" fmla="*/ 2779774 w 3161376"/>
              <a:gd name="connsiteY7" fmla="*/ 938919 h 1010909"/>
              <a:gd name="connsiteX8" fmla="*/ 2436444 w 3161376"/>
              <a:gd name="connsiteY8" fmla="*/ 961763 h 1010909"/>
              <a:gd name="connsiteX9" fmla="*/ 1818054 w 3161376"/>
              <a:gd name="connsiteY9" fmla="*/ 1000539 h 1010909"/>
              <a:gd name="connsiteX10" fmla="*/ 1242045 w 3161376"/>
              <a:gd name="connsiteY10" fmla="*/ 1010142 h 1010909"/>
              <a:gd name="connsiteX11" fmla="*/ 683358 w 3161376"/>
              <a:gd name="connsiteY11" fmla="*/ 985022 h 1010909"/>
              <a:gd name="connsiteX12" fmla="*/ 402605 w 3161376"/>
              <a:gd name="connsiteY12" fmla="*/ 915114 h 1010909"/>
              <a:gd name="connsiteX13" fmla="*/ 3573 w 3161376"/>
              <a:gd name="connsiteY13" fmla="*/ 781381 h 1010909"/>
              <a:gd name="connsiteX14" fmla="*/ 197724 w 3161376"/>
              <a:gd name="connsiteY14" fmla="*/ 672025 h 1010909"/>
              <a:gd name="connsiteX15" fmla="*/ 481262 w 3161376"/>
              <a:gd name="connsiteY15" fmla="*/ 526594 h 1010909"/>
              <a:gd name="connsiteX16" fmla="*/ 738562 w 3161376"/>
              <a:gd name="connsiteY16" fmla="*/ 402860 h 1010909"/>
              <a:gd name="connsiteX17" fmla="*/ 1070773 w 3161376"/>
              <a:gd name="connsiteY17" fmla="*/ 231282 h 1010909"/>
              <a:gd name="connsiteX18" fmla="*/ 1352210 w 3161376"/>
              <a:gd name="connsiteY18" fmla="*/ 105817 h 1010909"/>
              <a:gd name="connsiteX19" fmla="*/ 1452951 w 3161376"/>
              <a:gd name="connsiteY19" fmla="*/ 45495 h 1010909"/>
              <a:gd name="connsiteX0" fmla="*/ 1453861 w 3162286"/>
              <a:gd name="connsiteY0" fmla="*/ 45495 h 1010909"/>
              <a:gd name="connsiteX1" fmla="*/ 1566522 w 3162286"/>
              <a:gd name="connsiteY1" fmla="*/ 1992 h 1010909"/>
              <a:gd name="connsiteX2" fmla="*/ 1959253 w 3162286"/>
              <a:gd name="connsiteY2" fmla="*/ 111355 h 1010909"/>
              <a:gd name="connsiteX3" fmla="*/ 2503749 w 3162286"/>
              <a:gd name="connsiteY3" fmla="*/ 278527 h 1010909"/>
              <a:gd name="connsiteX4" fmla="*/ 2873609 w 3162286"/>
              <a:gd name="connsiteY4" fmla="*/ 383459 h 1010909"/>
              <a:gd name="connsiteX5" fmla="*/ 3147452 w 3162286"/>
              <a:gd name="connsiteY5" fmla="*/ 612858 h 1010909"/>
              <a:gd name="connsiteX6" fmla="*/ 3089116 w 3162286"/>
              <a:gd name="connsiteY6" fmla="*/ 828367 h 1010909"/>
              <a:gd name="connsiteX7" fmla="*/ 2780684 w 3162286"/>
              <a:gd name="connsiteY7" fmla="*/ 938919 h 1010909"/>
              <a:gd name="connsiteX8" fmla="*/ 2437354 w 3162286"/>
              <a:gd name="connsiteY8" fmla="*/ 961763 h 1010909"/>
              <a:gd name="connsiteX9" fmla="*/ 1818964 w 3162286"/>
              <a:gd name="connsiteY9" fmla="*/ 1000539 h 1010909"/>
              <a:gd name="connsiteX10" fmla="*/ 1242955 w 3162286"/>
              <a:gd name="connsiteY10" fmla="*/ 1010142 h 1010909"/>
              <a:gd name="connsiteX11" fmla="*/ 684268 w 3162286"/>
              <a:gd name="connsiteY11" fmla="*/ 985022 h 1010909"/>
              <a:gd name="connsiteX12" fmla="*/ 403515 w 3162286"/>
              <a:gd name="connsiteY12" fmla="*/ 915114 h 1010909"/>
              <a:gd name="connsiteX13" fmla="*/ 4483 w 3162286"/>
              <a:gd name="connsiteY13" fmla="*/ 781381 h 1010909"/>
              <a:gd name="connsiteX14" fmla="*/ 198634 w 3162286"/>
              <a:gd name="connsiteY14" fmla="*/ 672025 h 1010909"/>
              <a:gd name="connsiteX15" fmla="*/ 482172 w 3162286"/>
              <a:gd name="connsiteY15" fmla="*/ 526594 h 1010909"/>
              <a:gd name="connsiteX16" fmla="*/ 739472 w 3162286"/>
              <a:gd name="connsiteY16" fmla="*/ 402860 h 1010909"/>
              <a:gd name="connsiteX17" fmla="*/ 1071683 w 3162286"/>
              <a:gd name="connsiteY17" fmla="*/ 231282 h 1010909"/>
              <a:gd name="connsiteX18" fmla="*/ 1353120 w 3162286"/>
              <a:gd name="connsiteY18" fmla="*/ 105817 h 1010909"/>
              <a:gd name="connsiteX19" fmla="*/ 1453861 w 3162286"/>
              <a:gd name="connsiteY19" fmla="*/ 45495 h 1010909"/>
              <a:gd name="connsiteX0" fmla="*/ 1453861 w 3162286"/>
              <a:gd name="connsiteY0" fmla="*/ 45354 h 1010768"/>
              <a:gd name="connsiteX1" fmla="*/ 1566522 w 3162286"/>
              <a:gd name="connsiteY1" fmla="*/ 1851 h 1010768"/>
              <a:gd name="connsiteX2" fmla="*/ 1959253 w 3162286"/>
              <a:gd name="connsiteY2" fmla="*/ 111214 h 1010768"/>
              <a:gd name="connsiteX3" fmla="*/ 2503749 w 3162286"/>
              <a:gd name="connsiteY3" fmla="*/ 278386 h 1010768"/>
              <a:gd name="connsiteX4" fmla="*/ 2873609 w 3162286"/>
              <a:gd name="connsiteY4" fmla="*/ 383318 h 1010768"/>
              <a:gd name="connsiteX5" fmla="*/ 3147452 w 3162286"/>
              <a:gd name="connsiteY5" fmla="*/ 612717 h 1010768"/>
              <a:gd name="connsiteX6" fmla="*/ 3089116 w 3162286"/>
              <a:gd name="connsiteY6" fmla="*/ 828226 h 1010768"/>
              <a:gd name="connsiteX7" fmla="*/ 2780684 w 3162286"/>
              <a:gd name="connsiteY7" fmla="*/ 938778 h 1010768"/>
              <a:gd name="connsiteX8" fmla="*/ 2437354 w 3162286"/>
              <a:gd name="connsiteY8" fmla="*/ 961622 h 1010768"/>
              <a:gd name="connsiteX9" fmla="*/ 1818964 w 3162286"/>
              <a:gd name="connsiteY9" fmla="*/ 1000398 h 1010768"/>
              <a:gd name="connsiteX10" fmla="*/ 1242955 w 3162286"/>
              <a:gd name="connsiteY10" fmla="*/ 1010001 h 1010768"/>
              <a:gd name="connsiteX11" fmla="*/ 684268 w 3162286"/>
              <a:gd name="connsiteY11" fmla="*/ 984881 h 1010768"/>
              <a:gd name="connsiteX12" fmla="*/ 403515 w 3162286"/>
              <a:gd name="connsiteY12" fmla="*/ 914973 h 1010768"/>
              <a:gd name="connsiteX13" fmla="*/ 4483 w 3162286"/>
              <a:gd name="connsiteY13" fmla="*/ 781240 h 1010768"/>
              <a:gd name="connsiteX14" fmla="*/ 198634 w 3162286"/>
              <a:gd name="connsiteY14" fmla="*/ 671884 h 1010768"/>
              <a:gd name="connsiteX15" fmla="*/ 482172 w 3162286"/>
              <a:gd name="connsiteY15" fmla="*/ 526453 h 1010768"/>
              <a:gd name="connsiteX16" fmla="*/ 739472 w 3162286"/>
              <a:gd name="connsiteY16" fmla="*/ 402719 h 1010768"/>
              <a:gd name="connsiteX17" fmla="*/ 1071683 w 3162286"/>
              <a:gd name="connsiteY17" fmla="*/ 231141 h 1010768"/>
              <a:gd name="connsiteX18" fmla="*/ 1345374 w 3162286"/>
              <a:gd name="connsiteY18" fmla="*/ 83376 h 1010768"/>
              <a:gd name="connsiteX19" fmla="*/ 1453861 w 3162286"/>
              <a:gd name="connsiteY19" fmla="*/ 45354 h 1010768"/>
              <a:gd name="connsiteX0" fmla="*/ 1453861 w 3162286"/>
              <a:gd name="connsiteY0" fmla="*/ 44745 h 1010159"/>
              <a:gd name="connsiteX1" fmla="*/ 1566522 w 3162286"/>
              <a:gd name="connsiteY1" fmla="*/ 1242 h 1010159"/>
              <a:gd name="connsiteX2" fmla="*/ 1969516 w 3162286"/>
              <a:gd name="connsiteY2" fmla="*/ 96401 h 1010159"/>
              <a:gd name="connsiteX3" fmla="*/ 2503749 w 3162286"/>
              <a:gd name="connsiteY3" fmla="*/ 277777 h 1010159"/>
              <a:gd name="connsiteX4" fmla="*/ 2873609 w 3162286"/>
              <a:gd name="connsiteY4" fmla="*/ 382709 h 1010159"/>
              <a:gd name="connsiteX5" fmla="*/ 3147452 w 3162286"/>
              <a:gd name="connsiteY5" fmla="*/ 612108 h 1010159"/>
              <a:gd name="connsiteX6" fmla="*/ 3089116 w 3162286"/>
              <a:gd name="connsiteY6" fmla="*/ 827617 h 1010159"/>
              <a:gd name="connsiteX7" fmla="*/ 2780684 w 3162286"/>
              <a:gd name="connsiteY7" fmla="*/ 938169 h 1010159"/>
              <a:gd name="connsiteX8" fmla="*/ 2437354 w 3162286"/>
              <a:gd name="connsiteY8" fmla="*/ 961013 h 1010159"/>
              <a:gd name="connsiteX9" fmla="*/ 1818964 w 3162286"/>
              <a:gd name="connsiteY9" fmla="*/ 999789 h 1010159"/>
              <a:gd name="connsiteX10" fmla="*/ 1242955 w 3162286"/>
              <a:gd name="connsiteY10" fmla="*/ 1009392 h 1010159"/>
              <a:gd name="connsiteX11" fmla="*/ 684268 w 3162286"/>
              <a:gd name="connsiteY11" fmla="*/ 984272 h 1010159"/>
              <a:gd name="connsiteX12" fmla="*/ 403515 w 3162286"/>
              <a:gd name="connsiteY12" fmla="*/ 914364 h 1010159"/>
              <a:gd name="connsiteX13" fmla="*/ 4483 w 3162286"/>
              <a:gd name="connsiteY13" fmla="*/ 780631 h 1010159"/>
              <a:gd name="connsiteX14" fmla="*/ 198634 w 3162286"/>
              <a:gd name="connsiteY14" fmla="*/ 671275 h 1010159"/>
              <a:gd name="connsiteX15" fmla="*/ 482172 w 3162286"/>
              <a:gd name="connsiteY15" fmla="*/ 525844 h 1010159"/>
              <a:gd name="connsiteX16" fmla="*/ 739472 w 3162286"/>
              <a:gd name="connsiteY16" fmla="*/ 402110 h 1010159"/>
              <a:gd name="connsiteX17" fmla="*/ 1071683 w 3162286"/>
              <a:gd name="connsiteY17" fmla="*/ 230532 h 1010159"/>
              <a:gd name="connsiteX18" fmla="*/ 1345374 w 3162286"/>
              <a:gd name="connsiteY18" fmla="*/ 82767 h 1010159"/>
              <a:gd name="connsiteX19" fmla="*/ 1453861 w 3162286"/>
              <a:gd name="connsiteY19" fmla="*/ 44745 h 1010159"/>
              <a:gd name="connsiteX0" fmla="*/ 1453861 w 3162286"/>
              <a:gd name="connsiteY0" fmla="*/ 44745 h 1010159"/>
              <a:gd name="connsiteX1" fmla="*/ 1566522 w 3162286"/>
              <a:gd name="connsiteY1" fmla="*/ 1242 h 1010159"/>
              <a:gd name="connsiteX2" fmla="*/ 1969516 w 3162286"/>
              <a:gd name="connsiteY2" fmla="*/ 96401 h 1010159"/>
              <a:gd name="connsiteX3" fmla="*/ 2538869 w 3162286"/>
              <a:gd name="connsiteY3" fmla="*/ 262196 h 1010159"/>
              <a:gd name="connsiteX4" fmla="*/ 2873609 w 3162286"/>
              <a:gd name="connsiteY4" fmla="*/ 382709 h 1010159"/>
              <a:gd name="connsiteX5" fmla="*/ 3147452 w 3162286"/>
              <a:gd name="connsiteY5" fmla="*/ 612108 h 1010159"/>
              <a:gd name="connsiteX6" fmla="*/ 3089116 w 3162286"/>
              <a:gd name="connsiteY6" fmla="*/ 827617 h 1010159"/>
              <a:gd name="connsiteX7" fmla="*/ 2780684 w 3162286"/>
              <a:gd name="connsiteY7" fmla="*/ 938169 h 1010159"/>
              <a:gd name="connsiteX8" fmla="*/ 2437354 w 3162286"/>
              <a:gd name="connsiteY8" fmla="*/ 961013 h 1010159"/>
              <a:gd name="connsiteX9" fmla="*/ 1818964 w 3162286"/>
              <a:gd name="connsiteY9" fmla="*/ 999789 h 1010159"/>
              <a:gd name="connsiteX10" fmla="*/ 1242955 w 3162286"/>
              <a:gd name="connsiteY10" fmla="*/ 1009392 h 1010159"/>
              <a:gd name="connsiteX11" fmla="*/ 684268 w 3162286"/>
              <a:gd name="connsiteY11" fmla="*/ 984272 h 1010159"/>
              <a:gd name="connsiteX12" fmla="*/ 403515 w 3162286"/>
              <a:gd name="connsiteY12" fmla="*/ 914364 h 1010159"/>
              <a:gd name="connsiteX13" fmla="*/ 4483 w 3162286"/>
              <a:gd name="connsiteY13" fmla="*/ 780631 h 1010159"/>
              <a:gd name="connsiteX14" fmla="*/ 198634 w 3162286"/>
              <a:gd name="connsiteY14" fmla="*/ 671275 h 1010159"/>
              <a:gd name="connsiteX15" fmla="*/ 482172 w 3162286"/>
              <a:gd name="connsiteY15" fmla="*/ 525844 h 1010159"/>
              <a:gd name="connsiteX16" fmla="*/ 739472 w 3162286"/>
              <a:gd name="connsiteY16" fmla="*/ 402110 h 1010159"/>
              <a:gd name="connsiteX17" fmla="*/ 1071683 w 3162286"/>
              <a:gd name="connsiteY17" fmla="*/ 230532 h 1010159"/>
              <a:gd name="connsiteX18" fmla="*/ 1345374 w 3162286"/>
              <a:gd name="connsiteY18" fmla="*/ 82767 h 1010159"/>
              <a:gd name="connsiteX19" fmla="*/ 1453861 w 3162286"/>
              <a:gd name="connsiteY19" fmla="*/ 44745 h 101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62286" h="1010159">
                <a:moveTo>
                  <a:pt x="1453861" y="44745"/>
                </a:moveTo>
                <a:cubicBezTo>
                  <a:pt x="1490719" y="31158"/>
                  <a:pt x="1480580" y="-7367"/>
                  <a:pt x="1566522" y="1242"/>
                </a:cubicBezTo>
                <a:cubicBezTo>
                  <a:pt x="1652464" y="9851"/>
                  <a:pt x="1807458" y="52909"/>
                  <a:pt x="1969516" y="96401"/>
                </a:cubicBezTo>
                <a:cubicBezTo>
                  <a:pt x="2131574" y="139893"/>
                  <a:pt x="2388187" y="214478"/>
                  <a:pt x="2538869" y="262196"/>
                </a:cubicBezTo>
                <a:cubicBezTo>
                  <a:pt x="2689551" y="309914"/>
                  <a:pt x="2772179" y="324390"/>
                  <a:pt x="2873609" y="382709"/>
                </a:cubicBezTo>
                <a:cubicBezTo>
                  <a:pt x="2975039" y="441028"/>
                  <a:pt x="3111534" y="537957"/>
                  <a:pt x="3147452" y="612108"/>
                </a:cubicBezTo>
                <a:cubicBezTo>
                  <a:pt x="3183370" y="686259"/>
                  <a:pt x="3150244" y="773274"/>
                  <a:pt x="3089116" y="827617"/>
                </a:cubicBezTo>
                <a:cubicBezTo>
                  <a:pt x="3027988" y="881961"/>
                  <a:pt x="2889311" y="915936"/>
                  <a:pt x="2780684" y="938169"/>
                </a:cubicBezTo>
                <a:cubicBezTo>
                  <a:pt x="2672057" y="960402"/>
                  <a:pt x="2597641" y="950743"/>
                  <a:pt x="2437354" y="961013"/>
                </a:cubicBezTo>
                <a:cubicBezTo>
                  <a:pt x="2277067" y="971283"/>
                  <a:pt x="2018031" y="991726"/>
                  <a:pt x="1818964" y="999789"/>
                </a:cubicBezTo>
                <a:cubicBezTo>
                  <a:pt x="1619898" y="1007852"/>
                  <a:pt x="1432071" y="1011978"/>
                  <a:pt x="1242955" y="1009392"/>
                </a:cubicBezTo>
                <a:cubicBezTo>
                  <a:pt x="1053839" y="1006806"/>
                  <a:pt x="824175" y="1000110"/>
                  <a:pt x="684268" y="984272"/>
                </a:cubicBezTo>
                <a:cubicBezTo>
                  <a:pt x="544361" y="968434"/>
                  <a:pt x="516813" y="948304"/>
                  <a:pt x="403515" y="914364"/>
                </a:cubicBezTo>
                <a:cubicBezTo>
                  <a:pt x="290218" y="880424"/>
                  <a:pt x="38630" y="821146"/>
                  <a:pt x="4483" y="780631"/>
                </a:cubicBezTo>
                <a:cubicBezTo>
                  <a:pt x="-29664" y="740116"/>
                  <a:pt x="140634" y="680605"/>
                  <a:pt x="198634" y="671275"/>
                </a:cubicBezTo>
                <a:cubicBezTo>
                  <a:pt x="205179" y="645096"/>
                  <a:pt x="392032" y="570705"/>
                  <a:pt x="482172" y="525844"/>
                </a:cubicBezTo>
                <a:cubicBezTo>
                  <a:pt x="572312" y="480983"/>
                  <a:pt x="641220" y="451329"/>
                  <a:pt x="739472" y="402110"/>
                </a:cubicBezTo>
                <a:cubicBezTo>
                  <a:pt x="837724" y="352891"/>
                  <a:pt x="971641" y="277280"/>
                  <a:pt x="1071683" y="230532"/>
                </a:cubicBezTo>
                <a:cubicBezTo>
                  <a:pt x="1171725" y="183784"/>
                  <a:pt x="1281678" y="113732"/>
                  <a:pt x="1345374" y="82767"/>
                </a:cubicBezTo>
                <a:cubicBezTo>
                  <a:pt x="1409070" y="51802"/>
                  <a:pt x="1417003" y="58333"/>
                  <a:pt x="1453861" y="44745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 rot="3120585" flipV="1">
            <a:off x="6492943" y="3637220"/>
            <a:ext cx="1037636" cy="673068"/>
          </a:xfrm>
          <a:custGeom>
            <a:avLst/>
            <a:gdLst>
              <a:gd name="T0" fmla="*/ 909417 w 2865681"/>
              <a:gd name="T1" fmla="*/ 14012 h 1073345"/>
              <a:gd name="T2" fmla="*/ 1116909 w 2865681"/>
              <a:gd name="T3" fmla="*/ 2801 h 1073345"/>
              <a:gd name="T4" fmla="*/ 1481423 w 2865681"/>
              <a:gd name="T5" fmla="*/ 30830 h 1073345"/>
              <a:gd name="T6" fmla="*/ 2030997 w 2865681"/>
              <a:gd name="T7" fmla="*/ 165369 h 1073345"/>
              <a:gd name="T8" fmla="*/ 2423551 w 2865681"/>
              <a:gd name="T9" fmla="*/ 383992 h 1073345"/>
              <a:gd name="T10" fmla="*/ 2793671 w 2865681"/>
              <a:gd name="T11" fmla="*/ 697914 h 1073345"/>
              <a:gd name="T12" fmla="*/ 2832929 w 2865681"/>
              <a:gd name="T13" fmla="*/ 860483 h 1073345"/>
              <a:gd name="T14" fmla="*/ 2603001 w 2865681"/>
              <a:gd name="T15" fmla="*/ 1023047 h 1073345"/>
              <a:gd name="T16" fmla="*/ 2389901 w 2865681"/>
              <a:gd name="T17" fmla="*/ 1062288 h 1073345"/>
              <a:gd name="T18" fmla="*/ 1980525 w 2865681"/>
              <a:gd name="T19" fmla="*/ 1062288 h 1073345"/>
              <a:gd name="T20" fmla="*/ 1369263 w 2865681"/>
              <a:gd name="T21" fmla="*/ 1000624 h 1073345"/>
              <a:gd name="T22" fmla="*/ 836513 w 2865681"/>
              <a:gd name="T23" fmla="*/ 961383 h 1073345"/>
              <a:gd name="T24" fmla="*/ 191604 w 2865681"/>
              <a:gd name="T25" fmla="*/ 882905 h 1073345"/>
              <a:gd name="T26" fmla="*/ 45797 w 2865681"/>
              <a:gd name="T27" fmla="*/ 782001 h 1073345"/>
              <a:gd name="T28" fmla="*/ 935 w 2865681"/>
              <a:gd name="T29" fmla="*/ 619433 h 1073345"/>
              <a:gd name="T30" fmla="*/ 40191 w 2865681"/>
              <a:gd name="T31" fmla="*/ 462474 h 1073345"/>
              <a:gd name="T32" fmla="*/ 191604 w 2865681"/>
              <a:gd name="T33" fmla="*/ 305511 h 1073345"/>
              <a:gd name="T34" fmla="*/ 466389 w 2865681"/>
              <a:gd name="T35" fmla="*/ 120523 h 1073345"/>
              <a:gd name="T36" fmla="*/ 791651 w 2865681"/>
              <a:gd name="T37" fmla="*/ 25224 h 1073345"/>
              <a:gd name="T38" fmla="*/ 909417 w 2865681"/>
              <a:gd name="T39" fmla="*/ 14012 h 107334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connsiteX0" fmla="*/ 908858 w 2851834"/>
              <a:gd name="connsiteY0" fmla="*/ 11699 h 1075390"/>
              <a:gd name="connsiteX1" fmla="*/ 1116421 w 2851834"/>
              <a:gd name="connsiteY1" fmla="*/ 480 h 1075390"/>
              <a:gd name="connsiteX2" fmla="*/ 1481059 w 2851834"/>
              <a:gd name="connsiteY2" fmla="*/ 28529 h 1075390"/>
              <a:gd name="connsiteX3" fmla="*/ 2030821 w 2851834"/>
              <a:gd name="connsiteY3" fmla="*/ 163164 h 1075390"/>
              <a:gd name="connsiteX4" fmla="*/ 2423508 w 2851834"/>
              <a:gd name="connsiteY4" fmla="*/ 381947 h 1075390"/>
              <a:gd name="connsiteX5" fmla="*/ 2793756 w 2851834"/>
              <a:gd name="connsiteY5" fmla="*/ 696097 h 1075390"/>
              <a:gd name="connsiteX6" fmla="*/ 2833025 w 2851834"/>
              <a:gd name="connsiteY6" fmla="*/ 858782 h 1075390"/>
              <a:gd name="connsiteX7" fmla="*/ 2613644 w 2851834"/>
              <a:gd name="connsiteY7" fmla="*/ 898324 h 1075390"/>
              <a:gd name="connsiteX8" fmla="*/ 2389849 w 2851834"/>
              <a:gd name="connsiteY8" fmla="*/ 1060735 h 1075390"/>
              <a:gd name="connsiteX9" fmla="*/ 1980333 w 2851834"/>
              <a:gd name="connsiteY9" fmla="*/ 1060735 h 1075390"/>
              <a:gd name="connsiteX10" fmla="*/ 1368863 w 2851834"/>
              <a:gd name="connsiteY10" fmla="*/ 999027 h 1075390"/>
              <a:gd name="connsiteX11" fmla="*/ 835930 w 2851834"/>
              <a:gd name="connsiteY11" fmla="*/ 959758 h 1075390"/>
              <a:gd name="connsiteX12" fmla="*/ 190801 w 2851834"/>
              <a:gd name="connsiteY12" fmla="*/ 881221 h 1075390"/>
              <a:gd name="connsiteX13" fmla="*/ 44946 w 2851834"/>
              <a:gd name="connsiteY13" fmla="*/ 780244 h 1075390"/>
              <a:gd name="connsiteX14" fmla="*/ 68 w 2851834"/>
              <a:gd name="connsiteY14" fmla="*/ 617560 h 1075390"/>
              <a:gd name="connsiteX15" fmla="*/ 39336 w 2851834"/>
              <a:gd name="connsiteY15" fmla="*/ 460485 h 1075390"/>
              <a:gd name="connsiteX16" fmla="*/ 190801 w 2851834"/>
              <a:gd name="connsiteY16" fmla="*/ 303410 h 1075390"/>
              <a:gd name="connsiteX17" fmla="*/ 465682 w 2851834"/>
              <a:gd name="connsiteY17" fmla="*/ 118286 h 1075390"/>
              <a:gd name="connsiteX18" fmla="*/ 791052 w 2851834"/>
              <a:gd name="connsiteY18" fmla="*/ 22919 h 1075390"/>
              <a:gd name="connsiteX19" fmla="*/ 908858 w 2851834"/>
              <a:gd name="connsiteY19" fmla="*/ 11699 h 1075390"/>
              <a:gd name="connsiteX0" fmla="*/ 908858 w 2851834"/>
              <a:gd name="connsiteY0" fmla="*/ 11699 h 1062721"/>
              <a:gd name="connsiteX1" fmla="*/ 1116421 w 2851834"/>
              <a:gd name="connsiteY1" fmla="*/ 480 h 1062721"/>
              <a:gd name="connsiteX2" fmla="*/ 1481059 w 2851834"/>
              <a:gd name="connsiteY2" fmla="*/ 28529 h 1062721"/>
              <a:gd name="connsiteX3" fmla="*/ 2030821 w 2851834"/>
              <a:gd name="connsiteY3" fmla="*/ 163164 h 1062721"/>
              <a:gd name="connsiteX4" fmla="*/ 2423508 w 2851834"/>
              <a:gd name="connsiteY4" fmla="*/ 381947 h 1062721"/>
              <a:gd name="connsiteX5" fmla="*/ 2793756 w 2851834"/>
              <a:gd name="connsiteY5" fmla="*/ 696097 h 1062721"/>
              <a:gd name="connsiteX6" fmla="*/ 2833025 w 2851834"/>
              <a:gd name="connsiteY6" fmla="*/ 858782 h 1062721"/>
              <a:gd name="connsiteX7" fmla="*/ 2613644 w 2851834"/>
              <a:gd name="connsiteY7" fmla="*/ 898324 h 1062721"/>
              <a:gd name="connsiteX8" fmla="*/ 2313745 w 2851834"/>
              <a:gd name="connsiteY8" fmla="*/ 1033431 h 1062721"/>
              <a:gd name="connsiteX9" fmla="*/ 1980333 w 2851834"/>
              <a:gd name="connsiteY9" fmla="*/ 1060735 h 1062721"/>
              <a:gd name="connsiteX10" fmla="*/ 1368863 w 2851834"/>
              <a:gd name="connsiteY10" fmla="*/ 999027 h 1062721"/>
              <a:gd name="connsiteX11" fmla="*/ 835930 w 2851834"/>
              <a:gd name="connsiteY11" fmla="*/ 959758 h 1062721"/>
              <a:gd name="connsiteX12" fmla="*/ 190801 w 2851834"/>
              <a:gd name="connsiteY12" fmla="*/ 881221 h 1062721"/>
              <a:gd name="connsiteX13" fmla="*/ 44946 w 2851834"/>
              <a:gd name="connsiteY13" fmla="*/ 780244 h 1062721"/>
              <a:gd name="connsiteX14" fmla="*/ 68 w 2851834"/>
              <a:gd name="connsiteY14" fmla="*/ 617560 h 1062721"/>
              <a:gd name="connsiteX15" fmla="*/ 39336 w 2851834"/>
              <a:gd name="connsiteY15" fmla="*/ 460485 h 1062721"/>
              <a:gd name="connsiteX16" fmla="*/ 190801 w 2851834"/>
              <a:gd name="connsiteY16" fmla="*/ 303410 h 1062721"/>
              <a:gd name="connsiteX17" fmla="*/ 465682 w 2851834"/>
              <a:gd name="connsiteY17" fmla="*/ 118286 h 1062721"/>
              <a:gd name="connsiteX18" fmla="*/ 791052 w 2851834"/>
              <a:gd name="connsiteY18" fmla="*/ 22919 h 1062721"/>
              <a:gd name="connsiteX19" fmla="*/ 908858 w 2851834"/>
              <a:gd name="connsiteY19" fmla="*/ 11699 h 1062721"/>
              <a:gd name="connsiteX0" fmla="*/ 908858 w 2809332"/>
              <a:gd name="connsiteY0" fmla="*/ 11699 h 1062721"/>
              <a:gd name="connsiteX1" fmla="*/ 1116421 w 2809332"/>
              <a:gd name="connsiteY1" fmla="*/ 480 h 1062721"/>
              <a:gd name="connsiteX2" fmla="*/ 1481059 w 2809332"/>
              <a:gd name="connsiteY2" fmla="*/ 28529 h 1062721"/>
              <a:gd name="connsiteX3" fmla="*/ 2030821 w 2809332"/>
              <a:gd name="connsiteY3" fmla="*/ 163164 h 1062721"/>
              <a:gd name="connsiteX4" fmla="*/ 2423508 w 2809332"/>
              <a:gd name="connsiteY4" fmla="*/ 381947 h 1062721"/>
              <a:gd name="connsiteX5" fmla="*/ 2793756 w 2809332"/>
              <a:gd name="connsiteY5" fmla="*/ 696097 h 1062721"/>
              <a:gd name="connsiteX6" fmla="*/ 2727722 w 2809332"/>
              <a:gd name="connsiteY6" fmla="*/ 715207 h 1062721"/>
              <a:gd name="connsiteX7" fmla="*/ 2613644 w 2809332"/>
              <a:gd name="connsiteY7" fmla="*/ 898324 h 1062721"/>
              <a:gd name="connsiteX8" fmla="*/ 2313745 w 2809332"/>
              <a:gd name="connsiteY8" fmla="*/ 1033431 h 1062721"/>
              <a:gd name="connsiteX9" fmla="*/ 1980333 w 2809332"/>
              <a:gd name="connsiteY9" fmla="*/ 1060735 h 1062721"/>
              <a:gd name="connsiteX10" fmla="*/ 1368863 w 2809332"/>
              <a:gd name="connsiteY10" fmla="*/ 999027 h 1062721"/>
              <a:gd name="connsiteX11" fmla="*/ 835930 w 2809332"/>
              <a:gd name="connsiteY11" fmla="*/ 959758 h 1062721"/>
              <a:gd name="connsiteX12" fmla="*/ 190801 w 2809332"/>
              <a:gd name="connsiteY12" fmla="*/ 881221 h 1062721"/>
              <a:gd name="connsiteX13" fmla="*/ 44946 w 2809332"/>
              <a:gd name="connsiteY13" fmla="*/ 780244 h 1062721"/>
              <a:gd name="connsiteX14" fmla="*/ 68 w 2809332"/>
              <a:gd name="connsiteY14" fmla="*/ 617560 h 1062721"/>
              <a:gd name="connsiteX15" fmla="*/ 39336 w 2809332"/>
              <a:gd name="connsiteY15" fmla="*/ 460485 h 1062721"/>
              <a:gd name="connsiteX16" fmla="*/ 190801 w 2809332"/>
              <a:gd name="connsiteY16" fmla="*/ 303410 h 1062721"/>
              <a:gd name="connsiteX17" fmla="*/ 465682 w 2809332"/>
              <a:gd name="connsiteY17" fmla="*/ 118286 h 1062721"/>
              <a:gd name="connsiteX18" fmla="*/ 791052 w 2809332"/>
              <a:gd name="connsiteY18" fmla="*/ 22919 h 1062721"/>
              <a:gd name="connsiteX19" fmla="*/ 908858 w 2809332"/>
              <a:gd name="connsiteY19" fmla="*/ 11699 h 1062721"/>
              <a:gd name="connsiteX0" fmla="*/ 908858 w 2809335"/>
              <a:gd name="connsiteY0" fmla="*/ 77457 h 1128479"/>
              <a:gd name="connsiteX1" fmla="*/ 1116421 w 2809335"/>
              <a:gd name="connsiteY1" fmla="*/ 66238 h 1128479"/>
              <a:gd name="connsiteX2" fmla="*/ 1592411 w 2809335"/>
              <a:gd name="connsiteY2" fmla="*/ 5830 h 1128479"/>
              <a:gd name="connsiteX3" fmla="*/ 2030821 w 2809335"/>
              <a:gd name="connsiteY3" fmla="*/ 228922 h 1128479"/>
              <a:gd name="connsiteX4" fmla="*/ 2423508 w 2809335"/>
              <a:gd name="connsiteY4" fmla="*/ 447705 h 1128479"/>
              <a:gd name="connsiteX5" fmla="*/ 2793756 w 2809335"/>
              <a:gd name="connsiteY5" fmla="*/ 761855 h 1128479"/>
              <a:gd name="connsiteX6" fmla="*/ 2727722 w 2809335"/>
              <a:gd name="connsiteY6" fmla="*/ 780965 h 1128479"/>
              <a:gd name="connsiteX7" fmla="*/ 2613644 w 2809335"/>
              <a:gd name="connsiteY7" fmla="*/ 964082 h 1128479"/>
              <a:gd name="connsiteX8" fmla="*/ 2313745 w 2809335"/>
              <a:gd name="connsiteY8" fmla="*/ 1099189 h 1128479"/>
              <a:gd name="connsiteX9" fmla="*/ 1980333 w 2809335"/>
              <a:gd name="connsiteY9" fmla="*/ 1126493 h 1128479"/>
              <a:gd name="connsiteX10" fmla="*/ 1368863 w 2809335"/>
              <a:gd name="connsiteY10" fmla="*/ 1064785 h 1128479"/>
              <a:gd name="connsiteX11" fmla="*/ 835930 w 2809335"/>
              <a:gd name="connsiteY11" fmla="*/ 1025516 h 1128479"/>
              <a:gd name="connsiteX12" fmla="*/ 190801 w 2809335"/>
              <a:gd name="connsiteY12" fmla="*/ 946979 h 1128479"/>
              <a:gd name="connsiteX13" fmla="*/ 44946 w 2809335"/>
              <a:gd name="connsiteY13" fmla="*/ 846002 h 1128479"/>
              <a:gd name="connsiteX14" fmla="*/ 68 w 2809335"/>
              <a:gd name="connsiteY14" fmla="*/ 683318 h 1128479"/>
              <a:gd name="connsiteX15" fmla="*/ 39336 w 2809335"/>
              <a:gd name="connsiteY15" fmla="*/ 526243 h 1128479"/>
              <a:gd name="connsiteX16" fmla="*/ 190801 w 2809335"/>
              <a:gd name="connsiteY16" fmla="*/ 369168 h 1128479"/>
              <a:gd name="connsiteX17" fmla="*/ 465682 w 2809335"/>
              <a:gd name="connsiteY17" fmla="*/ 184044 h 1128479"/>
              <a:gd name="connsiteX18" fmla="*/ 791052 w 2809335"/>
              <a:gd name="connsiteY18" fmla="*/ 88677 h 1128479"/>
              <a:gd name="connsiteX19" fmla="*/ 908858 w 2809335"/>
              <a:gd name="connsiteY19" fmla="*/ 77457 h 1128479"/>
              <a:gd name="connsiteX0" fmla="*/ 908858 w 2809335"/>
              <a:gd name="connsiteY0" fmla="*/ 77457 h 1128479"/>
              <a:gd name="connsiteX1" fmla="*/ 1116421 w 2809335"/>
              <a:gd name="connsiteY1" fmla="*/ 66238 h 1128479"/>
              <a:gd name="connsiteX2" fmla="*/ 1592411 w 2809335"/>
              <a:gd name="connsiteY2" fmla="*/ 5830 h 1128479"/>
              <a:gd name="connsiteX3" fmla="*/ 2030821 w 2809335"/>
              <a:gd name="connsiteY3" fmla="*/ 228922 h 1128479"/>
              <a:gd name="connsiteX4" fmla="*/ 2423508 w 2809335"/>
              <a:gd name="connsiteY4" fmla="*/ 447705 h 1128479"/>
              <a:gd name="connsiteX5" fmla="*/ 2793756 w 2809335"/>
              <a:gd name="connsiteY5" fmla="*/ 761855 h 1128479"/>
              <a:gd name="connsiteX6" fmla="*/ 2727722 w 2809335"/>
              <a:gd name="connsiteY6" fmla="*/ 780965 h 1128479"/>
              <a:gd name="connsiteX7" fmla="*/ 2613644 w 2809335"/>
              <a:gd name="connsiteY7" fmla="*/ 964082 h 1128479"/>
              <a:gd name="connsiteX8" fmla="*/ 2313745 w 2809335"/>
              <a:gd name="connsiteY8" fmla="*/ 1099189 h 1128479"/>
              <a:gd name="connsiteX9" fmla="*/ 1980333 w 2809335"/>
              <a:gd name="connsiteY9" fmla="*/ 1126493 h 1128479"/>
              <a:gd name="connsiteX10" fmla="*/ 1368863 w 2809335"/>
              <a:gd name="connsiteY10" fmla="*/ 1064785 h 1128479"/>
              <a:gd name="connsiteX11" fmla="*/ 792854 w 2809335"/>
              <a:gd name="connsiteY11" fmla="*/ 1074388 h 1128479"/>
              <a:gd name="connsiteX12" fmla="*/ 190801 w 2809335"/>
              <a:gd name="connsiteY12" fmla="*/ 946979 h 1128479"/>
              <a:gd name="connsiteX13" fmla="*/ 44946 w 2809335"/>
              <a:gd name="connsiteY13" fmla="*/ 846002 h 1128479"/>
              <a:gd name="connsiteX14" fmla="*/ 68 w 2809335"/>
              <a:gd name="connsiteY14" fmla="*/ 683318 h 1128479"/>
              <a:gd name="connsiteX15" fmla="*/ 39336 w 2809335"/>
              <a:gd name="connsiteY15" fmla="*/ 526243 h 1128479"/>
              <a:gd name="connsiteX16" fmla="*/ 190801 w 2809335"/>
              <a:gd name="connsiteY16" fmla="*/ 369168 h 1128479"/>
              <a:gd name="connsiteX17" fmla="*/ 465682 w 2809335"/>
              <a:gd name="connsiteY17" fmla="*/ 184044 h 1128479"/>
              <a:gd name="connsiteX18" fmla="*/ 791052 w 2809335"/>
              <a:gd name="connsiteY18" fmla="*/ 88677 h 1128479"/>
              <a:gd name="connsiteX19" fmla="*/ 908858 w 2809335"/>
              <a:gd name="connsiteY19" fmla="*/ 77457 h 1128479"/>
              <a:gd name="connsiteX0" fmla="*/ 908858 w 2809335"/>
              <a:gd name="connsiteY0" fmla="*/ 77457 h 1128479"/>
              <a:gd name="connsiteX1" fmla="*/ 1116421 w 2809335"/>
              <a:gd name="connsiteY1" fmla="*/ 66238 h 1128479"/>
              <a:gd name="connsiteX2" fmla="*/ 1592411 w 2809335"/>
              <a:gd name="connsiteY2" fmla="*/ 5830 h 1128479"/>
              <a:gd name="connsiteX3" fmla="*/ 2030821 w 2809335"/>
              <a:gd name="connsiteY3" fmla="*/ 228922 h 1128479"/>
              <a:gd name="connsiteX4" fmla="*/ 2423508 w 2809335"/>
              <a:gd name="connsiteY4" fmla="*/ 447705 h 1128479"/>
              <a:gd name="connsiteX5" fmla="*/ 2793756 w 2809335"/>
              <a:gd name="connsiteY5" fmla="*/ 761855 h 1128479"/>
              <a:gd name="connsiteX6" fmla="*/ 2727722 w 2809335"/>
              <a:gd name="connsiteY6" fmla="*/ 780965 h 1128479"/>
              <a:gd name="connsiteX7" fmla="*/ 2613644 w 2809335"/>
              <a:gd name="connsiteY7" fmla="*/ 964082 h 1128479"/>
              <a:gd name="connsiteX8" fmla="*/ 2313745 w 2809335"/>
              <a:gd name="connsiteY8" fmla="*/ 1099189 h 1128479"/>
              <a:gd name="connsiteX9" fmla="*/ 1980333 w 2809335"/>
              <a:gd name="connsiteY9" fmla="*/ 1126493 h 1128479"/>
              <a:gd name="connsiteX10" fmla="*/ 1368863 w 2809335"/>
              <a:gd name="connsiteY10" fmla="*/ 1064785 h 1128479"/>
              <a:gd name="connsiteX11" fmla="*/ 792854 w 2809335"/>
              <a:gd name="connsiteY11" fmla="*/ 1074388 h 1128479"/>
              <a:gd name="connsiteX12" fmla="*/ 234167 w 2809335"/>
              <a:gd name="connsiteY12" fmla="*/ 1049268 h 1128479"/>
              <a:gd name="connsiteX13" fmla="*/ 44946 w 2809335"/>
              <a:gd name="connsiteY13" fmla="*/ 846002 h 1128479"/>
              <a:gd name="connsiteX14" fmla="*/ 68 w 2809335"/>
              <a:gd name="connsiteY14" fmla="*/ 683318 h 1128479"/>
              <a:gd name="connsiteX15" fmla="*/ 39336 w 2809335"/>
              <a:gd name="connsiteY15" fmla="*/ 526243 h 1128479"/>
              <a:gd name="connsiteX16" fmla="*/ 190801 w 2809335"/>
              <a:gd name="connsiteY16" fmla="*/ 369168 h 1128479"/>
              <a:gd name="connsiteX17" fmla="*/ 465682 w 2809335"/>
              <a:gd name="connsiteY17" fmla="*/ 184044 h 1128479"/>
              <a:gd name="connsiteX18" fmla="*/ 791052 w 2809335"/>
              <a:gd name="connsiteY18" fmla="*/ 88677 h 1128479"/>
              <a:gd name="connsiteX19" fmla="*/ 908858 w 2809335"/>
              <a:gd name="connsiteY19" fmla="*/ 77457 h 1128479"/>
              <a:gd name="connsiteX0" fmla="*/ 908812 w 2809289"/>
              <a:gd name="connsiteY0" fmla="*/ 77457 h 1128479"/>
              <a:gd name="connsiteX1" fmla="*/ 1116375 w 2809289"/>
              <a:gd name="connsiteY1" fmla="*/ 66238 h 1128479"/>
              <a:gd name="connsiteX2" fmla="*/ 1592365 w 2809289"/>
              <a:gd name="connsiteY2" fmla="*/ 5830 h 1128479"/>
              <a:gd name="connsiteX3" fmla="*/ 2030775 w 2809289"/>
              <a:gd name="connsiteY3" fmla="*/ 228922 h 1128479"/>
              <a:gd name="connsiteX4" fmla="*/ 2423462 w 2809289"/>
              <a:gd name="connsiteY4" fmla="*/ 447705 h 1128479"/>
              <a:gd name="connsiteX5" fmla="*/ 2793710 w 2809289"/>
              <a:gd name="connsiteY5" fmla="*/ 761855 h 1128479"/>
              <a:gd name="connsiteX6" fmla="*/ 2727676 w 2809289"/>
              <a:gd name="connsiteY6" fmla="*/ 780965 h 1128479"/>
              <a:gd name="connsiteX7" fmla="*/ 2613598 w 2809289"/>
              <a:gd name="connsiteY7" fmla="*/ 964082 h 1128479"/>
              <a:gd name="connsiteX8" fmla="*/ 2313699 w 2809289"/>
              <a:gd name="connsiteY8" fmla="*/ 1099189 h 1128479"/>
              <a:gd name="connsiteX9" fmla="*/ 1980287 w 2809289"/>
              <a:gd name="connsiteY9" fmla="*/ 1126493 h 1128479"/>
              <a:gd name="connsiteX10" fmla="*/ 1368817 w 2809289"/>
              <a:gd name="connsiteY10" fmla="*/ 1064785 h 1128479"/>
              <a:gd name="connsiteX11" fmla="*/ 792808 w 2809289"/>
              <a:gd name="connsiteY11" fmla="*/ 1074388 h 1128479"/>
              <a:gd name="connsiteX12" fmla="*/ 234121 w 2809289"/>
              <a:gd name="connsiteY12" fmla="*/ 1049268 h 1128479"/>
              <a:gd name="connsiteX13" fmla="*/ 44900 w 2809289"/>
              <a:gd name="connsiteY13" fmla="*/ 846002 h 1128479"/>
              <a:gd name="connsiteX14" fmla="*/ 22 w 2809289"/>
              <a:gd name="connsiteY14" fmla="*/ 683318 h 1128479"/>
              <a:gd name="connsiteX15" fmla="*/ 39290 w 2809289"/>
              <a:gd name="connsiteY15" fmla="*/ 526243 h 1128479"/>
              <a:gd name="connsiteX16" fmla="*/ 61236 w 2809289"/>
              <a:gd name="connsiteY16" fmla="*/ 364620 h 1128479"/>
              <a:gd name="connsiteX17" fmla="*/ 465636 w 2809289"/>
              <a:gd name="connsiteY17" fmla="*/ 184044 h 1128479"/>
              <a:gd name="connsiteX18" fmla="*/ 791006 w 2809289"/>
              <a:gd name="connsiteY18" fmla="*/ 88677 h 1128479"/>
              <a:gd name="connsiteX19" fmla="*/ 908812 w 2809289"/>
              <a:gd name="connsiteY19" fmla="*/ 77457 h 1128479"/>
              <a:gd name="connsiteX0" fmla="*/ 908812 w 2809289"/>
              <a:gd name="connsiteY0" fmla="*/ 77457 h 1128477"/>
              <a:gd name="connsiteX1" fmla="*/ 1116375 w 2809289"/>
              <a:gd name="connsiteY1" fmla="*/ 66238 h 1128477"/>
              <a:gd name="connsiteX2" fmla="*/ 1592365 w 2809289"/>
              <a:gd name="connsiteY2" fmla="*/ 5830 h 1128477"/>
              <a:gd name="connsiteX3" fmla="*/ 2030775 w 2809289"/>
              <a:gd name="connsiteY3" fmla="*/ 228922 h 1128477"/>
              <a:gd name="connsiteX4" fmla="*/ 2423462 w 2809289"/>
              <a:gd name="connsiteY4" fmla="*/ 447705 h 1128477"/>
              <a:gd name="connsiteX5" fmla="*/ 2793710 w 2809289"/>
              <a:gd name="connsiteY5" fmla="*/ 761855 h 1128477"/>
              <a:gd name="connsiteX6" fmla="*/ 2727676 w 2809289"/>
              <a:gd name="connsiteY6" fmla="*/ 780965 h 1128477"/>
              <a:gd name="connsiteX7" fmla="*/ 2613598 w 2809289"/>
              <a:gd name="connsiteY7" fmla="*/ 964082 h 1128477"/>
              <a:gd name="connsiteX8" fmla="*/ 2313699 w 2809289"/>
              <a:gd name="connsiteY8" fmla="*/ 1099189 h 1128477"/>
              <a:gd name="connsiteX9" fmla="*/ 1980287 w 2809289"/>
              <a:gd name="connsiteY9" fmla="*/ 1126493 h 1128477"/>
              <a:gd name="connsiteX10" fmla="*/ 1368817 w 2809289"/>
              <a:gd name="connsiteY10" fmla="*/ 1064785 h 1128477"/>
              <a:gd name="connsiteX11" fmla="*/ 792808 w 2809289"/>
              <a:gd name="connsiteY11" fmla="*/ 1074388 h 1128477"/>
              <a:gd name="connsiteX12" fmla="*/ 204959 w 2809289"/>
              <a:gd name="connsiteY12" fmla="*/ 1080233 h 1128477"/>
              <a:gd name="connsiteX13" fmla="*/ 44900 w 2809289"/>
              <a:gd name="connsiteY13" fmla="*/ 846002 h 1128477"/>
              <a:gd name="connsiteX14" fmla="*/ 22 w 2809289"/>
              <a:gd name="connsiteY14" fmla="*/ 683318 h 1128477"/>
              <a:gd name="connsiteX15" fmla="*/ 39290 w 2809289"/>
              <a:gd name="connsiteY15" fmla="*/ 526243 h 1128477"/>
              <a:gd name="connsiteX16" fmla="*/ 61236 w 2809289"/>
              <a:gd name="connsiteY16" fmla="*/ 364620 h 1128477"/>
              <a:gd name="connsiteX17" fmla="*/ 465636 w 2809289"/>
              <a:gd name="connsiteY17" fmla="*/ 184044 h 1128477"/>
              <a:gd name="connsiteX18" fmla="*/ 791006 w 2809289"/>
              <a:gd name="connsiteY18" fmla="*/ 88677 h 1128477"/>
              <a:gd name="connsiteX19" fmla="*/ 908812 w 2809289"/>
              <a:gd name="connsiteY19" fmla="*/ 77457 h 1128477"/>
              <a:gd name="connsiteX0" fmla="*/ 908812 w 2809289"/>
              <a:gd name="connsiteY0" fmla="*/ 77457 h 1126519"/>
              <a:gd name="connsiteX1" fmla="*/ 1116375 w 2809289"/>
              <a:gd name="connsiteY1" fmla="*/ 66238 h 1126519"/>
              <a:gd name="connsiteX2" fmla="*/ 1592365 w 2809289"/>
              <a:gd name="connsiteY2" fmla="*/ 5830 h 1126519"/>
              <a:gd name="connsiteX3" fmla="*/ 2030775 w 2809289"/>
              <a:gd name="connsiteY3" fmla="*/ 228922 h 1126519"/>
              <a:gd name="connsiteX4" fmla="*/ 2423462 w 2809289"/>
              <a:gd name="connsiteY4" fmla="*/ 447705 h 1126519"/>
              <a:gd name="connsiteX5" fmla="*/ 2793710 w 2809289"/>
              <a:gd name="connsiteY5" fmla="*/ 761855 h 1126519"/>
              <a:gd name="connsiteX6" fmla="*/ 2727676 w 2809289"/>
              <a:gd name="connsiteY6" fmla="*/ 780965 h 1126519"/>
              <a:gd name="connsiteX7" fmla="*/ 2613598 w 2809289"/>
              <a:gd name="connsiteY7" fmla="*/ 964082 h 1126519"/>
              <a:gd name="connsiteX8" fmla="*/ 2314503 w 2809289"/>
              <a:gd name="connsiteY8" fmla="*/ 1056586 h 1126519"/>
              <a:gd name="connsiteX9" fmla="*/ 1980287 w 2809289"/>
              <a:gd name="connsiteY9" fmla="*/ 1126493 h 1126519"/>
              <a:gd name="connsiteX10" fmla="*/ 1368817 w 2809289"/>
              <a:gd name="connsiteY10" fmla="*/ 1064785 h 1126519"/>
              <a:gd name="connsiteX11" fmla="*/ 792808 w 2809289"/>
              <a:gd name="connsiteY11" fmla="*/ 1074388 h 1126519"/>
              <a:gd name="connsiteX12" fmla="*/ 204959 w 2809289"/>
              <a:gd name="connsiteY12" fmla="*/ 1080233 h 1126519"/>
              <a:gd name="connsiteX13" fmla="*/ 44900 w 2809289"/>
              <a:gd name="connsiteY13" fmla="*/ 846002 h 1126519"/>
              <a:gd name="connsiteX14" fmla="*/ 22 w 2809289"/>
              <a:gd name="connsiteY14" fmla="*/ 683318 h 1126519"/>
              <a:gd name="connsiteX15" fmla="*/ 39290 w 2809289"/>
              <a:gd name="connsiteY15" fmla="*/ 526243 h 1126519"/>
              <a:gd name="connsiteX16" fmla="*/ 61236 w 2809289"/>
              <a:gd name="connsiteY16" fmla="*/ 364620 h 1126519"/>
              <a:gd name="connsiteX17" fmla="*/ 465636 w 2809289"/>
              <a:gd name="connsiteY17" fmla="*/ 184044 h 1126519"/>
              <a:gd name="connsiteX18" fmla="*/ 791006 w 2809289"/>
              <a:gd name="connsiteY18" fmla="*/ 88677 h 1126519"/>
              <a:gd name="connsiteX19" fmla="*/ 908812 w 2809289"/>
              <a:gd name="connsiteY19" fmla="*/ 77457 h 1126519"/>
              <a:gd name="connsiteX0" fmla="*/ 908812 w 2809289"/>
              <a:gd name="connsiteY0" fmla="*/ 77457 h 1126501"/>
              <a:gd name="connsiteX1" fmla="*/ 1116375 w 2809289"/>
              <a:gd name="connsiteY1" fmla="*/ 66238 h 1126501"/>
              <a:gd name="connsiteX2" fmla="*/ 1592365 w 2809289"/>
              <a:gd name="connsiteY2" fmla="*/ 5830 h 1126501"/>
              <a:gd name="connsiteX3" fmla="*/ 2030775 w 2809289"/>
              <a:gd name="connsiteY3" fmla="*/ 228922 h 1126501"/>
              <a:gd name="connsiteX4" fmla="*/ 2423462 w 2809289"/>
              <a:gd name="connsiteY4" fmla="*/ 447705 h 1126501"/>
              <a:gd name="connsiteX5" fmla="*/ 2793710 w 2809289"/>
              <a:gd name="connsiteY5" fmla="*/ 761855 h 1126501"/>
              <a:gd name="connsiteX6" fmla="*/ 2727676 w 2809289"/>
              <a:gd name="connsiteY6" fmla="*/ 780965 h 1126501"/>
              <a:gd name="connsiteX7" fmla="*/ 2613598 w 2809289"/>
              <a:gd name="connsiteY7" fmla="*/ 964082 h 1126501"/>
              <a:gd name="connsiteX8" fmla="*/ 2359826 w 2809289"/>
              <a:gd name="connsiteY8" fmla="*/ 1060030 h 1126501"/>
              <a:gd name="connsiteX9" fmla="*/ 1980287 w 2809289"/>
              <a:gd name="connsiteY9" fmla="*/ 1126493 h 1126501"/>
              <a:gd name="connsiteX10" fmla="*/ 1368817 w 2809289"/>
              <a:gd name="connsiteY10" fmla="*/ 1064785 h 1126501"/>
              <a:gd name="connsiteX11" fmla="*/ 792808 w 2809289"/>
              <a:gd name="connsiteY11" fmla="*/ 1074388 h 1126501"/>
              <a:gd name="connsiteX12" fmla="*/ 204959 w 2809289"/>
              <a:gd name="connsiteY12" fmla="*/ 1080233 h 1126501"/>
              <a:gd name="connsiteX13" fmla="*/ 44900 w 2809289"/>
              <a:gd name="connsiteY13" fmla="*/ 846002 h 1126501"/>
              <a:gd name="connsiteX14" fmla="*/ 22 w 2809289"/>
              <a:gd name="connsiteY14" fmla="*/ 683318 h 1126501"/>
              <a:gd name="connsiteX15" fmla="*/ 39290 w 2809289"/>
              <a:gd name="connsiteY15" fmla="*/ 526243 h 1126501"/>
              <a:gd name="connsiteX16" fmla="*/ 61236 w 2809289"/>
              <a:gd name="connsiteY16" fmla="*/ 364620 h 1126501"/>
              <a:gd name="connsiteX17" fmla="*/ 465636 w 2809289"/>
              <a:gd name="connsiteY17" fmla="*/ 184044 h 1126501"/>
              <a:gd name="connsiteX18" fmla="*/ 791006 w 2809289"/>
              <a:gd name="connsiteY18" fmla="*/ 88677 h 1126501"/>
              <a:gd name="connsiteX19" fmla="*/ 908812 w 2809289"/>
              <a:gd name="connsiteY19" fmla="*/ 77457 h 112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09289" h="1126501">
                <a:moveTo>
                  <a:pt x="908812" y="77457"/>
                </a:moveTo>
                <a:cubicBezTo>
                  <a:pt x="963040" y="73717"/>
                  <a:pt x="1002450" y="78176"/>
                  <a:pt x="1116375" y="66238"/>
                </a:cubicBezTo>
                <a:cubicBezTo>
                  <a:pt x="1230300" y="54300"/>
                  <a:pt x="1439965" y="-21284"/>
                  <a:pt x="1592365" y="5830"/>
                </a:cubicBezTo>
                <a:cubicBezTo>
                  <a:pt x="1744765" y="32944"/>
                  <a:pt x="1892259" y="155276"/>
                  <a:pt x="2030775" y="228922"/>
                </a:cubicBezTo>
                <a:cubicBezTo>
                  <a:pt x="2169291" y="302568"/>
                  <a:pt x="2296306" y="358883"/>
                  <a:pt x="2423462" y="447705"/>
                </a:cubicBezTo>
                <a:cubicBezTo>
                  <a:pt x="2550618" y="536527"/>
                  <a:pt x="2743008" y="706312"/>
                  <a:pt x="2793710" y="761855"/>
                </a:cubicBezTo>
                <a:cubicBezTo>
                  <a:pt x="2844412" y="817398"/>
                  <a:pt x="2757695" y="747261"/>
                  <a:pt x="2727676" y="780965"/>
                </a:cubicBezTo>
                <a:cubicBezTo>
                  <a:pt x="2697657" y="814670"/>
                  <a:pt x="2674906" y="917571"/>
                  <a:pt x="2613598" y="964082"/>
                </a:cubicBezTo>
                <a:cubicBezTo>
                  <a:pt x="2552290" y="1010593"/>
                  <a:pt x="2465378" y="1032962"/>
                  <a:pt x="2359826" y="1060030"/>
                </a:cubicBezTo>
                <a:cubicBezTo>
                  <a:pt x="2254274" y="1087098"/>
                  <a:pt x="2145455" y="1125701"/>
                  <a:pt x="1980287" y="1126493"/>
                </a:cubicBezTo>
                <a:cubicBezTo>
                  <a:pt x="1815119" y="1127285"/>
                  <a:pt x="1566730" y="1073469"/>
                  <a:pt x="1368817" y="1064785"/>
                </a:cubicBezTo>
                <a:cubicBezTo>
                  <a:pt x="1170904" y="1056101"/>
                  <a:pt x="986784" y="1071813"/>
                  <a:pt x="792808" y="1074388"/>
                </a:cubicBezTo>
                <a:cubicBezTo>
                  <a:pt x="598832" y="1076963"/>
                  <a:pt x="329610" y="1118297"/>
                  <a:pt x="204959" y="1080233"/>
                </a:cubicBezTo>
                <a:cubicBezTo>
                  <a:pt x="80308" y="1042169"/>
                  <a:pt x="79056" y="912154"/>
                  <a:pt x="44900" y="846002"/>
                </a:cubicBezTo>
                <a:cubicBezTo>
                  <a:pt x="10744" y="779850"/>
                  <a:pt x="957" y="736611"/>
                  <a:pt x="22" y="683318"/>
                </a:cubicBezTo>
                <a:cubicBezTo>
                  <a:pt x="-913" y="630025"/>
                  <a:pt x="29088" y="579359"/>
                  <a:pt x="39290" y="526243"/>
                </a:cubicBezTo>
                <a:cubicBezTo>
                  <a:pt x="49492" y="473127"/>
                  <a:pt x="-9822" y="421653"/>
                  <a:pt x="61236" y="364620"/>
                </a:cubicBezTo>
                <a:cubicBezTo>
                  <a:pt x="132294" y="307587"/>
                  <a:pt x="365594" y="230792"/>
                  <a:pt x="465636" y="184044"/>
                </a:cubicBezTo>
                <a:cubicBezTo>
                  <a:pt x="565678" y="137296"/>
                  <a:pt x="717143" y="105506"/>
                  <a:pt x="791006" y="88677"/>
                </a:cubicBezTo>
                <a:cubicBezTo>
                  <a:pt x="864869" y="71848"/>
                  <a:pt x="854584" y="81197"/>
                  <a:pt x="908812" y="77457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 rot="1456144" flipH="1">
            <a:off x="7138538" y="3429668"/>
            <a:ext cx="940924" cy="695373"/>
          </a:xfrm>
          <a:custGeom>
            <a:avLst/>
            <a:gdLst>
              <a:gd name="T0" fmla="*/ 909417 w 2865681"/>
              <a:gd name="T1" fmla="*/ 14012 h 1073345"/>
              <a:gd name="T2" fmla="*/ 1116909 w 2865681"/>
              <a:gd name="T3" fmla="*/ 2801 h 1073345"/>
              <a:gd name="T4" fmla="*/ 1481423 w 2865681"/>
              <a:gd name="T5" fmla="*/ 30830 h 1073345"/>
              <a:gd name="T6" fmla="*/ 2030997 w 2865681"/>
              <a:gd name="T7" fmla="*/ 165369 h 1073345"/>
              <a:gd name="T8" fmla="*/ 2423551 w 2865681"/>
              <a:gd name="T9" fmla="*/ 383992 h 1073345"/>
              <a:gd name="T10" fmla="*/ 2793671 w 2865681"/>
              <a:gd name="T11" fmla="*/ 697914 h 1073345"/>
              <a:gd name="T12" fmla="*/ 2832929 w 2865681"/>
              <a:gd name="T13" fmla="*/ 860483 h 1073345"/>
              <a:gd name="T14" fmla="*/ 2603001 w 2865681"/>
              <a:gd name="T15" fmla="*/ 1023047 h 1073345"/>
              <a:gd name="T16" fmla="*/ 2389901 w 2865681"/>
              <a:gd name="T17" fmla="*/ 1062288 h 1073345"/>
              <a:gd name="T18" fmla="*/ 1980525 w 2865681"/>
              <a:gd name="T19" fmla="*/ 1062288 h 1073345"/>
              <a:gd name="T20" fmla="*/ 1369263 w 2865681"/>
              <a:gd name="T21" fmla="*/ 1000624 h 1073345"/>
              <a:gd name="T22" fmla="*/ 836513 w 2865681"/>
              <a:gd name="T23" fmla="*/ 961383 h 1073345"/>
              <a:gd name="T24" fmla="*/ 191604 w 2865681"/>
              <a:gd name="T25" fmla="*/ 882905 h 1073345"/>
              <a:gd name="T26" fmla="*/ 45797 w 2865681"/>
              <a:gd name="T27" fmla="*/ 782001 h 1073345"/>
              <a:gd name="T28" fmla="*/ 935 w 2865681"/>
              <a:gd name="T29" fmla="*/ 619433 h 1073345"/>
              <a:gd name="T30" fmla="*/ 40191 w 2865681"/>
              <a:gd name="T31" fmla="*/ 462474 h 1073345"/>
              <a:gd name="T32" fmla="*/ 191604 w 2865681"/>
              <a:gd name="T33" fmla="*/ 305511 h 1073345"/>
              <a:gd name="T34" fmla="*/ 466389 w 2865681"/>
              <a:gd name="T35" fmla="*/ 120523 h 1073345"/>
              <a:gd name="T36" fmla="*/ 791651 w 2865681"/>
              <a:gd name="T37" fmla="*/ 25224 h 1073345"/>
              <a:gd name="T38" fmla="*/ 909417 w 2865681"/>
              <a:gd name="T39" fmla="*/ 14012 h 107334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connsiteX0" fmla="*/ 908859 w 2852604"/>
              <a:gd name="connsiteY0" fmla="*/ 11698 h 1067121"/>
              <a:gd name="connsiteX1" fmla="*/ 1116422 w 2852604"/>
              <a:gd name="connsiteY1" fmla="*/ 479 h 1067121"/>
              <a:gd name="connsiteX2" fmla="*/ 1481060 w 2852604"/>
              <a:gd name="connsiteY2" fmla="*/ 28528 h 1067121"/>
              <a:gd name="connsiteX3" fmla="*/ 2030822 w 2852604"/>
              <a:gd name="connsiteY3" fmla="*/ 163163 h 1067121"/>
              <a:gd name="connsiteX4" fmla="*/ 2423509 w 2852604"/>
              <a:gd name="connsiteY4" fmla="*/ 381946 h 1067121"/>
              <a:gd name="connsiteX5" fmla="*/ 2793757 w 2852604"/>
              <a:gd name="connsiteY5" fmla="*/ 696096 h 1067121"/>
              <a:gd name="connsiteX6" fmla="*/ 2833026 w 2852604"/>
              <a:gd name="connsiteY6" fmla="*/ 858781 h 1067121"/>
              <a:gd name="connsiteX7" fmla="*/ 2603023 w 2852604"/>
              <a:gd name="connsiteY7" fmla="*/ 1021465 h 1067121"/>
              <a:gd name="connsiteX8" fmla="*/ 2389850 w 2852604"/>
              <a:gd name="connsiteY8" fmla="*/ 1060734 h 1067121"/>
              <a:gd name="connsiteX9" fmla="*/ 1980334 w 2852604"/>
              <a:gd name="connsiteY9" fmla="*/ 1060734 h 1067121"/>
              <a:gd name="connsiteX10" fmla="*/ 1368864 w 2852604"/>
              <a:gd name="connsiteY10" fmla="*/ 999026 h 1067121"/>
              <a:gd name="connsiteX11" fmla="*/ 892778 w 2852604"/>
              <a:gd name="connsiteY11" fmla="*/ 1022185 h 1067121"/>
              <a:gd name="connsiteX12" fmla="*/ 190802 w 2852604"/>
              <a:gd name="connsiteY12" fmla="*/ 881220 h 1067121"/>
              <a:gd name="connsiteX13" fmla="*/ 44947 w 2852604"/>
              <a:gd name="connsiteY13" fmla="*/ 780243 h 1067121"/>
              <a:gd name="connsiteX14" fmla="*/ 69 w 2852604"/>
              <a:gd name="connsiteY14" fmla="*/ 617559 h 1067121"/>
              <a:gd name="connsiteX15" fmla="*/ 39337 w 2852604"/>
              <a:gd name="connsiteY15" fmla="*/ 460484 h 1067121"/>
              <a:gd name="connsiteX16" fmla="*/ 190802 w 2852604"/>
              <a:gd name="connsiteY16" fmla="*/ 303409 h 1067121"/>
              <a:gd name="connsiteX17" fmla="*/ 465683 w 2852604"/>
              <a:gd name="connsiteY17" fmla="*/ 118285 h 1067121"/>
              <a:gd name="connsiteX18" fmla="*/ 791053 w 2852604"/>
              <a:gd name="connsiteY18" fmla="*/ 22918 h 1067121"/>
              <a:gd name="connsiteX19" fmla="*/ 908859 w 2852604"/>
              <a:gd name="connsiteY19" fmla="*/ 11698 h 1067121"/>
              <a:gd name="connsiteX0" fmla="*/ 908859 w 2852604"/>
              <a:gd name="connsiteY0" fmla="*/ 11698 h 1067121"/>
              <a:gd name="connsiteX1" fmla="*/ 1116422 w 2852604"/>
              <a:gd name="connsiteY1" fmla="*/ 479 h 1067121"/>
              <a:gd name="connsiteX2" fmla="*/ 1481060 w 2852604"/>
              <a:gd name="connsiteY2" fmla="*/ 28528 h 1067121"/>
              <a:gd name="connsiteX3" fmla="*/ 2030822 w 2852604"/>
              <a:gd name="connsiteY3" fmla="*/ 163163 h 1067121"/>
              <a:gd name="connsiteX4" fmla="*/ 2423509 w 2852604"/>
              <a:gd name="connsiteY4" fmla="*/ 381946 h 1067121"/>
              <a:gd name="connsiteX5" fmla="*/ 2793757 w 2852604"/>
              <a:gd name="connsiteY5" fmla="*/ 696096 h 1067121"/>
              <a:gd name="connsiteX6" fmla="*/ 2833026 w 2852604"/>
              <a:gd name="connsiteY6" fmla="*/ 858781 h 1067121"/>
              <a:gd name="connsiteX7" fmla="*/ 2603023 w 2852604"/>
              <a:gd name="connsiteY7" fmla="*/ 1021465 h 1067121"/>
              <a:gd name="connsiteX8" fmla="*/ 2389850 w 2852604"/>
              <a:gd name="connsiteY8" fmla="*/ 1060734 h 1067121"/>
              <a:gd name="connsiteX9" fmla="*/ 1980334 w 2852604"/>
              <a:gd name="connsiteY9" fmla="*/ 1060734 h 1067121"/>
              <a:gd name="connsiteX10" fmla="*/ 1368864 w 2852604"/>
              <a:gd name="connsiteY10" fmla="*/ 999026 h 1067121"/>
              <a:gd name="connsiteX11" fmla="*/ 892778 w 2852604"/>
              <a:gd name="connsiteY11" fmla="*/ 1022185 h 1067121"/>
              <a:gd name="connsiteX12" fmla="*/ 121899 w 2852604"/>
              <a:gd name="connsiteY12" fmla="*/ 955934 h 1067121"/>
              <a:gd name="connsiteX13" fmla="*/ 44947 w 2852604"/>
              <a:gd name="connsiteY13" fmla="*/ 780243 h 1067121"/>
              <a:gd name="connsiteX14" fmla="*/ 69 w 2852604"/>
              <a:gd name="connsiteY14" fmla="*/ 617559 h 1067121"/>
              <a:gd name="connsiteX15" fmla="*/ 39337 w 2852604"/>
              <a:gd name="connsiteY15" fmla="*/ 460484 h 1067121"/>
              <a:gd name="connsiteX16" fmla="*/ 190802 w 2852604"/>
              <a:gd name="connsiteY16" fmla="*/ 303409 h 1067121"/>
              <a:gd name="connsiteX17" fmla="*/ 465683 w 2852604"/>
              <a:gd name="connsiteY17" fmla="*/ 118285 h 1067121"/>
              <a:gd name="connsiteX18" fmla="*/ 791053 w 2852604"/>
              <a:gd name="connsiteY18" fmla="*/ 22918 h 1067121"/>
              <a:gd name="connsiteX19" fmla="*/ 908859 w 2852604"/>
              <a:gd name="connsiteY19" fmla="*/ 11698 h 1067121"/>
              <a:gd name="connsiteX0" fmla="*/ 908859 w 2855655"/>
              <a:gd name="connsiteY0" fmla="*/ 11698 h 1068858"/>
              <a:gd name="connsiteX1" fmla="*/ 1116422 w 2855655"/>
              <a:gd name="connsiteY1" fmla="*/ 479 h 1068858"/>
              <a:gd name="connsiteX2" fmla="*/ 1481060 w 2855655"/>
              <a:gd name="connsiteY2" fmla="*/ 28528 h 1068858"/>
              <a:gd name="connsiteX3" fmla="*/ 2030822 w 2855655"/>
              <a:gd name="connsiteY3" fmla="*/ 163163 h 1068858"/>
              <a:gd name="connsiteX4" fmla="*/ 2423509 w 2855655"/>
              <a:gd name="connsiteY4" fmla="*/ 381946 h 1068858"/>
              <a:gd name="connsiteX5" fmla="*/ 2793757 w 2855655"/>
              <a:gd name="connsiteY5" fmla="*/ 696096 h 1068858"/>
              <a:gd name="connsiteX6" fmla="*/ 2833026 w 2855655"/>
              <a:gd name="connsiteY6" fmla="*/ 858781 h 1068858"/>
              <a:gd name="connsiteX7" fmla="*/ 2561043 w 2855655"/>
              <a:gd name="connsiteY7" fmla="*/ 992545 h 1068858"/>
              <a:gd name="connsiteX8" fmla="*/ 2389850 w 2855655"/>
              <a:gd name="connsiteY8" fmla="*/ 1060734 h 1068858"/>
              <a:gd name="connsiteX9" fmla="*/ 1980334 w 2855655"/>
              <a:gd name="connsiteY9" fmla="*/ 1060734 h 1068858"/>
              <a:gd name="connsiteX10" fmla="*/ 1368864 w 2855655"/>
              <a:gd name="connsiteY10" fmla="*/ 999026 h 1068858"/>
              <a:gd name="connsiteX11" fmla="*/ 892778 w 2855655"/>
              <a:gd name="connsiteY11" fmla="*/ 1022185 h 1068858"/>
              <a:gd name="connsiteX12" fmla="*/ 121899 w 2855655"/>
              <a:gd name="connsiteY12" fmla="*/ 955934 h 1068858"/>
              <a:gd name="connsiteX13" fmla="*/ 44947 w 2855655"/>
              <a:gd name="connsiteY13" fmla="*/ 780243 h 1068858"/>
              <a:gd name="connsiteX14" fmla="*/ 69 w 2855655"/>
              <a:gd name="connsiteY14" fmla="*/ 617559 h 1068858"/>
              <a:gd name="connsiteX15" fmla="*/ 39337 w 2855655"/>
              <a:gd name="connsiteY15" fmla="*/ 460484 h 1068858"/>
              <a:gd name="connsiteX16" fmla="*/ 190802 w 2855655"/>
              <a:gd name="connsiteY16" fmla="*/ 303409 h 1068858"/>
              <a:gd name="connsiteX17" fmla="*/ 465683 w 2855655"/>
              <a:gd name="connsiteY17" fmla="*/ 118285 h 1068858"/>
              <a:gd name="connsiteX18" fmla="*/ 791053 w 2855655"/>
              <a:gd name="connsiteY18" fmla="*/ 22918 h 1068858"/>
              <a:gd name="connsiteX19" fmla="*/ 908859 w 2855655"/>
              <a:gd name="connsiteY19" fmla="*/ 11698 h 1068858"/>
              <a:gd name="connsiteX0" fmla="*/ 908859 w 2855655"/>
              <a:gd name="connsiteY0" fmla="*/ 11698 h 1097948"/>
              <a:gd name="connsiteX1" fmla="*/ 1116422 w 2855655"/>
              <a:gd name="connsiteY1" fmla="*/ 479 h 1097948"/>
              <a:gd name="connsiteX2" fmla="*/ 1481060 w 2855655"/>
              <a:gd name="connsiteY2" fmla="*/ 28528 h 1097948"/>
              <a:gd name="connsiteX3" fmla="*/ 2030822 w 2855655"/>
              <a:gd name="connsiteY3" fmla="*/ 163163 h 1097948"/>
              <a:gd name="connsiteX4" fmla="*/ 2423509 w 2855655"/>
              <a:gd name="connsiteY4" fmla="*/ 381946 h 1097948"/>
              <a:gd name="connsiteX5" fmla="*/ 2793757 w 2855655"/>
              <a:gd name="connsiteY5" fmla="*/ 696096 h 1097948"/>
              <a:gd name="connsiteX6" fmla="*/ 2833026 w 2855655"/>
              <a:gd name="connsiteY6" fmla="*/ 858781 h 1097948"/>
              <a:gd name="connsiteX7" fmla="*/ 2561043 w 2855655"/>
              <a:gd name="connsiteY7" fmla="*/ 992545 h 1097948"/>
              <a:gd name="connsiteX8" fmla="*/ 2389850 w 2855655"/>
              <a:gd name="connsiteY8" fmla="*/ 1060734 h 1097948"/>
              <a:gd name="connsiteX9" fmla="*/ 1980334 w 2855655"/>
              <a:gd name="connsiteY9" fmla="*/ 1060734 h 1097948"/>
              <a:gd name="connsiteX10" fmla="*/ 920193 w 2855655"/>
              <a:gd name="connsiteY10" fmla="*/ 594351 h 1097948"/>
              <a:gd name="connsiteX11" fmla="*/ 892778 w 2855655"/>
              <a:gd name="connsiteY11" fmla="*/ 1022185 h 1097948"/>
              <a:gd name="connsiteX12" fmla="*/ 121899 w 2855655"/>
              <a:gd name="connsiteY12" fmla="*/ 955934 h 1097948"/>
              <a:gd name="connsiteX13" fmla="*/ 44947 w 2855655"/>
              <a:gd name="connsiteY13" fmla="*/ 780243 h 1097948"/>
              <a:gd name="connsiteX14" fmla="*/ 69 w 2855655"/>
              <a:gd name="connsiteY14" fmla="*/ 617559 h 1097948"/>
              <a:gd name="connsiteX15" fmla="*/ 39337 w 2855655"/>
              <a:gd name="connsiteY15" fmla="*/ 460484 h 1097948"/>
              <a:gd name="connsiteX16" fmla="*/ 190802 w 2855655"/>
              <a:gd name="connsiteY16" fmla="*/ 303409 h 1097948"/>
              <a:gd name="connsiteX17" fmla="*/ 465683 w 2855655"/>
              <a:gd name="connsiteY17" fmla="*/ 118285 h 1097948"/>
              <a:gd name="connsiteX18" fmla="*/ 791053 w 2855655"/>
              <a:gd name="connsiteY18" fmla="*/ 22918 h 1097948"/>
              <a:gd name="connsiteX19" fmla="*/ 908859 w 2855655"/>
              <a:gd name="connsiteY19" fmla="*/ 11698 h 1097948"/>
              <a:gd name="connsiteX0" fmla="*/ 908859 w 2855655"/>
              <a:gd name="connsiteY0" fmla="*/ 11698 h 1099934"/>
              <a:gd name="connsiteX1" fmla="*/ 1116422 w 2855655"/>
              <a:gd name="connsiteY1" fmla="*/ 479 h 1099934"/>
              <a:gd name="connsiteX2" fmla="*/ 1481060 w 2855655"/>
              <a:gd name="connsiteY2" fmla="*/ 28528 h 1099934"/>
              <a:gd name="connsiteX3" fmla="*/ 2030822 w 2855655"/>
              <a:gd name="connsiteY3" fmla="*/ 163163 h 1099934"/>
              <a:gd name="connsiteX4" fmla="*/ 2423509 w 2855655"/>
              <a:gd name="connsiteY4" fmla="*/ 381946 h 1099934"/>
              <a:gd name="connsiteX5" fmla="*/ 2793757 w 2855655"/>
              <a:gd name="connsiteY5" fmla="*/ 696096 h 1099934"/>
              <a:gd name="connsiteX6" fmla="*/ 2833026 w 2855655"/>
              <a:gd name="connsiteY6" fmla="*/ 858781 h 1099934"/>
              <a:gd name="connsiteX7" fmla="*/ 2561043 w 2855655"/>
              <a:gd name="connsiteY7" fmla="*/ 992545 h 1099934"/>
              <a:gd name="connsiteX8" fmla="*/ 2389850 w 2855655"/>
              <a:gd name="connsiteY8" fmla="*/ 1060734 h 1099934"/>
              <a:gd name="connsiteX9" fmla="*/ 1777308 w 2855655"/>
              <a:gd name="connsiteY9" fmla="*/ 352469 h 1099934"/>
              <a:gd name="connsiteX10" fmla="*/ 920193 w 2855655"/>
              <a:gd name="connsiteY10" fmla="*/ 594351 h 1099934"/>
              <a:gd name="connsiteX11" fmla="*/ 892778 w 2855655"/>
              <a:gd name="connsiteY11" fmla="*/ 1022185 h 1099934"/>
              <a:gd name="connsiteX12" fmla="*/ 121899 w 2855655"/>
              <a:gd name="connsiteY12" fmla="*/ 955934 h 1099934"/>
              <a:gd name="connsiteX13" fmla="*/ 44947 w 2855655"/>
              <a:gd name="connsiteY13" fmla="*/ 780243 h 1099934"/>
              <a:gd name="connsiteX14" fmla="*/ 69 w 2855655"/>
              <a:gd name="connsiteY14" fmla="*/ 617559 h 1099934"/>
              <a:gd name="connsiteX15" fmla="*/ 39337 w 2855655"/>
              <a:gd name="connsiteY15" fmla="*/ 460484 h 1099934"/>
              <a:gd name="connsiteX16" fmla="*/ 190802 w 2855655"/>
              <a:gd name="connsiteY16" fmla="*/ 303409 h 1099934"/>
              <a:gd name="connsiteX17" fmla="*/ 465683 w 2855655"/>
              <a:gd name="connsiteY17" fmla="*/ 118285 h 1099934"/>
              <a:gd name="connsiteX18" fmla="*/ 791053 w 2855655"/>
              <a:gd name="connsiteY18" fmla="*/ 22918 h 1099934"/>
              <a:gd name="connsiteX19" fmla="*/ 908859 w 2855655"/>
              <a:gd name="connsiteY19" fmla="*/ 11698 h 1099934"/>
              <a:gd name="connsiteX0" fmla="*/ 908859 w 2855655"/>
              <a:gd name="connsiteY0" fmla="*/ 11698 h 1042934"/>
              <a:gd name="connsiteX1" fmla="*/ 1116422 w 2855655"/>
              <a:gd name="connsiteY1" fmla="*/ 479 h 1042934"/>
              <a:gd name="connsiteX2" fmla="*/ 1481060 w 2855655"/>
              <a:gd name="connsiteY2" fmla="*/ 28528 h 1042934"/>
              <a:gd name="connsiteX3" fmla="*/ 2030822 w 2855655"/>
              <a:gd name="connsiteY3" fmla="*/ 163163 h 1042934"/>
              <a:gd name="connsiteX4" fmla="*/ 2423509 w 2855655"/>
              <a:gd name="connsiteY4" fmla="*/ 381946 h 1042934"/>
              <a:gd name="connsiteX5" fmla="*/ 2793757 w 2855655"/>
              <a:gd name="connsiteY5" fmla="*/ 696096 h 1042934"/>
              <a:gd name="connsiteX6" fmla="*/ 2833026 w 2855655"/>
              <a:gd name="connsiteY6" fmla="*/ 858781 h 1042934"/>
              <a:gd name="connsiteX7" fmla="*/ 2561043 w 2855655"/>
              <a:gd name="connsiteY7" fmla="*/ 992545 h 1042934"/>
              <a:gd name="connsiteX8" fmla="*/ 2459390 w 2855655"/>
              <a:gd name="connsiteY8" fmla="*/ 635927 h 1042934"/>
              <a:gd name="connsiteX9" fmla="*/ 1777308 w 2855655"/>
              <a:gd name="connsiteY9" fmla="*/ 352469 h 1042934"/>
              <a:gd name="connsiteX10" fmla="*/ 920193 w 2855655"/>
              <a:gd name="connsiteY10" fmla="*/ 594351 h 1042934"/>
              <a:gd name="connsiteX11" fmla="*/ 892778 w 2855655"/>
              <a:gd name="connsiteY11" fmla="*/ 1022185 h 1042934"/>
              <a:gd name="connsiteX12" fmla="*/ 121899 w 2855655"/>
              <a:gd name="connsiteY12" fmla="*/ 955934 h 1042934"/>
              <a:gd name="connsiteX13" fmla="*/ 44947 w 2855655"/>
              <a:gd name="connsiteY13" fmla="*/ 780243 h 1042934"/>
              <a:gd name="connsiteX14" fmla="*/ 69 w 2855655"/>
              <a:gd name="connsiteY14" fmla="*/ 617559 h 1042934"/>
              <a:gd name="connsiteX15" fmla="*/ 39337 w 2855655"/>
              <a:gd name="connsiteY15" fmla="*/ 460484 h 1042934"/>
              <a:gd name="connsiteX16" fmla="*/ 190802 w 2855655"/>
              <a:gd name="connsiteY16" fmla="*/ 303409 h 1042934"/>
              <a:gd name="connsiteX17" fmla="*/ 465683 w 2855655"/>
              <a:gd name="connsiteY17" fmla="*/ 118285 h 1042934"/>
              <a:gd name="connsiteX18" fmla="*/ 791053 w 2855655"/>
              <a:gd name="connsiteY18" fmla="*/ 22918 h 1042934"/>
              <a:gd name="connsiteX19" fmla="*/ 908859 w 2855655"/>
              <a:gd name="connsiteY19" fmla="*/ 11698 h 1042934"/>
              <a:gd name="connsiteX0" fmla="*/ 908859 w 2855655"/>
              <a:gd name="connsiteY0" fmla="*/ 11698 h 1042934"/>
              <a:gd name="connsiteX1" fmla="*/ 1116422 w 2855655"/>
              <a:gd name="connsiteY1" fmla="*/ 479 h 1042934"/>
              <a:gd name="connsiteX2" fmla="*/ 1481060 w 2855655"/>
              <a:gd name="connsiteY2" fmla="*/ 28528 h 1042934"/>
              <a:gd name="connsiteX3" fmla="*/ 2030822 w 2855655"/>
              <a:gd name="connsiteY3" fmla="*/ 163163 h 1042934"/>
              <a:gd name="connsiteX4" fmla="*/ 2423509 w 2855655"/>
              <a:gd name="connsiteY4" fmla="*/ 381946 h 1042934"/>
              <a:gd name="connsiteX5" fmla="*/ 2793757 w 2855655"/>
              <a:gd name="connsiteY5" fmla="*/ 696096 h 1042934"/>
              <a:gd name="connsiteX6" fmla="*/ 2833026 w 2855655"/>
              <a:gd name="connsiteY6" fmla="*/ 858781 h 1042934"/>
              <a:gd name="connsiteX7" fmla="*/ 2561043 w 2855655"/>
              <a:gd name="connsiteY7" fmla="*/ 992545 h 1042934"/>
              <a:gd name="connsiteX8" fmla="*/ 2459390 w 2855655"/>
              <a:gd name="connsiteY8" fmla="*/ 635927 h 1042934"/>
              <a:gd name="connsiteX9" fmla="*/ 1777308 w 2855655"/>
              <a:gd name="connsiteY9" fmla="*/ 352469 h 1042934"/>
              <a:gd name="connsiteX10" fmla="*/ 920193 w 2855655"/>
              <a:gd name="connsiteY10" fmla="*/ 594351 h 1042934"/>
              <a:gd name="connsiteX11" fmla="*/ 892778 w 2855655"/>
              <a:gd name="connsiteY11" fmla="*/ 1022185 h 1042934"/>
              <a:gd name="connsiteX12" fmla="*/ 121899 w 2855655"/>
              <a:gd name="connsiteY12" fmla="*/ 955934 h 1042934"/>
              <a:gd name="connsiteX13" fmla="*/ 44947 w 2855655"/>
              <a:gd name="connsiteY13" fmla="*/ 780243 h 1042934"/>
              <a:gd name="connsiteX14" fmla="*/ 69 w 2855655"/>
              <a:gd name="connsiteY14" fmla="*/ 617559 h 1042934"/>
              <a:gd name="connsiteX15" fmla="*/ 39337 w 2855655"/>
              <a:gd name="connsiteY15" fmla="*/ 460484 h 1042934"/>
              <a:gd name="connsiteX16" fmla="*/ 190802 w 2855655"/>
              <a:gd name="connsiteY16" fmla="*/ 303409 h 1042934"/>
              <a:gd name="connsiteX17" fmla="*/ 465683 w 2855655"/>
              <a:gd name="connsiteY17" fmla="*/ 118285 h 1042934"/>
              <a:gd name="connsiteX18" fmla="*/ 791053 w 2855655"/>
              <a:gd name="connsiteY18" fmla="*/ 22918 h 1042934"/>
              <a:gd name="connsiteX19" fmla="*/ 908859 w 2855655"/>
              <a:gd name="connsiteY19" fmla="*/ 11698 h 1042934"/>
              <a:gd name="connsiteX0" fmla="*/ 908859 w 2855655"/>
              <a:gd name="connsiteY0" fmla="*/ 11698 h 1182498"/>
              <a:gd name="connsiteX1" fmla="*/ 1116422 w 2855655"/>
              <a:gd name="connsiteY1" fmla="*/ 479 h 1182498"/>
              <a:gd name="connsiteX2" fmla="*/ 1481060 w 2855655"/>
              <a:gd name="connsiteY2" fmla="*/ 28528 h 1182498"/>
              <a:gd name="connsiteX3" fmla="*/ 2030822 w 2855655"/>
              <a:gd name="connsiteY3" fmla="*/ 163163 h 1182498"/>
              <a:gd name="connsiteX4" fmla="*/ 2423509 w 2855655"/>
              <a:gd name="connsiteY4" fmla="*/ 381946 h 1182498"/>
              <a:gd name="connsiteX5" fmla="*/ 2793757 w 2855655"/>
              <a:gd name="connsiteY5" fmla="*/ 696096 h 1182498"/>
              <a:gd name="connsiteX6" fmla="*/ 2833026 w 2855655"/>
              <a:gd name="connsiteY6" fmla="*/ 858781 h 1182498"/>
              <a:gd name="connsiteX7" fmla="*/ 2561043 w 2855655"/>
              <a:gd name="connsiteY7" fmla="*/ 992545 h 1182498"/>
              <a:gd name="connsiteX8" fmla="*/ 2459390 w 2855655"/>
              <a:gd name="connsiteY8" fmla="*/ 635927 h 1182498"/>
              <a:gd name="connsiteX9" fmla="*/ 1513369 w 2855655"/>
              <a:gd name="connsiteY9" fmla="*/ 1182430 h 1182498"/>
              <a:gd name="connsiteX10" fmla="*/ 920193 w 2855655"/>
              <a:gd name="connsiteY10" fmla="*/ 594351 h 1182498"/>
              <a:gd name="connsiteX11" fmla="*/ 892778 w 2855655"/>
              <a:gd name="connsiteY11" fmla="*/ 1022185 h 1182498"/>
              <a:gd name="connsiteX12" fmla="*/ 121899 w 2855655"/>
              <a:gd name="connsiteY12" fmla="*/ 955934 h 1182498"/>
              <a:gd name="connsiteX13" fmla="*/ 44947 w 2855655"/>
              <a:gd name="connsiteY13" fmla="*/ 780243 h 1182498"/>
              <a:gd name="connsiteX14" fmla="*/ 69 w 2855655"/>
              <a:gd name="connsiteY14" fmla="*/ 617559 h 1182498"/>
              <a:gd name="connsiteX15" fmla="*/ 39337 w 2855655"/>
              <a:gd name="connsiteY15" fmla="*/ 460484 h 1182498"/>
              <a:gd name="connsiteX16" fmla="*/ 190802 w 2855655"/>
              <a:gd name="connsiteY16" fmla="*/ 303409 h 1182498"/>
              <a:gd name="connsiteX17" fmla="*/ 465683 w 2855655"/>
              <a:gd name="connsiteY17" fmla="*/ 118285 h 1182498"/>
              <a:gd name="connsiteX18" fmla="*/ 791053 w 2855655"/>
              <a:gd name="connsiteY18" fmla="*/ 22918 h 1182498"/>
              <a:gd name="connsiteX19" fmla="*/ 908859 w 2855655"/>
              <a:gd name="connsiteY19" fmla="*/ 11698 h 1182498"/>
              <a:gd name="connsiteX0" fmla="*/ 908859 w 2855655"/>
              <a:gd name="connsiteY0" fmla="*/ 11698 h 1511844"/>
              <a:gd name="connsiteX1" fmla="*/ 1116422 w 2855655"/>
              <a:gd name="connsiteY1" fmla="*/ 479 h 1511844"/>
              <a:gd name="connsiteX2" fmla="*/ 1481060 w 2855655"/>
              <a:gd name="connsiteY2" fmla="*/ 28528 h 1511844"/>
              <a:gd name="connsiteX3" fmla="*/ 2030822 w 2855655"/>
              <a:gd name="connsiteY3" fmla="*/ 163163 h 1511844"/>
              <a:gd name="connsiteX4" fmla="*/ 2423509 w 2855655"/>
              <a:gd name="connsiteY4" fmla="*/ 381946 h 1511844"/>
              <a:gd name="connsiteX5" fmla="*/ 2793757 w 2855655"/>
              <a:gd name="connsiteY5" fmla="*/ 696096 h 1511844"/>
              <a:gd name="connsiteX6" fmla="*/ 2833026 w 2855655"/>
              <a:gd name="connsiteY6" fmla="*/ 858781 h 1511844"/>
              <a:gd name="connsiteX7" fmla="*/ 2561043 w 2855655"/>
              <a:gd name="connsiteY7" fmla="*/ 992545 h 1511844"/>
              <a:gd name="connsiteX8" fmla="*/ 2459390 w 2855655"/>
              <a:gd name="connsiteY8" fmla="*/ 635927 h 1511844"/>
              <a:gd name="connsiteX9" fmla="*/ 1513369 w 2855655"/>
              <a:gd name="connsiteY9" fmla="*/ 1182430 h 1511844"/>
              <a:gd name="connsiteX10" fmla="*/ 1196954 w 2855655"/>
              <a:gd name="connsiteY10" fmla="*/ 1509509 h 1511844"/>
              <a:gd name="connsiteX11" fmla="*/ 892778 w 2855655"/>
              <a:gd name="connsiteY11" fmla="*/ 1022185 h 1511844"/>
              <a:gd name="connsiteX12" fmla="*/ 121899 w 2855655"/>
              <a:gd name="connsiteY12" fmla="*/ 955934 h 1511844"/>
              <a:gd name="connsiteX13" fmla="*/ 44947 w 2855655"/>
              <a:gd name="connsiteY13" fmla="*/ 780243 h 1511844"/>
              <a:gd name="connsiteX14" fmla="*/ 69 w 2855655"/>
              <a:gd name="connsiteY14" fmla="*/ 617559 h 1511844"/>
              <a:gd name="connsiteX15" fmla="*/ 39337 w 2855655"/>
              <a:gd name="connsiteY15" fmla="*/ 460484 h 1511844"/>
              <a:gd name="connsiteX16" fmla="*/ 190802 w 2855655"/>
              <a:gd name="connsiteY16" fmla="*/ 303409 h 1511844"/>
              <a:gd name="connsiteX17" fmla="*/ 465683 w 2855655"/>
              <a:gd name="connsiteY17" fmla="*/ 118285 h 1511844"/>
              <a:gd name="connsiteX18" fmla="*/ 791053 w 2855655"/>
              <a:gd name="connsiteY18" fmla="*/ 22918 h 1511844"/>
              <a:gd name="connsiteX19" fmla="*/ 908859 w 2855655"/>
              <a:gd name="connsiteY19" fmla="*/ 11698 h 1511844"/>
              <a:gd name="connsiteX0" fmla="*/ 908859 w 2855655"/>
              <a:gd name="connsiteY0" fmla="*/ 11698 h 1520273"/>
              <a:gd name="connsiteX1" fmla="*/ 1116422 w 2855655"/>
              <a:gd name="connsiteY1" fmla="*/ 479 h 1520273"/>
              <a:gd name="connsiteX2" fmla="*/ 1481060 w 2855655"/>
              <a:gd name="connsiteY2" fmla="*/ 28528 h 1520273"/>
              <a:gd name="connsiteX3" fmla="*/ 2030822 w 2855655"/>
              <a:gd name="connsiteY3" fmla="*/ 163163 h 1520273"/>
              <a:gd name="connsiteX4" fmla="*/ 2423509 w 2855655"/>
              <a:gd name="connsiteY4" fmla="*/ 381946 h 1520273"/>
              <a:gd name="connsiteX5" fmla="*/ 2793757 w 2855655"/>
              <a:gd name="connsiteY5" fmla="*/ 696096 h 1520273"/>
              <a:gd name="connsiteX6" fmla="*/ 2833026 w 2855655"/>
              <a:gd name="connsiteY6" fmla="*/ 858781 h 1520273"/>
              <a:gd name="connsiteX7" fmla="*/ 2561043 w 2855655"/>
              <a:gd name="connsiteY7" fmla="*/ 992545 h 1520273"/>
              <a:gd name="connsiteX8" fmla="*/ 2459390 w 2855655"/>
              <a:gd name="connsiteY8" fmla="*/ 635927 h 1520273"/>
              <a:gd name="connsiteX9" fmla="*/ 1731708 w 2855655"/>
              <a:gd name="connsiteY9" fmla="*/ 1300499 h 1520273"/>
              <a:gd name="connsiteX10" fmla="*/ 1196954 w 2855655"/>
              <a:gd name="connsiteY10" fmla="*/ 1509509 h 1520273"/>
              <a:gd name="connsiteX11" fmla="*/ 892778 w 2855655"/>
              <a:gd name="connsiteY11" fmla="*/ 1022185 h 1520273"/>
              <a:gd name="connsiteX12" fmla="*/ 121899 w 2855655"/>
              <a:gd name="connsiteY12" fmla="*/ 955934 h 1520273"/>
              <a:gd name="connsiteX13" fmla="*/ 44947 w 2855655"/>
              <a:gd name="connsiteY13" fmla="*/ 780243 h 1520273"/>
              <a:gd name="connsiteX14" fmla="*/ 69 w 2855655"/>
              <a:gd name="connsiteY14" fmla="*/ 617559 h 1520273"/>
              <a:gd name="connsiteX15" fmla="*/ 39337 w 2855655"/>
              <a:gd name="connsiteY15" fmla="*/ 460484 h 1520273"/>
              <a:gd name="connsiteX16" fmla="*/ 190802 w 2855655"/>
              <a:gd name="connsiteY16" fmla="*/ 303409 h 1520273"/>
              <a:gd name="connsiteX17" fmla="*/ 465683 w 2855655"/>
              <a:gd name="connsiteY17" fmla="*/ 118285 h 1520273"/>
              <a:gd name="connsiteX18" fmla="*/ 791053 w 2855655"/>
              <a:gd name="connsiteY18" fmla="*/ 22918 h 1520273"/>
              <a:gd name="connsiteX19" fmla="*/ 908859 w 2855655"/>
              <a:gd name="connsiteY19" fmla="*/ 11698 h 1520273"/>
              <a:gd name="connsiteX0" fmla="*/ 908859 w 2855655"/>
              <a:gd name="connsiteY0" fmla="*/ 11698 h 1513023"/>
              <a:gd name="connsiteX1" fmla="*/ 1116422 w 2855655"/>
              <a:gd name="connsiteY1" fmla="*/ 479 h 1513023"/>
              <a:gd name="connsiteX2" fmla="*/ 1481060 w 2855655"/>
              <a:gd name="connsiteY2" fmla="*/ 28528 h 1513023"/>
              <a:gd name="connsiteX3" fmla="*/ 2030822 w 2855655"/>
              <a:gd name="connsiteY3" fmla="*/ 163163 h 1513023"/>
              <a:gd name="connsiteX4" fmla="*/ 2423509 w 2855655"/>
              <a:gd name="connsiteY4" fmla="*/ 381946 h 1513023"/>
              <a:gd name="connsiteX5" fmla="*/ 2793757 w 2855655"/>
              <a:gd name="connsiteY5" fmla="*/ 696096 h 1513023"/>
              <a:gd name="connsiteX6" fmla="*/ 2833026 w 2855655"/>
              <a:gd name="connsiteY6" fmla="*/ 858781 h 1513023"/>
              <a:gd name="connsiteX7" fmla="*/ 2561043 w 2855655"/>
              <a:gd name="connsiteY7" fmla="*/ 992545 h 1513023"/>
              <a:gd name="connsiteX8" fmla="*/ 2459390 w 2855655"/>
              <a:gd name="connsiteY8" fmla="*/ 635927 h 1513023"/>
              <a:gd name="connsiteX9" fmla="*/ 1731708 w 2855655"/>
              <a:gd name="connsiteY9" fmla="*/ 1300499 h 1513023"/>
              <a:gd name="connsiteX10" fmla="*/ 1196954 w 2855655"/>
              <a:gd name="connsiteY10" fmla="*/ 1509509 h 1513023"/>
              <a:gd name="connsiteX11" fmla="*/ 621643 w 2855655"/>
              <a:gd name="connsiteY11" fmla="*/ 1395484 h 1513023"/>
              <a:gd name="connsiteX12" fmla="*/ 121899 w 2855655"/>
              <a:gd name="connsiteY12" fmla="*/ 955934 h 1513023"/>
              <a:gd name="connsiteX13" fmla="*/ 44947 w 2855655"/>
              <a:gd name="connsiteY13" fmla="*/ 780243 h 1513023"/>
              <a:gd name="connsiteX14" fmla="*/ 69 w 2855655"/>
              <a:gd name="connsiteY14" fmla="*/ 617559 h 1513023"/>
              <a:gd name="connsiteX15" fmla="*/ 39337 w 2855655"/>
              <a:gd name="connsiteY15" fmla="*/ 460484 h 1513023"/>
              <a:gd name="connsiteX16" fmla="*/ 190802 w 2855655"/>
              <a:gd name="connsiteY16" fmla="*/ 303409 h 1513023"/>
              <a:gd name="connsiteX17" fmla="*/ 465683 w 2855655"/>
              <a:gd name="connsiteY17" fmla="*/ 118285 h 1513023"/>
              <a:gd name="connsiteX18" fmla="*/ 791053 w 2855655"/>
              <a:gd name="connsiteY18" fmla="*/ 22918 h 1513023"/>
              <a:gd name="connsiteX19" fmla="*/ 908859 w 2855655"/>
              <a:gd name="connsiteY19" fmla="*/ 11698 h 1513023"/>
              <a:gd name="connsiteX0" fmla="*/ 908859 w 2855655"/>
              <a:gd name="connsiteY0" fmla="*/ 11698 h 1513023"/>
              <a:gd name="connsiteX1" fmla="*/ 1116422 w 2855655"/>
              <a:gd name="connsiteY1" fmla="*/ 479 h 1513023"/>
              <a:gd name="connsiteX2" fmla="*/ 1481060 w 2855655"/>
              <a:gd name="connsiteY2" fmla="*/ 28528 h 1513023"/>
              <a:gd name="connsiteX3" fmla="*/ 2030822 w 2855655"/>
              <a:gd name="connsiteY3" fmla="*/ 163163 h 1513023"/>
              <a:gd name="connsiteX4" fmla="*/ 2423509 w 2855655"/>
              <a:gd name="connsiteY4" fmla="*/ 381946 h 1513023"/>
              <a:gd name="connsiteX5" fmla="*/ 2793757 w 2855655"/>
              <a:gd name="connsiteY5" fmla="*/ 696096 h 1513023"/>
              <a:gd name="connsiteX6" fmla="*/ 2833026 w 2855655"/>
              <a:gd name="connsiteY6" fmla="*/ 858781 h 1513023"/>
              <a:gd name="connsiteX7" fmla="*/ 2561043 w 2855655"/>
              <a:gd name="connsiteY7" fmla="*/ 992545 h 1513023"/>
              <a:gd name="connsiteX8" fmla="*/ 2238980 w 2855655"/>
              <a:gd name="connsiteY8" fmla="*/ 1084617 h 1513023"/>
              <a:gd name="connsiteX9" fmla="*/ 1731708 w 2855655"/>
              <a:gd name="connsiteY9" fmla="*/ 1300499 h 1513023"/>
              <a:gd name="connsiteX10" fmla="*/ 1196954 w 2855655"/>
              <a:gd name="connsiteY10" fmla="*/ 1509509 h 1513023"/>
              <a:gd name="connsiteX11" fmla="*/ 621643 w 2855655"/>
              <a:gd name="connsiteY11" fmla="*/ 1395484 h 1513023"/>
              <a:gd name="connsiteX12" fmla="*/ 121899 w 2855655"/>
              <a:gd name="connsiteY12" fmla="*/ 955934 h 1513023"/>
              <a:gd name="connsiteX13" fmla="*/ 44947 w 2855655"/>
              <a:gd name="connsiteY13" fmla="*/ 780243 h 1513023"/>
              <a:gd name="connsiteX14" fmla="*/ 69 w 2855655"/>
              <a:gd name="connsiteY14" fmla="*/ 617559 h 1513023"/>
              <a:gd name="connsiteX15" fmla="*/ 39337 w 2855655"/>
              <a:gd name="connsiteY15" fmla="*/ 460484 h 1513023"/>
              <a:gd name="connsiteX16" fmla="*/ 190802 w 2855655"/>
              <a:gd name="connsiteY16" fmla="*/ 303409 h 1513023"/>
              <a:gd name="connsiteX17" fmla="*/ 465683 w 2855655"/>
              <a:gd name="connsiteY17" fmla="*/ 118285 h 1513023"/>
              <a:gd name="connsiteX18" fmla="*/ 791053 w 2855655"/>
              <a:gd name="connsiteY18" fmla="*/ 22918 h 1513023"/>
              <a:gd name="connsiteX19" fmla="*/ 908859 w 2855655"/>
              <a:gd name="connsiteY19" fmla="*/ 11698 h 1513023"/>
              <a:gd name="connsiteX0" fmla="*/ 908859 w 2793973"/>
              <a:gd name="connsiteY0" fmla="*/ 11698 h 1513023"/>
              <a:gd name="connsiteX1" fmla="*/ 1116422 w 2793973"/>
              <a:gd name="connsiteY1" fmla="*/ 479 h 1513023"/>
              <a:gd name="connsiteX2" fmla="*/ 1481060 w 2793973"/>
              <a:gd name="connsiteY2" fmla="*/ 28528 h 1513023"/>
              <a:gd name="connsiteX3" fmla="*/ 2030822 w 2793973"/>
              <a:gd name="connsiteY3" fmla="*/ 163163 h 1513023"/>
              <a:gd name="connsiteX4" fmla="*/ 2423509 w 2793973"/>
              <a:gd name="connsiteY4" fmla="*/ 381946 h 1513023"/>
              <a:gd name="connsiteX5" fmla="*/ 2793757 w 2793973"/>
              <a:gd name="connsiteY5" fmla="*/ 696096 h 1513023"/>
              <a:gd name="connsiteX6" fmla="*/ 2478485 w 2793973"/>
              <a:gd name="connsiteY6" fmla="*/ 596071 h 1513023"/>
              <a:gd name="connsiteX7" fmla="*/ 2561043 w 2793973"/>
              <a:gd name="connsiteY7" fmla="*/ 992545 h 1513023"/>
              <a:gd name="connsiteX8" fmla="*/ 2238980 w 2793973"/>
              <a:gd name="connsiteY8" fmla="*/ 1084617 h 1513023"/>
              <a:gd name="connsiteX9" fmla="*/ 1731708 w 2793973"/>
              <a:gd name="connsiteY9" fmla="*/ 1300499 h 1513023"/>
              <a:gd name="connsiteX10" fmla="*/ 1196954 w 2793973"/>
              <a:gd name="connsiteY10" fmla="*/ 1509509 h 1513023"/>
              <a:gd name="connsiteX11" fmla="*/ 621643 w 2793973"/>
              <a:gd name="connsiteY11" fmla="*/ 1395484 h 1513023"/>
              <a:gd name="connsiteX12" fmla="*/ 121899 w 2793973"/>
              <a:gd name="connsiteY12" fmla="*/ 955934 h 1513023"/>
              <a:gd name="connsiteX13" fmla="*/ 44947 w 2793973"/>
              <a:gd name="connsiteY13" fmla="*/ 780243 h 1513023"/>
              <a:gd name="connsiteX14" fmla="*/ 69 w 2793973"/>
              <a:gd name="connsiteY14" fmla="*/ 617559 h 1513023"/>
              <a:gd name="connsiteX15" fmla="*/ 39337 w 2793973"/>
              <a:gd name="connsiteY15" fmla="*/ 460484 h 1513023"/>
              <a:gd name="connsiteX16" fmla="*/ 190802 w 2793973"/>
              <a:gd name="connsiteY16" fmla="*/ 303409 h 1513023"/>
              <a:gd name="connsiteX17" fmla="*/ 465683 w 2793973"/>
              <a:gd name="connsiteY17" fmla="*/ 118285 h 1513023"/>
              <a:gd name="connsiteX18" fmla="*/ 791053 w 2793973"/>
              <a:gd name="connsiteY18" fmla="*/ 22918 h 1513023"/>
              <a:gd name="connsiteX19" fmla="*/ 908859 w 2793973"/>
              <a:gd name="connsiteY19" fmla="*/ 11698 h 1513023"/>
              <a:gd name="connsiteX0" fmla="*/ 908859 w 2794014"/>
              <a:gd name="connsiteY0" fmla="*/ 11698 h 1513023"/>
              <a:gd name="connsiteX1" fmla="*/ 1116422 w 2794014"/>
              <a:gd name="connsiteY1" fmla="*/ 479 h 1513023"/>
              <a:gd name="connsiteX2" fmla="*/ 1481060 w 2794014"/>
              <a:gd name="connsiteY2" fmla="*/ 28528 h 1513023"/>
              <a:gd name="connsiteX3" fmla="*/ 2030822 w 2794014"/>
              <a:gd name="connsiteY3" fmla="*/ 163163 h 1513023"/>
              <a:gd name="connsiteX4" fmla="*/ 2423509 w 2794014"/>
              <a:gd name="connsiteY4" fmla="*/ 381946 h 1513023"/>
              <a:gd name="connsiteX5" fmla="*/ 2793757 w 2794014"/>
              <a:gd name="connsiteY5" fmla="*/ 696096 h 1513023"/>
              <a:gd name="connsiteX6" fmla="*/ 2478485 w 2794014"/>
              <a:gd name="connsiteY6" fmla="*/ 596071 h 1513023"/>
              <a:gd name="connsiteX7" fmla="*/ 2279620 w 2794014"/>
              <a:gd name="connsiteY7" fmla="*/ 945879 h 1513023"/>
              <a:gd name="connsiteX8" fmla="*/ 2238980 w 2794014"/>
              <a:gd name="connsiteY8" fmla="*/ 1084617 h 1513023"/>
              <a:gd name="connsiteX9" fmla="*/ 1731708 w 2794014"/>
              <a:gd name="connsiteY9" fmla="*/ 1300499 h 1513023"/>
              <a:gd name="connsiteX10" fmla="*/ 1196954 w 2794014"/>
              <a:gd name="connsiteY10" fmla="*/ 1509509 h 1513023"/>
              <a:gd name="connsiteX11" fmla="*/ 621643 w 2794014"/>
              <a:gd name="connsiteY11" fmla="*/ 1395484 h 1513023"/>
              <a:gd name="connsiteX12" fmla="*/ 121899 w 2794014"/>
              <a:gd name="connsiteY12" fmla="*/ 955934 h 1513023"/>
              <a:gd name="connsiteX13" fmla="*/ 44947 w 2794014"/>
              <a:gd name="connsiteY13" fmla="*/ 780243 h 1513023"/>
              <a:gd name="connsiteX14" fmla="*/ 69 w 2794014"/>
              <a:gd name="connsiteY14" fmla="*/ 617559 h 1513023"/>
              <a:gd name="connsiteX15" fmla="*/ 39337 w 2794014"/>
              <a:gd name="connsiteY15" fmla="*/ 460484 h 1513023"/>
              <a:gd name="connsiteX16" fmla="*/ 190802 w 2794014"/>
              <a:gd name="connsiteY16" fmla="*/ 303409 h 1513023"/>
              <a:gd name="connsiteX17" fmla="*/ 465683 w 2794014"/>
              <a:gd name="connsiteY17" fmla="*/ 118285 h 1513023"/>
              <a:gd name="connsiteX18" fmla="*/ 791053 w 2794014"/>
              <a:gd name="connsiteY18" fmla="*/ 22918 h 1513023"/>
              <a:gd name="connsiteX19" fmla="*/ 908859 w 2794014"/>
              <a:gd name="connsiteY19" fmla="*/ 11698 h 1513023"/>
              <a:gd name="connsiteX0" fmla="*/ 908859 w 2607529"/>
              <a:gd name="connsiteY0" fmla="*/ 11698 h 1513023"/>
              <a:gd name="connsiteX1" fmla="*/ 1116422 w 2607529"/>
              <a:gd name="connsiteY1" fmla="*/ 479 h 1513023"/>
              <a:gd name="connsiteX2" fmla="*/ 1481060 w 2607529"/>
              <a:gd name="connsiteY2" fmla="*/ 28528 h 1513023"/>
              <a:gd name="connsiteX3" fmla="*/ 2030822 w 2607529"/>
              <a:gd name="connsiteY3" fmla="*/ 163163 h 1513023"/>
              <a:gd name="connsiteX4" fmla="*/ 2423509 w 2607529"/>
              <a:gd name="connsiteY4" fmla="*/ 381946 h 1513023"/>
              <a:gd name="connsiteX5" fmla="*/ 2606829 w 2607529"/>
              <a:gd name="connsiteY5" fmla="*/ 476063 h 1513023"/>
              <a:gd name="connsiteX6" fmla="*/ 2478485 w 2607529"/>
              <a:gd name="connsiteY6" fmla="*/ 596071 h 1513023"/>
              <a:gd name="connsiteX7" fmla="*/ 2279620 w 2607529"/>
              <a:gd name="connsiteY7" fmla="*/ 945879 h 1513023"/>
              <a:gd name="connsiteX8" fmla="*/ 2238980 w 2607529"/>
              <a:gd name="connsiteY8" fmla="*/ 1084617 h 1513023"/>
              <a:gd name="connsiteX9" fmla="*/ 1731708 w 2607529"/>
              <a:gd name="connsiteY9" fmla="*/ 1300499 h 1513023"/>
              <a:gd name="connsiteX10" fmla="*/ 1196954 w 2607529"/>
              <a:gd name="connsiteY10" fmla="*/ 1509509 h 1513023"/>
              <a:gd name="connsiteX11" fmla="*/ 621643 w 2607529"/>
              <a:gd name="connsiteY11" fmla="*/ 1395484 h 1513023"/>
              <a:gd name="connsiteX12" fmla="*/ 121899 w 2607529"/>
              <a:gd name="connsiteY12" fmla="*/ 955934 h 1513023"/>
              <a:gd name="connsiteX13" fmla="*/ 44947 w 2607529"/>
              <a:gd name="connsiteY13" fmla="*/ 780243 h 1513023"/>
              <a:gd name="connsiteX14" fmla="*/ 69 w 2607529"/>
              <a:gd name="connsiteY14" fmla="*/ 617559 h 1513023"/>
              <a:gd name="connsiteX15" fmla="*/ 39337 w 2607529"/>
              <a:gd name="connsiteY15" fmla="*/ 460484 h 1513023"/>
              <a:gd name="connsiteX16" fmla="*/ 190802 w 2607529"/>
              <a:gd name="connsiteY16" fmla="*/ 303409 h 1513023"/>
              <a:gd name="connsiteX17" fmla="*/ 465683 w 2607529"/>
              <a:gd name="connsiteY17" fmla="*/ 118285 h 1513023"/>
              <a:gd name="connsiteX18" fmla="*/ 791053 w 2607529"/>
              <a:gd name="connsiteY18" fmla="*/ 22918 h 1513023"/>
              <a:gd name="connsiteX19" fmla="*/ 908859 w 2607529"/>
              <a:gd name="connsiteY19" fmla="*/ 11698 h 1513023"/>
              <a:gd name="connsiteX0" fmla="*/ 908859 w 2530192"/>
              <a:gd name="connsiteY0" fmla="*/ 11698 h 1513023"/>
              <a:gd name="connsiteX1" fmla="*/ 1116422 w 2530192"/>
              <a:gd name="connsiteY1" fmla="*/ 479 h 1513023"/>
              <a:gd name="connsiteX2" fmla="*/ 1481060 w 2530192"/>
              <a:gd name="connsiteY2" fmla="*/ 28528 h 1513023"/>
              <a:gd name="connsiteX3" fmla="*/ 2030822 w 2530192"/>
              <a:gd name="connsiteY3" fmla="*/ 163163 h 1513023"/>
              <a:gd name="connsiteX4" fmla="*/ 2423509 w 2530192"/>
              <a:gd name="connsiteY4" fmla="*/ 381946 h 1513023"/>
              <a:gd name="connsiteX5" fmla="*/ 2527785 w 2530192"/>
              <a:gd name="connsiteY5" fmla="*/ 465934 h 1513023"/>
              <a:gd name="connsiteX6" fmla="*/ 2478485 w 2530192"/>
              <a:gd name="connsiteY6" fmla="*/ 596071 h 1513023"/>
              <a:gd name="connsiteX7" fmla="*/ 2279620 w 2530192"/>
              <a:gd name="connsiteY7" fmla="*/ 945879 h 1513023"/>
              <a:gd name="connsiteX8" fmla="*/ 2238980 w 2530192"/>
              <a:gd name="connsiteY8" fmla="*/ 1084617 h 1513023"/>
              <a:gd name="connsiteX9" fmla="*/ 1731708 w 2530192"/>
              <a:gd name="connsiteY9" fmla="*/ 1300499 h 1513023"/>
              <a:gd name="connsiteX10" fmla="*/ 1196954 w 2530192"/>
              <a:gd name="connsiteY10" fmla="*/ 1509509 h 1513023"/>
              <a:gd name="connsiteX11" fmla="*/ 621643 w 2530192"/>
              <a:gd name="connsiteY11" fmla="*/ 1395484 h 1513023"/>
              <a:gd name="connsiteX12" fmla="*/ 121899 w 2530192"/>
              <a:gd name="connsiteY12" fmla="*/ 955934 h 1513023"/>
              <a:gd name="connsiteX13" fmla="*/ 44947 w 2530192"/>
              <a:gd name="connsiteY13" fmla="*/ 780243 h 1513023"/>
              <a:gd name="connsiteX14" fmla="*/ 69 w 2530192"/>
              <a:gd name="connsiteY14" fmla="*/ 617559 h 1513023"/>
              <a:gd name="connsiteX15" fmla="*/ 39337 w 2530192"/>
              <a:gd name="connsiteY15" fmla="*/ 460484 h 1513023"/>
              <a:gd name="connsiteX16" fmla="*/ 190802 w 2530192"/>
              <a:gd name="connsiteY16" fmla="*/ 303409 h 1513023"/>
              <a:gd name="connsiteX17" fmla="*/ 465683 w 2530192"/>
              <a:gd name="connsiteY17" fmla="*/ 118285 h 1513023"/>
              <a:gd name="connsiteX18" fmla="*/ 791053 w 2530192"/>
              <a:gd name="connsiteY18" fmla="*/ 22918 h 1513023"/>
              <a:gd name="connsiteX19" fmla="*/ 908859 w 2530192"/>
              <a:gd name="connsiteY19" fmla="*/ 11698 h 1513023"/>
              <a:gd name="connsiteX0" fmla="*/ 908859 w 2530192"/>
              <a:gd name="connsiteY0" fmla="*/ 11698 h 1517424"/>
              <a:gd name="connsiteX1" fmla="*/ 1116422 w 2530192"/>
              <a:gd name="connsiteY1" fmla="*/ 479 h 1517424"/>
              <a:gd name="connsiteX2" fmla="*/ 1481060 w 2530192"/>
              <a:gd name="connsiteY2" fmla="*/ 28528 h 1517424"/>
              <a:gd name="connsiteX3" fmla="*/ 2030822 w 2530192"/>
              <a:gd name="connsiteY3" fmla="*/ 163163 h 1517424"/>
              <a:gd name="connsiteX4" fmla="*/ 2423509 w 2530192"/>
              <a:gd name="connsiteY4" fmla="*/ 381946 h 1517424"/>
              <a:gd name="connsiteX5" fmla="*/ 2527785 w 2530192"/>
              <a:gd name="connsiteY5" fmla="*/ 465934 h 1517424"/>
              <a:gd name="connsiteX6" fmla="*/ 2478485 w 2530192"/>
              <a:gd name="connsiteY6" fmla="*/ 596071 h 1517424"/>
              <a:gd name="connsiteX7" fmla="*/ 2279620 w 2530192"/>
              <a:gd name="connsiteY7" fmla="*/ 945879 h 1517424"/>
              <a:gd name="connsiteX8" fmla="*/ 2238980 w 2530192"/>
              <a:gd name="connsiteY8" fmla="*/ 1084617 h 1517424"/>
              <a:gd name="connsiteX9" fmla="*/ 1656221 w 2530192"/>
              <a:gd name="connsiteY9" fmla="*/ 1225294 h 1517424"/>
              <a:gd name="connsiteX10" fmla="*/ 1196954 w 2530192"/>
              <a:gd name="connsiteY10" fmla="*/ 1509509 h 1517424"/>
              <a:gd name="connsiteX11" fmla="*/ 621643 w 2530192"/>
              <a:gd name="connsiteY11" fmla="*/ 1395484 h 1517424"/>
              <a:gd name="connsiteX12" fmla="*/ 121899 w 2530192"/>
              <a:gd name="connsiteY12" fmla="*/ 955934 h 1517424"/>
              <a:gd name="connsiteX13" fmla="*/ 44947 w 2530192"/>
              <a:gd name="connsiteY13" fmla="*/ 780243 h 1517424"/>
              <a:gd name="connsiteX14" fmla="*/ 69 w 2530192"/>
              <a:gd name="connsiteY14" fmla="*/ 617559 h 1517424"/>
              <a:gd name="connsiteX15" fmla="*/ 39337 w 2530192"/>
              <a:gd name="connsiteY15" fmla="*/ 460484 h 1517424"/>
              <a:gd name="connsiteX16" fmla="*/ 190802 w 2530192"/>
              <a:gd name="connsiteY16" fmla="*/ 303409 h 1517424"/>
              <a:gd name="connsiteX17" fmla="*/ 465683 w 2530192"/>
              <a:gd name="connsiteY17" fmla="*/ 118285 h 1517424"/>
              <a:gd name="connsiteX18" fmla="*/ 791053 w 2530192"/>
              <a:gd name="connsiteY18" fmla="*/ 22918 h 1517424"/>
              <a:gd name="connsiteX19" fmla="*/ 908859 w 2530192"/>
              <a:gd name="connsiteY19" fmla="*/ 11698 h 151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30192" h="1517424">
                <a:moveTo>
                  <a:pt x="908859" y="11698"/>
                </a:moveTo>
                <a:cubicBezTo>
                  <a:pt x="963087" y="7958"/>
                  <a:pt x="1021055" y="-2326"/>
                  <a:pt x="1116422" y="479"/>
                </a:cubicBezTo>
                <a:cubicBezTo>
                  <a:pt x="1211789" y="3284"/>
                  <a:pt x="1328660" y="1414"/>
                  <a:pt x="1481060" y="28528"/>
                </a:cubicBezTo>
                <a:cubicBezTo>
                  <a:pt x="1633460" y="55642"/>
                  <a:pt x="1873747" y="104260"/>
                  <a:pt x="2030822" y="163163"/>
                </a:cubicBezTo>
                <a:cubicBezTo>
                  <a:pt x="2187897" y="222066"/>
                  <a:pt x="2340682" y="331484"/>
                  <a:pt x="2423509" y="381946"/>
                </a:cubicBezTo>
                <a:cubicBezTo>
                  <a:pt x="2506336" y="432408"/>
                  <a:pt x="2518622" y="430247"/>
                  <a:pt x="2527785" y="465934"/>
                </a:cubicBezTo>
                <a:cubicBezTo>
                  <a:pt x="2536948" y="501622"/>
                  <a:pt x="2519846" y="516080"/>
                  <a:pt x="2478485" y="596071"/>
                </a:cubicBezTo>
                <a:cubicBezTo>
                  <a:pt x="2437124" y="676062"/>
                  <a:pt x="2319537" y="864455"/>
                  <a:pt x="2279620" y="945879"/>
                </a:cubicBezTo>
                <a:cubicBezTo>
                  <a:pt x="2239703" y="1027303"/>
                  <a:pt x="2342880" y="1038048"/>
                  <a:pt x="2238980" y="1084617"/>
                </a:cubicBezTo>
                <a:cubicBezTo>
                  <a:pt x="2135080" y="1131186"/>
                  <a:pt x="1829892" y="1154479"/>
                  <a:pt x="1656221" y="1225294"/>
                </a:cubicBezTo>
                <a:cubicBezTo>
                  <a:pt x="1482550" y="1296109"/>
                  <a:pt x="1369384" y="1481144"/>
                  <a:pt x="1196954" y="1509509"/>
                </a:cubicBezTo>
                <a:cubicBezTo>
                  <a:pt x="1024524" y="1537874"/>
                  <a:pt x="800819" y="1487746"/>
                  <a:pt x="621643" y="1395484"/>
                </a:cubicBezTo>
                <a:cubicBezTo>
                  <a:pt x="442467" y="1303222"/>
                  <a:pt x="218015" y="1058474"/>
                  <a:pt x="121899" y="955934"/>
                </a:cubicBezTo>
                <a:cubicBezTo>
                  <a:pt x="25783" y="853394"/>
                  <a:pt x="65252" y="836639"/>
                  <a:pt x="44947" y="780243"/>
                </a:cubicBezTo>
                <a:cubicBezTo>
                  <a:pt x="24642" y="723847"/>
                  <a:pt x="1004" y="670852"/>
                  <a:pt x="69" y="617559"/>
                </a:cubicBezTo>
                <a:cubicBezTo>
                  <a:pt x="-866" y="564266"/>
                  <a:pt x="7548" y="512842"/>
                  <a:pt x="39337" y="460484"/>
                </a:cubicBezTo>
                <a:cubicBezTo>
                  <a:pt x="71126" y="408126"/>
                  <a:pt x="119744" y="360442"/>
                  <a:pt x="190802" y="303409"/>
                </a:cubicBezTo>
                <a:cubicBezTo>
                  <a:pt x="261860" y="246376"/>
                  <a:pt x="365641" y="165033"/>
                  <a:pt x="465683" y="118285"/>
                </a:cubicBezTo>
                <a:cubicBezTo>
                  <a:pt x="565725" y="71537"/>
                  <a:pt x="717190" y="39747"/>
                  <a:pt x="791053" y="22918"/>
                </a:cubicBezTo>
                <a:cubicBezTo>
                  <a:pt x="864916" y="6089"/>
                  <a:pt x="854631" y="15438"/>
                  <a:pt x="908859" y="11698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  <a:extLst/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 rot="19819548">
            <a:off x="1523458" y="2802754"/>
            <a:ext cx="1252540" cy="605744"/>
          </a:xfrm>
          <a:custGeom>
            <a:avLst/>
            <a:gdLst>
              <a:gd name="T0" fmla="*/ 909417 w 2865681"/>
              <a:gd name="T1" fmla="*/ 14012 h 1073345"/>
              <a:gd name="T2" fmla="*/ 1116909 w 2865681"/>
              <a:gd name="T3" fmla="*/ 2801 h 1073345"/>
              <a:gd name="T4" fmla="*/ 1481423 w 2865681"/>
              <a:gd name="T5" fmla="*/ 30830 h 1073345"/>
              <a:gd name="T6" fmla="*/ 2030997 w 2865681"/>
              <a:gd name="T7" fmla="*/ 165369 h 1073345"/>
              <a:gd name="T8" fmla="*/ 2423551 w 2865681"/>
              <a:gd name="T9" fmla="*/ 383992 h 1073345"/>
              <a:gd name="T10" fmla="*/ 2793671 w 2865681"/>
              <a:gd name="T11" fmla="*/ 697914 h 1073345"/>
              <a:gd name="T12" fmla="*/ 2832929 w 2865681"/>
              <a:gd name="T13" fmla="*/ 860483 h 1073345"/>
              <a:gd name="T14" fmla="*/ 2603001 w 2865681"/>
              <a:gd name="T15" fmla="*/ 1023047 h 1073345"/>
              <a:gd name="T16" fmla="*/ 2389901 w 2865681"/>
              <a:gd name="T17" fmla="*/ 1062288 h 1073345"/>
              <a:gd name="T18" fmla="*/ 1980525 w 2865681"/>
              <a:gd name="T19" fmla="*/ 1062288 h 1073345"/>
              <a:gd name="T20" fmla="*/ 1369263 w 2865681"/>
              <a:gd name="T21" fmla="*/ 1000624 h 1073345"/>
              <a:gd name="T22" fmla="*/ 836513 w 2865681"/>
              <a:gd name="T23" fmla="*/ 961383 h 1073345"/>
              <a:gd name="T24" fmla="*/ 191604 w 2865681"/>
              <a:gd name="T25" fmla="*/ 882905 h 1073345"/>
              <a:gd name="T26" fmla="*/ 45797 w 2865681"/>
              <a:gd name="T27" fmla="*/ 782001 h 1073345"/>
              <a:gd name="T28" fmla="*/ 935 w 2865681"/>
              <a:gd name="T29" fmla="*/ 619433 h 1073345"/>
              <a:gd name="T30" fmla="*/ 40191 w 2865681"/>
              <a:gd name="T31" fmla="*/ 462474 h 1073345"/>
              <a:gd name="T32" fmla="*/ 191604 w 2865681"/>
              <a:gd name="T33" fmla="*/ 305511 h 1073345"/>
              <a:gd name="T34" fmla="*/ 466389 w 2865681"/>
              <a:gd name="T35" fmla="*/ 120523 h 1073345"/>
              <a:gd name="T36" fmla="*/ 791651 w 2865681"/>
              <a:gd name="T37" fmla="*/ 25224 h 1073345"/>
              <a:gd name="T38" fmla="*/ 909417 w 2865681"/>
              <a:gd name="T39" fmla="*/ 14012 h 107334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connsiteX0" fmla="*/ 908858 w 2851834"/>
              <a:gd name="connsiteY0" fmla="*/ 11699 h 1075390"/>
              <a:gd name="connsiteX1" fmla="*/ 1116421 w 2851834"/>
              <a:gd name="connsiteY1" fmla="*/ 480 h 1075390"/>
              <a:gd name="connsiteX2" fmla="*/ 1481059 w 2851834"/>
              <a:gd name="connsiteY2" fmla="*/ 28529 h 1075390"/>
              <a:gd name="connsiteX3" fmla="*/ 2030821 w 2851834"/>
              <a:gd name="connsiteY3" fmla="*/ 163164 h 1075390"/>
              <a:gd name="connsiteX4" fmla="*/ 2423508 w 2851834"/>
              <a:gd name="connsiteY4" fmla="*/ 381947 h 1075390"/>
              <a:gd name="connsiteX5" fmla="*/ 2793756 w 2851834"/>
              <a:gd name="connsiteY5" fmla="*/ 696097 h 1075390"/>
              <a:gd name="connsiteX6" fmla="*/ 2833025 w 2851834"/>
              <a:gd name="connsiteY6" fmla="*/ 858782 h 1075390"/>
              <a:gd name="connsiteX7" fmla="*/ 2613644 w 2851834"/>
              <a:gd name="connsiteY7" fmla="*/ 898324 h 1075390"/>
              <a:gd name="connsiteX8" fmla="*/ 2389849 w 2851834"/>
              <a:gd name="connsiteY8" fmla="*/ 1060735 h 1075390"/>
              <a:gd name="connsiteX9" fmla="*/ 1980333 w 2851834"/>
              <a:gd name="connsiteY9" fmla="*/ 1060735 h 1075390"/>
              <a:gd name="connsiteX10" fmla="*/ 1368863 w 2851834"/>
              <a:gd name="connsiteY10" fmla="*/ 999027 h 1075390"/>
              <a:gd name="connsiteX11" fmla="*/ 835930 w 2851834"/>
              <a:gd name="connsiteY11" fmla="*/ 959758 h 1075390"/>
              <a:gd name="connsiteX12" fmla="*/ 190801 w 2851834"/>
              <a:gd name="connsiteY12" fmla="*/ 881221 h 1075390"/>
              <a:gd name="connsiteX13" fmla="*/ 44946 w 2851834"/>
              <a:gd name="connsiteY13" fmla="*/ 780244 h 1075390"/>
              <a:gd name="connsiteX14" fmla="*/ 68 w 2851834"/>
              <a:gd name="connsiteY14" fmla="*/ 617560 h 1075390"/>
              <a:gd name="connsiteX15" fmla="*/ 39336 w 2851834"/>
              <a:gd name="connsiteY15" fmla="*/ 460485 h 1075390"/>
              <a:gd name="connsiteX16" fmla="*/ 190801 w 2851834"/>
              <a:gd name="connsiteY16" fmla="*/ 303410 h 1075390"/>
              <a:gd name="connsiteX17" fmla="*/ 465682 w 2851834"/>
              <a:gd name="connsiteY17" fmla="*/ 118286 h 1075390"/>
              <a:gd name="connsiteX18" fmla="*/ 791052 w 2851834"/>
              <a:gd name="connsiteY18" fmla="*/ 22919 h 1075390"/>
              <a:gd name="connsiteX19" fmla="*/ 908858 w 2851834"/>
              <a:gd name="connsiteY19" fmla="*/ 11699 h 1075390"/>
              <a:gd name="connsiteX0" fmla="*/ 908858 w 2851834"/>
              <a:gd name="connsiteY0" fmla="*/ 11699 h 1062721"/>
              <a:gd name="connsiteX1" fmla="*/ 1116421 w 2851834"/>
              <a:gd name="connsiteY1" fmla="*/ 480 h 1062721"/>
              <a:gd name="connsiteX2" fmla="*/ 1481059 w 2851834"/>
              <a:gd name="connsiteY2" fmla="*/ 28529 h 1062721"/>
              <a:gd name="connsiteX3" fmla="*/ 2030821 w 2851834"/>
              <a:gd name="connsiteY3" fmla="*/ 163164 h 1062721"/>
              <a:gd name="connsiteX4" fmla="*/ 2423508 w 2851834"/>
              <a:gd name="connsiteY4" fmla="*/ 381947 h 1062721"/>
              <a:gd name="connsiteX5" fmla="*/ 2793756 w 2851834"/>
              <a:gd name="connsiteY5" fmla="*/ 696097 h 1062721"/>
              <a:gd name="connsiteX6" fmla="*/ 2833025 w 2851834"/>
              <a:gd name="connsiteY6" fmla="*/ 858782 h 1062721"/>
              <a:gd name="connsiteX7" fmla="*/ 2613644 w 2851834"/>
              <a:gd name="connsiteY7" fmla="*/ 898324 h 1062721"/>
              <a:gd name="connsiteX8" fmla="*/ 2313745 w 2851834"/>
              <a:gd name="connsiteY8" fmla="*/ 1033431 h 1062721"/>
              <a:gd name="connsiteX9" fmla="*/ 1980333 w 2851834"/>
              <a:gd name="connsiteY9" fmla="*/ 1060735 h 1062721"/>
              <a:gd name="connsiteX10" fmla="*/ 1368863 w 2851834"/>
              <a:gd name="connsiteY10" fmla="*/ 999027 h 1062721"/>
              <a:gd name="connsiteX11" fmla="*/ 835930 w 2851834"/>
              <a:gd name="connsiteY11" fmla="*/ 959758 h 1062721"/>
              <a:gd name="connsiteX12" fmla="*/ 190801 w 2851834"/>
              <a:gd name="connsiteY12" fmla="*/ 881221 h 1062721"/>
              <a:gd name="connsiteX13" fmla="*/ 44946 w 2851834"/>
              <a:gd name="connsiteY13" fmla="*/ 780244 h 1062721"/>
              <a:gd name="connsiteX14" fmla="*/ 68 w 2851834"/>
              <a:gd name="connsiteY14" fmla="*/ 617560 h 1062721"/>
              <a:gd name="connsiteX15" fmla="*/ 39336 w 2851834"/>
              <a:gd name="connsiteY15" fmla="*/ 460485 h 1062721"/>
              <a:gd name="connsiteX16" fmla="*/ 190801 w 2851834"/>
              <a:gd name="connsiteY16" fmla="*/ 303410 h 1062721"/>
              <a:gd name="connsiteX17" fmla="*/ 465682 w 2851834"/>
              <a:gd name="connsiteY17" fmla="*/ 118286 h 1062721"/>
              <a:gd name="connsiteX18" fmla="*/ 791052 w 2851834"/>
              <a:gd name="connsiteY18" fmla="*/ 22919 h 1062721"/>
              <a:gd name="connsiteX19" fmla="*/ 908858 w 2851834"/>
              <a:gd name="connsiteY19" fmla="*/ 11699 h 1062721"/>
              <a:gd name="connsiteX0" fmla="*/ 908858 w 2809332"/>
              <a:gd name="connsiteY0" fmla="*/ 11699 h 1062721"/>
              <a:gd name="connsiteX1" fmla="*/ 1116421 w 2809332"/>
              <a:gd name="connsiteY1" fmla="*/ 480 h 1062721"/>
              <a:gd name="connsiteX2" fmla="*/ 1481059 w 2809332"/>
              <a:gd name="connsiteY2" fmla="*/ 28529 h 1062721"/>
              <a:gd name="connsiteX3" fmla="*/ 2030821 w 2809332"/>
              <a:gd name="connsiteY3" fmla="*/ 163164 h 1062721"/>
              <a:gd name="connsiteX4" fmla="*/ 2423508 w 2809332"/>
              <a:gd name="connsiteY4" fmla="*/ 381947 h 1062721"/>
              <a:gd name="connsiteX5" fmla="*/ 2793756 w 2809332"/>
              <a:gd name="connsiteY5" fmla="*/ 696097 h 1062721"/>
              <a:gd name="connsiteX6" fmla="*/ 2727722 w 2809332"/>
              <a:gd name="connsiteY6" fmla="*/ 715207 h 1062721"/>
              <a:gd name="connsiteX7" fmla="*/ 2613644 w 2809332"/>
              <a:gd name="connsiteY7" fmla="*/ 898324 h 1062721"/>
              <a:gd name="connsiteX8" fmla="*/ 2313745 w 2809332"/>
              <a:gd name="connsiteY8" fmla="*/ 1033431 h 1062721"/>
              <a:gd name="connsiteX9" fmla="*/ 1980333 w 2809332"/>
              <a:gd name="connsiteY9" fmla="*/ 1060735 h 1062721"/>
              <a:gd name="connsiteX10" fmla="*/ 1368863 w 2809332"/>
              <a:gd name="connsiteY10" fmla="*/ 999027 h 1062721"/>
              <a:gd name="connsiteX11" fmla="*/ 835930 w 2809332"/>
              <a:gd name="connsiteY11" fmla="*/ 959758 h 1062721"/>
              <a:gd name="connsiteX12" fmla="*/ 190801 w 2809332"/>
              <a:gd name="connsiteY12" fmla="*/ 881221 h 1062721"/>
              <a:gd name="connsiteX13" fmla="*/ 44946 w 2809332"/>
              <a:gd name="connsiteY13" fmla="*/ 780244 h 1062721"/>
              <a:gd name="connsiteX14" fmla="*/ 68 w 2809332"/>
              <a:gd name="connsiteY14" fmla="*/ 617560 h 1062721"/>
              <a:gd name="connsiteX15" fmla="*/ 39336 w 2809332"/>
              <a:gd name="connsiteY15" fmla="*/ 460485 h 1062721"/>
              <a:gd name="connsiteX16" fmla="*/ 190801 w 2809332"/>
              <a:gd name="connsiteY16" fmla="*/ 303410 h 1062721"/>
              <a:gd name="connsiteX17" fmla="*/ 465682 w 2809332"/>
              <a:gd name="connsiteY17" fmla="*/ 118286 h 1062721"/>
              <a:gd name="connsiteX18" fmla="*/ 791052 w 2809332"/>
              <a:gd name="connsiteY18" fmla="*/ 22919 h 1062721"/>
              <a:gd name="connsiteX19" fmla="*/ 908858 w 2809332"/>
              <a:gd name="connsiteY19" fmla="*/ 11699 h 1062721"/>
              <a:gd name="connsiteX0" fmla="*/ 908858 w 2809335"/>
              <a:gd name="connsiteY0" fmla="*/ 77457 h 1128479"/>
              <a:gd name="connsiteX1" fmla="*/ 1116421 w 2809335"/>
              <a:gd name="connsiteY1" fmla="*/ 66238 h 1128479"/>
              <a:gd name="connsiteX2" fmla="*/ 1592411 w 2809335"/>
              <a:gd name="connsiteY2" fmla="*/ 5830 h 1128479"/>
              <a:gd name="connsiteX3" fmla="*/ 2030821 w 2809335"/>
              <a:gd name="connsiteY3" fmla="*/ 228922 h 1128479"/>
              <a:gd name="connsiteX4" fmla="*/ 2423508 w 2809335"/>
              <a:gd name="connsiteY4" fmla="*/ 447705 h 1128479"/>
              <a:gd name="connsiteX5" fmla="*/ 2793756 w 2809335"/>
              <a:gd name="connsiteY5" fmla="*/ 761855 h 1128479"/>
              <a:gd name="connsiteX6" fmla="*/ 2727722 w 2809335"/>
              <a:gd name="connsiteY6" fmla="*/ 780965 h 1128479"/>
              <a:gd name="connsiteX7" fmla="*/ 2613644 w 2809335"/>
              <a:gd name="connsiteY7" fmla="*/ 964082 h 1128479"/>
              <a:gd name="connsiteX8" fmla="*/ 2313745 w 2809335"/>
              <a:gd name="connsiteY8" fmla="*/ 1099189 h 1128479"/>
              <a:gd name="connsiteX9" fmla="*/ 1980333 w 2809335"/>
              <a:gd name="connsiteY9" fmla="*/ 1126493 h 1128479"/>
              <a:gd name="connsiteX10" fmla="*/ 1368863 w 2809335"/>
              <a:gd name="connsiteY10" fmla="*/ 1064785 h 1128479"/>
              <a:gd name="connsiteX11" fmla="*/ 835930 w 2809335"/>
              <a:gd name="connsiteY11" fmla="*/ 1025516 h 1128479"/>
              <a:gd name="connsiteX12" fmla="*/ 190801 w 2809335"/>
              <a:gd name="connsiteY12" fmla="*/ 946979 h 1128479"/>
              <a:gd name="connsiteX13" fmla="*/ 44946 w 2809335"/>
              <a:gd name="connsiteY13" fmla="*/ 846002 h 1128479"/>
              <a:gd name="connsiteX14" fmla="*/ 68 w 2809335"/>
              <a:gd name="connsiteY14" fmla="*/ 683318 h 1128479"/>
              <a:gd name="connsiteX15" fmla="*/ 39336 w 2809335"/>
              <a:gd name="connsiteY15" fmla="*/ 526243 h 1128479"/>
              <a:gd name="connsiteX16" fmla="*/ 190801 w 2809335"/>
              <a:gd name="connsiteY16" fmla="*/ 369168 h 1128479"/>
              <a:gd name="connsiteX17" fmla="*/ 465682 w 2809335"/>
              <a:gd name="connsiteY17" fmla="*/ 184044 h 1128479"/>
              <a:gd name="connsiteX18" fmla="*/ 791052 w 2809335"/>
              <a:gd name="connsiteY18" fmla="*/ 88677 h 1128479"/>
              <a:gd name="connsiteX19" fmla="*/ 908858 w 2809335"/>
              <a:gd name="connsiteY19" fmla="*/ 77457 h 1128479"/>
              <a:gd name="connsiteX0" fmla="*/ 908858 w 2809335"/>
              <a:gd name="connsiteY0" fmla="*/ 77457 h 1128479"/>
              <a:gd name="connsiteX1" fmla="*/ 1116421 w 2809335"/>
              <a:gd name="connsiteY1" fmla="*/ 66238 h 1128479"/>
              <a:gd name="connsiteX2" fmla="*/ 1592411 w 2809335"/>
              <a:gd name="connsiteY2" fmla="*/ 5830 h 1128479"/>
              <a:gd name="connsiteX3" fmla="*/ 2030821 w 2809335"/>
              <a:gd name="connsiteY3" fmla="*/ 228922 h 1128479"/>
              <a:gd name="connsiteX4" fmla="*/ 2423508 w 2809335"/>
              <a:gd name="connsiteY4" fmla="*/ 447705 h 1128479"/>
              <a:gd name="connsiteX5" fmla="*/ 2793756 w 2809335"/>
              <a:gd name="connsiteY5" fmla="*/ 761855 h 1128479"/>
              <a:gd name="connsiteX6" fmla="*/ 2727722 w 2809335"/>
              <a:gd name="connsiteY6" fmla="*/ 780965 h 1128479"/>
              <a:gd name="connsiteX7" fmla="*/ 2613644 w 2809335"/>
              <a:gd name="connsiteY7" fmla="*/ 964082 h 1128479"/>
              <a:gd name="connsiteX8" fmla="*/ 2313745 w 2809335"/>
              <a:gd name="connsiteY8" fmla="*/ 1099189 h 1128479"/>
              <a:gd name="connsiteX9" fmla="*/ 1980333 w 2809335"/>
              <a:gd name="connsiteY9" fmla="*/ 1126493 h 1128479"/>
              <a:gd name="connsiteX10" fmla="*/ 1368863 w 2809335"/>
              <a:gd name="connsiteY10" fmla="*/ 1064785 h 1128479"/>
              <a:gd name="connsiteX11" fmla="*/ 792854 w 2809335"/>
              <a:gd name="connsiteY11" fmla="*/ 1074388 h 1128479"/>
              <a:gd name="connsiteX12" fmla="*/ 190801 w 2809335"/>
              <a:gd name="connsiteY12" fmla="*/ 946979 h 1128479"/>
              <a:gd name="connsiteX13" fmla="*/ 44946 w 2809335"/>
              <a:gd name="connsiteY13" fmla="*/ 846002 h 1128479"/>
              <a:gd name="connsiteX14" fmla="*/ 68 w 2809335"/>
              <a:gd name="connsiteY14" fmla="*/ 683318 h 1128479"/>
              <a:gd name="connsiteX15" fmla="*/ 39336 w 2809335"/>
              <a:gd name="connsiteY15" fmla="*/ 526243 h 1128479"/>
              <a:gd name="connsiteX16" fmla="*/ 190801 w 2809335"/>
              <a:gd name="connsiteY16" fmla="*/ 369168 h 1128479"/>
              <a:gd name="connsiteX17" fmla="*/ 465682 w 2809335"/>
              <a:gd name="connsiteY17" fmla="*/ 184044 h 1128479"/>
              <a:gd name="connsiteX18" fmla="*/ 791052 w 2809335"/>
              <a:gd name="connsiteY18" fmla="*/ 88677 h 1128479"/>
              <a:gd name="connsiteX19" fmla="*/ 908858 w 2809335"/>
              <a:gd name="connsiteY19" fmla="*/ 77457 h 1128479"/>
              <a:gd name="connsiteX0" fmla="*/ 908858 w 2809335"/>
              <a:gd name="connsiteY0" fmla="*/ 77457 h 1128479"/>
              <a:gd name="connsiteX1" fmla="*/ 1116421 w 2809335"/>
              <a:gd name="connsiteY1" fmla="*/ 66238 h 1128479"/>
              <a:gd name="connsiteX2" fmla="*/ 1592411 w 2809335"/>
              <a:gd name="connsiteY2" fmla="*/ 5830 h 1128479"/>
              <a:gd name="connsiteX3" fmla="*/ 2030821 w 2809335"/>
              <a:gd name="connsiteY3" fmla="*/ 228922 h 1128479"/>
              <a:gd name="connsiteX4" fmla="*/ 2423508 w 2809335"/>
              <a:gd name="connsiteY4" fmla="*/ 447705 h 1128479"/>
              <a:gd name="connsiteX5" fmla="*/ 2793756 w 2809335"/>
              <a:gd name="connsiteY5" fmla="*/ 761855 h 1128479"/>
              <a:gd name="connsiteX6" fmla="*/ 2727722 w 2809335"/>
              <a:gd name="connsiteY6" fmla="*/ 780965 h 1128479"/>
              <a:gd name="connsiteX7" fmla="*/ 2613644 w 2809335"/>
              <a:gd name="connsiteY7" fmla="*/ 964082 h 1128479"/>
              <a:gd name="connsiteX8" fmla="*/ 2313745 w 2809335"/>
              <a:gd name="connsiteY8" fmla="*/ 1099189 h 1128479"/>
              <a:gd name="connsiteX9" fmla="*/ 1980333 w 2809335"/>
              <a:gd name="connsiteY9" fmla="*/ 1126493 h 1128479"/>
              <a:gd name="connsiteX10" fmla="*/ 1368863 w 2809335"/>
              <a:gd name="connsiteY10" fmla="*/ 1064785 h 1128479"/>
              <a:gd name="connsiteX11" fmla="*/ 792854 w 2809335"/>
              <a:gd name="connsiteY11" fmla="*/ 1074388 h 1128479"/>
              <a:gd name="connsiteX12" fmla="*/ 234167 w 2809335"/>
              <a:gd name="connsiteY12" fmla="*/ 1049268 h 1128479"/>
              <a:gd name="connsiteX13" fmla="*/ 44946 w 2809335"/>
              <a:gd name="connsiteY13" fmla="*/ 846002 h 1128479"/>
              <a:gd name="connsiteX14" fmla="*/ 68 w 2809335"/>
              <a:gd name="connsiteY14" fmla="*/ 683318 h 1128479"/>
              <a:gd name="connsiteX15" fmla="*/ 39336 w 2809335"/>
              <a:gd name="connsiteY15" fmla="*/ 526243 h 1128479"/>
              <a:gd name="connsiteX16" fmla="*/ 190801 w 2809335"/>
              <a:gd name="connsiteY16" fmla="*/ 369168 h 1128479"/>
              <a:gd name="connsiteX17" fmla="*/ 465682 w 2809335"/>
              <a:gd name="connsiteY17" fmla="*/ 184044 h 1128479"/>
              <a:gd name="connsiteX18" fmla="*/ 791052 w 2809335"/>
              <a:gd name="connsiteY18" fmla="*/ 88677 h 1128479"/>
              <a:gd name="connsiteX19" fmla="*/ 908858 w 2809335"/>
              <a:gd name="connsiteY19" fmla="*/ 77457 h 1128479"/>
              <a:gd name="connsiteX0" fmla="*/ 908812 w 2809289"/>
              <a:gd name="connsiteY0" fmla="*/ 77457 h 1128479"/>
              <a:gd name="connsiteX1" fmla="*/ 1116375 w 2809289"/>
              <a:gd name="connsiteY1" fmla="*/ 66238 h 1128479"/>
              <a:gd name="connsiteX2" fmla="*/ 1592365 w 2809289"/>
              <a:gd name="connsiteY2" fmla="*/ 5830 h 1128479"/>
              <a:gd name="connsiteX3" fmla="*/ 2030775 w 2809289"/>
              <a:gd name="connsiteY3" fmla="*/ 228922 h 1128479"/>
              <a:gd name="connsiteX4" fmla="*/ 2423462 w 2809289"/>
              <a:gd name="connsiteY4" fmla="*/ 447705 h 1128479"/>
              <a:gd name="connsiteX5" fmla="*/ 2793710 w 2809289"/>
              <a:gd name="connsiteY5" fmla="*/ 761855 h 1128479"/>
              <a:gd name="connsiteX6" fmla="*/ 2727676 w 2809289"/>
              <a:gd name="connsiteY6" fmla="*/ 780965 h 1128479"/>
              <a:gd name="connsiteX7" fmla="*/ 2613598 w 2809289"/>
              <a:gd name="connsiteY7" fmla="*/ 964082 h 1128479"/>
              <a:gd name="connsiteX8" fmla="*/ 2313699 w 2809289"/>
              <a:gd name="connsiteY8" fmla="*/ 1099189 h 1128479"/>
              <a:gd name="connsiteX9" fmla="*/ 1980287 w 2809289"/>
              <a:gd name="connsiteY9" fmla="*/ 1126493 h 1128479"/>
              <a:gd name="connsiteX10" fmla="*/ 1368817 w 2809289"/>
              <a:gd name="connsiteY10" fmla="*/ 1064785 h 1128479"/>
              <a:gd name="connsiteX11" fmla="*/ 792808 w 2809289"/>
              <a:gd name="connsiteY11" fmla="*/ 1074388 h 1128479"/>
              <a:gd name="connsiteX12" fmla="*/ 234121 w 2809289"/>
              <a:gd name="connsiteY12" fmla="*/ 1049268 h 1128479"/>
              <a:gd name="connsiteX13" fmla="*/ 44900 w 2809289"/>
              <a:gd name="connsiteY13" fmla="*/ 846002 h 1128479"/>
              <a:gd name="connsiteX14" fmla="*/ 22 w 2809289"/>
              <a:gd name="connsiteY14" fmla="*/ 683318 h 1128479"/>
              <a:gd name="connsiteX15" fmla="*/ 39290 w 2809289"/>
              <a:gd name="connsiteY15" fmla="*/ 526243 h 1128479"/>
              <a:gd name="connsiteX16" fmla="*/ 61236 w 2809289"/>
              <a:gd name="connsiteY16" fmla="*/ 364620 h 1128479"/>
              <a:gd name="connsiteX17" fmla="*/ 465636 w 2809289"/>
              <a:gd name="connsiteY17" fmla="*/ 184044 h 1128479"/>
              <a:gd name="connsiteX18" fmla="*/ 791006 w 2809289"/>
              <a:gd name="connsiteY18" fmla="*/ 88677 h 1128479"/>
              <a:gd name="connsiteX19" fmla="*/ 908812 w 2809289"/>
              <a:gd name="connsiteY19" fmla="*/ 77457 h 1128479"/>
              <a:gd name="connsiteX0" fmla="*/ 908812 w 2809289"/>
              <a:gd name="connsiteY0" fmla="*/ 77457 h 1127615"/>
              <a:gd name="connsiteX1" fmla="*/ 1116375 w 2809289"/>
              <a:gd name="connsiteY1" fmla="*/ 66238 h 1127615"/>
              <a:gd name="connsiteX2" fmla="*/ 1592365 w 2809289"/>
              <a:gd name="connsiteY2" fmla="*/ 5830 h 1127615"/>
              <a:gd name="connsiteX3" fmla="*/ 2030775 w 2809289"/>
              <a:gd name="connsiteY3" fmla="*/ 228922 h 1127615"/>
              <a:gd name="connsiteX4" fmla="*/ 2423462 w 2809289"/>
              <a:gd name="connsiteY4" fmla="*/ 447705 h 1127615"/>
              <a:gd name="connsiteX5" fmla="*/ 2793710 w 2809289"/>
              <a:gd name="connsiteY5" fmla="*/ 761855 h 1127615"/>
              <a:gd name="connsiteX6" fmla="*/ 2727676 w 2809289"/>
              <a:gd name="connsiteY6" fmla="*/ 780965 h 1127615"/>
              <a:gd name="connsiteX7" fmla="*/ 2613598 w 2809289"/>
              <a:gd name="connsiteY7" fmla="*/ 964082 h 1127615"/>
              <a:gd name="connsiteX8" fmla="*/ 2330537 w 2809289"/>
              <a:gd name="connsiteY8" fmla="*/ 1003165 h 1127615"/>
              <a:gd name="connsiteX9" fmla="*/ 1980287 w 2809289"/>
              <a:gd name="connsiteY9" fmla="*/ 1126493 h 1127615"/>
              <a:gd name="connsiteX10" fmla="*/ 1368817 w 2809289"/>
              <a:gd name="connsiteY10" fmla="*/ 1064785 h 1127615"/>
              <a:gd name="connsiteX11" fmla="*/ 792808 w 2809289"/>
              <a:gd name="connsiteY11" fmla="*/ 1074388 h 1127615"/>
              <a:gd name="connsiteX12" fmla="*/ 234121 w 2809289"/>
              <a:gd name="connsiteY12" fmla="*/ 1049268 h 1127615"/>
              <a:gd name="connsiteX13" fmla="*/ 44900 w 2809289"/>
              <a:gd name="connsiteY13" fmla="*/ 846002 h 1127615"/>
              <a:gd name="connsiteX14" fmla="*/ 22 w 2809289"/>
              <a:gd name="connsiteY14" fmla="*/ 683318 h 1127615"/>
              <a:gd name="connsiteX15" fmla="*/ 39290 w 2809289"/>
              <a:gd name="connsiteY15" fmla="*/ 526243 h 1127615"/>
              <a:gd name="connsiteX16" fmla="*/ 61236 w 2809289"/>
              <a:gd name="connsiteY16" fmla="*/ 364620 h 1127615"/>
              <a:gd name="connsiteX17" fmla="*/ 465636 w 2809289"/>
              <a:gd name="connsiteY17" fmla="*/ 184044 h 1127615"/>
              <a:gd name="connsiteX18" fmla="*/ 791006 w 2809289"/>
              <a:gd name="connsiteY18" fmla="*/ 88677 h 1127615"/>
              <a:gd name="connsiteX19" fmla="*/ 908812 w 2809289"/>
              <a:gd name="connsiteY19" fmla="*/ 77457 h 1127615"/>
              <a:gd name="connsiteX0" fmla="*/ 908812 w 2809289"/>
              <a:gd name="connsiteY0" fmla="*/ 77457 h 1075403"/>
              <a:gd name="connsiteX1" fmla="*/ 1116375 w 2809289"/>
              <a:gd name="connsiteY1" fmla="*/ 66238 h 1075403"/>
              <a:gd name="connsiteX2" fmla="*/ 1592365 w 2809289"/>
              <a:gd name="connsiteY2" fmla="*/ 5830 h 1075403"/>
              <a:gd name="connsiteX3" fmla="*/ 2030775 w 2809289"/>
              <a:gd name="connsiteY3" fmla="*/ 228922 h 1075403"/>
              <a:gd name="connsiteX4" fmla="*/ 2423462 w 2809289"/>
              <a:gd name="connsiteY4" fmla="*/ 447705 h 1075403"/>
              <a:gd name="connsiteX5" fmla="*/ 2793710 w 2809289"/>
              <a:gd name="connsiteY5" fmla="*/ 761855 h 1075403"/>
              <a:gd name="connsiteX6" fmla="*/ 2727676 w 2809289"/>
              <a:gd name="connsiteY6" fmla="*/ 780965 h 1075403"/>
              <a:gd name="connsiteX7" fmla="*/ 2613598 w 2809289"/>
              <a:gd name="connsiteY7" fmla="*/ 964082 h 1075403"/>
              <a:gd name="connsiteX8" fmla="*/ 2330537 w 2809289"/>
              <a:gd name="connsiteY8" fmla="*/ 1003165 h 1075403"/>
              <a:gd name="connsiteX9" fmla="*/ 1987207 w 2809289"/>
              <a:gd name="connsiteY9" fmla="*/ 1026009 h 1075403"/>
              <a:gd name="connsiteX10" fmla="*/ 1368817 w 2809289"/>
              <a:gd name="connsiteY10" fmla="*/ 1064785 h 1075403"/>
              <a:gd name="connsiteX11" fmla="*/ 792808 w 2809289"/>
              <a:gd name="connsiteY11" fmla="*/ 1074388 h 1075403"/>
              <a:gd name="connsiteX12" fmla="*/ 234121 w 2809289"/>
              <a:gd name="connsiteY12" fmla="*/ 1049268 h 1075403"/>
              <a:gd name="connsiteX13" fmla="*/ 44900 w 2809289"/>
              <a:gd name="connsiteY13" fmla="*/ 846002 h 1075403"/>
              <a:gd name="connsiteX14" fmla="*/ 22 w 2809289"/>
              <a:gd name="connsiteY14" fmla="*/ 683318 h 1075403"/>
              <a:gd name="connsiteX15" fmla="*/ 39290 w 2809289"/>
              <a:gd name="connsiteY15" fmla="*/ 526243 h 1075403"/>
              <a:gd name="connsiteX16" fmla="*/ 61236 w 2809289"/>
              <a:gd name="connsiteY16" fmla="*/ 364620 h 1075403"/>
              <a:gd name="connsiteX17" fmla="*/ 465636 w 2809289"/>
              <a:gd name="connsiteY17" fmla="*/ 184044 h 1075403"/>
              <a:gd name="connsiteX18" fmla="*/ 791006 w 2809289"/>
              <a:gd name="connsiteY18" fmla="*/ 88677 h 1075403"/>
              <a:gd name="connsiteX19" fmla="*/ 908812 w 2809289"/>
              <a:gd name="connsiteY19" fmla="*/ 77457 h 1075403"/>
              <a:gd name="connsiteX0" fmla="*/ 908812 w 2809005"/>
              <a:gd name="connsiteY0" fmla="*/ 77457 h 1075403"/>
              <a:gd name="connsiteX1" fmla="*/ 1116375 w 2809005"/>
              <a:gd name="connsiteY1" fmla="*/ 66238 h 1075403"/>
              <a:gd name="connsiteX2" fmla="*/ 1592365 w 2809005"/>
              <a:gd name="connsiteY2" fmla="*/ 5830 h 1075403"/>
              <a:gd name="connsiteX3" fmla="*/ 2030775 w 2809005"/>
              <a:gd name="connsiteY3" fmla="*/ 228922 h 1075403"/>
              <a:gd name="connsiteX4" fmla="*/ 2423462 w 2809005"/>
              <a:gd name="connsiteY4" fmla="*/ 447705 h 1075403"/>
              <a:gd name="connsiteX5" fmla="*/ 2793710 w 2809005"/>
              <a:gd name="connsiteY5" fmla="*/ 761855 h 1075403"/>
              <a:gd name="connsiteX6" fmla="*/ 2727676 w 2809005"/>
              <a:gd name="connsiteY6" fmla="*/ 780965 h 1075403"/>
              <a:gd name="connsiteX7" fmla="*/ 2629055 w 2809005"/>
              <a:gd name="connsiteY7" fmla="*/ 888155 h 1075403"/>
              <a:gd name="connsiteX8" fmla="*/ 2330537 w 2809005"/>
              <a:gd name="connsiteY8" fmla="*/ 1003165 h 1075403"/>
              <a:gd name="connsiteX9" fmla="*/ 1987207 w 2809005"/>
              <a:gd name="connsiteY9" fmla="*/ 1026009 h 1075403"/>
              <a:gd name="connsiteX10" fmla="*/ 1368817 w 2809005"/>
              <a:gd name="connsiteY10" fmla="*/ 1064785 h 1075403"/>
              <a:gd name="connsiteX11" fmla="*/ 792808 w 2809005"/>
              <a:gd name="connsiteY11" fmla="*/ 1074388 h 1075403"/>
              <a:gd name="connsiteX12" fmla="*/ 234121 w 2809005"/>
              <a:gd name="connsiteY12" fmla="*/ 1049268 h 1075403"/>
              <a:gd name="connsiteX13" fmla="*/ 44900 w 2809005"/>
              <a:gd name="connsiteY13" fmla="*/ 846002 h 1075403"/>
              <a:gd name="connsiteX14" fmla="*/ 22 w 2809005"/>
              <a:gd name="connsiteY14" fmla="*/ 683318 h 1075403"/>
              <a:gd name="connsiteX15" fmla="*/ 39290 w 2809005"/>
              <a:gd name="connsiteY15" fmla="*/ 526243 h 1075403"/>
              <a:gd name="connsiteX16" fmla="*/ 61236 w 2809005"/>
              <a:gd name="connsiteY16" fmla="*/ 364620 h 1075403"/>
              <a:gd name="connsiteX17" fmla="*/ 465636 w 2809005"/>
              <a:gd name="connsiteY17" fmla="*/ 184044 h 1075403"/>
              <a:gd name="connsiteX18" fmla="*/ 791006 w 2809005"/>
              <a:gd name="connsiteY18" fmla="*/ 88677 h 1075403"/>
              <a:gd name="connsiteX19" fmla="*/ 908812 w 2809005"/>
              <a:gd name="connsiteY19" fmla="*/ 77457 h 1075403"/>
              <a:gd name="connsiteX0" fmla="*/ 908812 w 2805160"/>
              <a:gd name="connsiteY0" fmla="*/ 77457 h 1075403"/>
              <a:gd name="connsiteX1" fmla="*/ 1116375 w 2805160"/>
              <a:gd name="connsiteY1" fmla="*/ 66238 h 1075403"/>
              <a:gd name="connsiteX2" fmla="*/ 1592365 w 2805160"/>
              <a:gd name="connsiteY2" fmla="*/ 5830 h 1075403"/>
              <a:gd name="connsiteX3" fmla="*/ 2030775 w 2805160"/>
              <a:gd name="connsiteY3" fmla="*/ 228922 h 1075403"/>
              <a:gd name="connsiteX4" fmla="*/ 2423462 w 2805160"/>
              <a:gd name="connsiteY4" fmla="*/ 447705 h 1075403"/>
              <a:gd name="connsiteX5" fmla="*/ 2793710 w 2805160"/>
              <a:gd name="connsiteY5" fmla="*/ 761855 h 1075403"/>
              <a:gd name="connsiteX6" fmla="*/ 2703575 w 2805160"/>
              <a:gd name="connsiteY6" fmla="*/ 759781 h 1075403"/>
              <a:gd name="connsiteX7" fmla="*/ 2629055 w 2805160"/>
              <a:gd name="connsiteY7" fmla="*/ 888155 h 1075403"/>
              <a:gd name="connsiteX8" fmla="*/ 2330537 w 2805160"/>
              <a:gd name="connsiteY8" fmla="*/ 1003165 h 1075403"/>
              <a:gd name="connsiteX9" fmla="*/ 1987207 w 2805160"/>
              <a:gd name="connsiteY9" fmla="*/ 1026009 h 1075403"/>
              <a:gd name="connsiteX10" fmla="*/ 1368817 w 2805160"/>
              <a:gd name="connsiteY10" fmla="*/ 1064785 h 1075403"/>
              <a:gd name="connsiteX11" fmla="*/ 792808 w 2805160"/>
              <a:gd name="connsiteY11" fmla="*/ 1074388 h 1075403"/>
              <a:gd name="connsiteX12" fmla="*/ 234121 w 2805160"/>
              <a:gd name="connsiteY12" fmla="*/ 1049268 h 1075403"/>
              <a:gd name="connsiteX13" fmla="*/ 44900 w 2805160"/>
              <a:gd name="connsiteY13" fmla="*/ 846002 h 1075403"/>
              <a:gd name="connsiteX14" fmla="*/ 22 w 2805160"/>
              <a:gd name="connsiteY14" fmla="*/ 683318 h 1075403"/>
              <a:gd name="connsiteX15" fmla="*/ 39290 w 2805160"/>
              <a:gd name="connsiteY15" fmla="*/ 526243 h 1075403"/>
              <a:gd name="connsiteX16" fmla="*/ 61236 w 2805160"/>
              <a:gd name="connsiteY16" fmla="*/ 364620 h 1075403"/>
              <a:gd name="connsiteX17" fmla="*/ 465636 w 2805160"/>
              <a:gd name="connsiteY17" fmla="*/ 184044 h 1075403"/>
              <a:gd name="connsiteX18" fmla="*/ 791006 w 2805160"/>
              <a:gd name="connsiteY18" fmla="*/ 88677 h 1075403"/>
              <a:gd name="connsiteX19" fmla="*/ 908812 w 2805160"/>
              <a:gd name="connsiteY19" fmla="*/ 77457 h 1075403"/>
              <a:gd name="connsiteX0" fmla="*/ 908812 w 2799654"/>
              <a:gd name="connsiteY0" fmla="*/ 77457 h 1075403"/>
              <a:gd name="connsiteX1" fmla="*/ 1116375 w 2799654"/>
              <a:gd name="connsiteY1" fmla="*/ 66238 h 1075403"/>
              <a:gd name="connsiteX2" fmla="*/ 1592365 w 2799654"/>
              <a:gd name="connsiteY2" fmla="*/ 5830 h 1075403"/>
              <a:gd name="connsiteX3" fmla="*/ 2030775 w 2799654"/>
              <a:gd name="connsiteY3" fmla="*/ 228922 h 1075403"/>
              <a:gd name="connsiteX4" fmla="*/ 2423462 w 2799654"/>
              <a:gd name="connsiteY4" fmla="*/ 447705 h 1075403"/>
              <a:gd name="connsiteX5" fmla="*/ 2793710 w 2799654"/>
              <a:gd name="connsiteY5" fmla="*/ 761855 h 1075403"/>
              <a:gd name="connsiteX6" fmla="*/ 2629055 w 2799654"/>
              <a:gd name="connsiteY6" fmla="*/ 888155 h 1075403"/>
              <a:gd name="connsiteX7" fmla="*/ 2330537 w 2799654"/>
              <a:gd name="connsiteY7" fmla="*/ 1003165 h 1075403"/>
              <a:gd name="connsiteX8" fmla="*/ 1987207 w 2799654"/>
              <a:gd name="connsiteY8" fmla="*/ 1026009 h 1075403"/>
              <a:gd name="connsiteX9" fmla="*/ 1368817 w 2799654"/>
              <a:gd name="connsiteY9" fmla="*/ 1064785 h 1075403"/>
              <a:gd name="connsiteX10" fmla="*/ 792808 w 2799654"/>
              <a:gd name="connsiteY10" fmla="*/ 1074388 h 1075403"/>
              <a:gd name="connsiteX11" fmla="*/ 234121 w 2799654"/>
              <a:gd name="connsiteY11" fmla="*/ 1049268 h 1075403"/>
              <a:gd name="connsiteX12" fmla="*/ 44900 w 2799654"/>
              <a:gd name="connsiteY12" fmla="*/ 846002 h 1075403"/>
              <a:gd name="connsiteX13" fmla="*/ 22 w 2799654"/>
              <a:gd name="connsiteY13" fmla="*/ 683318 h 1075403"/>
              <a:gd name="connsiteX14" fmla="*/ 39290 w 2799654"/>
              <a:gd name="connsiteY14" fmla="*/ 526243 h 1075403"/>
              <a:gd name="connsiteX15" fmla="*/ 61236 w 2799654"/>
              <a:gd name="connsiteY15" fmla="*/ 364620 h 1075403"/>
              <a:gd name="connsiteX16" fmla="*/ 465636 w 2799654"/>
              <a:gd name="connsiteY16" fmla="*/ 184044 h 1075403"/>
              <a:gd name="connsiteX17" fmla="*/ 791006 w 2799654"/>
              <a:gd name="connsiteY17" fmla="*/ 88677 h 1075403"/>
              <a:gd name="connsiteX18" fmla="*/ 908812 w 2799654"/>
              <a:gd name="connsiteY18" fmla="*/ 77457 h 1075403"/>
              <a:gd name="connsiteX0" fmla="*/ 908812 w 2709692"/>
              <a:gd name="connsiteY0" fmla="*/ 77457 h 1075403"/>
              <a:gd name="connsiteX1" fmla="*/ 1116375 w 2709692"/>
              <a:gd name="connsiteY1" fmla="*/ 66238 h 1075403"/>
              <a:gd name="connsiteX2" fmla="*/ 1592365 w 2709692"/>
              <a:gd name="connsiteY2" fmla="*/ 5830 h 1075403"/>
              <a:gd name="connsiteX3" fmla="*/ 2030775 w 2709692"/>
              <a:gd name="connsiteY3" fmla="*/ 228922 h 1075403"/>
              <a:gd name="connsiteX4" fmla="*/ 2423462 w 2709692"/>
              <a:gd name="connsiteY4" fmla="*/ 447705 h 1075403"/>
              <a:gd name="connsiteX5" fmla="*/ 2697305 w 2709692"/>
              <a:gd name="connsiteY5" fmla="*/ 677104 h 1075403"/>
              <a:gd name="connsiteX6" fmla="*/ 2629055 w 2709692"/>
              <a:gd name="connsiteY6" fmla="*/ 888155 h 1075403"/>
              <a:gd name="connsiteX7" fmla="*/ 2330537 w 2709692"/>
              <a:gd name="connsiteY7" fmla="*/ 1003165 h 1075403"/>
              <a:gd name="connsiteX8" fmla="*/ 1987207 w 2709692"/>
              <a:gd name="connsiteY8" fmla="*/ 1026009 h 1075403"/>
              <a:gd name="connsiteX9" fmla="*/ 1368817 w 2709692"/>
              <a:gd name="connsiteY9" fmla="*/ 1064785 h 1075403"/>
              <a:gd name="connsiteX10" fmla="*/ 792808 w 2709692"/>
              <a:gd name="connsiteY10" fmla="*/ 1074388 h 1075403"/>
              <a:gd name="connsiteX11" fmla="*/ 234121 w 2709692"/>
              <a:gd name="connsiteY11" fmla="*/ 1049268 h 1075403"/>
              <a:gd name="connsiteX12" fmla="*/ 44900 w 2709692"/>
              <a:gd name="connsiteY12" fmla="*/ 846002 h 1075403"/>
              <a:gd name="connsiteX13" fmla="*/ 22 w 2709692"/>
              <a:gd name="connsiteY13" fmla="*/ 683318 h 1075403"/>
              <a:gd name="connsiteX14" fmla="*/ 39290 w 2709692"/>
              <a:gd name="connsiteY14" fmla="*/ 526243 h 1075403"/>
              <a:gd name="connsiteX15" fmla="*/ 61236 w 2709692"/>
              <a:gd name="connsiteY15" fmla="*/ 364620 h 1075403"/>
              <a:gd name="connsiteX16" fmla="*/ 465636 w 2709692"/>
              <a:gd name="connsiteY16" fmla="*/ 184044 h 1075403"/>
              <a:gd name="connsiteX17" fmla="*/ 791006 w 2709692"/>
              <a:gd name="connsiteY17" fmla="*/ 88677 h 1075403"/>
              <a:gd name="connsiteX18" fmla="*/ 908812 w 2709692"/>
              <a:gd name="connsiteY18" fmla="*/ 77457 h 1075403"/>
              <a:gd name="connsiteX0" fmla="*/ 908812 w 2700614"/>
              <a:gd name="connsiteY0" fmla="*/ 77457 h 1075403"/>
              <a:gd name="connsiteX1" fmla="*/ 1116375 w 2700614"/>
              <a:gd name="connsiteY1" fmla="*/ 66238 h 1075403"/>
              <a:gd name="connsiteX2" fmla="*/ 1592365 w 2700614"/>
              <a:gd name="connsiteY2" fmla="*/ 5830 h 1075403"/>
              <a:gd name="connsiteX3" fmla="*/ 2030775 w 2700614"/>
              <a:gd name="connsiteY3" fmla="*/ 228922 h 1075403"/>
              <a:gd name="connsiteX4" fmla="*/ 2423462 w 2700614"/>
              <a:gd name="connsiteY4" fmla="*/ 447705 h 1075403"/>
              <a:gd name="connsiteX5" fmla="*/ 2697305 w 2700614"/>
              <a:gd name="connsiteY5" fmla="*/ 677104 h 1075403"/>
              <a:gd name="connsiteX6" fmla="*/ 2559635 w 2700614"/>
              <a:gd name="connsiteY6" fmla="*/ 856964 h 1075403"/>
              <a:gd name="connsiteX7" fmla="*/ 2330537 w 2700614"/>
              <a:gd name="connsiteY7" fmla="*/ 1003165 h 1075403"/>
              <a:gd name="connsiteX8" fmla="*/ 1987207 w 2700614"/>
              <a:gd name="connsiteY8" fmla="*/ 1026009 h 1075403"/>
              <a:gd name="connsiteX9" fmla="*/ 1368817 w 2700614"/>
              <a:gd name="connsiteY9" fmla="*/ 1064785 h 1075403"/>
              <a:gd name="connsiteX10" fmla="*/ 792808 w 2700614"/>
              <a:gd name="connsiteY10" fmla="*/ 1074388 h 1075403"/>
              <a:gd name="connsiteX11" fmla="*/ 234121 w 2700614"/>
              <a:gd name="connsiteY11" fmla="*/ 1049268 h 1075403"/>
              <a:gd name="connsiteX12" fmla="*/ 44900 w 2700614"/>
              <a:gd name="connsiteY12" fmla="*/ 846002 h 1075403"/>
              <a:gd name="connsiteX13" fmla="*/ 22 w 2700614"/>
              <a:gd name="connsiteY13" fmla="*/ 683318 h 1075403"/>
              <a:gd name="connsiteX14" fmla="*/ 39290 w 2700614"/>
              <a:gd name="connsiteY14" fmla="*/ 526243 h 1075403"/>
              <a:gd name="connsiteX15" fmla="*/ 61236 w 2700614"/>
              <a:gd name="connsiteY15" fmla="*/ 364620 h 1075403"/>
              <a:gd name="connsiteX16" fmla="*/ 465636 w 2700614"/>
              <a:gd name="connsiteY16" fmla="*/ 184044 h 1075403"/>
              <a:gd name="connsiteX17" fmla="*/ 791006 w 2700614"/>
              <a:gd name="connsiteY17" fmla="*/ 88677 h 1075403"/>
              <a:gd name="connsiteX18" fmla="*/ 908812 w 2700614"/>
              <a:gd name="connsiteY18" fmla="*/ 77457 h 1075403"/>
              <a:gd name="connsiteX0" fmla="*/ 908812 w 2700614"/>
              <a:gd name="connsiteY0" fmla="*/ 16894 h 1014840"/>
              <a:gd name="connsiteX1" fmla="*/ 1116375 w 2700614"/>
              <a:gd name="connsiteY1" fmla="*/ 5675 h 1014840"/>
              <a:gd name="connsiteX2" fmla="*/ 1509106 w 2700614"/>
              <a:gd name="connsiteY2" fmla="*/ 115038 h 1014840"/>
              <a:gd name="connsiteX3" fmla="*/ 2030775 w 2700614"/>
              <a:gd name="connsiteY3" fmla="*/ 168359 h 1014840"/>
              <a:gd name="connsiteX4" fmla="*/ 2423462 w 2700614"/>
              <a:gd name="connsiteY4" fmla="*/ 387142 h 1014840"/>
              <a:gd name="connsiteX5" fmla="*/ 2697305 w 2700614"/>
              <a:gd name="connsiteY5" fmla="*/ 616541 h 1014840"/>
              <a:gd name="connsiteX6" fmla="*/ 2559635 w 2700614"/>
              <a:gd name="connsiteY6" fmla="*/ 796401 h 1014840"/>
              <a:gd name="connsiteX7" fmla="*/ 2330537 w 2700614"/>
              <a:gd name="connsiteY7" fmla="*/ 942602 h 1014840"/>
              <a:gd name="connsiteX8" fmla="*/ 1987207 w 2700614"/>
              <a:gd name="connsiteY8" fmla="*/ 965446 h 1014840"/>
              <a:gd name="connsiteX9" fmla="*/ 1368817 w 2700614"/>
              <a:gd name="connsiteY9" fmla="*/ 1004222 h 1014840"/>
              <a:gd name="connsiteX10" fmla="*/ 792808 w 2700614"/>
              <a:gd name="connsiteY10" fmla="*/ 1013825 h 1014840"/>
              <a:gd name="connsiteX11" fmla="*/ 234121 w 2700614"/>
              <a:gd name="connsiteY11" fmla="*/ 988705 h 1014840"/>
              <a:gd name="connsiteX12" fmla="*/ 44900 w 2700614"/>
              <a:gd name="connsiteY12" fmla="*/ 785439 h 1014840"/>
              <a:gd name="connsiteX13" fmla="*/ 22 w 2700614"/>
              <a:gd name="connsiteY13" fmla="*/ 622755 h 1014840"/>
              <a:gd name="connsiteX14" fmla="*/ 39290 w 2700614"/>
              <a:gd name="connsiteY14" fmla="*/ 465680 h 1014840"/>
              <a:gd name="connsiteX15" fmla="*/ 61236 w 2700614"/>
              <a:gd name="connsiteY15" fmla="*/ 304057 h 1014840"/>
              <a:gd name="connsiteX16" fmla="*/ 465636 w 2700614"/>
              <a:gd name="connsiteY16" fmla="*/ 123481 h 1014840"/>
              <a:gd name="connsiteX17" fmla="*/ 791006 w 2700614"/>
              <a:gd name="connsiteY17" fmla="*/ 28114 h 1014840"/>
              <a:gd name="connsiteX18" fmla="*/ 908812 w 2700614"/>
              <a:gd name="connsiteY18" fmla="*/ 16894 h 1014840"/>
              <a:gd name="connsiteX0" fmla="*/ 908812 w 2700614"/>
              <a:gd name="connsiteY0" fmla="*/ 16894 h 1014840"/>
              <a:gd name="connsiteX1" fmla="*/ 1116375 w 2700614"/>
              <a:gd name="connsiteY1" fmla="*/ 5675 h 1014840"/>
              <a:gd name="connsiteX2" fmla="*/ 1509106 w 2700614"/>
              <a:gd name="connsiteY2" fmla="*/ 115038 h 1014840"/>
              <a:gd name="connsiteX3" fmla="*/ 2053602 w 2700614"/>
              <a:gd name="connsiteY3" fmla="*/ 282210 h 1014840"/>
              <a:gd name="connsiteX4" fmla="*/ 2423462 w 2700614"/>
              <a:gd name="connsiteY4" fmla="*/ 387142 h 1014840"/>
              <a:gd name="connsiteX5" fmla="*/ 2697305 w 2700614"/>
              <a:gd name="connsiteY5" fmla="*/ 616541 h 1014840"/>
              <a:gd name="connsiteX6" fmla="*/ 2559635 w 2700614"/>
              <a:gd name="connsiteY6" fmla="*/ 796401 h 1014840"/>
              <a:gd name="connsiteX7" fmla="*/ 2330537 w 2700614"/>
              <a:gd name="connsiteY7" fmla="*/ 942602 h 1014840"/>
              <a:gd name="connsiteX8" fmla="*/ 1987207 w 2700614"/>
              <a:gd name="connsiteY8" fmla="*/ 965446 h 1014840"/>
              <a:gd name="connsiteX9" fmla="*/ 1368817 w 2700614"/>
              <a:gd name="connsiteY9" fmla="*/ 1004222 h 1014840"/>
              <a:gd name="connsiteX10" fmla="*/ 792808 w 2700614"/>
              <a:gd name="connsiteY10" fmla="*/ 1013825 h 1014840"/>
              <a:gd name="connsiteX11" fmla="*/ 234121 w 2700614"/>
              <a:gd name="connsiteY11" fmla="*/ 988705 h 1014840"/>
              <a:gd name="connsiteX12" fmla="*/ 44900 w 2700614"/>
              <a:gd name="connsiteY12" fmla="*/ 785439 h 1014840"/>
              <a:gd name="connsiteX13" fmla="*/ 22 w 2700614"/>
              <a:gd name="connsiteY13" fmla="*/ 622755 h 1014840"/>
              <a:gd name="connsiteX14" fmla="*/ 39290 w 2700614"/>
              <a:gd name="connsiteY14" fmla="*/ 465680 h 1014840"/>
              <a:gd name="connsiteX15" fmla="*/ 61236 w 2700614"/>
              <a:gd name="connsiteY15" fmla="*/ 304057 h 1014840"/>
              <a:gd name="connsiteX16" fmla="*/ 465636 w 2700614"/>
              <a:gd name="connsiteY16" fmla="*/ 123481 h 1014840"/>
              <a:gd name="connsiteX17" fmla="*/ 791006 w 2700614"/>
              <a:gd name="connsiteY17" fmla="*/ 28114 h 1014840"/>
              <a:gd name="connsiteX18" fmla="*/ 908812 w 2700614"/>
              <a:gd name="connsiteY18" fmla="*/ 16894 h 1014840"/>
              <a:gd name="connsiteX0" fmla="*/ 1199571 w 2991373"/>
              <a:gd name="connsiteY0" fmla="*/ 16894 h 1014840"/>
              <a:gd name="connsiteX1" fmla="*/ 1407134 w 2991373"/>
              <a:gd name="connsiteY1" fmla="*/ 5675 h 1014840"/>
              <a:gd name="connsiteX2" fmla="*/ 1799865 w 2991373"/>
              <a:gd name="connsiteY2" fmla="*/ 115038 h 1014840"/>
              <a:gd name="connsiteX3" fmla="*/ 2344361 w 2991373"/>
              <a:gd name="connsiteY3" fmla="*/ 282210 h 1014840"/>
              <a:gd name="connsiteX4" fmla="*/ 2714221 w 2991373"/>
              <a:gd name="connsiteY4" fmla="*/ 387142 h 1014840"/>
              <a:gd name="connsiteX5" fmla="*/ 2988064 w 2991373"/>
              <a:gd name="connsiteY5" fmla="*/ 616541 h 1014840"/>
              <a:gd name="connsiteX6" fmla="*/ 2850394 w 2991373"/>
              <a:gd name="connsiteY6" fmla="*/ 796401 h 1014840"/>
              <a:gd name="connsiteX7" fmla="*/ 2621296 w 2991373"/>
              <a:gd name="connsiteY7" fmla="*/ 942602 h 1014840"/>
              <a:gd name="connsiteX8" fmla="*/ 2277966 w 2991373"/>
              <a:gd name="connsiteY8" fmla="*/ 965446 h 1014840"/>
              <a:gd name="connsiteX9" fmla="*/ 1659576 w 2991373"/>
              <a:gd name="connsiteY9" fmla="*/ 1004222 h 1014840"/>
              <a:gd name="connsiteX10" fmla="*/ 1083567 w 2991373"/>
              <a:gd name="connsiteY10" fmla="*/ 1013825 h 1014840"/>
              <a:gd name="connsiteX11" fmla="*/ 524880 w 2991373"/>
              <a:gd name="connsiteY11" fmla="*/ 988705 h 1014840"/>
              <a:gd name="connsiteX12" fmla="*/ 335659 w 2991373"/>
              <a:gd name="connsiteY12" fmla="*/ 785439 h 1014840"/>
              <a:gd name="connsiteX13" fmla="*/ 290781 w 2991373"/>
              <a:gd name="connsiteY13" fmla="*/ 622755 h 1014840"/>
              <a:gd name="connsiteX14" fmla="*/ 130 w 2991373"/>
              <a:gd name="connsiteY14" fmla="*/ 485829 h 1014840"/>
              <a:gd name="connsiteX15" fmla="*/ 330049 w 2991373"/>
              <a:gd name="connsiteY15" fmla="*/ 465680 h 1014840"/>
              <a:gd name="connsiteX16" fmla="*/ 351995 w 2991373"/>
              <a:gd name="connsiteY16" fmla="*/ 304057 h 1014840"/>
              <a:gd name="connsiteX17" fmla="*/ 756395 w 2991373"/>
              <a:gd name="connsiteY17" fmla="*/ 123481 h 1014840"/>
              <a:gd name="connsiteX18" fmla="*/ 1081765 w 2991373"/>
              <a:gd name="connsiteY18" fmla="*/ 28114 h 1014840"/>
              <a:gd name="connsiteX19" fmla="*/ 1199571 w 2991373"/>
              <a:gd name="connsiteY19" fmla="*/ 16894 h 1014840"/>
              <a:gd name="connsiteX0" fmla="*/ 1199571 w 2991373"/>
              <a:gd name="connsiteY0" fmla="*/ 16894 h 1014840"/>
              <a:gd name="connsiteX1" fmla="*/ 1407134 w 2991373"/>
              <a:gd name="connsiteY1" fmla="*/ 5675 h 1014840"/>
              <a:gd name="connsiteX2" fmla="*/ 1799865 w 2991373"/>
              <a:gd name="connsiteY2" fmla="*/ 115038 h 1014840"/>
              <a:gd name="connsiteX3" fmla="*/ 2344361 w 2991373"/>
              <a:gd name="connsiteY3" fmla="*/ 282210 h 1014840"/>
              <a:gd name="connsiteX4" fmla="*/ 2714221 w 2991373"/>
              <a:gd name="connsiteY4" fmla="*/ 387142 h 1014840"/>
              <a:gd name="connsiteX5" fmla="*/ 2988064 w 2991373"/>
              <a:gd name="connsiteY5" fmla="*/ 616541 h 1014840"/>
              <a:gd name="connsiteX6" fmla="*/ 2850394 w 2991373"/>
              <a:gd name="connsiteY6" fmla="*/ 796401 h 1014840"/>
              <a:gd name="connsiteX7" fmla="*/ 2621296 w 2991373"/>
              <a:gd name="connsiteY7" fmla="*/ 942602 h 1014840"/>
              <a:gd name="connsiteX8" fmla="*/ 2277966 w 2991373"/>
              <a:gd name="connsiteY8" fmla="*/ 965446 h 1014840"/>
              <a:gd name="connsiteX9" fmla="*/ 1659576 w 2991373"/>
              <a:gd name="connsiteY9" fmla="*/ 1004222 h 1014840"/>
              <a:gd name="connsiteX10" fmla="*/ 1083567 w 2991373"/>
              <a:gd name="connsiteY10" fmla="*/ 1013825 h 1014840"/>
              <a:gd name="connsiteX11" fmla="*/ 524880 w 2991373"/>
              <a:gd name="connsiteY11" fmla="*/ 988705 h 1014840"/>
              <a:gd name="connsiteX12" fmla="*/ 335659 w 2991373"/>
              <a:gd name="connsiteY12" fmla="*/ 785439 h 1014840"/>
              <a:gd name="connsiteX13" fmla="*/ 290781 w 2991373"/>
              <a:gd name="connsiteY13" fmla="*/ 622755 h 1014840"/>
              <a:gd name="connsiteX14" fmla="*/ 130 w 2991373"/>
              <a:gd name="connsiteY14" fmla="*/ 485829 h 1014840"/>
              <a:gd name="connsiteX15" fmla="*/ 137365 w 2991373"/>
              <a:gd name="connsiteY15" fmla="*/ 368742 h 1014840"/>
              <a:gd name="connsiteX16" fmla="*/ 351995 w 2991373"/>
              <a:gd name="connsiteY16" fmla="*/ 304057 h 1014840"/>
              <a:gd name="connsiteX17" fmla="*/ 756395 w 2991373"/>
              <a:gd name="connsiteY17" fmla="*/ 123481 h 1014840"/>
              <a:gd name="connsiteX18" fmla="*/ 1081765 w 2991373"/>
              <a:gd name="connsiteY18" fmla="*/ 28114 h 1014840"/>
              <a:gd name="connsiteX19" fmla="*/ 1199571 w 2991373"/>
              <a:gd name="connsiteY19" fmla="*/ 16894 h 1014840"/>
              <a:gd name="connsiteX0" fmla="*/ 1364151 w 3155953"/>
              <a:gd name="connsiteY0" fmla="*/ 16894 h 1014840"/>
              <a:gd name="connsiteX1" fmla="*/ 1571714 w 3155953"/>
              <a:gd name="connsiteY1" fmla="*/ 5675 h 1014840"/>
              <a:gd name="connsiteX2" fmla="*/ 1964445 w 3155953"/>
              <a:gd name="connsiteY2" fmla="*/ 115038 h 1014840"/>
              <a:gd name="connsiteX3" fmla="*/ 2508941 w 3155953"/>
              <a:gd name="connsiteY3" fmla="*/ 282210 h 1014840"/>
              <a:gd name="connsiteX4" fmla="*/ 2878801 w 3155953"/>
              <a:gd name="connsiteY4" fmla="*/ 387142 h 1014840"/>
              <a:gd name="connsiteX5" fmla="*/ 3152644 w 3155953"/>
              <a:gd name="connsiteY5" fmla="*/ 616541 h 1014840"/>
              <a:gd name="connsiteX6" fmla="*/ 3014974 w 3155953"/>
              <a:gd name="connsiteY6" fmla="*/ 796401 h 1014840"/>
              <a:gd name="connsiteX7" fmla="*/ 2785876 w 3155953"/>
              <a:gd name="connsiteY7" fmla="*/ 942602 h 1014840"/>
              <a:gd name="connsiteX8" fmla="*/ 2442546 w 3155953"/>
              <a:gd name="connsiteY8" fmla="*/ 965446 h 1014840"/>
              <a:gd name="connsiteX9" fmla="*/ 1824156 w 3155953"/>
              <a:gd name="connsiteY9" fmla="*/ 1004222 h 1014840"/>
              <a:gd name="connsiteX10" fmla="*/ 1248147 w 3155953"/>
              <a:gd name="connsiteY10" fmla="*/ 1013825 h 1014840"/>
              <a:gd name="connsiteX11" fmla="*/ 689460 w 3155953"/>
              <a:gd name="connsiteY11" fmla="*/ 988705 h 1014840"/>
              <a:gd name="connsiteX12" fmla="*/ 500239 w 3155953"/>
              <a:gd name="connsiteY12" fmla="*/ 785439 h 1014840"/>
              <a:gd name="connsiteX13" fmla="*/ 9675 w 3155953"/>
              <a:gd name="connsiteY13" fmla="*/ 785064 h 1014840"/>
              <a:gd name="connsiteX14" fmla="*/ 164710 w 3155953"/>
              <a:gd name="connsiteY14" fmla="*/ 485829 h 1014840"/>
              <a:gd name="connsiteX15" fmla="*/ 301945 w 3155953"/>
              <a:gd name="connsiteY15" fmla="*/ 368742 h 1014840"/>
              <a:gd name="connsiteX16" fmla="*/ 516575 w 3155953"/>
              <a:gd name="connsiteY16" fmla="*/ 304057 h 1014840"/>
              <a:gd name="connsiteX17" fmla="*/ 920975 w 3155953"/>
              <a:gd name="connsiteY17" fmla="*/ 123481 h 1014840"/>
              <a:gd name="connsiteX18" fmla="*/ 1246345 w 3155953"/>
              <a:gd name="connsiteY18" fmla="*/ 28114 h 1014840"/>
              <a:gd name="connsiteX19" fmla="*/ 1364151 w 3155953"/>
              <a:gd name="connsiteY19" fmla="*/ 16894 h 1014840"/>
              <a:gd name="connsiteX0" fmla="*/ 1362871 w 3154673"/>
              <a:gd name="connsiteY0" fmla="*/ 16894 h 1014592"/>
              <a:gd name="connsiteX1" fmla="*/ 1570434 w 3154673"/>
              <a:gd name="connsiteY1" fmla="*/ 5675 h 1014592"/>
              <a:gd name="connsiteX2" fmla="*/ 1963165 w 3154673"/>
              <a:gd name="connsiteY2" fmla="*/ 115038 h 1014592"/>
              <a:gd name="connsiteX3" fmla="*/ 2507661 w 3154673"/>
              <a:gd name="connsiteY3" fmla="*/ 282210 h 1014592"/>
              <a:gd name="connsiteX4" fmla="*/ 2877521 w 3154673"/>
              <a:gd name="connsiteY4" fmla="*/ 387142 h 1014592"/>
              <a:gd name="connsiteX5" fmla="*/ 3151364 w 3154673"/>
              <a:gd name="connsiteY5" fmla="*/ 616541 h 1014592"/>
              <a:gd name="connsiteX6" fmla="*/ 3013694 w 3154673"/>
              <a:gd name="connsiteY6" fmla="*/ 796401 h 1014592"/>
              <a:gd name="connsiteX7" fmla="*/ 2784596 w 3154673"/>
              <a:gd name="connsiteY7" fmla="*/ 942602 h 1014592"/>
              <a:gd name="connsiteX8" fmla="*/ 2441266 w 3154673"/>
              <a:gd name="connsiteY8" fmla="*/ 965446 h 1014592"/>
              <a:gd name="connsiteX9" fmla="*/ 1822876 w 3154673"/>
              <a:gd name="connsiteY9" fmla="*/ 1004222 h 1014592"/>
              <a:gd name="connsiteX10" fmla="*/ 1246867 w 3154673"/>
              <a:gd name="connsiteY10" fmla="*/ 1013825 h 1014592"/>
              <a:gd name="connsiteX11" fmla="*/ 688180 w 3154673"/>
              <a:gd name="connsiteY11" fmla="*/ 988705 h 1014592"/>
              <a:gd name="connsiteX12" fmla="*/ 470821 w 3154673"/>
              <a:gd name="connsiteY12" fmla="*/ 897105 h 1014592"/>
              <a:gd name="connsiteX13" fmla="*/ 8395 w 3154673"/>
              <a:gd name="connsiteY13" fmla="*/ 785064 h 1014592"/>
              <a:gd name="connsiteX14" fmla="*/ 163430 w 3154673"/>
              <a:gd name="connsiteY14" fmla="*/ 485829 h 1014592"/>
              <a:gd name="connsiteX15" fmla="*/ 300665 w 3154673"/>
              <a:gd name="connsiteY15" fmla="*/ 368742 h 1014592"/>
              <a:gd name="connsiteX16" fmla="*/ 515295 w 3154673"/>
              <a:gd name="connsiteY16" fmla="*/ 304057 h 1014592"/>
              <a:gd name="connsiteX17" fmla="*/ 919695 w 3154673"/>
              <a:gd name="connsiteY17" fmla="*/ 123481 h 1014592"/>
              <a:gd name="connsiteX18" fmla="*/ 1245065 w 3154673"/>
              <a:gd name="connsiteY18" fmla="*/ 28114 h 1014592"/>
              <a:gd name="connsiteX19" fmla="*/ 1362871 w 3154673"/>
              <a:gd name="connsiteY19" fmla="*/ 16894 h 1014592"/>
              <a:gd name="connsiteX0" fmla="*/ 1362871 w 3154673"/>
              <a:gd name="connsiteY0" fmla="*/ 12984 h 1010684"/>
              <a:gd name="connsiteX1" fmla="*/ 1570434 w 3154673"/>
              <a:gd name="connsiteY1" fmla="*/ 1765 h 1010684"/>
              <a:gd name="connsiteX2" fmla="*/ 2094943 w 3154673"/>
              <a:gd name="connsiteY2" fmla="*/ 30969 h 1010684"/>
              <a:gd name="connsiteX3" fmla="*/ 2507661 w 3154673"/>
              <a:gd name="connsiteY3" fmla="*/ 278300 h 1010684"/>
              <a:gd name="connsiteX4" fmla="*/ 2877521 w 3154673"/>
              <a:gd name="connsiteY4" fmla="*/ 383232 h 1010684"/>
              <a:gd name="connsiteX5" fmla="*/ 3151364 w 3154673"/>
              <a:gd name="connsiteY5" fmla="*/ 612631 h 1010684"/>
              <a:gd name="connsiteX6" fmla="*/ 3013694 w 3154673"/>
              <a:gd name="connsiteY6" fmla="*/ 792491 h 1010684"/>
              <a:gd name="connsiteX7" fmla="*/ 2784596 w 3154673"/>
              <a:gd name="connsiteY7" fmla="*/ 938692 h 1010684"/>
              <a:gd name="connsiteX8" fmla="*/ 2441266 w 3154673"/>
              <a:gd name="connsiteY8" fmla="*/ 961536 h 1010684"/>
              <a:gd name="connsiteX9" fmla="*/ 1822876 w 3154673"/>
              <a:gd name="connsiteY9" fmla="*/ 1000312 h 1010684"/>
              <a:gd name="connsiteX10" fmla="*/ 1246867 w 3154673"/>
              <a:gd name="connsiteY10" fmla="*/ 1009915 h 1010684"/>
              <a:gd name="connsiteX11" fmla="*/ 688180 w 3154673"/>
              <a:gd name="connsiteY11" fmla="*/ 984795 h 1010684"/>
              <a:gd name="connsiteX12" fmla="*/ 470821 w 3154673"/>
              <a:gd name="connsiteY12" fmla="*/ 893195 h 1010684"/>
              <a:gd name="connsiteX13" fmla="*/ 8395 w 3154673"/>
              <a:gd name="connsiteY13" fmla="*/ 781154 h 1010684"/>
              <a:gd name="connsiteX14" fmla="*/ 163430 w 3154673"/>
              <a:gd name="connsiteY14" fmla="*/ 481919 h 1010684"/>
              <a:gd name="connsiteX15" fmla="*/ 300665 w 3154673"/>
              <a:gd name="connsiteY15" fmla="*/ 364832 h 1010684"/>
              <a:gd name="connsiteX16" fmla="*/ 515295 w 3154673"/>
              <a:gd name="connsiteY16" fmla="*/ 300147 h 1010684"/>
              <a:gd name="connsiteX17" fmla="*/ 919695 w 3154673"/>
              <a:gd name="connsiteY17" fmla="*/ 119571 h 1010684"/>
              <a:gd name="connsiteX18" fmla="*/ 1245065 w 3154673"/>
              <a:gd name="connsiteY18" fmla="*/ 24204 h 1010684"/>
              <a:gd name="connsiteX19" fmla="*/ 1362871 w 3154673"/>
              <a:gd name="connsiteY19" fmla="*/ 12984 h 1010684"/>
              <a:gd name="connsiteX0" fmla="*/ 1362871 w 3154673"/>
              <a:gd name="connsiteY0" fmla="*/ 11752 h 1009450"/>
              <a:gd name="connsiteX1" fmla="*/ 1570434 w 3154673"/>
              <a:gd name="connsiteY1" fmla="*/ 533 h 1009450"/>
              <a:gd name="connsiteX2" fmla="*/ 2094943 w 3154673"/>
              <a:gd name="connsiteY2" fmla="*/ 29737 h 1009450"/>
              <a:gd name="connsiteX3" fmla="*/ 2558012 w 3154673"/>
              <a:gd name="connsiteY3" fmla="*/ 225639 h 1009450"/>
              <a:gd name="connsiteX4" fmla="*/ 2877521 w 3154673"/>
              <a:gd name="connsiteY4" fmla="*/ 382000 h 1009450"/>
              <a:gd name="connsiteX5" fmla="*/ 3151364 w 3154673"/>
              <a:gd name="connsiteY5" fmla="*/ 611399 h 1009450"/>
              <a:gd name="connsiteX6" fmla="*/ 3013694 w 3154673"/>
              <a:gd name="connsiteY6" fmla="*/ 791259 h 1009450"/>
              <a:gd name="connsiteX7" fmla="*/ 2784596 w 3154673"/>
              <a:gd name="connsiteY7" fmla="*/ 937460 h 1009450"/>
              <a:gd name="connsiteX8" fmla="*/ 2441266 w 3154673"/>
              <a:gd name="connsiteY8" fmla="*/ 960304 h 1009450"/>
              <a:gd name="connsiteX9" fmla="*/ 1822876 w 3154673"/>
              <a:gd name="connsiteY9" fmla="*/ 999080 h 1009450"/>
              <a:gd name="connsiteX10" fmla="*/ 1246867 w 3154673"/>
              <a:gd name="connsiteY10" fmla="*/ 1008683 h 1009450"/>
              <a:gd name="connsiteX11" fmla="*/ 688180 w 3154673"/>
              <a:gd name="connsiteY11" fmla="*/ 983563 h 1009450"/>
              <a:gd name="connsiteX12" fmla="*/ 470821 w 3154673"/>
              <a:gd name="connsiteY12" fmla="*/ 891963 h 1009450"/>
              <a:gd name="connsiteX13" fmla="*/ 8395 w 3154673"/>
              <a:gd name="connsiteY13" fmla="*/ 779922 h 1009450"/>
              <a:gd name="connsiteX14" fmla="*/ 163430 w 3154673"/>
              <a:gd name="connsiteY14" fmla="*/ 480687 h 1009450"/>
              <a:gd name="connsiteX15" fmla="*/ 300665 w 3154673"/>
              <a:gd name="connsiteY15" fmla="*/ 363600 h 1009450"/>
              <a:gd name="connsiteX16" fmla="*/ 515295 w 3154673"/>
              <a:gd name="connsiteY16" fmla="*/ 298915 h 1009450"/>
              <a:gd name="connsiteX17" fmla="*/ 919695 w 3154673"/>
              <a:gd name="connsiteY17" fmla="*/ 118339 h 1009450"/>
              <a:gd name="connsiteX18" fmla="*/ 1245065 w 3154673"/>
              <a:gd name="connsiteY18" fmla="*/ 22972 h 1009450"/>
              <a:gd name="connsiteX19" fmla="*/ 1362871 w 3154673"/>
              <a:gd name="connsiteY19" fmla="*/ 11752 h 1009450"/>
              <a:gd name="connsiteX0" fmla="*/ 1362871 w 3154673"/>
              <a:gd name="connsiteY0" fmla="*/ 11752 h 1032687"/>
              <a:gd name="connsiteX1" fmla="*/ 1570434 w 3154673"/>
              <a:gd name="connsiteY1" fmla="*/ 533 h 1032687"/>
              <a:gd name="connsiteX2" fmla="*/ 2094943 w 3154673"/>
              <a:gd name="connsiteY2" fmla="*/ 29737 h 1032687"/>
              <a:gd name="connsiteX3" fmla="*/ 2558012 w 3154673"/>
              <a:gd name="connsiteY3" fmla="*/ 225639 h 1032687"/>
              <a:gd name="connsiteX4" fmla="*/ 2877521 w 3154673"/>
              <a:gd name="connsiteY4" fmla="*/ 382000 h 1032687"/>
              <a:gd name="connsiteX5" fmla="*/ 3151364 w 3154673"/>
              <a:gd name="connsiteY5" fmla="*/ 611399 h 1032687"/>
              <a:gd name="connsiteX6" fmla="*/ 3013694 w 3154673"/>
              <a:gd name="connsiteY6" fmla="*/ 791259 h 1032687"/>
              <a:gd name="connsiteX7" fmla="*/ 2784596 w 3154673"/>
              <a:gd name="connsiteY7" fmla="*/ 937460 h 1032687"/>
              <a:gd name="connsiteX8" fmla="*/ 2457494 w 3154673"/>
              <a:gd name="connsiteY8" fmla="*/ 600621 h 1032687"/>
              <a:gd name="connsiteX9" fmla="*/ 1822876 w 3154673"/>
              <a:gd name="connsiteY9" fmla="*/ 999080 h 1032687"/>
              <a:gd name="connsiteX10" fmla="*/ 1246867 w 3154673"/>
              <a:gd name="connsiteY10" fmla="*/ 1008683 h 1032687"/>
              <a:gd name="connsiteX11" fmla="*/ 688180 w 3154673"/>
              <a:gd name="connsiteY11" fmla="*/ 983563 h 1032687"/>
              <a:gd name="connsiteX12" fmla="*/ 470821 w 3154673"/>
              <a:gd name="connsiteY12" fmla="*/ 891963 h 1032687"/>
              <a:gd name="connsiteX13" fmla="*/ 8395 w 3154673"/>
              <a:gd name="connsiteY13" fmla="*/ 779922 h 1032687"/>
              <a:gd name="connsiteX14" fmla="*/ 163430 w 3154673"/>
              <a:gd name="connsiteY14" fmla="*/ 480687 h 1032687"/>
              <a:gd name="connsiteX15" fmla="*/ 300665 w 3154673"/>
              <a:gd name="connsiteY15" fmla="*/ 363600 h 1032687"/>
              <a:gd name="connsiteX16" fmla="*/ 515295 w 3154673"/>
              <a:gd name="connsiteY16" fmla="*/ 298915 h 1032687"/>
              <a:gd name="connsiteX17" fmla="*/ 919695 w 3154673"/>
              <a:gd name="connsiteY17" fmla="*/ 118339 h 1032687"/>
              <a:gd name="connsiteX18" fmla="*/ 1245065 w 3154673"/>
              <a:gd name="connsiteY18" fmla="*/ 22972 h 1032687"/>
              <a:gd name="connsiteX19" fmla="*/ 1362871 w 3154673"/>
              <a:gd name="connsiteY19" fmla="*/ 11752 h 1032687"/>
              <a:gd name="connsiteX0" fmla="*/ 1362871 w 3154015"/>
              <a:gd name="connsiteY0" fmla="*/ 11752 h 1032687"/>
              <a:gd name="connsiteX1" fmla="*/ 1570434 w 3154015"/>
              <a:gd name="connsiteY1" fmla="*/ 533 h 1032687"/>
              <a:gd name="connsiteX2" fmla="*/ 2094943 w 3154015"/>
              <a:gd name="connsiteY2" fmla="*/ 29737 h 1032687"/>
              <a:gd name="connsiteX3" fmla="*/ 2558012 w 3154015"/>
              <a:gd name="connsiteY3" fmla="*/ 225639 h 1032687"/>
              <a:gd name="connsiteX4" fmla="*/ 2877521 w 3154015"/>
              <a:gd name="connsiteY4" fmla="*/ 382000 h 1032687"/>
              <a:gd name="connsiteX5" fmla="*/ 3151364 w 3154015"/>
              <a:gd name="connsiteY5" fmla="*/ 611399 h 1032687"/>
              <a:gd name="connsiteX6" fmla="*/ 3013694 w 3154015"/>
              <a:gd name="connsiteY6" fmla="*/ 791259 h 1032687"/>
              <a:gd name="connsiteX7" fmla="*/ 2966622 w 3154015"/>
              <a:gd name="connsiteY7" fmla="*/ 741643 h 1032687"/>
              <a:gd name="connsiteX8" fmla="*/ 2457494 w 3154015"/>
              <a:gd name="connsiteY8" fmla="*/ 600621 h 1032687"/>
              <a:gd name="connsiteX9" fmla="*/ 1822876 w 3154015"/>
              <a:gd name="connsiteY9" fmla="*/ 999080 h 1032687"/>
              <a:gd name="connsiteX10" fmla="*/ 1246867 w 3154015"/>
              <a:gd name="connsiteY10" fmla="*/ 1008683 h 1032687"/>
              <a:gd name="connsiteX11" fmla="*/ 688180 w 3154015"/>
              <a:gd name="connsiteY11" fmla="*/ 983563 h 1032687"/>
              <a:gd name="connsiteX12" fmla="*/ 470821 w 3154015"/>
              <a:gd name="connsiteY12" fmla="*/ 891963 h 1032687"/>
              <a:gd name="connsiteX13" fmla="*/ 8395 w 3154015"/>
              <a:gd name="connsiteY13" fmla="*/ 779922 h 1032687"/>
              <a:gd name="connsiteX14" fmla="*/ 163430 w 3154015"/>
              <a:gd name="connsiteY14" fmla="*/ 480687 h 1032687"/>
              <a:gd name="connsiteX15" fmla="*/ 300665 w 3154015"/>
              <a:gd name="connsiteY15" fmla="*/ 363600 h 1032687"/>
              <a:gd name="connsiteX16" fmla="*/ 515295 w 3154015"/>
              <a:gd name="connsiteY16" fmla="*/ 298915 h 1032687"/>
              <a:gd name="connsiteX17" fmla="*/ 919695 w 3154015"/>
              <a:gd name="connsiteY17" fmla="*/ 118339 h 1032687"/>
              <a:gd name="connsiteX18" fmla="*/ 1245065 w 3154015"/>
              <a:gd name="connsiteY18" fmla="*/ 22972 h 1032687"/>
              <a:gd name="connsiteX19" fmla="*/ 1362871 w 3154015"/>
              <a:gd name="connsiteY19" fmla="*/ 11752 h 1032687"/>
              <a:gd name="connsiteX0" fmla="*/ 1362871 w 3154015"/>
              <a:gd name="connsiteY0" fmla="*/ 11752 h 999840"/>
              <a:gd name="connsiteX1" fmla="*/ 1570434 w 3154015"/>
              <a:gd name="connsiteY1" fmla="*/ 533 h 999840"/>
              <a:gd name="connsiteX2" fmla="*/ 2094943 w 3154015"/>
              <a:gd name="connsiteY2" fmla="*/ 29737 h 999840"/>
              <a:gd name="connsiteX3" fmla="*/ 2558012 w 3154015"/>
              <a:gd name="connsiteY3" fmla="*/ 225639 h 999840"/>
              <a:gd name="connsiteX4" fmla="*/ 2877521 w 3154015"/>
              <a:gd name="connsiteY4" fmla="*/ 382000 h 999840"/>
              <a:gd name="connsiteX5" fmla="*/ 3151364 w 3154015"/>
              <a:gd name="connsiteY5" fmla="*/ 611399 h 999840"/>
              <a:gd name="connsiteX6" fmla="*/ 3013694 w 3154015"/>
              <a:gd name="connsiteY6" fmla="*/ 791259 h 999840"/>
              <a:gd name="connsiteX7" fmla="*/ 2966622 w 3154015"/>
              <a:gd name="connsiteY7" fmla="*/ 741643 h 999840"/>
              <a:gd name="connsiteX8" fmla="*/ 2457494 w 3154015"/>
              <a:gd name="connsiteY8" fmla="*/ 600621 h 999840"/>
              <a:gd name="connsiteX9" fmla="*/ 1822876 w 3154015"/>
              <a:gd name="connsiteY9" fmla="*/ 999080 h 999840"/>
              <a:gd name="connsiteX10" fmla="*/ 1146802 w 3154015"/>
              <a:gd name="connsiteY10" fmla="*/ 708397 h 999840"/>
              <a:gd name="connsiteX11" fmla="*/ 688180 w 3154015"/>
              <a:gd name="connsiteY11" fmla="*/ 983563 h 999840"/>
              <a:gd name="connsiteX12" fmla="*/ 470821 w 3154015"/>
              <a:gd name="connsiteY12" fmla="*/ 891963 h 999840"/>
              <a:gd name="connsiteX13" fmla="*/ 8395 w 3154015"/>
              <a:gd name="connsiteY13" fmla="*/ 779922 h 999840"/>
              <a:gd name="connsiteX14" fmla="*/ 163430 w 3154015"/>
              <a:gd name="connsiteY14" fmla="*/ 480687 h 999840"/>
              <a:gd name="connsiteX15" fmla="*/ 300665 w 3154015"/>
              <a:gd name="connsiteY15" fmla="*/ 363600 h 999840"/>
              <a:gd name="connsiteX16" fmla="*/ 515295 w 3154015"/>
              <a:gd name="connsiteY16" fmla="*/ 298915 h 999840"/>
              <a:gd name="connsiteX17" fmla="*/ 919695 w 3154015"/>
              <a:gd name="connsiteY17" fmla="*/ 118339 h 999840"/>
              <a:gd name="connsiteX18" fmla="*/ 1245065 w 3154015"/>
              <a:gd name="connsiteY18" fmla="*/ 22972 h 999840"/>
              <a:gd name="connsiteX19" fmla="*/ 1362871 w 3154015"/>
              <a:gd name="connsiteY19" fmla="*/ 11752 h 999840"/>
              <a:gd name="connsiteX0" fmla="*/ 1362871 w 3154015"/>
              <a:gd name="connsiteY0" fmla="*/ 11752 h 999861"/>
              <a:gd name="connsiteX1" fmla="*/ 1570434 w 3154015"/>
              <a:gd name="connsiteY1" fmla="*/ 533 h 999861"/>
              <a:gd name="connsiteX2" fmla="*/ 2094943 w 3154015"/>
              <a:gd name="connsiteY2" fmla="*/ 29737 h 999861"/>
              <a:gd name="connsiteX3" fmla="*/ 2558012 w 3154015"/>
              <a:gd name="connsiteY3" fmla="*/ 225639 h 999861"/>
              <a:gd name="connsiteX4" fmla="*/ 2877521 w 3154015"/>
              <a:gd name="connsiteY4" fmla="*/ 382000 h 999861"/>
              <a:gd name="connsiteX5" fmla="*/ 3151364 w 3154015"/>
              <a:gd name="connsiteY5" fmla="*/ 611399 h 999861"/>
              <a:gd name="connsiteX6" fmla="*/ 3013694 w 3154015"/>
              <a:gd name="connsiteY6" fmla="*/ 791259 h 999861"/>
              <a:gd name="connsiteX7" fmla="*/ 2966622 w 3154015"/>
              <a:gd name="connsiteY7" fmla="*/ 741643 h 999861"/>
              <a:gd name="connsiteX8" fmla="*/ 2457494 w 3154015"/>
              <a:gd name="connsiteY8" fmla="*/ 600621 h 999861"/>
              <a:gd name="connsiteX9" fmla="*/ 1822876 w 3154015"/>
              <a:gd name="connsiteY9" fmla="*/ 999080 h 999861"/>
              <a:gd name="connsiteX10" fmla="*/ 1146802 w 3154015"/>
              <a:gd name="connsiteY10" fmla="*/ 708397 h 999861"/>
              <a:gd name="connsiteX11" fmla="*/ 593694 w 3154015"/>
              <a:gd name="connsiteY11" fmla="*/ 933258 h 999861"/>
              <a:gd name="connsiteX12" fmla="*/ 470821 w 3154015"/>
              <a:gd name="connsiteY12" fmla="*/ 891963 h 999861"/>
              <a:gd name="connsiteX13" fmla="*/ 8395 w 3154015"/>
              <a:gd name="connsiteY13" fmla="*/ 779922 h 999861"/>
              <a:gd name="connsiteX14" fmla="*/ 163430 w 3154015"/>
              <a:gd name="connsiteY14" fmla="*/ 480687 h 999861"/>
              <a:gd name="connsiteX15" fmla="*/ 300665 w 3154015"/>
              <a:gd name="connsiteY15" fmla="*/ 363600 h 999861"/>
              <a:gd name="connsiteX16" fmla="*/ 515295 w 3154015"/>
              <a:gd name="connsiteY16" fmla="*/ 298915 h 999861"/>
              <a:gd name="connsiteX17" fmla="*/ 919695 w 3154015"/>
              <a:gd name="connsiteY17" fmla="*/ 118339 h 999861"/>
              <a:gd name="connsiteX18" fmla="*/ 1245065 w 3154015"/>
              <a:gd name="connsiteY18" fmla="*/ 22972 h 999861"/>
              <a:gd name="connsiteX19" fmla="*/ 1362871 w 3154015"/>
              <a:gd name="connsiteY19" fmla="*/ 11752 h 999861"/>
              <a:gd name="connsiteX0" fmla="*/ 1362647 w 3153791"/>
              <a:gd name="connsiteY0" fmla="*/ 11752 h 999861"/>
              <a:gd name="connsiteX1" fmla="*/ 1570210 w 3153791"/>
              <a:gd name="connsiteY1" fmla="*/ 533 h 999861"/>
              <a:gd name="connsiteX2" fmla="*/ 2094719 w 3153791"/>
              <a:gd name="connsiteY2" fmla="*/ 29737 h 999861"/>
              <a:gd name="connsiteX3" fmla="*/ 2557788 w 3153791"/>
              <a:gd name="connsiteY3" fmla="*/ 225639 h 999861"/>
              <a:gd name="connsiteX4" fmla="*/ 2877297 w 3153791"/>
              <a:gd name="connsiteY4" fmla="*/ 382000 h 999861"/>
              <a:gd name="connsiteX5" fmla="*/ 3151140 w 3153791"/>
              <a:gd name="connsiteY5" fmla="*/ 611399 h 999861"/>
              <a:gd name="connsiteX6" fmla="*/ 3013470 w 3153791"/>
              <a:gd name="connsiteY6" fmla="*/ 791259 h 999861"/>
              <a:gd name="connsiteX7" fmla="*/ 2966398 w 3153791"/>
              <a:gd name="connsiteY7" fmla="*/ 741643 h 999861"/>
              <a:gd name="connsiteX8" fmla="*/ 2457270 w 3153791"/>
              <a:gd name="connsiteY8" fmla="*/ 600621 h 999861"/>
              <a:gd name="connsiteX9" fmla="*/ 1822652 w 3153791"/>
              <a:gd name="connsiteY9" fmla="*/ 999080 h 999861"/>
              <a:gd name="connsiteX10" fmla="*/ 1146578 w 3153791"/>
              <a:gd name="connsiteY10" fmla="*/ 708397 h 999861"/>
              <a:gd name="connsiteX11" fmla="*/ 593470 w 3153791"/>
              <a:gd name="connsiteY11" fmla="*/ 933258 h 999861"/>
              <a:gd name="connsiteX12" fmla="*/ 465541 w 3153791"/>
              <a:gd name="connsiteY12" fmla="*/ 963110 h 999861"/>
              <a:gd name="connsiteX13" fmla="*/ 8171 w 3153791"/>
              <a:gd name="connsiteY13" fmla="*/ 779922 h 999861"/>
              <a:gd name="connsiteX14" fmla="*/ 163206 w 3153791"/>
              <a:gd name="connsiteY14" fmla="*/ 480687 h 999861"/>
              <a:gd name="connsiteX15" fmla="*/ 300441 w 3153791"/>
              <a:gd name="connsiteY15" fmla="*/ 363600 h 999861"/>
              <a:gd name="connsiteX16" fmla="*/ 515071 w 3153791"/>
              <a:gd name="connsiteY16" fmla="*/ 298915 h 999861"/>
              <a:gd name="connsiteX17" fmla="*/ 919471 w 3153791"/>
              <a:gd name="connsiteY17" fmla="*/ 118339 h 999861"/>
              <a:gd name="connsiteX18" fmla="*/ 1244841 w 3153791"/>
              <a:gd name="connsiteY18" fmla="*/ 22972 h 999861"/>
              <a:gd name="connsiteX19" fmla="*/ 1362647 w 3153791"/>
              <a:gd name="connsiteY19" fmla="*/ 11752 h 999861"/>
              <a:gd name="connsiteX0" fmla="*/ 1362647 w 3153791"/>
              <a:gd name="connsiteY0" fmla="*/ 11752 h 976179"/>
              <a:gd name="connsiteX1" fmla="*/ 1570210 w 3153791"/>
              <a:gd name="connsiteY1" fmla="*/ 533 h 976179"/>
              <a:gd name="connsiteX2" fmla="*/ 2094719 w 3153791"/>
              <a:gd name="connsiteY2" fmla="*/ 29737 h 976179"/>
              <a:gd name="connsiteX3" fmla="*/ 2557788 w 3153791"/>
              <a:gd name="connsiteY3" fmla="*/ 225639 h 976179"/>
              <a:gd name="connsiteX4" fmla="*/ 2877297 w 3153791"/>
              <a:gd name="connsiteY4" fmla="*/ 382000 h 976179"/>
              <a:gd name="connsiteX5" fmla="*/ 3151140 w 3153791"/>
              <a:gd name="connsiteY5" fmla="*/ 611399 h 976179"/>
              <a:gd name="connsiteX6" fmla="*/ 3013470 w 3153791"/>
              <a:gd name="connsiteY6" fmla="*/ 791259 h 976179"/>
              <a:gd name="connsiteX7" fmla="*/ 2966398 w 3153791"/>
              <a:gd name="connsiteY7" fmla="*/ 741643 h 976179"/>
              <a:gd name="connsiteX8" fmla="*/ 2457270 w 3153791"/>
              <a:gd name="connsiteY8" fmla="*/ 600621 h 976179"/>
              <a:gd name="connsiteX9" fmla="*/ 1890291 w 3153791"/>
              <a:gd name="connsiteY9" fmla="*/ 441731 h 976179"/>
              <a:gd name="connsiteX10" fmla="*/ 1146578 w 3153791"/>
              <a:gd name="connsiteY10" fmla="*/ 708397 h 976179"/>
              <a:gd name="connsiteX11" fmla="*/ 593470 w 3153791"/>
              <a:gd name="connsiteY11" fmla="*/ 933258 h 976179"/>
              <a:gd name="connsiteX12" fmla="*/ 465541 w 3153791"/>
              <a:gd name="connsiteY12" fmla="*/ 963110 h 976179"/>
              <a:gd name="connsiteX13" fmla="*/ 8171 w 3153791"/>
              <a:gd name="connsiteY13" fmla="*/ 779922 h 976179"/>
              <a:gd name="connsiteX14" fmla="*/ 163206 w 3153791"/>
              <a:gd name="connsiteY14" fmla="*/ 480687 h 976179"/>
              <a:gd name="connsiteX15" fmla="*/ 300441 w 3153791"/>
              <a:gd name="connsiteY15" fmla="*/ 363600 h 976179"/>
              <a:gd name="connsiteX16" fmla="*/ 515071 w 3153791"/>
              <a:gd name="connsiteY16" fmla="*/ 298915 h 976179"/>
              <a:gd name="connsiteX17" fmla="*/ 919471 w 3153791"/>
              <a:gd name="connsiteY17" fmla="*/ 118339 h 976179"/>
              <a:gd name="connsiteX18" fmla="*/ 1244841 w 3153791"/>
              <a:gd name="connsiteY18" fmla="*/ 22972 h 976179"/>
              <a:gd name="connsiteX19" fmla="*/ 1362647 w 3153791"/>
              <a:gd name="connsiteY19" fmla="*/ 11752 h 976179"/>
              <a:gd name="connsiteX0" fmla="*/ 1362647 w 3153791"/>
              <a:gd name="connsiteY0" fmla="*/ 11752 h 976179"/>
              <a:gd name="connsiteX1" fmla="*/ 1570210 w 3153791"/>
              <a:gd name="connsiteY1" fmla="*/ 533 h 976179"/>
              <a:gd name="connsiteX2" fmla="*/ 2094719 w 3153791"/>
              <a:gd name="connsiteY2" fmla="*/ 29737 h 976179"/>
              <a:gd name="connsiteX3" fmla="*/ 2557788 w 3153791"/>
              <a:gd name="connsiteY3" fmla="*/ 225639 h 976179"/>
              <a:gd name="connsiteX4" fmla="*/ 2877297 w 3153791"/>
              <a:gd name="connsiteY4" fmla="*/ 382000 h 976179"/>
              <a:gd name="connsiteX5" fmla="*/ 3151140 w 3153791"/>
              <a:gd name="connsiteY5" fmla="*/ 611399 h 976179"/>
              <a:gd name="connsiteX6" fmla="*/ 3013470 w 3153791"/>
              <a:gd name="connsiteY6" fmla="*/ 791259 h 976179"/>
              <a:gd name="connsiteX7" fmla="*/ 2966398 w 3153791"/>
              <a:gd name="connsiteY7" fmla="*/ 741643 h 976179"/>
              <a:gd name="connsiteX8" fmla="*/ 2457270 w 3153791"/>
              <a:gd name="connsiteY8" fmla="*/ 600621 h 976179"/>
              <a:gd name="connsiteX9" fmla="*/ 1890291 w 3153791"/>
              <a:gd name="connsiteY9" fmla="*/ 441731 h 976179"/>
              <a:gd name="connsiteX10" fmla="*/ 1146578 w 3153791"/>
              <a:gd name="connsiteY10" fmla="*/ 708397 h 976179"/>
              <a:gd name="connsiteX11" fmla="*/ 593470 w 3153791"/>
              <a:gd name="connsiteY11" fmla="*/ 933258 h 976179"/>
              <a:gd name="connsiteX12" fmla="*/ 465541 w 3153791"/>
              <a:gd name="connsiteY12" fmla="*/ 963110 h 976179"/>
              <a:gd name="connsiteX13" fmla="*/ 8171 w 3153791"/>
              <a:gd name="connsiteY13" fmla="*/ 779922 h 976179"/>
              <a:gd name="connsiteX14" fmla="*/ 163206 w 3153791"/>
              <a:gd name="connsiteY14" fmla="*/ 480687 h 976179"/>
              <a:gd name="connsiteX15" fmla="*/ 300441 w 3153791"/>
              <a:gd name="connsiteY15" fmla="*/ 363600 h 976179"/>
              <a:gd name="connsiteX16" fmla="*/ 515071 w 3153791"/>
              <a:gd name="connsiteY16" fmla="*/ 298915 h 976179"/>
              <a:gd name="connsiteX17" fmla="*/ 919471 w 3153791"/>
              <a:gd name="connsiteY17" fmla="*/ 118339 h 976179"/>
              <a:gd name="connsiteX18" fmla="*/ 1244841 w 3153791"/>
              <a:gd name="connsiteY18" fmla="*/ 22972 h 976179"/>
              <a:gd name="connsiteX19" fmla="*/ 1362647 w 3153791"/>
              <a:gd name="connsiteY19" fmla="*/ 11752 h 976179"/>
              <a:gd name="connsiteX0" fmla="*/ 1362647 w 3153791"/>
              <a:gd name="connsiteY0" fmla="*/ 11752 h 976179"/>
              <a:gd name="connsiteX1" fmla="*/ 1570210 w 3153791"/>
              <a:gd name="connsiteY1" fmla="*/ 533 h 976179"/>
              <a:gd name="connsiteX2" fmla="*/ 2094719 w 3153791"/>
              <a:gd name="connsiteY2" fmla="*/ 29737 h 976179"/>
              <a:gd name="connsiteX3" fmla="*/ 2557788 w 3153791"/>
              <a:gd name="connsiteY3" fmla="*/ 225639 h 976179"/>
              <a:gd name="connsiteX4" fmla="*/ 2877297 w 3153791"/>
              <a:gd name="connsiteY4" fmla="*/ 382000 h 976179"/>
              <a:gd name="connsiteX5" fmla="*/ 3151140 w 3153791"/>
              <a:gd name="connsiteY5" fmla="*/ 611399 h 976179"/>
              <a:gd name="connsiteX6" fmla="*/ 3013470 w 3153791"/>
              <a:gd name="connsiteY6" fmla="*/ 791259 h 976179"/>
              <a:gd name="connsiteX7" fmla="*/ 2966398 w 3153791"/>
              <a:gd name="connsiteY7" fmla="*/ 741643 h 976179"/>
              <a:gd name="connsiteX8" fmla="*/ 2457270 w 3153791"/>
              <a:gd name="connsiteY8" fmla="*/ 600621 h 976179"/>
              <a:gd name="connsiteX9" fmla="*/ 1901982 w 3153791"/>
              <a:gd name="connsiteY9" fmla="*/ 474326 h 976179"/>
              <a:gd name="connsiteX10" fmla="*/ 1146578 w 3153791"/>
              <a:gd name="connsiteY10" fmla="*/ 708397 h 976179"/>
              <a:gd name="connsiteX11" fmla="*/ 593470 w 3153791"/>
              <a:gd name="connsiteY11" fmla="*/ 933258 h 976179"/>
              <a:gd name="connsiteX12" fmla="*/ 465541 w 3153791"/>
              <a:gd name="connsiteY12" fmla="*/ 963110 h 976179"/>
              <a:gd name="connsiteX13" fmla="*/ 8171 w 3153791"/>
              <a:gd name="connsiteY13" fmla="*/ 779922 h 976179"/>
              <a:gd name="connsiteX14" fmla="*/ 163206 w 3153791"/>
              <a:gd name="connsiteY14" fmla="*/ 480687 h 976179"/>
              <a:gd name="connsiteX15" fmla="*/ 300441 w 3153791"/>
              <a:gd name="connsiteY15" fmla="*/ 363600 h 976179"/>
              <a:gd name="connsiteX16" fmla="*/ 515071 w 3153791"/>
              <a:gd name="connsiteY16" fmla="*/ 298915 h 976179"/>
              <a:gd name="connsiteX17" fmla="*/ 919471 w 3153791"/>
              <a:gd name="connsiteY17" fmla="*/ 118339 h 976179"/>
              <a:gd name="connsiteX18" fmla="*/ 1244841 w 3153791"/>
              <a:gd name="connsiteY18" fmla="*/ 22972 h 976179"/>
              <a:gd name="connsiteX19" fmla="*/ 1362647 w 3153791"/>
              <a:gd name="connsiteY19" fmla="*/ 11752 h 976179"/>
              <a:gd name="connsiteX0" fmla="*/ 1362647 w 3153791"/>
              <a:gd name="connsiteY0" fmla="*/ 11752 h 972282"/>
              <a:gd name="connsiteX1" fmla="*/ 1570210 w 3153791"/>
              <a:gd name="connsiteY1" fmla="*/ 533 h 972282"/>
              <a:gd name="connsiteX2" fmla="*/ 2094719 w 3153791"/>
              <a:gd name="connsiteY2" fmla="*/ 29737 h 972282"/>
              <a:gd name="connsiteX3" fmla="*/ 2557788 w 3153791"/>
              <a:gd name="connsiteY3" fmla="*/ 225639 h 972282"/>
              <a:gd name="connsiteX4" fmla="*/ 2877297 w 3153791"/>
              <a:gd name="connsiteY4" fmla="*/ 382000 h 972282"/>
              <a:gd name="connsiteX5" fmla="*/ 3151140 w 3153791"/>
              <a:gd name="connsiteY5" fmla="*/ 611399 h 972282"/>
              <a:gd name="connsiteX6" fmla="*/ 3013470 w 3153791"/>
              <a:gd name="connsiteY6" fmla="*/ 791259 h 972282"/>
              <a:gd name="connsiteX7" fmla="*/ 2966398 w 3153791"/>
              <a:gd name="connsiteY7" fmla="*/ 741643 h 972282"/>
              <a:gd name="connsiteX8" fmla="*/ 2457270 w 3153791"/>
              <a:gd name="connsiteY8" fmla="*/ 600621 h 972282"/>
              <a:gd name="connsiteX9" fmla="*/ 1901982 w 3153791"/>
              <a:gd name="connsiteY9" fmla="*/ 474326 h 972282"/>
              <a:gd name="connsiteX10" fmla="*/ 1221788 w 3153791"/>
              <a:gd name="connsiteY10" fmla="*/ 832826 h 972282"/>
              <a:gd name="connsiteX11" fmla="*/ 593470 w 3153791"/>
              <a:gd name="connsiteY11" fmla="*/ 933258 h 972282"/>
              <a:gd name="connsiteX12" fmla="*/ 465541 w 3153791"/>
              <a:gd name="connsiteY12" fmla="*/ 963110 h 972282"/>
              <a:gd name="connsiteX13" fmla="*/ 8171 w 3153791"/>
              <a:gd name="connsiteY13" fmla="*/ 779922 h 972282"/>
              <a:gd name="connsiteX14" fmla="*/ 163206 w 3153791"/>
              <a:gd name="connsiteY14" fmla="*/ 480687 h 972282"/>
              <a:gd name="connsiteX15" fmla="*/ 300441 w 3153791"/>
              <a:gd name="connsiteY15" fmla="*/ 363600 h 972282"/>
              <a:gd name="connsiteX16" fmla="*/ 515071 w 3153791"/>
              <a:gd name="connsiteY16" fmla="*/ 298915 h 972282"/>
              <a:gd name="connsiteX17" fmla="*/ 919471 w 3153791"/>
              <a:gd name="connsiteY17" fmla="*/ 118339 h 972282"/>
              <a:gd name="connsiteX18" fmla="*/ 1244841 w 3153791"/>
              <a:gd name="connsiteY18" fmla="*/ 22972 h 972282"/>
              <a:gd name="connsiteX19" fmla="*/ 1362647 w 3153791"/>
              <a:gd name="connsiteY19" fmla="*/ 11752 h 972282"/>
              <a:gd name="connsiteX0" fmla="*/ 1362647 w 3153791"/>
              <a:gd name="connsiteY0" fmla="*/ 11752 h 972284"/>
              <a:gd name="connsiteX1" fmla="*/ 1570210 w 3153791"/>
              <a:gd name="connsiteY1" fmla="*/ 533 h 972284"/>
              <a:gd name="connsiteX2" fmla="*/ 2094719 w 3153791"/>
              <a:gd name="connsiteY2" fmla="*/ 29737 h 972284"/>
              <a:gd name="connsiteX3" fmla="*/ 2557788 w 3153791"/>
              <a:gd name="connsiteY3" fmla="*/ 225639 h 972284"/>
              <a:gd name="connsiteX4" fmla="*/ 2877297 w 3153791"/>
              <a:gd name="connsiteY4" fmla="*/ 382000 h 972284"/>
              <a:gd name="connsiteX5" fmla="*/ 3151140 w 3153791"/>
              <a:gd name="connsiteY5" fmla="*/ 611399 h 972284"/>
              <a:gd name="connsiteX6" fmla="*/ 3013470 w 3153791"/>
              <a:gd name="connsiteY6" fmla="*/ 791259 h 972284"/>
              <a:gd name="connsiteX7" fmla="*/ 2966398 w 3153791"/>
              <a:gd name="connsiteY7" fmla="*/ 741643 h 972284"/>
              <a:gd name="connsiteX8" fmla="*/ 2457270 w 3153791"/>
              <a:gd name="connsiteY8" fmla="*/ 600621 h 972284"/>
              <a:gd name="connsiteX9" fmla="*/ 1933053 w 3153791"/>
              <a:gd name="connsiteY9" fmla="*/ 497022 h 972284"/>
              <a:gd name="connsiteX10" fmla="*/ 1221788 w 3153791"/>
              <a:gd name="connsiteY10" fmla="*/ 832826 h 972284"/>
              <a:gd name="connsiteX11" fmla="*/ 593470 w 3153791"/>
              <a:gd name="connsiteY11" fmla="*/ 933258 h 972284"/>
              <a:gd name="connsiteX12" fmla="*/ 465541 w 3153791"/>
              <a:gd name="connsiteY12" fmla="*/ 963110 h 972284"/>
              <a:gd name="connsiteX13" fmla="*/ 8171 w 3153791"/>
              <a:gd name="connsiteY13" fmla="*/ 779922 h 972284"/>
              <a:gd name="connsiteX14" fmla="*/ 163206 w 3153791"/>
              <a:gd name="connsiteY14" fmla="*/ 480687 h 972284"/>
              <a:gd name="connsiteX15" fmla="*/ 300441 w 3153791"/>
              <a:gd name="connsiteY15" fmla="*/ 363600 h 972284"/>
              <a:gd name="connsiteX16" fmla="*/ 515071 w 3153791"/>
              <a:gd name="connsiteY16" fmla="*/ 298915 h 972284"/>
              <a:gd name="connsiteX17" fmla="*/ 919471 w 3153791"/>
              <a:gd name="connsiteY17" fmla="*/ 118339 h 972284"/>
              <a:gd name="connsiteX18" fmla="*/ 1244841 w 3153791"/>
              <a:gd name="connsiteY18" fmla="*/ 22972 h 972284"/>
              <a:gd name="connsiteX19" fmla="*/ 1362647 w 3153791"/>
              <a:gd name="connsiteY19" fmla="*/ 11752 h 972284"/>
              <a:gd name="connsiteX0" fmla="*/ 1361213 w 3152357"/>
              <a:gd name="connsiteY0" fmla="*/ 11752 h 1107323"/>
              <a:gd name="connsiteX1" fmla="*/ 1568776 w 3152357"/>
              <a:gd name="connsiteY1" fmla="*/ 533 h 1107323"/>
              <a:gd name="connsiteX2" fmla="*/ 2093285 w 3152357"/>
              <a:gd name="connsiteY2" fmla="*/ 29737 h 1107323"/>
              <a:gd name="connsiteX3" fmla="*/ 2556354 w 3152357"/>
              <a:gd name="connsiteY3" fmla="*/ 225639 h 1107323"/>
              <a:gd name="connsiteX4" fmla="*/ 2875863 w 3152357"/>
              <a:gd name="connsiteY4" fmla="*/ 382000 h 1107323"/>
              <a:gd name="connsiteX5" fmla="*/ 3149706 w 3152357"/>
              <a:gd name="connsiteY5" fmla="*/ 611399 h 1107323"/>
              <a:gd name="connsiteX6" fmla="*/ 3012036 w 3152357"/>
              <a:gd name="connsiteY6" fmla="*/ 791259 h 1107323"/>
              <a:gd name="connsiteX7" fmla="*/ 2964964 w 3152357"/>
              <a:gd name="connsiteY7" fmla="*/ 741643 h 1107323"/>
              <a:gd name="connsiteX8" fmla="*/ 2455836 w 3152357"/>
              <a:gd name="connsiteY8" fmla="*/ 600621 h 1107323"/>
              <a:gd name="connsiteX9" fmla="*/ 1931619 w 3152357"/>
              <a:gd name="connsiteY9" fmla="*/ 497022 h 1107323"/>
              <a:gd name="connsiteX10" fmla="*/ 1220354 w 3152357"/>
              <a:gd name="connsiteY10" fmla="*/ 832826 h 1107323"/>
              <a:gd name="connsiteX11" fmla="*/ 592036 w 3152357"/>
              <a:gd name="connsiteY11" fmla="*/ 933258 h 1107323"/>
              <a:gd name="connsiteX12" fmla="*/ 430712 w 3152357"/>
              <a:gd name="connsiteY12" fmla="*/ 1104439 h 1107323"/>
              <a:gd name="connsiteX13" fmla="*/ 6737 w 3152357"/>
              <a:gd name="connsiteY13" fmla="*/ 779922 h 1107323"/>
              <a:gd name="connsiteX14" fmla="*/ 161772 w 3152357"/>
              <a:gd name="connsiteY14" fmla="*/ 480687 h 1107323"/>
              <a:gd name="connsiteX15" fmla="*/ 299007 w 3152357"/>
              <a:gd name="connsiteY15" fmla="*/ 363600 h 1107323"/>
              <a:gd name="connsiteX16" fmla="*/ 513637 w 3152357"/>
              <a:gd name="connsiteY16" fmla="*/ 298915 h 1107323"/>
              <a:gd name="connsiteX17" fmla="*/ 918037 w 3152357"/>
              <a:gd name="connsiteY17" fmla="*/ 118339 h 1107323"/>
              <a:gd name="connsiteX18" fmla="*/ 1243407 w 3152357"/>
              <a:gd name="connsiteY18" fmla="*/ 22972 h 1107323"/>
              <a:gd name="connsiteX19" fmla="*/ 1361213 w 3152357"/>
              <a:gd name="connsiteY19" fmla="*/ 11752 h 1107323"/>
              <a:gd name="connsiteX0" fmla="*/ 1361213 w 3152357"/>
              <a:gd name="connsiteY0" fmla="*/ 11752 h 1120335"/>
              <a:gd name="connsiteX1" fmla="*/ 1568776 w 3152357"/>
              <a:gd name="connsiteY1" fmla="*/ 533 h 1120335"/>
              <a:gd name="connsiteX2" fmla="*/ 2093285 w 3152357"/>
              <a:gd name="connsiteY2" fmla="*/ 29737 h 1120335"/>
              <a:gd name="connsiteX3" fmla="*/ 2556354 w 3152357"/>
              <a:gd name="connsiteY3" fmla="*/ 225639 h 1120335"/>
              <a:gd name="connsiteX4" fmla="*/ 2875863 w 3152357"/>
              <a:gd name="connsiteY4" fmla="*/ 382000 h 1120335"/>
              <a:gd name="connsiteX5" fmla="*/ 3149706 w 3152357"/>
              <a:gd name="connsiteY5" fmla="*/ 611399 h 1120335"/>
              <a:gd name="connsiteX6" fmla="*/ 3012036 w 3152357"/>
              <a:gd name="connsiteY6" fmla="*/ 791259 h 1120335"/>
              <a:gd name="connsiteX7" fmla="*/ 2964964 w 3152357"/>
              <a:gd name="connsiteY7" fmla="*/ 741643 h 1120335"/>
              <a:gd name="connsiteX8" fmla="*/ 2455836 w 3152357"/>
              <a:gd name="connsiteY8" fmla="*/ 600621 h 1120335"/>
              <a:gd name="connsiteX9" fmla="*/ 1931619 w 3152357"/>
              <a:gd name="connsiteY9" fmla="*/ 497022 h 1120335"/>
              <a:gd name="connsiteX10" fmla="*/ 1220354 w 3152357"/>
              <a:gd name="connsiteY10" fmla="*/ 832826 h 1120335"/>
              <a:gd name="connsiteX11" fmla="*/ 724127 w 3152357"/>
              <a:gd name="connsiteY11" fmla="*/ 1045779 h 1120335"/>
              <a:gd name="connsiteX12" fmla="*/ 430712 w 3152357"/>
              <a:gd name="connsiteY12" fmla="*/ 1104439 h 1120335"/>
              <a:gd name="connsiteX13" fmla="*/ 6737 w 3152357"/>
              <a:gd name="connsiteY13" fmla="*/ 779922 h 1120335"/>
              <a:gd name="connsiteX14" fmla="*/ 161772 w 3152357"/>
              <a:gd name="connsiteY14" fmla="*/ 480687 h 1120335"/>
              <a:gd name="connsiteX15" fmla="*/ 299007 w 3152357"/>
              <a:gd name="connsiteY15" fmla="*/ 363600 h 1120335"/>
              <a:gd name="connsiteX16" fmla="*/ 513637 w 3152357"/>
              <a:gd name="connsiteY16" fmla="*/ 298915 h 1120335"/>
              <a:gd name="connsiteX17" fmla="*/ 918037 w 3152357"/>
              <a:gd name="connsiteY17" fmla="*/ 118339 h 1120335"/>
              <a:gd name="connsiteX18" fmla="*/ 1243407 w 3152357"/>
              <a:gd name="connsiteY18" fmla="*/ 22972 h 1120335"/>
              <a:gd name="connsiteX19" fmla="*/ 1361213 w 3152357"/>
              <a:gd name="connsiteY19" fmla="*/ 11752 h 1120335"/>
              <a:gd name="connsiteX0" fmla="*/ 1361543 w 3152687"/>
              <a:gd name="connsiteY0" fmla="*/ 11752 h 1163521"/>
              <a:gd name="connsiteX1" fmla="*/ 1569106 w 3152687"/>
              <a:gd name="connsiteY1" fmla="*/ 533 h 1163521"/>
              <a:gd name="connsiteX2" fmla="*/ 2093615 w 3152687"/>
              <a:gd name="connsiteY2" fmla="*/ 29737 h 1163521"/>
              <a:gd name="connsiteX3" fmla="*/ 2556684 w 3152687"/>
              <a:gd name="connsiteY3" fmla="*/ 225639 h 1163521"/>
              <a:gd name="connsiteX4" fmla="*/ 2876193 w 3152687"/>
              <a:gd name="connsiteY4" fmla="*/ 382000 h 1163521"/>
              <a:gd name="connsiteX5" fmla="*/ 3150036 w 3152687"/>
              <a:gd name="connsiteY5" fmla="*/ 611399 h 1163521"/>
              <a:gd name="connsiteX6" fmla="*/ 3012366 w 3152687"/>
              <a:gd name="connsiteY6" fmla="*/ 791259 h 1163521"/>
              <a:gd name="connsiteX7" fmla="*/ 2965294 w 3152687"/>
              <a:gd name="connsiteY7" fmla="*/ 741643 h 1163521"/>
              <a:gd name="connsiteX8" fmla="*/ 2456166 w 3152687"/>
              <a:gd name="connsiteY8" fmla="*/ 600621 h 1163521"/>
              <a:gd name="connsiteX9" fmla="*/ 1931949 w 3152687"/>
              <a:gd name="connsiteY9" fmla="*/ 497022 h 1163521"/>
              <a:gd name="connsiteX10" fmla="*/ 1220684 w 3152687"/>
              <a:gd name="connsiteY10" fmla="*/ 832826 h 1163521"/>
              <a:gd name="connsiteX11" fmla="*/ 724457 w 3152687"/>
              <a:gd name="connsiteY11" fmla="*/ 1045779 h 1163521"/>
              <a:gd name="connsiteX12" fmla="*/ 438951 w 3152687"/>
              <a:gd name="connsiteY12" fmla="*/ 1152295 h 1163521"/>
              <a:gd name="connsiteX13" fmla="*/ 7067 w 3152687"/>
              <a:gd name="connsiteY13" fmla="*/ 779922 h 1163521"/>
              <a:gd name="connsiteX14" fmla="*/ 162102 w 3152687"/>
              <a:gd name="connsiteY14" fmla="*/ 480687 h 1163521"/>
              <a:gd name="connsiteX15" fmla="*/ 299337 w 3152687"/>
              <a:gd name="connsiteY15" fmla="*/ 363600 h 1163521"/>
              <a:gd name="connsiteX16" fmla="*/ 513967 w 3152687"/>
              <a:gd name="connsiteY16" fmla="*/ 298915 h 1163521"/>
              <a:gd name="connsiteX17" fmla="*/ 918367 w 3152687"/>
              <a:gd name="connsiteY17" fmla="*/ 118339 h 1163521"/>
              <a:gd name="connsiteX18" fmla="*/ 1243737 w 3152687"/>
              <a:gd name="connsiteY18" fmla="*/ 22972 h 1163521"/>
              <a:gd name="connsiteX19" fmla="*/ 1361543 w 3152687"/>
              <a:gd name="connsiteY19" fmla="*/ 11752 h 1163521"/>
              <a:gd name="connsiteX0" fmla="*/ 1361543 w 3152687"/>
              <a:gd name="connsiteY0" fmla="*/ 11752 h 1166274"/>
              <a:gd name="connsiteX1" fmla="*/ 1569106 w 3152687"/>
              <a:gd name="connsiteY1" fmla="*/ 533 h 1166274"/>
              <a:gd name="connsiteX2" fmla="*/ 2093615 w 3152687"/>
              <a:gd name="connsiteY2" fmla="*/ 29737 h 1166274"/>
              <a:gd name="connsiteX3" fmla="*/ 2556684 w 3152687"/>
              <a:gd name="connsiteY3" fmla="*/ 225639 h 1166274"/>
              <a:gd name="connsiteX4" fmla="*/ 2876193 w 3152687"/>
              <a:gd name="connsiteY4" fmla="*/ 382000 h 1166274"/>
              <a:gd name="connsiteX5" fmla="*/ 3150036 w 3152687"/>
              <a:gd name="connsiteY5" fmla="*/ 611399 h 1166274"/>
              <a:gd name="connsiteX6" fmla="*/ 3012366 w 3152687"/>
              <a:gd name="connsiteY6" fmla="*/ 791259 h 1166274"/>
              <a:gd name="connsiteX7" fmla="*/ 2965294 w 3152687"/>
              <a:gd name="connsiteY7" fmla="*/ 741643 h 1166274"/>
              <a:gd name="connsiteX8" fmla="*/ 2456166 w 3152687"/>
              <a:gd name="connsiteY8" fmla="*/ 600621 h 1166274"/>
              <a:gd name="connsiteX9" fmla="*/ 1931949 w 3152687"/>
              <a:gd name="connsiteY9" fmla="*/ 497022 h 1166274"/>
              <a:gd name="connsiteX10" fmla="*/ 1220684 w 3152687"/>
              <a:gd name="connsiteY10" fmla="*/ 832826 h 1166274"/>
              <a:gd name="connsiteX11" fmla="*/ 726052 w 3152687"/>
              <a:gd name="connsiteY11" fmla="*/ 1063128 h 1166274"/>
              <a:gd name="connsiteX12" fmla="*/ 438951 w 3152687"/>
              <a:gd name="connsiteY12" fmla="*/ 1152295 h 1166274"/>
              <a:gd name="connsiteX13" fmla="*/ 7067 w 3152687"/>
              <a:gd name="connsiteY13" fmla="*/ 779922 h 1166274"/>
              <a:gd name="connsiteX14" fmla="*/ 162102 w 3152687"/>
              <a:gd name="connsiteY14" fmla="*/ 480687 h 1166274"/>
              <a:gd name="connsiteX15" fmla="*/ 299337 w 3152687"/>
              <a:gd name="connsiteY15" fmla="*/ 363600 h 1166274"/>
              <a:gd name="connsiteX16" fmla="*/ 513967 w 3152687"/>
              <a:gd name="connsiteY16" fmla="*/ 298915 h 1166274"/>
              <a:gd name="connsiteX17" fmla="*/ 918367 w 3152687"/>
              <a:gd name="connsiteY17" fmla="*/ 118339 h 1166274"/>
              <a:gd name="connsiteX18" fmla="*/ 1243737 w 3152687"/>
              <a:gd name="connsiteY18" fmla="*/ 22972 h 1166274"/>
              <a:gd name="connsiteX19" fmla="*/ 1361543 w 3152687"/>
              <a:gd name="connsiteY19" fmla="*/ 11752 h 1166274"/>
              <a:gd name="connsiteX0" fmla="*/ 1361543 w 3156318"/>
              <a:gd name="connsiteY0" fmla="*/ 11752 h 1166276"/>
              <a:gd name="connsiteX1" fmla="*/ 1569106 w 3156318"/>
              <a:gd name="connsiteY1" fmla="*/ 533 h 1166276"/>
              <a:gd name="connsiteX2" fmla="*/ 2093615 w 3156318"/>
              <a:gd name="connsiteY2" fmla="*/ 29737 h 1166276"/>
              <a:gd name="connsiteX3" fmla="*/ 2556684 w 3156318"/>
              <a:gd name="connsiteY3" fmla="*/ 225639 h 1166276"/>
              <a:gd name="connsiteX4" fmla="*/ 2876193 w 3156318"/>
              <a:gd name="connsiteY4" fmla="*/ 382000 h 1166276"/>
              <a:gd name="connsiteX5" fmla="*/ 3150036 w 3156318"/>
              <a:gd name="connsiteY5" fmla="*/ 611399 h 1166276"/>
              <a:gd name="connsiteX6" fmla="*/ 3060073 w 3156318"/>
              <a:gd name="connsiteY6" fmla="*/ 756515 h 1166276"/>
              <a:gd name="connsiteX7" fmla="*/ 2965294 w 3156318"/>
              <a:gd name="connsiteY7" fmla="*/ 741643 h 1166276"/>
              <a:gd name="connsiteX8" fmla="*/ 2456166 w 3156318"/>
              <a:gd name="connsiteY8" fmla="*/ 600621 h 1166276"/>
              <a:gd name="connsiteX9" fmla="*/ 1931949 w 3156318"/>
              <a:gd name="connsiteY9" fmla="*/ 497022 h 1166276"/>
              <a:gd name="connsiteX10" fmla="*/ 1220684 w 3156318"/>
              <a:gd name="connsiteY10" fmla="*/ 832826 h 1166276"/>
              <a:gd name="connsiteX11" fmla="*/ 726052 w 3156318"/>
              <a:gd name="connsiteY11" fmla="*/ 1063128 h 1166276"/>
              <a:gd name="connsiteX12" fmla="*/ 438951 w 3156318"/>
              <a:gd name="connsiteY12" fmla="*/ 1152295 h 1166276"/>
              <a:gd name="connsiteX13" fmla="*/ 7067 w 3156318"/>
              <a:gd name="connsiteY13" fmla="*/ 779922 h 1166276"/>
              <a:gd name="connsiteX14" fmla="*/ 162102 w 3156318"/>
              <a:gd name="connsiteY14" fmla="*/ 480687 h 1166276"/>
              <a:gd name="connsiteX15" fmla="*/ 299337 w 3156318"/>
              <a:gd name="connsiteY15" fmla="*/ 363600 h 1166276"/>
              <a:gd name="connsiteX16" fmla="*/ 513967 w 3156318"/>
              <a:gd name="connsiteY16" fmla="*/ 298915 h 1166276"/>
              <a:gd name="connsiteX17" fmla="*/ 918367 w 3156318"/>
              <a:gd name="connsiteY17" fmla="*/ 118339 h 1166276"/>
              <a:gd name="connsiteX18" fmla="*/ 1243737 w 3156318"/>
              <a:gd name="connsiteY18" fmla="*/ 22972 h 1166276"/>
              <a:gd name="connsiteX19" fmla="*/ 1361543 w 3156318"/>
              <a:gd name="connsiteY19" fmla="*/ 11752 h 1166276"/>
              <a:gd name="connsiteX0" fmla="*/ 1361291 w 3156066"/>
              <a:gd name="connsiteY0" fmla="*/ 11752 h 1175710"/>
              <a:gd name="connsiteX1" fmla="*/ 1568854 w 3156066"/>
              <a:gd name="connsiteY1" fmla="*/ 533 h 1175710"/>
              <a:gd name="connsiteX2" fmla="*/ 2093363 w 3156066"/>
              <a:gd name="connsiteY2" fmla="*/ 29737 h 1175710"/>
              <a:gd name="connsiteX3" fmla="*/ 2556432 w 3156066"/>
              <a:gd name="connsiteY3" fmla="*/ 225639 h 1175710"/>
              <a:gd name="connsiteX4" fmla="*/ 2875941 w 3156066"/>
              <a:gd name="connsiteY4" fmla="*/ 382000 h 1175710"/>
              <a:gd name="connsiteX5" fmla="*/ 3149784 w 3156066"/>
              <a:gd name="connsiteY5" fmla="*/ 611399 h 1175710"/>
              <a:gd name="connsiteX6" fmla="*/ 3059821 w 3156066"/>
              <a:gd name="connsiteY6" fmla="*/ 756515 h 1175710"/>
              <a:gd name="connsiteX7" fmla="*/ 2965042 w 3156066"/>
              <a:gd name="connsiteY7" fmla="*/ 741643 h 1175710"/>
              <a:gd name="connsiteX8" fmla="*/ 2455914 w 3156066"/>
              <a:gd name="connsiteY8" fmla="*/ 600621 h 1175710"/>
              <a:gd name="connsiteX9" fmla="*/ 1931697 w 3156066"/>
              <a:gd name="connsiteY9" fmla="*/ 497022 h 1175710"/>
              <a:gd name="connsiteX10" fmla="*/ 1220432 w 3156066"/>
              <a:gd name="connsiteY10" fmla="*/ 832826 h 1175710"/>
              <a:gd name="connsiteX11" fmla="*/ 725800 w 3156066"/>
              <a:gd name="connsiteY11" fmla="*/ 1063128 h 1175710"/>
              <a:gd name="connsiteX12" fmla="*/ 438699 w 3156066"/>
              <a:gd name="connsiteY12" fmla="*/ 1152295 h 1175710"/>
              <a:gd name="connsiteX13" fmla="*/ 432668 w 3156066"/>
              <a:gd name="connsiteY13" fmla="*/ 1141175 h 1175710"/>
              <a:gd name="connsiteX14" fmla="*/ 6815 w 3156066"/>
              <a:gd name="connsiteY14" fmla="*/ 779922 h 1175710"/>
              <a:gd name="connsiteX15" fmla="*/ 161850 w 3156066"/>
              <a:gd name="connsiteY15" fmla="*/ 480687 h 1175710"/>
              <a:gd name="connsiteX16" fmla="*/ 299085 w 3156066"/>
              <a:gd name="connsiteY16" fmla="*/ 363600 h 1175710"/>
              <a:gd name="connsiteX17" fmla="*/ 513715 w 3156066"/>
              <a:gd name="connsiteY17" fmla="*/ 298915 h 1175710"/>
              <a:gd name="connsiteX18" fmla="*/ 918115 w 3156066"/>
              <a:gd name="connsiteY18" fmla="*/ 118339 h 1175710"/>
              <a:gd name="connsiteX19" fmla="*/ 1243485 w 3156066"/>
              <a:gd name="connsiteY19" fmla="*/ 22972 h 1175710"/>
              <a:gd name="connsiteX20" fmla="*/ 1361291 w 3156066"/>
              <a:gd name="connsiteY20" fmla="*/ 11752 h 1175710"/>
              <a:gd name="connsiteX0" fmla="*/ 1361291 w 3156066"/>
              <a:gd name="connsiteY0" fmla="*/ 11752 h 1154005"/>
              <a:gd name="connsiteX1" fmla="*/ 1568854 w 3156066"/>
              <a:gd name="connsiteY1" fmla="*/ 533 h 1154005"/>
              <a:gd name="connsiteX2" fmla="*/ 2093363 w 3156066"/>
              <a:gd name="connsiteY2" fmla="*/ 29737 h 1154005"/>
              <a:gd name="connsiteX3" fmla="*/ 2556432 w 3156066"/>
              <a:gd name="connsiteY3" fmla="*/ 225639 h 1154005"/>
              <a:gd name="connsiteX4" fmla="*/ 2875941 w 3156066"/>
              <a:gd name="connsiteY4" fmla="*/ 382000 h 1154005"/>
              <a:gd name="connsiteX5" fmla="*/ 3149784 w 3156066"/>
              <a:gd name="connsiteY5" fmla="*/ 611399 h 1154005"/>
              <a:gd name="connsiteX6" fmla="*/ 3059821 w 3156066"/>
              <a:gd name="connsiteY6" fmla="*/ 756515 h 1154005"/>
              <a:gd name="connsiteX7" fmla="*/ 2965042 w 3156066"/>
              <a:gd name="connsiteY7" fmla="*/ 741643 h 1154005"/>
              <a:gd name="connsiteX8" fmla="*/ 2455914 w 3156066"/>
              <a:gd name="connsiteY8" fmla="*/ 600621 h 1154005"/>
              <a:gd name="connsiteX9" fmla="*/ 1931697 w 3156066"/>
              <a:gd name="connsiteY9" fmla="*/ 497022 h 1154005"/>
              <a:gd name="connsiteX10" fmla="*/ 1220432 w 3156066"/>
              <a:gd name="connsiteY10" fmla="*/ 832826 h 1154005"/>
              <a:gd name="connsiteX11" fmla="*/ 725800 w 3156066"/>
              <a:gd name="connsiteY11" fmla="*/ 1063128 h 1154005"/>
              <a:gd name="connsiteX12" fmla="*/ 438699 w 3156066"/>
              <a:gd name="connsiteY12" fmla="*/ 1152295 h 1154005"/>
              <a:gd name="connsiteX13" fmla="*/ 432668 w 3156066"/>
              <a:gd name="connsiteY13" fmla="*/ 1141175 h 1154005"/>
              <a:gd name="connsiteX14" fmla="*/ 6815 w 3156066"/>
              <a:gd name="connsiteY14" fmla="*/ 779922 h 1154005"/>
              <a:gd name="connsiteX15" fmla="*/ 161850 w 3156066"/>
              <a:gd name="connsiteY15" fmla="*/ 480687 h 1154005"/>
              <a:gd name="connsiteX16" fmla="*/ 299085 w 3156066"/>
              <a:gd name="connsiteY16" fmla="*/ 363600 h 1154005"/>
              <a:gd name="connsiteX17" fmla="*/ 513715 w 3156066"/>
              <a:gd name="connsiteY17" fmla="*/ 298915 h 1154005"/>
              <a:gd name="connsiteX18" fmla="*/ 918115 w 3156066"/>
              <a:gd name="connsiteY18" fmla="*/ 118339 h 1154005"/>
              <a:gd name="connsiteX19" fmla="*/ 1243485 w 3156066"/>
              <a:gd name="connsiteY19" fmla="*/ 22972 h 1154005"/>
              <a:gd name="connsiteX20" fmla="*/ 1361291 w 3156066"/>
              <a:gd name="connsiteY20" fmla="*/ 11752 h 1154005"/>
              <a:gd name="connsiteX0" fmla="*/ 1361543 w 3156318"/>
              <a:gd name="connsiteY0" fmla="*/ 11752 h 1166275"/>
              <a:gd name="connsiteX1" fmla="*/ 1569106 w 3156318"/>
              <a:gd name="connsiteY1" fmla="*/ 533 h 1166275"/>
              <a:gd name="connsiteX2" fmla="*/ 2093615 w 3156318"/>
              <a:gd name="connsiteY2" fmla="*/ 29737 h 1166275"/>
              <a:gd name="connsiteX3" fmla="*/ 2556684 w 3156318"/>
              <a:gd name="connsiteY3" fmla="*/ 225639 h 1166275"/>
              <a:gd name="connsiteX4" fmla="*/ 2876193 w 3156318"/>
              <a:gd name="connsiteY4" fmla="*/ 382000 h 1166275"/>
              <a:gd name="connsiteX5" fmla="*/ 3150036 w 3156318"/>
              <a:gd name="connsiteY5" fmla="*/ 611399 h 1166275"/>
              <a:gd name="connsiteX6" fmla="*/ 3060073 w 3156318"/>
              <a:gd name="connsiteY6" fmla="*/ 756515 h 1166275"/>
              <a:gd name="connsiteX7" fmla="*/ 2965294 w 3156318"/>
              <a:gd name="connsiteY7" fmla="*/ 741643 h 1166275"/>
              <a:gd name="connsiteX8" fmla="*/ 2456166 w 3156318"/>
              <a:gd name="connsiteY8" fmla="*/ 600621 h 1166275"/>
              <a:gd name="connsiteX9" fmla="*/ 1931949 w 3156318"/>
              <a:gd name="connsiteY9" fmla="*/ 497022 h 1166275"/>
              <a:gd name="connsiteX10" fmla="*/ 1220684 w 3156318"/>
              <a:gd name="connsiteY10" fmla="*/ 832826 h 1166275"/>
              <a:gd name="connsiteX11" fmla="*/ 726052 w 3156318"/>
              <a:gd name="connsiteY11" fmla="*/ 1063128 h 1166275"/>
              <a:gd name="connsiteX12" fmla="*/ 438951 w 3156318"/>
              <a:gd name="connsiteY12" fmla="*/ 1152295 h 1166275"/>
              <a:gd name="connsiteX13" fmla="*/ 7067 w 3156318"/>
              <a:gd name="connsiteY13" fmla="*/ 779922 h 1166275"/>
              <a:gd name="connsiteX14" fmla="*/ 162102 w 3156318"/>
              <a:gd name="connsiteY14" fmla="*/ 480687 h 1166275"/>
              <a:gd name="connsiteX15" fmla="*/ 299337 w 3156318"/>
              <a:gd name="connsiteY15" fmla="*/ 363600 h 1166275"/>
              <a:gd name="connsiteX16" fmla="*/ 513967 w 3156318"/>
              <a:gd name="connsiteY16" fmla="*/ 298915 h 1166275"/>
              <a:gd name="connsiteX17" fmla="*/ 918367 w 3156318"/>
              <a:gd name="connsiteY17" fmla="*/ 118339 h 1166275"/>
              <a:gd name="connsiteX18" fmla="*/ 1243737 w 3156318"/>
              <a:gd name="connsiteY18" fmla="*/ 22972 h 1166275"/>
              <a:gd name="connsiteX19" fmla="*/ 1361543 w 3156318"/>
              <a:gd name="connsiteY19" fmla="*/ 11752 h 116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56318" h="1166275">
                <a:moveTo>
                  <a:pt x="1361543" y="11752"/>
                </a:moveTo>
                <a:cubicBezTo>
                  <a:pt x="1415771" y="8012"/>
                  <a:pt x="1447094" y="-2464"/>
                  <a:pt x="1569106" y="533"/>
                </a:cubicBezTo>
                <a:cubicBezTo>
                  <a:pt x="1691118" y="3530"/>
                  <a:pt x="1929019" y="-7781"/>
                  <a:pt x="2093615" y="29737"/>
                </a:cubicBezTo>
                <a:cubicBezTo>
                  <a:pt x="2258211" y="67255"/>
                  <a:pt x="2426254" y="166929"/>
                  <a:pt x="2556684" y="225639"/>
                </a:cubicBezTo>
                <a:cubicBezTo>
                  <a:pt x="2687114" y="284349"/>
                  <a:pt x="2777301" y="317707"/>
                  <a:pt x="2876193" y="382000"/>
                </a:cubicBezTo>
                <a:cubicBezTo>
                  <a:pt x="2975085" y="446293"/>
                  <a:pt x="3119389" y="548980"/>
                  <a:pt x="3150036" y="611399"/>
                </a:cubicBezTo>
                <a:cubicBezTo>
                  <a:pt x="3180683" y="673818"/>
                  <a:pt x="3090863" y="734808"/>
                  <a:pt x="3060073" y="756515"/>
                </a:cubicBezTo>
                <a:cubicBezTo>
                  <a:pt x="3029283" y="778222"/>
                  <a:pt x="3065945" y="767625"/>
                  <a:pt x="2965294" y="741643"/>
                </a:cubicBezTo>
                <a:cubicBezTo>
                  <a:pt x="2864643" y="715661"/>
                  <a:pt x="2628390" y="641391"/>
                  <a:pt x="2456166" y="600621"/>
                </a:cubicBezTo>
                <a:cubicBezTo>
                  <a:pt x="2283942" y="559851"/>
                  <a:pt x="2137863" y="458321"/>
                  <a:pt x="1931949" y="497022"/>
                </a:cubicBezTo>
                <a:cubicBezTo>
                  <a:pt x="1726035" y="535723"/>
                  <a:pt x="1421667" y="738475"/>
                  <a:pt x="1220684" y="832826"/>
                </a:cubicBezTo>
                <a:cubicBezTo>
                  <a:pt x="1019701" y="927177"/>
                  <a:pt x="856341" y="1009883"/>
                  <a:pt x="726052" y="1063128"/>
                </a:cubicBezTo>
                <a:cubicBezTo>
                  <a:pt x="595763" y="1116373"/>
                  <a:pt x="558782" y="1199496"/>
                  <a:pt x="438951" y="1152295"/>
                </a:cubicBezTo>
                <a:cubicBezTo>
                  <a:pt x="319120" y="1105094"/>
                  <a:pt x="53208" y="891856"/>
                  <a:pt x="7067" y="779922"/>
                </a:cubicBezTo>
                <a:cubicBezTo>
                  <a:pt x="-39074" y="667988"/>
                  <a:pt x="155557" y="506866"/>
                  <a:pt x="162102" y="480687"/>
                </a:cubicBezTo>
                <a:cubicBezTo>
                  <a:pt x="168647" y="454508"/>
                  <a:pt x="240693" y="393895"/>
                  <a:pt x="299337" y="363600"/>
                </a:cubicBezTo>
                <a:cubicBezTo>
                  <a:pt x="357981" y="333305"/>
                  <a:pt x="410795" y="339792"/>
                  <a:pt x="513967" y="298915"/>
                </a:cubicBezTo>
                <a:cubicBezTo>
                  <a:pt x="617139" y="258038"/>
                  <a:pt x="818325" y="165087"/>
                  <a:pt x="918367" y="118339"/>
                </a:cubicBezTo>
                <a:cubicBezTo>
                  <a:pt x="1018409" y="71591"/>
                  <a:pt x="1169874" y="39801"/>
                  <a:pt x="1243737" y="22972"/>
                </a:cubicBezTo>
                <a:cubicBezTo>
                  <a:pt x="1317600" y="6143"/>
                  <a:pt x="1307315" y="15492"/>
                  <a:pt x="1361543" y="11752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TextBox 23"/>
          <p:cNvSpPr txBox="1">
            <a:spLocks noChangeArrowheads="1"/>
          </p:cNvSpPr>
          <p:nvPr/>
        </p:nvSpPr>
        <p:spPr bwMode="auto">
          <a:xfrm rot="19586288">
            <a:off x="2094437" y="2824695"/>
            <a:ext cx="12838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P. Brevis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 rot="19415993">
            <a:off x="1602989" y="2798083"/>
            <a:ext cx="12838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P. Longus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27" name="TextBox 23"/>
          <p:cNvSpPr txBox="1">
            <a:spLocks noChangeArrowheads="1"/>
          </p:cNvSpPr>
          <p:nvPr/>
        </p:nvSpPr>
        <p:spPr bwMode="auto">
          <a:xfrm>
            <a:off x="7308304" y="3648472"/>
            <a:ext cx="12838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P. Brevis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6672499" y="3872081"/>
            <a:ext cx="12838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P. Longus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00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15" grpId="0" animBg="1"/>
      <p:bldP spid="15" grpId="1" animBg="1"/>
      <p:bldP spid="15" grpId="2" animBg="1"/>
      <p:bldP spid="15" grpId="3" animBg="1"/>
      <p:bldP spid="16" grpId="0"/>
      <p:bldP spid="16" grpId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4049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Peroneal Tendon Enthesitis 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 smtClean="0">
                <a:solidFill>
                  <a:srgbClr val="0070C0"/>
                </a:solidFill>
              </a:rPr>
              <a:t>(Longitudinal Axis)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6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74986" y="4674021"/>
            <a:ext cx="2016224" cy="2016224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 rot="9201896">
            <a:off x="1339089" y="5571270"/>
            <a:ext cx="505388" cy="1116595"/>
            <a:chOff x="2652712" y="2147143"/>
            <a:chExt cx="1504156" cy="4020293"/>
          </a:xfrm>
          <a:effectLst>
            <a:outerShdw blurRad="215900" dist="50800" dir="1440000" sx="105000" sy="105000" algn="ctr" rotWithShape="0">
              <a:sysClr val="windowText" lastClr="000000">
                <a:alpha val="73000"/>
              </a:sysClr>
            </a:outerShdw>
          </a:effectLst>
          <a:scene3d>
            <a:camera prst="orthographicFront">
              <a:rot lat="3791645" lon="20374478" rev="20241115"/>
            </a:camera>
            <a:lightRig rig="threePt" dir="t"/>
          </a:scene3d>
        </p:grpSpPr>
        <p:sp>
          <p:nvSpPr>
            <p:cNvPr id="8" name="Freeform 7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p3d>
              <a:bevelT/>
              <a:bevelB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p3d>
              <a:bevelT w="82550"/>
              <a:bevelB w="0"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p3d>
              <a:bevelT w="50800"/>
              <a:bevelB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85725" y="2348880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419872" y="1703214"/>
            <a:ext cx="6519449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sz="2400" dirty="0" smtClean="0">
                <a:solidFill>
                  <a:srgbClr val="FFFFFF"/>
                </a:solidFill>
              </a:rPr>
              <a:t>Tendon Enthesitis  (Power Doppler &amp; Thickening at Insertion)</a:t>
            </a: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2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3493"/>
          <a:stretch>
            <a:fillRect/>
          </a:stretch>
        </p:blipFill>
        <p:spPr bwMode="auto">
          <a:xfrm>
            <a:off x="152598" y="2924944"/>
            <a:ext cx="384333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1" y="2708919"/>
            <a:ext cx="4838068" cy="3706491"/>
          </a:xfrm>
          <a:prstGeom prst="rect">
            <a:avLst/>
          </a:prstGeom>
        </p:spPr>
      </p:pic>
      <p:sp>
        <p:nvSpPr>
          <p:cNvPr id="30" name="Freeform 29"/>
          <p:cNvSpPr>
            <a:spLocks/>
          </p:cNvSpPr>
          <p:nvPr/>
        </p:nvSpPr>
        <p:spPr bwMode="auto">
          <a:xfrm>
            <a:off x="152598" y="3237016"/>
            <a:ext cx="3780120" cy="486886"/>
          </a:xfrm>
          <a:custGeom>
            <a:avLst/>
            <a:gdLst>
              <a:gd name="T0" fmla="*/ 0 w 7197558"/>
              <a:gd name="T1" fmla="*/ 227794 h 633663"/>
              <a:gd name="T2" fmla="*/ 689875 w 7197558"/>
              <a:gd name="T3" fmla="*/ 238473 h 633663"/>
              <a:gd name="T4" fmla="*/ 1593665 w 7197558"/>
              <a:gd name="T5" fmla="*/ 206438 h 633663"/>
              <a:gd name="T6" fmla="*/ 2850413 w 7197558"/>
              <a:gd name="T7" fmla="*/ 158387 h 633663"/>
              <a:gd name="T8" fmla="*/ 4486858 w 7197558"/>
              <a:gd name="T9" fmla="*/ 35593 h 633663"/>
              <a:gd name="T10" fmla="*/ 5460170 w 7197558"/>
              <a:gd name="T11" fmla="*/ 19575 h 633663"/>
              <a:gd name="T12" fmla="*/ 6390698 w 7197558"/>
              <a:gd name="T13" fmla="*/ 153051 h 633663"/>
              <a:gd name="T14" fmla="*/ 7198226 w 7197558"/>
              <a:gd name="T15" fmla="*/ 478725 h 633663"/>
              <a:gd name="T16" fmla="*/ 7198226 w 7197558"/>
              <a:gd name="T17" fmla="*/ 478725 h 633663"/>
              <a:gd name="T18" fmla="*/ 7016402 w 7197558"/>
              <a:gd name="T19" fmla="*/ 446691 h 633663"/>
              <a:gd name="T20" fmla="*/ 6893398 w 7197558"/>
              <a:gd name="T21" fmla="*/ 446691 h 633663"/>
              <a:gd name="T22" fmla="*/ 6807834 w 7197558"/>
              <a:gd name="T23" fmla="*/ 494743 h 633663"/>
              <a:gd name="T24" fmla="*/ 6732962 w 7197558"/>
              <a:gd name="T25" fmla="*/ 521436 h 633663"/>
              <a:gd name="T26" fmla="*/ 6583222 w 7197558"/>
              <a:gd name="T27" fmla="*/ 489403 h 633663"/>
              <a:gd name="T28" fmla="*/ 6524394 w 7197558"/>
              <a:gd name="T29" fmla="*/ 419996 h 633663"/>
              <a:gd name="T30" fmla="*/ 6267698 w 7197558"/>
              <a:gd name="T31" fmla="*/ 355928 h 633663"/>
              <a:gd name="T32" fmla="*/ 6037738 w 7197558"/>
              <a:gd name="T33" fmla="*/ 329234 h 633663"/>
              <a:gd name="T34" fmla="*/ 5684782 w 7197558"/>
              <a:gd name="T35" fmla="*/ 323895 h 633663"/>
              <a:gd name="T36" fmla="*/ 5438778 w 7197558"/>
              <a:gd name="T37" fmla="*/ 313216 h 633663"/>
              <a:gd name="T38" fmla="*/ 5294386 w 7197558"/>
              <a:gd name="T39" fmla="*/ 334574 h 633663"/>
              <a:gd name="T40" fmla="*/ 5149994 w 7197558"/>
              <a:gd name="T41" fmla="*/ 403979 h 633663"/>
              <a:gd name="T42" fmla="*/ 5053730 w 7197558"/>
              <a:gd name="T43" fmla="*/ 387963 h 633663"/>
              <a:gd name="T44" fmla="*/ 4925382 w 7197558"/>
              <a:gd name="T45" fmla="*/ 334574 h 633663"/>
              <a:gd name="T46" fmla="*/ 4759598 w 7197558"/>
              <a:gd name="T47" fmla="*/ 361267 h 633663"/>
              <a:gd name="T48" fmla="*/ 4599166 w 7197558"/>
              <a:gd name="T49" fmla="*/ 436014 h 633663"/>
              <a:gd name="T50" fmla="*/ 4251554 w 7197558"/>
              <a:gd name="T51" fmla="*/ 462707 h 633663"/>
              <a:gd name="T52" fmla="*/ 2930631 w 7197558"/>
              <a:gd name="T53" fmla="*/ 542793 h 633663"/>
              <a:gd name="T54" fmla="*/ 2427931 w 7197558"/>
              <a:gd name="T55" fmla="*/ 569486 h 633663"/>
              <a:gd name="T56" fmla="*/ 1679231 w 7197558"/>
              <a:gd name="T57" fmla="*/ 596182 h 633663"/>
              <a:gd name="T58" fmla="*/ 903790 w 7197558"/>
              <a:gd name="T59" fmla="*/ 628215 h 633663"/>
              <a:gd name="T60" fmla="*/ 369005 w 7197558"/>
              <a:gd name="T61" fmla="*/ 622876 h 633663"/>
              <a:gd name="T62" fmla="*/ 128349 w 7197558"/>
              <a:gd name="T63" fmla="*/ 617536 h 633663"/>
              <a:gd name="T64" fmla="*/ 5348 w 7197558"/>
              <a:gd name="T65" fmla="*/ 612197 h 633663"/>
              <a:gd name="T66" fmla="*/ 5348 w 7197558"/>
              <a:gd name="T67" fmla="*/ 612197 h 633663"/>
              <a:gd name="T68" fmla="*/ 0 w 7197558"/>
              <a:gd name="T69" fmla="*/ 227794 h 6336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connsiteX0" fmla="*/ 0 w 7038495"/>
              <a:gd name="connsiteY0" fmla="*/ 218263 h 620476"/>
              <a:gd name="connsiteX1" fmla="*/ 689811 w 7038495"/>
              <a:gd name="connsiteY1" fmla="*/ 228958 h 620476"/>
              <a:gd name="connsiteX2" fmla="*/ 1593516 w 7038495"/>
              <a:gd name="connsiteY2" fmla="*/ 196874 h 620476"/>
              <a:gd name="connsiteX3" fmla="*/ 2850148 w 7038495"/>
              <a:gd name="connsiteY3" fmla="*/ 148748 h 620476"/>
              <a:gd name="connsiteX4" fmla="*/ 4486442 w 7038495"/>
              <a:gd name="connsiteY4" fmla="*/ 25758 h 620476"/>
              <a:gd name="connsiteX5" fmla="*/ 5459663 w 7038495"/>
              <a:gd name="connsiteY5" fmla="*/ 9716 h 620476"/>
              <a:gd name="connsiteX6" fmla="*/ 6390106 w 7038495"/>
              <a:gd name="connsiteY6" fmla="*/ 143400 h 620476"/>
              <a:gd name="connsiteX7" fmla="*/ 7015748 w 7038495"/>
              <a:gd name="connsiteY7" fmla="*/ 437505 h 620476"/>
              <a:gd name="connsiteX8" fmla="*/ 6892758 w 7038495"/>
              <a:gd name="connsiteY8" fmla="*/ 437505 h 620476"/>
              <a:gd name="connsiteX9" fmla="*/ 6807200 w 7038495"/>
              <a:gd name="connsiteY9" fmla="*/ 485632 h 620476"/>
              <a:gd name="connsiteX10" fmla="*/ 6732337 w 7038495"/>
              <a:gd name="connsiteY10" fmla="*/ 512369 h 620476"/>
              <a:gd name="connsiteX11" fmla="*/ 6582611 w 7038495"/>
              <a:gd name="connsiteY11" fmla="*/ 480284 h 620476"/>
              <a:gd name="connsiteX12" fmla="*/ 6523790 w 7038495"/>
              <a:gd name="connsiteY12" fmla="*/ 410769 h 620476"/>
              <a:gd name="connsiteX13" fmla="*/ 6267116 w 7038495"/>
              <a:gd name="connsiteY13" fmla="*/ 346600 h 620476"/>
              <a:gd name="connsiteX14" fmla="*/ 6037179 w 7038495"/>
              <a:gd name="connsiteY14" fmla="*/ 319863 h 620476"/>
              <a:gd name="connsiteX15" fmla="*/ 5684253 w 7038495"/>
              <a:gd name="connsiteY15" fmla="*/ 314516 h 620476"/>
              <a:gd name="connsiteX16" fmla="*/ 5438274 w 7038495"/>
              <a:gd name="connsiteY16" fmla="*/ 303821 h 620476"/>
              <a:gd name="connsiteX17" fmla="*/ 5293895 w 7038495"/>
              <a:gd name="connsiteY17" fmla="*/ 325211 h 620476"/>
              <a:gd name="connsiteX18" fmla="*/ 5149516 w 7038495"/>
              <a:gd name="connsiteY18" fmla="*/ 394727 h 620476"/>
              <a:gd name="connsiteX19" fmla="*/ 5053263 w 7038495"/>
              <a:gd name="connsiteY19" fmla="*/ 378684 h 620476"/>
              <a:gd name="connsiteX20" fmla="*/ 4924927 w 7038495"/>
              <a:gd name="connsiteY20" fmla="*/ 325211 h 620476"/>
              <a:gd name="connsiteX21" fmla="*/ 4759158 w 7038495"/>
              <a:gd name="connsiteY21" fmla="*/ 351948 h 620476"/>
              <a:gd name="connsiteX22" fmla="*/ 4598737 w 7038495"/>
              <a:gd name="connsiteY22" fmla="*/ 426811 h 620476"/>
              <a:gd name="connsiteX23" fmla="*/ 4251158 w 7038495"/>
              <a:gd name="connsiteY23" fmla="*/ 453548 h 620476"/>
              <a:gd name="connsiteX24" fmla="*/ 2930358 w 7038495"/>
              <a:gd name="connsiteY24" fmla="*/ 533758 h 620476"/>
              <a:gd name="connsiteX25" fmla="*/ 2427706 w 7038495"/>
              <a:gd name="connsiteY25" fmla="*/ 560495 h 620476"/>
              <a:gd name="connsiteX26" fmla="*/ 1679074 w 7038495"/>
              <a:gd name="connsiteY26" fmla="*/ 587232 h 620476"/>
              <a:gd name="connsiteX27" fmla="*/ 903706 w 7038495"/>
              <a:gd name="connsiteY27" fmla="*/ 619316 h 620476"/>
              <a:gd name="connsiteX28" fmla="*/ 368969 w 7038495"/>
              <a:gd name="connsiteY28" fmla="*/ 613969 h 620476"/>
              <a:gd name="connsiteX29" fmla="*/ 128337 w 7038495"/>
              <a:gd name="connsiteY29" fmla="*/ 608621 h 620476"/>
              <a:gd name="connsiteX30" fmla="*/ 5348 w 7038495"/>
              <a:gd name="connsiteY30" fmla="*/ 603274 h 620476"/>
              <a:gd name="connsiteX31" fmla="*/ 0 w 7038495"/>
              <a:gd name="connsiteY31" fmla="*/ 218263 h 620476"/>
              <a:gd name="connsiteX0" fmla="*/ 0 w 7028695"/>
              <a:gd name="connsiteY0" fmla="*/ 218263 h 620477"/>
              <a:gd name="connsiteX1" fmla="*/ 689811 w 7028695"/>
              <a:gd name="connsiteY1" fmla="*/ 228958 h 620477"/>
              <a:gd name="connsiteX2" fmla="*/ 1593516 w 7028695"/>
              <a:gd name="connsiteY2" fmla="*/ 196874 h 620477"/>
              <a:gd name="connsiteX3" fmla="*/ 2850148 w 7028695"/>
              <a:gd name="connsiteY3" fmla="*/ 148748 h 620477"/>
              <a:gd name="connsiteX4" fmla="*/ 4486442 w 7028695"/>
              <a:gd name="connsiteY4" fmla="*/ 25758 h 620477"/>
              <a:gd name="connsiteX5" fmla="*/ 5459663 w 7028695"/>
              <a:gd name="connsiteY5" fmla="*/ 9716 h 620477"/>
              <a:gd name="connsiteX6" fmla="*/ 6390106 w 7028695"/>
              <a:gd name="connsiteY6" fmla="*/ 143400 h 620477"/>
              <a:gd name="connsiteX7" fmla="*/ 7015748 w 7028695"/>
              <a:gd name="connsiteY7" fmla="*/ 437505 h 620477"/>
              <a:gd name="connsiteX8" fmla="*/ 6807200 w 7028695"/>
              <a:gd name="connsiteY8" fmla="*/ 485632 h 620477"/>
              <a:gd name="connsiteX9" fmla="*/ 6732337 w 7028695"/>
              <a:gd name="connsiteY9" fmla="*/ 512369 h 620477"/>
              <a:gd name="connsiteX10" fmla="*/ 6582611 w 7028695"/>
              <a:gd name="connsiteY10" fmla="*/ 480284 h 620477"/>
              <a:gd name="connsiteX11" fmla="*/ 6523790 w 7028695"/>
              <a:gd name="connsiteY11" fmla="*/ 410769 h 620477"/>
              <a:gd name="connsiteX12" fmla="*/ 6267116 w 7028695"/>
              <a:gd name="connsiteY12" fmla="*/ 346600 h 620477"/>
              <a:gd name="connsiteX13" fmla="*/ 6037179 w 7028695"/>
              <a:gd name="connsiteY13" fmla="*/ 319863 h 620477"/>
              <a:gd name="connsiteX14" fmla="*/ 5684253 w 7028695"/>
              <a:gd name="connsiteY14" fmla="*/ 314516 h 620477"/>
              <a:gd name="connsiteX15" fmla="*/ 5438274 w 7028695"/>
              <a:gd name="connsiteY15" fmla="*/ 303821 h 620477"/>
              <a:gd name="connsiteX16" fmla="*/ 5293895 w 7028695"/>
              <a:gd name="connsiteY16" fmla="*/ 325211 h 620477"/>
              <a:gd name="connsiteX17" fmla="*/ 5149516 w 7028695"/>
              <a:gd name="connsiteY17" fmla="*/ 394727 h 620477"/>
              <a:gd name="connsiteX18" fmla="*/ 5053263 w 7028695"/>
              <a:gd name="connsiteY18" fmla="*/ 378684 h 620477"/>
              <a:gd name="connsiteX19" fmla="*/ 4924927 w 7028695"/>
              <a:gd name="connsiteY19" fmla="*/ 325211 h 620477"/>
              <a:gd name="connsiteX20" fmla="*/ 4759158 w 7028695"/>
              <a:gd name="connsiteY20" fmla="*/ 351948 h 620477"/>
              <a:gd name="connsiteX21" fmla="*/ 4598737 w 7028695"/>
              <a:gd name="connsiteY21" fmla="*/ 426811 h 620477"/>
              <a:gd name="connsiteX22" fmla="*/ 4251158 w 7028695"/>
              <a:gd name="connsiteY22" fmla="*/ 453548 h 620477"/>
              <a:gd name="connsiteX23" fmla="*/ 2930358 w 7028695"/>
              <a:gd name="connsiteY23" fmla="*/ 533758 h 620477"/>
              <a:gd name="connsiteX24" fmla="*/ 2427706 w 7028695"/>
              <a:gd name="connsiteY24" fmla="*/ 560495 h 620477"/>
              <a:gd name="connsiteX25" fmla="*/ 1679074 w 7028695"/>
              <a:gd name="connsiteY25" fmla="*/ 587232 h 620477"/>
              <a:gd name="connsiteX26" fmla="*/ 903706 w 7028695"/>
              <a:gd name="connsiteY26" fmla="*/ 619316 h 620477"/>
              <a:gd name="connsiteX27" fmla="*/ 368969 w 7028695"/>
              <a:gd name="connsiteY27" fmla="*/ 613969 h 620477"/>
              <a:gd name="connsiteX28" fmla="*/ 128337 w 7028695"/>
              <a:gd name="connsiteY28" fmla="*/ 608621 h 620477"/>
              <a:gd name="connsiteX29" fmla="*/ 5348 w 7028695"/>
              <a:gd name="connsiteY29" fmla="*/ 603274 h 620477"/>
              <a:gd name="connsiteX30" fmla="*/ 0 w 7028695"/>
              <a:gd name="connsiteY30" fmla="*/ 218263 h 620477"/>
              <a:gd name="connsiteX0" fmla="*/ 0 w 7023643"/>
              <a:gd name="connsiteY0" fmla="*/ 218263 h 620477"/>
              <a:gd name="connsiteX1" fmla="*/ 689811 w 7023643"/>
              <a:gd name="connsiteY1" fmla="*/ 228958 h 620477"/>
              <a:gd name="connsiteX2" fmla="*/ 1593516 w 7023643"/>
              <a:gd name="connsiteY2" fmla="*/ 196874 h 620477"/>
              <a:gd name="connsiteX3" fmla="*/ 2850148 w 7023643"/>
              <a:gd name="connsiteY3" fmla="*/ 148748 h 620477"/>
              <a:gd name="connsiteX4" fmla="*/ 4486442 w 7023643"/>
              <a:gd name="connsiteY4" fmla="*/ 25758 h 620477"/>
              <a:gd name="connsiteX5" fmla="*/ 5459663 w 7023643"/>
              <a:gd name="connsiteY5" fmla="*/ 9716 h 620477"/>
              <a:gd name="connsiteX6" fmla="*/ 6390106 w 7023643"/>
              <a:gd name="connsiteY6" fmla="*/ 143400 h 620477"/>
              <a:gd name="connsiteX7" fmla="*/ 7015748 w 7023643"/>
              <a:gd name="connsiteY7" fmla="*/ 437505 h 620477"/>
              <a:gd name="connsiteX8" fmla="*/ 6732337 w 7023643"/>
              <a:gd name="connsiteY8" fmla="*/ 512369 h 620477"/>
              <a:gd name="connsiteX9" fmla="*/ 6582611 w 7023643"/>
              <a:gd name="connsiteY9" fmla="*/ 480284 h 620477"/>
              <a:gd name="connsiteX10" fmla="*/ 6523790 w 7023643"/>
              <a:gd name="connsiteY10" fmla="*/ 410769 h 620477"/>
              <a:gd name="connsiteX11" fmla="*/ 6267116 w 7023643"/>
              <a:gd name="connsiteY11" fmla="*/ 346600 h 620477"/>
              <a:gd name="connsiteX12" fmla="*/ 6037179 w 7023643"/>
              <a:gd name="connsiteY12" fmla="*/ 319863 h 620477"/>
              <a:gd name="connsiteX13" fmla="*/ 5684253 w 7023643"/>
              <a:gd name="connsiteY13" fmla="*/ 314516 h 620477"/>
              <a:gd name="connsiteX14" fmla="*/ 5438274 w 7023643"/>
              <a:gd name="connsiteY14" fmla="*/ 303821 h 620477"/>
              <a:gd name="connsiteX15" fmla="*/ 5293895 w 7023643"/>
              <a:gd name="connsiteY15" fmla="*/ 325211 h 620477"/>
              <a:gd name="connsiteX16" fmla="*/ 5149516 w 7023643"/>
              <a:gd name="connsiteY16" fmla="*/ 394727 h 620477"/>
              <a:gd name="connsiteX17" fmla="*/ 5053263 w 7023643"/>
              <a:gd name="connsiteY17" fmla="*/ 378684 h 620477"/>
              <a:gd name="connsiteX18" fmla="*/ 4924927 w 7023643"/>
              <a:gd name="connsiteY18" fmla="*/ 325211 h 620477"/>
              <a:gd name="connsiteX19" fmla="*/ 4759158 w 7023643"/>
              <a:gd name="connsiteY19" fmla="*/ 351948 h 620477"/>
              <a:gd name="connsiteX20" fmla="*/ 4598737 w 7023643"/>
              <a:gd name="connsiteY20" fmla="*/ 426811 h 620477"/>
              <a:gd name="connsiteX21" fmla="*/ 4251158 w 7023643"/>
              <a:gd name="connsiteY21" fmla="*/ 453548 h 620477"/>
              <a:gd name="connsiteX22" fmla="*/ 2930358 w 7023643"/>
              <a:gd name="connsiteY22" fmla="*/ 533758 h 620477"/>
              <a:gd name="connsiteX23" fmla="*/ 2427706 w 7023643"/>
              <a:gd name="connsiteY23" fmla="*/ 560495 h 620477"/>
              <a:gd name="connsiteX24" fmla="*/ 1679074 w 7023643"/>
              <a:gd name="connsiteY24" fmla="*/ 587232 h 620477"/>
              <a:gd name="connsiteX25" fmla="*/ 903706 w 7023643"/>
              <a:gd name="connsiteY25" fmla="*/ 619316 h 620477"/>
              <a:gd name="connsiteX26" fmla="*/ 368969 w 7023643"/>
              <a:gd name="connsiteY26" fmla="*/ 613969 h 620477"/>
              <a:gd name="connsiteX27" fmla="*/ 128337 w 7023643"/>
              <a:gd name="connsiteY27" fmla="*/ 608621 h 620477"/>
              <a:gd name="connsiteX28" fmla="*/ 5348 w 7023643"/>
              <a:gd name="connsiteY28" fmla="*/ 603274 h 620477"/>
              <a:gd name="connsiteX29" fmla="*/ 0 w 7023643"/>
              <a:gd name="connsiteY29" fmla="*/ 218263 h 620477"/>
              <a:gd name="connsiteX0" fmla="*/ 0 w 7017650"/>
              <a:gd name="connsiteY0" fmla="*/ 218263 h 620477"/>
              <a:gd name="connsiteX1" fmla="*/ 689811 w 7017650"/>
              <a:gd name="connsiteY1" fmla="*/ 228958 h 620477"/>
              <a:gd name="connsiteX2" fmla="*/ 1593516 w 7017650"/>
              <a:gd name="connsiteY2" fmla="*/ 196874 h 620477"/>
              <a:gd name="connsiteX3" fmla="*/ 2850148 w 7017650"/>
              <a:gd name="connsiteY3" fmla="*/ 148748 h 620477"/>
              <a:gd name="connsiteX4" fmla="*/ 4486442 w 7017650"/>
              <a:gd name="connsiteY4" fmla="*/ 25758 h 620477"/>
              <a:gd name="connsiteX5" fmla="*/ 5459663 w 7017650"/>
              <a:gd name="connsiteY5" fmla="*/ 9716 h 620477"/>
              <a:gd name="connsiteX6" fmla="*/ 6390106 w 7017650"/>
              <a:gd name="connsiteY6" fmla="*/ 143400 h 620477"/>
              <a:gd name="connsiteX7" fmla="*/ 7015748 w 7017650"/>
              <a:gd name="connsiteY7" fmla="*/ 437505 h 620477"/>
              <a:gd name="connsiteX8" fmla="*/ 6582611 w 7017650"/>
              <a:gd name="connsiteY8" fmla="*/ 480284 h 620477"/>
              <a:gd name="connsiteX9" fmla="*/ 6523790 w 7017650"/>
              <a:gd name="connsiteY9" fmla="*/ 410769 h 620477"/>
              <a:gd name="connsiteX10" fmla="*/ 6267116 w 7017650"/>
              <a:gd name="connsiteY10" fmla="*/ 346600 h 620477"/>
              <a:gd name="connsiteX11" fmla="*/ 6037179 w 7017650"/>
              <a:gd name="connsiteY11" fmla="*/ 319863 h 620477"/>
              <a:gd name="connsiteX12" fmla="*/ 5684253 w 7017650"/>
              <a:gd name="connsiteY12" fmla="*/ 314516 h 620477"/>
              <a:gd name="connsiteX13" fmla="*/ 5438274 w 7017650"/>
              <a:gd name="connsiteY13" fmla="*/ 303821 h 620477"/>
              <a:gd name="connsiteX14" fmla="*/ 5293895 w 7017650"/>
              <a:gd name="connsiteY14" fmla="*/ 325211 h 620477"/>
              <a:gd name="connsiteX15" fmla="*/ 5149516 w 7017650"/>
              <a:gd name="connsiteY15" fmla="*/ 394727 h 620477"/>
              <a:gd name="connsiteX16" fmla="*/ 5053263 w 7017650"/>
              <a:gd name="connsiteY16" fmla="*/ 378684 h 620477"/>
              <a:gd name="connsiteX17" fmla="*/ 4924927 w 7017650"/>
              <a:gd name="connsiteY17" fmla="*/ 325211 h 620477"/>
              <a:gd name="connsiteX18" fmla="*/ 4759158 w 7017650"/>
              <a:gd name="connsiteY18" fmla="*/ 351948 h 620477"/>
              <a:gd name="connsiteX19" fmla="*/ 4598737 w 7017650"/>
              <a:gd name="connsiteY19" fmla="*/ 426811 h 620477"/>
              <a:gd name="connsiteX20" fmla="*/ 4251158 w 7017650"/>
              <a:gd name="connsiteY20" fmla="*/ 453548 h 620477"/>
              <a:gd name="connsiteX21" fmla="*/ 2930358 w 7017650"/>
              <a:gd name="connsiteY21" fmla="*/ 533758 h 620477"/>
              <a:gd name="connsiteX22" fmla="*/ 2427706 w 7017650"/>
              <a:gd name="connsiteY22" fmla="*/ 560495 h 620477"/>
              <a:gd name="connsiteX23" fmla="*/ 1679074 w 7017650"/>
              <a:gd name="connsiteY23" fmla="*/ 587232 h 620477"/>
              <a:gd name="connsiteX24" fmla="*/ 903706 w 7017650"/>
              <a:gd name="connsiteY24" fmla="*/ 619316 h 620477"/>
              <a:gd name="connsiteX25" fmla="*/ 368969 w 7017650"/>
              <a:gd name="connsiteY25" fmla="*/ 613969 h 620477"/>
              <a:gd name="connsiteX26" fmla="*/ 128337 w 7017650"/>
              <a:gd name="connsiteY26" fmla="*/ 608621 h 620477"/>
              <a:gd name="connsiteX27" fmla="*/ 5348 w 7017650"/>
              <a:gd name="connsiteY27" fmla="*/ 603274 h 620477"/>
              <a:gd name="connsiteX28" fmla="*/ 0 w 7017650"/>
              <a:gd name="connsiteY28" fmla="*/ 218263 h 620477"/>
              <a:gd name="connsiteX0" fmla="*/ 0 w 6590248"/>
              <a:gd name="connsiteY0" fmla="*/ 218263 h 620477"/>
              <a:gd name="connsiteX1" fmla="*/ 689811 w 6590248"/>
              <a:gd name="connsiteY1" fmla="*/ 228958 h 620477"/>
              <a:gd name="connsiteX2" fmla="*/ 1593516 w 6590248"/>
              <a:gd name="connsiteY2" fmla="*/ 196874 h 620477"/>
              <a:gd name="connsiteX3" fmla="*/ 2850148 w 6590248"/>
              <a:gd name="connsiteY3" fmla="*/ 148748 h 620477"/>
              <a:gd name="connsiteX4" fmla="*/ 4486442 w 6590248"/>
              <a:gd name="connsiteY4" fmla="*/ 25758 h 620477"/>
              <a:gd name="connsiteX5" fmla="*/ 5459663 w 6590248"/>
              <a:gd name="connsiteY5" fmla="*/ 9716 h 620477"/>
              <a:gd name="connsiteX6" fmla="*/ 6390106 w 6590248"/>
              <a:gd name="connsiteY6" fmla="*/ 143400 h 620477"/>
              <a:gd name="connsiteX7" fmla="*/ 6582611 w 6590248"/>
              <a:gd name="connsiteY7" fmla="*/ 480284 h 620477"/>
              <a:gd name="connsiteX8" fmla="*/ 6523790 w 6590248"/>
              <a:gd name="connsiteY8" fmla="*/ 410769 h 620477"/>
              <a:gd name="connsiteX9" fmla="*/ 6267116 w 6590248"/>
              <a:gd name="connsiteY9" fmla="*/ 346600 h 620477"/>
              <a:gd name="connsiteX10" fmla="*/ 6037179 w 6590248"/>
              <a:gd name="connsiteY10" fmla="*/ 319863 h 620477"/>
              <a:gd name="connsiteX11" fmla="*/ 5684253 w 6590248"/>
              <a:gd name="connsiteY11" fmla="*/ 314516 h 620477"/>
              <a:gd name="connsiteX12" fmla="*/ 5438274 w 6590248"/>
              <a:gd name="connsiteY12" fmla="*/ 303821 h 620477"/>
              <a:gd name="connsiteX13" fmla="*/ 5293895 w 6590248"/>
              <a:gd name="connsiteY13" fmla="*/ 325211 h 620477"/>
              <a:gd name="connsiteX14" fmla="*/ 5149516 w 6590248"/>
              <a:gd name="connsiteY14" fmla="*/ 394727 h 620477"/>
              <a:gd name="connsiteX15" fmla="*/ 5053263 w 6590248"/>
              <a:gd name="connsiteY15" fmla="*/ 378684 h 620477"/>
              <a:gd name="connsiteX16" fmla="*/ 4924927 w 6590248"/>
              <a:gd name="connsiteY16" fmla="*/ 325211 h 620477"/>
              <a:gd name="connsiteX17" fmla="*/ 4759158 w 6590248"/>
              <a:gd name="connsiteY17" fmla="*/ 351948 h 620477"/>
              <a:gd name="connsiteX18" fmla="*/ 4598737 w 6590248"/>
              <a:gd name="connsiteY18" fmla="*/ 426811 h 620477"/>
              <a:gd name="connsiteX19" fmla="*/ 4251158 w 6590248"/>
              <a:gd name="connsiteY19" fmla="*/ 453548 h 620477"/>
              <a:gd name="connsiteX20" fmla="*/ 2930358 w 6590248"/>
              <a:gd name="connsiteY20" fmla="*/ 533758 h 620477"/>
              <a:gd name="connsiteX21" fmla="*/ 2427706 w 6590248"/>
              <a:gd name="connsiteY21" fmla="*/ 560495 h 620477"/>
              <a:gd name="connsiteX22" fmla="*/ 1679074 w 6590248"/>
              <a:gd name="connsiteY22" fmla="*/ 587232 h 620477"/>
              <a:gd name="connsiteX23" fmla="*/ 903706 w 6590248"/>
              <a:gd name="connsiteY23" fmla="*/ 619316 h 620477"/>
              <a:gd name="connsiteX24" fmla="*/ 368969 w 6590248"/>
              <a:gd name="connsiteY24" fmla="*/ 613969 h 620477"/>
              <a:gd name="connsiteX25" fmla="*/ 128337 w 6590248"/>
              <a:gd name="connsiteY25" fmla="*/ 608621 h 620477"/>
              <a:gd name="connsiteX26" fmla="*/ 5348 w 6590248"/>
              <a:gd name="connsiteY26" fmla="*/ 603274 h 620477"/>
              <a:gd name="connsiteX27" fmla="*/ 0 w 6590248"/>
              <a:gd name="connsiteY27" fmla="*/ 218263 h 620477"/>
              <a:gd name="connsiteX0" fmla="*/ 0 w 6537655"/>
              <a:gd name="connsiteY0" fmla="*/ 218263 h 620477"/>
              <a:gd name="connsiteX1" fmla="*/ 689811 w 6537655"/>
              <a:gd name="connsiteY1" fmla="*/ 228958 h 620477"/>
              <a:gd name="connsiteX2" fmla="*/ 1593516 w 6537655"/>
              <a:gd name="connsiteY2" fmla="*/ 196874 h 620477"/>
              <a:gd name="connsiteX3" fmla="*/ 2850148 w 6537655"/>
              <a:gd name="connsiteY3" fmla="*/ 148748 h 620477"/>
              <a:gd name="connsiteX4" fmla="*/ 4486442 w 6537655"/>
              <a:gd name="connsiteY4" fmla="*/ 25758 h 620477"/>
              <a:gd name="connsiteX5" fmla="*/ 5459663 w 6537655"/>
              <a:gd name="connsiteY5" fmla="*/ 9716 h 620477"/>
              <a:gd name="connsiteX6" fmla="*/ 6390106 w 6537655"/>
              <a:gd name="connsiteY6" fmla="*/ 143400 h 620477"/>
              <a:gd name="connsiteX7" fmla="*/ 6523790 w 6537655"/>
              <a:gd name="connsiteY7" fmla="*/ 410769 h 620477"/>
              <a:gd name="connsiteX8" fmla="*/ 6267116 w 6537655"/>
              <a:gd name="connsiteY8" fmla="*/ 346600 h 620477"/>
              <a:gd name="connsiteX9" fmla="*/ 6037179 w 6537655"/>
              <a:gd name="connsiteY9" fmla="*/ 319863 h 620477"/>
              <a:gd name="connsiteX10" fmla="*/ 5684253 w 6537655"/>
              <a:gd name="connsiteY10" fmla="*/ 314516 h 620477"/>
              <a:gd name="connsiteX11" fmla="*/ 5438274 w 6537655"/>
              <a:gd name="connsiteY11" fmla="*/ 303821 h 620477"/>
              <a:gd name="connsiteX12" fmla="*/ 5293895 w 6537655"/>
              <a:gd name="connsiteY12" fmla="*/ 325211 h 620477"/>
              <a:gd name="connsiteX13" fmla="*/ 5149516 w 6537655"/>
              <a:gd name="connsiteY13" fmla="*/ 394727 h 620477"/>
              <a:gd name="connsiteX14" fmla="*/ 5053263 w 6537655"/>
              <a:gd name="connsiteY14" fmla="*/ 378684 h 620477"/>
              <a:gd name="connsiteX15" fmla="*/ 4924927 w 6537655"/>
              <a:gd name="connsiteY15" fmla="*/ 325211 h 620477"/>
              <a:gd name="connsiteX16" fmla="*/ 4759158 w 6537655"/>
              <a:gd name="connsiteY16" fmla="*/ 351948 h 620477"/>
              <a:gd name="connsiteX17" fmla="*/ 4598737 w 6537655"/>
              <a:gd name="connsiteY17" fmla="*/ 426811 h 620477"/>
              <a:gd name="connsiteX18" fmla="*/ 4251158 w 6537655"/>
              <a:gd name="connsiteY18" fmla="*/ 453548 h 620477"/>
              <a:gd name="connsiteX19" fmla="*/ 2930358 w 6537655"/>
              <a:gd name="connsiteY19" fmla="*/ 533758 h 620477"/>
              <a:gd name="connsiteX20" fmla="*/ 2427706 w 6537655"/>
              <a:gd name="connsiteY20" fmla="*/ 560495 h 620477"/>
              <a:gd name="connsiteX21" fmla="*/ 1679074 w 6537655"/>
              <a:gd name="connsiteY21" fmla="*/ 587232 h 620477"/>
              <a:gd name="connsiteX22" fmla="*/ 903706 w 6537655"/>
              <a:gd name="connsiteY22" fmla="*/ 619316 h 620477"/>
              <a:gd name="connsiteX23" fmla="*/ 368969 w 6537655"/>
              <a:gd name="connsiteY23" fmla="*/ 613969 h 620477"/>
              <a:gd name="connsiteX24" fmla="*/ 128337 w 6537655"/>
              <a:gd name="connsiteY24" fmla="*/ 608621 h 620477"/>
              <a:gd name="connsiteX25" fmla="*/ 5348 w 6537655"/>
              <a:gd name="connsiteY25" fmla="*/ 603274 h 620477"/>
              <a:gd name="connsiteX26" fmla="*/ 0 w 6537655"/>
              <a:gd name="connsiteY26" fmla="*/ 218263 h 620477"/>
              <a:gd name="connsiteX0" fmla="*/ 0 w 6904861"/>
              <a:gd name="connsiteY0" fmla="*/ 218263 h 620477"/>
              <a:gd name="connsiteX1" fmla="*/ 689811 w 6904861"/>
              <a:gd name="connsiteY1" fmla="*/ 228958 h 620477"/>
              <a:gd name="connsiteX2" fmla="*/ 1593516 w 6904861"/>
              <a:gd name="connsiteY2" fmla="*/ 196874 h 620477"/>
              <a:gd name="connsiteX3" fmla="*/ 2850148 w 6904861"/>
              <a:gd name="connsiteY3" fmla="*/ 148748 h 620477"/>
              <a:gd name="connsiteX4" fmla="*/ 4486442 w 6904861"/>
              <a:gd name="connsiteY4" fmla="*/ 25758 h 620477"/>
              <a:gd name="connsiteX5" fmla="*/ 5459663 w 6904861"/>
              <a:gd name="connsiteY5" fmla="*/ 9716 h 620477"/>
              <a:gd name="connsiteX6" fmla="*/ 6390106 w 6904861"/>
              <a:gd name="connsiteY6" fmla="*/ 143400 h 620477"/>
              <a:gd name="connsiteX7" fmla="*/ 6903845 w 6904861"/>
              <a:gd name="connsiteY7" fmla="*/ 153405 h 620477"/>
              <a:gd name="connsiteX8" fmla="*/ 6267116 w 6904861"/>
              <a:gd name="connsiteY8" fmla="*/ 346600 h 620477"/>
              <a:gd name="connsiteX9" fmla="*/ 6037179 w 6904861"/>
              <a:gd name="connsiteY9" fmla="*/ 319863 h 620477"/>
              <a:gd name="connsiteX10" fmla="*/ 5684253 w 6904861"/>
              <a:gd name="connsiteY10" fmla="*/ 314516 h 620477"/>
              <a:gd name="connsiteX11" fmla="*/ 5438274 w 6904861"/>
              <a:gd name="connsiteY11" fmla="*/ 303821 h 620477"/>
              <a:gd name="connsiteX12" fmla="*/ 5293895 w 6904861"/>
              <a:gd name="connsiteY12" fmla="*/ 325211 h 620477"/>
              <a:gd name="connsiteX13" fmla="*/ 5149516 w 6904861"/>
              <a:gd name="connsiteY13" fmla="*/ 394727 h 620477"/>
              <a:gd name="connsiteX14" fmla="*/ 5053263 w 6904861"/>
              <a:gd name="connsiteY14" fmla="*/ 378684 h 620477"/>
              <a:gd name="connsiteX15" fmla="*/ 4924927 w 6904861"/>
              <a:gd name="connsiteY15" fmla="*/ 325211 h 620477"/>
              <a:gd name="connsiteX16" fmla="*/ 4759158 w 6904861"/>
              <a:gd name="connsiteY16" fmla="*/ 351948 h 620477"/>
              <a:gd name="connsiteX17" fmla="*/ 4598737 w 6904861"/>
              <a:gd name="connsiteY17" fmla="*/ 426811 h 620477"/>
              <a:gd name="connsiteX18" fmla="*/ 4251158 w 6904861"/>
              <a:gd name="connsiteY18" fmla="*/ 453548 h 620477"/>
              <a:gd name="connsiteX19" fmla="*/ 2930358 w 6904861"/>
              <a:gd name="connsiteY19" fmla="*/ 533758 h 620477"/>
              <a:gd name="connsiteX20" fmla="*/ 2427706 w 6904861"/>
              <a:gd name="connsiteY20" fmla="*/ 560495 h 620477"/>
              <a:gd name="connsiteX21" fmla="*/ 1679074 w 6904861"/>
              <a:gd name="connsiteY21" fmla="*/ 587232 h 620477"/>
              <a:gd name="connsiteX22" fmla="*/ 903706 w 6904861"/>
              <a:gd name="connsiteY22" fmla="*/ 619316 h 620477"/>
              <a:gd name="connsiteX23" fmla="*/ 368969 w 6904861"/>
              <a:gd name="connsiteY23" fmla="*/ 613969 h 620477"/>
              <a:gd name="connsiteX24" fmla="*/ 128337 w 6904861"/>
              <a:gd name="connsiteY24" fmla="*/ 608621 h 620477"/>
              <a:gd name="connsiteX25" fmla="*/ 5348 w 6904861"/>
              <a:gd name="connsiteY25" fmla="*/ 603274 h 620477"/>
              <a:gd name="connsiteX26" fmla="*/ 0 w 6904861"/>
              <a:gd name="connsiteY26" fmla="*/ 218263 h 620477"/>
              <a:gd name="connsiteX0" fmla="*/ 0 w 6905574"/>
              <a:gd name="connsiteY0" fmla="*/ 212999 h 615213"/>
              <a:gd name="connsiteX1" fmla="*/ 689811 w 6905574"/>
              <a:gd name="connsiteY1" fmla="*/ 223694 h 615213"/>
              <a:gd name="connsiteX2" fmla="*/ 1593516 w 6905574"/>
              <a:gd name="connsiteY2" fmla="*/ 191610 h 615213"/>
              <a:gd name="connsiteX3" fmla="*/ 2850148 w 6905574"/>
              <a:gd name="connsiteY3" fmla="*/ 143484 h 615213"/>
              <a:gd name="connsiteX4" fmla="*/ 4486442 w 6905574"/>
              <a:gd name="connsiteY4" fmla="*/ 20494 h 615213"/>
              <a:gd name="connsiteX5" fmla="*/ 5459663 w 6905574"/>
              <a:gd name="connsiteY5" fmla="*/ 4452 h 615213"/>
              <a:gd name="connsiteX6" fmla="*/ 6421776 w 6905574"/>
              <a:gd name="connsiteY6" fmla="*/ 66950 h 615213"/>
              <a:gd name="connsiteX7" fmla="*/ 6903845 w 6905574"/>
              <a:gd name="connsiteY7" fmla="*/ 148141 h 615213"/>
              <a:gd name="connsiteX8" fmla="*/ 6267116 w 6905574"/>
              <a:gd name="connsiteY8" fmla="*/ 341336 h 615213"/>
              <a:gd name="connsiteX9" fmla="*/ 6037179 w 6905574"/>
              <a:gd name="connsiteY9" fmla="*/ 314599 h 615213"/>
              <a:gd name="connsiteX10" fmla="*/ 5684253 w 6905574"/>
              <a:gd name="connsiteY10" fmla="*/ 309252 h 615213"/>
              <a:gd name="connsiteX11" fmla="*/ 5438274 w 6905574"/>
              <a:gd name="connsiteY11" fmla="*/ 298557 h 615213"/>
              <a:gd name="connsiteX12" fmla="*/ 5293895 w 6905574"/>
              <a:gd name="connsiteY12" fmla="*/ 319947 h 615213"/>
              <a:gd name="connsiteX13" fmla="*/ 5149516 w 6905574"/>
              <a:gd name="connsiteY13" fmla="*/ 389463 h 615213"/>
              <a:gd name="connsiteX14" fmla="*/ 5053263 w 6905574"/>
              <a:gd name="connsiteY14" fmla="*/ 373420 h 615213"/>
              <a:gd name="connsiteX15" fmla="*/ 4924927 w 6905574"/>
              <a:gd name="connsiteY15" fmla="*/ 319947 h 615213"/>
              <a:gd name="connsiteX16" fmla="*/ 4759158 w 6905574"/>
              <a:gd name="connsiteY16" fmla="*/ 346684 h 615213"/>
              <a:gd name="connsiteX17" fmla="*/ 4598737 w 6905574"/>
              <a:gd name="connsiteY17" fmla="*/ 421547 h 615213"/>
              <a:gd name="connsiteX18" fmla="*/ 4251158 w 6905574"/>
              <a:gd name="connsiteY18" fmla="*/ 448284 h 615213"/>
              <a:gd name="connsiteX19" fmla="*/ 2930358 w 6905574"/>
              <a:gd name="connsiteY19" fmla="*/ 528494 h 615213"/>
              <a:gd name="connsiteX20" fmla="*/ 2427706 w 6905574"/>
              <a:gd name="connsiteY20" fmla="*/ 555231 h 615213"/>
              <a:gd name="connsiteX21" fmla="*/ 1679074 w 6905574"/>
              <a:gd name="connsiteY21" fmla="*/ 581968 h 615213"/>
              <a:gd name="connsiteX22" fmla="*/ 903706 w 6905574"/>
              <a:gd name="connsiteY22" fmla="*/ 614052 h 615213"/>
              <a:gd name="connsiteX23" fmla="*/ 368969 w 6905574"/>
              <a:gd name="connsiteY23" fmla="*/ 608705 h 615213"/>
              <a:gd name="connsiteX24" fmla="*/ 128337 w 6905574"/>
              <a:gd name="connsiteY24" fmla="*/ 603357 h 615213"/>
              <a:gd name="connsiteX25" fmla="*/ 5348 w 6905574"/>
              <a:gd name="connsiteY25" fmla="*/ 598010 h 615213"/>
              <a:gd name="connsiteX26" fmla="*/ 0 w 6905574"/>
              <a:gd name="connsiteY26" fmla="*/ 212999 h 615213"/>
              <a:gd name="connsiteX0" fmla="*/ 0 w 6906466"/>
              <a:gd name="connsiteY0" fmla="*/ 212999 h 615213"/>
              <a:gd name="connsiteX1" fmla="*/ 689811 w 6906466"/>
              <a:gd name="connsiteY1" fmla="*/ 223694 h 615213"/>
              <a:gd name="connsiteX2" fmla="*/ 1593516 w 6906466"/>
              <a:gd name="connsiteY2" fmla="*/ 191610 h 615213"/>
              <a:gd name="connsiteX3" fmla="*/ 2850148 w 6906466"/>
              <a:gd name="connsiteY3" fmla="*/ 143484 h 615213"/>
              <a:gd name="connsiteX4" fmla="*/ 4486442 w 6906466"/>
              <a:gd name="connsiteY4" fmla="*/ 20494 h 615213"/>
              <a:gd name="connsiteX5" fmla="*/ 5459663 w 6906466"/>
              <a:gd name="connsiteY5" fmla="*/ 4452 h 615213"/>
              <a:gd name="connsiteX6" fmla="*/ 6421776 w 6906466"/>
              <a:gd name="connsiteY6" fmla="*/ 66950 h 615213"/>
              <a:gd name="connsiteX7" fmla="*/ 6903845 w 6906466"/>
              <a:gd name="connsiteY7" fmla="*/ 148141 h 615213"/>
              <a:gd name="connsiteX8" fmla="*/ 6227529 w 6906466"/>
              <a:gd name="connsiteY8" fmla="*/ 242770 h 615213"/>
              <a:gd name="connsiteX9" fmla="*/ 6037179 w 6906466"/>
              <a:gd name="connsiteY9" fmla="*/ 314599 h 615213"/>
              <a:gd name="connsiteX10" fmla="*/ 5684253 w 6906466"/>
              <a:gd name="connsiteY10" fmla="*/ 309252 h 615213"/>
              <a:gd name="connsiteX11" fmla="*/ 5438274 w 6906466"/>
              <a:gd name="connsiteY11" fmla="*/ 298557 h 615213"/>
              <a:gd name="connsiteX12" fmla="*/ 5293895 w 6906466"/>
              <a:gd name="connsiteY12" fmla="*/ 319947 h 615213"/>
              <a:gd name="connsiteX13" fmla="*/ 5149516 w 6906466"/>
              <a:gd name="connsiteY13" fmla="*/ 389463 h 615213"/>
              <a:gd name="connsiteX14" fmla="*/ 5053263 w 6906466"/>
              <a:gd name="connsiteY14" fmla="*/ 373420 h 615213"/>
              <a:gd name="connsiteX15" fmla="*/ 4924927 w 6906466"/>
              <a:gd name="connsiteY15" fmla="*/ 319947 h 615213"/>
              <a:gd name="connsiteX16" fmla="*/ 4759158 w 6906466"/>
              <a:gd name="connsiteY16" fmla="*/ 346684 h 615213"/>
              <a:gd name="connsiteX17" fmla="*/ 4598737 w 6906466"/>
              <a:gd name="connsiteY17" fmla="*/ 421547 h 615213"/>
              <a:gd name="connsiteX18" fmla="*/ 4251158 w 6906466"/>
              <a:gd name="connsiteY18" fmla="*/ 448284 h 615213"/>
              <a:gd name="connsiteX19" fmla="*/ 2930358 w 6906466"/>
              <a:gd name="connsiteY19" fmla="*/ 528494 h 615213"/>
              <a:gd name="connsiteX20" fmla="*/ 2427706 w 6906466"/>
              <a:gd name="connsiteY20" fmla="*/ 555231 h 615213"/>
              <a:gd name="connsiteX21" fmla="*/ 1679074 w 6906466"/>
              <a:gd name="connsiteY21" fmla="*/ 581968 h 615213"/>
              <a:gd name="connsiteX22" fmla="*/ 903706 w 6906466"/>
              <a:gd name="connsiteY22" fmla="*/ 614052 h 615213"/>
              <a:gd name="connsiteX23" fmla="*/ 368969 w 6906466"/>
              <a:gd name="connsiteY23" fmla="*/ 608705 h 615213"/>
              <a:gd name="connsiteX24" fmla="*/ 128337 w 6906466"/>
              <a:gd name="connsiteY24" fmla="*/ 603357 h 615213"/>
              <a:gd name="connsiteX25" fmla="*/ 5348 w 6906466"/>
              <a:gd name="connsiteY25" fmla="*/ 598010 h 615213"/>
              <a:gd name="connsiteX26" fmla="*/ 0 w 6906466"/>
              <a:gd name="connsiteY26" fmla="*/ 212999 h 615213"/>
              <a:gd name="connsiteX0" fmla="*/ 0 w 6906464"/>
              <a:gd name="connsiteY0" fmla="*/ 212999 h 615213"/>
              <a:gd name="connsiteX1" fmla="*/ 689811 w 6906464"/>
              <a:gd name="connsiteY1" fmla="*/ 223694 h 615213"/>
              <a:gd name="connsiteX2" fmla="*/ 1593516 w 6906464"/>
              <a:gd name="connsiteY2" fmla="*/ 191610 h 615213"/>
              <a:gd name="connsiteX3" fmla="*/ 2850148 w 6906464"/>
              <a:gd name="connsiteY3" fmla="*/ 143484 h 615213"/>
              <a:gd name="connsiteX4" fmla="*/ 4486442 w 6906464"/>
              <a:gd name="connsiteY4" fmla="*/ 20494 h 615213"/>
              <a:gd name="connsiteX5" fmla="*/ 5459663 w 6906464"/>
              <a:gd name="connsiteY5" fmla="*/ 4452 h 615213"/>
              <a:gd name="connsiteX6" fmla="*/ 6421776 w 6906464"/>
              <a:gd name="connsiteY6" fmla="*/ 66950 h 615213"/>
              <a:gd name="connsiteX7" fmla="*/ 6903845 w 6906464"/>
              <a:gd name="connsiteY7" fmla="*/ 148141 h 615213"/>
              <a:gd name="connsiteX8" fmla="*/ 6227529 w 6906464"/>
              <a:gd name="connsiteY8" fmla="*/ 242770 h 615213"/>
              <a:gd name="connsiteX9" fmla="*/ 5918414 w 6906464"/>
              <a:gd name="connsiteY9" fmla="*/ 259840 h 615213"/>
              <a:gd name="connsiteX10" fmla="*/ 5684253 w 6906464"/>
              <a:gd name="connsiteY10" fmla="*/ 309252 h 615213"/>
              <a:gd name="connsiteX11" fmla="*/ 5438274 w 6906464"/>
              <a:gd name="connsiteY11" fmla="*/ 298557 h 615213"/>
              <a:gd name="connsiteX12" fmla="*/ 5293895 w 6906464"/>
              <a:gd name="connsiteY12" fmla="*/ 319947 h 615213"/>
              <a:gd name="connsiteX13" fmla="*/ 5149516 w 6906464"/>
              <a:gd name="connsiteY13" fmla="*/ 389463 h 615213"/>
              <a:gd name="connsiteX14" fmla="*/ 5053263 w 6906464"/>
              <a:gd name="connsiteY14" fmla="*/ 373420 h 615213"/>
              <a:gd name="connsiteX15" fmla="*/ 4924927 w 6906464"/>
              <a:gd name="connsiteY15" fmla="*/ 319947 h 615213"/>
              <a:gd name="connsiteX16" fmla="*/ 4759158 w 6906464"/>
              <a:gd name="connsiteY16" fmla="*/ 346684 h 615213"/>
              <a:gd name="connsiteX17" fmla="*/ 4598737 w 6906464"/>
              <a:gd name="connsiteY17" fmla="*/ 421547 h 615213"/>
              <a:gd name="connsiteX18" fmla="*/ 4251158 w 6906464"/>
              <a:gd name="connsiteY18" fmla="*/ 448284 h 615213"/>
              <a:gd name="connsiteX19" fmla="*/ 2930358 w 6906464"/>
              <a:gd name="connsiteY19" fmla="*/ 528494 h 615213"/>
              <a:gd name="connsiteX20" fmla="*/ 2427706 w 6906464"/>
              <a:gd name="connsiteY20" fmla="*/ 555231 h 615213"/>
              <a:gd name="connsiteX21" fmla="*/ 1679074 w 6906464"/>
              <a:gd name="connsiteY21" fmla="*/ 581968 h 615213"/>
              <a:gd name="connsiteX22" fmla="*/ 903706 w 6906464"/>
              <a:gd name="connsiteY22" fmla="*/ 614052 h 615213"/>
              <a:gd name="connsiteX23" fmla="*/ 368969 w 6906464"/>
              <a:gd name="connsiteY23" fmla="*/ 608705 h 615213"/>
              <a:gd name="connsiteX24" fmla="*/ 128337 w 6906464"/>
              <a:gd name="connsiteY24" fmla="*/ 603357 h 615213"/>
              <a:gd name="connsiteX25" fmla="*/ 5348 w 6906464"/>
              <a:gd name="connsiteY25" fmla="*/ 598010 h 615213"/>
              <a:gd name="connsiteX26" fmla="*/ 0 w 6906464"/>
              <a:gd name="connsiteY26" fmla="*/ 212999 h 615213"/>
              <a:gd name="connsiteX0" fmla="*/ 0 w 6906466"/>
              <a:gd name="connsiteY0" fmla="*/ 212999 h 615213"/>
              <a:gd name="connsiteX1" fmla="*/ 689811 w 6906466"/>
              <a:gd name="connsiteY1" fmla="*/ 223694 h 615213"/>
              <a:gd name="connsiteX2" fmla="*/ 1593516 w 6906466"/>
              <a:gd name="connsiteY2" fmla="*/ 191610 h 615213"/>
              <a:gd name="connsiteX3" fmla="*/ 2850148 w 6906466"/>
              <a:gd name="connsiteY3" fmla="*/ 143484 h 615213"/>
              <a:gd name="connsiteX4" fmla="*/ 4486442 w 6906466"/>
              <a:gd name="connsiteY4" fmla="*/ 20494 h 615213"/>
              <a:gd name="connsiteX5" fmla="*/ 5459663 w 6906466"/>
              <a:gd name="connsiteY5" fmla="*/ 4452 h 615213"/>
              <a:gd name="connsiteX6" fmla="*/ 6421776 w 6906466"/>
              <a:gd name="connsiteY6" fmla="*/ 66950 h 615213"/>
              <a:gd name="connsiteX7" fmla="*/ 6903845 w 6906466"/>
              <a:gd name="connsiteY7" fmla="*/ 148141 h 615213"/>
              <a:gd name="connsiteX8" fmla="*/ 6227529 w 6906466"/>
              <a:gd name="connsiteY8" fmla="*/ 242770 h 615213"/>
              <a:gd name="connsiteX9" fmla="*/ 5918414 w 6906466"/>
              <a:gd name="connsiteY9" fmla="*/ 259840 h 615213"/>
              <a:gd name="connsiteX10" fmla="*/ 5684253 w 6906466"/>
              <a:gd name="connsiteY10" fmla="*/ 309252 h 615213"/>
              <a:gd name="connsiteX11" fmla="*/ 5438275 w 6906466"/>
              <a:gd name="connsiteY11" fmla="*/ 342363 h 615213"/>
              <a:gd name="connsiteX12" fmla="*/ 5293895 w 6906466"/>
              <a:gd name="connsiteY12" fmla="*/ 319947 h 615213"/>
              <a:gd name="connsiteX13" fmla="*/ 5149516 w 6906466"/>
              <a:gd name="connsiteY13" fmla="*/ 389463 h 615213"/>
              <a:gd name="connsiteX14" fmla="*/ 5053263 w 6906466"/>
              <a:gd name="connsiteY14" fmla="*/ 373420 h 615213"/>
              <a:gd name="connsiteX15" fmla="*/ 4924927 w 6906466"/>
              <a:gd name="connsiteY15" fmla="*/ 319947 h 615213"/>
              <a:gd name="connsiteX16" fmla="*/ 4759158 w 6906466"/>
              <a:gd name="connsiteY16" fmla="*/ 346684 h 615213"/>
              <a:gd name="connsiteX17" fmla="*/ 4598737 w 6906466"/>
              <a:gd name="connsiteY17" fmla="*/ 421547 h 615213"/>
              <a:gd name="connsiteX18" fmla="*/ 4251158 w 6906466"/>
              <a:gd name="connsiteY18" fmla="*/ 448284 h 615213"/>
              <a:gd name="connsiteX19" fmla="*/ 2930358 w 6906466"/>
              <a:gd name="connsiteY19" fmla="*/ 528494 h 615213"/>
              <a:gd name="connsiteX20" fmla="*/ 2427706 w 6906466"/>
              <a:gd name="connsiteY20" fmla="*/ 555231 h 615213"/>
              <a:gd name="connsiteX21" fmla="*/ 1679074 w 6906466"/>
              <a:gd name="connsiteY21" fmla="*/ 581968 h 615213"/>
              <a:gd name="connsiteX22" fmla="*/ 903706 w 6906466"/>
              <a:gd name="connsiteY22" fmla="*/ 614052 h 615213"/>
              <a:gd name="connsiteX23" fmla="*/ 368969 w 6906466"/>
              <a:gd name="connsiteY23" fmla="*/ 608705 h 615213"/>
              <a:gd name="connsiteX24" fmla="*/ 128337 w 6906466"/>
              <a:gd name="connsiteY24" fmla="*/ 603357 h 615213"/>
              <a:gd name="connsiteX25" fmla="*/ 5348 w 6906466"/>
              <a:gd name="connsiteY25" fmla="*/ 598010 h 615213"/>
              <a:gd name="connsiteX26" fmla="*/ 0 w 6906466"/>
              <a:gd name="connsiteY26" fmla="*/ 212999 h 615213"/>
              <a:gd name="connsiteX0" fmla="*/ 0 w 6906464"/>
              <a:gd name="connsiteY0" fmla="*/ 212999 h 615213"/>
              <a:gd name="connsiteX1" fmla="*/ 689811 w 6906464"/>
              <a:gd name="connsiteY1" fmla="*/ 223694 h 615213"/>
              <a:gd name="connsiteX2" fmla="*/ 1593516 w 6906464"/>
              <a:gd name="connsiteY2" fmla="*/ 191610 h 615213"/>
              <a:gd name="connsiteX3" fmla="*/ 2850148 w 6906464"/>
              <a:gd name="connsiteY3" fmla="*/ 143484 h 615213"/>
              <a:gd name="connsiteX4" fmla="*/ 4486442 w 6906464"/>
              <a:gd name="connsiteY4" fmla="*/ 20494 h 615213"/>
              <a:gd name="connsiteX5" fmla="*/ 5459663 w 6906464"/>
              <a:gd name="connsiteY5" fmla="*/ 4452 h 615213"/>
              <a:gd name="connsiteX6" fmla="*/ 6421776 w 6906464"/>
              <a:gd name="connsiteY6" fmla="*/ 66950 h 615213"/>
              <a:gd name="connsiteX7" fmla="*/ 6903845 w 6906464"/>
              <a:gd name="connsiteY7" fmla="*/ 148141 h 615213"/>
              <a:gd name="connsiteX8" fmla="*/ 6227529 w 6906464"/>
              <a:gd name="connsiteY8" fmla="*/ 242770 h 615213"/>
              <a:gd name="connsiteX9" fmla="*/ 5918414 w 6906464"/>
              <a:gd name="connsiteY9" fmla="*/ 259840 h 615213"/>
              <a:gd name="connsiteX10" fmla="*/ 5684253 w 6906464"/>
              <a:gd name="connsiteY10" fmla="*/ 309252 h 615213"/>
              <a:gd name="connsiteX11" fmla="*/ 5438275 w 6906464"/>
              <a:gd name="connsiteY11" fmla="*/ 342363 h 615213"/>
              <a:gd name="connsiteX12" fmla="*/ 5149516 w 6906464"/>
              <a:gd name="connsiteY12" fmla="*/ 389463 h 615213"/>
              <a:gd name="connsiteX13" fmla="*/ 5053263 w 6906464"/>
              <a:gd name="connsiteY13" fmla="*/ 373420 h 615213"/>
              <a:gd name="connsiteX14" fmla="*/ 4924927 w 6906464"/>
              <a:gd name="connsiteY14" fmla="*/ 319947 h 615213"/>
              <a:gd name="connsiteX15" fmla="*/ 4759158 w 6906464"/>
              <a:gd name="connsiteY15" fmla="*/ 346684 h 615213"/>
              <a:gd name="connsiteX16" fmla="*/ 4598737 w 6906464"/>
              <a:gd name="connsiteY16" fmla="*/ 421547 h 615213"/>
              <a:gd name="connsiteX17" fmla="*/ 4251158 w 6906464"/>
              <a:gd name="connsiteY17" fmla="*/ 448284 h 615213"/>
              <a:gd name="connsiteX18" fmla="*/ 2930358 w 6906464"/>
              <a:gd name="connsiteY18" fmla="*/ 528494 h 615213"/>
              <a:gd name="connsiteX19" fmla="*/ 2427706 w 6906464"/>
              <a:gd name="connsiteY19" fmla="*/ 555231 h 615213"/>
              <a:gd name="connsiteX20" fmla="*/ 1679074 w 6906464"/>
              <a:gd name="connsiteY20" fmla="*/ 581968 h 615213"/>
              <a:gd name="connsiteX21" fmla="*/ 903706 w 6906464"/>
              <a:gd name="connsiteY21" fmla="*/ 614052 h 615213"/>
              <a:gd name="connsiteX22" fmla="*/ 368969 w 6906464"/>
              <a:gd name="connsiteY22" fmla="*/ 608705 h 615213"/>
              <a:gd name="connsiteX23" fmla="*/ 128337 w 6906464"/>
              <a:gd name="connsiteY23" fmla="*/ 603357 h 615213"/>
              <a:gd name="connsiteX24" fmla="*/ 5348 w 6906464"/>
              <a:gd name="connsiteY24" fmla="*/ 598010 h 615213"/>
              <a:gd name="connsiteX25" fmla="*/ 0 w 6906464"/>
              <a:gd name="connsiteY25" fmla="*/ 212999 h 615213"/>
              <a:gd name="connsiteX0" fmla="*/ 0 w 6906466"/>
              <a:gd name="connsiteY0" fmla="*/ 212999 h 615213"/>
              <a:gd name="connsiteX1" fmla="*/ 689811 w 6906466"/>
              <a:gd name="connsiteY1" fmla="*/ 223694 h 615213"/>
              <a:gd name="connsiteX2" fmla="*/ 1593516 w 6906466"/>
              <a:gd name="connsiteY2" fmla="*/ 191610 h 615213"/>
              <a:gd name="connsiteX3" fmla="*/ 2850148 w 6906466"/>
              <a:gd name="connsiteY3" fmla="*/ 143484 h 615213"/>
              <a:gd name="connsiteX4" fmla="*/ 4486442 w 6906466"/>
              <a:gd name="connsiteY4" fmla="*/ 20494 h 615213"/>
              <a:gd name="connsiteX5" fmla="*/ 5459663 w 6906466"/>
              <a:gd name="connsiteY5" fmla="*/ 4452 h 615213"/>
              <a:gd name="connsiteX6" fmla="*/ 6421776 w 6906466"/>
              <a:gd name="connsiteY6" fmla="*/ 66950 h 615213"/>
              <a:gd name="connsiteX7" fmla="*/ 6903845 w 6906466"/>
              <a:gd name="connsiteY7" fmla="*/ 148141 h 615213"/>
              <a:gd name="connsiteX8" fmla="*/ 6227529 w 6906466"/>
              <a:gd name="connsiteY8" fmla="*/ 242770 h 615213"/>
              <a:gd name="connsiteX9" fmla="*/ 5918414 w 6906466"/>
              <a:gd name="connsiteY9" fmla="*/ 259840 h 615213"/>
              <a:gd name="connsiteX10" fmla="*/ 5684253 w 6906466"/>
              <a:gd name="connsiteY10" fmla="*/ 309252 h 615213"/>
              <a:gd name="connsiteX11" fmla="*/ 5438275 w 6906466"/>
              <a:gd name="connsiteY11" fmla="*/ 342363 h 615213"/>
              <a:gd name="connsiteX12" fmla="*/ 5149516 w 6906466"/>
              <a:gd name="connsiteY12" fmla="*/ 389463 h 615213"/>
              <a:gd name="connsiteX13" fmla="*/ 5053263 w 6906466"/>
              <a:gd name="connsiteY13" fmla="*/ 373420 h 615213"/>
              <a:gd name="connsiteX14" fmla="*/ 4759158 w 6906466"/>
              <a:gd name="connsiteY14" fmla="*/ 346684 h 615213"/>
              <a:gd name="connsiteX15" fmla="*/ 4598737 w 6906466"/>
              <a:gd name="connsiteY15" fmla="*/ 421547 h 615213"/>
              <a:gd name="connsiteX16" fmla="*/ 4251158 w 6906466"/>
              <a:gd name="connsiteY16" fmla="*/ 448284 h 615213"/>
              <a:gd name="connsiteX17" fmla="*/ 2930358 w 6906466"/>
              <a:gd name="connsiteY17" fmla="*/ 528494 h 615213"/>
              <a:gd name="connsiteX18" fmla="*/ 2427706 w 6906466"/>
              <a:gd name="connsiteY18" fmla="*/ 555231 h 615213"/>
              <a:gd name="connsiteX19" fmla="*/ 1679074 w 6906466"/>
              <a:gd name="connsiteY19" fmla="*/ 581968 h 615213"/>
              <a:gd name="connsiteX20" fmla="*/ 903706 w 6906466"/>
              <a:gd name="connsiteY20" fmla="*/ 614052 h 615213"/>
              <a:gd name="connsiteX21" fmla="*/ 368969 w 6906466"/>
              <a:gd name="connsiteY21" fmla="*/ 608705 h 615213"/>
              <a:gd name="connsiteX22" fmla="*/ 128337 w 6906466"/>
              <a:gd name="connsiteY22" fmla="*/ 603357 h 615213"/>
              <a:gd name="connsiteX23" fmla="*/ 5348 w 6906466"/>
              <a:gd name="connsiteY23" fmla="*/ 598010 h 615213"/>
              <a:gd name="connsiteX24" fmla="*/ 0 w 6906466"/>
              <a:gd name="connsiteY24" fmla="*/ 212999 h 615213"/>
              <a:gd name="connsiteX0" fmla="*/ 0 w 6906464"/>
              <a:gd name="connsiteY0" fmla="*/ 212999 h 615213"/>
              <a:gd name="connsiteX1" fmla="*/ 689811 w 6906464"/>
              <a:gd name="connsiteY1" fmla="*/ 223694 h 615213"/>
              <a:gd name="connsiteX2" fmla="*/ 1593516 w 6906464"/>
              <a:gd name="connsiteY2" fmla="*/ 191610 h 615213"/>
              <a:gd name="connsiteX3" fmla="*/ 2850148 w 6906464"/>
              <a:gd name="connsiteY3" fmla="*/ 143484 h 615213"/>
              <a:gd name="connsiteX4" fmla="*/ 4486442 w 6906464"/>
              <a:gd name="connsiteY4" fmla="*/ 20494 h 615213"/>
              <a:gd name="connsiteX5" fmla="*/ 5459663 w 6906464"/>
              <a:gd name="connsiteY5" fmla="*/ 4452 h 615213"/>
              <a:gd name="connsiteX6" fmla="*/ 6421776 w 6906464"/>
              <a:gd name="connsiteY6" fmla="*/ 66950 h 615213"/>
              <a:gd name="connsiteX7" fmla="*/ 6903845 w 6906464"/>
              <a:gd name="connsiteY7" fmla="*/ 148141 h 615213"/>
              <a:gd name="connsiteX8" fmla="*/ 6227529 w 6906464"/>
              <a:gd name="connsiteY8" fmla="*/ 242770 h 615213"/>
              <a:gd name="connsiteX9" fmla="*/ 5918414 w 6906464"/>
              <a:gd name="connsiteY9" fmla="*/ 259840 h 615213"/>
              <a:gd name="connsiteX10" fmla="*/ 5684253 w 6906464"/>
              <a:gd name="connsiteY10" fmla="*/ 309252 h 615213"/>
              <a:gd name="connsiteX11" fmla="*/ 5438275 w 6906464"/>
              <a:gd name="connsiteY11" fmla="*/ 342363 h 615213"/>
              <a:gd name="connsiteX12" fmla="*/ 5149516 w 6906464"/>
              <a:gd name="connsiteY12" fmla="*/ 389463 h 615213"/>
              <a:gd name="connsiteX13" fmla="*/ 5053263 w 6906464"/>
              <a:gd name="connsiteY13" fmla="*/ 373420 h 615213"/>
              <a:gd name="connsiteX14" fmla="*/ 4598737 w 6906464"/>
              <a:gd name="connsiteY14" fmla="*/ 421547 h 615213"/>
              <a:gd name="connsiteX15" fmla="*/ 4251158 w 6906464"/>
              <a:gd name="connsiteY15" fmla="*/ 448284 h 615213"/>
              <a:gd name="connsiteX16" fmla="*/ 2930358 w 6906464"/>
              <a:gd name="connsiteY16" fmla="*/ 528494 h 615213"/>
              <a:gd name="connsiteX17" fmla="*/ 2427706 w 6906464"/>
              <a:gd name="connsiteY17" fmla="*/ 555231 h 615213"/>
              <a:gd name="connsiteX18" fmla="*/ 1679074 w 6906464"/>
              <a:gd name="connsiteY18" fmla="*/ 581968 h 615213"/>
              <a:gd name="connsiteX19" fmla="*/ 903706 w 6906464"/>
              <a:gd name="connsiteY19" fmla="*/ 614052 h 615213"/>
              <a:gd name="connsiteX20" fmla="*/ 368969 w 6906464"/>
              <a:gd name="connsiteY20" fmla="*/ 608705 h 615213"/>
              <a:gd name="connsiteX21" fmla="*/ 128337 w 6906464"/>
              <a:gd name="connsiteY21" fmla="*/ 603357 h 615213"/>
              <a:gd name="connsiteX22" fmla="*/ 5348 w 6906464"/>
              <a:gd name="connsiteY22" fmla="*/ 598010 h 615213"/>
              <a:gd name="connsiteX23" fmla="*/ 0 w 6906464"/>
              <a:gd name="connsiteY23" fmla="*/ 212999 h 615213"/>
              <a:gd name="connsiteX0" fmla="*/ 0 w 6906466"/>
              <a:gd name="connsiteY0" fmla="*/ 212999 h 615213"/>
              <a:gd name="connsiteX1" fmla="*/ 689811 w 6906466"/>
              <a:gd name="connsiteY1" fmla="*/ 223694 h 615213"/>
              <a:gd name="connsiteX2" fmla="*/ 1633104 w 6906466"/>
              <a:gd name="connsiteY2" fmla="*/ 208037 h 615213"/>
              <a:gd name="connsiteX3" fmla="*/ 2850148 w 6906466"/>
              <a:gd name="connsiteY3" fmla="*/ 143484 h 615213"/>
              <a:gd name="connsiteX4" fmla="*/ 4486442 w 6906466"/>
              <a:gd name="connsiteY4" fmla="*/ 20494 h 615213"/>
              <a:gd name="connsiteX5" fmla="*/ 5459663 w 6906466"/>
              <a:gd name="connsiteY5" fmla="*/ 4452 h 615213"/>
              <a:gd name="connsiteX6" fmla="*/ 6421776 w 6906466"/>
              <a:gd name="connsiteY6" fmla="*/ 66950 h 615213"/>
              <a:gd name="connsiteX7" fmla="*/ 6903845 w 6906466"/>
              <a:gd name="connsiteY7" fmla="*/ 148141 h 615213"/>
              <a:gd name="connsiteX8" fmla="*/ 6227529 w 6906466"/>
              <a:gd name="connsiteY8" fmla="*/ 242770 h 615213"/>
              <a:gd name="connsiteX9" fmla="*/ 5918414 w 6906466"/>
              <a:gd name="connsiteY9" fmla="*/ 259840 h 615213"/>
              <a:gd name="connsiteX10" fmla="*/ 5684253 w 6906466"/>
              <a:gd name="connsiteY10" fmla="*/ 309252 h 615213"/>
              <a:gd name="connsiteX11" fmla="*/ 5438275 w 6906466"/>
              <a:gd name="connsiteY11" fmla="*/ 342363 h 615213"/>
              <a:gd name="connsiteX12" fmla="*/ 5149516 w 6906466"/>
              <a:gd name="connsiteY12" fmla="*/ 389463 h 615213"/>
              <a:gd name="connsiteX13" fmla="*/ 5053263 w 6906466"/>
              <a:gd name="connsiteY13" fmla="*/ 373420 h 615213"/>
              <a:gd name="connsiteX14" fmla="*/ 4598737 w 6906466"/>
              <a:gd name="connsiteY14" fmla="*/ 421547 h 615213"/>
              <a:gd name="connsiteX15" fmla="*/ 4251158 w 6906466"/>
              <a:gd name="connsiteY15" fmla="*/ 448284 h 615213"/>
              <a:gd name="connsiteX16" fmla="*/ 2930358 w 6906466"/>
              <a:gd name="connsiteY16" fmla="*/ 528494 h 615213"/>
              <a:gd name="connsiteX17" fmla="*/ 2427706 w 6906466"/>
              <a:gd name="connsiteY17" fmla="*/ 555231 h 615213"/>
              <a:gd name="connsiteX18" fmla="*/ 1679074 w 6906466"/>
              <a:gd name="connsiteY18" fmla="*/ 581968 h 615213"/>
              <a:gd name="connsiteX19" fmla="*/ 903706 w 6906466"/>
              <a:gd name="connsiteY19" fmla="*/ 614052 h 615213"/>
              <a:gd name="connsiteX20" fmla="*/ 368969 w 6906466"/>
              <a:gd name="connsiteY20" fmla="*/ 608705 h 615213"/>
              <a:gd name="connsiteX21" fmla="*/ 128337 w 6906466"/>
              <a:gd name="connsiteY21" fmla="*/ 603357 h 615213"/>
              <a:gd name="connsiteX22" fmla="*/ 5348 w 6906466"/>
              <a:gd name="connsiteY22" fmla="*/ 598010 h 615213"/>
              <a:gd name="connsiteX23" fmla="*/ 0 w 6906466"/>
              <a:gd name="connsiteY23" fmla="*/ 212999 h 61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906466" h="615213">
                <a:moveTo>
                  <a:pt x="0" y="212999"/>
                </a:moveTo>
                <a:cubicBezTo>
                  <a:pt x="212112" y="220129"/>
                  <a:pt x="417627" y="224521"/>
                  <a:pt x="689811" y="223694"/>
                </a:cubicBezTo>
                <a:cubicBezTo>
                  <a:pt x="961995" y="222867"/>
                  <a:pt x="1633104" y="208037"/>
                  <a:pt x="1633104" y="208037"/>
                </a:cubicBezTo>
                <a:cubicBezTo>
                  <a:pt x="1993160" y="194669"/>
                  <a:pt x="2374592" y="174741"/>
                  <a:pt x="2850148" y="143484"/>
                </a:cubicBezTo>
                <a:lnTo>
                  <a:pt x="4486442" y="20494"/>
                </a:lnTo>
                <a:cubicBezTo>
                  <a:pt x="4921361" y="-2678"/>
                  <a:pt x="5137107" y="-3291"/>
                  <a:pt x="5459663" y="4452"/>
                </a:cubicBezTo>
                <a:cubicBezTo>
                  <a:pt x="5782219" y="12195"/>
                  <a:pt x="6181079" y="43002"/>
                  <a:pt x="6421776" y="66950"/>
                </a:cubicBezTo>
                <a:cubicBezTo>
                  <a:pt x="6662473" y="90898"/>
                  <a:pt x="6936220" y="118838"/>
                  <a:pt x="6903845" y="148141"/>
                </a:cubicBezTo>
                <a:cubicBezTo>
                  <a:pt x="6871470" y="177444"/>
                  <a:pt x="6391768" y="224154"/>
                  <a:pt x="6227529" y="242770"/>
                </a:cubicBezTo>
                <a:cubicBezTo>
                  <a:pt x="6063291" y="261387"/>
                  <a:pt x="6008960" y="248760"/>
                  <a:pt x="5918414" y="259840"/>
                </a:cubicBezTo>
                <a:cubicBezTo>
                  <a:pt x="5827868" y="270920"/>
                  <a:pt x="5764276" y="295498"/>
                  <a:pt x="5684253" y="309252"/>
                </a:cubicBezTo>
                <a:cubicBezTo>
                  <a:pt x="5604230" y="323006"/>
                  <a:pt x="5527398" y="328995"/>
                  <a:pt x="5438275" y="342363"/>
                </a:cubicBezTo>
                <a:cubicBezTo>
                  <a:pt x="5349152" y="355732"/>
                  <a:pt x="5213685" y="384287"/>
                  <a:pt x="5149516" y="389463"/>
                </a:cubicBezTo>
                <a:cubicBezTo>
                  <a:pt x="5085347" y="394639"/>
                  <a:pt x="5145059" y="368073"/>
                  <a:pt x="5053263" y="373420"/>
                </a:cubicBezTo>
                <a:cubicBezTo>
                  <a:pt x="4961467" y="378767"/>
                  <a:pt x="4732421" y="409070"/>
                  <a:pt x="4598737" y="421547"/>
                </a:cubicBezTo>
                <a:cubicBezTo>
                  <a:pt x="4514070" y="438480"/>
                  <a:pt x="4251158" y="448284"/>
                  <a:pt x="4251158" y="448284"/>
                </a:cubicBezTo>
                <a:lnTo>
                  <a:pt x="2930358" y="528494"/>
                </a:lnTo>
                <a:lnTo>
                  <a:pt x="2427706" y="555231"/>
                </a:lnTo>
                <a:lnTo>
                  <a:pt x="1679074" y="581968"/>
                </a:lnTo>
                <a:lnTo>
                  <a:pt x="903706" y="614052"/>
                </a:lnTo>
                <a:cubicBezTo>
                  <a:pt x="685355" y="618508"/>
                  <a:pt x="368969" y="608705"/>
                  <a:pt x="368969" y="608705"/>
                </a:cubicBezTo>
                <a:lnTo>
                  <a:pt x="128337" y="603357"/>
                </a:lnTo>
                <a:cubicBezTo>
                  <a:pt x="67734" y="601575"/>
                  <a:pt x="5348" y="598010"/>
                  <a:pt x="5348" y="598010"/>
                </a:cubicBezTo>
                <a:cubicBezTo>
                  <a:pt x="3565" y="469673"/>
                  <a:pt x="1783" y="341336"/>
                  <a:pt x="0" y="212999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2795552" y="3368619"/>
            <a:ext cx="1196313" cy="782870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connsiteX0" fmla="*/ 3723982 w 3734676"/>
              <a:gd name="connsiteY0" fmla="*/ 834189 h 1412221"/>
              <a:gd name="connsiteX1" fmla="*/ 3515434 w 3734676"/>
              <a:gd name="connsiteY1" fmla="*/ 497305 h 1412221"/>
              <a:gd name="connsiteX2" fmla="*/ 3210634 w 3734676"/>
              <a:gd name="connsiteY2" fmla="*/ 310147 h 1412221"/>
              <a:gd name="connsiteX3" fmla="*/ 3103687 w 3734676"/>
              <a:gd name="connsiteY3" fmla="*/ 229937 h 1412221"/>
              <a:gd name="connsiteX4" fmla="*/ 3028824 w 3734676"/>
              <a:gd name="connsiteY4" fmla="*/ 203200 h 1412221"/>
              <a:gd name="connsiteX5" fmla="*/ 2905834 w 3734676"/>
              <a:gd name="connsiteY5" fmla="*/ 155074 h 1412221"/>
              <a:gd name="connsiteX6" fmla="*/ 2761455 w 3734676"/>
              <a:gd name="connsiteY6" fmla="*/ 139031 h 1412221"/>
              <a:gd name="connsiteX7" fmla="*/ 2681245 w 3734676"/>
              <a:gd name="connsiteY7" fmla="*/ 139031 h 1412221"/>
              <a:gd name="connsiteX8" fmla="*/ 2622424 w 3734676"/>
              <a:gd name="connsiteY8" fmla="*/ 197853 h 1412221"/>
              <a:gd name="connsiteX9" fmla="*/ 2542213 w 3734676"/>
              <a:gd name="connsiteY9" fmla="*/ 224589 h 1412221"/>
              <a:gd name="connsiteX10" fmla="*/ 2387139 w 3734676"/>
              <a:gd name="connsiteY10" fmla="*/ 197853 h 1412221"/>
              <a:gd name="connsiteX11" fmla="*/ 2365750 w 3734676"/>
              <a:gd name="connsiteY11" fmla="*/ 133684 h 1412221"/>
              <a:gd name="connsiteX12" fmla="*/ 2301582 w 3734676"/>
              <a:gd name="connsiteY12" fmla="*/ 106947 h 1412221"/>
              <a:gd name="connsiteX13" fmla="*/ 2151855 w 3734676"/>
              <a:gd name="connsiteY13" fmla="*/ 58821 h 1412221"/>
              <a:gd name="connsiteX14" fmla="*/ 1905876 w 3734676"/>
              <a:gd name="connsiteY14" fmla="*/ 26737 h 1412221"/>
              <a:gd name="connsiteX15" fmla="*/ 1531560 w 3734676"/>
              <a:gd name="connsiteY15" fmla="*/ 16042 h 1412221"/>
              <a:gd name="connsiteX16" fmla="*/ 1323013 w 3734676"/>
              <a:gd name="connsiteY16" fmla="*/ 0 h 1412221"/>
              <a:gd name="connsiteX17" fmla="*/ 1162592 w 3734676"/>
              <a:gd name="connsiteY17" fmla="*/ 16042 h 1412221"/>
              <a:gd name="connsiteX18" fmla="*/ 1055645 w 3734676"/>
              <a:gd name="connsiteY18" fmla="*/ 42779 h 1412221"/>
              <a:gd name="connsiteX19" fmla="*/ 1007518 w 3734676"/>
              <a:gd name="connsiteY19" fmla="*/ 101600 h 1412221"/>
              <a:gd name="connsiteX20" fmla="*/ 900571 w 3734676"/>
              <a:gd name="connsiteY20" fmla="*/ 101600 h 1412221"/>
              <a:gd name="connsiteX21" fmla="*/ 852445 w 3734676"/>
              <a:gd name="connsiteY21" fmla="*/ 69516 h 1412221"/>
              <a:gd name="connsiteX22" fmla="*/ 718760 w 3734676"/>
              <a:gd name="connsiteY22" fmla="*/ 42779 h 1412221"/>
              <a:gd name="connsiteX23" fmla="*/ 595771 w 3734676"/>
              <a:gd name="connsiteY23" fmla="*/ 69516 h 1412221"/>
              <a:gd name="connsiteX24" fmla="*/ 387224 w 3734676"/>
              <a:gd name="connsiteY24" fmla="*/ 181810 h 1412221"/>
              <a:gd name="connsiteX25" fmla="*/ 221455 w 3734676"/>
              <a:gd name="connsiteY25" fmla="*/ 283410 h 1412221"/>
              <a:gd name="connsiteX26" fmla="*/ 82424 w 3734676"/>
              <a:gd name="connsiteY26" fmla="*/ 529389 h 1412221"/>
              <a:gd name="connsiteX27" fmla="*/ 2213 w 3734676"/>
              <a:gd name="connsiteY27" fmla="*/ 807453 h 1412221"/>
              <a:gd name="connsiteX28" fmla="*/ 167982 w 3734676"/>
              <a:gd name="connsiteY28" fmla="*/ 1026695 h 1412221"/>
              <a:gd name="connsiteX29" fmla="*/ 232150 w 3734676"/>
              <a:gd name="connsiteY29" fmla="*/ 1197810 h 1412221"/>
              <a:gd name="connsiteX30" fmla="*/ 258887 w 3734676"/>
              <a:gd name="connsiteY30" fmla="*/ 1363579 h 1412221"/>
              <a:gd name="connsiteX31" fmla="*/ 643897 w 3734676"/>
              <a:gd name="connsiteY31" fmla="*/ 1304758 h 1412221"/>
              <a:gd name="connsiteX32" fmla="*/ 1419266 w 3734676"/>
              <a:gd name="connsiteY32" fmla="*/ 1197810 h 1412221"/>
              <a:gd name="connsiteX33" fmla="*/ 2274845 w 3734676"/>
              <a:gd name="connsiteY33" fmla="*/ 1261979 h 1412221"/>
              <a:gd name="connsiteX34" fmla="*/ 3290845 w 3734676"/>
              <a:gd name="connsiteY34" fmla="*/ 1363579 h 1412221"/>
              <a:gd name="connsiteX35" fmla="*/ 3670508 w 3734676"/>
              <a:gd name="connsiteY35" fmla="*/ 1411705 h 1412221"/>
              <a:gd name="connsiteX36" fmla="*/ 3686550 w 3734676"/>
              <a:gd name="connsiteY36" fmla="*/ 1390316 h 1412221"/>
              <a:gd name="connsiteX37" fmla="*/ 3702592 w 3734676"/>
              <a:gd name="connsiteY37" fmla="*/ 1144337 h 1412221"/>
              <a:gd name="connsiteX38" fmla="*/ 3723982 w 3734676"/>
              <a:gd name="connsiteY38" fmla="*/ 834189 h 1412221"/>
              <a:gd name="connsiteX0" fmla="*/ 3702592 w 3712494"/>
              <a:gd name="connsiteY0" fmla="*/ 1144337 h 1412221"/>
              <a:gd name="connsiteX1" fmla="*/ 3515434 w 3712494"/>
              <a:gd name="connsiteY1" fmla="*/ 497305 h 1412221"/>
              <a:gd name="connsiteX2" fmla="*/ 3210634 w 3712494"/>
              <a:gd name="connsiteY2" fmla="*/ 310147 h 1412221"/>
              <a:gd name="connsiteX3" fmla="*/ 3103687 w 3712494"/>
              <a:gd name="connsiteY3" fmla="*/ 229937 h 1412221"/>
              <a:gd name="connsiteX4" fmla="*/ 3028824 w 3712494"/>
              <a:gd name="connsiteY4" fmla="*/ 203200 h 1412221"/>
              <a:gd name="connsiteX5" fmla="*/ 2905834 w 3712494"/>
              <a:gd name="connsiteY5" fmla="*/ 155074 h 1412221"/>
              <a:gd name="connsiteX6" fmla="*/ 2761455 w 3712494"/>
              <a:gd name="connsiteY6" fmla="*/ 139031 h 1412221"/>
              <a:gd name="connsiteX7" fmla="*/ 2681245 w 3712494"/>
              <a:gd name="connsiteY7" fmla="*/ 139031 h 1412221"/>
              <a:gd name="connsiteX8" fmla="*/ 2622424 w 3712494"/>
              <a:gd name="connsiteY8" fmla="*/ 197853 h 1412221"/>
              <a:gd name="connsiteX9" fmla="*/ 2542213 w 3712494"/>
              <a:gd name="connsiteY9" fmla="*/ 224589 h 1412221"/>
              <a:gd name="connsiteX10" fmla="*/ 2387139 w 3712494"/>
              <a:gd name="connsiteY10" fmla="*/ 197853 h 1412221"/>
              <a:gd name="connsiteX11" fmla="*/ 2365750 w 3712494"/>
              <a:gd name="connsiteY11" fmla="*/ 133684 h 1412221"/>
              <a:gd name="connsiteX12" fmla="*/ 2301582 w 3712494"/>
              <a:gd name="connsiteY12" fmla="*/ 106947 h 1412221"/>
              <a:gd name="connsiteX13" fmla="*/ 2151855 w 3712494"/>
              <a:gd name="connsiteY13" fmla="*/ 58821 h 1412221"/>
              <a:gd name="connsiteX14" fmla="*/ 1905876 w 3712494"/>
              <a:gd name="connsiteY14" fmla="*/ 26737 h 1412221"/>
              <a:gd name="connsiteX15" fmla="*/ 1531560 w 3712494"/>
              <a:gd name="connsiteY15" fmla="*/ 16042 h 1412221"/>
              <a:gd name="connsiteX16" fmla="*/ 1323013 w 3712494"/>
              <a:gd name="connsiteY16" fmla="*/ 0 h 1412221"/>
              <a:gd name="connsiteX17" fmla="*/ 1162592 w 3712494"/>
              <a:gd name="connsiteY17" fmla="*/ 16042 h 1412221"/>
              <a:gd name="connsiteX18" fmla="*/ 1055645 w 3712494"/>
              <a:gd name="connsiteY18" fmla="*/ 42779 h 1412221"/>
              <a:gd name="connsiteX19" fmla="*/ 1007518 w 3712494"/>
              <a:gd name="connsiteY19" fmla="*/ 101600 h 1412221"/>
              <a:gd name="connsiteX20" fmla="*/ 900571 w 3712494"/>
              <a:gd name="connsiteY20" fmla="*/ 101600 h 1412221"/>
              <a:gd name="connsiteX21" fmla="*/ 852445 w 3712494"/>
              <a:gd name="connsiteY21" fmla="*/ 69516 h 1412221"/>
              <a:gd name="connsiteX22" fmla="*/ 718760 w 3712494"/>
              <a:gd name="connsiteY22" fmla="*/ 42779 h 1412221"/>
              <a:gd name="connsiteX23" fmla="*/ 595771 w 3712494"/>
              <a:gd name="connsiteY23" fmla="*/ 69516 h 1412221"/>
              <a:gd name="connsiteX24" fmla="*/ 387224 w 3712494"/>
              <a:gd name="connsiteY24" fmla="*/ 181810 h 1412221"/>
              <a:gd name="connsiteX25" fmla="*/ 221455 w 3712494"/>
              <a:gd name="connsiteY25" fmla="*/ 283410 h 1412221"/>
              <a:gd name="connsiteX26" fmla="*/ 82424 w 3712494"/>
              <a:gd name="connsiteY26" fmla="*/ 529389 h 1412221"/>
              <a:gd name="connsiteX27" fmla="*/ 2213 w 3712494"/>
              <a:gd name="connsiteY27" fmla="*/ 807453 h 1412221"/>
              <a:gd name="connsiteX28" fmla="*/ 167982 w 3712494"/>
              <a:gd name="connsiteY28" fmla="*/ 1026695 h 1412221"/>
              <a:gd name="connsiteX29" fmla="*/ 232150 w 3712494"/>
              <a:gd name="connsiteY29" fmla="*/ 1197810 h 1412221"/>
              <a:gd name="connsiteX30" fmla="*/ 258887 w 3712494"/>
              <a:gd name="connsiteY30" fmla="*/ 1363579 h 1412221"/>
              <a:gd name="connsiteX31" fmla="*/ 643897 w 3712494"/>
              <a:gd name="connsiteY31" fmla="*/ 1304758 h 1412221"/>
              <a:gd name="connsiteX32" fmla="*/ 1419266 w 3712494"/>
              <a:gd name="connsiteY32" fmla="*/ 1197810 h 1412221"/>
              <a:gd name="connsiteX33" fmla="*/ 2274845 w 3712494"/>
              <a:gd name="connsiteY33" fmla="*/ 1261979 h 1412221"/>
              <a:gd name="connsiteX34" fmla="*/ 3290845 w 3712494"/>
              <a:gd name="connsiteY34" fmla="*/ 1363579 h 1412221"/>
              <a:gd name="connsiteX35" fmla="*/ 3670508 w 3712494"/>
              <a:gd name="connsiteY35" fmla="*/ 1411705 h 1412221"/>
              <a:gd name="connsiteX36" fmla="*/ 3686550 w 3712494"/>
              <a:gd name="connsiteY36" fmla="*/ 1390316 h 1412221"/>
              <a:gd name="connsiteX37" fmla="*/ 3702592 w 3712494"/>
              <a:gd name="connsiteY37" fmla="*/ 1144337 h 1412221"/>
              <a:gd name="connsiteX0" fmla="*/ 3686550 w 3713017"/>
              <a:gd name="connsiteY0" fmla="*/ 1390316 h 1465232"/>
              <a:gd name="connsiteX1" fmla="*/ 3515434 w 3713017"/>
              <a:gd name="connsiteY1" fmla="*/ 497305 h 1465232"/>
              <a:gd name="connsiteX2" fmla="*/ 3210634 w 3713017"/>
              <a:gd name="connsiteY2" fmla="*/ 310147 h 1465232"/>
              <a:gd name="connsiteX3" fmla="*/ 3103687 w 3713017"/>
              <a:gd name="connsiteY3" fmla="*/ 229937 h 1465232"/>
              <a:gd name="connsiteX4" fmla="*/ 3028824 w 3713017"/>
              <a:gd name="connsiteY4" fmla="*/ 203200 h 1465232"/>
              <a:gd name="connsiteX5" fmla="*/ 2905834 w 3713017"/>
              <a:gd name="connsiteY5" fmla="*/ 155074 h 1465232"/>
              <a:gd name="connsiteX6" fmla="*/ 2761455 w 3713017"/>
              <a:gd name="connsiteY6" fmla="*/ 139031 h 1465232"/>
              <a:gd name="connsiteX7" fmla="*/ 2681245 w 3713017"/>
              <a:gd name="connsiteY7" fmla="*/ 139031 h 1465232"/>
              <a:gd name="connsiteX8" fmla="*/ 2622424 w 3713017"/>
              <a:gd name="connsiteY8" fmla="*/ 197853 h 1465232"/>
              <a:gd name="connsiteX9" fmla="*/ 2542213 w 3713017"/>
              <a:gd name="connsiteY9" fmla="*/ 224589 h 1465232"/>
              <a:gd name="connsiteX10" fmla="*/ 2387139 w 3713017"/>
              <a:gd name="connsiteY10" fmla="*/ 197853 h 1465232"/>
              <a:gd name="connsiteX11" fmla="*/ 2365750 w 3713017"/>
              <a:gd name="connsiteY11" fmla="*/ 133684 h 1465232"/>
              <a:gd name="connsiteX12" fmla="*/ 2301582 w 3713017"/>
              <a:gd name="connsiteY12" fmla="*/ 106947 h 1465232"/>
              <a:gd name="connsiteX13" fmla="*/ 2151855 w 3713017"/>
              <a:gd name="connsiteY13" fmla="*/ 58821 h 1465232"/>
              <a:gd name="connsiteX14" fmla="*/ 1905876 w 3713017"/>
              <a:gd name="connsiteY14" fmla="*/ 26737 h 1465232"/>
              <a:gd name="connsiteX15" fmla="*/ 1531560 w 3713017"/>
              <a:gd name="connsiteY15" fmla="*/ 16042 h 1465232"/>
              <a:gd name="connsiteX16" fmla="*/ 1323013 w 3713017"/>
              <a:gd name="connsiteY16" fmla="*/ 0 h 1465232"/>
              <a:gd name="connsiteX17" fmla="*/ 1162592 w 3713017"/>
              <a:gd name="connsiteY17" fmla="*/ 16042 h 1465232"/>
              <a:gd name="connsiteX18" fmla="*/ 1055645 w 3713017"/>
              <a:gd name="connsiteY18" fmla="*/ 42779 h 1465232"/>
              <a:gd name="connsiteX19" fmla="*/ 1007518 w 3713017"/>
              <a:gd name="connsiteY19" fmla="*/ 101600 h 1465232"/>
              <a:gd name="connsiteX20" fmla="*/ 900571 w 3713017"/>
              <a:gd name="connsiteY20" fmla="*/ 101600 h 1465232"/>
              <a:gd name="connsiteX21" fmla="*/ 852445 w 3713017"/>
              <a:gd name="connsiteY21" fmla="*/ 69516 h 1465232"/>
              <a:gd name="connsiteX22" fmla="*/ 718760 w 3713017"/>
              <a:gd name="connsiteY22" fmla="*/ 42779 h 1465232"/>
              <a:gd name="connsiteX23" fmla="*/ 595771 w 3713017"/>
              <a:gd name="connsiteY23" fmla="*/ 69516 h 1465232"/>
              <a:gd name="connsiteX24" fmla="*/ 387224 w 3713017"/>
              <a:gd name="connsiteY24" fmla="*/ 181810 h 1465232"/>
              <a:gd name="connsiteX25" fmla="*/ 221455 w 3713017"/>
              <a:gd name="connsiteY25" fmla="*/ 283410 h 1465232"/>
              <a:gd name="connsiteX26" fmla="*/ 82424 w 3713017"/>
              <a:gd name="connsiteY26" fmla="*/ 529389 h 1465232"/>
              <a:gd name="connsiteX27" fmla="*/ 2213 w 3713017"/>
              <a:gd name="connsiteY27" fmla="*/ 807453 h 1465232"/>
              <a:gd name="connsiteX28" fmla="*/ 167982 w 3713017"/>
              <a:gd name="connsiteY28" fmla="*/ 1026695 h 1465232"/>
              <a:gd name="connsiteX29" fmla="*/ 232150 w 3713017"/>
              <a:gd name="connsiteY29" fmla="*/ 1197810 h 1465232"/>
              <a:gd name="connsiteX30" fmla="*/ 258887 w 3713017"/>
              <a:gd name="connsiteY30" fmla="*/ 1363579 h 1465232"/>
              <a:gd name="connsiteX31" fmla="*/ 643897 w 3713017"/>
              <a:gd name="connsiteY31" fmla="*/ 1304758 h 1465232"/>
              <a:gd name="connsiteX32" fmla="*/ 1419266 w 3713017"/>
              <a:gd name="connsiteY32" fmla="*/ 1197810 h 1465232"/>
              <a:gd name="connsiteX33" fmla="*/ 2274845 w 3713017"/>
              <a:gd name="connsiteY33" fmla="*/ 1261979 h 1465232"/>
              <a:gd name="connsiteX34" fmla="*/ 3290845 w 3713017"/>
              <a:gd name="connsiteY34" fmla="*/ 1363579 h 1465232"/>
              <a:gd name="connsiteX35" fmla="*/ 3670508 w 3713017"/>
              <a:gd name="connsiteY35" fmla="*/ 1411705 h 1465232"/>
              <a:gd name="connsiteX36" fmla="*/ 3686550 w 3713017"/>
              <a:gd name="connsiteY36" fmla="*/ 1390316 h 1465232"/>
              <a:gd name="connsiteX0" fmla="*/ 3670508 w 3677761"/>
              <a:gd name="connsiteY0" fmla="*/ 1411705 h 1469712"/>
              <a:gd name="connsiteX1" fmla="*/ 3515434 w 3677761"/>
              <a:gd name="connsiteY1" fmla="*/ 497305 h 1469712"/>
              <a:gd name="connsiteX2" fmla="*/ 3210634 w 3677761"/>
              <a:gd name="connsiteY2" fmla="*/ 310147 h 1469712"/>
              <a:gd name="connsiteX3" fmla="*/ 3103687 w 3677761"/>
              <a:gd name="connsiteY3" fmla="*/ 229937 h 1469712"/>
              <a:gd name="connsiteX4" fmla="*/ 3028824 w 3677761"/>
              <a:gd name="connsiteY4" fmla="*/ 203200 h 1469712"/>
              <a:gd name="connsiteX5" fmla="*/ 2905834 w 3677761"/>
              <a:gd name="connsiteY5" fmla="*/ 155074 h 1469712"/>
              <a:gd name="connsiteX6" fmla="*/ 2761455 w 3677761"/>
              <a:gd name="connsiteY6" fmla="*/ 139031 h 1469712"/>
              <a:gd name="connsiteX7" fmla="*/ 2681245 w 3677761"/>
              <a:gd name="connsiteY7" fmla="*/ 139031 h 1469712"/>
              <a:gd name="connsiteX8" fmla="*/ 2622424 w 3677761"/>
              <a:gd name="connsiteY8" fmla="*/ 197853 h 1469712"/>
              <a:gd name="connsiteX9" fmla="*/ 2542213 w 3677761"/>
              <a:gd name="connsiteY9" fmla="*/ 224589 h 1469712"/>
              <a:gd name="connsiteX10" fmla="*/ 2387139 w 3677761"/>
              <a:gd name="connsiteY10" fmla="*/ 197853 h 1469712"/>
              <a:gd name="connsiteX11" fmla="*/ 2365750 w 3677761"/>
              <a:gd name="connsiteY11" fmla="*/ 133684 h 1469712"/>
              <a:gd name="connsiteX12" fmla="*/ 2301582 w 3677761"/>
              <a:gd name="connsiteY12" fmla="*/ 106947 h 1469712"/>
              <a:gd name="connsiteX13" fmla="*/ 2151855 w 3677761"/>
              <a:gd name="connsiteY13" fmla="*/ 58821 h 1469712"/>
              <a:gd name="connsiteX14" fmla="*/ 1905876 w 3677761"/>
              <a:gd name="connsiteY14" fmla="*/ 26737 h 1469712"/>
              <a:gd name="connsiteX15" fmla="*/ 1531560 w 3677761"/>
              <a:gd name="connsiteY15" fmla="*/ 16042 h 1469712"/>
              <a:gd name="connsiteX16" fmla="*/ 1323013 w 3677761"/>
              <a:gd name="connsiteY16" fmla="*/ 0 h 1469712"/>
              <a:gd name="connsiteX17" fmla="*/ 1162592 w 3677761"/>
              <a:gd name="connsiteY17" fmla="*/ 16042 h 1469712"/>
              <a:gd name="connsiteX18" fmla="*/ 1055645 w 3677761"/>
              <a:gd name="connsiteY18" fmla="*/ 42779 h 1469712"/>
              <a:gd name="connsiteX19" fmla="*/ 1007518 w 3677761"/>
              <a:gd name="connsiteY19" fmla="*/ 101600 h 1469712"/>
              <a:gd name="connsiteX20" fmla="*/ 900571 w 3677761"/>
              <a:gd name="connsiteY20" fmla="*/ 101600 h 1469712"/>
              <a:gd name="connsiteX21" fmla="*/ 852445 w 3677761"/>
              <a:gd name="connsiteY21" fmla="*/ 69516 h 1469712"/>
              <a:gd name="connsiteX22" fmla="*/ 718760 w 3677761"/>
              <a:gd name="connsiteY22" fmla="*/ 42779 h 1469712"/>
              <a:gd name="connsiteX23" fmla="*/ 595771 w 3677761"/>
              <a:gd name="connsiteY23" fmla="*/ 69516 h 1469712"/>
              <a:gd name="connsiteX24" fmla="*/ 387224 w 3677761"/>
              <a:gd name="connsiteY24" fmla="*/ 181810 h 1469712"/>
              <a:gd name="connsiteX25" fmla="*/ 221455 w 3677761"/>
              <a:gd name="connsiteY25" fmla="*/ 283410 h 1469712"/>
              <a:gd name="connsiteX26" fmla="*/ 82424 w 3677761"/>
              <a:gd name="connsiteY26" fmla="*/ 529389 h 1469712"/>
              <a:gd name="connsiteX27" fmla="*/ 2213 w 3677761"/>
              <a:gd name="connsiteY27" fmla="*/ 807453 h 1469712"/>
              <a:gd name="connsiteX28" fmla="*/ 167982 w 3677761"/>
              <a:gd name="connsiteY28" fmla="*/ 1026695 h 1469712"/>
              <a:gd name="connsiteX29" fmla="*/ 232150 w 3677761"/>
              <a:gd name="connsiteY29" fmla="*/ 1197810 h 1469712"/>
              <a:gd name="connsiteX30" fmla="*/ 258887 w 3677761"/>
              <a:gd name="connsiteY30" fmla="*/ 1363579 h 1469712"/>
              <a:gd name="connsiteX31" fmla="*/ 643897 w 3677761"/>
              <a:gd name="connsiteY31" fmla="*/ 1304758 h 1469712"/>
              <a:gd name="connsiteX32" fmla="*/ 1419266 w 3677761"/>
              <a:gd name="connsiteY32" fmla="*/ 1197810 h 1469712"/>
              <a:gd name="connsiteX33" fmla="*/ 2274845 w 3677761"/>
              <a:gd name="connsiteY33" fmla="*/ 1261979 h 1469712"/>
              <a:gd name="connsiteX34" fmla="*/ 3290845 w 3677761"/>
              <a:gd name="connsiteY34" fmla="*/ 1363579 h 1469712"/>
              <a:gd name="connsiteX35" fmla="*/ 3670508 w 3677761"/>
              <a:gd name="connsiteY35" fmla="*/ 1411705 h 1469712"/>
              <a:gd name="connsiteX0" fmla="*/ 3670508 w 3744334"/>
              <a:gd name="connsiteY0" fmla="*/ 1411705 h 1448519"/>
              <a:gd name="connsiteX1" fmla="*/ 3515434 w 3744334"/>
              <a:gd name="connsiteY1" fmla="*/ 497305 h 1448519"/>
              <a:gd name="connsiteX2" fmla="*/ 3210634 w 3744334"/>
              <a:gd name="connsiteY2" fmla="*/ 310147 h 1448519"/>
              <a:gd name="connsiteX3" fmla="*/ 3103687 w 3744334"/>
              <a:gd name="connsiteY3" fmla="*/ 229937 h 1448519"/>
              <a:gd name="connsiteX4" fmla="*/ 3028824 w 3744334"/>
              <a:gd name="connsiteY4" fmla="*/ 203200 h 1448519"/>
              <a:gd name="connsiteX5" fmla="*/ 2905834 w 3744334"/>
              <a:gd name="connsiteY5" fmla="*/ 155074 h 1448519"/>
              <a:gd name="connsiteX6" fmla="*/ 2761455 w 3744334"/>
              <a:gd name="connsiteY6" fmla="*/ 139031 h 1448519"/>
              <a:gd name="connsiteX7" fmla="*/ 2681245 w 3744334"/>
              <a:gd name="connsiteY7" fmla="*/ 139031 h 1448519"/>
              <a:gd name="connsiteX8" fmla="*/ 2622424 w 3744334"/>
              <a:gd name="connsiteY8" fmla="*/ 197853 h 1448519"/>
              <a:gd name="connsiteX9" fmla="*/ 2542213 w 3744334"/>
              <a:gd name="connsiteY9" fmla="*/ 224589 h 1448519"/>
              <a:gd name="connsiteX10" fmla="*/ 2387139 w 3744334"/>
              <a:gd name="connsiteY10" fmla="*/ 197853 h 1448519"/>
              <a:gd name="connsiteX11" fmla="*/ 2365750 w 3744334"/>
              <a:gd name="connsiteY11" fmla="*/ 133684 h 1448519"/>
              <a:gd name="connsiteX12" fmla="*/ 2301582 w 3744334"/>
              <a:gd name="connsiteY12" fmla="*/ 106947 h 1448519"/>
              <a:gd name="connsiteX13" fmla="*/ 2151855 w 3744334"/>
              <a:gd name="connsiteY13" fmla="*/ 58821 h 1448519"/>
              <a:gd name="connsiteX14" fmla="*/ 1905876 w 3744334"/>
              <a:gd name="connsiteY14" fmla="*/ 26737 h 1448519"/>
              <a:gd name="connsiteX15" fmla="*/ 1531560 w 3744334"/>
              <a:gd name="connsiteY15" fmla="*/ 16042 h 1448519"/>
              <a:gd name="connsiteX16" fmla="*/ 1323013 w 3744334"/>
              <a:gd name="connsiteY16" fmla="*/ 0 h 1448519"/>
              <a:gd name="connsiteX17" fmla="*/ 1162592 w 3744334"/>
              <a:gd name="connsiteY17" fmla="*/ 16042 h 1448519"/>
              <a:gd name="connsiteX18" fmla="*/ 1055645 w 3744334"/>
              <a:gd name="connsiteY18" fmla="*/ 42779 h 1448519"/>
              <a:gd name="connsiteX19" fmla="*/ 1007518 w 3744334"/>
              <a:gd name="connsiteY19" fmla="*/ 101600 h 1448519"/>
              <a:gd name="connsiteX20" fmla="*/ 900571 w 3744334"/>
              <a:gd name="connsiteY20" fmla="*/ 101600 h 1448519"/>
              <a:gd name="connsiteX21" fmla="*/ 852445 w 3744334"/>
              <a:gd name="connsiteY21" fmla="*/ 69516 h 1448519"/>
              <a:gd name="connsiteX22" fmla="*/ 718760 w 3744334"/>
              <a:gd name="connsiteY22" fmla="*/ 42779 h 1448519"/>
              <a:gd name="connsiteX23" fmla="*/ 595771 w 3744334"/>
              <a:gd name="connsiteY23" fmla="*/ 69516 h 1448519"/>
              <a:gd name="connsiteX24" fmla="*/ 387224 w 3744334"/>
              <a:gd name="connsiteY24" fmla="*/ 181810 h 1448519"/>
              <a:gd name="connsiteX25" fmla="*/ 221455 w 3744334"/>
              <a:gd name="connsiteY25" fmla="*/ 283410 h 1448519"/>
              <a:gd name="connsiteX26" fmla="*/ 82424 w 3744334"/>
              <a:gd name="connsiteY26" fmla="*/ 529389 h 1448519"/>
              <a:gd name="connsiteX27" fmla="*/ 2213 w 3744334"/>
              <a:gd name="connsiteY27" fmla="*/ 807453 h 1448519"/>
              <a:gd name="connsiteX28" fmla="*/ 167982 w 3744334"/>
              <a:gd name="connsiteY28" fmla="*/ 1026695 h 1448519"/>
              <a:gd name="connsiteX29" fmla="*/ 232150 w 3744334"/>
              <a:gd name="connsiteY29" fmla="*/ 1197810 h 1448519"/>
              <a:gd name="connsiteX30" fmla="*/ 258887 w 3744334"/>
              <a:gd name="connsiteY30" fmla="*/ 1363579 h 1448519"/>
              <a:gd name="connsiteX31" fmla="*/ 643897 w 3744334"/>
              <a:gd name="connsiteY31" fmla="*/ 1304758 h 1448519"/>
              <a:gd name="connsiteX32" fmla="*/ 1419266 w 3744334"/>
              <a:gd name="connsiteY32" fmla="*/ 1197810 h 1448519"/>
              <a:gd name="connsiteX33" fmla="*/ 2274845 w 3744334"/>
              <a:gd name="connsiteY33" fmla="*/ 1261979 h 1448519"/>
              <a:gd name="connsiteX34" fmla="*/ 3670508 w 3744334"/>
              <a:gd name="connsiteY34" fmla="*/ 1411705 h 1448519"/>
              <a:gd name="connsiteX0" fmla="*/ 2274845 w 3551788"/>
              <a:gd name="connsiteY0" fmla="*/ 1261979 h 1363579"/>
              <a:gd name="connsiteX1" fmla="*/ 3515434 w 3551788"/>
              <a:gd name="connsiteY1" fmla="*/ 497305 h 1363579"/>
              <a:gd name="connsiteX2" fmla="*/ 3210634 w 3551788"/>
              <a:gd name="connsiteY2" fmla="*/ 310147 h 1363579"/>
              <a:gd name="connsiteX3" fmla="*/ 3103687 w 3551788"/>
              <a:gd name="connsiteY3" fmla="*/ 229937 h 1363579"/>
              <a:gd name="connsiteX4" fmla="*/ 3028824 w 3551788"/>
              <a:gd name="connsiteY4" fmla="*/ 203200 h 1363579"/>
              <a:gd name="connsiteX5" fmla="*/ 2905834 w 3551788"/>
              <a:gd name="connsiteY5" fmla="*/ 155074 h 1363579"/>
              <a:gd name="connsiteX6" fmla="*/ 2761455 w 3551788"/>
              <a:gd name="connsiteY6" fmla="*/ 139031 h 1363579"/>
              <a:gd name="connsiteX7" fmla="*/ 2681245 w 3551788"/>
              <a:gd name="connsiteY7" fmla="*/ 139031 h 1363579"/>
              <a:gd name="connsiteX8" fmla="*/ 2622424 w 3551788"/>
              <a:gd name="connsiteY8" fmla="*/ 197853 h 1363579"/>
              <a:gd name="connsiteX9" fmla="*/ 2542213 w 3551788"/>
              <a:gd name="connsiteY9" fmla="*/ 224589 h 1363579"/>
              <a:gd name="connsiteX10" fmla="*/ 2387139 w 3551788"/>
              <a:gd name="connsiteY10" fmla="*/ 197853 h 1363579"/>
              <a:gd name="connsiteX11" fmla="*/ 2365750 w 3551788"/>
              <a:gd name="connsiteY11" fmla="*/ 133684 h 1363579"/>
              <a:gd name="connsiteX12" fmla="*/ 2301582 w 3551788"/>
              <a:gd name="connsiteY12" fmla="*/ 106947 h 1363579"/>
              <a:gd name="connsiteX13" fmla="*/ 2151855 w 3551788"/>
              <a:gd name="connsiteY13" fmla="*/ 58821 h 1363579"/>
              <a:gd name="connsiteX14" fmla="*/ 1905876 w 3551788"/>
              <a:gd name="connsiteY14" fmla="*/ 26737 h 1363579"/>
              <a:gd name="connsiteX15" fmla="*/ 1531560 w 3551788"/>
              <a:gd name="connsiteY15" fmla="*/ 16042 h 1363579"/>
              <a:gd name="connsiteX16" fmla="*/ 1323013 w 3551788"/>
              <a:gd name="connsiteY16" fmla="*/ 0 h 1363579"/>
              <a:gd name="connsiteX17" fmla="*/ 1162592 w 3551788"/>
              <a:gd name="connsiteY17" fmla="*/ 16042 h 1363579"/>
              <a:gd name="connsiteX18" fmla="*/ 1055645 w 3551788"/>
              <a:gd name="connsiteY18" fmla="*/ 42779 h 1363579"/>
              <a:gd name="connsiteX19" fmla="*/ 1007518 w 3551788"/>
              <a:gd name="connsiteY19" fmla="*/ 101600 h 1363579"/>
              <a:gd name="connsiteX20" fmla="*/ 900571 w 3551788"/>
              <a:gd name="connsiteY20" fmla="*/ 101600 h 1363579"/>
              <a:gd name="connsiteX21" fmla="*/ 852445 w 3551788"/>
              <a:gd name="connsiteY21" fmla="*/ 69516 h 1363579"/>
              <a:gd name="connsiteX22" fmla="*/ 718760 w 3551788"/>
              <a:gd name="connsiteY22" fmla="*/ 42779 h 1363579"/>
              <a:gd name="connsiteX23" fmla="*/ 595771 w 3551788"/>
              <a:gd name="connsiteY23" fmla="*/ 69516 h 1363579"/>
              <a:gd name="connsiteX24" fmla="*/ 387224 w 3551788"/>
              <a:gd name="connsiteY24" fmla="*/ 181810 h 1363579"/>
              <a:gd name="connsiteX25" fmla="*/ 221455 w 3551788"/>
              <a:gd name="connsiteY25" fmla="*/ 283410 h 1363579"/>
              <a:gd name="connsiteX26" fmla="*/ 82424 w 3551788"/>
              <a:gd name="connsiteY26" fmla="*/ 529389 h 1363579"/>
              <a:gd name="connsiteX27" fmla="*/ 2213 w 3551788"/>
              <a:gd name="connsiteY27" fmla="*/ 807453 h 1363579"/>
              <a:gd name="connsiteX28" fmla="*/ 167982 w 3551788"/>
              <a:gd name="connsiteY28" fmla="*/ 1026695 h 1363579"/>
              <a:gd name="connsiteX29" fmla="*/ 232150 w 3551788"/>
              <a:gd name="connsiteY29" fmla="*/ 1197810 h 1363579"/>
              <a:gd name="connsiteX30" fmla="*/ 258887 w 3551788"/>
              <a:gd name="connsiteY30" fmla="*/ 1363579 h 1363579"/>
              <a:gd name="connsiteX31" fmla="*/ 643897 w 3551788"/>
              <a:gd name="connsiteY31" fmla="*/ 1304758 h 1363579"/>
              <a:gd name="connsiteX32" fmla="*/ 1419266 w 3551788"/>
              <a:gd name="connsiteY32" fmla="*/ 1197810 h 1363579"/>
              <a:gd name="connsiteX33" fmla="*/ 2274845 w 3551788"/>
              <a:gd name="connsiteY33" fmla="*/ 1261979 h 1363579"/>
              <a:gd name="connsiteX0" fmla="*/ 2274845 w 3551788"/>
              <a:gd name="connsiteY0" fmla="*/ 1261979 h 1363579"/>
              <a:gd name="connsiteX1" fmla="*/ 3515434 w 3551788"/>
              <a:gd name="connsiteY1" fmla="*/ 497305 h 1363579"/>
              <a:gd name="connsiteX2" fmla="*/ 3210634 w 3551788"/>
              <a:gd name="connsiteY2" fmla="*/ 310147 h 1363579"/>
              <a:gd name="connsiteX3" fmla="*/ 3103687 w 3551788"/>
              <a:gd name="connsiteY3" fmla="*/ 229937 h 1363579"/>
              <a:gd name="connsiteX4" fmla="*/ 2905834 w 3551788"/>
              <a:gd name="connsiteY4" fmla="*/ 155074 h 1363579"/>
              <a:gd name="connsiteX5" fmla="*/ 2761455 w 3551788"/>
              <a:gd name="connsiteY5" fmla="*/ 139031 h 1363579"/>
              <a:gd name="connsiteX6" fmla="*/ 2681245 w 3551788"/>
              <a:gd name="connsiteY6" fmla="*/ 139031 h 1363579"/>
              <a:gd name="connsiteX7" fmla="*/ 2622424 w 3551788"/>
              <a:gd name="connsiteY7" fmla="*/ 197853 h 1363579"/>
              <a:gd name="connsiteX8" fmla="*/ 2542213 w 3551788"/>
              <a:gd name="connsiteY8" fmla="*/ 224589 h 1363579"/>
              <a:gd name="connsiteX9" fmla="*/ 2387139 w 3551788"/>
              <a:gd name="connsiteY9" fmla="*/ 197853 h 1363579"/>
              <a:gd name="connsiteX10" fmla="*/ 2365750 w 3551788"/>
              <a:gd name="connsiteY10" fmla="*/ 133684 h 1363579"/>
              <a:gd name="connsiteX11" fmla="*/ 2301582 w 3551788"/>
              <a:gd name="connsiteY11" fmla="*/ 106947 h 1363579"/>
              <a:gd name="connsiteX12" fmla="*/ 2151855 w 3551788"/>
              <a:gd name="connsiteY12" fmla="*/ 58821 h 1363579"/>
              <a:gd name="connsiteX13" fmla="*/ 1905876 w 3551788"/>
              <a:gd name="connsiteY13" fmla="*/ 26737 h 1363579"/>
              <a:gd name="connsiteX14" fmla="*/ 1531560 w 3551788"/>
              <a:gd name="connsiteY14" fmla="*/ 16042 h 1363579"/>
              <a:gd name="connsiteX15" fmla="*/ 1323013 w 3551788"/>
              <a:gd name="connsiteY15" fmla="*/ 0 h 1363579"/>
              <a:gd name="connsiteX16" fmla="*/ 1162592 w 3551788"/>
              <a:gd name="connsiteY16" fmla="*/ 16042 h 1363579"/>
              <a:gd name="connsiteX17" fmla="*/ 1055645 w 3551788"/>
              <a:gd name="connsiteY17" fmla="*/ 42779 h 1363579"/>
              <a:gd name="connsiteX18" fmla="*/ 1007518 w 3551788"/>
              <a:gd name="connsiteY18" fmla="*/ 101600 h 1363579"/>
              <a:gd name="connsiteX19" fmla="*/ 900571 w 3551788"/>
              <a:gd name="connsiteY19" fmla="*/ 101600 h 1363579"/>
              <a:gd name="connsiteX20" fmla="*/ 852445 w 3551788"/>
              <a:gd name="connsiteY20" fmla="*/ 69516 h 1363579"/>
              <a:gd name="connsiteX21" fmla="*/ 718760 w 3551788"/>
              <a:gd name="connsiteY21" fmla="*/ 42779 h 1363579"/>
              <a:gd name="connsiteX22" fmla="*/ 595771 w 3551788"/>
              <a:gd name="connsiteY22" fmla="*/ 69516 h 1363579"/>
              <a:gd name="connsiteX23" fmla="*/ 387224 w 3551788"/>
              <a:gd name="connsiteY23" fmla="*/ 181810 h 1363579"/>
              <a:gd name="connsiteX24" fmla="*/ 221455 w 3551788"/>
              <a:gd name="connsiteY24" fmla="*/ 283410 h 1363579"/>
              <a:gd name="connsiteX25" fmla="*/ 82424 w 3551788"/>
              <a:gd name="connsiteY25" fmla="*/ 529389 h 1363579"/>
              <a:gd name="connsiteX26" fmla="*/ 2213 w 3551788"/>
              <a:gd name="connsiteY26" fmla="*/ 807453 h 1363579"/>
              <a:gd name="connsiteX27" fmla="*/ 167982 w 3551788"/>
              <a:gd name="connsiteY27" fmla="*/ 1026695 h 1363579"/>
              <a:gd name="connsiteX28" fmla="*/ 232150 w 3551788"/>
              <a:gd name="connsiteY28" fmla="*/ 1197810 h 1363579"/>
              <a:gd name="connsiteX29" fmla="*/ 258887 w 3551788"/>
              <a:gd name="connsiteY29" fmla="*/ 1363579 h 1363579"/>
              <a:gd name="connsiteX30" fmla="*/ 643897 w 3551788"/>
              <a:gd name="connsiteY30" fmla="*/ 1304758 h 1363579"/>
              <a:gd name="connsiteX31" fmla="*/ 1419266 w 3551788"/>
              <a:gd name="connsiteY31" fmla="*/ 1197810 h 1363579"/>
              <a:gd name="connsiteX32" fmla="*/ 2274845 w 3551788"/>
              <a:gd name="connsiteY32" fmla="*/ 1261979 h 1363579"/>
              <a:gd name="connsiteX0" fmla="*/ 2274845 w 3541630"/>
              <a:gd name="connsiteY0" fmla="*/ 1261979 h 1363579"/>
              <a:gd name="connsiteX1" fmla="*/ 3515434 w 3541630"/>
              <a:gd name="connsiteY1" fmla="*/ 497305 h 1363579"/>
              <a:gd name="connsiteX2" fmla="*/ 3103687 w 3541630"/>
              <a:gd name="connsiteY2" fmla="*/ 229937 h 1363579"/>
              <a:gd name="connsiteX3" fmla="*/ 2905834 w 3541630"/>
              <a:gd name="connsiteY3" fmla="*/ 155074 h 1363579"/>
              <a:gd name="connsiteX4" fmla="*/ 2761455 w 3541630"/>
              <a:gd name="connsiteY4" fmla="*/ 139031 h 1363579"/>
              <a:gd name="connsiteX5" fmla="*/ 2681245 w 3541630"/>
              <a:gd name="connsiteY5" fmla="*/ 139031 h 1363579"/>
              <a:gd name="connsiteX6" fmla="*/ 2622424 w 3541630"/>
              <a:gd name="connsiteY6" fmla="*/ 197853 h 1363579"/>
              <a:gd name="connsiteX7" fmla="*/ 2542213 w 3541630"/>
              <a:gd name="connsiteY7" fmla="*/ 224589 h 1363579"/>
              <a:gd name="connsiteX8" fmla="*/ 2387139 w 3541630"/>
              <a:gd name="connsiteY8" fmla="*/ 197853 h 1363579"/>
              <a:gd name="connsiteX9" fmla="*/ 2365750 w 3541630"/>
              <a:gd name="connsiteY9" fmla="*/ 133684 h 1363579"/>
              <a:gd name="connsiteX10" fmla="*/ 2301582 w 3541630"/>
              <a:gd name="connsiteY10" fmla="*/ 106947 h 1363579"/>
              <a:gd name="connsiteX11" fmla="*/ 2151855 w 3541630"/>
              <a:gd name="connsiteY11" fmla="*/ 58821 h 1363579"/>
              <a:gd name="connsiteX12" fmla="*/ 1905876 w 3541630"/>
              <a:gd name="connsiteY12" fmla="*/ 26737 h 1363579"/>
              <a:gd name="connsiteX13" fmla="*/ 1531560 w 3541630"/>
              <a:gd name="connsiteY13" fmla="*/ 16042 h 1363579"/>
              <a:gd name="connsiteX14" fmla="*/ 1323013 w 3541630"/>
              <a:gd name="connsiteY14" fmla="*/ 0 h 1363579"/>
              <a:gd name="connsiteX15" fmla="*/ 1162592 w 3541630"/>
              <a:gd name="connsiteY15" fmla="*/ 16042 h 1363579"/>
              <a:gd name="connsiteX16" fmla="*/ 1055645 w 3541630"/>
              <a:gd name="connsiteY16" fmla="*/ 42779 h 1363579"/>
              <a:gd name="connsiteX17" fmla="*/ 1007518 w 3541630"/>
              <a:gd name="connsiteY17" fmla="*/ 101600 h 1363579"/>
              <a:gd name="connsiteX18" fmla="*/ 900571 w 3541630"/>
              <a:gd name="connsiteY18" fmla="*/ 101600 h 1363579"/>
              <a:gd name="connsiteX19" fmla="*/ 852445 w 3541630"/>
              <a:gd name="connsiteY19" fmla="*/ 69516 h 1363579"/>
              <a:gd name="connsiteX20" fmla="*/ 718760 w 3541630"/>
              <a:gd name="connsiteY20" fmla="*/ 42779 h 1363579"/>
              <a:gd name="connsiteX21" fmla="*/ 595771 w 3541630"/>
              <a:gd name="connsiteY21" fmla="*/ 69516 h 1363579"/>
              <a:gd name="connsiteX22" fmla="*/ 387224 w 3541630"/>
              <a:gd name="connsiteY22" fmla="*/ 181810 h 1363579"/>
              <a:gd name="connsiteX23" fmla="*/ 221455 w 3541630"/>
              <a:gd name="connsiteY23" fmla="*/ 283410 h 1363579"/>
              <a:gd name="connsiteX24" fmla="*/ 82424 w 3541630"/>
              <a:gd name="connsiteY24" fmla="*/ 529389 h 1363579"/>
              <a:gd name="connsiteX25" fmla="*/ 2213 w 3541630"/>
              <a:gd name="connsiteY25" fmla="*/ 807453 h 1363579"/>
              <a:gd name="connsiteX26" fmla="*/ 167982 w 3541630"/>
              <a:gd name="connsiteY26" fmla="*/ 1026695 h 1363579"/>
              <a:gd name="connsiteX27" fmla="*/ 232150 w 3541630"/>
              <a:gd name="connsiteY27" fmla="*/ 1197810 h 1363579"/>
              <a:gd name="connsiteX28" fmla="*/ 258887 w 3541630"/>
              <a:gd name="connsiteY28" fmla="*/ 1363579 h 1363579"/>
              <a:gd name="connsiteX29" fmla="*/ 643897 w 3541630"/>
              <a:gd name="connsiteY29" fmla="*/ 1304758 h 1363579"/>
              <a:gd name="connsiteX30" fmla="*/ 1419266 w 3541630"/>
              <a:gd name="connsiteY30" fmla="*/ 1197810 h 1363579"/>
              <a:gd name="connsiteX31" fmla="*/ 2274845 w 3541630"/>
              <a:gd name="connsiteY31" fmla="*/ 1261979 h 1363579"/>
              <a:gd name="connsiteX0" fmla="*/ 2274845 w 3129535"/>
              <a:gd name="connsiteY0" fmla="*/ 1261979 h 1363579"/>
              <a:gd name="connsiteX1" fmla="*/ 3103687 w 3129535"/>
              <a:gd name="connsiteY1" fmla="*/ 229937 h 1363579"/>
              <a:gd name="connsiteX2" fmla="*/ 2905834 w 3129535"/>
              <a:gd name="connsiteY2" fmla="*/ 155074 h 1363579"/>
              <a:gd name="connsiteX3" fmla="*/ 2761455 w 3129535"/>
              <a:gd name="connsiteY3" fmla="*/ 139031 h 1363579"/>
              <a:gd name="connsiteX4" fmla="*/ 2681245 w 3129535"/>
              <a:gd name="connsiteY4" fmla="*/ 139031 h 1363579"/>
              <a:gd name="connsiteX5" fmla="*/ 2622424 w 3129535"/>
              <a:gd name="connsiteY5" fmla="*/ 197853 h 1363579"/>
              <a:gd name="connsiteX6" fmla="*/ 2542213 w 3129535"/>
              <a:gd name="connsiteY6" fmla="*/ 224589 h 1363579"/>
              <a:gd name="connsiteX7" fmla="*/ 2387139 w 3129535"/>
              <a:gd name="connsiteY7" fmla="*/ 197853 h 1363579"/>
              <a:gd name="connsiteX8" fmla="*/ 2365750 w 3129535"/>
              <a:gd name="connsiteY8" fmla="*/ 133684 h 1363579"/>
              <a:gd name="connsiteX9" fmla="*/ 2301582 w 3129535"/>
              <a:gd name="connsiteY9" fmla="*/ 106947 h 1363579"/>
              <a:gd name="connsiteX10" fmla="*/ 2151855 w 3129535"/>
              <a:gd name="connsiteY10" fmla="*/ 58821 h 1363579"/>
              <a:gd name="connsiteX11" fmla="*/ 1905876 w 3129535"/>
              <a:gd name="connsiteY11" fmla="*/ 26737 h 1363579"/>
              <a:gd name="connsiteX12" fmla="*/ 1531560 w 3129535"/>
              <a:gd name="connsiteY12" fmla="*/ 16042 h 1363579"/>
              <a:gd name="connsiteX13" fmla="*/ 1323013 w 3129535"/>
              <a:gd name="connsiteY13" fmla="*/ 0 h 1363579"/>
              <a:gd name="connsiteX14" fmla="*/ 1162592 w 3129535"/>
              <a:gd name="connsiteY14" fmla="*/ 16042 h 1363579"/>
              <a:gd name="connsiteX15" fmla="*/ 1055645 w 3129535"/>
              <a:gd name="connsiteY15" fmla="*/ 42779 h 1363579"/>
              <a:gd name="connsiteX16" fmla="*/ 1007518 w 3129535"/>
              <a:gd name="connsiteY16" fmla="*/ 101600 h 1363579"/>
              <a:gd name="connsiteX17" fmla="*/ 900571 w 3129535"/>
              <a:gd name="connsiteY17" fmla="*/ 101600 h 1363579"/>
              <a:gd name="connsiteX18" fmla="*/ 852445 w 3129535"/>
              <a:gd name="connsiteY18" fmla="*/ 69516 h 1363579"/>
              <a:gd name="connsiteX19" fmla="*/ 718760 w 3129535"/>
              <a:gd name="connsiteY19" fmla="*/ 42779 h 1363579"/>
              <a:gd name="connsiteX20" fmla="*/ 595771 w 3129535"/>
              <a:gd name="connsiteY20" fmla="*/ 69516 h 1363579"/>
              <a:gd name="connsiteX21" fmla="*/ 387224 w 3129535"/>
              <a:gd name="connsiteY21" fmla="*/ 181810 h 1363579"/>
              <a:gd name="connsiteX22" fmla="*/ 221455 w 3129535"/>
              <a:gd name="connsiteY22" fmla="*/ 283410 h 1363579"/>
              <a:gd name="connsiteX23" fmla="*/ 82424 w 3129535"/>
              <a:gd name="connsiteY23" fmla="*/ 529389 h 1363579"/>
              <a:gd name="connsiteX24" fmla="*/ 2213 w 3129535"/>
              <a:gd name="connsiteY24" fmla="*/ 807453 h 1363579"/>
              <a:gd name="connsiteX25" fmla="*/ 167982 w 3129535"/>
              <a:gd name="connsiteY25" fmla="*/ 1026695 h 1363579"/>
              <a:gd name="connsiteX26" fmla="*/ 232150 w 3129535"/>
              <a:gd name="connsiteY26" fmla="*/ 1197810 h 1363579"/>
              <a:gd name="connsiteX27" fmla="*/ 258887 w 3129535"/>
              <a:gd name="connsiteY27" fmla="*/ 1363579 h 1363579"/>
              <a:gd name="connsiteX28" fmla="*/ 643897 w 3129535"/>
              <a:gd name="connsiteY28" fmla="*/ 1304758 h 1363579"/>
              <a:gd name="connsiteX29" fmla="*/ 1419266 w 3129535"/>
              <a:gd name="connsiteY29" fmla="*/ 1197810 h 1363579"/>
              <a:gd name="connsiteX30" fmla="*/ 2274845 w 3129535"/>
              <a:gd name="connsiteY30" fmla="*/ 1261979 h 1363579"/>
              <a:gd name="connsiteX0" fmla="*/ 2274845 w 2925933"/>
              <a:gd name="connsiteY0" fmla="*/ 1261979 h 1363579"/>
              <a:gd name="connsiteX1" fmla="*/ 2905834 w 2925933"/>
              <a:gd name="connsiteY1" fmla="*/ 155074 h 1363579"/>
              <a:gd name="connsiteX2" fmla="*/ 2761455 w 2925933"/>
              <a:gd name="connsiteY2" fmla="*/ 139031 h 1363579"/>
              <a:gd name="connsiteX3" fmla="*/ 2681245 w 2925933"/>
              <a:gd name="connsiteY3" fmla="*/ 139031 h 1363579"/>
              <a:gd name="connsiteX4" fmla="*/ 2622424 w 2925933"/>
              <a:gd name="connsiteY4" fmla="*/ 197853 h 1363579"/>
              <a:gd name="connsiteX5" fmla="*/ 2542213 w 2925933"/>
              <a:gd name="connsiteY5" fmla="*/ 224589 h 1363579"/>
              <a:gd name="connsiteX6" fmla="*/ 2387139 w 2925933"/>
              <a:gd name="connsiteY6" fmla="*/ 197853 h 1363579"/>
              <a:gd name="connsiteX7" fmla="*/ 2365750 w 2925933"/>
              <a:gd name="connsiteY7" fmla="*/ 133684 h 1363579"/>
              <a:gd name="connsiteX8" fmla="*/ 2301582 w 2925933"/>
              <a:gd name="connsiteY8" fmla="*/ 106947 h 1363579"/>
              <a:gd name="connsiteX9" fmla="*/ 2151855 w 2925933"/>
              <a:gd name="connsiteY9" fmla="*/ 58821 h 1363579"/>
              <a:gd name="connsiteX10" fmla="*/ 1905876 w 2925933"/>
              <a:gd name="connsiteY10" fmla="*/ 26737 h 1363579"/>
              <a:gd name="connsiteX11" fmla="*/ 1531560 w 2925933"/>
              <a:gd name="connsiteY11" fmla="*/ 16042 h 1363579"/>
              <a:gd name="connsiteX12" fmla="*/ 1323013 w 2925933"/>
              <a:gd name="connsiteY12" fmla="*/ 0 h 1363579"/>
              <a:gd name="connsiteX13" fmla="*/ 1162592 w 2925933"/>
              <a:gd name="connsiteY13" fmla="*/ 16042 h 1363579"/>
              <a:gd name="connsiteX14" fmla="*/ 1055645 w 2925933"/>
              <a:gd name="connsiteY14" fmla="*/ 42779 h 1363579"/>
              <a:gd name="connsiteX15" fmla="*/ 1007518 w 2925933"/>
              <a:gd name="connsiteY15" fmla="*/ 101600 h 1363579"/>
              <a:gd name="connsiteX16" fmla="*/ 900571 w 2925933"/>
              <a:gd name="connsiteY16" fmla="*/ 101600 h 1363579"/>
              <a:gd name="connsiteX17" fmla="*/ 852445 w 2925933"/>
              <a:gd name="connsiteY17" fmla="*/ 69516 h 1363579"/>
              <a:gd name="connsiteX18" fmla="*/ 718760 w 2925933"/>
              <a:gd name="connsiteY18" fmla="*/ 42779 h 1363579"/>
              <a:gd name="connsiteX19" fmla="*/ 595771 w 2925933"/>
              <a:gd name="connsiteY19" fmla="*/ 69516 h 1363579"/>
              <a:gd name="connsiteX20" fmla="*/ 387224 w 2925933"/>
              <a:gd name="connsiteY20" fmla="*/ 181810 h 1363579"/>
              <a:gd name="connsiteX21" fmla="*/ 221455 w 2925933"/>
              <a:gd name="connsiteY21" fmla="*/ 283410 h 1363579"/>
              <a:gd name="connsiteX22" fmla="*/ 82424 w 2925933"/>
              <a:gd name="connsiteY22" fmla="*/ 529389 h 1363579"/>
              <a:gd name="connsiteX23" fmla="*/ 2213 w 2925933"/>
              <a:gd name="connsiteY23" fmla="*/ 807453 h 1363579"/>
              <a:gd name="connsiteX24" fmla="*/ 167982 w 2925933"/>
              <a:gd name="connsiteY24" fmla="*/ 1026695 h 1363579"/>
              <a:gd name="connsiteX25" fmla="*/ 232150 w 2925933"/>
              <a:gd name="connsiteY25" fmla="*/ 1197810 h 1363579"/>
              <a:gd name="connsiteX26" fmla="*/ 258887 w 2925933"/>
              <a:gd name="connsiteY26" fmla="*/ 1363579 h 1363579"/>
              <a:gd name="connsiteX27" fmla="*/ 643897 w 2925933"/>
              <a:gd name="connsiteY27" fmla="*/ 1304758 h 1363579"/>
              <a:gd name="connsiteX28" fmla="*/ 1419266 w 2925933"/>
              <a:gd name="connsiteY28" fmla="*/ 1197810 h 1363579"/>
              <a:gd name="connsiteX29" fmla="*/ 2274845 w 2925933"/>
              <a:gd name="connsiteY29" fmla="*/ 1261979 h 1363579"/>
              <a:gd name="connsiteX0" fmla="*/ 2274845 w 2926697"/>
              <a:gd name="connsiteY0" fmla="*/ 1261979 h 1363579"/>
              <a:gd name="connsiteX1" fmla="*/ 2905834 w 2926697"/>
              <a:gd name="connsiteY1" fmla="*/ 155074 h 1363579"/>
              <a:gd name="connsiteX2" fmla="*/ 2761455 w 2926697"/>
              <a:gd name="connsiteY2" fmla="*/ 139031 h 1363579"/>
              <a:gd name="connsiteX3" fmla="*/ 2622424 w 2926697"/>
              <a:gd name="connsiteY3" fmla="*/ 197853 h 1363579"/>
              <a:gd name="connsiteX4" fmla="*/ 2542213 w 2926697"/>
              <a:gd name="connsiteY4" fmla="*/ 224589 h 1363579"/>
              <a:gd name="connsiteX5" fmla="*/ 2387139 w 2926697"/>
              <a:gd name="connsiteY5" fmla="*/ 197853 h 1363579"/>
              <a:gd name="connsiteX6" fmla="*/ 2365750 w 2926697"/>
              <a:gd name="connsiteY6" fmla="*/ 133684 h 1363579"/>
              <a:gd name="connsiteX7" fmla="*/ 2301582 w 2926697"/>
              <a:gd name="connsiteY7" fmla="*/ 106947 h 1363579"/>
              <a:gd name="connsiteX8" fmla="*/ 2151855 w 2926697"/>
              <a:gd name="connsiteY8" fmla="*/ 58821 h 1363579"/>
              <a:gd name="connsiteX9" fmla="*/ 1905876 w 2926697"/>
              <a:gd name="connsiteY9" fmla="*/ 26737 h 1363579"/>
              <a:gd name="connsiteX10" fmla="*/ 1531560 w 2926697"/>
              <a:gd name="connsiteY10" fmla="*/ 16042 h 1363579"/>
              <a:gd name="connsiteX11" fmla="*/ 1323013 w 2926697"/>
              <a:gd name="connsiteY11" fmla="*/ 0 h 1363579"/>
              <a:gd name="connsiteX12" fmla="*/ 1162592 w 2926697"/>
              <a:gd name="connsiteY12" fmla="*/ 16042 h 1363579"/>
              <a:gd name="connsiteX13" fmla="*/ 1055645 w 2926697"/>
              <a:gd name="connsiteY13" fmla="*/ 42779 h 1363579"/>
              <a:gd name="connsiteX14" fmla="*/ 1007518 w 2926697"/>
              <a:gd name="connsiteY14" fmla="*/ 101600 h 1363579"/>
              <a:gd name="connsiteX15" fmla="*/ 900571 w 2926697"/>
              <a:gd name="connsiteY15" fmla="*/ 101600 h 1363579"/>
              <a:gd name="connsiteX16" fmla="*/ 852445 w 2926697"/>
              <a:gd name="connsiteY16" fmla="*/ 69516 h 1363579"/>
              <a:gd name="connsiteX17" fmla="*/ 718760 w 2926697"/>
              <a:gd name="connsiteY17" fmla="*/ 42779 h 1363579"/>
              <a:gd name="connsiteX18" fmla="*/ 595771 w 2926697"/>
              <a:gd name="connsiteY18" fmla="*/ 69516 h 1363579"/>
              <a:gd name="connsiteX19" fmla="*/ 387224 w 2926697"/>
              <a:gd name="connsiteY19" fmla="*/ 181810 h 1363579"/>
              <a:gd name="connsiteX20" fmla="*/ 221455 w 2926697"/>
              <a:gd name="connsiteY20" fmla="*/ 283410 h 1363579"/>
              <a:gd name="connsiteX21" fmla="*/ 82424 w 2926697"/>
              <a:gd name="connsiteY21" fmla="*/ 529389 h 1363579"/>
              <a:gd name="connsiteX22" fmla="*/ 2213 w 2926697"/>
              <a:gd name="connsiteY22" fmla="*/ 807453 h 1363579"/>
              <a:gd name="connsiteX23" fmla="*/ 167982 w 2926697"/>
              <a:gd name="connsiteY23" fmla="*/ 1026695 h 1363579"/>
              <a:gd name="connsiteX24" fmla="*/ 232150 w 2926697"/>
              <a:gd name="connsiteY24" fmla="*/ 1197810 h 1363579"/>
              <a:gd name="connsiteX25" fmla="*/ 258887 w 2926697"/>
              <a:gd name="connsiteY25" fmla="*/ 1363579 h 1363579"/>
              <a:gd name="connsiteX26" fmla="*/ 643897 w 2926697"/>
              <a:gd name="connsiteY26" fmla="*/ 1304758 h 1363579"/>
              <a:gd name="connsiteX27" fmla="*/ 1419266 w 2926697"/>
              <a:gd name="connsiteY27" fmla="*/ 1197810 h 1363579"/>
              <a:gd name="connsiteX28" fmla="*/ 2274845 w 2926697"/>
              <a:gd name="connsiteY28" fmla="*/ 1261979 h 1363579"/>
              <a:gd name="connsiteX0" fmla="*/ 2274845 w 2926697"/>
              <a:gd name="connsiteY0" fmla="*/ 1261979 h 1363579"/>
              <a:gd name="connsiteX1" fmla="*/ 2905834 w 2926697"/>
              <a:gd name="connsiteY1" fmla="*/ 155074 h 1363579"/>
              <a:gd name="connsiteX2" fmla="*/ 2761455 w 2926697"/>
              <a:gd name="connsiteY2" fmla="*/ 139031 h 1363579"/>
              <a:gd name="connsiteX3" fmla="*/ 2622424 w 2926697"/>
              <a:gd name="connsiteY3" fmla="*/ 197853 h 1363579"/>
              <a:gd name="connsiteX4" fmla="*/ 2387139 w 2926697"/>
              <a:gd name="connsiteY4" fmla="*/ 197853 h 1363579"/>
              <a:gd name="connsiteX5" fmla="*/ 2365750 w 2926697"/>
              <a:gd name="connsiteY5" fmla="*/ 133684 h 1363579"/>
              <a:gd name="connsiteX6" fmla="*/ 2301582 w 2926697"/>
              <a:gd name="connsiteY6" fmla="*/ 106947 h 1363579"/>
              <a:gd name="connsiteX7" fmla="*/ 2151855 w 2926697"/>
              <a:gd name="connsiteY7" fmla="*/ 58821 h 1363579"/>
              <a:gd name="connsiteX8" fmla="*/ 1905876 w 2926697"/>
              <a:gd name="connsiteY8" fmla="*/ 26737 h 1363579"/>
              <a:gd name="connsiteX9" fmla="*/ 1531560 w 2926697"/>
              <a:gd name="connsiteY9" fmla="*/ 16042 h 1363579"/>
              <a:gd name="connsiteX10" fmla="*/ 1323013 w 2926697"/>
              <a:gd name="connsiteY10" fmla="*/ 0 h 1363579"/>
              <a:gd name="connsiteX11" fmla="*/ 1162592 w 2926697"/>
              <a:gd name="connsiteY11" fmla="*/ 16042 h 1363579"/>
              <a:gd name="connsiteX12" fmla="*/ 1055645 w 2926697"/>
              <a:gd name="connsiteY12" fmla="*/ 42779 h 1363579"/>
              <a:gd name="connsiteX13" fmla="*/ 1007518 w 2926697"/>
              <a:gd name="connsiteY13" fmla="*/ 101600 h 1363579"/>
              <a:gd name="connsiteX14" fmla="*/ 900571 w 2926697"/>
              <a:gd name="connsiteY14" fmla="*/ 101600 h 1363579"/>
              <a:gd name="connsiteX15" fmla="*/ 852445 w 2926697"/>
              <a:gd name="connsiteY15" fmla="*/ 69516 h 1363579"/>
              <a:gd name="connsiteX16" fmla="*/ 718760 w 2926697"/>
              <a:gd name="connsiteY16" fmla="*/ 42779 h 1363579"/>
              <a:gd name="connsiteX17" fmla="*/ 595771 w 2926697"/>
              <a:gd name="connsiteY17" fmla="*/ 69516 h 1363579"/>
              <a:gd name="connsiteX18" fmla="*/ 387224 w 2926697"/>
              <a:gd name="connsiteY18" fmla="*/ 181810 h 1363579"/>
              <a:gd name="connsiteX19" fmla="*/ 221455 w 2926697"/>
              <a:gd name="connsiteY19" fmla="*/ 283410 h 1363579"/>
              <a:gd name="connsiteX20" fmla="*/ 82424 w 2926697"/>
              <a:gd name="connsiteY20" fmla="*/ 529389 h 1363579"/>
              <a:gd name="connsiteX21" fmla="*/ 2213 w 2926697"/>
              <a:gd name="connsiteY21" fmla="*/ 807453 h 1363579"/>
              <a:gd name="connsiteX22" fmla="*/ 167982 w 2926697"/>
              <a:gd name="connsiteY22" fmla="*/ 1026695 h 1363579"/>
              <a:gd name="connsiteX23" fmla="*/ 232150 w 2926697"/>
              <a:gd name="connsiteY23" fmla="*/ 1197810 h 1363579"/>
              <a:gd name="connsiteX24" fmla="*/ 258887 w 2926697"/>
              <a:gd name="connsiteY24" fmla="*/ 1363579 h 1363579"/>
              <a:gd name="connsiteX25" fmla="*/ 643897 w 2926697"/>
              <a:gd name="connsiteY25" fmla="*/ 1304758 h 1363579"/>
              <a:gd name="connsiteX26" fmla="*/ 1419266 w 2926697"/>
              <a:gd name="connsiteY26" fmla="*/ 1197810 h 1363579"/>
              <a:gd name="connsiteX27" fmla="*/ 2274845 w 2926697"/>
              <a:gd name="connsiteY27" fmla="*/ 1261979 h 1363579"/>
              <a:gd name="connsiteX0" fmla="*/ 2274845 w 2775609"/>
              <a:gd name="connsiteY0" fmla="*/ 1261979 h 1363579"/>
              <a:gd name="connsiteX1" fmla="*/ 2761455 w 2775609"/>
              <a:gd name="connsiteY1" fmla="*/ 139031 h 1363579"/>
              <a:gd name="connsiteX2" fmla="*/ 2622424 w 2775609"/>
              <a:gd name="connsiteY2" fmla="*/ 197853 h 1363579"/>
              <a:gd name="connsiteX3" fmla="*/ 2387139 w 2775609"/>
              <a:gd name="connsiteY3" fmla="*/ 197853 h 1363579"/>
              <a:gd name="connsiteX4" fmla="*/ 2365750 w 2775609"/>
              <a:gd name="connsiteY4" fmla="*/ 133684 h 1363579"/>
              <a:gd name="connsiteX5" fmla="*/ 2301582 w 2775609"/>
              <a:gd name="connsiteY5" fmla="*/ 106947 h 1363579"/>
              <a:gd name="connsiteX6" fmla="*/ 2151855 w 2775609"/>
              <a:gd name="connsiteY6" fmla="*/ 58821 h 1363579"/>
              <a:gd name="connsiteX7" fmla="*/ 1905876 w 2775609"/>
              <a:gd name="connsiteY7" fmla="*/ 26737 h 1363579"/>
              <a:gd name="connsiteX8" fmla="*/ 1531560 w 2775609"/>
              <a:gd name="connsiteY8" fmla="*/ 16042 h 1363579"/>
              <a:gd name="connsiteX9" fmla="*/ 1323013 w 2775609"/>
              <a:gd name="connsiteY9" fmla="*/ 0 h 1363579"/>
              <a:gd name="connsiteX10" fmla="*/ 1162592 w 2775609"/>
              <a:gd name="connsiteY10" fmla="*/ 16042 h 1363579"/>
              <a:gd name="connsiteX11" fmla="*/ 1055645 w 2775609"/>
              <a:gd name="connsiteY11" fmla="*/ 42779 h 1363579"/>
              <a:gd name="connsiteX12" fmla="*/ 1007518 w 2775609"/>
              <a:gd name="connsiteY12" fmla="*/ 101600 h 1363579"/>
              <a:gd name="connsiteX13" fmla="*/ 900571 w 2775609"/>
              <a:gd name="connsiteY13" fmla="*/ 101600 h 1363579"/>
              <a:gd name="connsiteX14" fmla="*/ 852445 w 2775609"/>
              <a:gd name="connsiteY14" fmla="*/ 69516 h 1363579"/>
              <a:gd name="connsiteX15" fmla="*/ 718760 w 2775609"/>
              <a:gd name="connsiteY15" fmla="*/ 42779 h 1363579"/>
              <a:gd name="connsiteX16" fmla="*/ 595771 w 2775609"/>
              <a:gd name="connsiteY16" fmla="*/ 69516 h 1363579"/>
              <a:gd name="connsiteX17" fmla="*/ 387224 w 2775609"/>
              <a:gd name="connsiteY17" fmla="*/ 181810 h 1363579"/>
              <a:gd name="connsiteX18" fmla="*/ 221455 w 2775609"/>
              <a:gd name="connsiteY18" fmla="*/ 283410 h 1363579"/>
              <a:gd name="connsiteX19" fmla="*/ 82424 w 2775609"/>
              <a:gd name="connsiteY19" fmla="*/ 529389 h 1363579"/>
              <a:gd name="connsiteX20" fmla="*/ 2213 w 2775609"/>
              <a:gd name="connsiteY20" fmla="*/ 807453 h 1363579"/>
              <a:gd name="connsiteX21" fmla="*/ 167982 w 2775609"/>
              <a:gd name="connsiteY21" fmla="*/ 1026695 h 1363579"/>
              <a:gd name="connsiteX22" fmla="*/ 232150 w 2775609"/>
              <a:gd name="connsiteY22" fmla="*/ 1197810 h 1363579"/>
              <a:gd name="connsiteX23" fmla="*/ 258887 w 2775609"/>
              <a:gd name="connsiteY23" fmla="*/ 1363579 h 1363579"/>
              <a:gd name="connsiteX24" fmla="*/ 643897 w 2775609"/>
              <a:gd name="connsiteY24" fmla="*/ 1304758 h 1363579"/>
              <a:gd name="connsiteX25" fmla="*/ 1419266 w 2775609"/>
              <a:gd name="connsiteY25" fmla="*/ 1197810 h 1363579"/>
              <a:gd name="connsiteX26" fmla="*/ 2274845 w 2775609"/>
              <a:gd name="connsiteY26" fmla="*/ 1261979 h 1363579"/>
              <a:gd name="connsiteX0" fmla="*/ 2274845 w 2623595"/>
              <a:gd name="connsiteY0" fmla="*/ 1261979 h 1363579"/>
              <a:gd name="connsiteX1" fmla="*/ 2622424 w 2623595"/>
              <a:gd name="connsiteY1" fmla="*/ 197853 h 1363579"/>
              <a:gd name="connsiteX2" fmla="*/ 2387139 w 2623595"/>
              <a:gd name="connsiteY2" fmla="*/ 197853 h 1363579"/>
              <a:gd name="connsiteX3" fmla="*/ 2365750 w 2623595"/>
              <a:gd name="connsiteY3" fmla="*/ 133684 h 1363579"/>
              <a:gd name="connsiteX4" fmla="*/ 2301582 w 2623595"/>
              <a:gd name="connsiteY4" fmla="*/ 106947 h 1363579"/>
              <a:gd name="connsiteX5" fmla="*/ 2151855 w 2623595"/>
              <a:gd name="connsiteY5" fmla="*/ 58821 h 1363579"/>
              <a:gd name="connsiteX6" fmla="*/ 1905876 w 2623595"/>
              <a:gd name="connsiteY6" fmla="*/ 26737 h 1363579"/>
              <a:gd name="connsiteX7" fmla="*/ 1531560 w 2623595"/>
              <a:gd name="connsiteY7" fmla="*/ 16042 h 1363579"/>
              <a:gd name="connsiteX8" fmla="*/ 1323013 w 2623595"/>
              <a:gd name="connsiteY8" fmla="*/ 0 h 1363579"/>
              <a:gd name="connsiteX9" fmla="*/ 1162592 w 2623595"/>
              <a:gd name="connsiteY9" fmla="*/ 16042 h 1363579"/>
              <a:gd name="connsiteX10" fmla="*/ 1055645 w 2623595"/>
              <a:gd name="connsiteY10" fmla="*/ 42779 h 1363579"/>
              <a:gd name="connsiteX11" fmla="*/ 1007518 w 2623595"/>
              <a:gd name="connsiteY11" fmla="*/ 101600 h 1363579"/>
              <a:gd name="connsiteX12" fmla="*/ 900571 w 2623595"/>
              <a:gd name="connsiteY12" fmla="*/ 101600 h 1363579"/>
              <a:gd name="connsiteX13" fmla="*/ 852445 w 2623595"/>
              <a:gd name="connsiteY13" fmla="*/ 69516 h 1363579"/>
              <a:gd name="connsiteX14" fmla="*/ 718760 w 2623595"/>
              <a:gd name="connsiteY14" fmla="*/ 42779 h 1363579"/>
              <a:gd name="connsiteX15" fmla="*/ 595771 w 2623595"/>
              <a:gd name="connsiteY15" fmla="*/ 69516 h 1363579"/>
              <a:gd name="connsiteX16" fmla="*/ 387224 w 2623595"/>
              <a:gd name="connsiteY16" fmla="*/ 181810 h 1363579"/>
              <a:gd name="connsiteX17" fmla="*/ 221455 w 2623595"/>
              <a:gd name="connsiteY17" fmla="*/ 283410 h 1363579"/>
              <a:gd name="connsiteX18" fmla="*/ 82424 w 2623595"/>
              <a:gd name="connsiteY18" fmla="*/ 529389 h 1363579"/>
              <a:gd name="connsiteX19" fmla="*/ 2213 w 2623595"/>
              <a:gd name="connsiteY19" fmla="*/ 807453 h 1363579"/>
              <a:gd name="connsiteX20" fmla="*/ 167982 w 2623595"/>
              <a:gd name="connsiteY20" fmla="*/ 1026695 h 1363579"/>
              <a:gd name="connsiteX21" fmla="*/ 232150 w 2623595"/>
              <a:gd name="connsiteY21" fmla="*/ 1197810 h 1363579"/>
              <a:gd name="connsiteX22" fmla="*/ 258887 w 2623595"/>
              <a:gd name="connsiteY22" fmla="*/ 1363579 h 1363579"/>
              <a:gd name="connsiteX23" fmla="*/ 643897 w 2623595"/>
              <a:gd name="connsiteY23" fmla="*/ 1304758 h 1363579"/>
              <a:gd name="connsiteX24" fmla="*/ 1419266 w 2623595"/>
              <a:gd name="connsiteY24" fmla="*/ 1197810 h 1363579"/>
              <a:gd name="connsiteX25" fmla="*/ 2274845 w 2623595"/>
              <a:gd name="connsiteY25" fmla="*/ 1261979 h 1363579"/>
              <a:gd name="connsiteX0" fmla="*/ 2274845 w 2392208"/>
              <a:gd name="connsiteY0" fmla="*/ 1261979 h 1363579"/>
              <a:gd name="connsiteX1" fmla="*/ 2387139 w 2392208"/>
              <a:gd name="connsiteY1" fmla="*/ 197853 h 1363579"/>
              <a:gd name="connsiteX2" fmla="*/ 2365750 w 2392208"/>
              <a:gd name="connsiteY2" fmla="*/ 133684 h 1363579"/>
              <a:gd name="connsiteX3" fmla="*/ 2301582 w 2392208"/>
              <a:gd name="connsiteY3" fmla="*/ 106947 h 1363579"/>
              <a:gd name="connsiteX4" fmla="*/ 2151855 w 2392208"/>
              <a:gd name="connsiteY4" fmla="*/ 58821 h 1363579"/>
              <a:gd name="connsiteX5" fmla="*/ 1905876 w 2392208"/>
              <a:gd name="connsiteY5" fmla="*/ 26737 h 1363579"/>
              <a:gd name="connsiteX6" fmla="*/ 1531560 w 2392208"/>
              <a:gd name="connsiteY6" fmla="*/ 16042 h 1363579"/>
              <a:gd name="connsiteX7" fmla="*/ 1323013 w 2392208"/>
              <a:gd name="connsiteY7" fmla="*/ 0 h 1363579"/>
              <a:gd name="connsiteX8" fmla="*/ 1162592 w 2392208"/>
              <a:gd name="connsiteY8" fmla="*/ 16042 h 1363579"/>
              <a:gd name="connsiteX9" fmla="*/ 1055645 w 2392208"/>
              <a:gd name="connsiteY9" fmla="*/ 42779 h 1363579"/>
              <a:gd name="connsiteX10" fmla="*/ 1007518 w 2392208"/>
              <a:gd name="connsiteY10" fmla="*/ 101600 h 1363579"/>
              <a:gd name="connsiteX11" fmla="*/ 900571 w 2392208"/>
              <a:gd name="connsiteY11" fmla="*/ 101600 h 1363579"/>
              <a:gd name="connsiteX12" fmla="*/ 852445 w 2392208"/>
              <a:gd name="connsiteY12" fmla="*/ 69516 h 1363579"/>
              <a:gd name="connsiteX13" fmla="*/ 718760 w 2392208"/>
              <a:gd name="connsiteY13" fmla="*/ 42779 h 1363579"/>
              <a:gd name="connsiteX14" fmla="*/ 595771 w 2392208"/>
              <a:gd name="connsiteY14" fmla="*/ 69516 h 1363579"/>
              <a:gd name="connsiteX15" fmla="*/ 387224 w 2392208"/>
              <a:gd name="connsiteY15" fmla="*/ 181810 h 1363579"/>
              <a:gd name="connsiteX16" fmla="*/ 221455 w 2392208"/>
              <a:gd name="connsiteY16" fmla="*/ 283410 h 1363579"/>
              <a:gd name="connsiteX17" fmla="*/ 82424 w 2392208"/>
              <a:gd name="connsiteY17" fmla="*/ 529389 h 1363579"/>
              <a:gd name="connsiteX18" fmla="*/ 2213 w 2392208"/>
              <a:gd name="connsiteY18" fmla="*/ 807453 h 1363579"/>
              <a:gd name="connsiteX19" fmla="*/ 167982 w 2392208"/>
              <a:gd name="connsiteY19" fmla="*/ 1026695 h 1363579"/>
              <a:gd name="connsiteX20" fmla="*/ 232150 w 2392208"/>
              <a:gd name="connsiteY20" fmla="*/ 1197810 h 1363579"/>
              <a:gd name="connsiteX21" fmla="*/ 258887 w 2392208"/>
              <a:gd name="connsiteY21" fmla="*/ 1363579 h 1363579"/>
              <a:gd name="connsiteX22" fmla="*/ 643897 w 2392208"/>
              <a:gd name="connsiteY22" fmla="*/ 1304758 h 1363579"/>
              <a:gd name="connsiteX23" fmla="*/ 1419266 w 2392208"/>
              <a:gd name="connsiteY23" fmla="*/ 1197810 h 1363579"/>
              <a:gd name="connsiteX24" fmla="*/ 2274845 w 2392208"/>
              <a:gd name="connsiteY24" fmla="*/ 1261979 h 1363579"/>
              <a:gd name="connsiteX0" fmla="*/ 2274845 w 2392191"/>
              <a:gd name="connsiteY0" fmla="*/ 1261979 h 1363579"/>
              <a:gd name="connsiteX1" fmla="*/ 2387139 w 2392191"/>
              <a:gd name="connsiteY1" fmla="*/ 197853 h 1363579"/>
              <a:gd name="connsiteX2" fmla="*/ 2301582 w 2392191"/>
              <a:gd name="connsiteY2" fmla="*/ 106947 h 1363579"/>
              <a:gd name="connsiteX3" fmla="*/ 2151855 w 2392191"/>
              <a:gd name="connsiteY3" fmla="*/ 58821 h 1363579"/>
              <a:gd name="connsiteX4" fmla="*/ 1905876 w 2392191"/>
              <a:gd name="connsiteY4" fmla="*/ 26737 h 1363579"/>
              <a:gd name="connsiteX5" fmla="*/ 1531560 w 2392191"/>
              <a:gd name="connsiteY5" fmla="*/ 16042 h 1363579"/>
              <a:gd name="connsiteX6" fmla="*/ 1323013 w 2392191"/>
              <a:gd name="connsiteY6" fmla="*/ 0 h 1363579"/>
              <a:gd name="connsiteX7" fmla="*/ 1162592 w 2392191"/>
              <a:gd name="connsiteY7" fmla="*/ 16042 h 1363579"/>
              <a:gd name="connsiteX8" fmla="*/ 1055645 w 2392191"/>
              <a:gd name="connsiteY8" fmla="*/ 42779 h 1363579"/>
              <a:gd name="connsiteX9" fmla="*/ 1007518 w 2392191"/>
              <a:gd name="connsiteY9" fmla="*/ 101600 h 1363579"/>
              <a:gd name="connsiteX10" fmla="*/ 900571 w 2392191"/>
              <a:gd name="connsiteY10" fmla="*/ 101600 h 1363579"/>
              <a:gd name="connsiteX11" fmla="*/ 852445 w 2392191"/>
              <a:gd name="connsiteY11" fmla="*/ 69516 h 1363579"/>
              <a:gd name="connsiteX12" fmla="*/ 718760 w 2392191"/>
              <a:gd name="connsiteY12" fmla="*/ 42779 h 1363579"/>
              <a:gd name="connsiteX13" fmla="*/ 595771 w 2392191"/>
              <a:gd name="connsiteY13" fmla="*/ 69516 h 1363579"/>
              <a:gd name="connsiteX14" fmla="*/ 387224 w 2392191"/>
              <a:gd name="connsiteY14" fmla="*/ 181810 h 1363579"/>
              <a:gd name="connsiteX15" fmla="*/ 221455 w 2392191"/>
              <a:gd name="connsiteY15" fmla="*/ 283410 h 1363579"/>
              <a:gd name="connsiteX16" fmla="*/ 82424 w 2392191"/>
              <a:gd name="connsiteY16" fmla="*/ 529389 h 1363579"/>
              <a:gd name="connsiteX17" fmla="*/ 2213 w 2392191"/>
              <a:gd name="connsiteY17" fmla="*/ 807453 h 1363579"/>
              <a:gd name="connsiteX18" fmla="*/ 167982 w 2392191"/>
              <a:gd name="connsiteY18" fmla="*/ 1026695 h 1363579"/>
              <a:gd name="connsiteX19" fmla="*/ 232150 w 2392191"/>
              <a:gd name="connsiteY19" fmla="*/ 1197810 h 1363579"/>
              <a:gd name="connsiteX20" fmla="*/ 258887 w 2392191"/>
              <a:gd name="connsiteY20" fmla="*/ 1363579 h 1363579"/>
              <a:gd name="connsiteX21" fmla="*/ 643897 w 2392191"/>
              <a:gd name="connsiteY21" fmla="*/ 1304758 h 1363579"/>
              <a:gd name="connsiteX22" fmla="*/ 1419266 w 2392191"/>
              <a:gd name="connsiteY22" fmla="*/ 1197810 h 1363579"/>
              <a:gd name="connsiteX23" fmla="*/ 2274845 w 2392191"/>
              <a:gd name="connsiteY23" fmla="*/ 1261979 h 1363579"/>
              <a:gd name="connsiteX0" fmla="*/ 2274845 w 2353707"/>
              <a:gd name="connsiteY0" fmla="*/ 1261979 h 1363579"/>
              <a:gd name="connsiteX1" fmla="*/ 2301582 w 2353707"/>
              <a:gd name="connsiteY1" fmla="*/ 106947 h 1363579"/>
              <a:gd name="connsiteX2" fmla="*/ 2151855 w 2353707"/>
              <a:gd name="connsiteY2" fmla="*/ 58821 h 1363579"/>
              <a:gd name="connsiteX3" fmla="*/ 1905876 w 2353707"/>
              <a:gd name="connsiteY3" fmla="*/ 26737 h 1363579"/>
              <a:gd name="connsiteX4" fmla="*/ 1531560 w 2353707"/>
              <a:gd name="connsiteY4" fmla="*/ 16042 h 1363579"/>
              <a:gd name="connsiteX5" fmla="*/ 1323013 w 2353707"/>
              <a:gd name="connsiteY5" fmla="*/ 0 h 1363579"/>
              <a:gd name="connsiteX6" fmla="*/ 1162592 w 2353707"/>
              <a:gd name="connsiteY6" fmla="*/ 16042 h 1363579"/>
              <a:gd name="connsiteX7" fmla="*/ 1055645 w 2353707"/>
              <a:gd name="connsiteY7" fmla="*/ 42779 h 1363579"/>
              <a:gd name="connsiteX8" fmla="*/ 1007518 w 2353707"/>
              <a:gd name="connsiteY8" fmla="*/ 101600 h 1363579"/>
              <a:gd name="connsiteX9" fmla="*/ 900571 w 2353707"/>
              <a:gd name="connsiteY9" fmla="*/ 101600 h 1363579"/>
              <a:gd name="connsiteX10" fmla="*/ 852445 w 2353707"/>
              <a:gd name="connsiteY10" fmla="*/ 69516 h 1363579"/>
              <a:gd name="connsiteX11" fmla="*/ 718760 w 2353707"/>
              <a:gd name="connsiteY11" fmla="*/ 42779 h 1363579"/>
              <a:gd name="connsiteX12" fmla="*/ 595771 w 2353707"/>
              <a:gd name="connsiteY12" fmla="*/ 69516 h 1363579"/>
              <a:gd name="connsiteX13" fmla="*/ 387224 w 2353707"/>
              <a:gd name="connsiteY13" fmla="*/ 181810 h 1363579"/>
              <a:gd name="connsiteX14" fmla="*/ 221455 w 2353707"/>
              <a:gd name="connsiteY14" fmla="*/ 283410 h 1363579"/>
              <a:gd name="connsiteX15" fmla="*/ 82424 w 2353707"/>
              <a:gd name="connsiteY15" fmla="*/ 529389 h 1363579"/>
              <a:gd name="connsiteX16" fmla="*/ 2213 w 2353707"/>
              <a:gd name="connsiteY16" fmla="*/ 807453 h 1363579"/>
              <a:gd name="connsiteX17" fmla="*/ 167982 w 2353707"/>
              <a:gd name="connsiteY17" fmla="*/ 1026695 h 1363579"/>
              <a:gd name="connsiteX18" fmla="*/ 232150 w 2353707"/>
              <a:gd name="connsiteY18" fmla="*/ 1197810 h 1363579"/>
              <a:gd name="connsiteX19" fmla="*/ 258887 w 2353707"/>
              <a:gd name="connsiteY19" fmla="*/ 1363579 h 1363579"/>
              <a:gd name="connsiteX20" fmla="*/ 643897 w 2353707"/>
              <a:gd name="connsiteY20" fmla="*/ 1304758 h 1363579"/>
              <a:gd name="connsiteX21" fmla="*/ 1419266 w 2353707"/>
              <a:gd name="connsiteY21" fmla="*/ 1197810 h 1363579"/>
              <a:gd name="connsiteX22" fmla="*/ 2274845 w 2353707"/>
              <a:gd name="connsiteY22" fmla="*/ 1261979 h 1363579"/>
              <a:gd name="connsiteX0" fmla="*/ 2274845 w 2347432"/>
              <a:gd name="connsiteY0" fmla="*/ 1261979 h 1363579"/>
              <a:gd name="connsiteX1" fmla="*/ 2286431 w 2347432"/>
              <a:gd name="connsiteY1" fmla="*/ 446343 h 1363579"/>
              <a:gd name="connsiteX2" fmla="*/ 2151855 w 2347432"/>
              <a:gd name="connsiteY2" fmla="*/ 58821 h 1363579"/>
              <a:gd name="connsiteX3" fmla="*/ 1905876 w 2347432"/>
              <a:gd name="connsiteY3" fmla="*/ 26737 h 1363579"/>
              <a:gd name="connsiteX4" fmla="*/ 1531560 w 2347432"/>
              <a:gd name="connsiteY4" fmla="*/ 16042 h 1363579"/>
              <a:gd name="connsiteX5" fmla="*/ 1323013 w 2347432"/>
              <a:gd name="connsiteY5" fmla="*/ 0 h 1363579"/>
              <a:gd name="connsiteX6" fmla="*/ 1162592 w 2347432"/>
              <a:gd name="connsiteY6" fmla="*/ 16042 h 1363579"/>
              <a:gd name="connsiteX7" fmla="*/ 1055645 w 2347432"/>
              <a:gd name="connsiteY7" fmla="*/ 42779 h 1363579"/>
              <a:gd name="connsiteX8" fmla="*/ 1007518 w 2347432"/>
              <a:gd name="connsiteY8" fmla="*/ 101600 h 1363579"/>
              <a:gd name="connsiteX9" fmla="*/ 900571 w 2347432"/>
              <a:gd name="connsiteY9" fmla="*/ 101600 h 1363579"/>
              <a:gd name="connsiteX10" fmla="*/ 852445 w 2347432"/>
              <a:gd name="connsiteY10" fmla="*/ 69516 h 1363579"/>
              <a:gd name="connsiteX11" fmla="*/ 718760 w 2347432"/>
              <a:gd name="connsiteY11" fmla="*/ 42779 h 1363579"/>
              <a:gd name="connsiteX12" fmla="*/ 595771 w 2347432"/>
              <a:gd name="connsiteY12" fmla="*/ 69516 h 1363579"/>
              <a:gd name="connsiteX13" fmla="*/ 387224 w 2347432"/>
              <a:gd name="connsiteY13" fmla="*/ 181810 h 1363579"/>
              <a:gd name="connsiteX14" fmla="*/ 221455 w 2347432"/>
              <a:gd name="connsiteY14" fmla="*/ 283410 h 1363579"/>
              <a:gd name="connsiteX15" fmla="*/ 82424 w 2347432"/>
              <a:gd name="connsiteY15" fmla="*/ 529389 h 1363579"/>
              <a:gd name="connsiteX16" fmla="*/ 2213 w 2347432"/>
              <a:gd name="connsiteY16" fmla="*/ 807453 h 1363579"/>
              <a:gd name="connsiteX17" fmla="*/ 167982 w 2347432"/>
              <a:gd name="connsiteY17" fmla="*/ 1026695 h 1363579"/>
              <a:gd name="connsiteX18" fmla="*/ 232150 w 2347432"/>
              <a:gd name="connsiteY18" fmla="*/ 1197810 h 1363579"/>
              <a:gd name="connsiteX19" fmla="*/ 258887 w 2347432"/>
              <a:gd name="connsiteY19" fmla="*/ 1363579 h 1363579"/>
              <a:gd name="connsiteX20" fmla="*/ 643897 w 2347432"/>
              <a:gd name="connsiteY20" fmla="*/ 1304758 h 1363579"/>
              <a:gd name="connsiteX21" fmla="*/ 1419266 w 2347432"/>
              <a:gd name="connsiteY21" fmla="*/ 1197810 h 1363579"/>
              <a:gd name="connsiteX22" fmla="*/ 2274845 w 2347432"/>
              <a:gd name="connsiteY22" fmla="*/ 1261979 h 1363579"/>
              <a:gd name="connsiteX0" fmla="*/ 2123340 w 2286643"/>
              <a:gd name="connsiteY0" fmla="*/ 1300297 h 1363579"/>
              <a:gd name="connsiteX1" fmla="*/ 2286431 w 2286643"/>
              <a:gd name="connsiteY1" fmla="*/ 446343 h 1363579"/>
              <a:gd name="connsiteX2" fmla="*/ 2151855 w 2286643"/>
              <a:gd name="connsiteY2" fmla="*/ 58821 h 1363579"/>
              <a:gd name="connsiteX3" fmla="*/ 1905876 w 2286643"/>
              <a:gd name="connsiteY3" fmla="*/ 26737 h 1363579"/>
              <a:gd name="connsiteX4" fmla="*/ 1531560 w 2286643"/>
              <a:gd name="connsiteY4" fmla="*/ 16042 h 1363579"/>
              <a:gd name="connsiteX5" fmla="*/ 1323013 w 2286643"/>
              <a:gd name="connsiteY5" fmla="*/ 0 h 1363579"/>
              <a:gd name="connsiteX6" fmla="*/ 1162592 w 2286643"/>
              <a:gd name="connsiteY6" fmla="*/ 16042 h 1363579"/>
              <a:gd name="connsiteX7" fmla="*/ 1055645 w 2286643"/>
              <a:gd name="connsiteY7" fmla="*/ 42779 h 1363579"/>
              <a:gd name="connsiteX8" fmla="*/ 1007518 w 2286643"/>
              <a:gd name="connsiteY8" fmla="*/ 101600 h 1363579"/>
              <a:gd name="connsiteX9" fmla="*/ 900571 w 2286643"/>
              <a:gd name="connsiteY9" fmla="*/ 101600 h 1363579"/>
              <a:gd name="connsiteX10" fmla="*/ 852445 w 2286643"/>
              <a:gd name="connsiteY10" fmla="*/ 69516 h 1363579"/>
              <a:gd name="connsiteX11" fmla="*/ 718760 w 2286643"/>
              <a:gd name="connsiteY11" fmla="*/ 42779 h 1363579"/>
              <a:gd name="connsiteX12" fmla="*/ 595771 w 2286643"/>
              <a:gd name="connsiteY12" fmla="*/ 69516 h 1363579"/>
              <a:gd name="connsiteX13" fmla="*/ 387224 w 2286643"/>
              <a:gd name="connsiteY13" fmla="*/ 181810 h 1363579"/>
              <a:gd name="connsiteX14" fmla="*/ 221455 w 2286643"/>
              <a:gd name="connsiteY14" fmla="*/ 283410 h 1363579"/>
              <a:gd name="connsiteX15" fmla="*/ 82424 w 2286643"/>
              <a:gd name="connsiteY15" fmla="*/ 529389 h 1363579"/>
              <a:gd name="connsiteX16" fmla="*/ 2213 w 2286643"/>
              <a:gd name="connsiteY16" fmla="*/ 807453 h 1363579"/>
              <a:gd name="connsiteX17" fmla="*/ 167982 w 2286643"/>
              <a:gd name="connsiteY17" fmla="*/ 1026695 h 1363579"/>
              <a:gd name="connsiteX18" fmla="*/ 232150 w 2286643"/>
              <a:gd name="connsiteY18" fmla="*/ 1197810 h 1363579"/>
              <a:gd name="connsiteX19" fmla="*/ 258887 w 2286643"/>
              <a:gd name="connsiteY19" fmla="*/ 1363579 h 1363579"/>
              <a:gd name="connsiteX20" fmla="*/ 643897 w 2286643"/>
              <a:gd name="connsiteY20" fmla="*/ 1304758 h 1363579"/>
              <a:gd name="connsiteX21" fmla="*/ 1419266 w 2286643"/>
              <a:gd name="connsiteY21" fmla="*/ 1197810 h 1363579"/>
              <a:gd name="connsiteX22" fmla="*/ 2123340 w 2286643"/>
              <a:gd name="connsiteY22" fmla="*/ 1300297 h 1363579"/>
              <a:gd name="connsiteX0" fmla="*/ 2123340 w 2286643"/>
              <a:gd name="connsiteY0" fmla="*/ 1300297 h 1337820"/>
              <a:gd name="connsiteX1" fmla="*/ 2286431 w 2286643"/>
              <a:gd name="connsiteY1" fmla="*/ 446343 h 1337820"/>
              <a:gd name="connsiteX2" fmla="*/ 2151855 w 2286643"/>
              <a:gd name="connsiteY2" fmla="*/ 58821 h 1337820"/>
              <a:gd name="connsiteX3" fmla="*/ 1905876 w 2286643"/>
              <a:gd name="connsiteY3" fmla="*/ 26737 h 1337820"/>
              <a:gd name="connsiteX4" fmla="*/ 1531560 w 2286643"/>
              <a:gd name="connsiteY4" fmla="*/ 16042 h 1337820"/>
              <a:gd name="connsiteX5" fmla="*/ 1323013 w 2286643"/>
              <a:gd name="connsiteY5" fmla="*/ 0 h 1337820"/>
              <a:gd name="connsiteX6" fmla="*/ 1162592 w 2286643"/>
              <a:gd name="connsiteY6" fmla="*/ 16042 h 1337820"/>
              <a:gd name="connsiteX7" fmla="*/ 1055645 w 2286643"/>
              <a:gd name="connsiteY7" fmla="*/ 42779 h 1337820"/>
              <a:gd name="connsiteX8" fmla="*/ 1007518 w 2286643"/>
              <a:gd name="connsiteY8" fmla="*/ 101600 h 1337820"/>
              <a:gd name="connsiteX9" fmla="*/ 900571 w 2286643"/>
              <a:gd name="connsiteY9" fmla="*/ 101600 h 1337820"/>
              <a:gd name="connsiteX10" fmla="*/ 852445 w 2286643"/>
              <a:gd name="connsiteY10" fmla="*/ 69516 h 1337820"/>
              <a:gd name="connsiteX11" fmla="*/ 718760 w 2286643"/>
              <a:gd name="connsiteY11" fmla="*/ 42779 h 1337820"/>
              <a:gd name="connsiteX12" fmla="*/ 595771 w 2286643"/>
              <a:gd name="connsiteY12" fmla="*/ 69516 h 1337820"/>
              <a:gd name="connsiteX13" fmla="*/ 387224 w 2286643"/>
              <a:gd name="connsiteY13" fmla="*/ 181810 h 1337820"/>
              <a:gd name="connsiteX14" fmla="*/ 221455 w 2286643"/>
              <a:gd name="connsiteY14" fmla="*/ 283410 h 1337820"/>
              <a:gd name="connsiteX15" fmla="*/ 82424 w 2286643"/>
              <a:gd name="connsiteY15" fmla="*/ 529389 h 1337820"/>
              <a:gd name="connsiteX16" fmla="*/ 2213 w 2286643"/>
              <a:gd name="connsiteY16" fmla="*/ 807453 h 1337820"/>
              <a:gd name="connsiteX17" fmla="*/ 167982 w 2286643"/>
              <a:gd name="connsiteY17" fmla="*/ 1026695 h 1337820"/>
              <a:gd name="connsiteX18" fmla="*/ 232150 w 2286643"/>
              <a:gd name="connsiteY18" fmla="*/ 1197810 h 1337820"/>
              <a:gd name="connsiteX19" fmla="*/ 713404 w 2286643"/>
              <a:gd name="connsiteY19" fmla="*/ 717632 h 1337820"/>
              <a:gd name="connsiteX20" fmla="*/ 643897 w 2286643"/>
              <a:gd name="connsiteY20" fmla="*/ 1304758 h 1337820"/>
              <a:gd name="connsiteX21" fmla="*/ 1419266 w 2286643"/>
              <a:gd name="connsiteY21" fmla="*/ 1197810 h 1337820"/>
              <a:gd name="connsiteX22" fmla="*/ 2123340 w 2286643"/>
              <a:gd name="connsiteY22" fmla="*/ 1300297 h 1337820"/>
              <a:gd name="connsiteX0" fmla="*/ 2123340 w 2286643"/>
              <a:gd name="connsiteY0" fmla="*/ 1300297 h 1337820"/>
              <a:gd name="connsiteX1" fmla="*/ 2286431 w 2286643"/>
              <a:gd name="connsiteY1" fmla="*/ 446343 h 1337820"/>
              <a:gd name="connsiteX2" fmla="*/ 2151855 w 2286643"/>
              <a:gd name="connsiteY2" fmla="*/ 58821 h 1337820"/>
              <a:gd name="connsiteX3" fmla="*/ 1905876 w 2286643"/>
              <a:gd name="connsiteY3" fmla="*/ 26737 h 1337820"/>
              <a:gd name="connsiteX4" fmla="*/ 1531560 w 2286643"/>
              <a:gd name="connsiteY4" fmla="*/ 16042 h 1337820"/>
              <a:gd name="connsiteX5" fmla="*/ 1323013 w 2286643"/>
              <a:gd name="connsiteY5" fmla="*/ 0 h 1337820"/>
              <a:gd name="connsiteX6" fmla="*/ 1162592 w 2286643"/>
              <a:gd name="connsiteY6" fmla="*/ 16042 h 1337820"/>
              <a:gd name="connsiteX7" fmla="*/ 1055645 w 2286643"/>
              <a:gd name="connsiteY7" fmla="*/ 42779 h 1337820"/>
              <a:gd name="connsiteX8" fmla="*/ 1007518 w 2286643"/>
              <a:gd name="connsiteY8" fmla="*/ 101600 h 1337820"/>
              <a:gd name="connsiteX9" fmla="*/ 900571 w 2286643"/>
              <a:gd name="connsiteY9" fmla="*/ 101600 h 1337820"/>
              <a:gd name="connsiteX10" fmla="*/ 852445 w 2286643"/>
              <a:gd name="connsiteY10" fmla="*/ 69516 h 1337820"/>
              <a:gd name="connsiteX11" fmla="*/ 718760 w 2286643"/>
              <a:gd name="connsiteY11" fmla="*/ 42779 h 1337820"/>
              <a:gd name="connsiteX12" fmla="*/ 595771 w 2286643"/>
              <a:gd name="connsiteY12" fmla="*/ 69516 h 1337820"/>
              <a:gd name="connsiteX13" fmla="*/ 387224 w 2286643"/>
              <a:gd name="connsiteY13" fmla="*/ 181810 h 1337820"/>
              <a:gd name="connsiteX14" fmla="*/ 221455 w 2286643"/>
              <a:gd name="connsiteY14" fmla="*/ 283410 h 1337820"/>
              <a:gd name="connsiteX15" fmla="*/ 82424 w 2286643"/>
              <a:gd name="connsiteY15" fmla="*/ 529389 h 1337820"/>
              <a:gd name="connsiteX16" fmla="*/ 2213 w 2286643"/>
              <a:gd name="connsiteY16" fmla="*/ 807453 h 1337820"/>
              <a:gd name="connsiteX17" fmla="*/ 232150 w 2286643"/>
              <a:gd name="connsiteY17" fmla="*/ 1197810 h 1337820"/>
              <a:gd name="connsiteX18" fmla="*/ 713404 w 2286643"/>
              <a:gd name="connsiteY18" fmla="*/ 717632 h 1337820"/>
              <a:gd name="connsiteX19" fmla="*/ 643897 w 2286643"/>
              <a:gd name="connsiteY19" fmla="*/ 1304758 h 1337820"/>
              <a:gd name="connsiteX20" fmla="*/ 1419266 w 2286643"/>
              <a:gd name="connsiteY20" fmla="*/ 1197810 h 1337820"/>
              <a:gd name="connsiteX21" fmla="*/ 2123340 w 2286643"/>
              <a:gd name="connsiteY21" fmla="*/ 1300297 h 1337820"/>
              <a:gd name="connsiteX0" fmla="*/ 2123340 w 2286643"/>
              <a:gd name="connsiteY0" fmla="*/ 1300297 h 1337820"/>
              <a:gd name="connsiteX1" fmla="*/ 2286431 w 2286643"/>
              <a:gd name="connsiteY1" fmla="*/ 446343 h 1337820"/>
              <a:gd name="connsiteX2" fmla="*/ 2151855 w 2286643"/>
              <a:gd name="connsiteY2" fmla="*/ 58821 h 1337820"/>
              <a:gd name="connsiteX3" fmla="*/ 1905876 w 2286643"/>
              <a:gd name="connsiteY3" fmla="*/ 26737 h 1337820"/>
              <a:gd name="connsiteX4" fmla="*/ 1531560 w 2286643"/>
              <a:gd name="connsiteY4" fmla="*/ 16042 h 1337820"/>
              <a:gd name="connsiteX5" fmla="*/ 1323013 w 2286643"/>
              <a:gd name="connsiteY5" fmla="*/ 0 h 1337820"/>
              <a:gd name="connsiteX6" fmla="*/ 1162592 w 2286643"/>
              <a:gd name="connsiteY6" fmla="*/ 16042 h 1337820"/>
              <a:gd name="connsiteX7" fmla="*/ 1055645 w 2286643"/>
              <a:gd name="connsiteY7" fmla="*/ 42779 h 1337820"/>
              <a:gd name="connsiteX8" fmla="*/ 1007518 w 2286643"/>
              <a:gd name="connsiteY8" fmla="*/ 101600 h 1337820"/>
              <a:gd name="connsiteX9" fmla="*/ 900571 w 2286643"/>
              <a:gd name="connsiteY9" fmla="*/ 101600 h 1337820"/>
              <a:gd name="connsiteX10" fmla="*/ 852445 w 2286643"/>
              <a:gd name="connsiteY10" fmla="*/ 69516 h 1337820"/>
              <a:gd name="connsiteX11" fmla="*/ 718760 w 2286643"/>
              <a:gd name="connsiteY11" fmla="*/ 42779 h 1337820"/>
              <a:gd name="connsiteX12" fmla="*/ 595771 w 2286643"/>
              <a:gd name="connsiteY12" fmla="*/ 69516 h 1337820"/>
              <a:gd name="connsiteX13" fmla="*/ 387224 w 2286643"/>
              <a:gd name="connsiteY13" fmla="*/ 181810 h 1337820"/>
              <a:gd name="connsiteX14" fmla="*/ 221455 w 2286643"/>
              <a:gd name="connsiteY14" fmla="*/ 283410 h 1337820"/>
              <a:gd name="connsiteX15" fmla="*/ 82424 w 2286643"/>
              <a:gd name="connsiteY15" fmla="*/ 529389 h 1337820"/>
              <a:gd name="connsiteX16" fmla="*/ 2213 w 2286643"/>
              <a:gd name="connsiteY16" fmla="*/ 807453 h 1337820"/>
              <a:gd name="connsiteX17" fmla="*/ 713404 w 2286643"/>
              <a:gd name="connsiteY17" fmla="*/ 717632 h 1337820"/>
              <a:gd name="connsiteX18" fmla="*/ 643897 w 2286643"/>
              <a:gd name="connsiteY18" fmla="*/ 1304758 h 1337820"/>
              <a:gd name="connsiteX19" fmla="*/ 1419266 w 2286643"/>
              <a:gd name="connsiteY19" fmla="*/ 1197810 h 1337820"/>
              <a:gd name="connsiteX20" fmla="*/ 2123340 w 2286643"/>
              <a:gd name="connsiteY20" fmla="*/ 1300297 h 1337820"/>
              <a:gd name="connsiteX0" fmla="*/ 2041578 w 2204881"/>
              <a:gd name="connsiteY0" fmla="*/ 1300297 h 1337820"/>
              <a:gd name="connsiteX1" fmla="*/ 2204669 w 2204881"/>
              <a:gd name="connsiteY1" fmla="*/ 446343 h 1337820"/>
              <a:gd name="connsiteX2" fmla="*/ 2070093 w 2204881"/>
              <a:gd name="connsiteY2" fmla="*/ 58821 h 1337820"/>
              <a:gd name="connsiteX3" fmla="*/ 1824114 w 2204881"/>
              <a:gd name="connsiteY3" fmla="*/ 26737 h 1337820"/>
              <a:gd name="connsiteX4" fmla="*/ 1449798 w 2204881"/>
              <a:gd name="connsiteY4" fmla="*/ 16042 h 1337820"/>
              <a:gd name="connsiteX5" fmla="*/ 1241251 w 2204881"/>
              <a:gd name="connsiteY5" fmla="*/ 0 h 1337820"/>
              <a:gd name="connsiteX6" fmla="*/ 1080830 w 2204881"/>
              <a:gd name="connsiteY6" fmla="*/ 16042 h 1337820"/>
              <a:gd name="connsiteX7" fmla="*/ 973883 w 2204881"/>
              <a:gd name="connsiteY7" fmla="*/ 42779 h 1337820"/>
              <a:gd name="connsiteX8" fmla="*/ 925756 w 2204881"/>
              <a:gd name="connsiteY8" fmla="*/ 101600 h 1337820"/>
              <a:gd name="connsiteX9" fmla="*/ 818809 w 2204881"/>
              <a:gd name="connsiteY9" fmla="*/ 101600 h 1337820"/>
              <a:gd name="connsiteX10" fmla="*/ 770683 w 2204881"/>
              <a:gd name="connsiteY10" fmla="*/ 69516 h 1337820"/>
              <a:gd name="connsiteX11" fmla="*/ 636998 w 2204881"/>
              <a:gd name="connsiteY11" fmla="*/ 42779 h 1337820"/>
              <a:gd name="connsiteX12" fmla="*/ 514009 w 2204881"/>
              <a:gd name="connsiteY12" fmla="*/ 69516 h 1337820"/>
              <a:gd name="connsiteX13" fmla="*/ 305462 w 2204881"/>
              <a:gd name="connsiteY13" fmla="*/ 181810 h 1337820"/>
              <a:gd name="connsiteX14" fmla="*/ 139693 w 2204881"/>
              <a:gd name="connsiteY14" fmla="*/ 283410 h 1337820"/>
              <a:gd name="connsiteX15" fmla="*/ 662 w 2204881"/>
              <a:gd name="connsiteY15" fmla="*/ 529389 h 1337820"/>
              <a:gd name="connsiteX16" fmla="*/ 87109 w 2204881"/>
              <a:gd name="connsiteY16" fmla="*/ 895038 h 1337820"/>
              <a:gd name="connsiteX17" fmla="*/ 631642 w 2204881"/>
              <a:gd name="connsiteY17" fmla="*/ 717632 h 1337820"/>
              <a:gd name="connsiteX18" fmla="*/ 562135 w 2204881"/>
              <a:gd name="connsiteY18" fmla="*/ 1304758 h 1337820"/>
              <a:gd name="connsiteX19" fmla="*/ 1337504 w 2204881"/>
              <a:gd name="connsiteY19" fmla="*/ 1197810 h 1337820"/>
              <a:gd name="connsiteX20" fmla="*/ 2041578 w 2204881"/>
              <a:gd name="connsiteY20" fmla="*/ 1300297 h 1337820"/>
              <a:gd name="connsiteX0" fmla="*/ 1955950 w 2119253"/>
              <a:gd name="connsiteY0" fmla="*/ 1300297 h 1337820"/>
              <a:gd name="connsiteX1" fmla="*/ 2119041 w 2119253"/>
              <a:gd name="connsiteY1" fmla="*/ 446343 h 1337820"/>
              <a:gd name="connsiteX2" fmla="*/ 1984465 w 2119253"/>
              <a:gd name="connsiteY2" fmla="*/ 58821 h 1337820"/>
              <a:gd name="connsiteX3" fmla="*/ 1738486 w 2119253"/>
              <a:gd name="connsiteY3" fmla="*/ 26737 h 1337820"/>
              <a:gd name="connsiteX4" fmla="*/ 1364170 w 2119253"/>
              <a:gd name="connsiteY4" fmla="*/ 16042 h 1337820"/>
              <a:gd name="connsiteX5" fmla="*/ 1155623 w 2119253"/>
              <a:gd name="connsiteY5" fmla="*/ 0 h 1337820"/>
              <a:gd name="connsiteX6" fmla="*/ 995202 w 2119253"/>
              <a:gd name="connsiteY6" fmla="*/ 16042 h 1337820"/>
              <a:gd name="connsiteX7" fmla="*/ 888255 w 2119253"/>
              <a:gd name="connsiteY7" fmla="*/ 42779 h 1337820"/>
              <a:gd name="connsiteX8" fmla="*/ 840128 w 2119253"/>
              <a:gd name="connsiteY8" fmla="*/ 101600 h 1337820"/>
              <a:gd name="connsiteX9" fmla="*/ 733181 w 2119253"/>
              <a:gd name="connsiteY9" fmla="*/ 101600 h 1337820"/>
              <a:gd name="connsiteX10" fmla="*/ 685055 w 2119253"/>
              <a:gd name="connsiteY10" fmla="*/ 69516 h 1337820"/>
              <a:gd name="connsiteX11" fmla="*/ 551370 w 2119253"/>
              <a:gd name="connsiteY11" fmla="*/ 42779 h 1337820"/>
              <a:gd name="connsiteX12" fmla="*/ 428381 w 2119253"/>
              <a:gd name="connsiteY12" fmla="*/ 69516 h 1337820"/>
              <a:gd name="connsiteX13" fmla="*/ 219834 w 2119253"/>
              <a:gd name="connsiteY13" fmla="*/ 181810 h 1337820"/>
              <a:gd name="connsiteX14" fmla="*/ 54065 w 2119253"/>
              <a:gd name="connsiteY14" fmla="*/ 283410 h 1337820"/>
              <a:gd name="connsiteX15" fmla="*/ 89266 w 2119253"/>
              <a:gd name="connsiteY15" fmla="*/ 573182 h 1337820"/>
              <a:gd name="connsiteX16" fmla="*/ 1481 w 2119253"/>
              <a:gd name="connsiteY16" fmla="*/ 895038 h 1337820"/>
              <a:gd name="connsiteX17" fmla="*/ 546014 w 2119253"/>
              <a:gd name="connsiteY17" fmla="*/ 717632 h 1337820"/>
              <a:gd name="connsiteX18" fmla="*/ 476507 w 2119253"/>
              <a:gd name="connsiteY18" fmla="*/ 1304758 h 1337820"/>
              <a:gd name="connsiteX19" fmla="*/ 1251876 w 2119253"/>
              <a:gd name="connsiteY19" fmla="*/ 1197810 h 1337820"/>
              <a:gd name="connsiteX20" fmla="*/ 1955950 w 2119253"/>
              <a:gd name="connsiteY20" fmla="*/ 1300297 h 1337820"/>
              <a:gd name="connsiteX0" fmla="*/ 1955948 w 2119251"/>
              <a:gd name="connsiteY0" fmla="*/ 1300297 h 1337820"/>
              <a:gd name="connsiteX1" fmla="*/ 2119039 w 2119251"/>
              <a:gd name="connsiteY1" fmla="*/ 446343 h 1337820"/>
              <a:gd name="connsiteX2" fmla="*/ 1984463 w 2119251"/>
              <a:gd name="connsiteY2" fmla="*/ 58821 h 1337820"/>
              <a:gd name="connsiteX3" fmla="*/ 1738484 w 2119251"/>
              <a:gd name="connsiteY3" fmla="*/ 26737 h 1337820"/>
              <a:gd name="connsiteX4" fmla="*/ 1364168 w 2119251"/>
              <a:gd name="connsiteY4" fmla="*/ 16042 h 1337820"/>
              <a:gd name="connsiteX5" fmla="*/ 1155621 w 2119251"/>
              <a:gd name="connsiteY5" fmla="*/ 0 h 1337820"/>
              <a:gd name="connsiteX6" fmla="*/ 995200 w 2119251"/>
              <a:gd name="connsiteY6" fmla="*/ 16042 h 1337820"/>
              <a:gd name="connsiteX7" fmla="*/ 888253 w 2119251"/>
              <a:gd name="connsiteY7" fmla="*/ 42779 h 1337820"/>
              <a:gd name="connsiteX8" fmla="*/ 840126 w 2119251"/>
              <a:gd name="connsiteY8" fmla="*/ 101600 h 1337820"/>
              <a:gd name="connsiteX9" fmla="*/ 801357 w 2119251"/>
              <a:gd name="connsiteY9" fmla="*/ 68755 h 1337820"/>
              <a:gd name="connsiteX10" fmla="*/ 685053 w 2119251"/>
              <a:gd name="connsiteY10" fmla="*/ 69516 h 1337820"/>
              <a:gd name="connsiteX11" fmla="*/ 551368 w 2119251"/>
              <a:gd name="connsiteY11" fmla="*/ 42779 h 1337820"/>
              <a:gd name="connsiteX12" fmla="*/ 428379 w 2119251"/>
              <a:gd name="connsiteY12" fmla="*/ 69516 h 1337820"/>
              <a:gd name="connsiteX13" fmla="*/ 219832 w 2119251"/>
              <a:gd name="connsiteY13" fmla="*/ 181810 h 1337820"/>
              <a:gd name="connsiteX14" fmla="*/ 54063 w 2119251"/>
              <a:gd name="connsiteY14" fmla="*/ 283410 h 1337820"/>
              <a:gd name="connsiteX15" fmla="*/ 89264 w 2119251"/>
              <a:gd name="connsiteY15" fmla="*/ 573182 h 1337820"/>
              <a:gd name="connsiteX16" fmla="*/ 1479 w 2119251"/>
              <a:gd name="connsiteY16" fmla="*/ 895038 h 1337820"/>
              <a:gd name="connsiteX17" fmla="*/ 546012 w 2119251"/>
              <a:gd name="connsiteY17" fmla="*/ 717632 h 1337820"/>
              <a:gd name="connsiteX18" fmla="*/ 476505 w 2119251"/>
              <a:gd name="connsiteY18" fmla="*/ 1304758 h 1337820"/>
              <a:gd name="connsiteX19" fmla="*/ 1251874 w 2119251"/>
              <a:gd name="connsiteY19" fmla="*/ 1197810 h 1337820"/>
              <a:gd name="connsiteX20" fmla="*/ 1955948 w 2119251"/>
              <a:gd name="connsiteY20" fmla="*/ 1300297 h 1337820"/>
              <a:gd name="connsiteX0" fmla="*/ 1955948 w 2119251"/>
              <a:gd name="connsiteY0" fmla="*/ 1300297 h 1337820"/>
              <a:gd name="connsiteX1" fmla="*/ 2119039 w 2119251"/>
              <a:gd name="connsiteY1" fmla="*/ 446343 h 1337820"/>
              <a:gd name="connsiteX2" fmla="*/ 1984463 w 2119251"/>
              <a:gd name="connsiteY2" fmla="*/ 58821 h 1337820"/>
              <a:gd name="connsiteX3" fmla="*/ 1738484 w 2119251"/>
              <a:gd name="connsiteY3" fmla="*/ 26737 h 1337820"/>
              <a:gd name="connsiteX4" fmla="*/ 1364168 w 2119251"/>
              <a:gd name="connsiteY4" fmla="*/ 16042 h 1337820"/>
              <a:gd name="connsiteX5" fmla="*/ 1155621 w 2119251"/>
              <a:gd name="connsiteY5" fmla="*/ 0 h 1337820"/>
              <a:gd name="connsiteX6" fmla="*/ 995200 w 2119251"/>
              <a:gd name="connsiteY6" fmla="*/ 16042 h 1337820"/>
              <a:gd name="connsiteX7" fmla="*/ 888253 w 2119251"/>
              <a:gd name="connsiteY7" fmla="*/ 42779 h 1337820"/>
              <a:gd name="connsiteX8" fmla="*/ 801357 w 2119251"/>
              <a:gd name="connsiteY8" fmla="*/ 68755 h 1337820"/>
              <a:gd name="connsiteX9" fmla="*/ 685053 w 2119251"/>
              <a:gd name="connsiteY9" fmla="*/ 69516 h 1337820"/>
              <a:gd name="connsiteX10" fmla="*/ 551368 w 2119251"/>
              <a:gd name="connsiteY10" fmla="*/ 42779 h 1337820"/>
              <a:gd name="connsiteX11" fmla="*/ 428379 w 2119251"/>
              <a:gd name="connsiteY11" fmla="*/ 69516 h 1337820"/>
              <a:gd name="connsiteX12" fmla="*/ 219832 w 2119251"/>
              <a:gd name="connsiteY12" fmla="*/ 181810 h 1337820"/>
              <a:gd name="connsiteX13" fmla="*/ 54063 w 2119251"/>
              <a:gd name="connsiteY13" fmla="*/ 283410 h 1337820"/>
              <a:gd name="connsiteX14" fmla="*/ 89264 w 2119251"/>
              <a:gd name="connsiteY14" fmla="*/ 573182 h 1337820"/>
              <a:gd name="connsiteX15" fmla="*/ 1479 w 2119251"/>
              <a:gd name="connsiteY15" fmla="*/ 895038 h 1337820"/>
              <a:gd name="connsiteX16" fmla="*/ 546012 w 2119251"/>
              <a:gd name="connsiteY16" fmla="*/ 717632 h 1337820"/>
              <a:gd name="connsiteX17" fmla="*/ 476505 w 2119251"/>
              <a:gd name="connsiteY17" fmla="*/ 1304758 h 1337820"/>
              <a:gd name="connsiteX18" fmla="*/ 1251874 w 2119251"/>
              <a:gd name="connsiteY18" fmla="*/ 1197810 h 1337820"/>
              <a:gd name="connsiteX19" fmla="*/ 1955948 w 2119251"/>
              <a:gd name="connsiteY19" fmla="*/ 1300297 h 1337820"/>
              <a:gd name="connsiteX0" fmla="*/ 1955948 w 2119251"/>
              <a:gd name="connsiteY0" fmla="*/ 1300297 h 1337820"/>
              <a:gd name="connsiteX1" fmla="*/ 2119039 w 2119251"/>
              <a:gd name="connsiteY1" fmla="*/ 446343 h 1337820"/>
              <a:gd name="connsiteX2" fmla="*/ 1984463 w 2119251"/>
              <a:gd name="connsiteY2" fmla="*/ 58821 h 1337820"/>
              <a:gd name="connsiteX3" fmla="*/ 1738484 w 2119251"/>
              <a:gd name="connsiteY3" fmla="*/ 26737 h 1337820"/>
              <a:gd name="connsiteX4" fmla="*/ 1364168 w 2119251"/>
              <a:gd name="connsiteY4" fmla="*/ 16042 h 1337820"/>
              <a:gd name="connsiteX5" fmla="*/ 1155621 w 2119251"/>
              <a:gd name="connsiteY5" fmla="*/ 0 h 1337820"/>
              <a:gd name="connsiteX6" fmla="*/ 995200 w 2119251"/>
              <a:gd name="connsiteY6" fmla="*/ 16042 h 1337820"/>
              <a:gd name="connsiteX7" fmla="*/ 888253 w 2119251"/>
              <a:gd name="connsiteY7" fmla="*/ 42779 h 1337820"/>
              <a:gd name="connsiteX8" fmla="*/ 801357 w 2119251"/>
              <a:gd name="connsiteY8" fmla="*/ 68755 h 1337820"/>
              <a:gd name="connsiteX9" fmla="*/ 685053 w 2119251"/>
              <a:gd name="connsiteY9" fmla="*/ 69516 h 1337820"/>
              <a:gd name="connsiteX10" fmla="*/ 566518 w 2119251"/>
              <a:gd name="connsiteY10" fmla="*/ 102994 h 1337820"/>
              <a:gd name="connsiteX11" fmla="*/ 428379 w 2119251"/>
              <a:gd name="connsiteY11" fmla="*/ 69516 h 1337820"/>
              <a:gd name="connsiteX12" fmla="*/ 219832 w 2119251"/>
              <a:gd name="connsiteY12" fmla="*/ 181810 h 1337820"/>
              <a:gd name="connsiteX13" fmla="*/ 54063 w 2119251"/>
              <a:gd name="connsiteY13" fmla="*/ 283410 h 1337820"/>
              <a:gd name="connsiteX14" fmla="*/ 89264 w 2119251"/>
              <a:gd name="connsiteY14" fmla="*/ 573182 h 1337820"/>
              <a:gd name="connsiteX15" fmla="*/ 1479 w 2119251"/>
              <a:gd name="connsiteY15" fmla="*/ 895038 h 1337820"/>
              <a:gd name="connsiteX16" fmla="*/ 546012 w 2119251"/>
              <a:gd name="connsiteY16" fmla="*/ 717632 h 1337820"/>
              <a:gd name="connsiteX17" fmla="*/ 476505 w 2119251"/>
              <a:gd name="connsiteY17" fmla="*/ 1304758 h 1337820"/>
              <a:gd name="connsiteX18" fmla="*/ 1251874 w 2119251"/>
              <a:gd name="connsiteY18" fmla="*/ 1197810 h 1337820"/>
              <a:gd name="connsiteX19" fmla="*/ 1955948 w 2119251"/>
              <a:gd name="connsiteY19" fmla="*/ 1300297 h 1337820"/>
              <a:gd name="connsiteX0" fmla="*/ 1955948 w 2119251"/>
              <a:gd name="connsiteY0" fmla="*/ 1300297 h 1337820"/>
              <a:gd name="connsiteX1" fmla="*/ 2119039 w 2119251"/>
              <a:gd name="connsiteY1" fmla="*/ 446343 h 1337820"/>
              <a:gd name="connsiteX2" fmla="*/ 1984463 w 2119251"/>
              <a:gd name="connsiteY2" fmla="*/ 58821 h 1337820"/>
              <a:gd name="connsiteX3" fmla="*/ 1738484 w 2119251"/>
              <a:gd name="connsiteY3" fmla="*/ 26737 h 1337820"/>
              <a:gd name="connsiteX4" fmla="*/ 1364168 w 2119251"/>
              <a:gd name="connsiteY4" fmla="*/ 16042 h 1337820"/>
              <a:gd name="connsiteX5" fmla="*/ 1155621 w 2119251"/>
              <a:gd name="connsiteY5" fmla="*/ 0 h 1337820"/>
              <a:gd name="connsiteX6" fmla="*/ 995200 w 2119251"/>
              <a:gd name="connsiteY6" fmla="*/ 16042 h 1337820"/>
              <a:gd name="connsiteX7" fmla="*/ 888253 w 2119251"/>
              <a:gd name="connsiteY7" fmla="*/ 42779 h 1337820"/>
              <a:gd name="connsiteX8" fmla="*/ 801357 w 2119251"/>
              <a:gd name="connsiteY8" fmla="*/ 68755 h 1337820"/>
              <a:gd name="connsiteX9" fmla="*/ 685053 w 2119251"/>
              <a:gd name="connsiteY9" fmla="*/ 69516 h 1337820"/>
              <a:gd name="connsiteX10" fmla="*/ 566518 w 2119251"/>
              <a:gd name="connsiteY10" fmla="*/ 102994 h 1337820"/>
              <a:gd name="connsiteX11" fmla="*/ 219832 w 2119251"/>
              <a:gd name="connsiteY11" fmla="*/ 181810 h 1337820"/>
              <a:gd name="connsiteX12" fmla="*/ 54063 w 2119251"/>
              <a:gd name="connsiteY12" fmla="*/ 283410 h 1337820"/>
              <a:gd name="connsiteX13" fmla="*/ 89264 w 2119251"/>
              <a:gd name="connsiteY13" fmla="*/ 573182 h 1337820"/>
              <a:gd name="connsiteX14" fmla="*/ 1479 w 2119251"/>
              <a:gd name="connsiteY14" fmla="*/ 895038 h 1337820"/>
              <a:gd name="connsiteX15" fmla="*/ 546012 w 2119251"/>
              <a:gd name="connsiteY15" fmla="*/ 717632 h 1337820"/>
              <a:gd name="connsiteX16" fmla="*/ 476505 w 2119251"/>
              <a:gd name="connsiteY16" fmla="*/ 1304758 h 1337820"/>
              <a:gd name="connsiteX17" fmla="*/ 1251874 w 2119251"/>
              <a:gd name="connsiteY17" fmla="*/ 1197810 h 1337820"/>
              <a:gd name="connsiteX18" fmla="*/ 1955948 w 2119251"/>
              <a:gd name="connsiteY18" fmla="*/ 1300297 h 1337820"/>
              <a:gd name="connsiteX0" fmla="*/ 1955948 w 2119251"/>
              <a:gd name="connsiteY0" fmla="*/ 1300297 h 1337820"/>
              <a:gd name="connsiteX1" fmla="*/ 2119039 w 2119251"/>
              <a:gd name="connsiteY1" fmla="*/ 446343 h 1337820"/>
              <a:gd name="connsiteX2" fmla="*/ 1984463 w 2119251"/>
              <a:gd name="connsiteY2" fmla="*/ 58821 h 1337820"/>
              <a:gd name="connsiteX3" fmla="*/ 1738484 w 2119251"/>
              <a:gd name="connsiteY3" fmla="*/ 26737 h 1337820"/>
              <a:gd name="connsiteX4" fmla="*/ 1364168 w 2119251"/>
              <a:gd name="connsiteY4" fmla="*/ 16042 h 1337820"/>
              <a:gd name="connsiteX5" fmla="*/ 1155621 w 2119251"/>
              <a:gd name="connsiteY5" fmla="*/ 0 h 1337820"/>
              <a:gd name="connsiteX6" fmla="*/ 995200 w 2119251"/>
              <a:gd name="connsiteY6" fmla="*/ 16042 h 1337820"/>
              <a:gd name="connsiteX7" fmla="*/ 888253 w 2119251"/>
              <a:gd name="connsiteY7" fmla="*/ 42779 h 1337820"/>
              <a:gd name="connsiteX8" fmla="*/ 801357 w 2119251"/>
              <a:gd name="connsiteY8" fmla="*/ 68755 h 1337820"/>
              <a:gd name="connsiteX9" fmla="*/ 685053 w 2119251"/>
              <a:gd name="connsiteY9" fmla="*/ 69516 h 1337820"/>
              <a:gd name="connsiteX10" fmla="*/ 460464 w 2119251"/>
              <a:gd name="connsiteY10" fmla="*/ 108467 h 1337820"/>
              <a:gd name="connsiteX11" fmla="*/ 219832 w 2119251"/>
              <a:gd name="connsiteY11" fmla="*/ 181810 h 1337820"/>
              <a:gd name="connsiteX12" fmla="*/ 54063 w 2119251"/>
              <a:gd name="connsiteY12" fmla="*/ 283410 h 1337820"/>
              <a:gd name="connsiteX13" fmla="*/ 89264 w 2119251"/>
              <a:gd name="connsiteY13" fmla="*/ 573182 h 1337820"/>
              <a:gd name="connsiteX14" fmla="*/ 1479 w 2119251"/>
              <a:gd name="connsiteY14" fmla="*/ 895038 h 1337820"/>
              <a:gd name="connsiteX15" fmla="*/ 546012 w 2119251"/>
              <a:gd name="connsiteY15" fmla="*/ 717632 h 1337820"/>
              <a:gd name="connsiteX16" fmla="*/ 476505 w 2119251"/>
              <a:gd name="connsiteY16" fmla="*/ 1304758 h 1337820"/>
              <a:gd name="connsiteX17" fmla="*/ 1251874 w 2119251"/>
              <a:gd name="connsiteY17" fmla="*/ 1197810 h 1337820"/>
              <a:gd name="connsiteX18" fmla="*/ 1955948 w 2119251"/>
              <a:gd name="connsiteY18" fmla="*/ 1300297 h 1337820"/>
              <a:gd name="connsiteX0" fmla="*/ 1955948 w 2123163"/>
              <a:gd name="connsiteY0" fmla="*/ 1365865 h 1403388"/>
              <a:gd name="connsiteX1" fmla="*/ 2119039 w 2123163"/>
              <a:gd name="connsiteY1" fmla="*/ 511911 h 1403388"/>
              <a:gd name="connsiteX2" fmla="*/ 2045065 w 2123163"/>
              <a:gd name="connsiteY2" fmla="*/ 20381 h 1403388"/>
              <a:gd name="connsiteX3" fmla="*/ 1738484 w 2123163"/>
              <a:gd name="connsiteY3" fmla="*/ 92305 h 1403388"/>
              <a:gd name="connsiteX4" fmla="*/ 1364168 w 2123163"/>
              <a:gd name="connsiteY4" fmla="*/ 81610 h 1403388"/>
              <a:gd name="connsiteX5" fmla="*/ 1155621 w 2123163"/>
              <a:gd name="connsiteY5" fmla="*/ 65568 h 1403388"/>
              <a:gd name="connsiteX6" fmla="*/ 995200 w 2123163"/>
              <a:gd name="connsiteY6" fmla="*/ 81610 h 1403388"/>
              <a:gd name="connsiteX7" fmla="*/ 888253 w 2123163"/>
              <a:gd name="connsiteY7" fmla="*/ 108347 h 1403388"/>
              <a:gd name="connsiteX8" fmla="*/ 801357 w 2123163"/>
              <a:gd name="connsiteY8" fmla="*/ 134323 h 1403388"/>
              <a:gd name="connsiteX9" fmla="*/ 685053 w 2123163"/>
              <a:gd name="connsiteY9" fmla="*/ 135084 h 1403388"/>
              <a:gd name="connsiteX10" fmla="*/ 460464 w 2123163"/>
              <a:gd name="connsiteY10" fmla="*/ 174035 h 1403388"/>
              <a:gd name="connsiteX11" fmla="*/ 219832 w 2123163"/>
              <a:gd name="connsiteY11" fmla="*/ 247378 h 1403388"/>
              <a:gd name="connsiteX12" fmla="*/ 54063 w 2123163"/>
              <a:gd name="connsiteY12" fmla="*/ 348978 h 1403388"/>
              <a:gd name="connsiteX13" fmla="*/ 89264 w 2123163"/>
              <a:gd name="connsiteY13" fmla="*/ 638750 h 1403388"/>
              <a:gd name="connsiteX14" fmla="*/ 1479 w 2123163"/>
              <a:gd name="connsiteY14" fmla="*/ 960606 h 1403388"/>
              <a:gd name="connsiteX15" fmla="*/ 546012 w 2123163"/>
              <a:gd name="connsiteY15" fmla="*/ 783200 h 1403388"/>
              <a:gd name="connsiteX16" fmla="*/ 476505 w 2123163"/>
              <a:gd name="connsiteY16" fmla="*/ 1370326 h 1403388"/>
              <a:gd name="connsiteX17" fmla="*/ 1251874 w 2123163"/>
              <a:gd name="connsiteY17" fmla="*/ 1263378 h 1403388"/>
              <a:gd name="connsiteX18" fmla="*/ 1955948 w 2123163"/>
              <a:gd name="connsiteY18" fmla="*/ 1365865 h 1403388"/>
              <a:gd name="connsiteX0" fmla="*/ 1955948 w 2122516"/>
              <a:gd name="connsiteY0" fmla="*/ 1401165 h 1438688"/>
              <a:gd name="connsiteX1" fmla="*/ 2119039 w 2122516"/>
              <a:gd name="connsiteY1" fmla="*/ 547211 h 1438688"/>
              <a:gd name="connsiteX2" fmla="*/ 2045065 w 2122516"/>
              <a:gd name="connsiteY2" fmla="*/ 55681 h 1438688"/>
              <a:gd name="connsiteX3" fmla="*/ 1791510 w 2122516"/>
              <a:gd name="connsiteY3" fmla="*/ 18122 h 1438688"/>
              <a:gd name="connsiteX4" fmla="*/ 1364168 w 2122516"/>
              <a:gd name="connsiteY4" fmla="*/ 116910 h 1438688"/>
              <a:gd name="connsiteX5" fmla="*/ 1155621 w 2122516"/>
              <a:gd name="connsiteY5" fmla="*/ 100868 h 1438688"/>
              <a:gd name="connsiteX6" fmla="*/ 995200 w 2122516"/>
              <a:gd name="connsiteY6" fmla="*/ 116910 h 1438688"/>
              <a:gd name="connsiteX7" fmla="*/ 888253 w 2122516"/>
              <a:gd name="connsiteY7" fmla="*/ 143647 h 1438688"/>
              <a:gd name="connsiteX8" fmla="*/ 801357 w 2122516"/>
              <a:gd name="connsiteY8" fmla="*/ 169623 h 1438688"/>
              <a:gd name="connsiteX9" fmla="*/ 685053 w 2122516"/>
              <a:gd name="connsiteY9" fmla="*/ 170384 h 1438688"/>
              <a:gd name="connsiteX10" fmla="*/ 460464 w 2122516"/>
              <a:gd name="connsiteY10" fmla="*/ 209335 h 1438688"/>
              <a:gd name="connsiteX11" fmla="*/ 219832 w 2122516"/>
              <a:gd name="connsiteY11" fmla="*/ 282678 h 1438688"/>
              <a:gd name="connsiteX12" fmla="*/ 54063 w 2122516"/>
              <a:gd name="connsiteY12" fmla="*/ 384278 h 1438688"/>
              <a:gd name="connsiteX13" fmla="*/ 89264 w 2122516"/>
              <a:gd name="connsiteY13" fmla="*/ 674050 h 1438688"/>
              <a:gd name="connsiteX14" fmla="*/ 1479 w 2122516"/>
              <a:gd name="connsiteY14" fmla="*/ 995906 h 1438688"/>
              <a:gd name="connsiteX15" fmla="*/ 546012 w 2122516"/>
              <a:gd name="connsiteY15" fmla="*/ 818500 h 1438688"/>
              <a:gd name="connsiteX16" fmla="*/ 476505 w 2122516"/>
              <a:gd name="connsiteY16" fmla="*/ 1405626 h 1438688"/>
              <a:gd name="connsiteX17" fmla="*/ 1251874 w 2122516"/>
              <a:gd name="connsiteY17" fmla="*/ 1298678 h 1438688"/>
              <a:gd name="connsiteX18" fmla="*/ 1955948 w 2122516"/>
              <a:gd name="connsiteY18" fmla="*/ 1401165 h 1438688"/>
              <a:gd name="connsiteX0" fmla="*/ 1955948 w 2108478"/>
              <a:gd name="connsiteY0" fmla="*/ 1446666 h 1451126"/>
              <a:gd name="connsiteX1" fmla="*/ 2103889 w 2108478"/>
              <a:gd name="connsiteY1" fmla="*/ 1244132 h 1451126"/>
              <a:gd name="connsiteX2" fmla="*/ 2045065 w 2108478"/>
              <a:gd name="connsiteY2" fmla="*/ 101182 h 1451126"/>
              <a:gd name="connsiteX3" fmla="*/ 1791510 w 2108478"/>
              <a:gd name="connsiteY3" fmla="*/ 63623 h 1451126"/>
              <a:gd name="connsiteX4" fmla="*/ 1364168 w 2108478"/>
              <a:gd name="connsiteY4" fmla="*/ 162411 h 1451126"/>
              <a:gd name="connsiteX5" fmla="*/ 1155621 w 2108478"/>
              <a:gd name="connsiteY5" fmla="*/ 146369 h 1451126"/>
              <a:gd name="connsiteX6" fmla="*/ 995200 w 2108478"/>
              <a:gd name="connsiteY6" fmla="*/ 162411 h 1451126"/>
              <a:gd name="connsiteX7" fmla="*/ 888253 w 2108478"/>
              <a:gd name="connsiteY7" fmla="*/ 189148 h 1451126"/>
              <a:gd name="connsiteX8" fmla="*/ 801357 w 2108478"/>
              <a:gd name="connsiteY8" fmla="*/ 215124 h 1451126"/>
              <a:gd name="connsiteX9" fmla="*/ 685053 w 2108478"/>
              <a:gd name="connsiteY9" fmla="*/ 215885 h 1451126"/>
              <a:gd name="connsiteX10" fmla="*/ 460464 w 2108478"/>
              <a:gd name="connsiteY10" fmla="*/ 254836 h 1451126"/>
              <a:gd name="connsiteX11" fmla="*/ 219832 w 2108478"/>
              <a:gd name="connsiteY11" fmla="*/ 328179 h 1451126"/>
              <a:gd name="connsiteX12" fmla="*/ 54063 w 2108478"/>
              <a:gd name="connsiteY12" fmla="*/ 429779 h 1451126"/>
              <a:gd name="connsiteX13" fmla="*/ 89264 w 2108478"/>
              <a:gd name="connsiteY13" fmla="*/ 719551 h 1451126"/>
              <a:gd name="connsiteX14" fmla="*/ 1479 w 2108478"/>
              <a:gd name="connsiteY14" fmla="*/ 1041407 h 1451126"/>
              <a:gd name="connsiteX15" fmla="*/ 546012 w 2108478"/>
              <a:gd name="connsiteY15" fmla="*/ 864001 h 1451126"/>
              <a:gd name="connsiteX16" fmla="*/ 476505 w 2108478"/>
              <a:gd name="connsiteY16" fmla="*/ 1451127 h 1451126"/>
              <a:gd name="connsiteX17" fmla="*/ 1251874 w 2108478"/>
              <a:gd name="connsiteY17" fmla="*/ 1344179 h 1451126"/>
              <a:gd name="connsiteX18" fmla="*/ 1955948 w 2108478"/>
              <a:gd name="connsiteY18" fmla="*/ 1446666 h 1451126"/>
              <a:gd name="connsiteX0" fmla="*/ 1955948 w 2134731"/>
              <a:gd name="connsiteY0" fmla="*/ 1395330 h 1399791"/>
              <a:gd name="connsiteX1" fmla="*/ 2103889 w 2134731"/>
              <a:gd name="connsiteY1" fmla="*/ 1192796 h 1399791"/>
              <a:gd name="connsiteX2" fmla="*/ 2105667 w 2134731"/>
              <a:gd name="connsiteY2" fmla="*/ 433034 h 1399791"/>
              <a:gd name="connsiteX3" fmla="*/ 1791510 w 2134731"/>
              <a:gd name="connsiteY3" fmla="*/ 12287 h 1399791"/>
              <a:gd name="connsiteX4" fmla="*/ 1364168 w 2134731"/>
              <a:gd name="connsiteY4" fmla="*/ 111075 h 1399791"/>
              <a:gd name="connsiteX5" fmla="*/ 1155621 w 2134731"/>
              <a:gd name="connsiteY5" fmla="*/ 95033 h 1399791"/>
              <a:gd name="connsiteX6" fmla="*/ 995200 w 2134731"/>
              <a:gd name="connsiteY6" fmla="*/ 111075 h 1399791"/>
              <a:gd name="connsiteX7" fmla="*/ 888253 w 2134731"/>
              <a:gd name="connsiteY7" fmla="*/ 137812 h 1399791"/>
              <a:gd name="connsiteX8" fmla="*/ 801357 w 2134731"/>
              <a:gd name="connsiteY8" fmla="*/ 163788 h 1399791"/>
              <a:gd name="connsiteX9" fmla="*/ 685053 w 2134731"/>
              <a:gd name="connsiteY9" fmla="*/ 164549 h 1399791"/>
              <a:gd name="connsiteX10" fmla="*/ 460464 w 2134731"/>
              <a:gd name="connsiteY10" fmla="*/ 203500 h 1399791"/>
              <a:gd name="connsiteX11" fmla="*/ 219832 w 2134731"/>
              <a:gd name="connsiteY11" fmla="*/ 276843 h 1399791"/>
              <a:gd name="connsiteX12" fmla="*/ 54063 w 2134731"/>
              <a:gd name="connsiteY12" fmla="*/ 378443 h 1399791"/>
              <a:gd name="connsiteX13" fmla="*/ 89264 w 2134731"/>
              <a:gd name="connsiteY13" fmla="*/ 668215 h 1399791"/>
              <a:gd name="connsiteX14" fmla="*/ 1479 w 2134731"/>
              <a:gd name="connsiteY14" fmla="*/ 990071 h 1399791"/>
              <a:gd name="connsiteX15" fmla="*/ 546012 w 2134731"/>
              <a:gd name="connsiteY15" fmla="*/ 812665 h 1399791"/>
              <a:gd name="connsiteX16" fmla="*/ 476505 w 2134731"/>
              <a:gd name="connsiteY16" fmla="*/ 1399791 h 1399791"/>
              <a:gd name="connsiteX17" fmla="*/ 1251874 w 2134731"/>
              <a:gd name="connsiteY17" fmla="*/ 1292843 h 1399791"/>
              <a:gd name="connsiteX18" fmla="*/ 1955948 w 2134731"/>
              <a:gd name="connsiteY18" fmla="*/ 1395330 h 1399791"/>
              <a:gd name="connsiteX0" fmla="*/ 1955948 w 2122296"/>
              <a:gd name="connsiteY0" fmla="*/ 1395330 h 1399791"/>
              <a:gd name="connsiteX1" fmla="*/ 2103889 w 2122296"/>
              <a:gd name="connsiteY1" fmla="*/ 1192796 h 1399791"/>
              <a:gd name="connsiteX2" fmla="*/ 2105667 w 2122296"/>
              <a:gd name="connsiteY2" fmla="*/ 433034 h 1399791"/>
              <a:gd name="connsiteX3" fmla="*/ 1791510 w 2122296"/>
              <a:gd name="connsiteY3" fmla="*/ 12287 h 1399791"/>
              <a:gd name="connsiteX4" fmla="*/ 1364168 w 2122296"/>
              <a:gd name="connsiteY4" fmla="*/ 111075 h 1399791"/>
              <a:gd name="connsiteX5" fmla="*/ 1155621 w 2122296"/>
              <a:gd name="connsiteY5" fmla="*/ 95033 h 1399791"/>
              <a:gd name="connsiteX6" fmla="*/ 995200 w 2122296"/>
              <a:gd name="connsiteY6" fmla="*/ 111075 h 1399791"/>
              <a:gd name="connsiteX7" fmla="*/ 888253 w 2122296"/>
              <a:gd name="connsiteY7" fmla="*/ 137812 h 1399791"/>
              <a:gd name="connsiteX8" fmla="*/ 801357 w 2122296"/>
              <a:gd name="connsiteY8" fmla="*/ 163788 h 1399791"/>
              <a:gd name="connsiteX9" fmla="*/ 685053 w 2122296"/>
              <a:gd name="connsiteY9" fmla="*/ 164549 h 1399791"/>
              <a:gd name="connsiteX10" fmla="*/ 460464 w 2122296"/>
              <a:gd name="connsiteY10" fmla="*/ 203500 h 1399791"/>
              <a:gd name="connsiteX11" fmla="*/ 219832 w 2122296"/>
              <a:gd name="connsiteY11" fmla="*/ 276843 h 1399791"/>
              <a:gd name="connsiteX12" fmla="*/ 54063 w 2122296"/>
              <a:gd name="connsiteY12" fmla="*/ 378443 h 1399791"/>
              <a:gd name="connsiteX13" fmla="*/ 89264 w 2122296"/>
              <a:gd name="connsiteY13" fmla="*/ 668215 h 1399791"/>
              <a:gd name="connsiteX14" fmla="*/ 1479 w 2122296"/>
              <a:gd name="connsiteY14" fmla="*/ 990071 h 1399791"/>
              <a:gd name="connsiteX15" fmla="*/ 546012 w 2122296"/>
              <a:gd name="connsiteY15" fmla="*/ 812665 h 1399791"/>
              <a:gd name="connsiteX16" fmla="*/ 476505 w 2122296"/>
              <a:gd name="connsiteY16" fmla="*/ 1399791 h 1399791"/>
              <a:gd name="connsiteX17" fmla="*/ 1251874 w 2122296"/>
              <a:gd name="connsiteY17" fmla="*/ 1292843 h 1399791"/>
              <a:gd name="connsiteX18" fmla="*/ 1955948 w 2122296"/>
              <a:gd name="connsiteY18" fmla="*/ 1395330 h 1399791"/>
              <a:gd name="connsiteX0" fmla="*/ 1955948 w 2119155"/>
              <a:gd name="connsiteY0" fmla="*/ 1379948 h 1384409"/>
              <a:gd name="connsiteX1" fmla="*/ 2103889 w 2119155"/>
              <a:gd name="connsiteY1" fmla="*/ 1177414 h 1384409"/>
              <a:gd name="connsiteX2" fmla="*/ 2105667 w 2119155"/>
              <a:gd name="connsiteY2" fmla="*/ 417652 h 1384409"/>
              <a:gd name="connsiteX3" fmla="*/ 2026344 w 2119155"/>
              <a:gd name="connsiteY3" fmla="*/ 13327 h 1384409"/>
              <a:gd name="connsiteX4" fmla="*/ 1364168 w 2119155"/>
              <a:gd name="connsiteY4" fmla="*/ 95693 h 1384409"/>
              <a:gd name="connsiteX5" fmla="*/ 1155621 w 2119155"/>
              <a:gd name="connsiteY5" fmla="*/ 79651 h 1384409"/>
              <a:gd name="connsiteX6" fmla="*/ 995200 w 2119155"/>
              <a:gd name="connsiteY6" fmla="*/ 95693 h 1384409"/>
              <a:gd name="connsiteX7" fmla="*/ 888253 w 2119155"/>
              <a:gd name="connsiteY7" fmla="*/ 122430 h 1384409"/>
              <a:gd name="connsiteX8" fmla="*/ 801357 w 2119155"/>
              <a:gd name="connsiteY8" fmla="*/ 148406 h 1384409"/>
              <a:gd name="connsiteX9" fmla="*/ 685053 w 2119155"/>
              <a:gd name="connsiteY9" fmla="*/ 149167 h 1384409"/>
              <a:gd name="connsiteX10" fmla="*/ 460464 w 2119155"/>
              <a:gd name="connsiteY10" fmla="*/ 188118 h 1384409"/>
              <a:gd name="connsiteX11" fmla="*/ 219832 w 2119155"/>
              <a:gd name="connsiteY11" fmla="*/ 261461 h 1384409"/>
              <a:gd name="connsiteX12" fmla="*/ 54063 w 2119155"/>
              <a:gd name="connsiteY12" fmla="*/ 363061 h 1384409"/>
              <a:gd name="connsiteX13" fmla="*/ 89264 w 2119155"/>
              <a:gd name="connsiteY13" fmla="*/ 652833 h 1384409"/>
              <a:gd name="connsiteX14" fmla="*/ 1479 w 2119155"/>
              <a:gd name="connsiteY14" fmla="*/ 974689 h 1384409"/>
              <a:gd name="connsiteX15" fmla="*/ 546012 w 2119155"/>
              <a:gd name="connsiteY15" fmla="*/ 797283 h 1384409"/>
              <a:gd name="connsiteX16" fmla="*/ 476505 w 2119155"/>
              <a:gd name="connsiteY16" fmla="*/ 1384409 h 1384409"/>
              <a:gd name="connsiteX17" fmla="*/ 1251874 w 2119155"/>
              <a:gd name="connsiteY17" fmla="*/ 1277461 h 1384409"/>
              <a:gd name="connsiteX18" fmla="*/ 1955948 w 2119155"/>
              <a:gd name="connsiteY18" fmla="*/ 1379948 h 1384409"/>
              <a:gd name="connsiteX0" fmla="*/ 1955948 w 2118171"/>
              <a:gd name="connsiteY0" fmla="*/ 1389276 h 1393737"/>
              <a:gd name="connsiteX1" fmla="*/ 2103889 w 2118171"/>
              <a:gd name="connsiteY1" fmla="*/ 1186742 h 1393737"/>
              <a:gd name="connsiteX2" fmla="*/ 2105667 w 2118171"/>
              <a:gd name="connsiteY2" fmla="*/ 426980 h 1393737"/>
              <a:gd name="connsiteX3" fmla="*/ 2044717 w 2118171"/>
              <a:gd name="connsiteY3" fmla="*/ 576012 h 1393737"/>
              <a:gd name="connsiteX4" fmla="*/ 2026344 w 2118171"/>
              <a:gd name="connsiteY4" fmla="*/ 22655 h 1393737"/>
              <a:gd name="connsiteX5" fmla="*/ 1364168 w 2118171"/>
              <a:gd name="connsiteY5" fmla="*/ 105021 h 1393737"/>
              <a:gd name="connsiteX6" fmla="*/ 1155621 w 2118171"/>
              <a:gd name="connsiteY6" fmla="*/ 88979 h 1393737"/>
              <a:gd name="connsiteX7" fmla="*/ 995200 w 2118171"/>
              <a:gd name="connsiteY7" fmla="*/ 105021 h 1393737"/>
              <a:gd name="connsiteX8" fmla="*/ 888253 w 2118171"/>
              <a:gd name="connsiteY8" fmla="*/ 131758 h 1393737"/>
              <a:gd name="connsiteX9" fmla="*/ 801357 w 2118171"/>
              <a:gd name="connsiteY9" fmla="*/ 157734 h 1393737"/>
              <a:gd name="connsiteX10" fmla="*/ 685053 w 2118171"/>
              <a:gd name="connsiteY10" fmla="*/ 158495 h 1393737"/>
              <a:gd name="connsiteX11" fmla="*/ 460464 w 2118171"/>
              <a:gd name="connsiteY11" fmla="*/ 197446 h 1393737"/>
              <a:gd name="connsiteX12" fmla="*/ 219832 w 2118171"/>
              <a:gd name="connsiteY12" fmla="*/ 270789 h 1393737"/>
              <a:gd name="connsiteX13" fmla="*/ 54063 w 2118171"/>
              <a:gd name="connsiteY13" fmla="*/ 372389 h 1393737"/>
              <a:gd name="connsiteX14" fmla="*/ 89264 w 2118171"/>
              <a:gd name="connsiteY14" fmla="*/ 662161 h 1393737"/>
              <a:gd name="connsiteX15" fmla="*/ 1479 w 2118171"/>
              <a:gd name="connsiteY15" fmla="*/ 984017 h 1393737"/>
              <a:gd name="connsiteX16" fmla="*/ 546012 w 2118171"/>
              <a:gd name="connsiteY16" fmla="*/ 806611 h 1393737"/>
              <a:gd name="connsiteX17" fmla="*/ 476505 w 2118171"/>
              <a:gd name="connsiteY17" fmla="*/ 1393737 h 1393737"/>
              <a:gd name="connsiteX18" fmla="*/ 1251874 w 2118171"/>
              <a:gd name="connsiteY18" fmla="*/ 1286789 h 1393737"/>
              <a:gd name="connsiteX19" fmla="*/ 1955948 w 2118171"/>
              <a:gd name="connsiteY19" fmla="*/ 1389276 h 1393737"/>
              <a:gd name="connsiteX0" fmla="*/ 1955948 w 2106185"/>
              <a:gd name="connsiteY0" fmla="*/ 1389276 h 1393737"/>
              <a:gd name="connsiteX1" fmla="*/ 2103889 w 2106185"/>
              <a:gd name="connsiteY1" fmla="*/ 1186742 h 1393737"/>
              <a:gd name="connsiteX2" fmla="*/ 2044717 w 2106185"/>
              <a:gd name="connsiteY2" fmla="*/ 576012 h 1393737"/>
              <a:gd name="connsiteX3" fmla="*/ 2026344 w 2106185"/>
              <a:gd name="connsiteY3" fmla="*/ 22655 h 1393737"/>
              <a:gd name="connsiteX4" fmla="*/ 1364168 w 2106185"/>
              <a:gd name="connsiteY4" fmla="*/ 105021 h 1393737"/>
              <a:gd name="connsiteX5" fmla="*/ 1155621 w 2106185"/>
              <a:gd name="connsiteY5" fmla="*/ 88979 h 1393737"/>
              <a:gd name="connsiteX6" fmla="*/ 995200 w 2106185"/>
              <a:gd name="connsiteY6" fmla="*/ 105021 h 1393737"/>
              <a:gd name="connsiteX7" fmla="*/ 888253 w 2106185"/>
              <a:gd name="connsiteY7" fmla="*/ 131758 h 1393737"/>
              <a:gd name="connsiteX8" fmla="*/ 801357 w 2106185"/>
              <a:gd name="connsiteY8" fmla="*/ 157734 h 1393737"/>
              <a:gd name="connsiteX9" fmla="*/ 685053 w 2106185"/>
              <a:gd name="connsiteY9" fmla="*/ 158495 h 1393737"/>
              <a:gd name="connsiteX10" fmla="*/ 460464 w 2106185"/>
              <a:gd name="connsiteY10" fmla="*/ 197446 h 1393737"/>
              <a:gd name="connsiteX11" fmla="*/ 219832 w 2106185"/>
              <a:gd name="connsiteY11" fmla="*/ 270789 h 1393737"/>
              <a:gd name="connsiteX12" fmla="*/ 54063 w 2106185"/>
              <a:gd name="connsiteY12" fmla="*/ 372389 h 1393737"/>
              <a:gd name="connsiteX13" fmla="*/ 89264 w 2106185"/>
              <a:gd name="connsiteY13" fmla="*/ 662161 h 1393737"/>
              <a:gd name="connsiteX14" fmla="*/ 1479 w 2106185"/>
              <a:gd name="connsiteY14" fmla="*/ 984017 h 1393737"/>
              <a:gd name="connsiteX15" fmla="*/ 546012 w 2106185"/>
              <a:gd name="connsiteY15" fmla="*/ 806611 h 1393737"/>
              <a:gd name="connsiteX16" fmla="*/ 476505 w 2106185"/>
              <a:gd name="connsiteY16" fmla="*/ 1393737 h 1393737"/>
              <a:gd name="connsiteX17" fmla="*/ 1251874 w 2106185"/>
              <a:gd name="connsiteY17" fmla="*/ 1286789 h 1393737"/>
              <a:gd name="connsiteX18" fmla="*/ 1955948 w 2106185"/>
              <a:gd name="connsiteY18" fmla="*/ 1389276 h 1393737"/>
              <a:gd name="connsiteX0" fmla="*/ 1955948 w 2109756"/>
              <a:gd name="connsiteY0" fmla="*/ 1391782 h 1396243"/>
              <a:gd name="connsiteX1" fmla="*/ 2103889 w 2109756"/>
              <a:gd name="connsiteY1" fmla="*/ 1189248 h 1396243"/>
              <a:gd name="connsiteX2" fmla="*/ 2075020 w 2109756"/>
              <a:gd name="connsiteY2" fmla="*/ 616836 h 1396243"/>
              <a:gd name="connsiteX3" fmla="*/ 2026344 w 2109756"/>
              <a:gd name="connsiteY3" fmla="*/ 25161 h 1396243"/>
              <a:gd name="connsiteX4" fmla="*/ 1364168 w 2109756"/>
              <a:gd name="connsiteY4" fmla="*/ 107527 h 1396243"/>
              <a:gd name="connsiteX5" fmla="*/ 1155621 w 2109756"/>
              <a:gd name="connsiteY5" fmla="*/ 91485 h 1396243"/>
              <a:gd name="connsiteX6" fmla="*/ 995200 w 2109756"/>
              <a:gd name="connsiteY6" fmla="*/ 107527 h 1396243"/>
              <a:gd name="connsiteX7" fmla="*/ 888253 w 2109756"/>
              <a:gd name="connsiteY7" fmla="*/ 134264 h 1396243"/>
              <a:gd name="connsiteX8" fmla="*/ 801357 w 2109756"/>
              <a:gd name="connsiteY8" fmla="*/ 160240 h 1396243"/>
              <a:gd name="connsiteX9" fmla="*/ 685053 w 2109756"/>
              <a:gd name="connsiteY9" fmla="*/ 161001 h 1396243"/>
              <a:gd name="connsiteX10" fmla="*/ 460464 w 2109756"/>
              <a:gd name="connsiteY10" fmla="*/ 199952 h 1396243"/>
              <a:gd name="connsiteX11" fmla="*/ 219832 w 2109756"/>
              <a:gd name="connsiteY11" fmla="*/ 273295 h 1396243"/>
              <a:gd name="connsiteX12" fmla="*/ 54063 w 2109756"/>
              <a:gd name="connsiteY12" fmla="*/ 374895 h 1396243"/>
              <a:gd name="connsiteX13" fmla="*/ 89264 w 2109756"/>
              <a:gd name="connsiteY13" fmla="*/ 664667 h 1396243"/>
              <a:gd name="connsiteX14" fmla="*/ 1479 w 2109756"/>
              <a:gd name="connsiteY14" fmla="*/ 986523 h 1396243"/>
              <a:gd name="connsiteX15" fmla="*/ 546012 w 2109756"/>
              <a:gd name="connsiteY15" fmla="*/ 809117 h 1396243"/>
              <a:gd name="connsiteX16" fmla="*/ 476505 w 2109756"/>
              <a:gd name="connsiteY16" fmla="*/ 1396243 h 1396243"/>
              <a:gd name="connsiteX17" fmla="*/ 1251874 w 2109756"/>
              <a:gd name="connsiteY17" fmla="*/ 1289295 h 1396243"/>
              <a:gd name="connsiteX18" fmla="*/ 1955948 w 2109756"/>
              <a:gd name="connsiteY18" fmla="*/ 1391782 h 1396243"/>
              <a:gd name="connsiteX0" fmla="*/ 1955948 w 2109758"/>
              <a:gd name="connsiteY0" fmla="*/ 1391782 h 1393372"/>
              <a:gd name="connsiteX1" fmla="*/ 2103889 w 2109758"/>
              <a:gd name="connsiteY1" fmla="*/ 1189248 h 1393372"/>
              <a:gd name="connsiteX2" fmla="*/ 2075020 w 2109758"/>
              <a:gd name="connsiteY2" fmla="*/ 616836 h 1393372"/>
              <a:gd name="connsiteX3" fmla="*/ 2026344 w 2109758"/>
              <a:gd name="connsiteY3" fmla="*/ 25161 h 1393372"/>
              <a:gd name="connsiteX4" fmla="*/ 1364168 w 2109758"/>
              <a:gd name="connsiteY4" fmla="*/ 107527 h 1393372"/>
              <a:gd name="connsiteX5" fmla="*/ 1155621 w 2109758"/>
              <a:gd name="connsiteY5" fmla="*/ 91485 h 1393372"/>
              <a:gd name="connsiteX6" fmla="*/ 995200 w 2109758"/>
              <a:gd name="connsiteY6" fmla="*/ 107527 h 1393372"/>
              <a:gd name="connsiteX7" fmla="*/ 888253 w 2109758"/>
              <a:gd name="connsiteY7" fmla="*/ 134264 h 1393372"/>
              <a:gd name="connsiteX8" fmla="*/ 801357 w 2109758"/>
              <a:gd name="connsiteY8" fmla="*/ 160240 h 1393372"/>
              <a:gd name="connsiteX9" fmla="*/ 685053 w 2109758"/>
              <a:gd name="connsiteY9" fmla="*/ 161001 h 1393372"/>
              <a:gd name="connsiteX10" fmla="*/ 460464 w 2109758"/>
              <a:gd name="connsiteY10" fmla="*/ 199952 h 1393372"/>
              <a:gd name="connsiteX11" fmla="*/ 219832 w 2109758"/>
              <a:gd name="connsiteY11" fmla="*/ 273295 h 1393372"/>
              <a:gd name="connsiteX12" fmla="*/ 54063 w 2109758"/>
              <a:gd name="connsiteY12" fmla="*/ 374895 h 1393372"/>
              <a:gd name="connsiteX13" fmla="*/ 89264 w 2109758"/>
              <a:gd name="connsiteY13" fmla="*/ 664667 h 1393372"/>
              <a:gd name="connsiteX14" fmla="*/ 1479 w 2109758"/>
              <a:gd name="connsiteY14" fmla="*/ 986523 h 1393372"/>
              <a:gd name="connsiteX15" fmla="*/ 546012 w 2109758"/>
              <a:gd name="connsiteY15" fmla="*/ 809117 h 1393372"/>
              <a:gd name="connsiteX16" fmla="*/ 1251874 w 2109758"/>
              <a:gd name="connsiteY16" fmla="*/ 1289295 h 1393372"/>
              <a:gd name="connsiteX17" fmla="*/ 1955948 w 2109758"/>
              <a:gd name="connsiteY17" fmla="*/ 1391782 h 1393372"/>
              <a:gd name="connsiteX0" fmla="*/ 1955948 w 2109756"/>
              <a:gd name="connsiteY0" fmla="*/ 1391782 h 1391782"/>
              <a:gd name="connsiteX1" fmla="*/ 2103889 w 2109756"/>
              <a:gd name="connsiteY1" fmla="*/ 1189248 h 1391782"/>
              <a:gd name="connsiteX2" fmla="*/ 2075020 w 2109756"/>
              <a:gd name="connsiteY2" fmla="*/ 616836 h 1391782"/>
              <a:gd name="connsiteX3" fmla="*/ 2026344 w 2109756"/>
              <a:gd name="connsiteY3" fmla="*/ 25161 h 1391782"/>
              <a:gd name="connsiteX4" fmla="*/ 1364168 w 2109756"/>
              <a:gd name="connsiteY4" fmla="*/ 107527 h 1391782"/>
              <a:gd name="connsiteX5" fmla="*/ 1155621 w 2109756"/>
              <a:gd name="connsiteY5" fmla="*/ 91485 h 1391782"/>
              <a:gd name="connsiteX6" fmla="*/ 995200 w 2109756"/>
              <a:gd name="connsiteY6" fmla="*/ 107527 h 1391782"/>
              <a:gd name="connsiteX7" fmla="*/ 888253 w 2109756"/>
              <a:gd name="connsiteY7" fmla="*/ 134264 h 1391782"/>
              <a:gd name="connsiteX8" fmla="*/ 801357 w 2109756"/>
              <a:gd name="connsiteY8" fmla="*/ 160240 h 1391782"/>
              <a:gd name="connsiteX9" fmla="*/ 685053 w 2109756"/>
              <a:gd name="connsiteY9" fmla="*/ 161001 h 1391782"/>
              <a:gd name="connsiteX10" fmla="*/ 460464 w 2109756"/>
              <a:gd name="connsiteY10" fmla="*/ 199952 h 1391782"/>
              <a:gd name="connsiteX11" fmla="*/ 219832 w 2109756"/>
              <a:gd name="connsiteY11" fmla="*/ 273295 h 1391782"/>
              <a:gd name="connsiteX12" fmla="*/ 54063 w 2109756"/>
              <a:gd name="connsiteY12" fmla="*/ 374895 h 1391782"/>
              <a:gd name="connsiteX13" fmla="*/ 89264 w 2109756"/>
              <a:gd name="connsiteY13" fmla="*/ 664667 h 1391782"/>
              <a:gd name="connsiteX14" fmla="*/ 1479 w 2109756"/>
              <a:gd name="connsiteY14" fmla="*/ 986523 h 1391782"/>
              <a:gd name="connsiteX15" fmla="*/ 546012 w 2109756"/>
              <a:gd name="connsiteY15" fmla="*/ 809117 h 1391782"/>
              <a:gd name="connsiteX16" fmla="*/ 1955948 w 2109756"/>
              <a:gd name="connsiteY16" fmla="*/ 1391782 h 1391782"/>
              <a:gd name="connsiteX0" fmla="*/ 546012 w 2109758"/>
              <a:gd name="connsiteY0" fmla="*/ 809117 h 1189249"/>
              <a:gd name="connsiteX1" fmla="*/ 2103889 w 2109758"/>
              <a:gd name="connsiteY1" fmla="*/ 1189248 h 1189249"/>
              <a:gd name="connsiteX2" fmla="*/ 2075020 w 2109758"/>
              <a:gd name="connsiteY2" fmla="*/ 616836 h 1189249"/>
              <a:gd name="connsiteX3" fmla="*/ 2026344 w 2109758"/>
              <a:gd name="connsiteY3" fmla="*/ 25161 h 1189249"/>
              <a:gd name="connsiteX4" fmla="*/ 1364168 w 2109758"/>
              <a:gd name="connsiteY4" fmla="*/ 107527 h 1189249"/>
              <a:gd name="connsiteX5" fmla="*/ 1155621 w 2109758"/>
              <a:gd name="connsiteY5" fmla="*/ 91485 h 1189249"/>
              <a:gd name="connsiteX6" fmla="*/ 995200 w 2109758"/>
              <a:gd name="connsiteY6" fmla="*/ 107527 h 1189249"/>
              <a:gd name="connsiteX7" fmla="*/ 888253 w 2109758"/>
              <a:gd name="connsiteY7" fmla="*/ 134264 h 1189249"/>
              <a:gd name="connsiteX8" fmla="*/ 801357 w 2109758"/>
              <a:gd name="connsiteY8" fmla="*/ 160240 h 1189249"/>
              <a:gd name="connsiteX9" fmla="*/ 685053 w 2109758"/>
              <a:gd name="connsiteY9" fmla="*/ 161001 h 1189249"/>
              <a:gd name="connsiteX10" fmla="*/ 460464 w 2109758"/>
              <a:gd name="connsiteY10" fmla="*/ 199952 h 1189249"/>
              <a:gd name="connsiteX11" fmla="*/ 219832 w 2109758"/>
              <a:gd name="connsiteY11" fmla="*/ 273295 h 1189249"/>
              <a:gd name="connsiteX12" fmla="*/ 54063 w 2109758"/>
              <a:gd name="connsiteY12" fmla="*/ 374895 h 1189249"/>
              <a:gd name="connsiteX13" fmla="*/ 89264 w 2109758"/>
              <a:gd name="connsiteY13" fmla="*/ 664667 h 1189249"/>
              <a:gd name="connsiteX14" fmla="*/ 1479 w 2109758"/>
              <a:gd name="connsiteY14" fmla="*/ 986523 h 1189249"/>
              <a:gd name="connsiteX15" fmla="*/ 546012 w 2109758"/>
              <a:gd name="connsiteY15" fmla="*/ 809117 h 1189249"/>
              <a:gd name="connsiteX0" fmla="*/ 546012 w 2091175"/>
              <a:gd name="connsiteY0" fmla="*/ 809117 h 988895"/>
              <a:gd name="connsiteX1" fmla="*/ 2075020 w 2091175"/>
              <a:gd name="connsiteY1" fmla="*/ 616836 h 988895"/>
              <a:gd name="connsiteX2" fmla="*/ 2026344 w 2091175"/>
              <a:gd name="connsiteY2" fmla="*/ 25161 h 988895"/>
              <a:gd name="connsiteX3" fmla="*/ 1364168 w 2091175"/>
              <a:gd name="connsiteY3" fmla="*/ 107527 h 988895"/>
              <a:gd name="connsiteX4" fmla="*/ 1155621 w 2091175"/>
              <a:gd name="connsiteY4" fmla="*/ 91485 h 988895"/>
              <a:gd name="connsiteX5" fmla="*/ 995200 w 2091175"/>
              <a:gd name="connsiteY5" fmla="*/ 107527 h 988895"/>
              <a:gd name="connsiteX6" fmla="*/ 888253 w 2091175"/>
              <a:gd name="connsiteY6" fmla="*/ 134264 h 988895"/>
              <a:gd name="connsiteX7" fmla="*/ 801357 w 2091175"/>
              <a:gd name="connsiteY7" fmla="*/ 160240 h 988895"/>
              <a:gd name="connsiteX8" fmla="*/ 685053 w 2091175"/>
              <a:gd name="connsiteY8" fmla="*/ 161001 h 988895"/>
              <a:gd name="connsiteX9" fmla="*/ 460464 w 2091175"/>
              <a:gd name="connsiteY9" fmla="*/ 199952 h 988895"/>
              <a:gd name="connsiteX10" fmla="*/ 219832 w 2091175"/>
              <a:gd name="connsiteY10" fmla="*/ 273295 h 988895"/>
              <a:gd name="connsiteX11" fmla="*/ 54063 w 2091175"/>
              <a:gd name="connsiteY11" fmla="*/ 374895 h 988895"/>
              <a:gd name="connsiteX12" fmla="*/ 89264 w 2091175"/>
              <a:gd name="connsiteY12" fmla="*/ 664667 h 988895"/>
              <a:gd name="connsiteX13" fmla="*/ 1479 w 2091175"/>
              <a:gd name="connsiteY13" fmla="*/ 986523 h 988895"/>
              <a:gd name="connsiteX14" fmla="*/ 546012 w 2091175"/>
              <a:gd name="connsiteY14" fmla="*/ 809117 h 98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175" h="988895">
                <a:moveTo>
                  <a:pt x="546012" y="809117"/>
                </a:moveTo>
                <a:lnTo>
                  <a:pt x="2075020" y="616836"/>
                </a:lnTo>
                <a:cubicBezTo>
                  <a:pt x="2062096" y="422822"/>
                  <a:pt x="2144819" y="110046"/>
                  <a:pt x="2026344" y="25161"/>
                </a:cubicBezTo>
                <a:cubicBezTo>
                  <a:pt x="1907869" y="-59724"/>
                  <a:pt x="1509288" y="96473"/>
                  <a:pt x="1364168" y="107527"/>
                </a:cubicBezTo>
                <a:cubicBezTo>
                  <a:pt x="1219048" y="118581"/>
                  <a:pt x="1217116" y="91485"/>
                  <a:pt x="1155621" y="91485"/>
                </a:cubicBezTo>
                <a:cubicBezTo>
                  <a:pt x="1094126" y="91485"/>
                  <a:pt x="1039761" y="100397"/>
                  <a:pt x="995200" y="107527"/>
                </a:cubicBezTo>
                <a:cubicBezTo>
                  <a:pt x="950639" y="114657"/>
                  <a:pt x="920560" y="125479"/>
                  <a:pt x="888253" y="134264"/>
                </a:cubicBezTo>
                <a:cubicBezTo>
                  <a:pt x="855946" y="143050"/>
                  <a:pt x="835224" y="155784"/>
                  <a:pt x="801357" y="160240"/>
                </a:cubicBezTo>
                <a:cubicBezTo>
                  <a:pt x="767490" y="164696"/>
                  <a:pt x="741868" y="154382"/>
                  <a:pt x="685053" y="161001"/>
                </a:cubicBezTo>
                <a:cubicBezTo>
                  <a:pt x="628238" y="167620"/>
                  <a:pt x="538001" y="181236"/>
                  <a:pt x="460464" y="199952"/>
                </a:cubicBezTo>
                <a:cubicBezTo>
                  <a:pt x="382927" y="218668"/>
                  <a:pt x="287566" y="244138"/>
                  <a:pt x="219832" y="273295"/>
                </a:cubicBezTo>
                <a:cubicBezTo>
                  <a:pt x="152099" y="302452"/>
                  <a:pt x="75824" y="309666"/>
                  <a:pt x="54063" y="374895"/>
                </a:cubicBezTo>
                <a:cubicBezTo>
                  <a:pt x="32302" y="440124"/>
                  <a:pt x="98028" y="562729"/>
                  <a:pt x="89264" y="664667"/>
                </a:cubicBezTo>
                <a:cubicBezTo>
                  <a:pt x="80500" y="766605"/>
                  <a:pt x="-12781" y="903639"/>
                  <a:pt x="1479" y="986523"/>
                </a:cubicBezTo>
                <a:cubicBezTo>
                  <a:pt x="106642" y="1017897"/>
                  <a:pt x="439065" y="726233"/>
                  <a:pt x="546012" y="809117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4099634" y="3526865"/>
            <a:ext cx="3481336" cy="1470426"/>
          </a:xfrm>
          <a:custGeom>
            <a:avLst/>
            <a:gdLst>
              <a:gd name="T0" fmla="*/ 0 w 7197558"/>
              <a:gd name="T1" fmla="*/ 227794 h 633663"/>
              <a:gd name="T2" fmla="*/ 689875 w 7197558"/>
              <a:gd name="T3" fmla="*/ 238473 h 633663"/>
              <a:gd name="T4" fmla="*/ 1593665 w 7197558"/>
              <a:gd name="T5" fmla="*/ 206438 h 633663"/>
              <a:gd name="T6" fmla="*/ 2850413 w 7197558"/>
              <a:gd name="T7" fmla="*/ 158387 h 633663"/>
              <a:gd name="T8" fmla="*/ 4486858 w 7197558"/>
              <a:gd name="T9" fmla="*/ 35593 h 633663"/>
              <a:gd name="T10" fmla="*/ 5460170 w 7197558"/>
              <a:gd name="T11" fmla="*/ 19575 h 633663"/>
              <a:gd name="T12" fmla="*/ 6390698 w 7197558"/>
              <a:gd name="T13" fmla="*/ 153051 h 633663"/>
              <a:gd name="T14" fmla="*/ 7198226 w 7197558"/>
              <a:gd name="T15" fmla="*/ 478725 h 633663"/>
              <a:gd name="T16" fmla="*/ 7198226 w 7197558"/>
              <a:gd name="T17" fmla="*/ 478725 h 633663"/>
              <a:gd name="T18" fmla="*/ 7016402 w 7197558"/>
              <a:gd name="T19" fmla="*/ 446691 h 633663"/>
              <a:gd name="T20" fmla="*/ 6893398 w 7197558"/>
              <a:gd name="T21" fmla="*/ 446691 h 633663"/>
              <a:gd name="T22" fmla="*/ 6807834 w 7197558"/>
              <a:gd name="T23" fmla="*/ 494743 h 633663"/>
              <a:gd name="T24" fmla="*/ 6732962 w 7197558"/>
              <a:gd name="T25" fmla="*/ 521436 h 633663"/>
              <a:gd name="T26" fmla="*/ 6583222 w 7197558"/>
              <a:gd name="T27" fmla="*/ 489403 h 633663"/>
              <a:gd name="T28" fmla="*/ 6524394 w 7197558"/>
              <a:gd name="T29" fmla="*/ 419996 h 633663"/>
              <a:gd name="T30" fmla="*/ 6267698 w 7197558"/>
              <a:gd name="T31" fmla="*/ 355928 h 633663"/>
              <a:gd name="T32" fmla="*/ 6037738 w 7197558"/>
              <a:gd name="T33" fmla="*/ 329234 h 633663"/>
              <a:gd name="T34" fmla="*/ 5684782 w 7197558"/>
              <a:gd name="T35" fmla="*/ 323895 h 633663"/>
              <a:gd name="T36" fmla="*/ 5438778 w 7197558"/>
              <a:gd name="T37" fmla="*/ 313216 h 633663"/>
              <a:gd name="T38" fmla="*/ 5294386 w 7197558"/>
              <a:gd name="T39" fmla="*/ 334574 h 633663"/>
              <a:gd name="T40" fmla="*/ 5149994 w 7197558"/>
              <a:gd name="T41" fmla="*/ 403979 h 633663"/>
              <a:gd name="T42" fmla="*/ 5053730 w 7197558"/>
              <a:gd name="T43" fmla="*/ 387963 h 633663"/>
              <a:gd name="T44" fmla="*/ 4925382 w 7197558"/>
              <a:gd name="T45" fmla="*/ 334574 h 633663"/>
              <a:gd name="T46" fmla="*/ 4759598 w 7197558"/>
              <a:gd name="T47" fmla="*/ 361267 h 633663"/>
              <a:gd name="T48" fmla="*/ 4599166 w 7197558"/>
              <a:gd name="T49" fmla="*/ 436014 h 633663"/>
              <a:gd name="T50" fmla="*/ 4251554 w 7197558"/>
              <a:gd name="T51" fmla="*/ 462707 h 633663"/>
              <a:gd name="T52" fmla="*/ 2930631 w 7197558"/>
              <a:gd name="T53" fmla="*/ 542793 h 633663"/>
              <a:gd name="T54" fmla="*/ 2427931 w 7197558"/>
              <a:gd name="T55" fmla="*/ 569486 h 633663"/>
              <a:gd name="T56" fmla="*/ 1679231 w 7197558"/>
              <a:gd name="T57" fmla="*/ 596182 h 633663"/>
              <a:gd name="T58" fmla="*/ 903790 w 7197558"/>
              <a:gd name="T59" fmla="*/ 628215 h 633663"/>
              <a:gd name="T60" fmla="*/ 369005 w 7197558"/>
              <a:gd name="T61" fmla="*/ 622876 h 633663"/>
              <a:gd name="T62" fmla="*/ 128349 w 7197558"/>
              <a:gd name="T63" fmla="*/ 617536 h 633663"/>
              <a:gd name="T64" fmla="*/ 5348 w 7197558"/>
              <a:gd name="T65" fmla="*/ 612197 h 633663"/>
              <a:gd name="T66" fmla="*/ 5348 w 7197558"/>
              <a:gd name="T67" fmla="*/ 612197 h 633663"/>
              <a:gd name="T68" fmla="*/ 0 w 7197558"/>
              <a:gd name="T69" fmla="*/ 227794 h 6336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connsiteX0" fmla="*/ 0 w 7197558"/>
              <a:gd name="connsiteY0" fmla="*/ 218263 h 620477"/>
              <a:gd name="connsiteX1" fmla="*/ 689811 w 7197558"/>
              <a:gd name="connsiteY1" fmla="*/ 228958 h 620477"/>
              <a:gd name="connsiteX2" fmla="*/ 1593516 w 7197558"/>
              <a:gd name="connsiteY2" fmla="*/ 196874 h 620477"/>
              <a:gd name="connsiteX3" fmla="*/ 2850148 w 7197558"/>
              <a:gd name="connsiteY3" fmla="*/ 148748 h 620477"/>
              <a:gd name="connsiteX4" fmla="*/ 4486442 w 7197558"/>
              <a:gd name="connsiteY4" fmla="*/ 25758 h 620477"/>
              <a:gd name="connsiteX5" fmla="*/ 5459663 w 7197558"/>
              <a:gd name="connsiteY5" fmla="*/ 9716 h 620477"/>
              <a:gd name="connsiteX6" fmla="*/ 6390106 w 7197558"/>
              <a:gd name="connsiteY6" fmla="*/ 143400 h 620477"/>
              <a:gd name="connsiteX7" fmla="*/ 7197558 w 7197558"/>
              <a:gd name="connsiteY7" fmla="*/ 469590 h 620477"/>
              <a:gd name="connsiteX8" fmla="*/ 7015748 w 7197558"/>
              <a:gd name="connsiteY8" fmla="*/ 437505 h 620477"/>
              <a:gd name="connsiteX9" fmla="*/ 6807200 w 7197558"/>
              <a:gd name="connsiteY9" fmla="*/ 485632 h 620477"/>
              <a:gd name="connsiteX10" fmla="*/ 6732337 w 7197558"/>
              <a:gd name="connsiteY10" fmla="*/ 512369 h 620477"/>
              <a:gd name="connsiteX11" fmla="*/ 6582611 w 7197558"/>
              <a:gd name="connsiteY11" fmla="*/ 480284 h 620477"/>
              <a:gd name="connsiteX12" fmla="*/ 6523790 w 7197558"/>
              <a:gd name="connsiteY12" fmla="*/ 410769 h 620477"/>
              <a:gd name="connsiteX13" fmla="*/ 6267116 w 7197558"/>
              <a:gd name="connsiteY13" fmla="*/ 346600 h 620477"/>
              <a:gd name="connsiteX14" fmla="*/ 6037179 w 7197558"/>
              <a:gd name="connsiteY14" fmla="*/ 319863 h 620477"/>
              <a:gd name="connsiteX15" fmla="*/ 5684253 w 7197558"/>
              <a:gd name="connsiteY15" fmla="*/ 314516 h 620477"/>
              <a:gd name="connsiteX16" fmla="*/ 5438274 w 7197558"/>
              <a:gd name="connsiteY16" fmla="*/ 303821 h 620477"/>
              <a:gd name="connsiteX17" fmla="*/ 5293895 w 7197558"/>
              <a:gd name="connsiteY17" fmla="*/ 325211 h 620477"/>
              <a:gd name="connsiteX18" fmla="*/ 5149516 w 7197558"/>
              <a:gd name="connsiteY18" fmla="*/ 394727 h 620477"/>
              <a:gd name="connsiteX19" fmla="*/ 5053263 w 7197558"/>
              <a:gd name="connsiteY19" fmla="*/ 378684 h 620477"/>
              <a:gd name="connsiteX20" fmla="*/ 4924927 w 7197558"/>
              <a:gd name="connsiteY20" fmla="*/ 325211 h 620477"/>
              <a:gd name="connsiteX21" fmla="*/ 4759158 w 7197558"/>
              <a:gd name="connsiteY21" fmla="*/ 351948 h 620477"/>
              <a:gd name="connsiteX22" fmla="*/ 4598737 w 7197558"/>
              <a:gd name="connsiteY22" fmla="*/ 426811 h 620477"/>
              <a:gd name="connsiteX23" fmla="*/ 4251158 w 7197558"/>
              <a:gd name="connsiteY23" fmla="*/ 453548 h 620477"/>
              <a:gd name="connsiteX24" fmla="*/ 2930358 w 7197558"/>
              <a:gd name="connsiteY24" fmla="*/ 533758 h 620477"/>
              <a:gd name="connsiteX25" fmla="*/ 2427706 w 7197558"/>
              <a:gd name="connsiteY25" fmla="*/ 560495 h 620477"/>
              <a:gd name="connsiteX26" fmla="*/ 1679074 w 7197558"/>
              <a:gd name="connsiteY26" fmla="*/ 587232 h 620477"/>
              <a:gd name="connsiteX27" fmla="*/ 903706 w 7197558"/>
              <a:gd name="connsiteY27" fmla="*/ 619316 h 620477"/>
              <a:gd name="connsiteX28" fmla="*/ 368969 w 7197558"/>
              <a:gd name="connsiteY28" fmla="*/ 613969 h 620477"/>
              <a:gd name="connsiteX29" fmla="*/ 128337 w 7197558"/>
              <a:gd name="connsiteY29" fmla="*/ 608621 h 620477"/>
              <a:gd name="connsiteX30" fmla="*/ 5348 w 7197558"/>
              <a:gd name="connsiteY30" fmla="*/ 603274 h 620477"/>
              <a:gd name="connsiteX31" fmla="*/ 0 w 7197558"/>
              <a:gd name="connsiteY31" fmla="*/ 218263 h 620477"/>
              <a:gd name="connsiteX0" fmla="*/ 0 w 7205961"/>
              <a:gd name="connsiteY0" fmla="*/ 218263 h 620477"/>
              <a:gd name="connsiteX1" fmla="*/ 689811 w 7205961"/>
              <a:gd name="connsiteY1" fmla="*/ 228958 h 620477"/>
              <a:gd name="connsiteX2" fmla="*/ 1593516 w 7205961"/>
              <a:gd name="connsiteY2" fmla="*/ 196874 h 620477"/>
              <a:gd name="connsiteX3" fmla="*/ 2850148 w 7205961"/>
              <a:gd name="connsiteY3" fmla="*/ 148748 h 620477"/>
              <a:gd name="connsiteX4" fmla="*/ 4486442 w 7205961"/>
              <a:gd name="connsiteY4" fmla="*/ 25758 h 620477"/>
              <a:gd name="connsiteX5" fmla="*/ 5459663 w 7205961"/>
              <a:gd name="connsiteY5" fmla="*/ 9716 h 620477"/>
              <a:gd name="connsiteX6" fmla="*/ 6390106 w 7205961"/>
              <a:gd name="connsiteY6" fmla="*/ 143400 h 620477"/>
              <a:gd name="connsiteX7" fmla="*/ 7197558 w 7205961"/>
              <a:gd name="connsiteY7" fmla="*/ 469590 h 620477"/>
              <a:gd name="connsiteX8" fmla="*/ 6807200 w 7205961"/>
              <a:gd name="connsiteY8" fmla="*/ 485632 h 620477"/>
              <a:gd name="connsiteX9" fmla="*/ 6732337 w 7205961"/>
              <a:gd name="connsiteY9" fmla="*/ 512369 h 620477"/>
              <a:gd name="connsiteX10" fmla="*/ 6582611 w 7205961"/>
              <a:gd name="connsiteY10" fmla="*/ 480284 h 620477"/>
              <a:gd name="connsiteX11" fmla="*/ 6523790 w 7205961"/>
              <a:gd name="connsiteY11" fmla="*/ 410769 h 620477"/>
              <a:gd name="connsiteX12" fmla="*/ 6267116 w 7205961"/>
              <a:gd name="connsiteY12" fmla="*/ 346600 h 620477"/>
              <a:gd name="connsiteX13" fmla="*/ 6037179 w 7205961"/>
              <a:gd name="connsiteY13" fmla="*/ 319863 h 620477"/>
              <a:gd name="connsiteX14" fmla="*/ 5684253 w 7205961"/>
              <a:gd name="connsiteY14" fmla="*/ 314516 h 620477"/>
              <a:gd name="connsiteX15" fmla="*/ 5438274 w 7205961"/>
              <a:gd name="connsiteY15" fmla="*/ 303821 h 620477"/>
              <a:gd name="connsiteX16" fmla="*/ 5293895 w 7205961"/>
              <a:gd name="connsiteY16" fmla="*/ 325211 h 620477"/>
              <a:gd name="connsiteX17" fmla="*/ 5149516 w 7205961"/>
              <a:gd name="connsiteY17" fmla="*/ 394727 h 620477"/>
              <a:gd name="connsiteX18" fmla="*/ 5053263 w 7205961"/>
              <a:gd name="connsiteY18" fmla="*/ 378684 h 620477"/>
              <a:gd name="connsiteX19" fmla="*/ 4924927 w 7205961"/>
              <a:gd name="connsiteY19" fmla="*/ 325211 h 620477"/>
              <a:gd name="connsiteX20" fmla="*/ 4759158 w 7205961"/>
              <a:gd name="connsiteY20" fmla="*/ 351948 h 620477"/>
              <a:gd name="connsiteX21" fmla="*/ 4598737 w 7205961"/>
              <a:gd name="connsiteY21" fmla="*/ 426811 h 620477"/>
              <a:gd name="connsiteX22" fmla="*/ 4251158 w 7205961"/>
              <a:gd name="connsiteY22" fmla="*/ 453548 h 620477"/>
              <a:gd name="connsiteX23" fmla="*/ 2930358 w 7205961"/>
              <a:gd name="connsiteY23" fmla="*/ 533758 h 620477"/>
              <a:gd name="connsiteX24" fmla="*/ 2427706 w 7205961"/>
              <a:gd name="connsiteY24" fmla="*/ 560495 h 620477"/>
              <a:gd name="connsiteX25" fmla="*/ 1679074 w 7205961"/>
              <a:gd name="connsiteY25" fmla="*/ 587232 h 620477"/>
              <a:gd name="connsiteX26" fmla="*/ 903706 w 7205961"/>
              <a:gd name="connsiteY26" fmla="*/ 619316 h 620477"/>
              <a:gd name="connsiteX27" fmla="*/ 368969 w 7205961"/>
              <a:gd name="connsiteY27" fmla="*/ 613969 h 620477"/>
              <a:gd name="connsiteX28" fmla="*/ 128337 w 7205961"/>
              <a:gd name="connsiteY28" fmla="*/ 608621 h 620477"/>
              <a:gd name="connsiteX29" fmla="*/ 5348 w 7205961"/>
              <a:gd name="connsiteY29" fmla="*/ 603274 h 620477"/>
              <a:gd name="connsiteX30" fmla="*/ 0 w 7205961"/>
              <a:gd name="connsiteY30" fmla="*/ 218263 h 620477"/>
              <a:gd name="connsiteX0" fmla="*/ 0 w 6825068"/>
              <a:gd name="connsiteY0" fmla="*/ 218263 h 620477"/>
              <a:gd name="connsiteX1" fmla="*/ 689811 w 6825068"/>
              <a:gd name="connsiteY1" fmla="*/ 228958 h 620477"/>
              <a:gd name="connsiteX2" fmla="*/ 1593516 w 6825068"/>
              <a:gd name="connsiteY2" fmla="*/ 196874 h 620477"/>
              <a:gd name="connsiteX3" fmla="*/ 2850148 w 6825068"/>
              <a:gd name="connsiteY3" fmla="*/ 148748 h 620477"/>
              <a:gd name="connsiteX4" fmla="*/ 4486442 w 6825068"/>
              <a:gd name="connsiteY4" fmla="*/ 25758 h 620477"/>
              <a:gd name="connsiteX5" fmla="*/ 5459663 w 6825068"/>
              <a:gd name="connsiteY5" fmla="*/ 9716 h 620477"/>
              <a:gd name="connsiteX6" fmla="*/ 6390106 w 6825068"/>
              <a:gd name="connsiteY6" fmla="*/ 143400 h 620477"/>
              <a:gd name="connsiteX7" fmla="*/ 6807200 w 6825068"/>
              <a:gd name="connsiteY7" fmla="*/ 485632 h 620477"/>
              <a:gd name="connsiteX8" fmla="*/ 6732337 w 6825068"/>
              <a:gd name="connsiteY8" fmla="*/ 512369 h 620477"/>
              <a:gd name="connsiteX9" fmla="*/ 6582611 w 6825068"/>
              <a:gd name="connsiteY9" fmla="*/ 480284 h 620477"/>
              <a:gd name="connsiteX10" fmla="*/ 6523790 w 6825068"/>
              <a:gd name="connsiteY10" fmla="*/ 410769 h 620477"/>
              <a:gd name="connsiteX11" fmla="*/ 6267116 w 6825068"/>
              <a:gd name="connsiteY11" fmla="*/ 346600 h 620477"/>
              <a:gd name="connsiteX12" fmla="*/ 6037179 w 6825068"/>
              <a:gd name="connsiteY12" fmla="*/ 319863 h 620477"/>
              <a:gd name="connsiteX13" fmla="*/ 5684253 w 6825068"/>
              <a:gd name="connsiteY13" fmla="*/ 314516 h 620477"/>
              <a:gd name="connsiteX14" fmla="*/ 5438274 w 6825068"/>
              <a:gd name="connsiteY14" fmla="*/ 303821 h 620477"/>
              <a:gd name="connsiteX15" fmla="*/ 5293895 w 6825068"/>
              <a:gd name="connsiteY15" fmla="*/ 325211 h 620477"/>
              <a:gd name="connsiteX16" fmla="*/ 5149516 w 6825068"/>
              <a:gd name="connsiteY16" fmla="*/ 394727 h 620477"/>
              <a:gd name="connsiteX17" fmla="*/ 5053263 w 6825068"/>
              <a:gd name="connsiteY17" fmla="*/ 378684 h 620477"/>
              <a:gd name="connsiteX18" fmla="*/ 4924927 w 6825068"/>
              <a:gd name="connsiteY18" fmla="*/ 325211 h 620477"/>
              <a:gd name="connsiteX19" fmla="*/ 4759158 w 6825068"/>
              <a:gd name="connsiteY19" fmla="*/ 351948 h 620477"/>
              <a:gd name="connsiteX20" fmla="*/ 4598737 w 6825068"/>
              <a:gd name="connsiteY20" fmla="*/ 426811 h 620477"/>
              <a:gd name="connsiteX21" fmla="*/ 4251158 w 6825068"/>
              <a:gd name="connsiteY21" fmla="*/ 453548 h 620477"/>
              <a:gd name="connsiteX22" fmla="*/ 2930358 w 6825068"/>
              <a:gd name="connsiteY22" fmla="*/ 533758 h 620477"/>
              <a:gd name="connsiteX23" fmla="*/ 2427706 w 6825068"/>
              <a:gd name="connsiteY23" fmla="*/ 560495 h 620477"/>
              <a:gd name="connsiteX24" fmla="*/ 1679074 w 6825068"/>
              <a:gd name="connsiteY24" fmla="*/ 587232 h 620477"/>
              <a:gd name="connsiteX25" fmla="*/ 903706 w 6825068"/>
              <a:gd name="connsiteY25" fmla="*/ 619316 h 620477"/>
              <a:gd name="connsiteX26" fmla="*/ 368969 w 6825068"/>
              <a:gd name="connsiteY26" fmla="*/ 613969 h 620477"/>
              <a:gd name="connsiteX27" fmla="*/ 128337 w 6825068"/>
              <a:gd name="connsiteY27" fmla="*/ 608621 h 620477"/>
              <a:gd name="connsiteX28" fmla="*/ 5348 w 6825068"/>
              <a:gd name="connsiteY28" fmla="*/ 603274 h 620477"/>
              <a:gd name="connsiteX29" fmla="*/ 0 w 6825068"/>
              <a:gd name="connsiteY29" fmla="*/ 218263 h 620477"/>
              <a:gd name="connsiteX0" fmla="*/ 0 w 6736883"/>
              <a:gd name="connsiteY0" fmla="*/ 218263 h 620477"/>
              <a:gd name="connsiteX1" fmla="*/ 689811 w 6736883"/>
              <a:gd name="connsiteY1" fmla="*/ 228958 h 620477"/>
              <a:gd name="connsiteX2" fmla="*/ 1593516 w 6736883"/>
              <a:gd name="connsiteY2" fmla="*/ 196874 h 620477"/>
              <a:gd name="connsiteX3" fmla="*/ 2850148 w 6736883"/>
              <a:gd name="connsiteY3" fmla="*/ 148748 h 620477"/>
              <a:gd name="connsiteX4" fmla="*/ 4486442 w 6736883"/>
              <a:gd name="connsiteY4" fmla="*/ 25758 h 620477"/>
              <a:gd name="connsiteX5" fmla="*/ 5459663 w 6736883"/>
              <a:gd name="connsiteY5" fmla="*/ 9716 h 620477"/>
              <a:gd name="connsiteX6" fmla="*/ 6390106 w 6736883"/>
              <a:gd name="connsiteY6" fmla="*/ 143400 h 620477"/>
              <a:gd name="connsiteX7" fmla="*/ 6732337 w 6736883"/>
              <a:gd name="connsiteY7" fmla="*/ 512369 h 620477"/>
              <a:gd name="connsiteX8" fmla="*/ 6582611 w 6736883"/>
              <a:gd name="connsiteY8" fmla="*/ 480284 h 620477"/>
              <a:gd name="connsiteX9" fmla="*/ 6523790 w 6736883"/>
              <a:gd name="connsiteY9" fmla="*/ 410769 h 620477"/>
              <a:gd name="connsiteX10" fmla="*/ 6267116 w 6736883"/>
              <a:gd name="connsiteY10" fmla="*/ 346600 h 620477"/>
              <a:gd name="connsiteX11" fmla="*/ 6037179 w 6736883"/>
              <a:gd name="connsiteY11" fmla="*/ 319863 h 620477"/>
              <a:gd name="connsiteX12" fmla="*/ 5684253 w 6736883"/>
              <a:gd name="connsiteY12" fmla="*/ 314516 h 620477"/>
              <a:gd name="connsiteX13" fmla="*/ 5438274 w 6736883"/>
              <a:gd name="connsiteY13" fmla="*/ 303821 h 620477"/>
              <a:gd name="connsiteX14" fmla="*/ 5293895 w 6736883"/>
              <a:gd name="connsiteY14" fmla="*/ 325211 h 620477"/>
              <a:gd name="connsiteX15" fmla="*/ 5149516 w 6736883"/>
              <a:gd name="connsiteY15" fmla="*/ 394727 h 620477"/>
              <a:gd name="connsiteX16" fmla="*/ 5053263 w 6736883"/>
              <a:gd name="connsiteY16" fmla="*/ 378684 h 620477"/>
              <a:gd name="connsiteX17" fmla="*/ 4924927 w 6736883"/>
              <a:gd name="connsiteY17" fmla="*/ 325211 h 620477"/>
              <a:gd name="connsiteX18" fmla="*/ 4759158 w 6736883"/>
              <a:gd name="connsiteY18" fmla="*/ 351948 h 620477"/>
              <a:gd name="connsiteX19" fmla="*/ 4598737 w 6736883"/>
              <a:gd name="connsiteY19" fmla="*/ 426811 h 620477"/>
              <a:gd name="connsiteX20" fmla="*/ 4251158 w 6736883"/>
              <a:gd name="connsiteY20" fmla="*/ 453548 h 620477"/>
              <a:gd name="connsiteX21" fmla="*/ 2930358 w 6736883"/>
              <a:gd name="connsiteY21" fmla="*/ 533758 h 620477"/>
              <a:gd name="connsiteX22" fmla="*/ 2427706 w 6736883"/>
              <a:gd name="connsiteY22" fmla="*/ 560495 h 620477"/>
              <a:gd name="connsiteX23" fmla="*/ 1679074 w 6736883"/>
              <a:gd name="connsiteY23" fmla="*/ 587232 h 620477"/>
              <a:gd name="connsiteX24" fmla="*/ 903706 w 6736883"/>
              <a:gd name="connsiteY24" fmla="*/ 619316 h 620477"/>
              <a:gd name="connsiteX25" fmla="*/ 368969 w 6736883"/>
              <a:gd name="connsiteY25" fmla="*/ 613969 h 620477"/>
              <a:gd name="connsiteX26" fmla="*/ 128337 w 6736883"/>
              <a:gd name="connsiteY26" fmla="*/ 608621 h 620477"/>
              <a:gd name="connsiteX27" fmla="*/ 5348 w 6736883"/>
              <a:gd name="connsiteY27" fmla="*/ 603274 h 620477"/>
              <a:gd name="connsiteX28" fmla="*/ 0 w 6736883"/>
              <a:gd name="connsiteY28" fmla="*/ 218263 h 620477"/>
              <a:gd name="connsiteX0" fmla="*/ 0 w 6590249"/>
              <a:gd name="connsiteY0" fmla="*/ 218263 h 620477"/>
              <a:gd name="connsiteX1" fmla="*/ 689811 w 6590249"/>
              <a:gd name="connsiteY1" fmla="*/ 228958 h 620477"/>
              <a:gd name="connsiteX2" fmla="*/ 1593516 w 6590249"/>
              <a:gd name="connsiteY2" fmla="*/ 196874 h 620477"/>
              <a:gd name="connsiteX3" fmla="*/ 2850148 w 6590249"/>
              <a:gd name="connsiteY3" fmla="*/ 148748 h 620477"/>
              <a:gd name="connsiteX4" fmla="*/ 4486442 w 6590249"/>
              <a:gd name="connsiteY4" fmla="*/ 25758 h 620477"/>
              <a:gd name="connsiteX5" fmla="*/ 5459663 w 6590249"/>
              <a:gd name="connsiteY5" fmla="*/ 9716 h 620477"/>
              <a:gd name="connsiteX6" fmla="*/ 6390106 w 6590249"/>
              <a:gd name="connsiteY6" fmla="*/ 143400 h 620477"/>
              <a:gd name="connsiteX7" fmla="*/ 6582611 w 6590249"/>
              <a:gd name="connsiteY7" fmla="*/ 480284 h 620477"/>
              <a:gd name="connsiteX8" fmla="*/ 6523790 w 6590249"/>
              <a:gd name="connsiteY8" fmla="*/ 410769 h 620477"/>
              <a:gd name="connsiteX9" fmla="*/ 6267116 w 6590249"/>
              <a:gd name="connsiteY9" fmla="*/ 346600 h 620477"/>
              <a:gd name="connsiteX10" fmla="*/ 6037179 w 6590249"/>
              <a:gd name="connsiteY10" fmla="*/ 319863 h 620477"/>
              <a:gd name="connsiteX11" fmla="*/ 5684253 w 6590249"/>
              <a:gd name="connsiteY11" fmla="*/ 314516 h 620477"/>
              <a:gd name="connsiteX12" fmla="*/ 5438274 w 6590249"/>
              <a:gd name="connsiteY12" fmla="*/ 303821 h 620477"/>
              <a:gd name="connsiteX13" fmla="*/ 5293895 w 6590249"/>
              <a:gd name="connsiteY13" fmla="*/ 325211 h 620477"/>
              <a:gd name="connsiteX14" fmla="*/ 5149516 w 6590249"/>
              <a:gd name="connsiteY14" fmla="*/ 394727 h 620477"/>
              <a:gd name="connsiteX15" fmla="*/ 5053263 w 6590249"/>
              <a:gd name="connsiteY15" fmla="*/ 378684 h 620477"/>
              <a:gd name="connsiteX16" fmla="*/ 4924927 w 6590249"/>
              <a:gd name="connsiteY16" fmla="*/ 325211 h 620477"/>
              <a:gd name="connsiteX17" fmla="*/ 4759158 w 6590249"/>
              <a:gd name="connsiteY17" fmla="*/ 351948 h 620477"/>
              <a:gd name="connsiteX18" fmla="*/ 4598737 w 6590249"/>
              <a:gd name="connsiteY18" fmla="*/ 426811 h 620477"/>
              <a:gd name="connsiteX19" fmla="*/ 4251158 w 6590249"/>
              <a:gd name="connsiteY19" fmla="*/ 453548 h 620477"/>
              <a:gd name="connsiteX20" fmla="*/ 2930358 w 6590249"/>
              <a:gd name="connsiteY20" fmla="*/ 533758 h 620477"/>
              <a:gd name="connsiteX21" fmla="*/ 2427706 w 6590249"/>
              <a:gd name="connsiteY21" fmla="*/ 560495 h 620477"/>
              <a:gd name="connsiteX22" fmla="*/ 1679074 w 6590249"/>
              <a:gd name="connsiteY22" fmla="*/ 587232 h 620477"/>
              <a:gd name="connsiteX23" fmla="*/ 903706 w 6590249"/>
              <a:gd name="connsiteY23" fmla="*/ 619316 h 620477"/>
              <a:gd name="connsiteX24" fmla="*/ 368969 w 6590249"/>
              <a:gd name="connsiteY24" fmla="*/ 613969 h 620477"/>
              <a:gd name="connsiteX25" fmla="*/ 128337 w 6590249"/>
              <a:gd name="connsiteY25" fmla="*/ 608621 h 620477"/>
              <a:gd name="connsiteX26" fmla="*/ 5348 w 6590249"/>
              <a:gd name="connsiteY26" fmla="*/ 603274 h 620477"/>
              <a:gd name="connsiteX27" fmla="*/ 0 w 6590249"/>
              <a:gd name="connsiteY27" fmla="*/ 218263 h 620477"/>
              <a:gd name="connsiteX0" fmla="*/ 0 w 6537654"/>
              <a:gd name="connsiteY0" fmla="*/ 218263 h 620477"/>
              <a:gd name="connsiteX1" fmla="*/ 689811 w 6537654"/>
              <a:gd name="connsiteY1" fmla="*/ 228958 h 620477"/>
              <a:gd name="connsiteX2" fmla="*/ 1593516 w 6537654"/>
              <a:gd name="connsiteY2" fmla="*/ 196874 h 620477"/>
              <a:gd name="connsiteX3" fmla="*/ 2850148 w 6537654"/>
              <a:gd name="connsiteY3" fmla="*/ 148748 h 620477"/>
              <a:gd name="connsiteX4" fmla="*/ 4486442 w 6537654"/>
              <a:gd name="connsiteY4" fmla="*/ 25758 h 620477"/>
              <a:gd name="connsiteX5" fmla="*/ 5459663 w 6537654"/>
              <a:gd name="connsiteY5" fmla="*/ 9716 h 620477"/>
              <a:gd name="connsiteX6" fmla="*/ 6390106 w 6537654"/>
              <a:gd name="connsiteY6" fmla="*/ 143400 h 620477"/>
              <a:gd name="connsiteX7" fmla="*/ 6523790 w 6537654"/>
              <a:gd name="connsiteY7" fmla="*/ 410769 h 620477"/>
              <a:gd name="connsiteX8" fmla="*/ 6267116 w 6537654"/>
              <a:gd name="connsiteY8" fmla="*/ 346600 h 620477"/>
              <a:gd name="connsiteX9" fmla="*/ 6037179 w 6537654"/>
              <a:gd name="connsiteY9" fmla="*/ 319863 h 620477"/>
              <a:gd name="connsiteX10" fmla="*/ 5684253 w 6537654"/>
              <a:gd name="connsiteY10" fmla="*/ 314516 h 620477"/>
              <a:gd name="connsiteX11" fmla="*/ 5438274 w 6537654"/>
              <a:gd name="connsiteY11" fmla="*/ 303821 h 620477"/>
              <a:gd name="connsiteX12" fmla="*/ 5293895 w 6537654"/>
              <a:gd name="connsiteY12" fmla="*/ 325211 h 620477"/>
              <a:gd name="connsiteX13" fmla="*/ 5149516 w 6537654"/>
              <a:gd name="connsiteY13" fmla="*/ 394727 h 620477"/>
              <a:gd name="connsiteX14" fmla="*/ 5053263 w 6537654"/>
              <a:gd name="connsiteY14" fmla="*/ 378684 h 620477"/>
              <a:gd name="connsiteX15" fmla="*/ 4924927 w 6537654"/>
              <a:gd name="connsiteY15" fmla="*/ 325211 h 620477"/>
              <a:gd name="connsiteX16" fmla="*/ 4759158 w 6537654"/>
              <a:gd name="connsiteY16" fmla="*/ 351948 h 620477"/>
              <a:gd name="connsiteX17" fmla="*/ 4598737 w 6537654"/>
              <a:gd name="connsiteY17" fmla="*/ 426811 h 620477"/>
              <a:gd name="connsiteX18" fmla="*/ 4251158 w 6537654"/>
              <a:gd name="connsiteY18" fmla="*/ 453548 h 620477"/>
              <a:gd name="connsiteX19" fmla="*/ 2930358 w 6537654"/>
              <a:gd name="connsiteY19" fmla="*/ 533758 h 620477"/>
              <a:gd name="connsiteX20" fmla="*/ 2427706 w 6537654"/>
              <a:gd name="connsiteY20" fmla="*/ 560495 h 620477"/>
              <a:gd name="connsiteX21" fmla="*/ 1679074 w 6537654"/>
              <a:gd name="connsiteY21" fmla="*/ 587232 h 620477"/>
              <a:gd name="connsiteX22" fmla="*/ 903706 w 6537654"/>
              <a:gd name="connsiteY22" fmla="*/ 619316 h 620477"/>
              <a:gd name="connsiteX23" fmla="*/ 368969 w 6537654"/>
              <a:gd name="connsiteY23" fmla="*/ 613969 h 620477"/>
              <a:gd name="connsiteX24" fmla="*/ 128337 w 6537654"/>
              <a:gd name="connsiteY24" fmla="*/ 608621 h 620477"/>
              <a:gd name="connsiteX25" fmla="*/ 5348 w 6537654"/>
              <a:gd name="connsiteY25" fmla="*/ 603274 h 620477"/>
              <a:gd name="connsiteX26" fmla="*/ 0 w 6537654"/>
              <a:gd name="connsiteY26" fmla="*/ 218263 h 620477"/>
              <a:gd name="connsiteX0" fmla="*/ 0 w 6435957"/>
              <a:gd name="connsiteY0" fmla="*/ 218263 h 620477"/>
              <a:gd name="connsiteX1" fmla="*/ 689811 w 6435957"/>
              <a:gd name="connsiteY1" fmla="*/ 228958 h 620477"/>
              <a:gd name="connsiteX2" fmla="*/ 1593516 w 6435957"/>
              <a:gd name="connsiteY2" fmla="*/ 196874 h 620477"/>
              <a:gd name="connsiteX3" fmla="*/ 2850148 w 6435957"/>
              <a:gd name="connsiteY3" fmla="*/ 148748 h 620477"/>
              <a:gd name="connsiteX4" fmla="*/ 4486442 w 6435957"/>
              <a:gd name="connsiteY4" fmla="*/ 25758 h 620477"/>
              <a:gd name="connsiteX5" fmla="*/ 5459663 w 6435957"/>
              <a:gd name="connsiteY5" fmla="*/ 9716 h 620477"/>
              <a:gd name="connsiteX6" fmla="*/ 6390106 w 6435957"/>
              <a:gd name="connsiteY6" fmla="*/ 143400 h 620477"/>
              <a:gd name="connsiteX7" fmla="*/ 6267116 w 6435957"/>
              <a:gd name="connsiteY7" fmla="*/ 346600 h 620477"/>
              <a:gd name="connsiteX8" fmla="*/ 6037179 w 6435957"/>
              <a:gd name="connsiteY8" fmla="*/ 319863 h 620477"/>
              <a:gd name="connsiteX9" fmla="*/ 5684253 w 6435957"/>
              <a:gd name="connsiteY9" fmla="*/ 314516 h 620477"/>
              <a:gd name="connsiteX10" fmla="*/ 5438274 w 6435957"/>
              <a:gd name="connsiteY10" fmla="*/ 303821 h 620477"/>
              <a:gd name="connsiteX11" fmla="*/ 5293895 w 6435957"/>
              <a:gd name="connsiteY11" fmla="*/ 325211 h 620477"/>
              <a:gd name="connsiteX12" fmla="*/ 5149516 w 6435957"/>
              <a:gd name="connsiteY12" fmla="*/ 394727 h 620477"/>
              <a:gd name="connsiteX13" fmla="*/ 5053263 w 6435957"/>
              <a:gd name="connsiteY13" fmla="*/ 378684 h 620477"/>
              <a:gd name="connsiteX14" fmla="*/ 4924927 w 6435957"/>
              <a:gd name="connsiteY14" fmla="*/ 325211 h 620477"/>
              <a:gd name="connsiteX15" fmla="*/ 4759158 w 6435957"/>
              <a:gd name="connsiteY15" fmla="*/ 351948 h 620477"/>
              <a:gd name="connsiteX16" fmla="*/ 4598737 w 6435957"/>
              <a:gd name="connsiteY16" fmla="*/ 426811 h 620477"/>
              <a:gd name="connsiteX17" fmla="*/ 4251158 w 6435957"/>
              <a:gd name="connsiteY17" fmla="*/ 453548 h 620477"/>
              <a:gd name="connsiteX18" fmla="*/ 2930358 w 6435957"/>
              <a:gd name="connsiteY18" fmla="*/ 533758 h 620477"/>
              <a:gd name="connsiteX19" fmla="*/ 2427706 w 6435957"/>
              <a:gd name="connsiteY19" fmla="*/ 560495 h 620477"/>
              <a:gd name="connsiteX20" fmla="*/ 1679074 w 6435957"/>
              <a:gd name="connsiteY20" fmla="*/ 587232 h 620477"/>
              <a:gd name="connsiteX21" fmla="*/ 903706 w 6435957"/>
              <a:gd name="connsiteY21" fmla="*/ 619316 h 620477"/>
              <a:gd name="connsiteX22" fmla="*/ 368969 w 6435957"/>
              <a:gd name="connsiteY22" fmla="*/ 613969 h 620477"/>
              <a:gd name="connsiteX23" fmla="*/ 128337 w 6435957"/>
              <a:gd name="connsiteY23" fmla="*/ 608621 h 620477"/>
              <a:gd name="connsiteX24" fmla="*/ 5348 w 6435957"/>
              <a:gd name="connsiteY24" fmla="*/ 603274 h 620477"/>
              <a:gd name="connsiteX25" fmla="*/ 0 w 6435957"/>
              <a:gd name="connsiteY25" fmla="*/ 218263 h 620477"/>
              <a:gd name="connsiteX0" fmla="*/ 0 w 6435956"/>
              <a:gd name="connsiteY0" fmla="*/ 218263 h 620477"/>
              <a:gd name="connsiteX1" fmla="*/ 689811 w 6435956"/>
              <a:gd name="connsiteY1" fmla="*/ 228958 h 620477"/>
              <a:gd name="connsiteX2" fmla="*/ 1593516 w 6435956"/>
              <a:gd name="connsiteY2" fmla="*/ 196874 h 620477"/>
              <a:gd name="connsiteX3" fmla="*/ 2850148 w 6435956"/>
              <a:gd name="connsiteY3" fmla="*/ 148748 h 620477"/>
              <a:gd name="connsiteX4" fmla="*/ 4486442 w 6435956"/>
              <a:gd name="connsiteY4" fmla="*/ 25758 h 620477"/>
              <a:gd name="connsiteX5" fmla="*/ 5459663 w 6435956"/>
              <a:gd name="connsiteY5" fmla="*/ 9716 h 620477"/>
              <a:gd name="connsiteX6" fmla="*/ 6390106 w 6435956"/>
              <a:gd name="connsiteY6" fmla="*/ 143400 h 620477"/>
              <a:gd name="connsiteX7" fmla="*/ 6267116 w 6435956"/>
              <a:gd name="connsiteY7" fmla="*/ 346600 h 620477"/>
              <a:gd name="connsiteX8" fmla="*/ 6037179 w 6435956"/>
              <a:gd name="connsiteY8" fmla="*/ 319863 h 620477"/>
              <a:gd name="connsiteX9" fmla="*/ 5684253 w 6435956"/>
              <a:gd name="connsiteY9" fmla="*/ 314516 h 620477"/>
              <a:gd name="connsiteX10" fmla="*/ 5438274 w 6435956"/>
              <a:gd name="connsiteY10" fmla="*/ 303821 h 620477"/>
              <a:gd name="connsiteX11" fmla="*/ 5293895 w 6435956"/>
              <a:gd name="connsiteY11" fmla="*/ 325211 h 620477"/>
              <a:gd name="connsiteX12" fmla="*/ 5149516 w 6435956"/>
              <a:gd name="connsiteY12" fmla="*/ 394727 h 620477"/>
              <a:gd name="connsiteX13" fmla="*/ 5053263 w 6435956"/>
              <a:gd name="connsiteY13" fmla="*/ 378684 h 620477"/>
              <a:gd name="connsiteX14" fmla="*/ 4759158 w 6435956"/>
              <a:gd name="connsiteY14" fmla="*/ 351948 h 620477"/>
              <a:gd name="connsiteX15" fmla="*/ 4598737 w 6435956"/>
              <a:gd name="connsiteY15" fmla="*/ 426811 h 620477"/>
              <a:gd name="connsiteX16" fmla="*/ 4251158 w 6435956"/>
              <a:gd name="connsiteY16" fmla="*/ 453548 h 620477"/>
              <a:gd name="connsiteX17" fmla="*/ 2930358 w 6435956"/>
              <a:gd name="connsiteY17" fmla="*/ 533758 h 620477"/>
              <a:gd name="connsiteX18" fmla="*/ 2427706 w 6435956"/>
              <a:gd name="connsiteY18" fmla="*/ 560495 h 620477"/>
              <a:gd name="connsiteX19" fmla="*/ 1679074 w 6435956"/>
              <a:gd name="connsiteY19" fmla="*/ 587232 h 620477"/>
              <a:gd name="connsiteX20" fmla="*/ 903706 w 6435956"/>
              <a:gd name="connsiteY20" fmla="*/ 619316 h 620477"/>
              <a:gd name="connsiteX21" fmla="*/ 368969 w 6435956"/>
              <a:gd name="connsiteY21" fmla="*/ 613969 h 620477"/>
              <a:gd name="connsiteX22" fmla="*/ 128337 w 6435956"/>
              <a:gd name="connsiteY22" fmla="*/ 608621 h 620477"/>
              <a:gd name="connsiteX23" fmla="*/ 5348 w 6435956"/>
              <a:gd name="connsiteY23" fmla="*/ 603274 h 620477"/>
              <a:gd name="connsiteX24" fmla="*/ 0 w 6435956"/>
              <a:gd name="connsiteY24" fmla="*/ 218263 h 620477"/>
              <a:gd name="connsiteX0" fmla="*/ 0 w 6435956"/>
              <a:gd name="connsiteY0" fmla="*/ 218263 h 620477"/>
              <a:gd name="connsiteX1" fmla="*/ 689811 w 6435956"/>
              <a:gd name="connsiteY1" fmla="*/ 228958 h 620477"/>
              <a:gd name="connsiteX2" fmla="*/ 1593516 w 6435956"/>
              <a:gd name="connsiteY2" fmla="*/ 196874 h 620477"/>
              <a:gd name="connsiteX3" fmla="*/ 2850148 w 6435956"/>
              <a:gd name="connsiteY3" fmla="*/ 148748 h 620477"/>
              <a:gd name="connsiteX4" fmla="*/ 4486442 w 6435956"/>
              <a:gd name="connsiteY4" fmla="*/ 25758 h 620477"/>
              <a:gd name="connsiteX5" fmla="*/ 5459663 w 6435956"/>
              <a:gd name="connsiteY5" fmla="*/ 9716 h 620477"/>
              <a:gd name="connsiteX6" fmla="*/ 6390106 w 6435956"/>
              <a:gd name="connsiteY6" fmla="*/ 143400 h 620477"/>
              <a:gd name="connsiteX7" fmla="*/ 6267116 w 6435956"/>
              <a:gd name="connsiteY7" fmla="*/ 346600 h 620477"/>
              <a:gd name="connsiteX8" fmla="*/ 6037179 w 6435956"/>
              <a:gd name="connsiteY8" fmla="*/ 319863 h 620477"/>
              <a:gd name="connsiteX9" fmla="*/ 5684253 w 6435956"/>
              <a:gd name="connsiteY9" fmla="*/ 314516 h 620477"/>
              <a:gd name="connsiteX10" fmla="*/ 5438274 w 6435956"/>
              <a:gd name="connsiteY10" fmla="*/ 303821 h 620477"/>
              <a:gd name="connsiteX11" fmla="*/ 5293895 w 6435956"/>
              <a:gd name="connsiteY11" fmla="*/ 325211 h 620477"/>
              <a:gd name="connsiteX12" fmla="*/ 5149516 w 6435956"/>
              <a:gd name="connsiteY12" fmla="*/ 394727 h 620477"/>
              <a:gd name="connsiteX13" fmla="*/ 5053263 w 6435956"/>
              <a:gd name="connsiteY13" fmla="*/ 378684 h 620477"/>
              <a:gd name="connsiteX14" fmla="*/ 4598737 w 6435956"/>
              <a:gd name="connsiteY14" fmla="*/ 426811 h 620477"/>
              <a:gd name="connsiteX15" fmla="*/ 4251158 w 6435956"/>
              <a:gd name="connsiteY15" fmla="*/ 453548 h 620477"/>
              <a:gd name="connsiteX16" fmla="*/ 2930358 w 6435956"/>
              <a:gd name="connsiteY16" fmla="*/ 533758 h 620477"/>
              <a:gd name="connsiteX17" fmla="*/ 2427706 w 6435956"/>
              <a:gd name="connsiteY17" fmla="*/ 560495 h 620477"/>
              <a:gd name="connsiteX18" fmla="*/ 1679074 w 6435956"/>
              <a:gd name="connsiteY18" fmla="*/ 587232 h 620477"/>
              <a:gd name="connsiteX19" fmla="*/ 903706 w 6435956"/>
              <a:gd name="connsiteY19" fmla="*/ 619316 h 620477"/>
              <a:gd name="connsiteX20" fmla="*/ 368969 w 6435956"/>
              <a:gd name="connsiteY20" fmla="*/ 613969 h 620477"/>
              <a:gd name="connsiteX21" fmla="*/ 128337 w 6435956"/>
              <a:gd name="connsiteY21" fmla="*/ 608621 h 620477"/>
              <a:gd name="connsiteX22" fmla="*/ 5348 w 6435956"/>
              <a:gd name="connsiteY22" fmla="*/ 603274 h 620477"/>
              <a:gd name="connsiteX23" fmla="*/ 0 w 6435956"/>
              <a:gd name="connsiteY23" fmla="*/ 218263 h 620477"/>
              <a:gd name="connsiteX0" fmla="*/ 0 w 6435956"/>
              <a:gd name="connsiteY0" fmla="*/ 218263 h 620477"/>
              <a:gd name="connsiteX1" fmla="*/ 689811 w 6435956"/>
              <a:gd name="connsiteY1" fmla="*/ 228958 h 620477"/>
              <a:gd name="connsiteX2" fmla="*/ 1593516 w 6435956"/>
              <a:gd name="connsiteY2" fmla="*/ 196874 h 620477"/>
              <a:gd name="connsiteX3" fmla="*/ 2850148 w 6435956"/>
              <a:gd name="connsiteY3" fmla="*/ 148748 h 620477"/>
              <a:gd name="connsiteX4" fmla="*/ 4486442 w 6435956"/>
              <a:gd name="connsiteY4" fmla="*/ 25758 h 620477"/>
              <a:gd name="connsiteX5" fmla="*/ 5459663 w 6435956"/>
              <a:gd name="connsiteY5" fmla="*/ 9716 h 620477"/>
              <a:gd name="connsiteX6" fmla="*/ 6390106 w 6435956"/>
              <a:gd name="connsiteY6" fmla="*/ 143400 h 620477"/>
              <a:gd name="connsiteX7" fmla="*/ 6267116 w 6435956"/>
              <a:gd name="connsiteY7" fmla="*/ 346600 h 620477"/>
              <a:gd name="connsiteX8" fmla="*/ 6037179 w 6435956"/>
              <a:gd name="connsiteY8" fmla="*/ 319863 h 620477"/>
              <a:gd name="connsiteX9" fmla="*/ 5684253 w 6435956"/>
              <a:gd name="connsiteY9" fmla="*/ 314516 h 620477"/>
              <a:gd name="connsiteX10" fmla="*/ 5438274 w 6435956"/>
              <a:gd name="connsiteY10" fmla="*/ 303821 h 620477"/>
              <a:gd name="connsiteX11" fmla="*/ 5293895 w 6435956"/>
              <a:gd name="connsiteY11" fmla="*/ 325211 h 620477"/>
              <a:gd name="connsiteX12" fmla="*/ 5149516 w 6435956"/>
              <a:gd name="connsiteY12" fmla="*/ 394727 h 620477"/>
              <a:gd name="connsiteX13" fmla="*/ 5053263 w 6435956"/>
              <a:gd name="connsiteY13" fmla="*/ 378684 h 620477"/>
              <a:gd name="connsiteX14" fmla="*/ 4724630 w 6435956"/>
              <a:gd name="connsiteY14" fmla="*/ 523148 h 620477"/>
              <a:gd name="connsiteX15" fmla="*/ 4251158 w 6435956"/>
              <a:gd name="connsiteY15" fmla="*/ 453548 h 620477"/>
              <a:gd name="connsiteX16" fmla="*/ 2930358 w 6435956"/>
              <a:gd name="connsiteY16" fmla="*/ 533758 h 620477"/>
              <a:gd name="connsiteX17" fmla="*/ 2427706 w 6435956"/>
              <a:gd name="connsiteY17" fmla="*/ 560495 h 620477"/>
              <a:gd name="connsiteX18" fmla="*/ 1679074 w 6435956"/>
              <a:gd name="connsiteY18" fmla="*/ 587232 h 620477"/>
              <a:gd name="connsiteX19" fmla="*/ 903706 w 6435956"/>
              <a:gd name="connsiteY19" fmla="*/ 619316 h 620477"/>
              <a:gd name="connsiteX20" fmla="*/ 368969 w 6435956"/>
              <a:gd name="connsiteY20" fmla="*/ 613969 h 620477"/>
              <a:gd name="connsiteX21" fmla="*/ 128337 w 6435956"/>
              <a:gd name="connsiteY21" fmla="*/ 608621 h 620477"/>
              <a:gd name="connsiteX22" fmla="*/ 5348 w 6435956"/>
              <a:gd name="connsiteY22" fmla="*/ 603274 h 620477"/>
              <a:gd name="connsiteX23" fmla="*/ 0 w 6435956"/>
              <a:gd name="connsiteY23" fmla="*/ 218263 h 620477"/>
              <a:gd name="connsiteX0" fmla="*/ 0 w 6435956"/>
              <a:gd name="connsiteY0" fmla="*/ 218263 h 620477"/>
              <a:gd name="connsiteX1" fmla="*/ 689811 w 6435956"/>
              <a:gd name="connsiteY1" fmla="*/ 228958 h 620477"/>
              <a:gd name="connsiteX2" fmla="*/ 1593516 w 6435956"/>
              <a:gd name="connsiteY2" fmla="*/ 196874 h 620477"/>
              <a:gd name="connsiteX3" fmla="*/ 2850148 w 6435956"/>
              <a:gd name="connsiteY3" fmla="*/ 148748 h 620477"/>
              <a:gd name="connsiteX4" fmla="*/ 4486442 w 6435956"/>
              <a:gd name="connsiteY4" fmla="*/ 25758 h 620477"/>
              <a:gd name="connsiteX5" fmla="*/ 5459663 w 6435956"/>
              <a:gd name="connsiteY5" fmla="*/ 9716 h 620477"/>
              <a:gd name="connsiteX6" fmla="*/ 6390106 w 6435956"/>
              <a:gd name="connsiteY6" fmla="*/ 143400 h 620477"/>
              <a:gd name="connsiteX7" fmla="*/ 6267116 w 6435956"/>
              <a:gd name="connsiteY7" fmla="*/ 346600 h 620477"/>
              <a:gd name="connsiteX8" fmla="*/ 6037179 w 6435956"/>
              <a:gd name="connsiteY8" fmla="*/ 319863 h 620477"/>
              <a:gd name="connsiteX9" fmla="*/ 5684253 w 6435956"/>
              <a:gd name="connsiteY9" fmla="*/ 314516 h 620477"/>
              <a:gd name="connsiteX10" fmla="*/ 5438274 w 6435956"/>
              <a:gd name="connsiteY10" fmla="*/ 303821 h 620477"/>
              <a:gd name="connsiteX11" fmla="*/ 5293895 w 6435956"/>
              <a:gd name="connsiteY11" fmla="*/ 325211 h 620477"/>
              <a:gd name="connsiteX12" fmla="*/ 5149516 w 6435956"/>
              <a:gd name="connsiteY12" fmla="*/ 394727 h 620477"/>
              <a:gd name="connsiteX13" fmla="*/ 5053263 w 6435956"/>
              <a:gd name="connsiteY13" fmla="*/ 378684 h 620477"/>
              <a:gd name="connsiteX14" fmla="*/ 4724630 w 6435956"/>
              <a:gd name="connsiteY14" fmla="*/ 523148 h 620477"/>
              <a:gd name="connsiteX15" fmla="*/ 4240212 w 6435956"/>
              <a:gd name="connsiteY15" fmla="*/ 545571 h 620477"/>
              <a:gd name="connsiteX16" fmla="*/ 2930358 w 6435956"/>
              <a:gd name="connsiteY16" fmla="*/ 533758 h 620477"/>
              <a:gd name="connsiteX17" fmla="*/ 2427706 w 6435956"/>
              <a:gd name="connsiteY17" fmla="*/ 560495 h 620477"/>
              <a:gd name="connsiteX18" fmla="*/ 1679074 w 6435956"/>
              <a:gd name="connsiteY18" fmla="*/ 587232 h 620477"/>
              <a:gd name="connsiteX19" fmla="*/ 903706 w 6435956"/>
              <a:gd name="connsiteY19" fmla="*/ 619316 h 620477"/>
              <a:gd name="connsiteX20" fmla="*/ 368969 w 6435956"/>
              <a:gd name="connsiteY20" fmla="*/ 613969 h 620477"/>
              <a:gd name="connsiteX21" fmla="*/ 128337 w 6435956"/>
              <a:gd name="connsiteY21" fmla="*/ 608621 h 620477"/>
              <a:gd name="connsiteX22" fmla="*/ 5348 w 6435956"/>
              <a:gd name="connsiteY22" fmla="*/ 603274 h 620477"/>
              <a:gd name="connsiteX23" fmla="*/ 0 w 6435956"/>
              <a:gd name="connsiteY23" fmla="*/ 218263 h 620477"/>
              <a:gd name="connsiteX0" fmla="*/ 0 w 6435956"/>
              <a:gd name="connsiteY0" fmla="*/ 218263 h 620477"/>
              <a:gd name="connsiteX1" fmla="*/ 689811 w 6435956"/>
              <a:gd name="connsiteY1" fmla="*/ 228958 h 620477"/>
              <a:gd name="connsiteX2" fmla="*/ 1593516 w 6435956"/>
              <a:gd name="connsiteY2" fmla="*/ 196874 h 620477"/>
              <a:gd name="connsiteX3" fmla="*/ 2850148 w 6435956"/>
              <a:gd name="connsiteY3" fmla="*/ 148748 h 620477"/>
              <a:gd name="connsiteX4" fmla="*/ 4486442 w 6435956"/>
              <a:gd name="connsiteY4" fmla="*/ 25758 h 620477"/>
              <a:gd name="connsiteX5" fmla="*/ 5459663 w 6435956"/>
              <a:gd name="connsiteY5" fmla="*/ 9716 h 620477"/>
              <a:gd name="connsiteX6" fmla="*/ 6390106 w 6435956"/>
              <a:gd name="connsiteY6" fmla="*/ 143400 h 620477"/>
              <a:gd name="connsiteX7" fmla="*/ 6267116 w 6435956"/>
              <a:gd name="connsiteY7" fmla="*/ 346600 h 620477"/>
              <a:gd name="connsiteX8" fmla="*/ 6037179 w 6435956"/>
              <a:gd name="connsiteY8" fmla="*/ 319863 h 620477"/>
              <a:gd name="connsiteX9" fmla="*/ 5684253 w 6435956"/>
              <a:gd name="connsiteY9" fmla="*/ 314516 h 620477"/>
              <a:gd name="connsiteX10" fmla="*/ 5438274 w 6435956"/>
              <a:gd name="connsiteY10" fmla="*/ 303821 h 620477"/>
              <a:gd name="connsiteX11" fmla="*/ 5293895 w 6435956"/>
              <a:gd name="connsiteY11" fmla="*/ 325211 h 620477"/>
              <a:gd name="connsiteX12" fmla="*/ 5368459 w 6435956"/>
              <a:gd name="connsiteY12" fmla="*/ 466620 h 620477"/>
              <a:gd name="connsiteX13" fmla="*/ 5053263 w 6435956"/>
              <a:gd name="connsiteY13" fmla="*/ 378684 h 620477"/>
              <a:gd name="connsiteX14" fmla="*/ 4724630 w 6435956"/>
              <a:gd name="connsiteY14" fmla="*/ 523148 h 620477"/>
              <a:gd name="connsiteX15" fmla="*/ 4240212 w 6435956"/>
              <a:gd name="connsiteY15" fmla="*/ 545571 h 620477"/>
              <a:gd name="connsiteX16" fmla="*/ 2930358 w 6435956"/>
              <a:gd name="connsiteY16" fmla="*/ 533758 h 620477"/>
              <a:gd name="connsiteX17" fmla="*/ 2427706 w 6435956"/>
              <a:gd name="connsiteY17" fmla="*/ 560495 h 620477"/>
              <a:gd name="connsiteX18" fmla="*/ 1679074 w 6435956"/>
              <a:gd name="connsiteY18" fmla="*/ 587232 h 620477"/>
              <a:gd name="connsiteX19" fmla="*/ 903706 w 6435956"/>
              <a:gd name="connsiteY19" fmla="*/ 619316 h 620477"/>
              <a:gd name="connsiteX20" fmla="*/ 368969 w 6435956"/>
              <a:gd name="connsiteY20" fmla="*/ 613969 h 620477"/>
              <a:gd name="connsiteX21" fmla="*/ 128337 w 6435956"/>
              <a:gd name="connsiteY21" fmla="*/ 608621 h 620477"/>
              <a:gd name="connsiteX22" fmla="*/ 5348 w 6435956"/>
              <a:gd name="connsiteY22" fmla="*/ 603274 h 620477"/>
              <a:gd name="connsiteX23" fmla="*/ 0 w 6435956"/>
              <a:gd name="connsiteY23" fmla="*/ 218263 h 620477"/>
              <a:gd name="connsiteX0" fmla="*/ 0 w 6435956"/>
              <a:gd name="connsiteY0" fmla="*/ 218263 h 620477"/>
              <a:gd name="connsiteX1" fmla="*/ 689811 w 6435956"/>
              <a:gd name="connsiteY1" fmla="*/ 228958 h 620477"/>
              <a:gd name="connsiteX2" fmla="*/ 1593516 w 6435956"/>
              <a:gd name="connsiteY2" fmla="*/ 196874 h 620477"/>
              <a:gd name="connsiteX3" fmla="*/ 2850148 w 6435956"/>
              <a:gd name="connsiteY3" fmla="*/ 148748 h 620477"/>
              <a:gd name="connsiteX4" fmla="*/ 4486442 w 6435956"/>
              <a:gd name="connsiteY4" fmla="*/ 25758 h 620477"/>
              <a:gd name="connsiteX5" fmla="*/ 5459663 w 6435956"/>
              <a:gd name="connsiteY5" fmla="*/ 9716 h 620477"/>
              <a:gd name="connsiteX6" fmla="*/ 6390106 w 6435956"/>
              <a:gd name="connsiteY6" fmla="*/ 143400 h 620477"/>
              <a:gd name="connsiteX7" fmla="*/ 6267116 w 6435956"/>
              <a:gd name="connsiteY7" fmla="*/ 346600 h 620477"/>
              <a:gd name="connsiteX8" fmla="*/ 6037179 w 6435956"/>
              <a:gd name="connsiteY8" fmla="*/ 319863 h 620477"/>
              <a:gd name="connsiteX9" fmla="*/ 5684253 w 6435956"/>
              <a:gd name="connsiteY9" fmla="*/ 314516 h 620477"/>
              <a:gd name="connsiteX10" fmla="*/ 5438274 w 6435956"/>
              <a:gd name="connsiteY10" fmla="*/ 303821 h 620477"/>
              <a:gd name="connsiteX11" fmla="*/ 5293895 w 6435956"/>
              <a:gd name="connsiteY11" fmla="*/ 325211 h 620477"/>
              <a:gd name="connsiteX12" fmla="*/ 5368459 w 6435956"/>
              <a:gd name="connsiteY12" fmla="*/ 466620 h 620477"/>
              <a:gd name="connsiteX13" fmla="*/ 5157261 w 6435956"/>
              <a:gd name="connsiteY13" fmla="*/ 509529 h 620477"/>
              <a:gd name="connsiteX14" fmla="*/ 4724630 w 6435956"/>
              <a:gd name="connsiteY14" fmla="*/ 523148 h 620477"/>
              <a:gd name="connsiteX15" fmla="*/ 4240212 w 6435956"/>
              <a:gd name="connsiteY15" fmla="*/ 545571 h 620477"/>
              <a:gd name="connsiteX16" fmla="*/ 2930358 w 6435956"/>
              <a:gd name="connsiteY16" fmla="*/ 533758 h 620477"/>
              <a:gd name="connsiteX17" fmla="*/ 2427706 w 6435956"/>
              <a:gd name="connsiteY17" fmla="*/ 560495 h 620477"/>
              <a:gd name="connsiteX18" fmla="*/ 1679074 w 6435956"/>
              <a:gd name="connsiteY18" fmla="*/ 587232 h 620477"/>
              <a:gd name="connsiteX19" fmla="*/ 903706 w 6435956"/>
              <a:gd name="connsiteY19" fmla="*/ 619316 h 620477"/>
              <a:gd name="connsiteX20" fmla="*/ 368969 w 6435956"/>
              <a:gd name="connsiteY20" fmla="*/ 613969 h 620477"/>
              <a:gd name="connsiteX21" fmla="*/ 128337 w 6435956"/>
              <a:gd name="connsiteY21" fmla="*/ 608621 h 620477"/>
              <a:gd name="connsiteX22" fmla="*/ 5348 w 6435956"/>
              <a:gd name="connsiteY22" fmla="*/ 603274 h 620477"/>
              <a:gd name="connsiteX23" fmla="*/ 0 w 6435956"/>
              <a:gd name="connsiteY23" fmla="*/ 218263 h 620477"/>
              <a:gd name="connsiteX0" fmla="*/ 0 w 6407402"/>
              <a:gd name="connsiteY0" fmla="*/ 218263 h 620477"/>
              <a:gd name="connsiteX1" fmla="*/ 689811 w 6407402"/>
              <a:gd name="connsiteY1" fmla="*/ 228958 h 620477"/>
              <a:gd name="connsiteX2" fmla="*/ 1593516 w 6407402"/>
              <a:gd name="connsiteY2" fmla="*/ 196874 h 620477"/>
              <a:gd name="connsiteX3" fmla="*/ 2850148 w 6407402"/>
              <a:gd name="connsiteY3" fmla="*/ 148748 h 620477"/>
              <a:gd name="connsiteX4" fmla="*/ 4486442 w 6407402"/>
              <a:gd name="connsiteY4" fmla="*/ 25758 h 620477"/>
              <a:gd name="connsiteX5" fmla="*/ 5459663 w 6407402"/>
              <a:gd name="connsiteY5" fmla="*/ 9716 h 620477"/>
              <a:gd name="connsiteX6" fmla="*/ 6390106 w 6407402"/>
              <a:gd name="connsiteY6" fmla="*/ 143400 h 620477"/>
              <a:gd name="connsiteX7" fmla="*/ 6037179 w 6407402"/>
              <a:gd name="connsiteY7" fmla="*/ 319863 h 620477"/>
              <a:gd name="connsiteX8" fmla="*/ 5684253 w 6407402"/>
              <a:gd name="connsiteY8" fmla="*/ 314516 h 620477"/>
              <a:gd name="connsiteX9" fmla="*/ 5438274 w 6407402"/>
              <a:gd name="connsiteY9" fmla="*/ 303821 h 620477"/>
              <a:gd name="connsiteX10" fmla="*/ 5293895 w 6407402"/>
              <a:gd name="connsiteY10" fmla="*/ 325211 h 620477"/>
              <a:gd name="connsiteX11" fmla="*/ 5368459 w 6407402"/>
              <a:gd name="connsiteY11" fmla="*/ 466620 h 620477"/>
              <a:gd name="connsiteX12" fmla="*/ 5157261 w 6407402"/>
              <a:gd name="connsiteY12" fmla="*/ 509529 h 620477"/>
              <a:gd name="connsiteX13" fmla="*/ 4724630 w 6407402"/>
              <a:gd name="connsiteY13" fmla="*/ 523148 h 620477"/>
              <a:gd name="connsiteX14" fmla="*/ 4240212 w 6407402"/>
              <a:gd name="connsiteY14" fmla="*/ 545571 h 620477"/>
              <a:gd name="connsiteX15" fmla="*/ 2930358 w 6407402"/>
              <a:gd name="connsiteY15" fmla="*/ 533758 h 620477"/>
              <a:gd name="connsiteX16" fmla="*/ 2427706 w 6407402"/>
              <a:gd name="connsiteY16" fmla="*/ 560495 h 620477"/>
              <a:gd name="connsiteX17" fmla="*/ 1679074 w 6407402"/>
              <a:gd name="connsiteY17" fmla="*/ 587232 h 620477"/>
              <a:gd name="connsiteX18" fmla="*/ 903706 w 6407402"/>
              <a:gd name="connsiteY18" fmla="*/ 619316 h 620477"/>
              <a:gd name="connsiteX19" fmla="*/ 368969 w 6407402"/>
              <a:gd name="connsiteY19" fmla="*/ 613969 h 620477"/>
              <a:gd name="connsiteX20" fmla="*/ 128337 w 6407402"/>
              <a:gd name="connsiteY20" fmla="*/ 608621 h 620477"/>
              <a:gd name="connsiteX21" fmla="*/ 5348 w 6407402"/>
              <a:gd name="connsiteY21" fmla="*/ 603274 h 620477"/>
              <a:gd name="connsiteX22" fmla="*/ 0 w 6407402"/>
              <a:gd name="connsiteY22" fmla="*/ 218263 h 620477"/>
              <a:gd name="connsiteX0" fmla="*/ 0 w 6040486"/>
              <a:gd name="connsiteY0" fmla="*/ 231327 h 633541"/>
              <a:gd name="connsiteX1" fmla="*/ 689811 w 6040486"/>
              <a:gd name="connsiteY1" fmla="*/ 242022 h 633541"/>
              <a:gd name="connsiteX2" fmla="*/ 1593516 w 6040486"/>
              <a:gd name="connsiteY2" fmla="*/ 209938 h 633541"/>
              <a:gd name="connsiteX3" fmla="*/ 2850148 w 6040486"/>
              <a:gd name="connsiteY3" fmla="*/ 161812 h 633541"/>
              <a:gd name="connsiteX4" fmla="*/ 4486442 w 6040486"/>
              <a:gd name="connsiteY4" fmla="*/ 38822 h 633541"/>
              <a:gd name="connsiteX5" fmla="*/ 5459663 w 6040486"/>
              <a:gd name="connsiteY5" fmla="*/ 22780 h 633541"/>
              <a:gd name="connsiteX6" fmla="*/ 6037179 w 6040486"/>
              <a:gd name="connsiteY6" fmla="*/ 332927 h 633541"/>
              <a:gd name="connsiteX7" fmla="*/ 5684253 w 6040486"/>
              <a:gd name="connsiteY7" fmla="*/ 327580 h 633541"/>
              <a:gd name="connsiteX8" fmla="*/ 5438274 w 6040486"/>
              <a:gd name="connsiteY8" fmla="*/ 316885 h 633541"/>
              <a:gd name="connsiteX9" fmla="*/ 5293895 w 6040486"/>
              <a:gd name="connsiteY9" fmla="*/ 338275 h 633541"/>
              <a:gd name="connsiteX10" fmla="*/ 5368459 w 6040486"/>
              <a:gd name="connsiteY10" fmla="*/ 479684 h 633541"/>
              <a:gd name="connsiteX11" fmla="*/ 5157261 w 6040486"/>
              <a:gd name="connsiteY11" fmla="*/ 522593 h 633541"/>
              <a:gd name="connsiteX12" fmla="*/ 4724630 w 6040486"/>
              <a:gd name="connsiteY12" fmla="*/ 536212 h 633541"/>
              <a:gd name="connsiteX13" fmla="*/ 4240212 w 6040486"/>
              <a:gd name="connsiteY13" fmla="*/ 558635 h 633541"/>
              <a:gd name="connsiteX14" fmla="*/ 2930358 w 6040486"/>
              <a:gd name="connsiteY14" fmla="*/ 546822 h 633541"/>
              <a:gd name="connsiteX15" fmla="*/ 2427706 w 6040486"/>
              <a:gd name="connsiteY15" fmla="*/ 573559 h 633541"/>
              <a:gd name="connsiteX16" fmla="*/ 1679074 w 6040486"/>
              <a:gd name="connsiteY16" fmla="*/ 600296 h 633541"/>
              <a:gd name="connsiteX17" fmla="*/ 903706 w 6040486"/>
              <a:gd name="connsiteY17" fmla="*/ 632380 h 633541"/>
              <a:gd name="connsiteX18" fmla="*/ 368969 w 6040486"/>
              <a:gd name="connsiteY18" fmla="*/ 627033 h 633541"/>
              <a:gd name="connsiteX19" fmla="*/ 128337 w 6040486"/>
              <a:gd name="connsiteY19" fmla="*/ 621685 h 633541"/>
              <a:gd name="connsiteX20" fmla="*/ 5348 w 6040486"/>
              <a:gd name="connsiteY20" fmla="*/ 616338 h 633541"/>
              <a:gd name="connsiteX21" fmla="*/ 0 w 6040486"/>
              <a:gd name="connsiteY21" fmla="*/ 231327 h 633541"/>
              <a:gd name="connsiteX0" fmla="*/ 0 w 6514852"/>
              <a:gd name="connsiteY0" fmla="*/ 211327 h 613541"/>
              <a:gd name="connsiteX1" fmla="*/ 689811 w 6514852"/>
              <a:gd name="connsiteY1" fmla="*/ 222022 h 613541"/>
              <a:gd name="connsiteX2" fmla="*/ 1593516 w 6514852"/>
              <a:gd name="connsiteY2" fmla="*/ 189938 h 613541"/>
              <a:gd name="connsiteX3" fmla="*/ 2850148 w 6514852"/>
              <a:gd name="connsiteY3" fmla="*/ 141812 h 613541"/>
              <a:gd name="connsiteX4" fmla="*/ 4486442 w 6514852"/>
              <a:gd name="connsiteY4" fmla="*/ 18822 h 613541"/>
              <a:gd name="connsiteX5" fmla="*/ 5459663 w 6514852"/>
              <a:gd name="connsiteY5" fmla="*/ 2780 h 613541"/>
              <a:gd name="connsiteX6" fmla="*/ 6513381 w 6514852"/>
              <a:gd name="connsiteY6" fmla="*/ 42609 h 613541"/>
              <a:gd name="connsiteX7" fmla="*/ 5684253 w 6514852"/>
              <a:gd name="connsiteY7" fmla="*/ 307580 h 613541"/>
              <a:gd name="connsiteX8" fmla="*/ 5438274 w 6514852"/>
              <a:gd name="connsiteY8" fmla="*/ 296885 h 613541"/>
              <a:gd name="connsiteX9" fmla="*/ 5293895 w 6514852"/>
              <a:gd name="connsiteY9" fmla="*/ 318275 h 613541"/>
              <a:gd name="connsiteX10" fmla="*/ 5368459 w 6514852"/>
              <a:gd name="connsiteY10" fmla="*/ 459684 h 613541"/>
              <a:gd name="connsiteX11" fmla="*/ 5157261 w 6514852"/>
              <a:gd name="connsiteY11" fmla="*/ 502593 h 613541"/>
              <a:gd name="connsiteX12" fmla="*/ 4724630 w 6514852"/>
              <a:gd name="connsiteY12" fmla="*/ 516212 h 613541"/>
              <a:gd name="connsiteX13" fmla="*/ 4240212 w 6514852"/>
              <a:gd name="connsiteY13" fmla="*/ 538635 h 613541"/>
              <a:gd name="connsiteX14" fmla="*/ 2930358 w 6514852"/>
              <a:gd name="connsiteY14" fmla="*/ 526822 h 613541"/>
              <a:gd name="connsiteX15" fmla="*/ 2427706 w 6514852"/>
              <a:gd name="connsiteY15" fmla="*/ 553559 h 613541"/>
              <a:gd name="connsiteX16" fmla="*/ 1679074 w 6514852"/>
              <a:gd name="connsiteY16" fmla="*/ 580296 h 613541"/>
              <a:gd name="connsiteX17" fmla="*/ 903706 w 6514852"/>
              <a:gd name="connsiteY17" fmla="*/ 612380 h 613541"/>
              <a:gd name="connsiteX18" fmla="*/ 368969 w 6514852"/>
              <a:gd name="connsiteY18" fmla="*/ 607033 h 613541"/>
              <a:gd name="connsiteX19" fmla="*/ 128337 w 6514852"/>
              <a:gd name="connsiteY19" fmla="*/ 601685 h 613541"/>
              <a:gd name="connsiteX20" fmla="*/ 5348 w 6514852"/>
              <a:gd name="connsiteY20" fmla="*/ 596338 h 613541"/>
              <a:gd name="connsiteX21" fmla="*/ 0 w 6514852"/>
              <a:gd name="connsiteY21" fmla="*/ 211327 h 613541"/>
              <a:gd name="connsiteX0" fmla="*/ 0 w 6513578"/>
              <a:gd name="connsiteY0" fmla="*/ 211327 h 613541"/>
              <a:gd name="connsiteX1" fmla="*/ 689811 w 6513578"/>
              <a:gd name="connsiteY1" fmla="*/ 222022 h 613541"/>
              <a:gd name="connsiteX2" fmla="*/ 1593516 w 6513578"/>
              <a:gd name="connsiteY2" fmla="*/ 189938 h 613541"/>
              <a:gd name="connsiteX3" fmla="*/ 2850148 w 6513578"/>
              <a:gd name="connsiteY3" fmla="*/ 141812 h 613541"/>
              <a:gd name="connsiteX4" fmla="*/ 4486442 w 6513578"/>
              <a:gd name="connsiteY4" fmla="*/ 18822 h 613541"/>
              <a:gd name="connsiteX5" fmla="*/ 5459663 w 6513578"/>
              <a:gd name="connsiteY5" fmla="*/ 2780 h 613541"/>
              <a:gd name="connsiteX6" fmla="*/ 6513381 w 6513578"/>
              <a:gd name="connsiteY6" fmla="*/ 42609 h 613541"/>
              <a:gd name="connsiteX7" fmla="*/ 5547414 w 6513578"/>
              <a:gd name="connsiteY7" fmla="*/ 101966 h 613541"/>
              <a:gd name="connsiteX8" fmla="*/ 5438274 w 6513578"/>
              <a:gd name="connsiteY8" fmla="*/ 296885 h 613541"/>
              <a:gd name="connsiteX9" fmla="*/ 5293895 w 6513578"/>
              <a:gd name="connsiteY9" fmla="*/ 318275 h 613541"/>
              <a:gd name="connsiteX10" fmla="*/ 5368459 w 6513578"/>
              <a:gd name="connsiteY10" fmla="*/ 459684 h 613541"/>
              <a:gd name="connsiteX11" fmla="*/ 5157261 w 6513578"/>
              <a:gd name="connsiteY11" fmla="*/ 502593 h 613541"/>
              <a:gd name="connsiteX12" fmla="*/ 4724630 w 6513578"/>
              <a:gd name="connsiteY12" fmla="*/ 516212 h 613541"/>
              <a:gd name="connsiteX13" fmla="*/ 4240212 w 6513578"/>
              <a:gd name="connsiteY13" fmla="*/ 538635 h 613541"/>
              <a:gd name="connsiteX14" fmla="*/ 2930358 w 6513578"/>
              <a:gd name="connsiteY14" fmla="*/ 526822 h 613541"/>
              <a:gd name="connsiteX15" fmla="*/ 2427706 w 6513578"/>
              <a:gd name="connsiteY15" fmla="*/ 553559 h 613541"/>
              <a:gd name="connsiteX16" fmla="*/ 1679074 w 6513578"/>
              <a:gd name="connsiteY16" fmla="*/ 580296 h 613541"/>
              <a:gd name="connsiteX17" fmla="*/ 903706 w 6513578"/>
              <a:gd name="connsiteY17" fmla="*/ 612380 h 613541"/>
              <a:gd name="connsiteX18" fmla="*/ 368969 w 6513578"/>
              <a:gd name="connsiteY18" fmla="*/ 607033 h 613541"/>
              <a:gd name="connsiteX19" fmla="*/ 128337 w 6513578"/>
              <a:gd name="connsiteY19" fmla="*/ 601685 h 613541"/>
              <a:gd name="connsiteX20" fmla="*/ 5348 w 6513578"/>
              <a:gd name="connsiteY20" fmla="*/ 596338 h 613541"/>
              <a:gd name="connsiteX21" fmla="*/ 0 w 6513578"/>
              <a:gd name="connsiteY21" fmla="*/ 211327 h 613541"/>
              <a:gd name="connsiteX0" fmla="*/ 0 w 6513586"/>
              <a:gd name="connsiteY0" fmla="*/ 211327 h 613541"/>
              <a:gd name="connsiteX1" fmla="*/ 689811 w 6513586"/>
              <a:gd name="connsiteY1" fmla="*/ 222022 h 613541"/>
              <a:gd name="connsiteX2" fmla="*/ 1593516 w 6513586"/>
              <a:gd name="connsiteY2" fmla="*/ 189938 h 613541"/>
              <a:gd name="connsiteX3" fmla="*/ 2850148 w 6513586"/>
              <a:gd name="connsiteY3" fmla="*/ 141812 h 613541"/>
              <a:gd name="connsiteX4" fmla="*/ 4486442 w 6513586"/>
              <a:gd name="connsiteY4" fmla="*/ 18822 h 613541"/>
              <a:gd name="connsiteX5" fmla="*/ 5459663 w 6513586"/>
              <a:gd name="connsiteY5" fmla="*/ 2780 h 613541"/>
              <a:gd name="connsiteX6" fmla="*/ 6513381 w 6513586"/>
              <a:gd name="connsiteY6" fmla="*/ 42609 h 613541"/>
              <a:gd name="connsiteX7" fmla="*/ 5547414 w 6513586"/>
              <a:gd name="connsiteY7" fmla="*/ 101966 h 613541"/>
              <a:gd name="connsiteX8" fmla="*/ 5263121 w 6513586"/>
              <a:gd name="connsiteY8" fmla="*/ 143034 h 613541"/>
              <a:gd name="connsiteX9" fmla="*/ 5293895 w 6513586"/>
              <a:gd name="connsiteY9" fmla="*/ 318275 h 613541"/>
              <a:gd name="connsiteX10" fmla="*/ 5368459 w 6513586"/>
              <a:gd name="connsiteY10" fmla="*/ 459684 h 613541"/>
              <a:gd name="connsiteX11" fmla="*/ 5157261 w 6513586"/>
              <a:gd name="connsiteY11" fmla="*/ 502593 h 613541"/>
              <a:gd name="connsiteX12" fmla="*/ 4724630 w 6513586"/>
              <a:gd name="connsiteY12" fmla="*/ 516212 h 613541"/>
              <a:gd name="connsiteX13" fmla="*/ 4240212 w 6513586"/>
              <a:gd name="connsiteY13" fmla="*/ 538635 h 613541"/>
              <a:gd name="connsiteX14" fmla="*/ 2930358 w 6513586"/>
              <a:gd name="connsiteY14" fmla="*/ 526822 h 613541"/>
              <a:gd name="connsiteX15" fmla="*/ 2427706 w 6513586"/>
              <a:gd name="connsiteY15" fmla="*/ 553559 h 613541"/>
              <a:gd name="connsiteX16" fmla="*/ 1679074 w 6513586"/>
              <a:gd name="connsiteY16" fmla="*/ 580296 h 613541"/>
              <a:gd name="connsiteX17" fmla="*/ 903706 w 6513586"/>
              <a:gd name="connsiteY17" fmla="*/ 612380 h 613541"/>
              <a:gd name="connsiteX18" fmla="*/ 368969 w 6513586"/>
              <a:gd name="connsiteY18" fmla="*/ 607033 h 613541"/>
              <a:gd name="connsiteX19" fmla="*/ 128337 w 6513586"/>
              <a:gd name="connsiteY19" fmla="*/ 601685 h 613541"/>
              <a:gd name="connsiteX20" fmla="*/ 5348 w 6513586"/>
              <a:gd name="connsiteY20" fmla="*/ 596338 h 613541"/>
              <a:gd name="connsiteX21" fmla="*/ 0 w 6513586"/>
              <a:gd name="connsiteY21" fmla="*/ 211327 h 613541"/>
              <a:gd name="connsiteX0" fmla="*/ 0 w 6513585"/>
              <a:gd name="connsiteY0" fmla="*/ 211327 h 613541"/>
              <a:gd name="connsiteX1" fmla="*/ 689811 w 6513585"/>
              <a:gd name="connsiteY1" fmla="*/ 222022 h 613541"/>
              <a:gd name="connsiteX2" fmla="*/ 1593516 w 6513585"/>
              <a:gd name="connsiteY2" fmla="*/ 189938 h 613541"/>
              <a:gd name="connsiteX3" fmla="*/ 2850148 w 6513585"/>
              <a:gd name="connsiteY3" fmla="*/ 141812 h 613541"/>
              <a:gd name="connsiteX4" fmla="*/ 4486442 w 6513585"/>
              <a:gd name="connsiteY4" fmla="*/ 18822 h 613541"/>
              <a:gd name="connsiteX5" fmla="*/ 5459663 w 6513585"/>
              <a:gd name="connsiteY5" fmla="*/ 2780 h 613541"/>
              <a:gd name="connsiteX6" fmla="*/ 6513381 w 6513585"/>
              <a:gd name="connsiteY6" fmla="*/ 42609 h 613541"/>
              <a:gd name="connsiteX7" fmla="*/ 5547414 w 6513585"/>
              <a:gd name="connsiteY7" fmla="*/ 101966 h 613541"/>
              <a:gd name="connsiteX8" fmla="*/ 5263121 w 6513585"/>
              <a:gd name="connsiteY8" fmla="*/ 143034 h 613541"/>
              <a:gd name="connsiteX9" fmla="*/ 5096847 w 6513585"/>
              <a:gd name="connsiteY9" fmla="*/ 295269 h 613541"/>
              <a:gd name="connsiteX10" fmla="*/ 5368459 w 6513585"/>
              <a:gd name="connsiteY10" fmla="*/ 459684 h 613541"/>
              <a:gd name="connsiteX11" fmla="*/ 5157261 w 6513585"/>
              <a:gd name="connsiteY11" fmla="*/ 502593 h 613541"/>
              <a:gd name="connsiteX12" fmla="*/ 4724630 w 6513585"/>
              <a:gd name="connsiteY12" fmla="*/ 516212 h 613541"/>
              <a:gd name="connsiteX13" fmla="*/ 4240212 w 6513585"/>
              <a:gd name="connsiteY13" fmla="*/ 538635 h 613541"/>
              <a:gd name="connsiteX14" fmla="*/ 2930358 w 6513585"/>
              <a:gd name="connsiteY14" fmla="*/ 526822 h 613541"/>
              <a:gd name="connsiteX15" fmla="*/ 2427706 w 6513585"/>
              <a:gd name="connsiteY15" fmla="*/ 553559 h 613541"/>
              <a:gd name="connsiteX16" fmla="*/ 1679074 w 6513585"/>
              <a:gd name="connsiteY16" fmla="*/ 580296 h 613541"/>
              <a:gd name="connsiteX17" fmla="*/ 903706 w 6513585"/>
              <a:gd name="connsiteY17" fmla="*/ 612380 h 613541"/>
              <a:gd name="connsiteX18" fmla="*/ 368969 w 6513585"/>
              <a:gd name="connsiteY18" fmla="*/ 607033 h 613541"/>
              <a:gd name="connsiteX19" fmla="*/ 128337 w 6513585"/>
              <a:gd name="connsiteY19" fmla="*/ 601685 h 613541"/>
              <a:gd name="connsiteX20" fmla="*/ 5348 w 6513585"/>
              <a:gd name="connsiteY20" fmla="*/ 596338 h 613541"/>
              <a:gd name="connsiteX21" fmla="*/ 0 w 6513585"/>
              <a:gd name="connsiteY21" fmla="*/ 211327 h 613541"/>
              <a:gd name="connsiteX0" fmla="*/ 0 w 6513585"/>
              <a:gd name="connsiteY0" fmla="*/ 211327 h 613541"/>
              <a:gd name="connsiteX1" fmla="*/ 689811 w 6513585"/>
              <a:gd name="connsiteY1" fmla="*/ 222022 h 613541"/>
              <a:gd name="connsiteX2" fmla="*/ 1593516 w 6513585"/>
              <a:gd name="connsiteY2" fmla="*/ 189938 h 613541"/>
              <a:gd name="connsiteX3" fmla="*/ 2850148 w 6513585"/>
              <a:gd name="connsiteY3" fmla="*/ 141812 h 613541"/>
              <a:gd name="connsiteX4" fmla="*/ 4486442 w 6513585"/>
              <a:gd name="connsiteY4" fmla="*/ 18822 h 613541"/>
              <a:gd name="connsiteX5" fmla="*/ 5459663 w 6513585"/>
              <a:gd name="connsiteY5" fmla="*/ 2780 h 613541"/>
              <a:gd name="connsiteX6" fmla="*/ 6513381 w 6513585"/>
              <a:gd name="connsiteY6" fmla="*/ 42609 h 613541"/>
              <a:gd name="connsiteX7" fmla="*/ 5547414 w 6513585"/>
              <a:gd name="connsiteY7" fmla="*/ 101966 h 613541"/>
              <a:gd name="connsiteX8" fmla="*/ 5263121 w 6513585"/>
              <a:gd name="connsiteY8" fmla="*/ 143034 h 613541"/>
              <a:gd name="connsiteX9" fmla="*/ 5096847 w 6513585"/>
              <a:gd name="connsiteY9" fmla="*/ 295269 h 613541"/>
              <a:gd name="connsiteX10" fmla="*/ 5368459 w 6513585"/>
              <a:gd name="connsiteY10" fmla="*/ 459684 h 613541"/>
              <a:gd name="connsiteX11" fmla="*/ 5157261 w 6513585"/>
              <a:gd name="connsiteY11" fmla="*/ 502593 h 613541"/>
              <a:gd name="connsiteX12" fmla="*/ 4724630 w 6513585"/>
              <a:gd name="connsiteY12" fmla="*/ 516212 h 613541"/>
              <a:gd name="connsiteX13" fmla="*/ 4240212 w 6513585"/>
              <a:gd name="connsiteY13" fmla="*/ 538635 h 613541"/>
              <a:gd name="connsiteX14" fmla="*/ 2930358 w 6513585"/>
              <a:gd name="connsiteY14" fmla="*/ 526822 h 613541"/>
              <a:gd name="connsiteX15" fmla="*/ 2427706 w 6513585"/>
              <a:gd name="connsiteY15" fmla="*/ 553559 h 613541"/>
              <a:gd name="connsiteX16" fmla="*/ 1679074 w 6513585"/>
              <a:gd name="connsiteY16" fmla="*/ 580296 h 613541"/>
              <a:gd name="connsiteX17" fmla="*/ 903706 w 6513585"/>
              <a:gd name="connsiteY17" fmla="*/ 612380 h 613541"/>
              <a:gd name="connsiteX18" fmla="*/ 368969 w 6513585"/>
              <a:gd name="connsiteY18" fmla="*/ 607033 h 613541"/>
              <a:gd name="connsiteX19" fmla="*/ 128337 w 6513585"/>
              <a:gd name="connsiteY19" fmla="*/ 601685 h 613541"/>
              <a:gd name="connsiteX20" fmla="*/ 5348 w 6513585"/>
              <a:gd name="connsiteY20" fmla="*/ 596338 h 613541"/>
              <a:gd name="connsiteX21" fmla="*/ 0 w 6513585"/>
              <a:gd name="connsiteY21" fmla="*/ 211327 h 613541"/>
              <a:gd name="connsiteX0" fmla="*/ 0 w 6513582"/>
              <a:gd name="connsiteY0" fmla="*/ 211327 h 613541"/>
              <a:gd name="connsiteX1" fmla="*/ 689811 w 6513582"/>
              <a:gd name="connsiteY1" fmla="*/ 222022 h 613541"/>
              <a:gd name="connsiteX2" fmla="*/ 1593516 w 6513582"/>
              <a:gd name="connsiteY2" fmla="*/ 189938 h 613541"/>
              <a:gd name="connsiteX3" fmla="*/ 2850148 w 6513582"/>
              <a:gd name="connsiteY3" fmla="*/ 141812 h 613541"/>
              <a:gd name="connsiteX4" fmla="*/ 4486442 w 6513582"/>
              <a:gd name="connsiteY4" fmla="*/ 18822 h 613541"/>
              <a:gd name="connsiteX5" fmla="*/ 5459663 w 6513582"/>
              <a:gd name="connsiteY5" fmla="*/ 2780 h 613541"/>
              <a:gd name="connsiteX6" fmla="*/ 6513381 w 6513582"/>
              <a:gd name="connsiteY6" fmla="*/ 42609 h 613541"/>
              <a:gd name="connsiteX7" fmla="*/ 5547414 w 6513582"/>
              <a:gd name="connsiteY7" fmla="*/ 101966 h 613541"/>
              <a:gd name="connsiteX8" fmla="*/ 5339753 w 6513582"/>
              <a:gd name="connsiteY8" fmla="*/ 130093 h 613541"/>
              <a:gd name="connsiteX9" fmla="*/ 5096847 w 6513582"/>
              <a:gd name="connsiteY9" fmla="*/ 295269 h 613541"/>
              <a:gd name="connsiteX10" fmla="*/ 5368459 w 6513582"/>
              <a:gd name="connsiteY10" fmla="*/ 459684 h 613541"/>
              <a:gd name="connsiteX11" fmla="*/ 5157261 w 6513582"/>
              <a:gd name="connsiteY11" fmla="*/ 502593 h 613541"/>
              <a:gd name="connsiteX12" fmla="*/ 4724630 w 6513582"/>
              <a:gd name="connsiteY12" fmla="*/ 516212 h 613541"/>
              <a:gd name="connsiteX13" fmla="*/ 4240212 w 6513582"/>
              <a:gd name="connsiteY13" fmla="*/ 538635 h 613541"/>
              <a:gd name="connsiteX14" fmla="*/ 2930358 w 6513582"/>
              <a:gd name="connsiteY14" fmla="*/ 526822 h 613541"/>
              <a:gd name="connsiteX15" fmla="*/ 2427706 w 6513582"/>
              <a:gd name="connsiteY15" fmla="*/ 553559 h 613541"/>
              <a:gd name="connsiteX16" fmla="*/ 1679074 w 6513582"/>
              <a:gd name="connsiteY16" fmla="*/ 580296 h 613541"/>
              <a:gd name="connsiteX17" fmla="*/ 903706 w 6513582"/>
              <a:gd name="connsiteY17" fmla="*/ 612380 h 613541"/>
              <a:gd name="connsiteX18" fmla="*/ 368969 w 6513582"/>
              <a:gd name="connsiteY18" fmla="*/ 607033 h 613541"/>
              <a:gd name="connsiteX19" fmla="*/ 128337 w 6513582"/>
              <a:gd name="connsiteY19" fmla="*/ 601685 h 613541"/>
              <a:gd name="connsiteX20" fmla="*/ 5348 w 6513582"/>
              <a:gd name="connsiteY20" fmla="*/ 596338 h 613541"/>
              <a:gd name="connsiteX21" fmla="*/ 0 w 6513582"/>
              <a:gd name="connsiteY21" fmla="*/ 211327 h 613541"/>
              <a:gd name="connsiteX0" fmla="*/ 0 w 6517912"/>
              <a:gd name="connsiteY0" fmla="*/ 211327 h 613541"/>
              <a:gd name="connsiteX1" fmla="*/ 689811 w 6517912"/>
              <a:gd name="connsiteY1" fmla="*/ 222022 h 613541"/>
              <a:gd name="connsiteX2" fmla="*/ 1593516 w 6517912"/>
              <a:gd name="connsiteY2" fmla="*/ 189938 h 613541"/>
              <a:gd name="connsiteX3" fmla="*/ 2850148 w 6517912"/>
              <a:gd name="connsiteY3" fmla="*/ 141812 h 613541"/>
              <a:gd name="connsiteX4" fmla="*/ 4486442 w 6517912"/>
              <a:gd name="connsiteY4" fmla="*/ 18822 h 613541"/>
              <a:gd name="connsiteX5" fmla="*/ 5459663 w 6517912"/>
              <a:gd name="connsiteY5" fmla="*/ 2780 h 613541"/>
              <a:gd name="connsiteX6" fmla="*/ 6513381 w 6517912"/>
              <a:gd name="connsiteY6" fmla="*/ 42609 h 613541"/>
              <a:gd name="connsiteX7" fmla="*/ 5829445 w 6517912"/>
              <a:gd name="connsiteY7" fmla="*/ 84805 h 613541"/>
              <a:gd name="connsiteX8" fmla="*/ 5547414 w 6517912"/>
              <a:gd name="connsiteY8" fmla="*/ 101966 h 613541"/>
              <a:gd name="connsiteX9" fmla="*/ 5339753 w 6517912"/>
              <a:gd name="connsiteY9" fmla="*/ 130093 h 613541"/>
              <a:gd name="connsiteX10" fmla="*/ 5096847 w 6517912"/>
              <a:gd name="connsiteY10" fmla="*/ 295269 h 613541"/>
              <a:gd name="connsiteX11" fmla="*/ 5368459 w 6517912"/>
              <a:gd name="connsiteY11" fmla="*/ 459684 h 613541"/>
              <a:gd name="connsiteX12" fmla="*/ 5157261 w 6517912"/>
              <a:gd name="connsiteY12" fmla="*/ 502593 h 613541"/>
              <a:gd name="connsiteX13" fmla="*/ 4724630 w 6517912"/>
              <a:gd name="connsiteY13" fmla="*/ 516212 h 613541"/>
              <a:gd name="connsiteX14" fmla="*/ 4240212 w 6517912"/>
              <a:gd name="connsiteY14" fmla="*/ 538635 h 613541"/>
              <a:gd name="connsiteX15" fmla="*/ 2930358 w 6517912"/>
              <a:gd name="connsiteY15" fmla="*/ 526822 h 613541"/>
              <a:gd name="connsiteX16" fmla="*/ 2427706 w 6517912"/>
              <a:gd name="connsiteY16" fmla="*/ 553559 h 613541"/>
              <a:gd name="connsiteX17" fmla="*/ 1679074 w 6517912"/>
              <a:gd name="connsiteY17" fmla="*/ 580296 h 613541"/>
              <a:gd name="connsiteX18" fmla="*/ 903706 w 6517912"/>
              <a:gd name="connsiteY18" fmla="*/ 612380 h 613541"/>
              <a:gd name="connsiteX19" fmla="*/ 368969 w 6517912"/>
              <a:gd name="connsiteY19" fmla="*/ 607033 h 613541"/>
              <a:gd name="connsiteX20" fmla="*/ 128337 w 6517912"/>
              <a:gd name="connsiteY20" fmla="*/ 601685 h 613541"/>
              <a:gd name="connsiteX21" fmla="*/ 5348 w 6517912"/>
              <a:gd name="connsiteY21" fmla="*/ 596338 h 613541"/>
              <a:gd name="connsiteX22" fmla="*/ 0 w 6517912"/>
              <a:gd name="connsiteY22" fmla="*/ 211327 h 613541"/>
              <a:gd name="connsiteX0" fmla="*/ 0 w 6519344"/>
              <a:gd name="connsiteY0" fmla="*/ 211327 h 613541"/>
              <a:gd name="connsiteX1" fmla="*/ 689811 w 6519344"/>
              <a:gd name="connsiteY1" fmla="*/ 222022 h 613541"/>
              <a:gd name="connsiteX2" fmla="*/ 1593516 w 6519344"/>
              <a:gd name="connsiteY2" fmla="*/ 189938 h 613541"/>
              <a:gd name="connsiteX3" fmla="*/ 2850148 w 6519344"/>
              <a:gd name="connsiteY3" fmla="*/ 141812 h 613541"/>
              <a:gd name="connsiteX4" fmla="*/ 4486442 w 6519344"/>
              <a:gd name="connsiteY4" fmla="*/ 18822 h 613541"/>
              <a:gd name="connsiteX5" fmla="*/ 5459663 w 6519344"/>
              <a:gd name="connsiteY5" fmla="*/ 2780 h 613541"/>
              <a:gd name="connsiteX6" fmla="*/ 6513381 w 6519344"/>
              <a:gd name="connsiteY6" fmla="*/ 42609 h 613541"/>
              <a:gd name="connsiteX7" fmla="*/ 5873235 w 6519344"/>
              <a:gd name="connsiteY7" fmla="*/ 73302 h 613541"/>
              <a:gd name="connsiteX8" fmla="*/ 5547414 w 6519344"/>
              <a:gd name="connsiteY8" fmla="*/ 101966 h 613541"/>
              <a:gd name="connsiteX9" fmla="*/ 5339753 w 6519344"/>
              <a:gd name="connsiteY9" fmla="*/ 130093 h 613541"/>
              <a:gd name="connsiteX10" fmla="*/ 5096847 w 6519344"/>
              <a:gd name="connsiteY10" fmla="*/ 295269 h 613541"/>
              <a:gd name="connsiteX11" fmla="*/ 5368459 w 6519344"/>
              <a:gd name="connsiteY11" fmla="*/ 459684 h 613541"/>
              <a:gd name="connsiteX12" fmla="*/ 5157261 w 6519344"/>
              <a:gd name="connsiteY12" fmla="*/ 502593 h 613541"/>
              <a:gd name="connsiteX13" fmla="*/ 4724630 w 6519344"/>
              <a:gd name="connsiteY13" fmla="*/ 516212 h 613541"/>
              <a:gd name="connsiteX14" fmla="*/ 4240212 w 6519344"/>
              <a:gd name="connsiteY14" fmla="*/ 538635 h 613541"/>
              <a:gd name="connsiteX15" fmla="*/ 2930358 w 6519344"/>
              <a:gd name="connsiteY15" fmla="*/ 526822 h 613541"/>
              <a:gd name="connsiteX16" fmla="*/ 2427706 w 6519344"/>
              <a:gd name="connsiteY16" fmla="*/ 553559 h 613541"/>
              <a:gd name="connsiteX17" fmla="*/ 1679074 w 6519344"/>
              <a:gd name="connsiteY17" fmla="*/ 580296 h 613541"/>
              <a:gd name="connsiteX18" fmla="*/ 903706 w 6519344"/>
              <a:gd name="connsiteY18" fmla="*/ 612380 h 613541"/>
              <a:gd name="connsiteX19" fmla="*/ 368969 w 6519344"/>
              <a:gd name="connsiteY19" fmla="*/ 607033 h 613541"/>
              <a:gd name="connsiteX20" fmla="*/ 128337 w 6519344"/>
              <a:gd name="connsiteY20" fmla="*/ 601685 h 613541"/>
              <a:gd name="connsiteX21" fmla="*/ 5348 w 6519344"/>
              <a:gd name="connsiteY21" fmla="*/ 596338 h 613541"/>
              <a:gd name="connsiteX22" fmla="*/ 0 w 6519344"/>
              <a:gd name="connsiteY22" fmla="*/ 211327 h 613541"/>
              <a:gd name="connsiteX0" fmla="*/ 0 w 6521036"/>
              <a:gd name="connsiteY0" fmla="*/ 211327 h 613541"/>
              <a:gd name="connsiteX1" fmla="*/ 689811 w 6521036"/>
              <a:gd name="connsiteY1" fmla="*/ 222022 h 613541"/>
              <a:gd name="connsiteX2" fmla="*/ 1593516 w 6521036"/>
              <a:gd name="connsiteY2" fmla="*/ 189938 h 613541"/>
              <a:gd name="connsiteX3" fmla="*/ 2850148 w 6521036"/>
              <a:gd name="connsiteY3" fmla="*/ 141812 h 613541"/>
              <a:gd name="connsiteX4" fmla="*/ 4486442 w 6521036"/>
              <a:gd name="connsiteY4" fmla="*/ 18822 h 613541"/>
              <a:gd name="connsiteX5" fmla="*/ 5459663 w 6521036"/>
              <a:gd name="connsiteY5" fmla="*/ 2780 h 613541"/>
              <a:gd name="connsiteX6" fmla="*/ 6513381 w 6521036"/>
              <a:gd name="connsiteY6" fmla="*/ 42609 h 613541"/>
              <a:gd name="connsiteX7" fmla="*/ 5873235 w 6521036"/>
              <a:gd name="connsiteY7" fmla="*/ 73302 h 613541"/>
              <a:gd name="connsiteX8" fmla="*/ 5547414 w 6521036"/>
              <a:gd name="connsiteY8" fmla="*/ 101966 h 613541"/>
              <a:gd name="connsiteX9" fmla="*/ 5339753 w 6521036"/>
              <a:gd name="connsiteY9" fmla="*/ 130093 h 613541"/>
              <a:gd name="connsiteX10" fmla="*/ 5096847 w 6521036"/>
              <a:gd name="connsiteY10" fmla="*/ 295269 h 613541"/>
              <a:gd name="connsiteX11" fmla="*/ 5368459 w 6521036"/>
              <a:gd name="connsiteY11" fmla="*/ 459684 h 613541"/>
              <a:gd name="connsiteX12" fmla="*/ 5157261 w 6521036"/>
              <a:gd name="connsiteY12" fmla="*/ 502593 h 613541"/>
              <a:gd name="connsiteX13" fmla="*/ 4724630 w 6521036"/>
              <a:gd name="connsiteY13" fmla="*/ 516212 h 613541"/>
              <a:gd name="connsiteX14" fmla="*/ 4240212 w 6521036"/>
              <a:gd name="connsiteY14" fmla="*/ 538635 h 613541"/>
              <a:gd name="connsiteX15" fmla="*/ 2930358 w 6521036"/>
              <a:gd name="connsiteY15" fmla="*/ 526822 h 613541"/>
              <a:gd name="connsiteX16" fmla="*/ 2427706 w 6521036"/>
              <a:gd name="connsiteY16" fmla="*/ 553559 h 613541"/>
              <a:gd name="connsiteX17" fmla="*/ 1679074 w 6521036"/>
              <a:gd name="connsiteY17" fmla="*/ 580296 h 613541"/>
              <a:gd name="connsiteX18" fmla="*/ 903706 w 6521036"/>
              <a:gd name="connsiteY18" fmla="*/ 612380 h 613541"/>
              <a:gd name="connsiteX19" fmla="*/ 368969 w 6521036"/>
              <a:gd name="connsiteY19" fmla="*/ 607033 h 613541"/>
              <a:gd name="connsiteX20" fmla="*/ 128337 w 6521036"/>
              <a:gd name="connsiteY20" fmla="*/ 601685 h 613541"/>
              <a:gd name="connsiteX21" fmla="*/ 5348 w 6521036"/>
              <a:gd name="connsiteY21" fmla="*/ 596338 h 613541"/>
              <a:gd name="connsiteX22" fmla="*/ 0 w 6521036"/>
              <a:gd name="connsiteY22" fmla="*/ 211327 h 613541"/>
              <a:gd name="connsiteX0" fmla="*/ 0 w 6184132"/>
              <a:gd name="connsiteY0" fmla="*/ 210693 h 612907"/>
              <a:gd name="connsiteX1" fmla="*/ 689811 w 6184132"/>
              <a:gd name="connsiteY1" fmla="*/ 221388 h 612907"/>
              <a:gd name="connsiteX2" fmla="*/ 1593516 w 6184132"/>
              <a:gd name="connsiteY2" fmla="*/ 189304 h 612907"/>
              <a:gd name="connsiteX3" fmla="*/ 2850148 w 6184132"/>
              <a:gd name="connsiteY3" fmla="*/ 141178 h 612907"/>
              <a:gd name="connsiteX4" fmla="*/ 4486442 w 6184132"/>
              <a:gd name="connsiteY4" fmla="*/ 18188 h 612907"/>
              <a:gd name="connsiteX5" fmla="*/ 5459663 w 6184132"/>
              <a:gd name="connsiteY5" fmla="*/ 2146 h 612907"/>
              <a:gd name="connsiteX6" fmla="*/ 6157599 w 6184132"/>
              <a:gd name="connsiteY6" fmla="*/ 33348 h 612907"/>
              <a:gd name="connsiteX7" fmla="*/ 5873235 w 6184132"/>
              <a:gd name="connsiteY7" fmla="*/ 72668 h 612907"/>
              <a:gd name="connsiteX8" fmla="*/ 5547414 w 6184132"/>
              <a:gd name="connsiteY8" fmla="*/ 101332 h 612907"/>
              <a:gd name="connsiteX9" fmla="*/ 5339753 w 6184132"/>
              <a:gd name="connsiteY9" fmla="*/ 129459 h 612907"/>
              <a:gd name="connsiteX10" fmla="*/ 5096847 w 6184132"/>
              <a:gd name="connsiteY10" fmla="*/ 294635 h 612907"/>
              <a:gd name="connsiteX11" fmla="*/ 5368459 w 6184132"/>
              <a:gd name="connsiteY11" fmla="*/ 459050 h 612907"/>
              <a:gd name="connsiteX12" fmla="*/ 5157261 w 6184132"/>
              <a:gd name="connsiteY12" fmla="*/ 501959 h 612907"/>
              <a:gd name="connsiteX13" fmla="*/ 4724630 w 6184132"/>
              <a:gd name="connsiteY13" fmla="*/ 515578 h 612907"/>
              <a:gd name="connsiteX14" fmla="*/ 4240212 w 6184132"/>
              <a:gd name="connsiteY14" fmla="*/ 538001 h 612907"/>
              <a:gd name="connsiteX15" fmla="*/ 2930358 w 6184132"/>
              <a:gd name="connsiteY15" fmla="*/ 526188 h 612907"/>
              <a:gd name="connsiteX16" fmla="*/ 2427706 w 6184132"/>
              <a:gd name="connsiteY16" fmla="*/ 552925 h 612907"/>
              <a:gd name="connsiteX17" fmla="*/ 1679074 w 6184132"/>
              <a:gd name="connsiteY17" fmla="*/ 579662 h 612907"/>
              <a:gd name="connsiteX18" fmla="*/ 903706 w 6184132"/>
              <a:gd name="connsiteY18" fmla="*/ 611746 h 612907"/>
              <a:gd name="connsiteX19" fmla="*/ 368969 w 6184132"/>
              <a:gd name="connsiteY19" fmla="*/ 606399 h 612907"/>
              <a:gd name="connsiteX20" fmla="*/ 128337 w 6184132"/>
              <a:gd name="connsiteY20" fmla="*/ 601051 h 612907"/>
              <a:gd name="connsiteX21" fmla="*/ 5348 w 6184132"/>
              <a:gd name="connsiteY21" fmla="*/ 595704 h 612907"/>
              <a:gd name="connsiteX22" fmla="*/ 0 w 6184132"/>
              <a:gd name="connsiteY22" fmla="*/ 210693 h 612907"/>
              <a:gd name="connsiteX0" fmla="*/ 0 w 6184131"/>
              <a:gd name="connsiteY0" fmla="*/ 210693 h 612907"/>
              <a:gd name="connsiteX1" fmla="*/ 689811 w 6184131"/>
              <a:gd name="connsiteY1" fmla="*/ 221388 h 612907"/>
              <a:gd name="connsiteX2" fmla="*/ 1593516 w 6184131"/>
              <a:gd name="connsiteY2" fmla="*/ 189304 h 612907"/>
              <a:gd name="connsiteX3" fmla="*/ 2850148 w 6184131"/>
              <a:gd name="connsiteY3" fmla="*/ 141178 h 612907"/>
              <a:gd name="connsiteX4" fmla="*/ 4486442 w 6184131"/>
              <a:gd name="connsiteY4" fmla="*/ 18188 h 612907"/>
              <a:gd name="connsiteX5" fmla="*/ 5459663 w 6184131"/>
              <a:gd name="connsiteY5" fmla="*/ 2146 h 612907"/>
              <a:gd name="connsiteX6" fmla="*/ 6157599 w 6184131"/>
              <a:gd name="connsiteY6" fmla="*/ 33348 h 612907"/>
              <a:gd name="connsiteX7" fmla="*/ 5873235 w 6184131"/>
              <a:gd name="connsiteY7" fmla="*/ 72668 h 612907"/>
              <a:gd name="connsiteX8" fmla="*/ 5547414 w 6184131"/>
              <a:gd name="connsiteY8" fmla="*/ 101332 h 612907"/>
              <a:gd name="connsiteX9" fmla="*/ 5339753 w 6184131"/>
              <a:gd name="connsiteY9" fmla="*/ 129459 h 612907"/>
              <a:gd name="connsiteX10" fmla="*/ 5096847 w 6184131"/>
              <a:gd name="connsiteY10" fmla="*/ 294635 h 612907"/>
              <a:gd name="connsiteX11" fmla="*/ 5199984 w 6184131"/>
              <a:gd name="connsiteY11" fmla="*/ 374619 h 612907"/>
              <a:gd name="connsiteX12" fmla="*/ 5368459 w 6184131"/>
              <a:gd name="connsiteY12" fmla="*/ 459050 h 612907"/>
              <a:gd name="connsiteX13" fmla="*/ 5157261 w 6184131"/>
              <a:gd name="connsiteY13" fmla="*/ 501959 h 612907"/>
              <a:gd name="connsiteX14" fmla="*/ 4724630 w 6184131"/>
              <a:gd name="connsiteY14" fmla="*/ 515578 h 612907"/>
              <a:gd name="connsiteX15" fmla="*/ 4240212 w 6184131"/>
              <a:gd name="connsiteY15" fmla="*/ 538001 h 612907"/>
              <a:gd name="connsiteX16" fmla="*/ 2930358 w 6184131"/>
              <a:gd name="connsiteY16" fmla="*/ 526188 h 612907"/>
              <a:gd name="connsiteX17" fmla="*/ 2427706 w 6184131"/>
              <a:gd name="connsiteY17" fmla="*/ 552925 h 612907"/>
              <a:gd name="connsiteX18" fmla="*/ 1679074 w 6184131"/>
              <a:gd name="connsiteY18" fmla="*/ 579662 h 612907"/>
              <a:gd name="connsiteX19" fmla="*/ 903706 w 6184131"/>
              <a:gd name="connsiteY19" fmla="*/ 611746 h 612907"/>
              <a:gd name="connsiteX20" fmla="*/ 368969 w 6184131"/>
              <a:gd name="connsiteY20" fmla="*/ 606399 h 612907"/>
              <a:gd name="connsiteX21" fmla="*/ 128337 w 6184131"/>
              <a:gd name="connsiteY21" fmla="*/ 601051 h 612907"/>
              <a:gd name="connsiteX22" fmla="*/ 5348 w 6184131"/>
              <a:gd name="connsiteY22" fmla="*/ 595704 h 612907"/>
              <a:gd name="connsiteX23" fmla="*/ 0 w 6184131"/>
              <a:gd name="connsiteY23" fmla="*/ 210693 h 612907"/>
              <a:gd name="connsiteX0" fmla="*/ 0 w 6184131"/>
              <a:gd name="connsiteY0" fmla="*/ 210693 h 612907"/>
              <a:gd name="connsiteX1" fmla="*/ 689811 w 6184131"/>
              <a:gd name="connsiteY1" fmla="*/ 221388 h 612907"/>
              <a:gd name="connsiteX2" fmla="*/ 1593516 w 6184131"/>
              <a:gd name="connsiteY2" fmla="*/ 189304 h 612907"/>
              <a:gd name="connsiteX3" fmla="*/ 2850148 w 6184131"/>
              <a:gd name="connsiteY3" fmla="*/ 141178 h 612907"/>
              <a:gd name="connsiteX4" fmla="*/ 4486442 w 6184131"/>
              <a:gd name="connsiteY4" fmla="*/ 18188 h 612907"/>
              <a:gd name="connsiteX5" fmla="*/ 5459663 w 6184131"/>
              <a:gd name="connsiteY5" fmla="*/ 2146 h 612907"/>
              <a:gd name="connsiteX6" fmla="*/ 6157599 w 6184131"/>
              <a:gd name="connsiteY6" fmla="*/ 33348 h 612907"/>
              <a:gd name="connsiteX7" fmla="*/ 5873235 w 6184131"/>
              <a:gd name="connsiteY7" fmla="*/ 72668 h 612907"/>
              <a:gd name="connsiteX8" fmla="*/ 5547414 w 6184131"/>
              <a:gd name="connsiteY8" fmla="*/ 101332 h 612907"/>
              <a:gd name="connsiteX9" fmla="*/ 5339753 w 6184131"/>
              <a:gd name="connsiteY9" fmla="*/ 129459 h 612907"/>
              <a:gd name="connsiteX10" fmla="*/ 5096847 w 6184131"/>
              <a:gd name="connsiteY10" fmla="*/ 294635 h 612907"/>
              <a:gd name="connsiteX11" fmla="*/ 5238300 w 6184131"/>
              <a:gd name="connsiteY11" fmla="*/ 351613 h 612907"/>
              <a:gd name="connsiteX12" fmla="*/ 5368459 w 6184131"/>
              <a:gd name="connsiteY12" fmla="*/ 459050 h 612907"/>
              <a:gd name="connsiteX13" fmla="*/ 5157261 w 6184131"/>
              <a:gd name="connsiteY13" fmla="*/ 501959 h 612907"/>
              <a:gd name="connsiteX14" fmla="*/ 4724630 w 6184131"/>
              <a:gd name="connsiteY14" fmla="*/ 515578 h 612907"/>
              <a:gd name="connsiteX15" fmla="*/ 4240212 w 6184131"/>
              <a:gd name="connsiteY15" fmla="*/ 538001 h 612907"/>
              <a:gd name="connsiteX16" fmla="*/ 2930358 w 6184131"/>
              <a:gd name="connsiteY16" fmla="*/ 526188 h 612907"/>
              <a:gd name="connsiteX17" fmla="*/ 2427706 w 6184131"/>
              <a:gd name="connsiteY17" fmla="*/ 552925 h 612907"/>
              <a:gd name="connsiteX18" fmla="*/ 1679074 w 6184131"/>
              <a:gd name="connsiteY18" fmla="*/ 579662 h 612907"/>
              <a:gd name="connsiteX19" fmla="*/ 903706 w 6184131"/>
              <a:gd name="connsiteY19" fmla="*/ 611746 h 612907"/>
              <a:gd name="connsiteX20" fmla="*/ 368969 w 6184131"/>
              <a:gd name="connsiteY20" fmla="*/ 606399 h 612907"/>
              <a:gd name="connsiteX21" fmla="*/ 128337 w 6184131"/>
              <a:gd name="connsiteY21" fmla="*/ 601051 h 612907"/>
              <a:gd name="connsiteX22" fmla="*/ 5348 w 6184131"/>
              <a:gd name="connsiteY22" fmla="*/ 595704 h 612907"/>
              <a:gd name="connsiteX23" fmla="*/ 0 w 6184131"/>
              <a:gd name="connsiteY23" fmla="*/ 210693 h 612907"/>
              <a:gd name="connsiteX0" fmla="*/ 0 w 6184131"/>
              <a:gd name="connsiteY0" fmla="*/ 210693 h 612907"/>
              <a:gd name="connsiteX1" fmla="*/ 689811 w 6184131"/>
              <a:gd name="connsiteY1" fmla="*/ 221388 h 612907"/>
              <a:gd name="connsiteX2" fmla="*/ 1593516 w 6184131"/>
              <a:gd name="connsiteY2" fmla="*/ 189304 h 612907"/>
              <a:gd name="connsiteX3" fmla="*/ 2850148 w 6184131"/>
              <a:gd name="connsiteY3" fmla="*/ 141178 h 612907"/>
              <a:gd name="connsiteX4" fmla="*/ 4486442 w 6184131"/>
              <a:gd name="connsiteY4" fmla="*/ 18188 h 612907"/>
              <a:gd name="connsiteX5" fmla="*/ 5459663 w 6184131"/>
              <a:gd name="connsiteY5" fmla="*/ 2146 h 612907"/>
              <a:gd name="connsiteX6" fmla="*/ 6157599 w 6184131"/>
              <a:gd name="connsiteY6" fmla="*/ 33348 h 612907"/>
              <a:gd name="connsiteX7" fmla="*/ 5873235 w 6184131"/>
              <a:gd name="connsiteY7" fmla="*/ 72668 h 612907"/>
              <a:gd name="connsiteX8" fmla="*/ 5547414 w 6184131"/>
              <a:gd name="connsiteY8" fmla="*/ 101332 h 612907"/>
              <a:gd name="connsiteX9" fmla="*/ 5339753 w 6184131"/>
              <a:gd name="connsiteY9" fmla="*/ 129459 h 612907"/>
              <a:gd name="connsiteX10" fmla="*/ 5102321 w 6184131"/>
              <a:gd name="connsiteY10" fmla="*/ 270191 h 612907"/>
              <a:gd name="connsiteX11" fmla="*/ 5238300 w 6184131"/>
              <a:gd name="connsiteY11" fmla="*/ 351613 h 612907"/>
              <a:gd name="connsiteX12" fmla="*/ 5368459 w 6184131"/>
              <a:gd name="connsiteY12" fmla="*/ 459050 h 612907"/>
              <a:gd name="connsiteX13" fmla="*/ 5157261 w 6184131"/>
              <a:gd name="connsiteY13" fmla="*/ 501959 h 612907"/>
              <a:gd name="connsiteX14" fmla="*/ 4724630 w 6184131"/>
              <a:gd name="connsiteY14" fmla="*/ 515578 h 612907"/>
              <a:gd name="connsiteX15" fmla="*/ 4240212 w 6184131"/>
              <a:gd name="connsiteY15" fmla="*/ 538001 h 612907"/>
              <a:gd name="connsiteX16" fmla="*/ 2930358 w 6184131"/>
              <a:gd name="connsiteY16" fmla="*/ 526188 h 612907"/>
              <a:gd name="connsiteX17" fmla="*/ 2427706 w 6184131"/>
              <a:gd name="connsiteY17" fmla="*/ 552925 h 612907"/>
              <a:gd name="connsiteX18" fmla="*/ 1679074 w 6184131"/>
              <a:gd name="connsiteY18" fmla="*/ 579662 h 612907"/>
              <a:gd name="connsiteX19" fmla="*/ 903706 w 6184131"/>
              <a:gd name="connsiteY19" fmla="*/ 611746 h 612907"/>
              <a:gd name="connsiteX20" fmla="*/ 368969 w 6184131"/>
              <a:gd name="connsiteY20" fmla="*/ 606399 h 612907"/>
              <a:gd name="connsiteX21" fmla="*/ 128337 w 6184131"/>
              <a:gd name="connsiteY21" fmla="*/ 601051 h 612907"/>
              <a:gd name="connsiteX22" fmla="*/ 5348 w 6184131"/>
              <a:gd name="connsiteY22" fmla="*/ 595704 h 612907"/>
              <a:gd name="connsiteX23" fmla="*/ 0 w 6184131"/>
              <a:gd name="connsiteY23" fmla="*/ 210693 h 612907"/>
              <a:gd name="connsiteX0" fmla="*/ 0 w 6182977"/>
              <a:gd name="connsiteY0" fmla="*/ 210693 h 612907"/>
              <a:gd name="connsiteX1" fmla="*/ 689811 w 6182977"/>
              <a:gd name="connsiteY1" fmla="*/ 221388 h 612907"/>
              <a:gd name="connsiteX2" fmla="*/ 1593516 w 6182977"/>
              <a:gd name="connsiteY2" fmla="*/ 189304 h 612907"/>
              <a:gd name="connsiteX3" fmla="*/ 2850148 w 6182977"/>
              <a:gd name="connsiteY3" fmla="*/ 141178 h 612907"/>
              <a:gd name="connsiteX4" fmla="*/ 4486442 w 6182977"/>
              <a:gd name="connsiteY4" fmla="*/ 18188 h 612907"/>
              <a:gd name="connsiteX5" fmla="*/ 5459663 w 6182977"/>
              <a:gd name="connsiteY5" fmla="*/ 2146 h 612907"/>
              <a:gd name="connsiteX6" fmla="*/ 6157599 w 6182977"/>
              <a:gd name="connsiteY6" fmla="*/ 33348 h 612907"/>
              <a:gd name="connsiteX7" fmla="*/ 6015548 w 6182977"/>
              <a:gd name="connsiteY7" fmla="*/ 53976 h 612907"/>
              <a:gd name="connsiteX8" fmla="*/ 5873235 w 6182977"/>
              <a:gd name="connsiteY8" fmla="*/ 72668 h 612907"/>
              <a:gd name="connsiteX9" fmla="*/ 5547414 w 6182977"/>
              <a:gd name="connsiteY9" fmla="*/ 101332 h 612907"/>
              <a:gd name="connsiteX10" fmla="*/ 5339753 w 6182977"/>
              <a:gd name="connsiteY10" fmla="*/ 129459 h 612907"/>
              <a:gd name="connsiteX11" fmla="*/ 5102321 w 6182977"/>
              <a:gd name="connsiteY11" fmla="*/ 270191 h 612907"/>
              <a:gd name="connsiteX12" fmla="*/ 5238300 w 6182977"/>
              <a:gd name="connsiteY12" fmla="*/ 351613 h 612907"/>
              <a:gd name="connsiteX13" fmla="*/ 5368459 w 6182977"/>
              <a:gd name="connsiteY13" fmla="*/ 459050 h 612907"/>
              <a:gd name="connsiteX14" fmla="*/ 5157261 w 6182977"/>
              <a:gd name="connsiteY14" fmla="*/ 501959 h 612907"/>
              <a:gd name="connsiteX15" fmla="*/ 4724630 w 6182977"/>
              <a:gd name="connsiteY15" fmla="*/ 515578 h 612907"/>
              <a:gd name="connsiteX16" fmla="*/ 4240212 w 6182977"/>
              <a:gd name="connsiteY16" fmla="*/ 538001 h 612907"/>
              <a:gd name="connsiteX17" fmla="*/ 2930358 w 6182977"/>
              <a:gd name="connsiteY17" fmla="*/ 526188 h 612907"/>
              <a:gd name="connsiteX18" fmla="*/ 2427706 w 6182977"/>
              <a:gd name="connsiteY18" fmla="*/ 552925 h 612907"/>
              <a:gd name="connsiteX19" fmla="*/ 1679074 w 6182977"/>
              <a:gd name="connsiteY19" fmla="*/ 579662 h 612907"/>
              <a:gd name="connsiteX20" fmla="*/ 903706 w 6182977"/>
              <a:gd name="connsiteY20" fmla="*/ 611746 h 612907"/>
              <a:gd name="connsiteX21" fmla="*/ 368969 w 6182977"/>
              <a:gd name="connsiteY21" fmla="*/ 606399 h 612907"/>
              <a:gd name="connsiteX22" fmla="*/ 128337 w 6182977"/>
              <a:gd name="connsiteY22" fmla="*/ 601051 h 612907"/>
              <a:gd name="connsiteX23" fmla="*/ 5348 w 6182977"/>
              <a:gd name="connsiteY23" fmla="*/ 595704 h 612907"/>
              <a:gd name="connsiteX24" fmla="*/ 0 w 6182977"/>
              <a:gd name="connsiteY24" fmla="*/ 210693 h 612907"/>
              <a:gd name="connsiteX0" fmla="*/ 0 w 6183872"/>
              <a:gd name="connsiteY0" fmla="*/ 210693 h 612907"/>
              <a:gd name="connsiteX1" fmla="*/ 689811 w 6183872"/>
              <a:gd name="connsiteY1" fmla="*/ 221388 h 612907"/>
              <a:gd name="connsiteX2" fmla="*/ 1593516 w 6183872"/>
              <a:gd name="connsiteY2" fmla="*/ 189304 h 612907"/>
              <a:gd name="connsiteX3" fmla="*/ 2850148 w 6183872"/>
              <a:gd name="connsiteY3" fmla="*/ 141178 h 612907"/>
              <a:gd name="connsiteX4" fmla="*/ 4486442 w 6183872"/>
              <a:gd name="connsiteY4" fmla="*/ 18188 h 612907"/>
              <a:gd name="connsiteX5" fmla="*/ 5459663 w 6183872"/>
              <a:gd name="connsiteY5" fmla="*/ 2146 h 612907"/>
              <a:gd name="connsiteX6" fmla="*/ 6157599 w 6183872"/>
              <a:gd name="connsiteY6" fmla="*/ 33348 h 612907"/>
              <a:gd name="connsiteX7" fmla="*/ 6021022 w 6183872"/>
              <a:gd name="connsiteY7" fmla="*/ 64041 h 612907"/>
              <a:gd name="connsiteX8" fmla="*/ 5873235 w 6183872"/>
              <a:gd name="connsiteY8" fmla="*/ 72668 h 612907"/>
              <a:gd name="connsiteX9" fmla="*/ 5547414 w 6183872"/>
              <a:gd name="connsiteY9" fmla="*/ 101332 h 612907"/>
              <a:gd name="connsiteX10" fmla="*/ 5339753 w 6183872"/>
              <a:gd name="connsiteY10" fmla="*/ 129459 h 612907"/>
              <a:gd name="connsiteX11" fmla="*/ 5102321 w 6183872"/>
              <a:gd name="connsiteY11" fmla="*/ 270191 h 612907"/>
              <a:gd name="connsiteX12" fmla="*/ 5238300 w 6183872"/>
              <a:gd name="connsiteY12" fmla="*/ 351613 h 612907"/>
              <a:gd name="connsiteX13" fmla="*/ 5368459 w 6183872"/>
              <a:gd name="connsiteY13" fmla="*/ 459050 h 612907"/>
              <a:gd name="connsiteX14" fmla="*/ 5157261 w 6183872"/>
              <a:gd name="connsiteY14" fmla="*/ 501959 h 612907"/>
              <a:gd name="connsiteX15" fmla="*/ 4724630 w 6183872"/>
              <a:gd name="connsiteY15" fmla="*/ 515578 h 612907"/>
              <a:gd name="connsiteX16" fmla="*/ 4240212 w 6183872"/>
              <a:gd name="connsiteY16" fmla="*/ 538001 h 612907"/>
              <a:gd name="connsiteX17" fmla="*/ 2930358 w 6183872"/>
              <a:gd name="connsiteY17" fmla="*/ 526188 h 612907"/>
              <a:gd name="connsiteX18" fmla="*/ 2427706 w 6183872"/>
              <a:gd name="connsiteY18" fmla="*/ 552925 h 612907"/>
              <a:gd name="connsiteX19" fmla="*/ 1679074 w 6183872"/>
              <a:gd name="connsiteY19" fmla="*/ 579662 h 612907"/>
              <a:gd name="connsiteX20" fmla="*/ 903706 w 6183872"/>
              <a:gd name="connsiteY20" fmla="*/ 611746 h 612907"/>
              <a:gd name="connsiteX21" fmla="*/ 368969 w 6183872"/>
              <a:gd name="connsiteY21" fmla="*/ 606399 h 612907"/>
              <a:gd name="connsiteX22" fmla="*/ 128337 w 6183872"/>
              <a:gd name="connsiteY22" fmla="*/ 601051 h 612907"/>
              <a:gd name="connsiteX23" fmla="*/ 5348 w 6183872"/>
              <a:gd name="connsiteY23" fmla="*/ 595704 h 612907"/>
              <a:gd name="connsiteX24" fmla="*/ 0 w 6183872"/>
              <a:gd name="connsiteY24" fmla="*/ 210693 h 612907"/>
              <a:gd name="connsiteX0" fmla="*/ 0 w 6136225"/>
              <a:gd name="connsiteY0" fmla="*/ 210165 h 612379"/>
              <a:gd name="connsiteX1" fmla="*/ 689811 w 6136225"/>
              <a:gd name="connsiteY1" fmla="*/ 220860 h 612379"/>
              <a:gd name="connsiteX2" fmla="*/ 1593516 w 6136225"/>
              <a:gd name="connsiteY2" fmla="*/ 188776 h 612379"/>
              <a:gd name="connsiteX3" fmla="*/ 2850148 w 6136225"/>
              <a:gd name="connsiteY3" fmla="*/ 140650 h 612379"/>
              <a:gd name="connsiteX4" fmla="*/ 4486442 w 6136225"/>
              <a:gd name="connsiteY4" fmla="*/ 17660 h 612379"/>
              <a:gd name="connsiteX5" fmla="*/ 5459663 w 6136225"/>
              <a:gd name="connsiteY5" fmla="*/ 1618 h 612379"/>
              <a:gd name="connsiteX6" fmla="*/ 6102863 w 6136225"/>
              <a:gd name="connsiteY6" fmla="*/ 25631 h 612379"/>
              <a:gd name="connsiteX7" fmla="*/ 6021022 w 6136225"/>
              <a:gd name="connsiteY7" fmla="*/ 63513 h 612379"/>
              <a:gd name="connsiteX8" fmla="*/ 5873235 w 6136225"/>
              <a:gd name="connsiteY8" fmla="*/ 72140 h 612379"/>
              <a:gd name="connsiteX9" fmla="*/ 5547414 w 6136225"/>
              <a:gd name="connsiteY9" fmla="*/ 100804 h 612379"/>
              <a:gd name="connsiteX10" fmla="*/ 5339753 w 6136225"/>
              <a:gd name="connsiteY10" fmla="*/ 128931 h 612379"/>
              <a:gd name="connsiteX11" fmla="*/ 5102321 w 6136225"/>
              <a:gd name="connsiteY11" fmla="*/ 269663 h 612379"/>
              <a:gd name="connsiteX12" fmla="*/ 5238300 w 6136225"/>
              <a:gd name="connsiteY12" fmla="*/ 351085 h 612379"/>
              <a:gd name="connsiteX13" fmla="*/ 5368459 w 6136225"/>
              <a:gd name="connsiteY13" fmla="*/ 458522 h 612379"/>
              <a:gd name="connsiteX14" fmla="*/ 5157261 w 6136225"/>
              <a:gd name="connsiteY14" fmla="*/ 501431 h 612379"/>
              <a:gd name="connsiteX15" fmla="*/ 4724630 w 6136225"/>
              <a:gd name="connsiteY15" fmla="*/ 515050 h 612379"/>
              <a:gd name="connsiteX16" fmla="*/ 4240212 w 6136225"/>
              <a:gd name="connsiteY16" fmla="*/ 537473 h 612379"/>
              <a:gd name="connsiteX17" fmla="*/ 2930358 w 6136225"/>
              <a:gd name="connsiteY17" fmla="*/ 525660 h 612379"/>
              <a:gd name="connsiteX18" fmla="*/ 2427706 w 6136225"/>
              <a:gd name="connsiteY18" fmla="*/ 552397 h 612379"/>
              <a:gd name="connsiteX19" fmla="*/ 1679074 w 6136225"/>
              <a:gd name="connsiteY19" fmla="*/ 579134 h 612379"/>
              <a:gd name="connsiteX20" fmla="*/ 903706 w 6136225"/>
              <a:gd name="connsiteY20" fmla="*/ 611218 h 612379"/>
              <a:gd name="connsiteX21" fmla="*/ 368969 w 6136225"/>
              <a:gd name="connsiteY21" fmla="*/ 605871 h 612379"/>
              <a:gd name="connsiteX22" fmla="*/ 128337 w 6136225"/>
              <a:gd name="connsiteY22" fmla="*/ 600523 h 612379"/>
              <a:gd name="connsiteX23" fmla="*/ 5348 w 6136225"/>
              <a:gd name="connsiteY23" fmla="*/ 595176 h 612379"/>
              <a:gd name="connsiteX24" fmla="*/ 0 w 6136225"/>
              <a:gd name="connsiteY24" fmla="*/ 210165 h 612379"/>
              <a:gd name="connsiteX0" fmla="*/ 28644 w 6164869"/>
              <a:gd name="connsiteY0" fmla="*/ 210165 h 612379"/>
              <a:gd name="connsiteX1" fmla="*/ 718455 w 6164869"/>
              <a:gd name="connsiteY1" fmla="*/ 220860 h 612379"/>
              <a:gd name="connsiteX2" fmla="*/ 1622160 w 6164869"/>
              <a:gd name="connsiteY2" fmla="*/ 188776 h 612379"/>
              <a:gd name="connsiteX3" fmla="*/ 2878792 w 6164869"/>
              <a:gd name="connsiteY3" fmla="*/ 140650 h 612379"/>
              <a:gd name="connsiteX4" fmla="*/ 4515086 w 6164869"/>
              <a:gd name="connsiteY4" fmla="*/ 17660 h 612379"/>
              <a:gd name="connsiteX5" fmla="*/ 5488307 w 6164869"/>
              <a:gd name="connsiteY5" fmla="*/ 1618 h 612379"/>
              <a:gd name="connsiteX6" fmla="*/ 6131507 w 6164869"/>
              <a:gd name="connsiteY6" fmla="*/ 25631 h 612379"/>
              <a:gd name="connsiteX7" fmla="*/ 6049666 w 6164869"/>
              <a:gd name="connsiteY7" fmla="*/ 63513 h 612379"/>
              <a:gd name="connsiteX8" fmla="*/ 5901879 w 6164869"/>
              <a:gd name="connsiteY8" fmla="*/ 72140 h 612379"/>
              <a:gd name="connsiteX9" fmla="*/ 5576058 w 6164869"/>
              <a:gd name="connsiteY9" fmla="*/ 100804 h 612379"/>
              <a:gd name="connsiteX10" fmla="*/ 5368397 w 6164869"/>
              <a:gd name="connsiteY10" fmla="*/ 128931 h 612379"/>
              <a:gd name="connsiteX11" fmla="*/ 5130965 w 6164869"/>
              <a:gd name="connsiteY11" fmla="*/ 269663 h 612379"/>
              <a:gd name="connsiteX12" fmla="*/ 5266944 w 6164869"/>
              <a:gd name="connsiteY12" fmla="*/ 351085 h 612379"/>
              <a:gd name="connsiteX13" fmla="*/ 5397103 w 6164869"/>
              <a:gd name="connsiteY13" fmla="*/ 458522 h 612379"/>
              <a:gd name="connsiteX14" fmla="*/ 5185905 w 6164869"/>
              <a:gd name="connsiteY14" fmla="*/ 501431 h 612379"/>
              <a:gd name="connsiteX15" fmla="*/ 4753274 w 6164869"/>
              <a:gd name="connsiteY15" fmla="*/ 515050 h 612379"/>
              <a:gd name="connsiteX16" fmla="*/ 4268856 w 6164869"/>
              <a:gd name="connsiteY16" fmla="*/ 537473 h 612379"/>
              <a:gd name="connsiteX17" fmla="*/ 2959002 w 6164869"/>
              <a:gd name="connsiteY17" fmla="*/ 525660 h 612379"/>
              <a:gd name="connsiteX18" fmla="*/ 2456350 w 6164869"/>
              <a:gd name="connsiteY18" fmla="*/ 552397 h 612379"/>
              <a:gd name="connsiteX19" fmla="*/ 1707718 w 6164869"/>
              <a:gd name="connsiteY19" fmla="*/ 579134 h 612379"/>
              <a:gd name="connsiteX20" fmla="*/ 932350 w 6164869"/>
              <a:gd name="connsiteY20" fmla="*/ 611218 h 612379"/>
              <a:gd name="connsiteX21" fmla="*/ 397613 w 6164869"/>
              <a:gd name="connsiteY21" fmla="*/ 605871 h 612379"/>
              <a:gd name="connsiteX22" fmla="*/ 156981 w 6164869"/>
              <a:gd name="connsiteY22" fmla="*/ 600523 h 612379"/>
              <a:gd name="connsiteX23" fmla="*/ 28644 w 6164869"/>
              <a:gd name="connsiteY23" fmla="*/ 210165 h 612379"/>
              <a:gd name="connsiteX0" fmla="*/ 0 w 6007888"/>
              <a:gd name="connsiteY0" fmla="*/ 600523 h 612379"/>
              <a:gd name="connsiteX1" fmla="*/ 561474 w 6007888"/>
              <a:gd name="connsiteY1" fmla="*/ 220860 h 612379"/>
              <a:gd name="connsiteX2" fmla="*/ 1465179 w 6007888"/>
              <a:gd name="connsiteY2" fmla="*/ 188776 h 612379"/>
              <a:gd name="connsiteX3" fmla="*/ 2721811 w 6007888"/>
              <a:gd name="connsiteY3" fmla="*/ 140650 h 612379"/>
              <a:gd name="connsiteX4" fmla="*/ 4358105 w 6007888"/>
              <a:gd name="connsiteY4" fmla="*/ 17660 h 612379"/>
              <a:gd name="connsiteX5" fmla="*/ 5331326 w 6007888"/>
              <a:gd name="connsiteY5" fmla="*/ 1618 h 612379"/>
              <a:gd name="connsiteX6" fmla="*/ 5974526 w 6007888"/>
              <a:gd name="connsiteY6" fmla="*/ 25631 h 612379"/>
              <a:gd name="connsiteX7" fmla="*/ 5892685 w 6007888"/>
              <a:gd name="connsiteY7" fmla="*/ 63513 h 612379"/>
              <a:gd name="connsiteX8" fmla="*/ 5744898 w 6007888"/>
              <a:gd name="connsiteY8" fmla="*/ 72140 h 612379"/>
              <a:gd name="connsiteX9" fmla="*/ 5419077 w 6007888"/>
              <a:gd name="connsiteY9" fmla="*/ 100804 h 612379"/>
              <a:gd name="connsiteX10" fmla="*/ 5211416 w 6007888"/>
              <a:gd name="connsiteY10" fmla="*/ 128931 h 612379"/>
              <a:gd name="connsiteX11" fmla="*/ 4973984 w 6007888"/>
              <a:gd name="connsiteY11" fmla="*/ 269663 h 612379"/>
              <a:gd name="connsiteX12" fmla="*/ 5109963 w 6007888"/>
              <a:gd name="connsiteY12" fmla="*/ 351085 h 612379"/>
              <a:gd name="connsiteX13" fmla="*/ 5240122 w 6007888"/>
              <a:gd name="connsiteY13" fmla="*/ 458522 h 612379"/>
              <a:gd name="connsiteX14" fmla="*/ 5028924 w 6007888"/>
              <a:gd name="connsiteY14" fmla="*/ 501431 h 612379"/>
              <a:gd name="connsiteX15" fmla="*/ 4596293 w 6007888"/>
              <a:gd name="connsiteY15" fmla="*/ 515050 h 612379"/>
              <a:gd name="connsiteX16" fmla="*/ 4111875 w 6007888"/>
              <a:gd name="connsiteY16" fmla="*/ 537473 h 612379"/>
              <a:gd name="connsiteX17" fmla="*/ 2802021 w 6007888"/>
              <a:gd name="connsiteY17" fmla="*/ 525660 h 612379"/>
              <a:gd name="connsiteX18" fmla="*/ 2299369 w 6007888"/>
              <a:gd name="connsiteY18" fmla="*/ 552397 h 612379"/>
              <a:gd name="connsiteX19" fmla="*/ 1550737 w 6007888"/>
              <a:gd name="connsiteY19" fmla="*/ 579134 h 612379"/>
              <a:gd name="connsiteX20" fmla="*/ 775369 w 6007888"/>
              <a:gd name="connsiteY20" fmla="*/ 611218 h 612379"/>
              <a:gd name="connsiteX21" fmla="*/ 240632 w 6007888"/>
              <a:gd name="connsiteY21" fmla="*/ 605871 h 612379"/>
              <a:gd name="connsiteX22" fmla="*/ 0 w 6007888"/>
              <a:gd name="connsiteY22" fmla="*/ 600523 h 612379"/>
              <a:gd name="connsiteX0" fmla="*/ 0 w 6007888"/>
              <a:gd name="connsiteY0" fmla="*/ 600523 h 612379"/>
              <a:gd name="connsiteX1" fmla="*/ 1465179 w 6007888"/>
              <a:gd name="connsiteY1" fmla="*/ 188776 h 612379"/>
              <a:gd name="connsiteX2" fmla="*/ 2721811 w 6007888"/>
              <a:gd name="connsiteY2" fmla="*/ 140650 h 612379"/>
              <a:gd name="connsiteX3" fmla="*/ 4358105 w 6007888"/>
              <a:gd name="connsiteY3" fmla="*/ 17660 h 612379"/>
              <a:gd name="connsiteX4" fmla="*/ 5331326 w 6007888"/>
              <a:gd name="connsiteY4" fmla="*/ 1618 h 612379"/>
              <a:gd name="connsiteX5" fmla="*/ 5974526 w 6007888"/>
              <a:gd name="connsiteY5" fmla="*/ 25631 h 612379"/>
              <a:gd name="connsiteX6" fmla="*/ 5892685 w 6007888"/>
              <a:gd name="connsiteY6" fmla="*/ 63513 h 612379"/>
              <a:gd name="connsiteX7" fmla="*/ 5744898 w 6007888"/>
              <a:gd name="connsiteY7" fmla="*/ 72140 h 612379"/>
              <a:gd name="connsiteX8" fmla="*/ 5419077 w 6007888"/>
              <a:gd name="connsiteY8" fmla="*/ 100804 h 612379"/>
              <a:gd name="connsiteX9" fmla="*/ 5211416 w 6007888"/>
              <a:gd name="connsiteY9" fmla="*/ 128931 h 612379"/>
              <a:gd name="connsiteX10" fmla="*/ 4973984 w 6007888"/>
              <a:gd name="connsiteY10" fmla="*/ 269663 h 612379"/>
              <a:gd name="connsiteX11" fmla="*/ 5109963 w 6007888"/>
              <a:gd name="connsiteY11" fmla="*/ 351085 h 612379"/>
              <a:gd name="connsiteX12" fmla="*/ 5240122 w 6007888"/>
              <a:gd name="connsiteY12" fmla="*/ 458522 h 612379"/>
              <a:gd name="connsiteX13" fmla="*/ 5028924 w 6007888"/>
              <a:gd name="connsiteY13" fmla="*/ 501431 h 612379"/>
              <a:gd name="connsiteX14" fmla="*/ 4596293 w 6007888"/>
              <a:gd name="connsiteY14" fmla="*/ 515050 h 612379"/>
              <a:gd name="connsiteX15" fmla="*/ 4111875 w 6007888"/>
              <a:gd name="connsiteY15" fmla="*/ 537473 h 612379"/>
              <a:gd name="connsiteX16" fmla="*/ 2802021 w 6007888"/>
              <a:gd name="connsiteY16" fmla="*/ 525660 h 612379"/>
              <a:gd name="connsiteX17" fmla="*/ 2299369 w 6007888"/>
              <a:gd name="connsiteY17" fmla="*/ 552397 h 612379"/>
              <a:gd name="connsiteX18" fmla="*/ 1550737 w 6007888"/>
              <a:gd name="connsiteY18" fmla="*/ 579134 h 612379"/>
              <a:gd name="connsiteX19" fmla="*/ 775369 w 6007888"/>
              <a:gd name="connsiteY19" fmla="*/ 611218 h 612379"/>
              <a:gd name="connsiteX20" fmla="*/ 240632 w 6007888"/>
              <a:gd name="connsiteY20" fmla="*/ 605871 h 612379"/>
              <a:gd name="connsiteX21" fmla="*/ 0 w 6007888"/>
              <a:gd name="connsiteY21" fmla="*/ 600523 h 612379"/>
              <a:gd name="connsiteX0" fmla="*/ 0 w 5767256"/>
              <a:gd name="connsiteY0" fmla="*/ 605871 h 612379"/>
              <a:gd name="connsiteX1" fmla="*/ 1224547 w 5767256"/>
              <a:gd name="connsiteY1" fmla="*/ 188776 h 612379"/>
              <a:gd name="connsiteX2" fmla="*/ 2481179 w 5767256"/>
              <a:gd name="connsiteY2" fmla="*/ 140650 h 612379"/>
              <a:gd name="connsiteX3" fmla="*/ 4117473 w 5767256"/>
              <a:gd name="connsiteY3" fmla="*/ 17660 h 612379"/>
              <a:gd name="connsiteX4" fmla="*/ 5090694 w 5767256"/>
              <a:gd name="connsiteY4" fmla="*/ 1618 h 612379"/>
              <a:gd name="connsiteX5" fmla="*/ 5733894 w 5767256"/>
              <a:gd name="connsiteY5" fmla="*/ 25631 h 612379"/>
              <a:gd name="connsiteX6" fmla="*/ 5652053 w 5767256"/>
              <a:gd name="connsiteY6" fmla="*/ 63513 h 612379"/>
              <a:gd name="connsiteX7" fmla="*/ 5504266 w 5767256"/>
              <a:gd name="connsiteY7" fmla="*/ 72140 h 612379"/>
              <a:gd name="connsiteX8" fmla="*/ 5178445 w 5767256"/>
              <a:gd name="connsiteY8" fmla="*/ 100804 h 612379"/>
              <a:gd name="connsiteX9" fmla="*/ 4970784 w 5767256"/>
              <a:gd name="connsiteY9" fmla="*/ 128931 h 612379"/>
              <a:gd name="connsiteX10" fmla="*/ 4733352 w 5767256"/>
              <a:gd name="connsiteY10" fmla="*/ 269663 h 612379"/>
              <a:gd name="connsiteX11" fmla="*/ 4869331 w 5767256"/>
              <a:gd name="connsiteY11" fmla="*/ 351085 h 612379"/>
              <a:gd name="connsiteX12" fmla="*/ 4999490 w 5767256"/>
              <a:gd name="connsiteY12" fmla="*/ 458522 h 612379"/>
              <a:gd name="connsiteX13" fmla="*/ 4788292 w 5767256"/>
              <a:gd name="connsiteY13" fmla="*/ 501431 h 612379"/>
              <a:gd name="connsiteX14" fmla="*/ 4355661 w 5767256"/>
              <a:gd name="connsiteY14" fmla="*/ 515050 h 612379"/>
              <a:gd name="connsiteX15" fmla="*/ 3871243 w 5767256"/>
              <a:gd name="connsiteY15" fmla="*/ 537473 h 612379"/>
              <a:gd name="connsiteX16" fmla="*/ 2561389 w 5767256"/>
              <a:gd name="connsiteY16" fmla="*/ 525660 h 612379"/>
              <a:gd name="connsiteX17" fmla="*/ 2058737 w 5767256"/>
              <a:gd name="connsiteY17" fmla="*/ 552397 h 612379"/>
              <a:gd name="connsiteX18" fmla="*/ 1310105 w 5767256"/>
              <a:gd name="connsiteY18" fmla="*/ 579134 h 612379"/>
              <a:gd name="connsiteX19" fmla="*/ 534737 w 5767256"/>
              <a:gd name="connsiteY19" fmla="*/ 611218 h 612379"/>
              <a:gd name="connsiteX20" fmla="*/ 0 w 5767256"/>
              <a:gd name="connsiteY20" fmla="*/ 605871 h 612379"/>
              <a:gd name="connsiteX0" fmla="*/ 391 w 5232910"/>
              <a:gd name="connsiteY0" fmla="*/ 611218 h 611218"/>
              <a:gd name="connsiteX1" fmla="*/ 690201 w 5232910"/>
              <a:gd name="connsiteY1" fmla="*/ 188776 h 611218"/>
              <a:gd name="connsiteX2" fmla="*/ 1946833 w 5232910"/>
              <a:gd name="connsiteY2" fmla="*/ 140650 h 611218"/>
              <a:gd name="connsiteX3" fmla="*/ 3583127 w 5232910"/>
              <a:gd name="connsiteY3" fmla="*/ 17660 h 611218"/>
              <a:gd name="connsiteX4" fmla="*/ 4556348 w 5232910"/>
              <a:gd name="connsiteY4" fmla="*/ 1618 h 611218"/>
              <a:gd name="connsiteX5" fmla="*/ 5199548 w 5232910"/>
              <a:gd name="connsiteY5" fmla="*/ 25631 h 611218"/>
              <a:gd name="connsiteX6" fmla="*/ 5117707 w 5232910"/>
              <a:gd name="connsiteY6" fmla="*/ 63513 h 611218"/>
              <a:gd name="connsiteX7" fmla="*/ 4969920 w 5232910"/>
              <a:gd name="connsiteY7" fmla="*/ 72140 h 611218"/>
              <a:gd name="connsiteX8" fmla="*/ 4644099 w 5232910"/>
              <a:gd name="connsiteY8" fmla="*/ 100804 h 611218"/>
              <a:gd name="connsiteX9" fmla="*/ 4436438 w 5232910"/>
              <a:gd name="connsiteY9" fmla="*/ 128931 h 611218"/>
              <a:gd name="connsiteX10" fmla="*/ 4199006 w 5232910"/>
              <a:gd name="connsiteY10" fmla="*/ 269663 h 611218"/>
              <a:gd name="connsiteX11" fmla="*/ 4334985 w 5232910"/>
              <a:gd name="connsiteY11" fmla="*/ 351085 h 611218"/>
              <a:gd name="connsiteX12" fmla="*/ 4465144 w 5232910"/>
              <a:gd name="connsiteY12" fmla="*/ 458522 h 611218"/>
              <a:gd name="connsiteX13" fmla="*/ 4253946 w 5232910"/>
              <a:gd name="connsiteY13" fmla="*/ 501431 h 611218"/>
              <a:gd name="connsiteX14" fmla="*/ 3821315 w 5232910"/>
              <a:gd name="connsiteY14" fmla="*/ 515050 h 611218"/>
              <a:gd name="connsiteX15" fmla="*/ 3336897 w 5232910"/>
              <a:gd name="connsiteY15" fmla="*/ 537473 h 611218"/>
              <a:gd name="connsiteX16" fmla="*/ 2027043 w 5232910"/>
              <a:gd name="connsiteY16" fmla="*/ 525660 h 611218"/>
              <a:gd name="connsiteX17" fmla="*/ 1524391 w 5232910"/>
              <a:gd name="connsiteY17" fmla="*/ 552397 h 611218"/>
              <a:gd name="connsiteX18" fmla="*/ 775759 w 5232910"/>
              <a:gd name="connsiteY18" fmla="*/ 579134 h 611218"/>
              <a:gd name="connsiteX19" fmla="*/ 391 w 5232910"/>
              <a:gd name="connsiteY19" fmla="*/ 611218 h 611218"/>
              <a:gd name="connsiteX0" fmla="*/ 85558 w 4542709"/>
              <a:gd name="connsiteY0" fmla="*/ 579134 h 579134"/>
              <a:gd name="connsiteX1" fmla="*/ 0 w 4542709"/>
              <a:gd name="connsiteY1" fmla="*/ 188776 h 579134"/>
              <a:gd name="connsiteX2" fmla="*/ 1256632 w 4542709"/>
              <a:gd name="connsiteY2" fmla="*/ 140650 h 579134"/>
              <a:gd name="connsiteX3" fmla="*/ 2892926 w 4542709"/>
              <a:gd name="connsiteY3" fmla="*/ 17660 h 579134"/>
              <a:gd name="connsiteX4" fmla="*/ 3866147 w 4542709"/>
              <a:gd name="connsiteY4" fmla="*/ 1618 h 579134"/>
              <a:gd name="connsiteX5" fmla="*/ 4509347 w 4542709"/>
              <a:gd name="connsiteY5" fmla="*/ 25631 h 579134"/>
              <a:gd name="connsiteX6" fmla="*/ 4427506 w 4542709"/>
              <a:gd name="connsiteY6" fmla="*/ 63513 h 579134"/>
              <a:gd name="connsiteX7" fmla="*/ 4279719 w 4542709"/>
              <a:gd name="connsiteY7" fmla="*/ 72140 h 579134"/>
              <a:gd name="connsiteX8" fmla="*/ 3953898 w 4542709"/>
              <a:gd name="connsiteY8" fmla="*/ 100804 h 579134"/>
              <a:gd name="connsiteX9" fmla="*/ 3746237 w 4542709"/>
              <a:gd name="connsiteY9" fmla="*/ 128931 h 579134"/>
              <a:gd name="connsiteX10" fmla="*/ 3508805 w 4542709"/>
              <a:gd name="connsiteY10" fmla="*/ 269663 h 579134"/>
              <a:gd name="connsiteX11" fmla="*/ 3644784 w 4542709"/>
              <a:gd name="connsiteY11" fmla="*/ 351085 h 579134"/>
              <a:gd name="connsiteX12" fmla="*/ 3774943 w 4542709"/>
              <a:gd name="connsiteY12" fmla="*/ 458522 h 579134"/>
              <a:gd name="connsiteX13" fmla="*/ 3563745 w 4542709"/>
              <a:gd name="connsiteY13" fmla="*/ 501431 h 579134"/>
              <a:gd name="connsiteX14" fmla="*/ 3131114 w 4542709"/>
              <a:gd name="connsiteY14" fmla="*/ 515050 h 579134"/>
              <a:gd name="connsiteX15" fmla="*/ 2646696 w 4542709"/>
              <a:gd name="connsiteY15" fmla="*/ 537473 h 579134"/>
              <a:gd name="connsiteX16" fmla="*/ 1336842 w 4542709"/>
              <a:gd name="connsiteY16" fmla="*/ 525660 h 579134"/>
              <a:gd name="connsiteX17" fmla="*/ 834190 w 4542709"/>
              <a:gd name="connsiteY17" fmla="*/ 552397 h 579134"/>
              <a:gd name="connsiteX18" fmla="*/ 85558 w 4542709"/>
              <a:gd name="connsiteY18" fmla="*/ 579134 h 579134"/>
              <a:gd name="connsiteX0" fmla="*/ 142999 w 4600150"/>
              <a:gd name="connsiteY0" fmla="*/ 579134 h 579134"/>
              <a:gd name="connsiteX1" fmla="*/ 231983 w 4600150"/>
              <a:gd name="connsiteY1" fmla="*/ 161288 h 579134"/>
              <a:gd name="connsiteX2" fmla="*/ 57441 w 4600150"/>
              <a:gd name="connsiteY2" fmla="*/ 188776 h 579134"/>
              <a:gd name="connsiteX3" fmla="*/ 1314073 w 4600150"/>
              <a:gd name="connsiteY3" fmla="*/ 140650 h 579134"/>
              <a:gd name="connsiteX4" fmla="*/ 2950367 w 4600150"/>
              <a:gd name="connsiteY4" fmla="*/ 17660 h 579134"/>
              <a:gd name="connsiteX5" fmla="*/ 3923588 w 4600150"/>
              <a:gd name="connsiteY5" fmla="*/ 1618 h 579134"/>
              <a:gd name="connsiteX6" fmla="*/ 4566788 w 4600150"/>
              <a:gd name="connsiteY6" fmla="*/ 25631 h 579134"/>
              <a:gd name="connsiteX7" fmla="*/ 4484947 w 4600150"/>
              <a:gd name="connsiteY7" fmla="*/ 63513 h 579134"/>
              <a:gd name="connsiteX8" fmla="*/ 4337160 w 4600150"/>
              <a:gd name="connsiteY8" fmla="*/ 72140 h 579134"/>
              <a:gd name="connsiteX9" fmla="*/ 4011339 w 4600150"/>
              <a:gd name="connsiteY9" fmla="*/ 100804 h 579134"/>
              <a:gd name="connsiteX10" fmla="*/ 3803678 w 4600150"/>
              <a:gd name="connsiteY10" fmla="*/ 128931 h 579134"/>
              <a:gd name="connsiteX11" fmla="*/ 3566246 w 4600150"/>
              <a:gd name="connsiteY11" fmla="*/ 269663 h 579134"/>
              <a:gd name="connsiteX12" fmla="*/ 3702225 w 4600150"/>
              <a:gd name="connsiteY12" fmla="*/ 351085 h 579134"/>
              <a:gd name="connsiteX13" fmla="*/ 3832384 w 4600150"/>
              <a:gd name="connsiteY13" fmla="*/ 458522 h 579134"/>
              <a:gd name="connsiteX14" fmla="*/ 3621186 w 4600150"/>
              <a:gd name="connsiteY14" fmla="*/ 501431 h 579134"/>
              <a:gd name="connsiteX15" fmla="*/ 3188555 w 4600150"/>
              <a:gd name="connsiteY15" fmla="*/ 515050 h 579134"/>
              <a:gd name="connsiteX16" fmla="*/ 2704137 w 4600150"/>
              <a:gd name="connsiteY16" fmla="*/ 537473 h 579134"/>
              <a:gd name="connsiteX17" fmla="*/ 1394283 w 4600150"/>
              <a:gd name="connsiteY17" fmla="*/ 525660 h 579134"/>
              <a:gd name="connsiteX18" fmla="*/ 891631 w 4600150"/>
              <a:gd name="connsiteY18" fmla="*/ 552397 h 579134"/>
              <a:gd name="connsiteX19" fmla="*/ 142999 w 4600150"/>
              <a:gd name="connsiteY19" fmla="*/ 579134 h 579134"/>
              <a:gd name="connsiteX0" fmla="*/ 3391 w 4460542"/>
              <a:gd name="connsiteY0" fmla="*/ 579134 h 579134"/>
              <a:gd name="connsiteX1" fmla="*/ 92375 w 4460542"/>
              <a:gd name="connsiteY1" fmla="*/ 161288 h 579134"/>
              <a:gd name="connsiteX2" fmla="*/ 1174465 w 4460542"/>
              <a:gd name="connsiteY2" fmla="*/ 140650 h 579134"/>
              <a:gd name="connsiteX3" fmla="*/ 2810759 w 4460542"/>
              <a:gd name="connsiteY3" fmla="*/ 17660 h 579134"/>
              <a:gd name="connsiteX4" fmla="*/ 3783980 w 4460542"/>
              <a:gd name="connsiteY4" fmla="*/ 1618 h 579134"/>
              <a:gd name="connsiteX5" fmla="*/ 4427180 w 4460542"/>
              <a:gd name="connsiteY5" fmla="*/ 25631 h 579134"/>
              <a:gd name="connsiteX6" fmla="*/ 4345339 w 4460542"/>
              <a:gd name="connsiteY6" fmla="*/ 63513 h 579134"/>
              <a:gd name="connsiteX7" fmla="*/ 4197552 w 4460542"/>
              <a:gd name="connsiteY7" fmla="*/ 72140 h 579134"/>
              <a:gd name="connsiteX8" fmla="*/ 3871731 w 4460542"/>
              <a:gd name="connsiteY8" fmla="*/ 100804 h 579134"/>
              <a:gd name="connsiteX9" fmla="*/ 3664070 w 4460542"/>
              <a:gd name="connsiteY9" fmla="*/ 128931 h 579134"/>
              <a:gd name="connsiteX10" fmla="*/ 3426638 w 4460542"/>
              <a:gd name="connsiteY10" fmla="*/ 269663 h 579134"/>
              <a:gd name="connsiteX11" fmla="*/ 3562617 w 4460542"/>
              <a:gd name="connsiteY11" fmla="*/ 351085 h 579134"/>
              <a:gd name="connsiteX12" fmla="*/ 3692776 w 4460542"/>
              <a:gd name="connsiteY12" fmla="*/ 458522 h 579134"/>
              <a:gd name="connsiteX13" fmla="*/ 3481578 w 4460542"/>
              <a:gd name="connsiteY13" fmla="*/ 501431 h 579134"/>
              <a:gd name="connsiteX14" fmla="*/ 3048947 w 4460542"/>
              <a:gd name="connsiteY14" fmla="*/ 515050 h 579134"/>
              <a:gd name="connsiteX15" fmla="*/ 2564529 w 4460542"/>
              <a:gd name="connsiteY15" fmla="*/ 537473 h 579134"/>
              <a:gd name="connsiteX16" fmla="*/ 1254675 w 4460542"/>
              <a:gd name="connsiteY16" fmla="*/ 525660 h 579134"/>
              <a:gd name="connsiteX17" fmla="*/ 752023 w 4460542"/>
              <a:gd name="connsiteY17" fmla="*/ 552397 h 579134"/>
              <a:gd name="connsiteX18" fmla="*/ 3391 w 4460542"/>
              <a:gd name="connsiteY18" fmla="*/ 579134 h 579134"/>
              <a:gd name="connsiteX0" fmla="*/ 6154 w 4392148"/>
              <a:gd name="connsiteY0" fmla="*/ 579134 h 579134"/>
              <a:gd name="connsiteX1" fmla="*/ 23981 w 4392148"/>
              <a:gd name="connsiteY1" fmla="*/ 161288 h 579134"/>
              <a:gd name="connsiteX2" fmla="*/ 1106071 w 4392148"/>
              <a:gd name="connsiteY2" fmla="*/ 140650 h 579134"/>
              <a:gd name="connsiteX3" fmla="*/ 2742365 w 4392148"/>
              <a:gd name="connsiteY3" fmla="*/ 17660 h 579134"/>
              <a:gd name="connsiteX4" fmla="*/ 3715586 w 4392148"/>
              <a:gd name="connsiteY4" fmla="*/ 1618 h 579134"/>
              <a:gd name="connsiteX5" fmla="*/ 4358786 w 4392148"/>
              <a:gd name="connsiteY5" fmla="*/ 25631 h 579134"/>
              <a:gd name="connsiteX6" fmla="*/ 4276945 w 4392148"/>
              <a:gd name="connsiteY6" fmla="*/ 63513 h 579134"/>
              <a:gd name="connsiteX7" fmla="*/ 4129158 w 4392148"/>
              <a:gd name="connsiteY7" fmla="*/ 72140 h 579134"/>
              <a:gd name="connsiteX8" fmla="*/ 3803337 w 4392148"/>
              <a:gd name="connsiteY8" fmla="*/ 100804 h 579134"/>
              <a:gd name="connsiteX9" fmla="*/ 3595676 w 4392148"/>
              <a:gd name="connsiteY9" fmla="*/ 128931 h 579134"/>
              <a:gd name="connsiteX10" fmla="*/ 3358244 w 4392148"/>
              <a:gd name="connsiteY10" fmla="*/ 269663 h 579134"/>
              <a:gd name="connsiteX11" fmla="*/ 3494223 w 4392148"/>
              <a:gd name="connsiteY11" fmla="*/ 351085 h 579134"/>
              <a:gd name="connsiteX12" fmla="*/ 3624382 w 4392148"/>
              <a:gd name="connsiteY12" fmla="*/ 458522 h 579134"/>
              <a:gd name="connsiteX13" fmla="*/ 3413184 w 4392148"/>
              <a:gd name="connsiteY13" fmla="*/ 501431 h 579134"/>
              <a:gd name="connsiteX14" fmla="*/ 2980553 w 4392148"/>
              <a:gd name="connsiteY14" fmla="*/ 515050 h 579134"/>
              <a:gd name="connsiteX15" fmla="*/ 2496135 w 4392148"/>
              <a:gd name="connsiteY15" fmla="*/ 537473 h 579134"/>
              <a:gd name="connsiteX16" fmla="*/ 1186281 w 4392148"/>
              <a:gd name="connsiteY16" fmla="*/ 525660 h 579134"/>
              <a:gd name="connsiteX17" fmla="*/ 683629 w 4392148"/>
              <a:gd name="connsiteY17" fmla="*/ 552397 h 579134"/>
              <a:gd name="connsiteX18" fmla="*/ 6154 w 4392148"/>
              <a:gd name="connsiteY18" fmla="*/ 579134 h 579134"/>
              <a:gd name="connsiteX0" fmla="*/ 5464 w 4402406"/>
              <a:gd name="connsiteY0" fmla="*/ 551815 h 552397"/>
              <a:gd name="connsiteX1" fmla="*/ 34239 w 4402406"/>
              <a:gd name="connsiteY1" fmla="*/ 161288 h 552397"/>
              <a:gd name="connsiteX2" fmla="*/ 1116329 w 4402406"/>
              <a:gd name="connsiteY2" fmla="*/ 140650 h 552397"/>
              <a:gd name="connsiteX3" fmla="*/ 2752623 w 4402406"/>
              <a:gd name="connsiteY3" fmla="*/ 17660 h 552397"/>
              <a:gd name="connsiteX4" fmla="*/ 3725844 w 4402406"/>
              <a:gd name="connsiteY4" fmla="*/ 1618 h 552397"/>
              <a:gd name="connsiteX5" fmla="*/ 4369044 w 4402406"/>
              <a:gd name="connsiteY5" fmla="*/ 25631 h 552397"/>
              <a:gd name="connsiteX6" fmla="*/ 4287203 w 4402406"/>
              <a:gd name="connsiteY6" fmla="*/ 63513 h 552397"/>
              <a:gd name="connsiteX7" fmla="*/ 4139416 w 4402406"/>
              <a:gd name="connsiteY7" fmla="*/ 72140 h 552397"/>
              <a:gd name="connsiteX8" fmla="*/ 3813595 w 4402406"/>
              <a:gd name="connsiteY8" fmla="*/ 100804 h 552397"/>
              <a:gd name="connsiteX9" fmla="*/ 3605934 w 4402406"/>
              <a:gd name="connsiteY9" fmla="*/ 128931 h 552397"/>
              <a:gd name="connsiteX10" fmla="*/ 3368502 w 4402406"/>
              <a:gd name="connsiteY10" fmla="*/ 269663 h 552397"/>
              <a:gd name="connsiteX11" fmla="*/ 3504481 w 4402406"/>
              <a:gd name="connsiteY11" fmla="*/ 351085 h 552397"/>
              <a:gd name="connsiteX12" fmla="*/ 3634640 w 4402406"/>
              <a:gd name="connsiteY12" fmla="*/ 458522 h 552397"/>
              <a:gd name="connsiteX13" fmla="*/ 3423442 w 4402406"/>
              <a:gd name="connsiteY13" fmla="*/ 501431 h 552397"/>
              <a:gd name="connsiteX14" fmla="*/ 2990811 w 4402406"/>
              <a:gd name="connsiteY14" fmla="*/ 515050 h 552397"/>
              <a:gd name="connsiteX15" fmla="*/ 2506393 w 4402406"/>
              <a:gd name="connsiteY15" fmla="*/ 537473 h 552397"/>
              <a:gd name="connsiteX16" fmla="*/ 1196539 w 4402406"/>
              <a:gd name="connsiteY16" fmla="*/ 525660 h 552397"/>
              <a:gd name="connsiteX17" fmla="*/ 693887 w 4402406"/>
              <a:gd name="connsiteY17" fmla="*/ 552397 h 552397"/>
              <a:gd name="connsiteX18" fmla="*/ 5464 w 4402406"/>
              <a:gd name="connsiteY18" fmla="*/ 551815 h 552397"/>
              <a:gd name="connsiteX0" fmla="*/ 5464 w 4402406"/>
              <a:gd name="connsiteY0" fmla="*/ 550628 h 551210"/>
              <a:gd name="connsiteX1" fmla="*/ 34239 w 4402406"/>
              <a:gd name="connsiteY1" fmla="*/ 160101 h 551210"/>
              <a:gd name="connsiteX2" fmla="*/ 1116329 w 4402406"/>
              <a:gd name="connsiteY2" fmla="*/ 139463 h 551210"/>
              <a:gd name="connsiteX3" fmla="*/ 2732537 w 4402406"/>
              <a:gd name="connsiteY3" fmla="*/ 44584 h 551210"/>
              <a:gd name="connsiteX4" fmla="*/ 3725844 w 4402406"/>
              <a:gd name="connsiteY4" fmla="*/ 431 h 551210"/>
              <a:gd name="connsiteX5" fmla="*/ 4369044 w 4402406"/>
              <a:gd name="connsiteY5" fmla="*/ 24444 h 551210"/>
              <a:gd name="connsiteX6" fmla="*/ 4287203 w 4402406"/>
              <a:gd name="connsiteY6" fmla="*/ 62326 h 551210"/>
              <a:gd name="connsiteX7" fmla="*/ 4139416 w 4402406"/>
              <a:gd name="connsiteY7" fmla="*/ 70953 h 551210"/>
              <a:gd name="connsiteX8" fmla="*/ 3813595 w 4402406"/>
              <a:gd name="connsiteY8" fmla="*/ 99617 h 551210"/>
              <a:gd name="connsiteX9" fmla="*/ 3605934 w 4402406"/>
              <a:gd name="connsiteY9" fmla="*/ 127744 h 551210"/>
              <a:gd name="connsiteX10" fmla="*/ 3368502 w 4402406"/>
              <a:gd name="connsiteY10" fmla="*/ 268476 h 551210"/>
              <a:gd name="connsiteX11" fmla="*/ 3504481 w 4402406"/>
              <a:gd name="connsiteY11" fmla="*/ 349898 h 551210"/>
              <a:gd name="connsiteX12" fmla="*/ 3634640 w 4402406"/>
              <a:gd name="connsiteY12" fmla="*/ 457335 h 551210"/>
              <a:gd name="connsiteX13" fmla="*/ 3423442 w 4402406"/>
              <a:gd name="connsiteY13" fmla="*/ 500244 h 551210"/>
              <a:gd name="connsiteX14" fmla="*/ 2990811 w 4402406"/>
              <a:gd name="connsiteY14" fmla="*/ 513863 h 551210"/>
              <a:gd name="connsiteX15" fmla="*/ 2506393 w 4402406"/>
              <a:gd name="connsiteY15" fmla="*/ 536286 h 551210"/>
              <a:gd name="connsiteX16" fmla="*/ 1196539 w 4402406"/>
              <a:gd name="connsiteY16" fmla="*/ 524473 h 551210"/>
              <a:gd name="connsiteX17" fmla="*/ 693887 w 4402406"/>
              <a:gd name="connsiteY17" fmla="*/ 551210 h 551210"/>
              <a:gd name="connsiteX18" fmla="*/ 5464 w 4402406"/>
              <a:gd name="connsiteY18" fmla="*/ 550628 h 551210"/>
              <a:gd name="connsiteX0" fmla="*/ 5464 w 4402406"/>
              <a:gd name="connsiteY0" fmla="*/ 571067 h 571649"/>
              <a:gd name="connsiteX1" fmla="*/ 34239 w 4402406"/>
              <a:gd name="connsiteY1" fmla="*/ 180540 h 571649"/>
              <a:gd name="connsiteX2" fmla="*/ 1116329 w 4402406"/>
              <a:gd name="connsiteY2" fmla="*/ 159902 h 571649"/>
              <a:gd name="connsiteX3" fmla="*/ 2732537 w 4402406"/>
              <a:gd name="connsiteY3" fmla="*/ 65023 h 571649"/>
              <a:gd name="connsiteX4" fmla="*/ 3725844 w 4402406"/>
              <a:gd name="connsiteY4" fmla="*/ 20870 h 571649"/>
              <a:gd name="connsiteX5" fmla="*/ 4369044 w 4402406"/>
              <a:gd name="connsiteY5" fmla="*/ 44883 h 571649"/>
              <a:gd name="connsiteX6" fmla="*/ 4287203 w 4402406"/>
              <a:gd name="connsiteY6" fmla="*/ 82765 h 571649"/>
              <a:gd name="connsiteX7" fmla="*/ 4139416 w 4402406"/>
              <a:gd name="connsiteY7" fmla="*/ 91392 h 571649"/>
              <a:gd name="connsiteX8" fmla="*/ 3813595 w 4402406"/>
              <a:gd name="connsiteY8" fmla="*/ 120056 h 571649"/>
              <a:gd name="connsiteX9" fmla="*/ 3605934 w 4402406"/>
              <a:gd name="connsiteY9" fmla="*/ 148183 h 571649"/>
              <a:gd name="connsiteX10" fmla="*/ 3368502 w 4402406"/>
              <a:gd name="connsiteY10" fmla="*/ 288915 h 571649"/>
              <a:gd name="connsiteX11" fmla="*/ 3504481 w 4402406"/>
              <a:gd name="connsiteY11" fmla="*/ 370337 h 571649"/>
              <a:gd name="connsiteX12" fmla="*/ 3634640 w 4402406"/>
              <a:gd name="connsiteY12" fmla="*/ 477774 h 571649"/>
              <a:gd name="connsiteX13" fmla="*/ 3423442 w 4402406"/>
              <a:gd name="connsiteY13" fmla="*/ 520683 h 571649"/>
              <a:gd name="connsiteX14" fmla="*/ 2990811 w 4402406"/>
              <a:gd name="connsiteY14" fmla="*/ 534302 h 571649"/>
              <a:gd name="connsiteX15" fmla="*/ 2506393 w 4402406"/>
              <a:gd name="connsiteY15" fmla="*/ 556725 h 571649"/>
              <a:gd name="connsiteX16" fmla="*/ 1196539 w 4402406"/>
              <a:gd name="connsiteY16" fmla="*/ 544912 h 571649"/>
              <a:gd name="connsiteX17" fmla="*/ 693887 w 4402406"/>
              <a:gd name="connsiteY17" fmla="*/ 571649 h 571649"/>
              <a:gd name="connsiteX18" fmla="*/ 5464 w 4402406"/>
              <a:gd name="connsiteY18" fmla="*/ 571067 h 571649"/>
              <a:gd name="connsiteX0" fmla="*/ 5464 w 4474592"/>
              <a:gd name="connsiteY0" fmla="*/ 527067 h 527649"/>
              <a:gd name="connsiteX1" fmla="*/ 34239 w 4474592"/>
              <a:gd name="connsiteY1" fmla="*/ 136540 h 527649"/>
              <a:gd name="connsiteX2" fmla="*/ 1116329 w 4474592"/>
              <a:gd name="connsiteY2" fmla="*/ 115902 h 527649"/>
              <a:gd name="connsiteX3" fmla="*/ 2732537 w 4474592"/>
              <a:gd name="connsiteY3" fmla="*/ 21023 h 527649"/>
              <a:gd name="connsiteX4" fmla="*/ 4369044 w 4474592"/>
              <a:gd name="connsiteY4" fmla="*/ 883 h 527649"/>
              <a:gd name="connsiteX5" fmla="*/ 4287203 w 4474592"/>
              <a:gd name="connsiteY5" fmla="*/ 38765 h 527649"/>
              <a:gd name="connsiteX6" fmla="*/ 4139416 w 4474592"/>
              <a:gd name="connsiteY6" fmla="*/ 47392 h 527649"/>
              <a:gd name="connsiteX7" fmla="*/ 3813595 w 4474592"/>
              <a:gd name="connsiteY7" fmla="*/ 76056 h 527649"/>
              <a:gd name="connsiteX8" fmla="*/ 3605934 w 4474592"/>
              <a:gd name="connsiteY8" fmla="*/ 104183 h 527649"/>
              <a:gd name="connsiteX9" fmla="*/ 3368502 w 4474592"/>
              <a:gd name="connsiteY9" fmla="*/ 244915 h 527649"/>
              <a:gd name="connsiteX10" fmla="*/ 3504481 w 4474592"/>
              <a:gd name="connsiteY10" fmla="*/ 326337 h 527649"/>
              <a:gd name="connsiteX11" fmla="*/ 3634640 w 4474592"/>
              <a:gd name="connsiteY11" fmla="*/ 433774 h 527649"/>
              <a:gd name="connsiteX12" fmla="*/ 3423442 w 4474592"/>
              <a:gd name="connsiteY12" fmla="*/ 476683 h 527649"/>
              <a:gd name="connsiteX13" fmla="*/ 2990811 w 4474592"/>
              <a:gd name="connsiteY13" fmla="*/ 490302 h 527649"/>
              <a:gd name="connsiteX14" fmla="*/ 2506393 w 4474592"/>
              <a:gd name="connsiteY14" fmla="*/ 512725 h 527649"/>
              <a:gd name="connsiteX15" fmla="*/ 1196539 w 4474592"/>
              <a:gd name="connsiteY15" fmla="*/ 500912 h 527649"/>
              <a:gd name="connsiteX16" fmla="*/ 693887 w 4474592"/>
              <a:gd name="connsiteY16" fmla="*/ 527649 h 527649"/>
              <a:gd name="connsiteX17" fmla="*/ 5464 w 4474592"/>
              <a:gd name="connsiteY17" fmla="*/ 527067 h 527649"/>
              <a:gd name="connsiteX0" fmla="*/ 5464 w 4462060"/>
              <a:gd name="connsiteY0" fmla="*/ 554314 h 554896"/>
              <a:gd name="connsiteX1" fmla="*/ 34239 w 4462060"/>
              <a:gd name="connsiteY1" fmla="*/ 163787 h 554896"/>
              <a:gd name="connsiteX2" fmla="*/ 1116329 w 4462060"/>
              <a:gd name="connsiteY2" fmla="*/ 143149 h 554896"/>
              <a:gd name="connsiteX3" fmla="*/ 2903264 w 4462060"/>
              <a:gd name="connsiteY3" fmla="*/ 6103 h 554896"/>
              <a:gd name="connsiteX4" fmla="*/ 4369044 w 4462060"/>
              <a:gd name="connsiteY4" fmla="*/ 28130 h 554896"/>
              <a:gd name="connsiteX5" fmla="*/ 4287203 w 4462060"/>
              <a:gd name="connsiteY5" fmla="*/ 66012 h 554896"/>
              <a:gd name="connsiteX6" fmla="*/ 4139416 w 4462060"/>
              <a:gd name="connsiteY6" fmla="*/ 74639 h 554896"/>
              <a:gd name="connsiteX7" fmla="*/ 3813595 w 4462060"/>
              <a:gd name="connsiteY7" fmla="*/ 103303 h 554896"/>
              <a:gd name="connsiteX8" fmla="*/ 3605934 w 4462060"/>
              <a:gd name="connsiteY8" fmla="*/ 131430 h 554896"/>
              <a:gd name="connsiteX9" fmla="*/ 3368502 w 4462060"/>
              <a:gd name="connsiteY9" fmla="*/ 272162 h 554896"/>
              <a:gd name="connsiteX10" fmla="*/ 3504481 w 4462060"/>
              <a:gd name="connsiteY10" fmla="*/ 353584 h 554896"/>
              <a:gd name="connsiteX11" fmla="*/ 3634640 w 4462060"/>
              <a:gd name="connsiteY11" fmla="*/ 461021 h 554896"/>
              <a:gd name="connsiteX12" fmla="*/ 3423442 w 4462060"/>
              <a:gd name="connsiteY12" fmla="*/ 503930 h 554896"/>
              <a:gd name="connsiteX13" fmla="*/ 2990811 w 4462060"/>
              <a:gd name="connsiteY13" fmla="*/ 517549 h 554896"/>
              <a:gd name="connsiteX14" fmla="*/ 2506393 w 4462060"/>
              <a:gd name="connsiteY14" fmla="*/ 539972 h 554896"/>
              <a:gd name="connsiteX15" fmla="*/ 1196539 w 4462060"/>
              <a:gd name="connsiteY15" fmla="*/ 528159 h 554896"/>
              <a:gd name="connsiteX16" fmla="*/ 693887 w 4462060"/>
              <a:gd name="connsiteY16" fmla="*/ 554896 h 554896"/>
              <a:gd name="connsiteX17" fmla="*/ 5464 w 4462060"/>
              <a:gd name="connsiteY17" fmla="*/ 554314 h 554896"/>
              <a:gd name="connsiteX0" fmla="*/ 5464 w 4462060"/>
              <a:gd name="connsiteY0" fmla="*/ 554314 h 554896"/>
              <a:gd name="connsiteX1" fmla="*/ 34239 w 4462060"/>
              <a:gd name="connsiteY1" fmla="*/ 163787 h 554896"/>
              <a:gd name="connsiteX2" fmla="*/ 1116329 w 4462060"/>
              <a:gd name="connsiteY2" fmla="*/ 143149 h 554896"/>
              <a:gd name="connsiteX3" fmla="*/ 2903264 w 4462060"/>
              <a:gd name="connsiteY3" fmla="*/ 6103 h 554896"/>
              <a:gd name="connsiteX4" fmla="*/ 4369044 w 4462060"/>
              <a:gd name="connsiteY4" fmla="*/ 28130 h 554896"/>
              <a:gd name="connsiteX5" fmla="*/ 4287203 w 4462060"/>
              <a:gd name="connsiteY5" fmla="*/ 66012 h 554896"/>
              <a:gd name="connsiteX6" fmla="*/ 4119332 w 4462060"/>
              <a:gd name="connsiteY6" fmla="*/ 40905 h 554896"/>
              <a:gd name="connsiteX7" fmla="*/ 3813595 w 4462060"/>
              <a:gd name="connsiteY7" fmla="*/ 103303 h 554896"/>
              <a:gd name="connsiteX8" fmla="*/ 3605934 w 4462060"/>
              <a:gd name="connsiteY8" fmla="*/ 131430 h 554896"/>
              <a:gd name="connsiteX9" fmla="*/ 3368502 w 4462060"/>
              <a:gd name="connsiteY9" fmla="*/ 272162 h 554896"/>
              <a:gd name="connsiteX10" fmla="*/ 3504481 w 4462060"/>
              <a:gd name="connsiteY10" fmla="*/ 353584 h 554896"/>
              <a:gd name="connsiteX11" fmla="*/ 3634640 w 4462060"/>
              <a:gd name="connsiteY11" fmla="*/ 461021 h 554896"/>
              <a:gd name="connsiteX12" fmla="*/ 3423442 w 4462060"/>
              <a:gd name="connsiteY12" fmla="*/ 503930 h 554896"/>
              <a:gd name="connsiteX13" fmla="*/ 2990811 w 4462060"/>
              <a:gd name="connsiteY13" fmla="*/ 517549 h 554896"/>
              <a:gd name="connsiteX14" fmla="*/ 2506393 w 4462060"/>
              <a:gd name="connsiteY14" fmla="*/ 539972 h 554896"/>
              <a:gd name="connsiteX15" fmla="*/ 1196539 w 4462060"/>
              <a:gd name="connsiteY15" fmla="*/ 528159 h 554896"/>
              <a:gd name="connsiteX16" fmla="*/ 693887 w 4462060"/>
              <a:gd name="connsiteY16" fmla="*/ 554896 h 554896"/>
              <a:gd name="connsiteX17" fmla="*/ 5464 w 4462060"/>
              <a:gd name="connsiteY17" fmla="*/ 554314 h 554896"/>
              <a:gd name="connsiteX0" fmla="*/ 5464 w 4462060"/>
              <a:gd name="connsiteY0" fmla="*/ 554314 h 554896"/>
              <a:gd name="connsiteX1" fmla="*/ 34239 w 4462060"/>
              <a:gd name="connsiteY1" fmla="*/ 163787 h 554896"/>
              <a:gd name="connsiteX2" fmla="*/ 1116329 w 4462060"/>
              <a:gd name="connsiteY2" fmla="*/ 143149 h 554896"/>
              <a:gd name="connsiteX3" fmla="*/ 2903264 w 4462060"/>
              <a:gd name="connsiteY3" fmla="*/ 6103 h 554896"/>
              <a:gd name="connsiteX4" fmla="*/ 4369044 w 4462060"/>
              <a:gd name="connsiteY4" fmla="*/ 28130 h 554896"/>
              <a:gd name="connsiteX5" fmla="*/ 4287203 w 4462060"/>
              <a:gd name="connsiteY5" fmla="*/ 66012 h 554896"/>
              <a:gd name="connsiteX6" fmla="*/ 4119332 w 4462060"/>
              <a:gd name="connsiteY6" fmla="*/ 40905 h 554896"/>
              <a:gd name="connsiteX7" fmla="*/ 3743296 w 4462060"/>
              <a:gd name="connsiteY7" fmla="*/ 78003 h 554896"/>
              <a:gd name="connsiteX8" fmla="*/ 3605934 w 4462060"/>
              <a:gd name="connsiteY8" fmla="*/ 131430 h 554896"/>
              <a:gd name="connsiteX9" fmla="*/ 3368502 w 4462060"/>
              <a:gd name="connsiteY9" fmla="*/ 272162 h 554896"/>
              <a:gd name="connsiteX10" fmla="*/ 3504481 w 4462060"/>
              <a:gd name="connsiteY10" fmla="*/ 353584 h 554896"/>
              <a:gd name="connsiteX11" fmla="*/ 3634640 w 4462060"/>
              <a:gd name="connsiteY11" fmla="*/ 461021 h 554896"/>
              <a:gd name="connsiteX12" fmla="*/ 3423442 w 4462060"/>
              <a:gd name="connsiteY12" fmla="*/ 503930 h 554896"/>
              <a:gd name="connsiteX13" fmla="*/ 2990811 w 4462060"/>
              <a:gd name="connsiteY13" fmla="*/ 517549 h 554896"/>
              <a:gd name="connsiteX14" fmla="*/ 2506393 w 4462060"/>
              <a:gd name="connsiteY14" fmla="*/ 539972 h 554896"/>
              <a:gd name="connsiteX15" fmla="*/ 1196539 w 4462060"/>
              <a:gd name="connsiteY15" fmla="*/ 528159 h 554896"/>
              <a:gd name="connsiteX16" fmla="*/ 693887 w 4462060"/>
              <a:gd name="connsiteY16" fmla="*/ 554896 h 554896"/>
              <a:gd name="connsiteX17" fmla="*/ 5464 w 4462060"/>
              <a:gd name="connsiteY17" fmla="*/ 554314 h 554896"/>
              <a:gd name="connsiteX0" fmla="*/ 5464 w 4462060"/>
              <a:gd name="connsiteY0" fmla="*/ 554314 h 554896"/>
              <a:gd name="connsiteX1" fmla="*/ 34239 w 4462060"/>
              <a:gd name="connsiteY1" fmla="*/ 163787 h 554896"/>
              <a:gd name="connsiteX2" fmla="*/ 1116329 w 4462060"/>
              <a:gd name="connsiteY2" fmla="*/ 143149 h 554896"/>
              <a:gd name="connsiteX3" fmla="*/ 2903264 w 4462060"/>
              <a:gd name="connsiteY3" fmla="*/ 6103 h 554896"/>
              <a:gd name="connsiteX4" fmla="*/ 4369044 w 4462060"/>
              <a:gd name="connsiteY4" fmla="*/ 28130 h 554896"/>
              <a:gd name="connsiteX5" fmla="*/ 4287203 w 4462060"/>
              <a:gd name="connsiteY5" fmla="*/ 66012 h 554896"/>
              <a:gd name="connsiteX6" fmla="*/ 4119332 w 4462060"/>
              <a:gd name="connsiteY6" fmla="*/ 40905 h 554896"/>
              <a:gd name="connsiteX7" fmla="*/ 3743296 w 4462060"/>
              <a:gd name="connsiteY7" fmla="*/ 78003 h 554896"/>
              <a:gd name="connsiteX8" fmla="*/ 3505506 w 4462060"/>
              <a:gd name="connsiteY8" fmla="*/ 117374 h 554896"/>
              <a:gd name="connsiteX9" fmla="*/ 3368502 w 4462060"/>
              <a:gd name="connsiteY9" fmla="*/ 272162 h 554896"/>
              <a:gd name="connsiteX10" fmla="*/ 3504481 w 4462060"/>
              <a:gd name="connsiteY10" fmla="*/ 353584 h 554896"/>
              <a:gd name="connsiteX11" fmla="*/ 3634640 w 4462060"/>
              <a:gd name="connsiteY11" fmla="*/ 461021 h 554896"/>
              <a:gd name="connsiteX12" fmla="*/ 3423442 w 4462060"/>
              <a:gd name="connsiteY12" fmla="*/ 503930 h 554896"/>
              <a:gd name="connsiteX13" fmla="*/ 2990811 w 4462060"/>
              <a:gd name="connsiteY13" fmla="*/ 517549 h 554896"/>
              <a:gd name="connsiteX14" fmla="*/ 2506393 w 4462060"/>
              <a:gd name="connsiteY14" fmla="*/ 539972 h 554896"/>
              <a:gd name="connsiteX15" fmla="*/ 1196539 w 4462060"/>
              <a:gd name="connsiteY15" fmla="*/ 528159 h 554896"/>
              <a:gd name="connsiteX16" fmla="*/ 693887 w 4462060"/>
              <a:gd name="connsiteY16" fmla="*/ 554896 h 554896"/>
              <a:gd name="connsiteX17" fmla="*/ 5464 w 4462060"/>
              <a:gd name="connsiteY17" fmla="*/ 554314 h 554896"/>
              <a:gd name="connsiteX0" fmla="*/ 5464 w 4431302"/>
              <a:gd name="connsiteY0" fmla="*/ 553849 h 554431"/>
              <a:gd name="connsiteX1" fmla="*/ 34239 w 4431302"/>
              <a:gd name="connsiteY1" fmla="*/ 163322 h 554431"/>
              <a:gd name="connsiteX2" fmla="*/ 1116329 w 4431302"/>
              <a:gd name="connsiteY2" fmla="*/ 142684 h 554431"/>
              <a:gd name="connsiteX3" fmla="*/ 2903264 w 4431302"/>
              <a:gd name="connsiteY3" fmla="*/ 5638 h 554431"/>
              <a:gd name="connsiteX4" fmla="*/ 4369044 w 4431302"/>
              <a:gd name="connsiteY4" fmla="*/ 27665 h 554431"/>
              <a:gd name="connsiteX5" fmla="*/ 4119332 w 4431302"/>
              <a:gd name="connsiteY5" fmla="*/ 40440 h 554431"/>
              <a:gd name="connsiteX6" fmla="*/ 3743296 w 4431302"/>
              <a:gd name="connsiteY6" fmla="*/ 77538 h 554431"/>
              <a:gd name="connsiteX7" fmla="*/ 3505506 w 4431302"/>
              <a:gd name="connsiteY7" fmla="*/ 116909 h 554431"/>
              <a:gd name="connsiteX8" fmla="*/ 3368502 w 4431302"/>
              <a:gd name="connsiteY8" fmla="*/ 271697 h 554431"/>
              <a:gd name="connsiteX9" fmla="*/ 3504481 w 4431302"/>
              <a:gd name="connsiteY9" fmla="*/ 353119 h 554431"/>
              <a:gd name="connsiteX10" fmla="*/ 3634640 w 4431302"/>
              <a:gd name="connsiteY10" fmla="*/ 460556 h 554431"/>
              <a:gd name="connsiteX11" fmla="*/ 3423442 w 4431302"/>
              <a:gd name="connsiteY11" fmla="*/ 503465 h 554431"/>
              <a:gd name="connsiteX12" fmla="*/ 2990811 w 4431302"/>
              <a:gd name="connsiteY12" fmla="*/ 517084 h 554431"/>
              <a:gd name="connsiteX13" fmla="*/ 2506393 w 4431302"/>
              <a:gd name="connsiteY13" fmla="*/ 539507 h 554431"/>
              <a:gd name="connsiteX14" fmla="*/ 1196539 w 4431302"/>
              <a:gd name="connsiteY14" fmla="*/ 527694 h 554431"/>
              <a:gd name="connsiteX15" fmla="*/ 693887 w 4431302"/>
              <a:gd name="connsiteY15" fmla="*/ 554431 h 554431"/>
              <a:gd name="connsiteX16" fmla="*/ 5464 w 4431302"/>
              <a:gd name="connsiteY16" fmla="*/ 553849 h 554431"/>
              <a:gd name="connsiteX0" fmla="*/ 5464 w 4431302"/>
              <a:gd name="connsiteY0" fmla="*/ 548211 h 548793"/>
              <a:gd name="connsiteX1" fmla="*/ 34239 w 4431302"/>
              <a:gd name="connsiteY1" fmla="*/ 157684 h 548793"/>
              <a:gd name="connsiteX2" fmla="*/ 1116329 w 4431302"/>
              <a:gd name="connsiteY2" fmla="*/ 137046 h 548793"/>
              <a:gd name="connsiteX3" fmla="*/ 1966550 w 4431302"/>
              <a:gd name="connsiteY3" fmla="*/ 71289 h 548793"/>
              <a:gd name="connsiteX4" fmla="*/ 2903264 w 4431302"/>
              <a:gd name="connsiteY4" fmla="*/ 0 h 548793"/>
              <a:gd name="connsiteX5" fmla="*/ 4369044 w 4431302"/>
              <a:gd name="connsiteY5" fmla="*/ 22027 h 548793"/>
              <a:gd name="connsiteX6" fmla="*/ 4119332 w 4431302"/>
              <a:gd name="connsiteY6" fmla="*/ 34802 h 548793"/>
              <a:gd name="connsiteX7" fmla="*/ 3743296 w 4431302"/>
              <a:gd name="connsiteY7" fmla="*/ 71900 h 548793"/>
              <a:gd name="connsiteX8" fmla="*/ 3505506 w 4431302"/>
              <a:gd name="connsiteY8" fmla="*/ 111271 h 548793"/>
              <a:gd name="connsiteX9" fmla="*/ 3368502 w 4431302"/>
              <a:gd name="connsiteY9" fmla="*/ 266059 h 548793"/>
              <a:gd name="connsiteX10" fmla="*/ 3504481 w 4431302"/>
              <a:gd name="connsiteY10" fmla="*/ 347481 h 548793"/>
              <a:gd name="connsiteX11" fmla="*/ 3634640 w 4431302"/>
              <a:gd name="connsiteY11" fmla="*/ 454918 h 548793"/>
              <a:gd name="connsiteX12" fmla="*/ 3423442 w 4431302"/>
              <a:gd name="connsiteY12" fmla="*/ 497827 h 548793"/>
              <a:gd name="connsiteX13" fmla="*/ 2990811 w 4431302"/>
              <a:gd name="connsiteY13" fmla="*/ 511446 h 548793"/>
              <a:gd name="connsiteX14" fmla="*/ 2506393 w 4431302"/>
              <a:gd name="connsiteY14" fmla="*/ 533869 h 548793"/>
              <a:gd name="connsiteX15" fmla="*/ 1196539 w 4431302"/>
              <a:gd name="connsiteY15" fmla="*/ 522056 h 548793"/>
              <a:gd name="connsiteX16" fmla="*/ 693887 w 4431302"/>
              <a:gd name="connsiteY16" fmla="*/ 548793 h 548793"/>
              <a:gd name="connsiteX17" fmla="*/ 5464 w 4431302"/>
              <a:gd name="connsiteY17" fmla="*/ 548211 h 548793"/>
              <a:gd name="connsiteX0" fmla="*/ 5464 w 4431302"/>
              <a:gd name="connsiteY0" fmla="*/ 551254 h 551836"/>
              <a:gd name="connsiteX1" fmla="*/ 34239 w 4431302"/>
              <a:gd name="connsiteY1" fmla="*/ 160727 h 551836"/>
              <a:gd name="connsiteX2" fmla="*/ 1116329 w 4431302"/>
              <a:gd name="connsiteY2" fmla="*/ 140089 h 551836"/>
              <a:gd name="connsiteX3" fmla="*/ 1976592 w 4431302"/>
              <a:gd name="connsiteY3" fmla="*/ 96821 h 551836"/>
              <a:gd name="connsiteX4" fmla="*/ 2903264 w 4431302"/>
              <a:gd name="connsiteY4" fmla="*/ 3043 h 551836"/>
              <a:gd name="connsiteX5" fmla="*/ 4369044 w 4431302"/>
              <a:gd name="connsiteY5" fmla="*/ 25070 h 551836"/>
              <a:gd name="connsiteX6" fmla="*/ 4119332 w 4431302"/>
              <a:gd name="connsiteY6" fmla="*/ 37845 h 551836"/>
              <a:gd name="connsiteX7" fmla="*/ 3743296 w 4431302"/>
              <a:gd name="connsiteY7" fmla="*/ 74943 h 551836"/>
              <a:gd name="connsiteX8" fmla="*/ 3505506 w 4431302"/>
              <a:gd name="connsiteY8" fmla="*/ 114314 h 551836"/>
              <a:gd name="connsiteX9" fmla="*/ 3368502 w 4431302"/>
              <a:gd name="connsiteY9" fmla="*/ 269102 h 551836"/>
              <a:gd name="connsiteX10" fmla="*/ 3504481 w 4431302"/>
              <a:gd name="connsiteY10" fmla="*/ 350524 h 551836"/>
              <a:gd name="connsiteX11" fmla="*/ 3634640 w 4431302"/>
              <a:gd name="connsiteY11" fmla="*/ 457961 h 551836"/>
              <a:gd name="connsiteX12" fmla="*/ 3423442 w 4431302"/>
              <a:gd name="connsiteY12" fmla="*/ 500870 h 551836"/>
              <a:gd name="connsiteX13" fmla="*/ 2990811 w 4431302"/>
              <a:gd name="connsiteY13" fmla="*/ 514489 h 551836"/>
              <a:gd name="connsiteX14" fmla="*/ 2506393 w 4431302"/>
              <a:gd name="connsiteY14" fmla="*/ 536912 h 551836"/>
              <a:gd name="connsiteX15" fmla="*/ 1196539 w 4431302"/>
              <a:gd name="connsiteY15" fmla="*/ 525099 h 551836"/>
              <a:gd name="connsiteX16" fmla="*/ 693887 w 4431302"/>
              <a:gd name="connsiteY16" fmla="*/ 551836 h 551836"/>
              <a:gd name="connsiteX17" fmla="*/ 5464 w 4431302"/>
              <a:gd name="connsiteY17" fmla="*/ 551254 h 551836"/>
              <a:gd name="connsiteX0" fmla="*/ 5464 w 4431302"/>
              <a:gd name="connsiteY0" fmla="*/ 551254 h 551836"/>
              <a:gd name="connsiteX1" fmla="*/ 34239 w 4431302"/>
              <a:gd name="connsiteY1" fmla="*/ 160727 h 551836"/>
              <a:gd name="connsiteX2" fmla="*/ 1116329 w 4431302"/>
              <a:gd name="connsiteY2" fmla="*/ 140089 h 551836"/>
              <a:gd name="connsiteX3" fmla="*/ 1976592 w 4431302"/>
              <a:gd name="connsiteY3" fmla="*/ 96821 h 551836"/>
              <a:gd name="connsiteX4" fmla="*/ 2903264 w 4431302"/>
              <a:gd name="connsiteY4" fmla="*/ 3043 h 551836"/>
              <a:gd name="connsiteX5" fmla="*/ 4369044 w 4431302"/>
              <a:gd name="connsiteY5" fmla="*/ 25070 h 551836"/>
              <a:gd name="connsiteX6" fmla="*/ 4119332 w 4431302"/>
              <a:gd name="connsiteY6" fmla="*/ 37845 h 551836"/>
              <a:gd name="connsiteX7" fmla="*/ 3743296 w 4431302"/>
              <a:gd name="connsiteY7" fmla="*/ 74943 h 551836"/>
              <a:gd name="connsiteX8" fmla="*/ 3505506 w 4431302"/>
              <a:gd name="connsiteY8" fmla="*/ 114314 h 551836"/>
              <a:gd name="connsiteX9" fmla="*/ 3368502 w 4431302"/>
              <a:gd name="connsiteY9" fmla="*/ 269102 h 551836"/>
              <a:gd name="connsiteX10" fmla="*/ 3504481 w 4431302"/>
              <a:gd name="connsiteY10" fmla="*/ 350524 h 551836"/>
              <a:gd name="connsiteX11" fmla="*/ 3634640 w 4431302"/>
              <a:gd name="connsiteY11" fmla="*/ 457961 h 551836"/>
              <a:gd name="connsiteX12" fmla="*/ 3423442 w 4431302"/>
              <a:gd name="connsiteY12" fmla="*/ 500870 h 551836"/>
              <a:gd name="connsiteX13" fmla="*/ 2990811 w 4431302"/>
              <a:gd name="connsiteY13" fmla="*/ 514489 h 551836"/>
              <a:gd name="connsiteX14" fmla="*/ 1542284 w 4431302"/>
              <a:gd name="connsiteY14" fmla="*/ 413222 h 551836"/>
              <a:gd name="connsiteX15" fmla="*/ 1196539 w 4431302"/>
              <a:gd name="connsiteY15" fmla="*/ 525099 h 551836"/>
              <a:gd name="connsiteX16" fmla="*/ 693887 w 4431302"/>
              <a:gd name="connsiteY16" fmla="*/ 551836 h 551836"/>
              <a:gd name="connsiteX17" fmla="*/ 5464 w 4431302"/>
              <a:gd name="connsiteY17" fmla="*/ 551254 h 551836"/>
              <a:gd name="connsiteX0" fmla="*/ 5464 w 4431302"/>
              <a:gd name="connsiteY0" fmla="*/ 551254 h 551836"/>
              <a:gd name="connsiteX1" fmla="*/ 34239 w 4431302"/>
              <a:gd name="connsiteY1" fmla="*/ 160727 h 551836"/>
              <a:gd name="connsiteX2" fmla="*/ 1116329 w 4431302"/>
              <a:gd name="connsiteY2" fmla="*/ 140089 h 551836"/>
              <a:gd name="connsiteX3" fmla="*/ 1976592 w 4431302"/>
              <a:gd name="connsiteY3" fmla="*/ 96821 h 551836"/>
              <a:gd name="connsiteX4" fmla="*/ 2903264 w 4431302"/>
              <a:gd name="connsiteY4" fmla="*/ 3043 h 551836"/>
              <a:gd name="connsiteX5" fmla="*/ 4369044 w 4431302"/>
              <a:gd name="connsiteY5" fmla="*/ 25070 h 551836"/>
              <a:gd name="connsiteX6" fmla="*/ 4119332 w 4431302"/>
              <a:gd name="connsiteY6" fmla="*/ 37845 h 551836"/>
              <a:gd name="connsiteX7" fmla="*/ 3743296 w 4431302"/>
              <a:gd name="connsiteY7" fmla="*/ 74943 h 551836"/>
              <a:gd name="connsiteX8" fmla="*/ 3505506 w 4431302"/>
              <a:gd name="connsiteY8" fmla="*/ 114314 h 551836"/>
              <a:gd name="connsiteX9" fmla="*/ 3368502 w 4431302"/>
              <a:gd name="connsiteY9" fmla="*/ 269102 h 551836"/>
              <a:gd name="connsiteX10" fmla="*/ 3504481 w 4431302"/>
              <a:gd name="connsiteY10" fmla="*/ 350524 h 551836"/>
              <a:gd name="connsiteX11" fmla="*/ 3634640 w 4431302"/>
              <a:gd name="connsiteY11" fmla="*/ 457961 h 551836"/>
              <a:gd name="connsiteX12" fmla="*/ 3423442 w 4431302"/>
              <a:gd name="connsiteY12" fmla="*/ 500870 h 551836"/>
              <a:gd name="connsiteX13" fmla="*/ 2990811 w 4431302"/>
              <a:gd name="connsiteY13" fmla="*/ 514489 h 551836"/>
              <a:gd name="connsiteX14" fmla="*/ 1542284 w 4431302"/>
              <a:gd name="connsiteY14" fmla="*/ 413222 h 551836"/>
              <a:gd name="connsiteX15" fmla="*/ 693887 w 4431302"/>
              <a:gd name="connsiteY15" fmla="*/ 551836 h 551836"/>
              <a:gd name="connsiteX16" fmla="*/ 5464 w 4431302"/>
              <a:gd name="connsiteY16" fmla="*/ 551254 h 551836"/>
              <a:gd name="connsiteX0" fmla="*/ 5464 w 4431302"/>
              <a:gd name="connsiteY0" fmla="*/ 551254 h 551254"/>
              <a:gd name="connsiteX1" fmla="*/ 34239 w 4431302"/>
              <a:gd name="connsiteY1" fmla="*/ 160727 h 551254"/>
              <a:gd name="connsiteX2" fmla="*/ 1116329 w 4431302"/>
              <a:gd name="connsiteY2" fmla="*/ 140089 h 551254"/>
              <a:gd name="connsiteX3" fmla="*/ 1976592 w 4431302"/>
              <a:gd name="connsiteY3" fmla="*/ 96821 h 551254"/>
              <a:gd name="connsiteX4" fmla="*/ 2903264 w 4431302"/>
              <a:gd name="connsiteY4" fmla="*/ 3043 h 551254"/>
              <a:gd name="connsiteX5" fmla="*/ 4369044 w 4431302"/>
              <a:gd name="connsiteY5" fmla="*/ 25070 h 551254"/>
              <a:gd name="connsiteX6" fmla="*/ 4119332 w 4431302"/>
              <a:gd name="connsiteY6" fmla="*/ 37845 h 551254"/>
              <a:gd name="connsiteX7" fmla="*/ 3743296 w 4431302"/>
              <a:gd name="connsiteY7" fmla="*/ 74943 h 551254"/>
              <a:gd name="connsiteX8" fmla="*/ 3505506 w 4431302"/>
              <a:gd name="connsiteY8" fmla="*/ 114314 h 551254"/>
              <a:gd name="connsiteX9" fmla="*/ 3368502 w 4431302"/>
              <a:gd name="connsiteY9" fmla="*/ 269102 h 551254"/>
              <a:gd name="connsiteX10" fmla="*/ 3504481 w 4431302"/>
              <a:gd name="connsiteY10" fmla="*/ 350524 h 551254"/>
              <a:gd name="connsiteX11" fmla="*/ 3634640 w 4431302"/>
              <a:gd name="connsiteY11" fmla="*/ 457961 h 551254"/>
              <a:gd name="connsiteX12" fmla="*/ 3423442 w 4431302"/>
              <a:gd name="connsiteY12" fmla="*/ 500870 h 551254"/>
              <a:gd name="connsiteX13" fmla="*/ 2990811 w 4431302"/>
              <a:gd name="connsiteY13" fmla="*/ 514489 h 551254"/>
              <a:gd name="connsiteX14" fmla="*/ 1542284 w 4431302"/>
              <a:gd name="connsiteY14" fmla="*/ 413222 h 551254"/>
              <a:gd name="connsiteX15" fmla="*/ 472946 w 4431302"/>
              <a:gd name="connsiteY15" fmla="*/ 425335 h 551254"/>
              <a:gd name="connsiteX16" fmla="*/ 5464 w 4431302"/>
              <a:gd name="connsiteY16" fmla="*/ 551254 h 551254"/>
              <a:gd name="connsiteX0" fmla="*/ 11397 w 4397064"/>
              <a:gd name="connsiteY0" fmla="*/ 379775 h 519859"/>
              <a:gd name="connsiteX1" fmla="*/ 1 w 4397064"/>
              <a:gd name="connsiteY1" fmla="*/ 160727 h 519859"/>
              <a:gd name="connsiteX2" fmla="*/ 1082091 w 4397064"/>
              <a:gd name="connsiteY2" fmla="*/ 140089 h 519859"/>
              <a:gd name="connsiteX3" fmla="*/ 1942354 w 4397064"/>
              <a:gd name="connsiteY3" fmla="*/ 96821 h 519859"/>
              <a:gd name="connsiteX4" fmla="*/ 2869026 w 4397064"/>
              <a:gd name="connsiteY4" fmla="*/ 3043 h 519859"/>
              <a:gd name="connsiteX5" fmla="*/ 4334806 w 4397064"/>
              <a:gd name="connsiteY5" fmla="*/ 25070 h 519859"/>
              <a:gd name="connsiteX6" fmla="*/ 4085094 w 4397064"/>
              <a:gd name="connsiteY6" fmla="*/ 37845 h 519859"/>
              <a:gd name="connsiteX7" fmla="*/ 3709058 w 4397064"/>
              <a:gd name="connsiteY7" fmla="*/ 74943 h 519859"/>
              <a:gd name="connsiteX8" fmla="*/ 3471268 w 4397064"/>
              <a:gd name="connsiteY8" fmla="*/ 114314 h 519859"/>
              <a:gd name="connsiteX9" fmla="*/ 3334264 w 4397064"/>
              <a:gd name="connsiteY9" fmla="*/ 269102 h 519859"/>
              <a:gd name="connsiteX10" fmla="*/ 3470243 w 4397064"/>
              <a:gd name="connsiteY10" fmla="*/ 350524 h 519859"/>
              <a:gd name="connsiteX11" fmla="*/ 3600402 w 4397064"/>
              <a:gd name="connsiteY11" fmla="*/ 457961 h 519859"/>
              <a:gd name="connsiteX12" fmla="*/ 3389204 w 4397064"/>
              <a:gd name="connsiteY12" fmla="*/ 500870 h 519859"/>
              <a:gd name="connsiteX13" fmla="*/ 2956573 w 4397064"/>
              <a:gd name="connsiteY13" fmla="*/ 514489 h 519859"/>
              <a:gd name="connsiteX14" fmla="*/ 1508046 w 4397064"/>
              <a:gd name="connsiteY14" fmla="*/ 413222 h 519859"/>
              <a:gd name="connsiteX15" fmla="*/ 438708 w 4397064"/>
              <a:gd name="connsiteY15" fmla="*/ 425335 h 519859"/>
              <a:gd name="connsiteX16" fmla="*/ 11397 w 4397064"/>
              <a:gd name="connsiteY16" fmla="*/ 379775 h 519859"/>
              <a:gd name="connsiteX0" fmla="*/ 11396 w 4397063"/>
              <a:gd name="connsiteY0" fmla="*/ 379775 h 519859"/>
              <a:gd name="connsiteX1" fmla="*/ 0 w 4397063"/>
              <a:gd name="connsiteY1" fmla="*/ 160727 h 519859"/>
              <a:gd name="connsiteX2" fmla="*/ 1082090 w 4397063"/>
              <a:gd name="connsiteY2" fmla="*/ 140089 h 519859"/>
              <a:gd name="connsiteX3" fmla="*/ 1942353 w 4397063"/>
              <a:gd name="connsiteY3" fmla="*/ 96821 h 519859"/>
              <a:gd name="connsiteX4" fmla="*/ 2869025 w 4397063"/>
              <a:gd name="connsiteY4" fmla="*/ 3043 h 519859"/>
              <a:gd name="connsiteX5" fmla="*/ 4334805 w 4397063"/>
              <a:gd name="connsiteY5" fmla="*/ 25070 h 519859"/>
              <a:gd name="connsiteX6" fmla="*/ 4085093 w 4397063"/>
              <a:gd name="connsiteY6" fmla="*/ 37845 h 519859"/>
              <a:gd name="connsiteX7" fmla="*/ 3709057 w 4397063"/>
              <a:gd name="connsiteY7" fmla="*/ 74943 h 519859"/>
              <a:gd name="connsiteX8" fmla="*/ 3471267 w 4397063"/>
              <a:gd name="connsiteY8" fmla="*/ 114314 h 519859"/>
              <a:gd name="connsiteX9" fmla="*/ 3334263 w 4397063"/>
              <a:gd name="connsiteY9" fmla="*/ 269102 h 519859"/>
              <a:gd name="connsiteX10" fmla="*/ 3470242 w 4397063"/>
              <a:gd name="connsiteY10" fmla="*/ 350524 h 519859"/>
              <a:gd name="connsiteX11" fmla="*/ 3600401 w 4397063"/>
              <a:gd name="connsiteY11" fmla="*/ 457961 h 519859"/>
              <a:gd name="connsiteX12" fmla="*/ 3389203 w 4397063"/>
              <a:gd name="connsiteY12" fmla="*/ 500870 h 519859"/>
              <a:gd name="connsiteX13" fmla="*/ 2956572 w 4397063"/>
              <a:gd name="connsiteY13" fmla="*/ 514489 h 519859"/>
              <a:gd name="connsiteX14" fmla="*/ 1508045 w 4397063"/>
              <a:gd name="connsiteY14" fmla="*/ 413222 h 519859"/>
              <a:gd name="connsiteX15" fmla="*/ 488920 w 4397063"/>
              <a:gd name="connsiteY15" fmla="*/ 405657 h 519859"/>
              <a:gd name="connsiteX16" fmla="*/ 11396 w 4397063"/>
              <a:gd name="connsiteY16" fmla="*/ 379775 h 519859"/>
              <a:gd name="connsiteX0" fmla="*/ 11396 w 4397063"/>
              <a:gd name="connsiteY0" fmla="*/ 379775 h 519859"/>
              <a:gd name="connsiteX1" fmla="*/ 0 w 4397063"/>
              <a:gd name="connsiteY1" fmla="*/ 160727 h 519859"/>
              <a:gd name="connsiteX2" fmla="*/ 1082090 w 4397063"/>
              <a:gd name="connsiteY2" fmla="*/ 140089 h 519859"/>
              <a:gd name="connsiteX3" fmla="*/ 1942353 w 4397063"/>
              <a:gd name="connsiteY3" fmla="*/ 96821 h 519859"/>
              <a:gd name="connsiteX4" fmla="*/ 2869025 w 4397063"/>
              <a:gd name="connsiteY4" fmla="*/ 3043 h 519859"/>
              <a:gd name="connsiteX5" fmla="*/ 4334805 w 4397063"/>
              <a:gd name="connsiteY5" fmla="*/ 25070 h 519859"/>
              <a:gd name="connsiteX6" fmla="*/ 4085093 w 4397063"/>
              <a:gd name="connsiteY6" fmla="*/ 37845 h 519859"/>
              <a:gd name="connsiteX7" fmla="*/ 3709057 w 4397063"/>
              <a:gd name="connsiteY7" fmla="*/ 74943 h 519859"/>
              <a:gd name="connsiteX8" fmla="*/ 3471267 w 4397063"/>
              <a:gd name="connsiteY8" fmla="*/ 114314 h 519859"/>
              <a:gd name="connsiteX9" fmla="*/ 3334263 w 4397063"/>
              <a:gd name="connsiteY9" fmla="*/ 269102 h 519859"/>
              <a:gd name="connsiteX10" fmla="*/ 3470242 w 4397063"/>
              <a:gd name="connsiteY10" fmla="*/ 350524 h 519859"/>
              <a:gd name="connsiteX11" fmla="*/ 3600401 w 4397063"/>
              <a:gd name="connsiteY11" fmla="*/ 457961 h 519859"/>
              <a:gd name="connsiteX12" fmla="*/ 3389203 w 4397063"/>
              <a:gd name="connsiteY12" fmla="*/ 500870 h 519859"/>
              <a:gd name="connsiteX13" fmla="*/ 2956572 w 4397063"/>
              <a:gd name="connsiteY13" fmla="*/ 514489 h 519859"/>
              <a:gd name="connsiteX14" fmla="*/ 1508045 w 4397063"/>
              <a:gd name="connsiteY14" fmla="*/ 413222 h 519859"/>
              <a:gd name="connsiteX15" fmla="*/ 488920 w 4397063"/>
              <a:gd name="connsiteY15" fmla="*/ 377546 h 519859"/>
              <a:gd name="connsiteX16" fmla="*/ 11396 w 4397063"/>
              <a:gd name="connsiteY16" fmla="*/ 379775 h 51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97063" h="519859">
                <a:moveTo>
                  <a:pt x="11396" y="379775"/>
                </a:moveTo>
                <a:cubicBezTo>
                  <a:pt x="-15503" y="251517"/>
                  <a:pt x="26899" y="288985"/>
                  <a:pt x="0" y="160727"/>
                </a:cubicBezTo>
                <a:cubicBezTo>
                  <a:pt x="195179" y="87646"/>
                  <a:pt x="758365" y="150740"/>
                  <a:pt x="1082090" y="140089"/>
                </a:cubicBezTo>
                <a:cubicBezTo>
                  <a:pt x="1405815" y="129438"/>
                  <a:pt x="1644531" y="119662"/>
                  <a:pt x="1942353" y="96821"/>
                </a:cubicBezTo>
                <a:cubicBezTo>
                  <a:pt x="2240176" y="73980"/>
                  <a:pt x="2470283" y="15001"/>
                  <a:pt x="2869025" y="3043"/>
                </a:cubicBezTo>
                <a:cubicBezTo>
                  <a:pt x="3267767" y="-8915"/>
                  <a:pt x="3846212" y="17728"/>
                  <a:pt x="4334805" y="25070"/>
                </a:cubicBezTo>
                <a:cubicBezTo>
                  <a:pt x="4537483" y="30870"/>
                  <a:pt x="4189384" y="29533"/>
                  <a:pt x="4085093" y="37845"/>
                </a:cubicBezTo>
                <a:cubicBezTo>
                  <a:pt x="3980802" y="46157"/>
                  <a:pt x="3811361" y="62198"/>
                  <a:pt x="3709057" y="74943"/>
                </a:cubicBezTo>
                <a:cubicBezTo>
                  <a:pt x="3606753" y="87688"/>
                  <a:pt x="3533732" y="81954"/>
                  <a:pt x="3471267" y="114314"/>
                </a:cubicBezTo>
                <a:cubicBezTo>
                  <a:pt x="3408802" y="146674"/>
                  <a:pt x="3334434" y="229734"/>
                  <a:pt x="3334263" y="269102"/>
                </a:cubicBezTo>
                <a:cubicBezTo>
                  <a:pt x="3334092" y="308470"/>
                  <a:pt x="3424973" y="323122"/>
                  <a:pt x="3470242" y="350524"/>
                </a:cubicBezTo>
                <a:cubicBezTo>
                  <a:pt x="3515511" y="377926"/>
                  <a:pt x="3613908" y="432903"/>
                  <a:pt x="3600401" y="457961"/>
                </a:cubicBezTo>
                <a:cubicBezTo>
                  <a:pt x="3586895" y="483019"/>
                  <a:pt x="3496508" y="491449"/>
                  <a:pt x="3389203" y="500870"/>
                </a:cubicBezTo>
                <a:cubicBezTo>
                  <a:pt x="3281898" y="510291"/>
                  <a:pt x="3270098" y="529097"/>
                  <a:pt x="2956572" y="514489"/>
                </a:cubicBezTo>
                <a:cubicBezTo>
                  <a:pt x="2643046" y="499881"/>
                  <a:pt x="1990887" y="446978"/>
                  <a:pt x="1508045" y="413222"/>
                </a:cubicBezTo>
                <a:lnTo>
                  <a:pt x="488920" y="377546"/>
                </a:lnTo>
                <a:lnTo>
                  <a:pt x="11396" y="379775"/>
                </a:ln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6740714" y="3525278"/>
            <a:ext cx="1908633" cy="1347179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connsiteX0" fmla="*/ 3103687 w 3744397"/>
              <a:gd name="connsiteY0" fmla="*/ 229937 h 1412221"/>
              <a:gd name="connsiteX1" fmla="*/ 3028824 w 3744397"/>
              <a:gd name="connsiteY1" fmla="*/ 203200 h 1412221"/>
              <a:gd name="connsiteX2" fmla="*/ 2905834 w 3744397"/>
              <a:gd name="connsiteY2" fmla="*/ 155074 h 1412221"/>
              <a:gd name="connsiteX3" fmla="*/ 2761455 w 3744397"/>
              <a:gd name="connsiteY3" fmla="*/ 139031 h 1412221"/>
              <a:gd name="connsiteX4" fmla="*/ 2681245 w 3744397"/>
              <a:gd name="connsiteY4" fmla="*/ 139031 h 1412221"/>
              <a:gd name="connsiteX5" fmla="*/ 2622424 w 3744397"/>
              <a:gd name="connsiteY5" fmla="*/ 197853 h 1412221"/>
              <a:gd name="connsiteX6" fmla="*/ 2542213 w 3744397"/>
              <a:gd name="connsiteY6" fmla="*/ 224589 h 1412221"/>
              <a:gd name="connsiteX7" fmla="*/ 2387139 w 3744397"/>
              <a:gd name="connsiteY7" fmla="*/ 197853 h 1412221"/>
              <a:gd name="connsiteX8" fmla="*/ 2365750 w 3744397"/>
              <a:gd name="connsiteY8" fmla="*/ 133684 h 1412221"/>
              <a:gd name="connsiteX9" fmla="*/ 2301582 w 3744397"/>
              <a:gd name="connsiteY9" fmla="*/ 106947 h 1412221"/>
              <a:gd name="connsiteX10" fmla="*/ 2151855 w 3744397"/>
              <a:gd name="connsiteY10" fmla="*/ 58821 h 1412221"/>
              <a:gd name="connsiteX11" fmla="*/ 1905876 w 3744397"/>
              <a:gd name="connsiteY11" fmla="*/ 26737 h 1412221"/>
              <a:gd name="connsiteX12" fmla="*/ 1531560 w 3744397"/>
              <a:gd name="connsiteY12" fmla="*/ 16042 h 1412221"/>
              <a:gd name="connsiteX13" fmla="*/ 1323013 w 3744397"/>
              <a:gd name="connsiteY13" fmla="*/ 0 h 1412221"/>
              <a:gd name="connsiteX14" fmla="*/ 1162592 w 3744397"/>
              <a:gd name="connsiteY14" fmla="*/ 16042 h 1412221"/>
              <a:gd name="connsiteX15" fmla="*/ 1055645 w 3744397"/>
              <a:gd name="connsiteY15" fmla="*/ 42779 h 1412221"/>
              <a:gd name="connsiteX16" fmla="*/ 1007518 w 3744397"/>
              <a:gd name="connsiteY16" fmla="*/ 101600 h 1412221"/>
              <a:gd name="connsiteX17" fmla="*/ 900571 w 3744397"/>
              <a:gd name="connsiteY17" fmla="*/ 101600 h 1412221"/>
              <a:gd name="connsiteX18" fmla="*/ 852445 w 3744397"/>
              <a:gd name="connsiteY18" fmla="*/ 69516 h 1412221"/>
              <a:gd name="connsiteX19" fmla="*/ 718760 w 3744397"/>
              <a:gd name="connsiteY19" fmla="*/ 42779 h 1412221"/>
              <a:gd name="connsiteX20" fmla="*/ 595771 w 3744397"/>
              <a:gd name="connsiteY20" fmla="*/ 69516 h 1412221"/>
              <a:gd name="connsiteX21" fmla="*/ 387224 w 3744397"/>
              <a:gd name="connsiteY21" fmla="*/ 181810 h 1412221"/>
              <a:gd name="connsiteX22" fmla="*/ 221455 w 3744397"/>
              <a:gd name="connsiteY22" fmla="*/ 283410 h 1412221"/>
              <a:gd name="connsiteX23" fmla="*/ 82424 w 3744397"/>
              <a:gd name="connsiteY23" fmla="*/ 529389 h 1412221"/>
              <a:gd name="connsiteX24" fmla="*/ 2213 w 3744397"/>
              <a:gd name="connsiteY24" fmla="*/ 807453 h 1412221"/>
              <a:gd name="connsiteX25" fmla="*/ 167982 w 3744397"/>
              <a:gd name="connsiteY25" fmla="*/ 1026695 h 1412221"/>
              <a:gd name="connsiteX26" fmla="*/ 232150 w 3744397"/>
              <a:gd name="connsiteY26" fmla="*/ 1197810 h 1412221"/>
              <a:gd name="connsiteX27" fmla="*/ 258887 w 3744397"/>
              <a:gd name="connsiteY27" fmla="*/ 1363579 h 1412221"/>
              <a:gd name="connsiteX28" fmla="*/ 643897 w 3744397"/>
              <a:gd name="connsiteY28" fmla="*/ 1304758 h 1412221"/>
              <a:gd name="connsiteX29" fmla="*/ 1419266 w 3744397"/>
              <a:gd name="connsiteY29" fmla="*/ 1197810 h 1412221"/>
              <a:gd name="connsiteX30" fmla="*/ 2274845 w 3744397"/>
              <a:gd name="connsiteY30" fmla="*/ 1261979 h 1412221"/>
              <a:gd name="connsiteX31" fmla="*/ 3290845 w 3744397"/>
              <a:gd name="connsiteY31" fmla="*/ 1363579 h 1412221"/>
              <a:gd name="connsiteX32" fmla="*/ 3670508 w 3744397"/>
              <a:gd name="connsiteY32" fmla="*/ 1411705 h 1412221"/>
              <a:gd name="connsiteX33" fmla="*/ 3686550 w 3744397"/>
              <a:gd name="connsiteY33" fmla="*/ 1390316 h 1412221"/>
              <a:gd name="connsiteX34" fmla="*/ 3702592 w 3744397"/>
              <a:gd name="connsiteY34" fmla="*/ 1144337 h 1412221"/>
              <a:gd name="connsiteX35" fmla="*/ 3723982 w 3744397"/>
              <a:gd name="connsiteY35" fmla="*/ 834189 h 1412221"/>
              <a:gd name="connsiteX36" fmla="*/ 3729329 w 3744397"/>
              <a:gd name="connsiteY36" fmla="*/ 663074 h 1412221"/>
              <a:gd name="connsiteX37" fmla="*/ 3515434 w 3744397"/>
              <a:gd name="connsiteY37" fmla="*/ 497305 h 1412221"/>
              <a:gd name="connsiteX38" fmla="*/ 3340565 w 3744397"/>
              <a:gd name="connsiteY38" fmla="*/ 411950 h 1412221"/>
              <a:gd name="connsiteX0" fmla="*/ 3028824 w 3744397"/>
              <a:gd name="connsiteY0" fmla="*/ 203200 h 1412221"/>
              <a:gd name="connsiteX1" fmla="*/ 2905834 w 3744397"/>
              <a:gd name="connsiteY1" fmla="*/ 155074 h 1412221"/>
              <a:gd name="connsiteX2" fmla="*/ 2761455 w 3744397"/>
              <a:gd name="connsiteY2" fmla="*/ 139031 h 1412221"/>
              <a:gd name="connsiteX3" fmla="*/ 2681245 w 3744397"/>
              <a:gd name="connsiteY3" fmla="*/ 139031 h 1412221"/>
              <a:gd name="connsiteX4" fmla="*/ 2622424 w 3744397"/>
              <a:gd name="connsiteY4" fmla="*/ 197853 h 1412221"/>
              <a:gd name="connsiteX5" fmla="*/ 2542213 w 3744397"/>
              <a:gd name="connsiteY5" fmla="*/ 224589 h 1412221"/>
              <a:gd name="connsiteX6" fmla="*/ 2387139 w 3744397"/>
              <a:gd name="connsiteY6" fmla="*/ 197853 h 1412221"/>
              <a:gd name="connsiteX7" fmla="*/ 2365750 w 3744397"/>
              <a:gd name="connsiteY7" fmla="*/ 133684 h 1412221"/>
              <a:gd name="connsiteX8" fmla="*/ 2301582 w 3744397"/>
              <a:gd name="connsiteY8" fmla="*/ 106947 h 1412221"/>
              <a:gd name="connsiteX9" fmla="*/ 2151855 w 3744397"/>
              <a:gd name="connsiteY9" fmla="*/ 58821 h 1412221"/>
              <a:gd name="connsiteX10" fmla="*/ 1905876 w 3744397"/>
              <a:gd name="connsiteY10" fmla="*/ 26737 h 1412221"/>
              <a:gd name="connsiteX11" fmla="*/ 1531560 w 3744397"/>
              <a:gd name="connsiteY11" fmla="*/ 16042 h 1412221"/>
              <a:gd name="connsiteX12" fmla="*/ 1323013 w 3744397"/>
              <a:gd name="connsiteY12" fmla="*/ 0 h 1412221"/>
              <a:gd name="connsiteX13" fmla="*/ 1162592 w 3744397"/>
              <a:gd name="connsiteY13" fmla="*/ 16042 h 1412221"/>
              <a:gd name="connsiteX14" fmla="*/ 1055645 w 3744397"/>
              <a:gd name="connsiteY14" fmla="*/ 42779 h 1412221"/>
              <a:gd name="connsiteX15" fmla="*/ 1007518 w 3744397"/>
              <a:gd name="connsiteY15" fmla="*/ 101600 h 1412221"/>
              <a:gd name="connsiteX16" fmla="*/ 900571 w 3744397"/>
              <a:gd name="connsiteY16" fmla="*/ 101600 h 1412221"/>
              <a:gd name="connsiteX17" fmla="*/ 852445 w 3744397"/>
              <a:gd name="connsiteY17" fmla="*/ 69516 h 1412221"/>
              <a:gd name="connsiteX18" fmla="*/ 718760 w 3744397"/>
              <a:gd name="connsiteY18" fmla="*/ 42779 h 1412221"/>
              <a:gd name="connsiteX19" fmla="*/ 595771 w 3744397"/>
              <a:gd name="connsiteY19" fmla="*/ 69516 h 1412221"/>
              <a:gd name="connsiteX20" fmla="*/ 387224 w 3744397"/>
              <a:gd name="connsiteY20" fmla="*/ 181810 h 1412221"/>
              <a:gd name="connsiteX21" fmla="*/ 221455 w 3744397"/>
              <a:gd name="connsiteY21" fmla="*/ 283410 h 1412221"/>
              <a:gd name="connsiteX22" fmla="*/ 82424 w 3744397"/>
              <a:gd name="connsiteY22" fmla="*/ 529389 h 1412221"/>
              <a:gd name="connsiteX23" fmla="*/ 2213 w 3744397"/>
              <a:gd name="connsiteY23" fmla="*/ 807453 h 1412221"/>
              <a:gd name="connsiteX24" fmla="*/ 167982 w 3744397"/>
              <a:gd name="connsiteY24" fmla="*/ 1026695 h 1412221"/>
              <a:gd name="connsiteX25" fmla="*/ 232150 w 3744397"/>
              <a:gd name="connsiteY25" fmla="*/ 1197810 h 1412221"/>
              <a:gd name="connsiteX26" fmla="*/ 258887 w 3744397"/>
              <a:gd name="connsiteY26" fmla="*/ 1363579 h 1412221"/>
              <a:gd name="connsiteX27" fmla="*/ 643897 w 3744397"/>
              <a:gd name="connsiteY27" fmla="*/ 1304758 h 1412221"/>
              <a:gd name="connsiteX28" fmla="*/ 1419266 w 3744397"/>
              <a:gd name="connsiteY28" fmla="*/ 1197810 h 1412221"/>
              <a:gd name="connsiteX29" fmla="*/ 2274845 w 3744397"/>
              <a:gd name="connsiteY29" fmla="*/ 1261979 h 1412221"/>
              <a:gd name="connsiteX30" fmla="*/ 3290845 w 3744397"/>
              <a:gd name="connsiteY30" fmla="*/ 1363579 h 1412221"/>
              <a:gd name="connsiteX31" fmla="*/ 3670508 w 3744397"/>
              <a:gd name="connsiteY31" fmla="*/ 1411705 h 1412221"/>
              <a:gd name="connsiteX32" fmla="*/ 3686550 w 3744397"/>
              <a:gd name="connsiteY32" fmla="*/ 1390316 h 1412221"/>
              <a:gd name="connsiteX33" fmla="*/ 3702592 w 3744397"/>
              <a:gd name="connsiteY33" fmla="*/ 1144337 h 1412221"/>
              <a:gd name="connsiteX34" fmla="*/ 3723982 w 3744397"/>
              <a:gd name="connsiteY34" fmla="*/ 834189 h 1412221"/>
              <a:gd name="connsiteX35" fmla="*/ 3729329 w 3744397"/>
              <a:gd name="connsiteY35" fmla="*/ 663074 h 1412221"/>
              <a:gd name="connsiteX36" fmla="*/ 3515434 w 3744397"/>
              <a:gd name="connsiteY36" fmla="*/ 497305 h 1412221"/>
              <a:gd name="connsiteX37" fmla="*/ 3340565 w 3744397"/>
              <a:gd name="connsiteY37" fmla="*/ 411950 h 1412221"/>
              <a:gd name="connsiteX0" fmla="*/ 3028824 w 3744397"/>
              <a:gd name="connsiteY0" fmla="*/ 203200 h 1412221"/>
              <a:gd name="connsiteX1" fmla="*/ 2905834 w 3744397"/>
              <a:gd name="connsiteY1" fmla="*/ 155074 h 1412221"/>
              <a:gd name="connsiteX2" fmla="*/ 2761455 w 3744397"/>
              <a:gd name="connsiteY2" fmla="*/ 139031 h 1412221"/>
              <a:gd name="connsiteX3" fmla="*/ 2681245 w 3744397"/>
              <a:gd name="connsiteY3" fmla="*/ 139031 h 1412221"/>
              <a:gd name="connsiteX4" fmla="*/ 2622424 w 3744397"/>
              <a:gd name="connsiteY4" fmla="*/ 197853 h 1412221"/>
              <a:gd name="connsiteX5" fmla="*/ 2542213 w 3744397"/>
              <a:gd name="connsiteY5" fmla="*/ 224589 h 1412221"/>
              <a:gd name="connsiteX6" fmla="*/ 2387139 w 3744397"/>
              <a:gd name="connsiteY6" fmla="*/ 197853 h 1412221"/>
              <a:gd name="connsiteX7" fmla="*/ 2365750 w 3744397"/>
              <a:gd name="connsiteY7" fmla="*/ 133684 h 1412221"/>
              <a:gd name="connsiteX8" fmla="*/ 2301582 w 3744397"/>
              <a:gd name="connsiteY8" fmla="*/ 106947 h 1412221"/>
              <a:gd name="connsiteX9" fmla="*/ 2151855 w 3744397"/>
              <a:gd name="connsiteY9" fmla="*/ 58821 h 1412221"/>
              <a:gd name="connsiteX10" fmla="*/ 1905876 w 3744397"/>
              <a:gd name="connsiteY10" fmla="*/ 26737 h 1412221"/>
              <a:gd name="connsiteX11" fmla="*/ 1531560 w 3744397"/>
              <a:gd name="connsiteY11" fmla="*/ 16042 h 1412221"/>
              <a:gd name="connsiteX12" fmla="*/ 1323013 w 3744397"/>
              <a:gd name="connsiteY12" fmla="*/ 0 h 1412221"/>
              <a:gd name="connsiteX13" fmla="*/ 1162592 w 3744397"/>
              <a:gd name="connsiteY13" fmla="*/ 16042 h 1412221"/>
              <a:gd name="connsiteX14" fmla="*/ 1055645 w 3744397"/>
              <a:gd name="connsiteY14" fmla="*/ 42779 h 1412221"/>
              <a:gd name="connsiteX15" fmla="*/ 1007518 w 3744397"/>
              <a:gd name="connsiteY15" fmla="*/ 101600 h 1412221"/>
              <a:gd name="connsiteX16" fmla="*/ 900571 w 3744397"/>
              <a:gd name="connsiteY16" fmla="*/ 101600 h 1412221"/>
              <a:gd name="connsiteX17" fmla="*/ 852445 w 3744397"/>
              <a:gd name="connsiteY17" fmla="*/ 69516 h 1412221"/>
              <a:gd name="connsiteX18" fmla="*/ 718760 w 3744397"/>
              <a:gd name="connsiteY18" fmla="*/ 42779 h 1412221"/>
              <a:gd name="connsiteX19" fmla="*/ 595771 w 3744397"/>
              <a:gd name="connsiteY19" fmla="*/ 69516 h 1412221"/>
              <a:gd name="connsiteX20" fmla="*/ 387224 w 3744397"/>
              <a:gd name="connsiteY20" fmla="*/ 181810 h 1412221"/>
              <a:gd name="connsiteX21" fmla="*/ 221455 w 3744397"/>
              <a:gd name="connsiteY21" fmla="*/ 283410 h 1412221"/>
              <a:gd name="connsiteX22" fmla="*/ 82424 w 3744397"/>
              <a:gd name="connsiteY22" fmla="*/ 529389 h 1412221"/>
              <a:gd name="connsiteX23" fmla="*/ 2213 w 3744397"/>
              <a:gd name="connsiteY23" fmla="*/ 807453 h 1412221"/>
              <a:gd name="connsiteX24" fmla="*/ 167982 w 3744397"/>
              <a:gd name="connsiteY24" fmla="*/ 1026695 h 1412221"/>
              <a:gd name="connsiteX25" fmla="*/ 232150 w 3744397"/>
              <a:gd name="connsiteY25" fmla="*/ 1197810 h 1412221"/>
              <a:gd name="connsiteX26" fmla="*/ 258887 w 3744397"/>
              <a:gd name="connsiteY26" fmla="*/ 1363579 h 1412221"/>
              <a:gd name="connsiteX27" fmla="*/ 643897 w 3744397"/>
              <a:gd name="connsiteY27" fmla="*/ 1304758 h 1412221"/>
              <a:gd name="connsiteX28" fmla="*/ 1419266 w 3744397"/>
              <a:gd name="connsiteY28" fmla="*/ 1197810 h 1412221"/>
              <a:gd name="connsiteX29" fmla="*/ 2274845 w 3744397"/>
              <a:gd name="connsiteY29" fmla="*/ 1261979 h 1412221"/>
              <a:gd name="connsiteX30" fmla="*/ 3290845 w 3744397"/>
              <a:gd name="connsiteY30" fmla="*/ 1363579 h 1412221"/>
              <a:gd name="connsiteX31" fmla="*/ 3670508 w 3744397"/>
              <a:gd name="connsiteY31" fmla="*/ 1411705 h 1412221"/>
              <a:gd name="connsiteX32" fmla="*/ 3686550 w 3744397"/>
              <a:gd name="connsiteY32" fmla="*/ 1390316 h 1412221"/>
              <a:gd name="connsiteX33" fmla="*/ 3702592 w 3744397"/>
              <a:gd name="connsiteY33" fmla="*/ 1144337 h 1412221"/>
              <a:gd name="connsiteX34" fmla="*/ 3723982 w 3744397"/>
              <a:gd name="connsiteY34" fmla="*/ 834189 h 1412221"/>
              <a:gd name="connsiteX35" fmla="*/ 3729329 w 3744397"/>
              <a:gd name="connsiteY35" fmla="*/ 663074 h 1412221"/>
              <a:gd name="connsiteX36" fmla="*/ 3515434 w 3744397"/>
              <a:gd name="connsiteY36" fmla="*/ 497305 h 1412221"/>
              <a:gd name="connsiteX0" fmla="*/ 3028824 w 3734676"/>
              <a:gd name="connsiteY0" fmla="*/ 203200 h 1412221"/>
              <a:gd name="connsiteX1" fmla="*/ 2905834 w 3734676"/>
              <a:gd name="connsiteY1" fmla="*/ 155074 h 1412221"/>
              <a:gd name="connsiteX2" fmla="*/ 2761455 w 3734676"/>
              <a:gd name="connsiteY2" fmla="*/ 139031 h 1412221"/>
              <a:gd name="connsiteX3" fmla="*/ 2681245 w 3734676"/>
              <a:gd name="connsiteY3" fmla="*/ 139031 h 1412221"/>
              <a:gd name="connsiteX4" fmla="*/ 2622424 w 3734676"/>
              <a:gd name="connsiteY4" fmla="*/ 197853 h 1412221"/>
              <a:gd name="connsiteX5" fmla="*/ 2542213 w 3734676"/>
              <a:gd name="connsiteY5" fmla="*/ 224589 h 1412221"/>
              <a:gd name="connsiteX6" fmla="*/ 2387139 w 3734676"/>
              <a:gd name="connsiteY6" fmla="*/ 197853 h 1412221"/>
              <a:gd name="connsiteX7" fmla="*/ 2365750 w 3734676"/>
              <a:gd name="connsiteY7" fmla="*/ 133684 h 1412221"/>
              <a:gd name="connsiteX8" fmla="*/ 2301582 w 3734676"/>
              <a:gd name="connsiteY8" fmla="*/ 106947 h 1412221"/>
              <a:gd name="connsiteX9" fmla="*/ 2151855 w 3734676"/>
              <a:gd name="connsiteY9" fmla="*/ 58821 h 1412221"/>
              <a:gd name="connsiteX10" fmla="*/ 1905876 w 3734676"/>
              <a:gd name="connsiteY10" fmla="*/ 26737 h 1412221"/>
              <a:gd name="connsiteX11" fmla="*/ 1531560 w 3734676"/>
              <a:gd name="connsiteY11" fmla="*/ 16042 h 1412221"/>
              <a:gd name="connsiteX12" fmla="*/ 1323013 w 3734676"/>
              <a:gd name="connsiteY12" fmla="*/ 0 h 1412221"/>
              <a:gd name="connsiteX13" fmla="*/ 1162592 w 3734676"/>
              <a:gd name="connsiteY13" fmla="*/ 16042 h 1412221"/>
              <a:gd name="connsiteX14" fmla="*/ 1055645 w 3734676"/>
              <a:gd name="connsiteY14" fmla="*/ 42779 h 1412221"/>
              <a:gd name="connsiteX15" fmla="*/ 1007518 w 3734676"/>
              <a:gd name="connsiteY15" fmla="*/ 101600 h 1412221"/>
              <a:gd name="connsiteX16" fmla="*/ 900571 w 3734676"/>
              <a:gd name="connsiteY16" fmla="*/ 101600 h 1412221"/>
              <a:gd name="connsiteX17" fmla="*/ 852445 w 3734676"/>
              <a:gd name="connsiteY17" fmla="*/ 69516 h 1412221"/>
              <a:gd name="connsiteX18" fmla="*/ 718760 w 3734676"/>
              <a:gd name="connsiteY18" fmla="*/ 42779 h 1412221"/>
              <a:gd name="connsiteX19" fmla="*/ 595771 w 3734676"/>
              <a:gd name="connsiteY19" fmla="*/ 69516 h 1412221"/>
              <a:gd name="connsiteX20" fmla="*/ 387224 w 3734676"/>
              <a:gd name="connsiteY20" fmla="*/ 181810 h 1412221"/>
              <a:gd name="connsiteX21" fmla="*/ 221455 w 3734676"/>
              <a:gd name="connsiteY21" fmla="*/ 283410 h 1412221"/>
              <a:gd name="connsiteX22" fmla="*/ 82424 w 3734676"/>
              <a:gd name="connsiteY22" fmla="*/ 529389 h 1412221"/>
              <a:gd name="connsiteX23" fmla="*/ 2213 w 3734676"/>
              <a:gd name="connsiteY23" fmla="*/ 807453 h 1412221"/>
              <a:gd name="connsiteX24" fmla="*/ 167982 w 3734676"/>
              <a:gd name="connsiteY24" fmla="*/ 1026695 h 1412221"/>
              <a:gd name="connsiteX25" fmla="*/ 232150 w 3734676"/>
              <a:gd name="connsiteY25" fmla="*/ 1197810 h 1412221"/>
              <a:gd name="connsiteX26" fmla="*/ 258887 w 3734676"/>
              <a:gd name="connsiteY26" fmla="*/ 1363579 h 1412221"/>
              <a:gd name="connsiteX27" fmla="*/ 643897 w 3734676"/>
              <a:gd name="connsiteY27" fmla="*/ 1304758 h 1412221"/>
              <a:gd name="connsiteX28" fmla="*/ 1419266 w 3734676"/>
              <a:gd name="connsiteY28" fmla="*/ 1197810 h 1412221"/>
              <a:gd name="connsiteX29" fmla="*/ 2274845 w 3734676"/>
              <a:gd name="connsiteY29" fmla="*/ 1261979 h 1412221"/>
              <a:gd name="connsiteX30" fmla="*/ 3290845 w 3734676"/>
              <a:gd name="connsiteY30" fmla="*/ 1363579 h 1412221"/>
              <a:gd name="connsiteX31" fmla="*/ 3670508 w 3734676"/>
              <a:gd name="connsiteY31" fmla="*/ 1411705 h 1412221"/>
              <a:gd name="connsiteX32" fmla="*/ 3686550 w 3734676"/>
              <a:gd name="connsiteY32" fmla="*/ 1390316 h 1412221"/>
              <a:gd name="connsiteX33" fmla="*/ 3702592 w 3734676"/>
              <a:gd name="connsiteY33" fmla="*/ 1144337 h 1412221"/>
              <a:gd name="connsiteX34" fmla="*/ 3723982 w 3734676"/>
              <a:gd name="connsiteY34" fmla="*/ 834189 h 1412221"/>
              <a:gd name="connsiteX35" fmla="*/ 3515434 w 3734676"/>
              <a:gd name="connsiteY35" fmla="*/ 497305 h 1412221"/>
              <a:gd name="connsiteX0" fmla="*/ 3028824 w 3712492"/>
              <a:gd name="connsiteY0" fmla="*/ 203200 h 1412221"/>
              <a:gd name="connsiteX1" fmla="*/ 2905834 w 3712492"/>
              <a:gd name="connsiteY1" fmla="*/ 155074 h 1412221"/>
              <a:gd name="connsiteX2" fmla="*/ 2761455 w 3712492"/>
              <a:gd name="connsiteY2" fmla="*/ 139031 h 1412221"/>
              <a:gd name="connsiteX3" fmla="*/ 2681245 w 3712492"/>
              <a:gd name="connsiteY3" fmla="*/ 139031 h 1412221"/>
              <a:gd name="connsiteX4" fmla="*/ 2622424 w 3712492"/>
              <a:gd name="connsiteY4" fmla="*/ 197853 h 1412221"/>
              <a:gd name="connsiteX5" fmla="*/ 2542213 w 3712492"/>
              <a:gd name="connsiteY5" fmla="*/ 224589 h 1412221"/>
              <a:gd name="connsiteX6" fmla="*/ 2387139 w 3712492"/>
              <a:gd name="connsiteY6" fmla="*/ 197853 h 1412221"/>
              <a:gd name="connsiteX7" fmla="*/ 2365750 w 3712492"/>
              <a:gd name="connsiteY7" fmla="*/ 133684 h 1412221"/>
              <a:gd name="connsiteX8" fmla="*/ 2301582 w 3712492"/>
              <a:gd name="connsiteY8" fmla="*/ 106947 h 1412221"/>
              <a:gd name="connsiteX9" fmla="*/ 2151855 w 3712492"/>
              <a:gd name="connsiteY9" fmla="*/ 58821 h 1412221"/>
              <a:gd name="connsiteX10" fmla="*/ 1905876 w 3712492"/>
              <a:gd name="connsiteY10" fmla="*/ 26737 h 1412221"/>
              <a:gd name="connsiteX11" fmla="*/ 1531560 w 3712492"/>
              <a:gd name="connsiteY11" fmla="*/ 16042 h 1412221"/>
              <a:gd name="connsiteX12" fmla="*/ 1323013 w 3712492"/>
              <a:gd name="connsiteY12" fmla="*/ 0 h 1412221"/>
              <a:gd name="connsiteX13" fmla="*/ 1162592 w 3712492"/>
              <a:gd name="connsiteY13" fmla="*/ 16042 h 1412221"/>
              <a:gd name="connsiteX14" fmla="*/ 1055645 w 3712492"/>
              <a:gd name="connsiteY14" fmla="*/ 42779 h 1412221"/>
              <a:gd name="connsiteX15" fmla="*/ 1007518 w 3712492"/>
              <a:gd name="connsiteY15" fmla="*/ 101600 h 1412221"/>
              <a:gd name="connsiteX16" fmla="*/ 900571 w 3712492"/>
              <a:gd name="connsiteY16" fmla="*/ 101600 h 1412221"/>
              <a:gd name="connsiteX17" fmla="*/ 852445 w 3712492"/>
              <a:gd name="connsiteY17" fmla="*/ 69516 h 1412221"/>
              <a:gd name="connsiteX18" fmla="*/ 718760 w 3712492"/>
              <a:gd name="connsiteY18" fmla="*/ 42779 h 1412221"/>
              <a:gd name="connsiteX19" fmla="*/ 595771 w 3712492"/>
              <a:gd name="connsiteY19" fmla="*/ 69516 h 1412221"/>
              <a:gd name="connsiteX20" fmla="*/ 387224 w 3712492"/>
              <a:gd name="connsiteY20" fmla="*/ 181810 h 1412221"/>
              <a:gd name="connsiteX21" fmla="*/ 221455 w 3712492"/>
              <a:gd name="connsiteY21" fmla="*/ 283410 h 1412221"/>
              <a:gd name="connsiteX22" fmla="*/ 82424 w 3712492"/>
              <a:gd name="connsiteY22" fmla="*/ 529389 h 1412221"/>
              <a:gd name="connsiteX23" fmla="*/ 2213 w 3712492"/>
              <a:gd name="connsiteY23" fmla="*/ 807453 h 1412221"/>
              <a:gd name="connsiteX24" fmla="*/ 167982 w 3712492"/>
              <a:gd name="connsiteY24" fmla="*/ 1026695 h 1412221"/>
              <a:gd name="connsiteX25" fmla="*/ 232150 w 3712492"/>
              <a:gd name="connsiteY25" fmla="*/ 1197810 h 1412221"/>
              <a:gd name="connsiteX26" fmla="*/ 258887 w 3712492"/>
              <a:gd name="connsiteY26" fmla="*/ 1363579 h 1412221"/>
              <a:gd name="connsiteX27" fmla="*/ 643897 w 3712492"/>
              <a:gd name="connsiteY27" fmla="*/ 1304758 h 1412221"/>
              <a:gd name="connsiteX28" fmla="*/ 1419266 w 3712492"/>
              <a:gd name="connsiteY28" fmla="*/ 1197810 h 1412221"/>
              <a:gd name="connsiteX29" fmla="*/ 2274845 w 3712492"/>
              <a:gd name="connsiteY29" fmla="*/ 1261979 h 1412221"/>
              <a:gd name="connsiteX30" fmla="*/ 3290845 w 3712492"/>
              <a:gd name="connsiteY30" fmla="*/ 1363579 h 1412221"/>
              <a:gd name="connsiteX31" fmla="*/ 3670508 w 3712492"/>
              <a:gd name="connsiteY31" fmla="*/ 1411705 h 1412221"/>
              <a:gd name="connsiteX32" fmla="*/ 3686550 w 3712492"/>
              <a:gd name="connsiteY32" fmla="*/ 1390316 h 1412221"/>
              <a:gd name="connsiteX33" fmla="*/ 3702592 w 3712492"/>
              <a:gd name="connsiteY33" fmla="*/ 1144337 h 1412221"/>
              <a:gd name="connsiteX34" fmla="*/ 3515434 w 3712492"/>
              <a:gd name="connsiteY34" fmla="*/ 497305 h 1412221"/>
              <a:gd name="connsiteX0" fmla="*/ 3028824 w 3713016"/>
              <a:gd name="connsiteY0" fmla="*/ 203200 h 1465232"/>
              <a:gd name="connsiteX1" fmla="*/ 2905834 w 3713016"/>
              <a:gd name="connsiteY1" fmla="*/ 155074 h 1465232"/>
              <a:gd name="connsiteX2" fmla="*/ 2761455 w 3713016"/>
              <a:gd name="connsiteY2" fmla="*/ 139031 h 1465232"/>
              <a:gd name="connsiteX3" fmla="*/ 2681245 w 3713016"/>
              <a:gd name="connsiteY3" fmla="*/ 139031 h 1465232"/>
              <a:gd name="connsiteX4" fmla="*/ 2622424 w 3713016"/>
              <a:gd name="connsiteY4" fmla="*/ 197853 h 1465232"/>
              <a:gd name="connsiteX5" fmla="*/ 2542213 w 3713016"/>
              <a:gd name="connsiteY5" fmla="*/ 224589 h 1465232"/>
              <a:gd name="connsiteX6" fmla="*/ 2387139 w 3713016"/>
              <a:gd name="connsiteY6" fmla="*/ 197853 h 1465232"/>
              <a:gd name="connsiteX7" fmla="*/ 2365750 w 3713016"/>
              <a:gd name="connsiteY7" fmla="*/ 133684 h 1465232"/>
              <a:gd name="connsiteX8" fmla="*/ 2301582 w 3713016"/>
              <a:gd name="connsiteY8" fmla="*/ 106947 h 1465232"/>
              <a:gd name="connsiteX9" fmla="*/ 2151855 w 3713016"/>
              <a:gd name="connsiteY9" fmla="*/ 58821 h 1465232"/>
              <a:gd name="connsiteX10" fmla="*/ 1905876 w 3713016"/>
              <a:gd name="connsiteY10" fmla="*/ 26737 h 1465232"/>
              <a:gd name="connsiteX11" fmla="*/ 1531560 w 3713016"/>
              <a:gd name="connsiteY11" fmla="*/ 16042 h 1465232"/>
              <a:gd name="connsiteX12" fmla="*/ 1323013 w 3713016"/>
              <a:gd name="connsiteY12" fmla="*/ 0 h 1465232"/>
              <a:gd name="connsiteX13" fmla="*/ 1162592 w 3713016"/>
              <a:gd name="connsiteY13" fmla="*/ 16042 h 1465232"/>
              <a:gd name="connsiteX14" fmla="*/ 1055645 w 3713016"/>
              <a:gd name="connsiteY14" fmla="*/ 42779 h 1465232"/>
              <a:gd name="connsiteX15" fmla="*/ 1007518 w 3713016"/>
              <a:gd name="connsiteY15" fmla="*/ 101600 h 1465232"/>
              <a:gd name="connsiteX16" fmla="*/ 900571 w 3713016"/>
              <a:gd name="connsiteY16" fmla="*/ 101600 h 1465232"/>
              <a:gd name="connsiteX17" fmla="*/ 852445 w 3713016"/>
              <a:gd name="connsiteY17" fmla="*/ 69516 h 1465232"/>
              <a:gd name="connsiteX18" fmla="*/ 718760 w 3713016"/>
              <a:gd name="connsiteY18" fmla="*/ 42779 h 1465232"/>
              <a:gd name="connsiteX19" fmla="*/ 595771 w 3713016"/>
              <a:gd name="connsiteY19" fmla="*/ 69516 h 1465232"/>
              <a:gd name="connsiteX20" fmla="*/ 387224 w 3713016"/>
              <a:gd name="connsiteY20" fmla="*/ 181810 h 1465232"/>
              <a:gd name="connsiteX21" fmla="*/ 221455 w 3713016"/>
              <a:gd name="connsiteY21" fmla="*/ 283410 h 1465232"/>
              <a:gd name="connsiteX22" fmla="*/ 82424 w 3713016"/>
              <a:gd name="connsiteY22" fmla="*/ 529389 h 1465232"/>
              <a:gd name="connsiteX23" fmla="*/ 2213 w 3713016"/>
              <a:gd name="connsiteY23" fmla="*/ 807453 h 1465232"/>
              <a:gd name="connsiteX24" fmla="*/ 167982 w 3713016"/>
              <a:gd name="connsiteY24" fmla="*/ 1026695 h 1465232"/>
              <a:gd name="connsiteX25" fmla="*/ 232150 w 3713016"/>
              <a:gd name="connsiteY25" fmla="*/ 1197810 h 1465232"/>
              <a:gd name="connsiteX26" fmla="*/ 258887 w 3713016"/>
              <a:gd name="connsiteY26" fmla="*/ 1363579 h 1465232"/>
              <a:gd name="connsiteX27" fmla="*/ 643897 w 3713016"/>
              <a:gd name="connsiteY27" fmla="*/ 1304758 h 1465232"/>
              <a:gd name="connsiteX28" fmla="*/ 1419266 w 3713016"/>
              <a:gd name="connsiteY28" fmla="*/ 1197810 h 1465232"/>
              <a:gd name="connsiteX29" fmla="*/ 2274845 w 3713016"/>
              <a:gd name="connsiteY29" fmla="*/ 1261979 h 1465232"/>
              <a:gd name="connsiteX30" fmla="*/ 3290845 w 3713016"/>
              <a:gd name="connsiteY30" fmla="*/ 1363579 h 1465232"/>
              <a:gd name="connsiteX31" fmla="*/ 3670508 w 3713016"/>
              <a:gd name="connsiteY31" fmla="*/ 1411705 h 1465232"/>
              <a:gd name="connsiteX32" fmla="*/ 3686550 w 3713016"/>
              <a:gd name="connsiteY32" fmla="*/ 1390316 h 1465232"/>
              <a:gd name="connsiteX33" fmla="*/ 3515434 w 3713016"/>
              <a:gd name="connsiteY33" fmla="*/ 497305 h 1465232"/>
              <a:gd name="connsiteX0" fmla="*/ 3028824 w 3691823"/>
              <a:gd name="connsiteY0" fmla="*/ 203200 h 1452414"/>
              <a:gd name="connsiteX1" fmla="*/ 2905834 w 3691823"/>
              <a:gd name="connsiteY1" fmla="*/ 155074 h 1452414"/>
              <a:gd name="connsiteX2" fmla="*/ 2761455 w 3691823"/>
              <a:gd name="connsiteY2" fmla="*/ 139031 h 1452414"/>
              <a:gd name="connsiteX3" fmla="*/ 2681245 w 3691823"/>
              <a:gd name="connsiteY3" fmla="*/ 139031 h 1452414"/>
              <a:gd name="connsiteX4" fmla="*/ 2622424 w 3691823"/>
              <a:gd name="connsiteY4" fmla="*/ 197853 h 1452414"/>
              <a:gd name="connsiteX5" fmla="*/ 2542213 w 3691823"/>
              <a:gd name="connsiteY5" fmla="*/ 224589 h 1452414"/>
              <a:gd name="connsiteX6" fmla="*/ 2387139 w 3691823"/>
              <a:gd name="connsiteY6" fmla="*/ 197853 h 1452414"/>
              <a:gd name="connsiteX7" fmla="*/ 2365750 w 3691823"/>
              <a:gd name="connsiteY7" fmla="*/ 133684 h 1452414"/>
              <a:gd name="connsiteX8" fmla="*/ 2301582 w 3691823"/>
              <a:gd name="connsiteY8" fmla="*/ 106947 h 1452414"/>
              <a:gd name="connsiteX9" fmla="*/ 2151855 w 3691823"/>
              <a:gd name="connsiteY9" fmla="*/ 58821 h 1452414"/>
              <a:gd name="connsiteX10" fmla="*/ 1905876 w 3691823"/>
              <a:gd name="connsiteY10" fmla="*/ 26737 h 1452414"/>
              <a:gd name="connsiteX11" fmla="*/ 1531560 w 3691823"/>
              <a:gd name="connsiteY11" fmla="*/ 16042 h 1452414"/>
              <a:gd name="connsiteX12" fmla="*/ 1323013 w 3691823"/>
              <a:gd name="connsiteY12" fmla="*/ 0 h 1452414"/>
              <a:gd name="connsiteX13" fmla="*/ 1162592 w 3691823"/>
              <a:gd name="connsiteY13" fmla="*/ 16042 h 1452414"/>
              <a:gd name="connsiteX14" fmla="*/ 1055645 w 3691823"/>
              <a:gd name="connsiteY14" fmla="*/ 42779 h 1452414"/>
              <a:gd name="connsiteX15" fmla="*/ 1007518 w 3691823"/>
              <a:gd name="connsiteY15" fmla="*/ 101600 h 1452414"/>
              <a:gd name="connsiteX16" fmla="*/ 900571 w 3691823"/>
              <a:gd name="connsiteY16" fmla="*/ 101600 h 1452414"/>
              <a:gd name="connsiteX17" fmla="*/ 852445 w 3691823"/>
              <a:gd name="connsiteY17" fmla="*/ 69516 h 1452414"/>
              <a:gd name="connsiteX18" fmla="*/ 718760 w 3691823"/>
              <a:gd name="connsiteY18" fmla="*/ 42779 h 1452414"/>
              <a:gd name="connsiteX19" fmla="*/ 595771 w 3691823"/>
              <a:gd name="connsiteY19" fmla="*/ 69516 h 1452414"/>
              <a:gd name="connsiteX20" fmla="*/ 387224 w 3691823"/>
              <a:gd name="connsiteY20" fmla="*/ 181810 h 1452414"/>
              <a:gd name="connsiteX21" fmla="*/ 221455 w 3691823"/>
              <a:gd name="connsiteY21" fmla="*/ 283410 h 1452414"/>
              <a:gd name="connsiteX22" fmla="*/ 82424 w 3691823"/>
              <a:gd name="connsiteY22" fmla="*/ 529389 h 1452414"/>
              <a:gd name="connsiteX23" fmla="*/ 2213 w 3691823"/>
              <a:gd name="connsiteY23" fmla="*/ 807453 h 1452414"/>
              <a:gd name="connsiteX24" fmla="*/ 167982 w 3691823"/>
              <a:gd name="connsiteY24" fmla="*/ 1026695 h 1452414"/>
              <a:gd name="connsiteX25" fmla="*/ 232150 w 3691823"/>
              <a:gd name="connsiteY25" fmla="*/ 1197810 h 1452414"/>
              <a:gd name="connsiteX26" fmla="*/ 258887 w 3691823"/>
              <a:gd name="connsiteY26" fmla="*/ 1363579 h 1452414"/>
              <a:gd name="connsiteX27" fmla="*/ 643897 w 3691823"/>
              <a:gd name="connsiteY27" fmla="*/ 1304758 h 1452414"/>
              <a:gd name="connsiteX28" fmla="*/ 1419266 w 3691823"/>
              <a:gd name="connsiteY28" fmla="*/ 1197810 h 1452414"/>
              <a:gd name="connsiteX29" fmla="*/ 2274845 w 3691823"/>
              <a:gd name="connsiteY29" fmla="*/ 1261979 h 1452414"/>
              <a:gd name="connsiteX30" fmla="*/ 3290845 w 3691823"/>
              <a:gd name="connsiteY30" fmla="*/ 1363579 h 1452414"/>
              <a:gd name="connsiteX31" fmla="*/ 3686550 w 3691823"/>
              <a:gd name="connsiteY31" fmla="*/ 1390316 h 1452414"/>
              <a:gd name="connsiteX32" fmla="*/ 3515434 w 3691823"/>
              <a:gd name="connsiteY32" fmla="*/ 497305 h 1452414"/>
              <a:gd name="connsiteX0" fmla="*/ 3028824 w 3515433"/>
              <a:gd name="connsiteY0" fmla="*/ 203200 h 1405468"/>
              <a:gd name="connsiteX1" fmla="*/ 2905834 w 3515433"/>
              <a:gd name="connsiteY1" fmla="*/ 155074 h 1405468"/>
              <a:gd name="connsiteX2" fmla="*/ 2761455 w 3515433"/>
              <a:gd name="connsiteY2" fmla="*/ 139031 h 1405468"/>
              <a:gd name="connsiteX3" fmla="*/ 2681245 w 3515433"/>
              <a:gd name="connsiteY3" fmla="*/ 139031 h 1405468"/>
              <a:gd name="connsiteX4" fmla="*/ 2622424 w 3515433"/>
              <a:gd name="connsiteY4" fmla="*/ 197853 h 1405468"/>
              <a:gd name="connsiteX5" fmla="*/ 2542213 w 3515433"/>
              <a:gd name="connsiteY5" fmla="*/ 224589 h 1405468"/>
              <a:gd name="connsiteX6" fmla="*/ 2387139 w 3515433"/>
              <a:gd name="connsiteY6" fmla="*/ 197853 h 1405468"/>
              <a:gd name="connsiteX7" fmla="*/ 2365750 w 3515433"/>
              <a:gd name="connsiteY7" fmla="*/ 133684 h 1405468"/>
              <a:gd name="connsiteX8" fmla="*/ 2301582 w 3515433"/>
              <a:gd name="connsiteY8" fmla="*/ 106947 h 1405468"/>
              <a:gd name="connsiteX9" fmla="*/ 2151855 w 3515433"/>
              <a:gd name="connsiteY9" fmla="*/ 58821 h 1405468"/>
              <a:gd name="connsiteX10" fmla="*/ 1905876 w 3515433"/>
              <a:gd name="connsiteY10" fmla="*/ 26737 h 1405468"/>
              <a:gd name="connsiteX11" fmla="*/ 1531560 w 3515433"/>
              <a:gd name="connsiteY11" fmla="*/ 16042 h 1405468"/>
              <a:gd name="connsiteX12" fmla="*/ 1323013 w 3515433"/>
              <a:gd name="connsiteY12" fmla="*/ 0 h 1405468"/>
              <a:gd name="connsiteX13" fmla="*/ 1162592 w 3515433"/>
              <a:gd name="connsiteY13" fmla="*/ 16042 h 1405468"/>
              <a:gd name="connsiteX14" fmla="*/ 1055645 w 3515433"/>
              <a:gd name="connsiteY14" fmla="*/ 42779 h 1405468"/>
              <a:gd name="connsiteX15" fmla="*/ 1007518 w 3515433"/>
              <a:gd name="connsiteY15" fmla="*/ 101600 h 1405468"/>
              <a:gd name="connsiteX16" fmla="*/ 900571 w 3515433"/>
              <a:gd name="connsiteY16" fmla="*/ 101600 h 1405468"/>
              <a:gd name="connsiteX17" fmla="*/ 852445 w 3515433"/>
              <a:gd name="connsiteY17" fmla="*/ 69516 h 1405468"/>
              <a:gd name="connsiteX18" fmla="*/ 718760 w 3515433"/>
              <a:gd name="connsiteY18" fmla="*/ 42779 h 1405468"/>
              <a:gd name="connsiteX19" fmla="*/ 595771 w 3515433"/>
              <a:gd name="connsiteY19" fmla="*/ 69516 h 1405468"/>
              <a:gd name="connsiteX20" fmla="*/ 387224 w 3515433"/>
              <a:gd name="connsiteY20" fmla="*/ 181810 h 1405468"/>
              <a:gd name="connsiteX21" fmla="*/ 221455 w 3515433"/>
              <a:gd name="connsiteY21" fmla="*/ 283410 h 1405468"/>
              <a:gd name="connsiteX22" fmla="*/ 82424 w 3515433"/>
              <a:gd name="connsiteY22" fmla="*/ 529389 h 1405468"/>
              <a:gd name="connsiteX23" fmla="*/ 2213 w 3515433"/>
              <a:gd name="connsiteY23" fmla="*/ 807453 h 1405468"/>
              <a:gd name="connsiteX24" fmla="*/ 167982 w 3515433"/>
              <a:gd name="connsiteY24" fmla="*/ 1026695 h 1405468"/>
              <a:gd name="connsiteX25" fmla="*/ 232150 w 3515433"/>
              <a:gd name="connsiteY25" fmla="*/ 1197810 h 1405468"/>
              <a:gd name="connsiteX26" fmla="*/ 258887 w 3515433"/>
              <a:gd name="connsiteY26" fmla="*/ 1363579 h 1405468"/>
              <a:gd name="connsiteX27" fmla="*/ 643897 w 3515433"/>
              <a:gd name="connsiteY27" fmla="*/ 1304758 h 1405468"/>
              <a:gd name="connsiteX28" fmla="*/ 1419266 w 3515433"/>
              <a:gd name="connsiteY28" fmla="*/ 1197810 h 1405468"/>
              <a:gd name="connsiteX29" fmla="*/ 2274845 w 3515433"/>
              <a:gd name="connsiteY29" fmla="*/ 1261979 h 1405468"/>
              <a:gd name="connsiteX30" fmla="*/ 3290845 w 3515433"/>
              <a:gd name="connsiteY30" fmla="*/ 1363579 h 1405468"/>
              <a:gd name="connsiteX31" fmla="*/ 3515434 w 3515433"/>
              <a:gd name="connsiteY31" fmla="*/ 497305 h 1405468"/>
              <a:gd name="connsiteX0" fmla="*/ 3028824 w 3515434"/>
              <a:gd name="connsiteY0" fmla="*/ 203200 h 1363579"/>
              <a:gd name="connsiteX1" fmla="*/ 2905834 w 3515434"/>
              <a:gd name="connsiteY1" fmla="*/ 155074 h 1363579"/>
              <a:gd name="connsiteX2" fmla="*/ 2761455 w 3515434"/>
              <a:gd name="connsiteY2" fmla="*/ 139031 h 1363579"/>
              <a:gd name="connsiteX3" fmla="*/ 2681245 w 3515434"/>
              <a:gd name="connsiteY3" fmla="*/ 139031 h 1363579"/>
              <a:gd name="connsiteX4" fmla="*/ 2622424 w 3515434"/>
              <a:gd name="connsiteY4" fmla="*/ 197853 h 1363579"/>
              <a:gd name="connsiteX5" fmla="*/ 2542213 w 3515434"/>
              <a:gd name="connsiteY5" fmla="*/ 224589 h 1363579"/>
              <a:gd name="connsiteX6" fmla="*/ 2387139 w 3515434"/>
              <a:gd name="connsiteY6" fmla="*/ 197853 h 1363579"/>
              <a:gd name="connsiteX7" fmla="*/ 2365750 w 3515434"/>
              <a:gd name="connsiteY7" fmla="*/ 133684 h 1363579"/>
              <a:gd name="connsiteX8" fmla="*/ 2301582 w 3515434"/>
              <a:gd name="connsiteY8" fmla="*/ 106947 h 1363579"/>
              <a:gd name="connsiteX9" fmla="*/ 2151855 w 3515434"/>
              <a:gd name="connsiteY9" fmla="*/ 58821 h 1363579"/>
              <a:gd name="connsiteX10" fmla="*/ 1905876 w 3515434"/>
              <a:gd name="connsiteY10" fmla="*/ 26737 h 1363579"/>
              <a:gd name="connsiteX11" fmla="*/ 1531560 w 3515434"/>
              <a:gd name="connsiteY11" fmla="*/ 16042 h 1363579"/>
              <a:gd name="connsiteX12" fmla="*/ 1323013 w 3515434"/>
              <a:gd name="connsiteY12" fmla="*/ 0 h 1363579"/>
              <a:gd name="connsiteX13" fmla="*/ 1162592 w 3515434"/>
              <a:gd name="connsiteY13" fmla="*/ 16042 h 1363579"/>
              <a:gd name="connsiteX14" fmla="*/ 1055645 w 3515434"/>
              <a:gd name="connsiteY14" fmla="*/ 42779 h 1363579"/>
              <a:gd name="connsiteX15" fmla="*/ 1007518 w 3515434"/>
              <a:gd name="connsiteY15" fmla="*/ 101600 h 1363579"/>
              <a:gd name="connsiteX16" fmla="*/ 900571 w 3515434"/>
              <a:gd name="connsiteY16" fmla="*/ 101600 h 1363579"/>
              <a:gd name="connsiteX17" fmla="*/ 852445 w 3515434"/>
              <a:gd name="connsiteY17" fmla="*/ 69516 h 1363579"/>
              <a:gd name="connsiteX18" fmla="*/ 718760 w 3515434"/>
              <a:gd name="connsiteY18" fmla="*/ 42779 h 1363579"/>
              <a:gd name="connsiteX19" fmla="*/ 595771 w 3515434"/>
              <a:gd name="connsiteY19" fmla="*/ 69516 h 1363579"/>
              <a:gd name="connsiteX20" fmla="*/ 387224 w 3515434"/>
              <a:gd name="connsiteY20" fmla="*/ 181810 h 1363579"/>
              <a:gd name="connsiteX21" fmla="*/ 221455 w 3515434"/>
              <a:gd name="connsiteY21" fmla="*/ 283410 h 1363579"/>
              <a:gd name="connsiteX22" fmla="*/ 82424 w 3515434"/>
              <a:gd name="connsiteY22" fmla="*/ 529389 h 1363579"/>
              <a:gd name="connsiteX23" fmla="*/ 2213 w 3515434"/>
              <a:gd name="connsiteY23" fmla="*/ 807453 h 1363579"/>
              <a:gd name="connsiteX24" fmla="*/ 167982 w 3515434"/>
              <a:gd name="connsiteY24" fmla="*/ 1026695 h 1363579"/>
              <a:gd name="connsiteX25" fmla="*/ 232150 w 3515434"/>
              <a:gd name="connsiteY25" fmla="*/ 1197810 h 1363579"/>
              <a:gd name="connsiteX26" fmla="*/ 258887 w 3515434"/>
              <a:gd name="connsiteY26" fmla="*/ 1363579 h 1363579"/>
              <a:gd name="connsiteX27" fmla="*/ 643897 w 3515434"/>
              <a:gd name="connsiteY27" fmla="*/ 1304758 h 1363579"/>
              <a:gd name="connsiteX28" fmla="*/ 1419266 w 3515434"/>
              <a:gd name="connsiteY28" fmla="*/ 1197810 h 1363579"/>
              <a:gd name="connsiteX29" fmla="*/ 2274845 w 3515434"/>
              <a:gd name="connsiteY29" fmla="*/ 1261979 h 1363579"/>
              <a:gd name="connsiteX30" fmla="*/ 3515434 w 3515434"/>
              <a:gd name="connsiteY30" fmla="*/ 497305 h 1363579"/>
              <a:gd name="connsiteX0" fmla="*/ 3028824 w 3028824"/>
              <a:gd name="connsiteY0" fmla="*/ 203200 h 1363579"/>
              <a:gd name="connsiteX1" fmla="*/ 2905834 w 3028824"/>
              <a:gd name="connsiteY1" fmla="*/ 155074 h 1363579"/>
              <a:gd name="connsiteX2" fmla="*/ 2761455 w 3028824"/>
              <a:gd name="connsiteY2" fmla="*/ 139031 h 1363579"/>
              <a:gd name="connsiteX3" fmla="*/ 2681245 w 3028824"/>
              <a:gd name="connsiteY3" fmla="*/ 139031 h 1363579"/>
              <a:gd name="connsiteX4" fmla="*/ 2622424 w 3028824"/>
              <a:gd name="connsiteY4" fmla="*/ 197853 h 1363579"/>
              <a:gd name="connsiteX5" fmla="*/ 2542213 w 3028824"/>
              <a:gd name="connsiteY5" fmla="*/ 224589 h 1363579"/>
              <a:gd name="connsiteX6" fmla="*/ 2387139 w 3028824"/>
              <a:gd name="connsiteY6" fmla="*/ 197853 h 1363579"/>
              <a:gd name="connsiteX7" fmla="*/ 2365750 w 3028824"/>
              <a:gd name="connsiteY7" fmla="*/ 133684 h 1363579"/>
              <a:gd name="connsiteX8" fmla="*/ 2301582 w 3028824"/>
              <a:gd name="connsiteY8" fmla="*/ 106947 h 1363579"/>
              <a:gd name="connsiteX9" fmla="*/ 2151855 w 3028824"/>
              <a:gd name="connsiteY9" fmla="*/ 58821 h 1363579"/>
              <a:gd name="connsiteX10" fmla="*/ 1905876 w 3028824"/>
              <a:gd name="connsiteY10" fmla="*/ 26737 h 1363579"/>
              <a:gd name="connsiteX11" fmla="*/ 1531560 w 3028824"/>
              <a:gd name="connsiteY11" fmla="*/ 16042 h 1363579"/>
              <a:gd name="connsiteX12" fmla="*/ 1323013 w 3028824"/>
              <a:gd name="connsiteY12" fmla="*/ 0 h 1363579"/>
              <a:gd name="connsiteX13" fmla="*/ 1162592 w 3028824"/>
              <a:gd name="connsiteY13" fmla="*/ 16042 h 1363579"/>
              <a:gd name="connsiteX14" fmla="*/ 1055645 w 3028824"/>
              <a:gd name="connsiteY14" fmla="*/ 42779 h 1363579"/>
              <a:gd name="connsiteX15" fmla="*/ 1007518 w 3028824"/>
              <a:gd name="connsiteY15" fmla="*/ 101600 h 1363579"/>
              <a:gd name="connsiteX16" fmla="*/ 900571 w 3028824"/>
              <a:gd name="connsiteY16" fmla="*/ 101600 h 1363579"/>
              <a:gd name="connsiteX17" fmla="*/ 852445 w 3028824"/>
              <a:gd name="connsiteY17" fmla="*/ 69516 h 1363579"/>
              <a:gd name="connsiteX18" fmla="*/ 718760 w 3028824"/>
              <a:gd name="connsiteY18" fmla="*/ 42779 h 1363579"/>
              <a:gd name="connsiteX19" fmla="*/ 595771 w 3028824"/>
              <a:gd name="connsiteY19" fmla="*/ 69516 h 1363579"/>
              <a:gd name="connsiteX20" fmla="*/ 387224 w 3028824"/>
              <a:gd name="connsiteY20" fmla="*/ 181810 h 1363579"/>
              <a:gd name="connsiteX21" fmla="*/ 221455 w 3028824"/>
              <a:gd name="connsiteY21" fmla="*/ 283410 h 1363579"/>
              <a:gd name="connsiteX22" fmla="*/ 82424 w 3028824"/>
              <a:gd name="connsiteY22" fmla="*/ 529389 h 1363579"/>
              <a:gd name="connsiteX23" fmla="*/ 2213 w 3028824"/>
              <a:gd name="connsiteY23" fmla="*/ 807453 h 1363579"/>
              <a:gd name="connsiteX24" fmla="*/ 167982 w 3028824"/>
              <a:gd name="connsiteY24" fmla="*/ 1026695 h 1363579"/>
              <a:gd name="connsiteX25" fmla="*/ 232150 w 3028824"/>
              <a:gd name="connsiteY25" fmla="*/ 1197810 h 1363579"/>
              <a:gd name="connsiteX26" fmla="*/ 258887 w 3028824"/>
              <a:gd name="connsiteY26" fmla="*/ 1363579 h 1363579"/>
              <a:gd name="connsiteX27" fmla="*/ 643897 w 3028824"/>
              <a:gd name="connsiteY27" fmla="*/ 1304758 h 1363579"/>
              <a:gd name="connsiteX28" fmla="*/ 1419266 w 3028824"/>
              <a:gd name="connsiteY28" fmla="*/ 1197810 h 1363579"/>
              <a:gd name="connsiteX29" fmla="*/ 2274845 w 3028824"/>
              <a:gd name="connsiteY29" fmla="*/ 1261979 h 1363579"/>
              <a:gd name="connsiteX0" fmla="*/ 2905834 w 2905835"/>
              <a:gd name="connsiteY0" fmla="*/ 155074 h 1363579"/>
              <a:gd name="connsiteX1" fmla="*/ 2761455 w 2905835"/>
              <a:gd name="connsiteY1" fmla="*/ 139031 h 1363579"/>
              <a:gd name="connsiteX2" fmla="*/ 2681245 w 2905835"/>
              <a:gd name="connsiteY2" fmla="*/ 139031 h 1363579"/>
              <a:gd name="connsiteX3" fmla="*/ 2622424 w 2905835"/>
              <a:gd name="connsiteY3" fmla="*/ 197853 h 1363579"/>
              <a:gd name="connsiteX4" fmla="*/ 2542213 w 2905835"/>
              <a:gd name="connsiteY4" fmla="*/ 224589 h 1363579"/>
              <a:gd name="connsiteX5" fmla="*/ 2387139 w 2905835"/>
              <a:gd name="connsiteY5" fmla="*/ 197853 h 1363579"/>
              <a:gd name="connsiteX6" fmla="*/ 2365750 w 2905835"/>
              <a:gd name="connsiteY6" fmla="*/ 133684 h 1363579"/>
              <a:gd name="connsiteX7" fmla="*/ 2301582 w 2905835"/>
              <a:gd name="connsiteY7" fmla="*/ 106947 h 1363579"/>
              <a:gd name="connsiteX8" fmla="*/ 2151855 w 2905835"/>
              <a:gd name="connsiteY8" fmla="*/ 58821 h 1363579"/>
              <a:gd name="connsiteX9" fmla="*/ 1905876 w 2905835"/>
              <a:gd name="connsiteY9" fmla="*/ 26737 h 1363579"/>
              <a:gd name="connsiteX10" fmla="*/ 1531560 w 2905835"/>
              <a:gd name="connsiteY10" fmla="*/ 16042 h 1363579"/>
              <a:gd name="connsiteX11" fmla="*/ 1323013 w 2905835"/>
              <a:gd name="connsiteY11" fmla="*/ 0 h 1363579"/>
              <a:gd name="connsiteX12" fmla="*/ 1162592 w 2905835"/>
              <a:gd name="connsiteY12" fmla="*/ 16042 h 1363579"/>
              <a:gd name="connsiteX13" fmla="*/ 1055645 w 2905835"/>
              <a:gd name="connsiteY13" fmla="*/ 42779 h 1363579"/>
              <a:gd name="connsiteX14" fmla="*/ 1007518 w 2905835"/>
              <a:gd name="connsiteY14" fmla="*/ 101600 h 1363579"/>
              <a:gd name="connsiteX15" fmla="*/ 900571 w 2905835"/>
              <a:gd name="connsiteY15" fmla="*/ 101600 h 1363579"/>
              <a:gd name="connsiteX16" fmla="*/ 852445 w 2905835"/>
              <a:gd name="connsiteY16" fmla="*/ 69516 h 1363579"/>
              <a:gd name="connsiteX17" fmla="*/ 718760 w 2905835"/>
              <a:gd name="connsiteY17" fmla="*/ 42779 h 1363579"/>
              <a:gd name="connsiteX18" fmla="*/ 595771 w 2905835"/>
              <a:gd name="connsiteY18" fmla="*/ 69516 h 1363579"/>
              <a:gd name="connsiteX19" fmla="*/ 387224 w 2905835"/>
              <a:gd name="connsiteY19" fmla="*/ 181810 h 1363579"/>
              <a:gd name="connsiteX20" fmla="*/ 221455 w 2905835"/>
              <a:gd name="connsiteY20" fmla="*/ 283410 h 1363579"/>
              <a:gd name="connsiteX21" fmla="*/ 82424 w 2905835"/>
              <a:gd name="connsiteY21" fmla="*/ 529389 h 1363579"/>
              <a:gd name="connsiteX22" fmla="*/ 2213 w 2905835"/>
              <a:gd name="connsiteY22" fmla="*/ 807453 h 1363579"/>
              <a:gd name="connsiteX23" fmla="*/ 167982 w 2905835"/>
              <a:gd name="connsiteY23" fmla="*/ 1026695 h 1363579"/>
              <a:gd name="connsiteX24" fmla="*/ 232150 w 2905835"/>
              <a:gd name="connsiteY24" fmla="*/ 1197810 h 1363579"/>
              <a:gd name="connsiteX25" fmla="*/ 258887 w 2905835"/>
              <a:gd name="connsiteY25" fmla="*/ 1363579 h 1363579"/>
              <a:gd name="connsiteX26" fmla="*/ 643897 w 2905835"/>
              <a:gd name="connsiteY26" fmla="*/ 1304758 h 1363579"/>
              <a:gd name="connsiteX27" fmla="*/ 1419266 w 2905835"/>
              <a:gd name="connsiteY27" fmla="*/ 1197810 h 1363579"/>
              <a:gd name="connsiteX28" fmla="*/ 2274845 w 2905835"/>
              <a:gd name="connsiteY28" fmla="*/ 1261979 h 1363579"/>
              <a:gd name="connsiteX0" fmla="*/ 2761455 w 2761455"/>
              <a:gd name="connsiteY0" fmla="*/ 139031 h 1363579"/>
              <a:gd name="connsiteX1" fmla="*/ 2681245 w 2761455"/>
              <a:gd name="connsiteY1" fmla="*/ 139031 h 1363579"/>
              <a:gd name="connsiteX2" fmla="*/ 2622424 w 2761455"/>
              <a:gd name="connsiteY2" fmla="*/ 197853 h 1363579"/>
              <a:gd name="connsiteX3" fmla="*/ 2542213 w 2761455"/>
              <a:gd name="connsiteY3" fmla="*/ 224589 h 1363579"/>
              <a:gd name="connsiteX4" fmla="*/ 2387139 w 2761455"/>
              <a:gd name="connsiteY4" fmla="*/ 197853 h 1363579"/>
              <a:gd name="connsiteX5" fmla="*/ 2365750 w 2761455"/>
              <a:gd name="connsiteY5" fmla="*/ 133684 h 1363579"/>
              <a:gd name="connsiteX6" fmla="*/ 2301582 w 2761455"/>
              <a:gd name="connsiteY6" fmla="*/ 106947 h 1363579"/>
              <a:gd name="connsiteX7" fmla="*/ 2151855 w 2761455"/>
              <a:gd name="connsiteY7" fmla="*/ 58821 h 1363579"/>
              <a:gd name="connsiteX8" fmla="*/ 1905876 w 2761455"/>
              <a:gd name="connsiteY8" fmla="*/ 26737 h 1363579"/>
              <a:gd name="connsiteX9" fmla="*/ 1531560 w 2761455"/>
              <a:gd name="connsiteY9" fmla="*/ 16042 h 1363579"/>
              <a:gd name="connsiteX10" fmla="*/ 1323013 w 2761455"/>
              <a:gd name="connsiteY10" fmla="*/ 0 h 1363579"/>
              <a:gd name="connsiteX11" fmla="*/ 1162592 w 2761455"/>
              <a:gd name="connsiteY11" fmla="*/ 16042 h 1363579"/>
              <a:gd name="connsiteX12" fmla="*/ 1055645 w 2761455"/>
              <a:gd name="connsiteY12" fmla="*/ 42779 h 1363579"/>
              <a:gd name="connsiteX13" fmla="*/ 1007518 w 2761455"/>
              <a:gd name="connsiteY13" fmla="*/ 101600 h 1363579"/>
              <a:gd name="connsiteX14" fmla="*/ 900571 w 2761455"/>
              <a:gd name="connsiteY14" fmla="*/ 101600 h 1363579"/>
              <a:gd name="connsiteX15" fmla="*/ 852445 w 2761455"/>
              <a:gd name="connsiteY15" fmla="*/ 69516 h 1363579"/>
              <a:gd name="connsiteX16" fmla="*/ 718760 w 2761455"/>
              <a:gd name="connsiteY16" fmla="*/ 42779 h 1363579"/>
              <a:gd name="connsiteX17" fmla="*/ 595771 w 2761455"/>
              <a:gd name="connsiteY17" fmla="*/ 69516 h 1363579"/>
              <a:gd name="connsiteX18" fmla="*/ 387224 w 2761455"/>
              <a:gd name="connsiteY18" fmla="*/ 181810 h 1363579"/>
              <a:gd name="connsiteX19" fmla="*/ 221455 w 2761455"/>
              <a:gd name="connsiteY19" fmla="*/ 283410 h 1363579"/>
              <a:gd name="connsiteX20" fmla="*/ 82424 w 2761455"/>
              <a:gd name="connsiteY20" fmla="*/ 529389 h 1363579"/>
              <a:gd name="connsiteX21" fmla="*/ 2213 w 2761455"/>
              <a:gd name="connsiteY21" fmla="*/ 807453 h 1363579"/>
              <a:gd name="connsiteX22" fmla="*/ 167982 w 2761455"/>
              <a:gd name="connsiteY22" fmla="*/ 1026695 h 1363579"/>
              <a:gd name="connsiteX23" fmla="*/ 232150 w 2761455"/>
              <a:gd name="connsiteY23" fmla="*/ 1197810 h 1363579"/>
              <a:gd name="connsiteX24" fmla="*/ 258887 w 2761455"/>
              <a:gd name="connsiteY24" fmla="*/ 1363579 h 1363579"/>
              <a:gd name="connsiteX25" fmla="*/ 643897 w 2761455"/>
              <a:gd name="connsiteY25" fmla="*/ 1304758 h 1363579"/>
              <a:gd name="connsiteX26" fmla="*/ 1419266 w 2761455"/>
              <a:gd name="connsiteY26" fmla="*/ 1197810 h 1363579"/>
              <a:gd name="connsiteX27" fmla="*/ 2274845 w 2761455"/>
              <a:gd name="connsiteY27" fmla="*/ 1261979 h 1363579"/>
              <a:gd name="connsiteX0" fmla="*/ 2761455 w 2761455"/>
              <a:gd name="connsiteY0" fmla="*/ 139031 h 1363579"/>
              <a:gd name="connsiteX1" fmla="*/ 2681245 w 2761455"/>
              <a:gd name="connsiteY1" fmla="*/ 139031 h 1363579"/>
              <a:gd name="connsiteX2" fmla="*/ 2622424 w 2761455"/>
              <a:gd name="connsiteY2" fmla="*/ 197853 h 1363579"/>
              <a:gd name="connsiteX3" fmla="*/ 2542213 w 2761455"/>
              <a:gd name="connsiteY3" fmla="*/ 224589 h 1363579"/>
              <a:gd name="connsiteX4" fmla="*/ 2387139 w 2761455"/>
              <a:gd name="connsiteY4" fmla="*/ 197853 h 1363579"/>
              <a:gd name="connsiteX5" fmla="*/ 2365750 w 2761455"/>
              <a:gd name="connsiteY5" fmla="*/ 133684 h 1363579"/>
              <a:gd name="connsiteX6" fmla="*/ 2301582 w 2761455"/>
              <a:gd name="connsiteY6" fmla="*/ 106947 h 1363579"/>
              <a:gd name="connsiteX7" fmla="*/ 2151855 w 2761455"/>
              <a:gd name="connsiteY7" fmla="*/ 58821 h 1363579"/>
              <a:gd name="connsiteX8" fmla="*/ 1905876 w 2761455"/>
              <a:gd name="connsiteY8" fmla="*/ 26737 h 1363579"/>
              <a:gd name="connsiteX9" fmla="*/ 1531560 w 2761455"/>
              <a:gd name="connsiteY9" fmla="*/ 16042 h 1363579"/>
              <a:gd name="connsiteX10" fmla="*/ 1323013 w 2761455"/>
              <a:gd name="connsiteY10" fmla="*/ 0 h 1363579"/>
              <a:gd name="connsiteX11" fmla="*/ 1162592 w 2761455"/>
              <a:gd name="connsiteY11" fmla="*/ 16042 h 1363579"/>
              <a:gd name="connsiteX12" fmla="*/ 1055645 w 2761455"/>
              <a:gd name="connsiteY12" fmla="*/ 42779 h 1363579"/>
              <a:gd name="connsiteX13" fmla="*/ 1007518 w 2761455"/>
              <a:gd name="connsiteY13" fmla="*/ 101600 h 1363579"/>
              <a:gd name="connsiteX14" fmla="*/ 900571 w 2761455"/>
              <a:gd name="connsiteY14" fmla="*/ 101600 h 1363579"/>
              <a:gd name="connsiteX15" fmla="*/ 852445 w 2761455"/>
              <a:gd name="connsiteY15" fmla="*/ 69516 h 1363579"/>
              <a:gd name="connsiteX16" fmla="*/ 718760 w 2761455"/>
              <a:gd name="connsiteY16" fmla="*/ 42779 h 1363579"/>
              <a:gd name="connsiteX17" fmla="*/ 387224 w 2761455"/>
              <a:gd name="connsiteY17" fmla="*/ 181810 h 1363579"/>
              <a:gd name="connsiteX18" fmla="*/ 221455 w 2761455"/>
              <a:gd name="connsiteY18" fmla="*/ 283410 h 1363579"/>
              <a:gd name="connsiteX19" fmla="*/ 82424 w 2761455"/>
              <a:gd name="connsiteY19" fmla="*/ 529389 h 1363579"/>
              <a:gd name="connsiteX20" fmla="*/ 2213 w 2761455"/>
              <a:gd name="connsiteY20" fmla="*/ 807453 h 1363579"/>
              <a:gd name="connsiteX21" fmla="*/ 167982 w 2761455"/>
              <a:gd name="connsiteY21" fmla="*/ 1026695 h 1363579"/>
              <a:gd name="connsiteX22" fmla="*/ 232150 w 2761455"/>
              <a:gd name="connsiteY22" fmla="*/ 1197810 h 1363579"/>
              <a:gd name="connsiteX23" fmla="*/ 258887 w 2761455"/>
              <a:gd name="connsiteY23" fmla="*/ 1363579 h 1363579"/>
              <a:gd name="connsiteX24" fmla="*/ 643897 w 2761455"/>
              <a:gd name="connsiteY24" fmla="*/ 1304758 h 1363579"/>
              <a:gd name="connsiteX25" fmla="*/ 1419266 w 2761455"/>
              <a:gd name="connsiteY25" fmla="*/ 1197810 h 1363579"/>
              <a:gd name="connsiteX26" fmla="*/ 2274845 w 2761455"/>
              <a:gd name="connsiteY26" fmla="*/ 1261979 h 1363579"/>
              <a:gd name="connsiteX0" fmla="*/ 2761455 w 2761455"/>
              <a:gd name="connsiteY0" fmla="*/ 139031 h 1363579"/>
              <a:gd name="connsiteX1" fmla="*/ 2681245 w 2761455"/>
              <a:gd name="connsiteY1" fmla="*/ 139031 h 1363579"/>
              <a:gd name="connsiteX2" fmla="*/ 2622424 w 2761455"/>
              <a:gd name="connsiteY2" fmla="*/ 197853 h 1363579"/>
              <a:gd name="connsiteX3" fmla="*/ 2542213 w 2761455"/>
              <a:gd name="connsiteY3" fmla="*/ 224589 h 1363579"/>
              <a:gd name="connsiteX4" fmla="*/ 2387139 w 2761455"/>
              <a:gd name="connsiteY4" fmla="*/ 197853 h 1363579"/>
              <a:gd name="connsiteX5" fmla="*/ 2365750 w 2761455"/>
              <a:gd name="connsiteY5" fmla="*/ 133684 h 1363579"/>
              <a:gd name="connsiteX6" fmla="*/ 2301582 w 2761455"/>
              <a:gd name="connsiteY6" fmla="*/ 106947 h 1363579"/>
              <a:gd name="connsiteX7" fmla="*/ 2151855 w 2761455"/>
              <a:gd name="connsiteY7" fmla="*/ 58821 h 1363579"/>
              <a:gd name="connsiteX8" fmla="*/ 1905876 w 2761455"/>
              <a:gd name="connsiteY8" fmla="*/ 26737 h 1363579"/>
              <a:gd name="connsiteX9" fmla="*/ 1531560 w 2761455"/>
              <a:gd name="connsiteY9" fmla="*/ 16042 h 1363579"/>
              <a:gd name="connsiteX10" fmla="*/ 1323013 w 2761455"/>
              <a:gd name="connsiteY10" fmla="*/ 0 h 1363579"/>
              <a:gd name="connsiteX11" fmla="*/ 1162592 w 2761455"/>
              <a:gd name="connsiteY11" fmla="*/ 16042 h 1363579"/>
              <a:gd name="connsiteX12" fmla="*/ 1055645 w 2761455"/>
              <a:gd name="connsiteY12" fmla="*/ 42779 h 1363579"/>
              <a:gd name="connsiteX13" fmla="*/ 1007518 w 2761455"/>
              <a:gd name="connsiteY13" fmla="*/ 101600 h 1363579"/>
              <a:gd name="connsiteX14" fmla="*/ 900571 w 2761455"/>
              <a:gd name="connsiteY14" fmla="*/ 101600 h 1363579"/>
              <a:gd name="connsiteX15" fmla="*/ 852445 w 2761455"/>
              <a:gd name="connsiteY15" fmla="*/ 69516 h 1363579"/>
              <a:gd name="connsiteX16" fmla="*/ 755708 w 2761455"/>
              <a:gd name="connsiteY16" fmla="*/ 168223 h 1363579"/>
              <a:gd name="connsiteX17" fmla="*/ 387224 w 2761455"/>
              <a:gd name="connsiteY17" fmla="*/ 181810 h 1363579"/>
              <a:gd name="connsiteX18" fmla="*/ 221455 w 2761455"/>
              <a:gd name="connsiteY18" fmla="*/ 283410 h 1363579"/>
              <a:gd name="connsiteX19" fmla="*/ 82424 w 2761455"/>
              <a:gd name="connsiteY19" fmla="*/ 529389 h 1363579"/>
              <a:gd name="connsiteX20" fmla="*/ 2213 w 2761455"/>
              <a:gd name="connsiteY20" fmla="*/ 807453 h 1363579"/>
              <a:gd name="connsiteX21" fmla="*/ 167982 w 2761455"/>
              <a:gd name="connsiteY21" fmla="*/ 1026695 h 1363579"/>
              <a:gd name="connsiteX22" fmla="*/ 232150 w 2761455"/>
              <a:gd name="connsiteY22" fmla="*/ 1197810 h 1363579"/>
              <a:gd name="connsiteX23" fmla="*/ 258887 w 2761455"/>
              <a:gd name="connsiteY23" fmla="*/ 1363579 h 1363579"/>
              <a:gd name="connsiteX24" fmla="*/ 643897 w 2761455"/>
              <a:gd name="connsiteY24" fmla="*/ 1304758 h 1363579"/>
              <a:gd name="connsiteX25" fmla="*/ 1419266 w 2761455"/>
              <a:gd name="connsiteY25" fmla="*/ 1197810 h 1363579"/>
              <a:gd name="connsiteX26" fmla="*/ 2274845 w 2761455"/>
              <a:gd name="connsiteY26" fmla="*/ 1261979 h 1363579"/>
              <a:gd name="connsiteX0" fmla="*/ 2761455 w 3093838"/>
              <a:gd name="connsiteY0" fmla="*/ 139031 h 1433028"/>
              <a:gd name="connsiteX1" fmla="*/ 2681245 w 3093838"/>
              <a:gd name="connsiteY1" fmla="*/ 139031 h 1433028"/>
              <a:gd name="connsiteX2" fmla="*/ 2622424 w 3093838"/>
              <a:gd name="connsiteY2" fmla="*/ 197853 h 1433028"/>
              <a:gd name="connsiteX3" fmla="*/ 2542213 w 3093838"/>
              <a:gd name="connsiteY3" fmla="*/ 224589 h 1433028"/>
              <a:gd name="connsiteX4" fmla="*/ 2387139 w 3093838"/>
              <a:gd name="connsiteY4" fmla="*/ 197853 h 1433028"/>
              <a:gd name="connsiteX5" fmla="*/ 2365750 w 3093838"/>
              <a:gd name="connsiteY5" fmla="*/ 133684 h 1433028"/>
              <a:gd name="connsiteX6" fmla="*/ 2301582 w 3093838"/>
              <a:gd name="connsiteY6" fmla="*/ 106947 h 1433028"/>
              <a:gd name="connsiteX7" fmla="*/ 2151855 w 3093838"/>
              <a:gd name="connsiteY7" fmla="*/ 58821 h 1433028"/>
              <a:gd name="connsiteX8" fmla="*/ 1905876 w 3093838"/>
              <a:gd name="connsiteY8" fmla="*/ 26737 h 1433028"/>
              <a:gd name="connsiteX9" fmla="*/ 1531560 w 3093838"/>
              <a:gd name="connsiteY9" fmla="*/ 16042 h 1433028"/>
              <a:gd name="connsiteX10" fmla="*/ 1323013 w 3093838"/>
              <a:gd name="connsiteY10" fmla="*/ 0 h 1433028"/>
              <a:gd name="connsiteX11" fmla="*/ 1162592 w 3093838"/>
              <a:gd name="connsiteY11" fmla="*/ 16042 h 1433028"/>
              <a:gd name="connsiteX12" fmla="*/ 1055645 w 3093838"/>
              <a:gd name="connsiteY12" fmla="*/ 42779 h 1433028"/>
              <a:gd name="connsiteX13" fmla="*/ 1007518 w 3093838"/>
              <a:gd name="connsiteY13" fmla="*/ 101600 h 1433028"/>
              <a:gd name="connsiteX14" fmla="*/ 900571 w 3093838"/>
              <a:gd name="connsiteY14" fmla="*/ 101600 h 1433028"/>
              <a:gd name="connsiteX15" fmla="*/ 852445 w 3093838"/>
              <a:gd name="connsiteY15" fmla="*/ 69516 h 1433028"/>
              <a:gd name="connsiteX16" fmla="*/ 755708 w 3093838"/>
              <a:gd name="connsiteY16" fmla="*/ 168223 h 1433028"/>
              <a:gd name="connsiteX17" fmla="*/ 387224 w 3093838"/>
              <a:gd name="connsiteY17" fmla="*/ 181810 h 1433028"/>
              <a:gd name="connsiteX18" fmla="*/ 221455 w 3093838"/>
              <a:gd name="connsiteY18" fmla="*/ 283410 h 1433028"/>
              <a:gd name="connsiteX19" fmla="*/ 82424 w 3093838"/>
              <a:gd name="connsiteY19" fmla="*/ 529389 h 1433028"/>
              <a:gd name="connsiteX20" fmla="*/ 2213 w 3093838"/>
              <a:gd name="connsiteY20" fmla="*/ 807453 h 1433028"/>
              <a:gd name="connsiteX21" fmla="*/ 167982 w 3093838"/>
              <a:gd name="connsiteY21" fmla="*/ 1026695 h 1433028"/>
              <a:gd name="connsiteX22" fmla="*/ 232150 w 3093838"/>
              <a:gd name="connsiteY22" fmla="*/ 1197810 h 1433028"/>
              <a:gd name="connsiteX23" fmla="*/ 258887 w 3093838"/>
              <a:gd name="connsiteY23" fmla="*/ 1363579 h 1433028"/>
              <a:gd name="connsiteX24" fmla="*/ 643897 w 3093838"/>
              <a:gd name="connsiteY24" fmla="*/ 1304758 h 1433028"/>
              <a:gd name="connsiteX25" fmla="*/ 1419266 w 3093838"/>
              <a:gd name="connsiteY25" fmla="*/ 1197810 h 1433028"/>
              <a:gd name="connsiteX26" fmla="*/ 3093838 w 3093838"/>
              <a:gd name="connsiteY26" fmla="*/ 1406722 h 1433028"/>
              <a:gd name="connsiteX0" fmla="*/ 3063190 w 3093838"/>
              <a:gd name="connsiteY0" fmla="*/ 119733 h 1433029"/>
              <a:gd name="connsiteX1" fmla="*/ 2681245 w 3093838"/>
              <a:gd name="connsiteY1" fmla="*/ 139031 h 1433029"/>
              <a:gd name="connsiteX2" fmla="*/ 2622424 w 3093838"/>
              <a:gd name="connsiteY2" fmla="*/ 197853 h 1433029"/>
              <a:gd name="connsiteX3" fmla="*/ 2542213 w 3093838"/>
              <a:gd name="connsiteY3" fmla="*/ 224589 h 1433029"/>
              <a:gd name="connsiteX4" fmla="*/ 2387139 w 3093838"/>
              <a:gd name="connsiteY4" fmla="*/ 197853 h 1433029"/>
              <a:gd name="connsiteX5" fmla="*/ 2365750 w 3093838"/>
              <a:gd name="connsiteY5" fmla="*/ 133684 h 1433029"/>
              <a:gd name="connsiteX6" fmla="*/ 2301582 w 3093838"/>
              <a:gd name="connsiteY6" fmla="*/ 106947 h 1433029"/>
              <a:gd name="connsiteX7" fmla="*/ 2151855 w 3093838"/>
              <a:gd name="connsiteY7" fmla="*/ 58821 h 1433029"/>
              <a:gd name="connsiteX8" fmla="*/ 1905876 w 3093838"/>
              <a:gd name="connsiteY8" fmla="*/ 26737 h 1433029"/>
              <a:gd name="connsiteX9" fmla="*/ 1531560 w 3093838"/>
              <a:gd name="connsiteY9" fmla="*/ 16042 h 1433029"/>
              <a:gd name="connsiteX10" fmla="*/ 1323013 w 3093838"/>
              <a:gd name="connsiteY10" fmla="*/ 0 h 1433029"/>
              <a:gd name="connsiteX11" fmla="*/ 1162592 w 3093838"/>
              <a:gd name="connsiteY11" fmla="*/ 16042 h 1433029"/>
              <a:gd name="connsiteX12" fmla="*/ 1055645 w 3093838"/>
              <a:gd name="connsiteY12" fmla="*/ 42779 h 1433029"/>
              <a:gd name="connsiteX13" fmla="*/ 1007518 w 3093838"/>
              <a:gd name="connsiteY13" fmla="*/ 101600 h 1433029"/>
              <a:gd name="connsiteX14" fmla="*/ 900571 w 3093838"/>
              <a:gd name="connsiteY14" fmla="*/ 101600 h 1433029"/>
              <a:gd name="connsiteX15" fmla="*/ 852445 w 3093838"/>
              <a:gd name="connsiteY15" fmla="*/ 69516 h 1433029"/>
              <a:gd name="connsiteX16" fmla="*/ 755708 w 3093838"/>
              <a:gd name="connsiteY16" fmla="*/ 168223 h 1433029"/>
              <a:gd name="connsiteX17" fmla="*/ 387224 w 3093838"/>
              <a:gd name="connsiteY17" fmla="*/ 181810 h 1433029"/>
              <a:gd name="connsiteX18" fmla="*/ 221455 w 3093838"/>
              <a:gd name="connsiteY18" fmla="*/ 283410 h 1433029"/>
              <a:gd name="connsiteX19" fmla="*/ 82424 w 3093838"/>
              <a:gd name="connsiteY19" fmla="*/ 529389 h 1433029"/>
              <a:gd name="connsiteX20" fmla="*/ 2213 w 3093838"/>
              <a:gd name="connsiteY20" fmla="*/ 807453 h 1433029"/>
              <a:gd name="connsiteX21" fmla="*/ 167982 w 3093838"/>
              <a:gd name="connsiteY21" fmla="*/ 1026695 h 1433029"/>
              <a:gd name="connsiteX22" fmla="*/ 232150 w 3093838"/>
              <a:gd name="connsiteY22" fmla="*/ 1197810 h 1433029"/>
              <a:gd name="connsiteX23" fmla="*/ 258887 w 3093838"/>
              <a:gd name="connsiteY23" fmla="*/ 1363579 h 1433029"/>
              <a:gd name="connsiteX24" fmla="*/ 643897 w 3093838"/>
              <a:gd name="connsiteY24" fmla="*/ 1304758 h 1433029"/>
              <a:gd name="connsiteX25" fmla="*/ 1419266 w 3093838"/>
              <a:gd name="connsiteY25" fmla="*/ 1197810 h 1433029"/>
              <a:gd name="connsiteX26" fmla="*/ 3093838 w 3093838"/>
              <a:gd name="connsiteY26" fmla="*/ 1406722 h 1433029"/>
              <a:gd name="connsiteX0" fmla="*/ 3063190 w 3063190"/>
              <a:gd name="connsiteY0" fmla="*/ 119733 h 1428481"/>
              <a:gd name="connsiteX1" fmla="*/ 2681245 w 3063190"/>
              <a:gd name="connsiteY1" fmla="*/ 139031 h 1428481"/>
              <a:gd name="connsiteX2" fmla="*/ 2622424 w 3063190"/>
              <a:gd name="connsiteY2" fmla="*/ 197853 h 1428481"/>
              <a:gd name="connsiteX3" fmla="*/ 2542213 w 3063190"/>
              <a:gd name="connsiteY3" fmla="*/ 224589 h 1428481"/>
              <a:gd name="connsiteX4" fmla="*/ 2387139 w 3063190"/>
              <a:gd name="connsiteY4" fmla="*/ 197853 h 1428481"/>
              <a:gd name="connsiteX5" fmla="*/ 2365750 w 3063190"/>
              <a:gd name="connsiteY5" fmla="*/ 133684 h 1428481"/>
              <a:gd name="connsiteX6" fmla="*/ 2301582 w 3063190"/>
              <a:gd name="connsiteY6" fmla="*/ 106947 h 1428481"/>
              <a:gd name="connsiteX7" fmla="*/ 2151855 w 3063190"/>
              <a:gd name="connsiteY7" fmla="*/ 58821 h 1428481"/>
              <a:gd name="connsiteX8" fmla="*/ 1905876 w 3063190"/>
              <a:gd name="connsiteY8" fmla="*/ 26737 h 1428481"/>
              <a:gd name="connsiteX9" fmla="*/ 1531560 w 3063190"/>
              <a:gd name="connsiteY9" fmla="*/ 16042 h 1428481"/>
              <a:gd name="connsiteX10" fmla="*/ 1323013 w 3063190"/>
              <a:gd name="connsiteY10" fmla="*/ 0 h 1428481"/>
              <a:gd name="connsiteX11" fmla="*/ 1162592 w 3063190"/>
              <a:gd name="connsiteY11" fmla="*/ 16042 h 1428481"/>
              <a:gd name="connsiteX12" fmla="*/ 1055645 w 3063190"/>
              <a:gd name="connsiteY12" fmla="*/ 42779 h 1428481"/>
              <a:gd name="connsiteX13" fmla="*/ 1007518 w 3063190"/>
              <a:gd name="connsiteY13" fmla="*/ 101600 h 1428481"/>
              <a:gd name="connsiteX14" fmla="*/ 900571 w 3063190"/>
              <a:gd name="connsiteY14" fmla="*/ 101600 h 1428481"/>
              <a:gd name="connsiteX15" fmla="*/ 852445 w 3063190"/>
              <a:gd name="connsiteY15" fmla="*/ 69516 h 1428481"/>
              <a:gd name="connsiteX16" fmla="*/ 755708 w 3063190"/>
              <a:gd name="connsiteY16" fmla="*/ 168223 h 1428481"/>
              <a:gd name="connsiteX17" fmla="*/ 387224 w 3063190"/>
              <a:gd name="connsiteY17" fmla="*/ 181810 h 1428481"/>
              <a:gd name="connsiteX18" fmla="*/ 221455 w 3063190"/>
              <a:gd name="connsiteY18" fmla="*/ 283410 h 1428481"/>
              <a:gd name="connsiteX19" fmla="*/ 82424 w 3063190"/>
              <a:gd name="connsiteY19" fmla="*/ 529389 h 1428481"/>
              <a:gd name="connsiteX20" fmla="*/ 2213 w 3063190"/>
              <a:gd name="connsiteY20" fmla="*/ 807453 h 1428481"/>
              <a:gd name="connsiteX21" fmla="*/ 167982 w 3063190"/>
              <a:gd name="connsiteY21" fmla="*/ 1026695 h 1428481"/>
              <a:gd name="connsiteX22" fmla="*/ 232150 w 3063190"/>
              <a:gd name="connsiteY22" fmla="*/ 1197810 h 1428481"/>
              <a:gd name="connsiteX23" fmla="*/ 258887 w 3063190"/>
              <a:gd name="connsiteY23" fmla="*/ 1363579 h 1428481"/>
              <a:gd name="connsiteX24" fmla="*/ 643897 w 3063190"/>
              <a:gd name="connsiteY24" fmla="*/ 1304758 h 1428481"/>
              <a:gd name="connsiteX25" fmla="*/ 1419266 w 3063190"/>
              <a:gd name="connsiteY25" fmla="*/ 1197810 h 1428481"/>
              <a:gd name="connsiteX26" fmla="*/ 2773629 w 3063190"/>
              <a:gd name="connsiteY26" fmla="*/ 1401897 h 1428481"/>
              <a:gd name="connsiteX0" fmla="*/ 2687562 w 2773630"/>
              <a:gd name="connsiteY0" fmla="*/ 32888 h 1428481"/>
              <a:gd name="connsiteX1" fmla="*/ 2681245 w 2773630"/>
              <a:gd name="connsiteY1" fmla="*/ 139031 h 1428481"/>
              <a:gd name="connsiteX2" fmla="*/ 2622424 w 2773630"/>
              <a:gd name="connsiteY2" fmla="*/ 197853 h 1428481"/>
              <a:gd name="connsiteX3" fmla="*/ 2542213 w 2773630"/>
              <a:gd name="connsiteY3" fmla="*/ 224589 h 1428481"/>
              <a:gd name="connsiteX4" fmla="*/ 2387139 w 2773630"/>
              <a:gd name="connsiteY4" fmla="*/ 197853 h 1428481"/>
              <a:gd name="connsiteX5" fmla="*/ 2365750 w 2773630"/>
              <a:gd name="connsiteY5" fmla="*/ 133684 h 1428481"/>
              <a:gd name="connsiteX6" fmla="*/ 2301582 w 2773630"/>
              <a:gd name="connsiteY6" fmla="*/ 106947 h 1428481"/>
              <a:gd name="connsiteX7" fmla="*/ 2151855 w 2773630"/>
              <a:gd name="connsiteY7" fmla="*/ 58821 h 1428481"/>
              <a:gd name="connsiteX8" fmla="*/ 1905876 w 2773630"/>
              <a:gd name="connsiteY8" fmla="*/ 26737 h 1428481"/>
              <a:gd name="connsiteX9" fmla="*/ 1531560 w 2773630"/>
              <a:gd name="connsiteY9" fmla="*/ 16042 h 1428481"/>
              <a:gd name="connsiteX10" fmla="*/ 1323013 w 2773630"/>
              <a:gd name="connsiteY10" fmla="*/ 0 h 1428481"/>
              <a:gd name="connsiteX11" fmla="*/ 1162592 w 2773630"/>
              <a:gd name="connsiteY11" fmla="*/ 16042 h 1428481"/>
              <a:gd name="connsiteX12" fmla="*/ 1055645 w 2773630"/>
              <a:gd name="connsiteY12" fmla="*/ 42779 h 1428481"/>
              <a:gd name="connsiteX13" fmla="*/ 1007518 w 2773630"/>
              <a:gd name="connsiteY13" fmla="*/ 101600 h 1428481"/>
              <a:gd name="connsiteX14" fmla="*/ 900571 w 2773630"/>
              <a:gd name="connsiteY14" fmla="*/ 101600 h 1428481"/>
              <a:gd name="connsiteX15" fmla="*/ 852445 w 2773630"/>
              <a:gd name="connsiteY15" fmla="*/ 69516 h 1428481"/>
              <a:gd name="connsiteX16" fmla="*/ 755708 w 2773630"/>
              <a:gd name="connsiteY16" fmla="*/ 168223 h 1428481"/>
              <a:gd name="connsiteX17" fmla="*/ 387224 w 2773630"/>
              <a:gd name="connsiteY17" fmla="*/ 181810 h 1428481"/>
              <a:gd name="connsiteX18" fmla="*/ 221455 w 2773630"/>
              <a:gd name="connsiteY18" fmla="*/ 283410 h 1428481"/>
              <a:gd name="connsiteX19" fmla="*/ 82424 w 2773630"/>
              <a:gd name="connsiteY19" fmla="*/ 529389 h 1428481"/>
              <a:gd name="connsiteX20" fmla="*/ 2213 w 2773630"/>
              <a:gd name="connsiteY20" fmla="*/ 807453 h 1428481"/>
              <a:gd name="connsiteX21" fmla="*/ 167982 w 2773630"/>
              <a:gd name="connsiteY21" fmla="*/ 1026695 h 1428481"/>
              <a:gd name="connsiteX22" fmla="*/ 232150 w 2773630"/>
              <a:gd name="connsiteY22" fmla="*/ 1197810 h 1428481"/>
              <a:gd name="connsiteX23" fmla="*/ 258887 w 2773630"/>
              <a:gd name="connsiteY23" fmla="*/ 1363579 h 1428481"/>
              <a:gd name="connsiteX24" fmla="*/ 643897 w 2773630"/>
              <a:gd name="connsiteY24" fmla="*/ 1304758 h 1428481"/>
              <a:gd name="connsiteX25" fmla="*/ 1419266 w 2773630"/>
              <a:gd name="connsiteY25" fmla="*/ 1197810 h 1428481"/>
              <a:gd name="connsiteX26" fmla="*/ 2773629 w 2773630"/>
              <a:gd name="connsiteY26" fmla="*/ 1401897 h 1428481"/>
              <a:gd name="connsiteX0" fmla="*/ 2687562 w 2773629"/>
              <a:gd name="connsiteY0" fmla="*/ 32888 h 1428481"/>
              <a:gd name="connsiteX1" fmla="*/ 2681245 w 2773629"/>
              <a:gd name="connsiteY1" fmla="*/ 139031 h 1428481"/>
              <a:gd name="connsiteX2" fmla="*/ 2622424 w 2773629"/>
              <a:gd name="connsiteY2" fmla="*/ 197853 h 1428481"/>
              <a:gd name="connsiteX3" fmla="*/ 2387139 w 2773629"/>
              <a:gd name="connsiteY3" fmla="*/ 197853 h 1428481"/>
              <a:gd name="connsiteX4" fmla="*/ 2365750 w 2773629"/>
              <a:gd name="connsiteY4" fmla="*/ 133684 h 1428481"/>
              <a:gd name="connsiteX5" fmla="*/ 2301582 w 2773629"/>
              <a:gd name="connsiteY5" fmla="*/ 106947 h 1428481"/>
              <a:gd name="connsiteX6" fmla="*/ 2151855 w 2773629"/>
              <a:gd name="connsiteY6" fmla="*/ 58821 h 1428481"/>
              <a:gd name="connsiteX7" fmla="*/ 1905876 w 2773629"/>
              <a:gd name="connsiteY7" fmla="*/ 26737 h 1428481"/>
              <a:gd name="connsiteX8" fmla="*/ 1531560 w 2773629"/>
              <a:gd name="connsiteY8" fmla="*/ 16042 h 1428481"/>
              <a:gd name="connsiteX9" fmla="*/ 1323013 w 2773629"/>
              <a:gd name="connsiteY9" fmla="*/ 0 h 1428481"/>
              <a:gd name="connsiteX10" fmla="*/ 1162592 w 2773629"/>
              <a:gd name="connsiteY10" fmla="*/ 16042 h 1428481"/>
              <a:gd name="connsiteX11" fmla="*/ 1055645 w 2773629"/>
              <a:gd name="connsiteY11" fmla="*/ 42779 h 1428481"/>
              <a:gd name="connsiteX12" fmla="*/ 1007518 w 2773629"/>
              <a:gd name="connsiteY12" fmla="*/ 101600 h 1428481"/>
              <a:gd name="connsiteX13" fmla="*/ 900571 w 2773629"/>
              <a:gd name="connsiteY13" fmla="*/ 101600 h 1428481"/>
              <a:gd name="connsiteX14" fmla="*/ 852445 w 2773629"/>
              <a:gd name="connsiteY14" fmla="*/ 69516 h 1428481"/>
              <a:gd name="connsiteX15" fmla="*/ 755708 w 2773629"/>
              <a:gd name="connsiteY15" fmla="*/ 168223 h 1428481"/>
              <a:gd name="connsiteX16" fmla="*/ 387224 w 2773629"/>
              <a:gd name="connsiteY16" fmla="*/ 181810 h 1428481"/>
              <a:gd name="connsiteX17" fmla="*/ 221455 w 2773629"/>
              <a:gd name="connsiteY17" fmla="*/ 283410 h 1428481"/>
              <a:gd name="connsiteX18" fmla="*/ 82424 w 2773629"/>
              <a:gd name="connsiteY18" fmla="*/ 529389 h 1428481"/>
              <a:gd name="connsiteX19" fmla="*/ 2213 w 2773629"/>
              <a:gd name="connsiteY19" fmla="*/ 807453 h 1428481"/>
              <a:gd name="connsiteX20" fmla="*/ 167982 w 2773629"/>
              <a:gd name="connsiteY20" fmla="*/ 1026695 h 1428481"/>
              <a:gd name="connsiteX21" fmla="*/ 232150 w 2773629"/>
              <a:gd name="connsiteY21" fmla="*/ 1197810 h 1428481"/>
              <a:gd name="connsiteX22" fmla="*/ 258887 w 2773629"/>
              <a:gd name="connsiteY22" fmla="*/ 1363579 h 1428481"/>
              <a:gd name="connsiteX23" fmla="*/ 643897 w 2773629"/>
              <a:gd name="connsiteY23" fmla="*/ 1304758 h 1428481"/>
              <a:gd name="connsiteX24" fmla="*/ 1419266 w 2773629"/>
              <a:gd name="connsiteY24" fmla="*/ 1197810 h 1428481"/>
              <a:gd name="connsiteX25" fmla="*/ 2773629 w 2773629"/>
              <a:gd name="connsiteY25" fmla="*/ 1401897 h 1428481"/>
              <a:gd name="connsiteX0" fmla="*/ 2687562 w 2773629"/>
              <a:gd name="connsiteY0" fmla="*/ 76661 h 1472254"/>
              <a:gd name="connsiteX1" fmla="*/ 2681245 w 2773629"/>
              <a:gd name="connsiteY1" fmla="*/ 182804 h 1472254"/>
              <a:gd name="connsiteX2" fmla="*/ 2382268 w 2773629"/>
              <a:gd name="connsiteY2" fmla="*/ 387 h 1472254"/>
              <a:gd name="connsiteX3" fmla="*/ 2387139 w 2773629"/>
              <a:gd name="connsiteY3" fmla="*/ 241626 h 1472254"/>
              <a:gd name="connsiteX4" fmla="*/ 2365750 w 2773629"/>
              <a:gd name="connsiteY4" fmla="*/ 177457 h 1472254"/>
              <a:gd name="connsiteX5" fmla="*/ 2301582 w 2773629"/>
              <a:gd name="connsiteY5" fmla="*/ 150720 h 1472254"/>
              <a:gd name="connsiteX6" fmla="*/ 2151855 w 2773629"/>
              <a:gd name="connsiteY6" fmla="*/ 102594 h 1472254"/>
              <a:gd name="connsiteX7" fmla="*/ 1905876 w 2773629"/>
              <a:gd name="connsiteY7" fmla="*/ 70510 h 1472254"/>
              <a:gd name="connsiteX8" fmla="*/ 1531560 w 2773629"/>
              <a:gd name="connsiteY8" fmla="*/ 59815 h 1472254"/>
              <a:gd name="connsiteX9" fmla="*/ 1323013 w 2773629"/>
              <a:gd name="connsiteY9" fmla="*/ 43773 h 1472254"/>
              <a:gd name="connsiteX10" fmla="*/ 1162592 w 2773629"/>
              <a:gd name="connsiteY10" fmla="*/ 59815 h 1472254"/>
              <a:gd name="connsiteX11" fmla="*/ 1055645 w 2773629"/>
              <a:gd name="connsiteY11" fmla="*/ 86552 h 1472254"/>
              <a:gd name="connsiteX12" fmla="*/ 1007518 w 2773629"/>
              <a:gd name="connsiteY12" fmla="*/ 145373 h 1472254"/>
              <a:gd name="connsiteX13" fmla="*/ 900571 w 2773629"/>
              <a:gd name="connsiteY13" fmla="*/ 145373 h 1472254"/>
              <a:gd name="connsiteX14" fmla="*/ 852445 w 2773629"/>
              <a:gd name="connsiteY14" fmla="*/ 113289 h 1472254"/>
              <a:gd name="connsiteX15" fmla="*/ 755708 w 2773629"/>
              <a:gd name="connsiteY15" fmla="*/ 211996 h 1472254"/>
              <a:gd name="connsiteX16" fmla="*/ 387224 w 2773629"/>
              <a:gd name="connsiteY16" fmla="*/ 225583 h 1472254"/>
              <a:gd name="connsiteX17" fmla="*/ 221455 w 2773629"/>
              <a:gd name="connsiteY17" fmla="*/ 327183 h 1472254"/>
              <a:gd name="connsiteX18" fmla="*/ 82424 w 2773629"/>
              <a:gd name="connsiteY18" fmla="*/ 573162 h 1472254"/>
              <a:gd name="connsiteX19" fmla="*/ 2213 w 2773629"/>
              <a:gd name="connsiteY19" fmla="*/ 851226 h 1472254"/>
              <a:gd name="connsiteX20" fmla="*/ 167982 w 2773629"/>
              <a:gd name="connsiteY20" fmla="*/ 1070468 h 1472254"/>
              <a:gd name="connsiteX21" fmla="*/ 232150 w 2773629"/>
              <a:gd name="connsiteY21" fmla="*/ 1241583 h 1472254"/>
              <a:gd name="connsiteX22" fmla="*/ 258887 w 2773629"/>
              <a:gd name="connsiteY22" fmla="*/ 1407352 h 1472254"/>
              <a:gd name="connsiteX23" fmla="*/ 643897 w 2773629"/>
              <a:gd name="connsiteY23" fmla="*/ 1348531 h 1472254"/>
              <a:gd name="connsiteX24" fmla="*/ 1419266 w 2773629"/>
              <a:gd name="connsiteY24" fmla="*/ 1241583 h 1472254"/>
              <a:gd name="connsiteX25" fmla="*/ 2773629 w 2773629"/>
              <a:gd name="connsiteY25" fmla="*/ 1445670 h 1472254"/>
              <a:gd name="connsiteX0" fmla="*/ 2687562 w 2773629"/>
              <a:gd name="connsiteY0" fmla="*/ 81562 h 1477155"/>
              <a:gd name="connsiteX1" fmla="*/ 2382268 w 2773629"/>
              <a:gd name="connsiteY1" fmla="*/ 5288 h 1477155"/>
              <a:gd name="connsiteX2" fmla="*/ 2387139 w 2773629"/>
              <a:gd name="connsiteY2" fmla="*/ 246527 h 1477155"/>
              <a:gd name="connsiteX3" fmla="*/ 2365750 w 2773629"/>
              <a:gd name="connsiteY3" fmla="*/ 182358 h 1477155"/>
              <a:gd name="connsiteX4" fmla="*/ 2301582 w 2773629"/>
              <a:gd name="connsiteY4" fmla="*/ 155621 h 1477155"/>
              <a:gd name="connsiteX5" fmla="*/ 2151855 w 2773629"/>
              <a:gd name="connsiteY5" fmla="*/ 107495 h 1477155"/>
              <a:gd name="connsiteX6" fmla="*/ 1905876 w 2773629"/>
              <a:gd name="connsiteY6" fmla="*/ 75411 h 1477155"/>
              <a:gd name="connsiteX7" fmla="*/ 1531560 w 2773629"/>
              <a:gd name="connsiteY7" fmla="*/ 64716 h 1477155"/>
              <a:gd name="connsiteX8" fmla="*/ 1323013 w 2773629"/>
              <a:gd name="connsiteY8" fmla="*/ 48674 h 1477155"/>
              <a:gd name="connsiteX9" fmla="*/ 1162592 w 2773629"/>
              <a:gd name="connsiteY9" fmla="*/ 64716 h 1477155"/>
              <a:gd name="connsiteX10" fmla="*/ 1055645 w 2773629"/>
              <a:gd name="connsiteY10" fmla="*/ 91453 h 1477155"/>
              <a:gd name="connsiteX11" fmla="*/ 1007518 w 2773629"/>
              <a:gd name="connsiteY11" fmla="*/ 150274 h 1477155"/>
              <a:gd name="connsiteX12" fmla="*/ 900571 w 2773629"/>
              <a:gd name="connsiteY12" fmla="*/ 150274 h 1477155"/>
              <a:gd name="connsiteX13" fmla="*/ 852445 w 2773629"/>
              <a:gd name="connsiteY13" fmla="*/ 118190 h 1477155"/>
              <a:gd name="connsiteX14" fmla="*/ 755708 w 2773629"/>
              <a:gd name="connsiteY14" fmla="*/ 216897 h 1477155"/>
              <a:gd name="connsiteX15" fmla="*/ 387224 w 2773629"/>
              <a:gd name="connsiteY15" fmla="*/ 230484 h 1477155"/>
              <a:gd name="connsiteX16" fmla="*/ 221455 w 2773629"/>
              <a:gd name="connsiteY16" fmla="*/ 332084 h 1477155"/>
              <a:gd name="connsiteX17" fmla="*/ 82424 w 2773629"/>
              <a:gd name="connsiteY17" fmla="*/ 578063 h 1477155"/>
              <a:gd name="connsiteX18" fmla="*/ 2213 w 2773629"/>
              <a:gd name="connsiteY18" fmla="*/ 856127 h 1477155"/>
              <a:gd name="connsiteX19" fmla="*/ 167982 w 2773629"/>
              <a:gd name="connsiteY19" fmla="*/ 1075369 h 1477155"/>
              <a:gd name="connsiteX20" fmla="*/ 232150 w 2773629"/>
              <a:gd name="connsiteY20" fmla="*/ 1246484 h 1477155"/>
              <a:gd name="connsiteX21" fmla="*/ 258887 w 2773629"/>
              <a:gd name="connsiteY21" fmla="*/ 1412253 h 1477155"/>
              <a:gd name="connsiteX22" fmla="*/ 643897 w 2773629"/>
              <a:gd name="connsiteY22" fmla="*/ 1353432 h 1477155"/>
              <a:gd name="connsiteX23" fmla="*/ 1419266 w 2773629"/>
              <a:gd name="connsiteY23" fmla="*/ 1246484 h 1477155"/>
              <a:gd name="connsiteX24" fmla="*/ 2773629 w 2773629"/>
              <a:gd name="connsiteY24" fmla="*/ 1450571 h 1477155"/>
              <a:gd name="connsiteX0" fmla="*/ 2687562 w 2773629"/>
              <a:gd name="connsiteY0" fmla="*/ 78652 h 1474245"/>
              <a:gd name="connsiteX1" fmla="*/ 2382268 w 2773629"/>
              <a:gd name="connsiteY1" fmla="*/ 2378 h 1474245"/>
              <a:gd name="connsiteX2" fmla="*/ 2365750 w 2773629"/>
              <a:gd name="connsiteY2" fmla="*/ 179448 h 1474245"/>
              <a:gd name="connsiteX3" fmla="*/ 2301582 w 2773629"/>
              <a:gd name="connsiteY3" fmla="*/ 152711 h 1474245"/>
              <a:gd name="connsiteX4" fmla="*/ 2151855 w 2773629"/>
              <a:gd name="connsiteY4" fmla="*/ 104585 h 1474245"/>
              <a:gd name="connsiteX5" fmla="*/ 1905876 w 2773629"/>
              <a:gd name="connsiteY5" fmla="*/ 72501 h 1474245"/>
              <a:gd name="connsiteX6" fmla="*/ 1531560 w 2773629"/>
              <a:gd name="connsiteY6" fmla="*/ 61806 h 1474245"/>
              <a:gd name="connsiteX7" fmla="*/ 1323013 w 2773629"/>
              <a:gd name="connsiteY7" fmla="*/ 45764 h 1474245"/>
              <a:gd name="connsiteX8" fmla="*/ 1162592 w 2773629"/>
              <a:gd name="connsiteY8" fmla="*/ 61806 h 1474245"/>
              <a:gd name="connsiteX9" fmla="*/ 1055645 w 2773629"/>
              <a:gd name="connsiteY9" fmla="*/ 88543 h 1474245"/>
              <a:gd name="connsiteX10" fmla="*/ 1007518 w 2773629"/>
              <a:gd name="connsiteY10" fmla="*/ 147364 h 1474245"/>
              <a:gd name="connsiteX11" fmla="*/ 900571 w 2773629"/>
              <a:gd name="connsiteY11" fmla="*/ 147364 h 1474245"/>
              <a:gd name="connsiteX12" fmla="*/ 852445 w 2773629"/>
              <a:gd name="connsiteY12" fmla="*/ 115280 h 1474245"/>
              <a:gd name="connsiteX13" fmla="*/ 755708 w 2773629"/>
              <a:gd name="connsiteY13" fmla="*/ 213987 h 1474245"/>
              <a:gd name="connsiteX14" fmla="*/ 387224 w 2773629"/>
              <a:gd name="connsiteY14" fmla="*/ 227574 h 1474245"/>
              <a:gd name="connsiteX15" fmla="*/ 221455 w 2773629"/>
              <a:gd name="connsiteY15" fmla="*/ 329174 h 1474245"/>
              <a:gd name="connsiteX16" fmla="*/ 82424 w 2773629"/>
              <a:gd name="connsiteY16" fmla="*/ 575153 h 1474245"/>
              <a:gd name="connsiteX17" fmla="*/ 2213 w 2773629"/>
              <a:gd name="connsiteY17" fmla="*/ 853217 h 1474245"/>
              <a:gd name="connsiteX18" fmla="*/ 167982 w 2773629"/>
              <a:gd name="connsiteY18" fmla="*/ 1072459 h 1474245"/>
              <a:gd name="connsiteX19" fmla="*/ 232150 w 2773629"/>
              <a:gd name="connsiteY19" fmla="*/ 1243574 h 1474245"/>
              <a:gd name="connsiteX20" fmla="*/ 258887 w 2773629"/>
              <a:gd name="connsiteY20" fmla="*/ 1409343 h 1474245"/>
              <a:gd name="connsiteX21" fmla="*/ 643897 w 2773629"/>
              <a:gd name="connsiteY21" fmla="*/ 1350522 h 1474245"/>
              <a:gd name="connsiteX22" fmla="*/ 1419266 w 2773629"/>
              <a:gd name="connsiteY22" fmla="*/ 1243574 h 1474245"/>
              <a:gd name="connsiteX23" fmla="*/ 2773629 w 2773629"/>
              <a:gd name="connsiteY23" fmla="*/ 1447661 h 1474245"/>
              <a:gd name="connsiteX0" fmla="*/ 2687562 w 2773629"/>
              <a:gd name="connsiteY0" fmla="*/ 77677 h 1473270"/>
              <a:gd name="connsiteX1" fmla="*/ 2382268 w 2773629"/>
              <a:gd name="connsiteY1" fmla="*/ 1403 h 1473270"/>
              <a:gd name="connsiteX2" fmla="*/ 2301582 w 2773629"/>
              <a:gd name="connsiteY2" fmla="*/ 151736 h 1473270"/>
              <a:gd name="connsiteX3" fmla="*/ 2151855 w 2773629"/>
              <a:gd name="connsiteY3" fmla="*/ 103610 h 1473270"/>
              <a:gd name="connsiteX4" fmla="*/ 1905876 w 2773629"/>
              <a:gd name="connsiteY4" fmla="*/ 71526 h 1473270"/>
              <a:gd name="connsiteX5" fmla="*/ 1531560 w 2773629"/>
              <a:gd name="connsiteY5" fmla="*/ 60831 h 1473270"/>
              <a:gd name="connsiteX6" fmla="*/ 1323013 w 2773629"/>
              <a:gd name="connsiteY6" fmla="*/ 44789 h 1473270"/>
              <a:gd name="connsiteX7" fmla="*/ 1162592 w 2773629"/>
              <a:gd name="connsiteY7" fmla="*/ 60831 h 1473270"/>
              <a:gd name="connsiteX8" fmla="*/ 1055645 w 2773629"/>
              <a:gd name="connsiteY8" fmla="*/ 87568 h 1473270"/>
              <a:gd name="connsiteX9" fmla="*/ 1007518 w 2773629"/>
              <a:gd name="connsiteY9" fmla="*/ 146389 h 1473270"/>
              <a:gd name="connsiteX10" fmla="*/ 900571 w 2773629"/>
              <a:gd name="connsiteY10" fmla="*/ 146389 h 1473270"/>
              <a:gd name="connsiteX11" fmla="*/ 852445 w 2773629"/>
              <a:gd name="connsiteY11" fmla="*/ 114305 h 1473270"/>
              <a:gd name="connsiteX12" fmla="*/ 755708 w 2773629"/>
              <a:gd name="connsiteY12" fmla="*/ 213012 h 1473270"/>
              <a:gd name="connsiteX13" fmla="*/ 387224 w 2773629"/>
              <a:gd name="connsiteY13" fmla="*/ 226599 h 1473270"/>
              <a:gd name="connsiteX14" fmla="*/ 221455 w 2773629"/>
              <a:gd name="connsiteY14" fmla="*/ 328199 h 1473270"/>
              <a:gd name="connsiteX15" fmla="*/ 82424 w 2773629"/>
              <a:gd name="connsiteY15" fmla="*/ 574178 h 1473270"/>
              <a:gd name="connsiteX16" fmla="*/ 2213 w 2773629"/>
              <a:gd name="connsiteY16" fmla="*/ 852242 h 1473270"/>
              <a:gd name="connsiteX17" fmla="*/ 167982 w 2773629"/>
              <a:gd name="connsiteY17" fmla="*/ 1071484 h 1473270"/>
              <a:gd name="connsiteX18" fmla="*/ 232150 w 2773629"/>
              <a:gd name="connsiteY18" fmla="*/ 1242599 h 1473270"/>
              <a:gd name="connsiteX19" fmla="*/ 258887 w 2773629"/>
              <a:gd name="connsiteY19" fmla="*/ 1408368 h 1473270"/>
              <a:gd name="connsiteX20" fmla="*/ 643897 w 2773629"/>
              <a:gd name="connsiteY20" fmla="*/ 1349547 h 1473270"/>
              <a:gd name="connsiteX21" fmla="*/ 1419266 w 2773629"/>
              <a:gd name="connsiteY21" fmla="*/ 1242599 h 1473270"/>
              <a:gd name="connsiteX22" fmla="*/ 2773629 w 2773629"/>
              <a:gd name="connsiteY22" fmla="*/ 1446686 h 1473270"/>
              <a:gd name="connsiteX0" fmla="*/ 2687562 w 2773629"/>
              <a:gd name="connsiteY0" fmla="*/ 76481 h 1472074"/>
              <a:gd name="connsiteX1" fmla="*/ 2382268 w 2773629"/>
              <a:gd name="connsiteY1" fmla="*/ 207 h 1472074"/>
              <a:gd name="connsiteX2" fmla="*/ 2151855 w 2773629"/>
              <a:gd name="connsiteY2" fmla="*/ 102414 h 1472074"/>
              <a:gd name="connsiteX3" fmla="*/ 1905876 w 2773629"/>
              <a:gd name="connsiteY3" fmla="*/ 70330 h 1472074"/>
              <a:gd name="connsiteX4" fmla="*/ 1531560 w 2773629"/>
              <a:gd name="connsiteY4" fmla="*/ 59635 h 1472074"/>
              <a:gd name="connsiteX5" fmla="*/ 1323013 w 2773629"/>
              <a:gd name="connsiteY5" fmla="*/ 43593 h 1472074"/>
              <a:gd name="connsiteX6" fmla="*/ 1162592 w 2773629"/>
              <a:gd name="connsiteY6" fmla="*/ 59635 h 1472074"/>
              <a:gd name="connsiteX7" fmla="*/ 1055645 w 2773629"/>
              <a:gd name="connsiteY7" fmla="*/ 86372 h 1472074"/>
              <a:gd name="connsiteX8" fmla="*/ 1007518 w 2773629"/>
              <a:gd name="connsiteY8" fmla="*/ 145193 h 1472074"/>
              <a:gd name="connsiteX9" fmla="*/ 900571 w 2773629"/>
              <a:gd name="connsiteY9" fmla="*/ 145193 h 1472074"/>
              <a:gd name="connsiteX10" fmla="*/ 852445 w 2773629"/>
              <a:gd name="connsiteY10" fmla="*/ 113109 h 1472074"/>
              <a:gd name="connsiteX11" fmla="*/ 755708 w 2773629"/>
              <a:gd name="connsiteY11" fmla="*/ 211816 h 1472074"/>
              <a:gd name="connsiteX12" fmla="*/ 387224 w 2773629"/>
              <a:gd name="connsiteY12" fmla="*/ 225403 h 1472074"/>
              <a:gd name="connsiteX13" fmla="*/ 221455 w 2773629"/>
              <a:gd name="connsiteY13" fmla="*/ 327003 h 1472074"/>
              <a:gd name="connsiteX14" fmla="*/ 82424 w 2773629"/>
              <a:gd name="connsiteY14" fmla="*/ 572982 h 1472074"/>
              <a:gd name="connsiteX15" fmla="*/ 2213 w 2773629"/>
              <a:gd name="connsiteY15" fmla="*/ 851046 h 1472074"/>
              <a:gd name="connsiteX16" fmla="*/ 167982 w 2773629"/>
              <a:gd name="connsiteY16" fmla="*/ 1070288 h 1472074"/>
              <a:gd name="connsiteX17" fmla="*/ 232150 w 2773629"/>
              <a:gd name="connsiteY17" fmla="*/ 1241403 h 1472074"/>
              <a:gd name="connsiteX18" fmla="*/ 258887 w 2773629"/>
              <a:gd name="connsiteY18" fmla="*/ 1407172 h 1472074"/>
              <a:gd name="connsiteX19" fmla="*/ 643897 w 2773629"/>
              <a:gd name="connsiteY19" fmla="*/ 1348351 h 1472074"/>
              <a:gd name="connsiteX20" fmla="*/ 1419266 w 2773629"/>
              <a:gd name="connsiteY20" fmla="*/ 1241403 h 1472074"/>
              <a:gd name="connsiteX21" fmla="*/ 2773629 w 2773629"/>
              <a:gd name="connsiteY21" fmla="*/ 1445490 h 1472074"/>
              <a:gd name="connsiteX0" fmla="*/ 2687562 w 2773629"/>
              <a:gd name="connsiteY0" fmla="*/ 84952 h 1480545"/>
              <a:gd name="connsiteX1" fmla="*/ 2382268 w 2773629"/>
              <a:gd name="connsiteY1" fmla="*/ 8678 h 1480545"/>
              <a:gd name="connsiteX2" fmla="*/ 2108750 w 2773629"/>
              <a:gd name="connsiteY2" fmla="*/ 9564 h 1480545"/>
              <a:gd name="connsiteX3" fmla="*/ 1905876 w 2773629"/>
              <a:gd name="connsiteY3" fmla="*/ 78801 h 1480545"/>
              <a:gd name="connsiteX4" fmla="*/ 1531560 w 2773629"/>
              <a:gd name="connsiteY4" fmla="*/ 68106 h 1480545"/>
              <a:gd name="connsiteX5" fmla="*/ 1323013 w 2773629"/>
              <a:gd name="connsiteY5" fmla="*/ 52064 h 1480545"/>
              <a:gd name="connsiteX6" fmla="*/ 1162592 w 2773629"/>
              <a:gd name="connsiteY6" fmla="*/ 68106 h 1480545"/>
              <a:gd name="connsiteX7" fmla="*/ 1055645 w 2773629"/>
              <a:gd name="connsiteY7" fmla="*/ 94843 h 1480545"/>
              <a:gd name="connsiteX8" fmla="*/ 1007518 w 2773629"/>
              <a:gd name="connsiteY8" fmla="*/ 153664 h 1480545"/>
              <a:gd name="connsiteX9" fmla="*/ 900571 w 2773629"/>
              <a:gd name="connsiteY9" fmla="*/ 153664 h 1480545"/>
              <a:gd name="connsiteX10" fmla="*/ 852445 w 2773629"/>
              <a:gd name="connsiteY10" fmla="*/ 121580 h 1480545"/>
              <a:gd name="connsiteX11" fmla="*/ 755708 w 2773629"/>
              <a:gd name="connsiteY11" fmla="*/ 220287 h 1480545"/>
              <a:gd name="connsiteX12" fmla="*/ 387224 w 2773629"/>
              <a:gd name="connsiteY12" fmla="*/ 233874 h 1480545"/>
              <a:gd name="connsiteX13" fmla="*/ 221455 w 2773629"/>
              <a:gd name="connsiteY13" fmla="*/ 335474 h 1480545"/>
              <a:gd name="connsiteX14" fmla="*/ 82424 w 2773629"/>
              <a:gd name="connsiteY14" fmla="*/ 581453 h 1480545"/>
              <a:gd name="connsiteX15" fmla="*/ 2213 w 2773629"/>
              <a:gd name="connsiteY15" fmla="*/ 859517 h 1480545"/>
              <a:gd name="connsiteX16" fmla="*/ 167982 w 2773629"/>
              <a:gd name="connsiteY16" fmla="*/ 1078759 h 1480545"/>
              <a:gd name="connsiteX17" fmla="*/ 232150 w 2773629"/>
              <a:gd name="connsiteY17" fmla="*/ 1249874 h 1480545"/>
              <a:gd name="connsiteX18" fmla="*/ 258887 w 2773629"/>
              <a:gd name="connsiteY18" fmla="*/ 1415643 h 1480545"/>
              <a:gd name="connsiteX19" fmla="*/ 643897 w 2773629"/>
              <a:gd name="connsiteY19" fmla="*/ 1356822 h 1480545"/>
              <a:gd name="connsiteX20" fmla="*/ 1419266 w 2773629"/>
              <a:gd name="connsiteY20" fmla="*/ 1249874 h 1480545"/>
              <a:gd name="connsiteX21" fmla="*/ 2773629 w 2773629"/>
              <a:gd name="connsiteY21" fmla="*/ 1453961 h 1480545"/>
              <a:gd name="connsiteX0" fmla="*/ 2687562 w 2773629"/>
              <a:gd name="connsiteY0" fmla="*/ 81728 h 1477321"/>
              <a:gd name="connsiteX1" fmla="*/ 2382268 w 2773629"/>
              <a:gd name="connsiteY1" fmla="*/ 5454 h 1477321"/>
              <a:gd name="connsiteX2" fmla="*/ 2108750 w 2773629"/>
              <a:gd name="connsiteY2" fmla="*/ 6340 h 1477321"/>
              <a:gd name="connsiteX3" fmla="*/ 1739613 w 2773629"/>
              <a:gd name="connsiteY3" fmla="*/ 8030 h 1477321"/>
              <a:gd name="connsiteX4" fmla="*/ 1531560 w 2773629"/>
              <a:gd name="connsiteY4" fmla="*/ 64882 h 1477321"/>
              <a:gd name="connsiteX5" fmla="*/ 1323013 w 2773629"/>
              <a:gd name="connsiteY5" fmla="*/ 48840 h 1477321"/>
              <a:gd name="connsiteX6" fmla="*/ 1162592 w 2773629"/>
              <a:gd name="connsiteY6" fmla="*/ 64882 h 1477321"/>
              <a:gd name="connsiteX7" fmla="*/ 1055645 w 2773629"/>
              <a:gd name="connsiteY7" fmla="*/ 91619 h 1477321"/>
              <a:gd name="connsiteX8" fmla="*/ 1007518 w 2773629"/>
              <a:gd name="connsiteY8" fmla="*/ 150440 h 1477321"/>
              <a:gd name="connsiteX9" fmla="*/ 900571 w 2773629"/>
              <a:gd name="connsiteY9" fmla="*/ 150440 h 1477321"/>
              <a:gd name="connsiteX10" fmla="*/ 852445 w 2773629"/>
              <a:gd name="connsiteY10" fmla="*/ 118356 h 1477321"/>
              <a:gd name="connsiteX11" fmla="*/ 755708 w 2773629"/>
              <a:gd name="connsiteY11" fmla="*/ 217063 h 1477321"/>
              <a:gd name="connsiteX12" fmla="*/ 387224 w 2773629"/>
              <a:gd name="connsiteY12" fmla="*/ 230650 h 1477321"/>
              <a:gd name="connsiteX13" fmla="*/ 221455 w 2773629"/>
              <a:gd name="connsiteY13" fmla="*/ 332250 h 1477321"/>
              <a:gd name="connsiteX14" fmla="*/ 82424 w 2773629"/>
              <a:gd name="connsiteY14" fmla="*/ 578229 h 1477321"/>
              <a:gd name="connsiteX15" fmla="*/ 2213 w 2773629"/>
              <a:gd name="connsiteY15" fmla="*/ 856293 h 1477321"/>
              <a:gd name="connsiteX16" fmla="*/ 167982 w 2773629"/>
              <a:gd name="connsiteY16" fmla="*/ 1075535 h 1477321"/>
              <a:gd name="connsiteX17" fmla="*/ 232150 w 2773629"/>
              <a:gd name="connsiteY17" fmla="*/ 1246650 h 1477321"/>
              <a:gd name="connsiteX18" fmla="*/ 258887 w 2773629"/>
              <a:gd name="connsiteY18" fmla="*/ 1412419 h 1477321"/>
              <a:gd name="connsiteX19" fmla="*/ 643897 w 2773629"/>
              <a:gd name="connsiteY19" fmla="*/ 1353598 h 1477321"/>
              <a:gd name="connsiteX20" fmla="*/ 1419266 w 2773629"/>
              <a:gd name="connsiteY20" fmla="*/ 1246650 h 1477321"/>
              <a:gd name="connsiteX21" fmla="*/ 2773629 w 2773629"/>
              <a:gd name="connsiteY21" fmla="*/ 1450737 h 1477321"/>
              <a:gd name="connsiteX0" fmla="*/ 2687562 w 2773629"/>
              <a:gd name="connsiteY0" fmla="*/ 85961 h 1481554"/>
              <a:gd name="connsiteX1" fmla="*/ 2382268 w 2773629"/>
              <a:gd name="connsiteY1" fmla="*/ 9687 h 1481554"/>
              <a:gd name="connsiteX2" fmla="*/ 2108750 w 2773629"/>
              <a:gd name="connsiteY2" fmla="*/ 10573 h 1481554"/>
              <a:gd name="connsiteX3" fmla="*/ 1739613 w 2773629"/>
              <a:gd name="connsiteY3" fmla="*/ 12263 h 1481554"/>
              <a:gd name="connsiteX4" fmla="*/ 1531560 w 2773629"/>
              <a:gd name="connsiteY4" fmla="*/ 69115 h 1481554"/>
              <a:gd name="connsiteX5" fmla="*/ 1335329 w 2773629"/>
              <a:gd name="connsiteY5" fmla="*/ 0 h 1481554"/>
              <a:gd name="connsiteX6" fmla="*/ 1162592 w 2773629"/>
              <a:gd name="connsiteY6" fmla="*/ 69115 h 1481554"/>
              <a:gd name="connsiteX7" fmla="*/ 1055645 w 2773629"/>
              <a:gd name="connsiteY7" fmla="*/ 95852 h 1481554"/>
              <a:gd name="connsiteX8" fmla="*/ 1007518 w 2773629"/>
              <a:gd name="connsiteY8" fmla="*/ 154673 h 1481554"/>
              <a:gd name="connsiteX9" fmla="*/ 900571 w 2773629"/>
              <a:gd name="connsiteY9" fmla="*/ 154673 h 1481554"/>
              <a:gd name="connsiteX10" fmla="*/ 852445 w 2773629"/>
              <a:gd name="connsiteY10" fmla="*/ 122589 h 1481554"/>
              <a:gd name="connsiteX11" fmla="*/ 755708 w 2773629"/>
              <a:gd name="connsiteY11" fmla="*/ 221296 h 1481554"/>
              <a:gd name="connsiteX12" fmla="*/ 387224 w 2773629"/>
              <a:gd name="connsiteY12" fmla="*/ 234883 h 1481554"/>
              <a:gd name="connsiteX13" fmla="*/ 221455 w 2773629"/>
              <a:gd name="connsiteY13" fmla="*/ 336483 h 1481554"/>
              <a:gd name="connsiteX14" fmla="*/ 82424 w 2773629"/>
              <a:gd name="connsiteY14" fmla="*/ 582462 h 1481554"/>
              <a:gd name="connsiteX15" fmla="*/ 2213 w 2773629"/>
              <a:gd name="connsiteY15" fmla="*/ 860526 h 1481554"/>
              <a:gd name="connsiteX16" fmla="*/ 167982 w 2773629"/>
              <a:gd name="connsiteY16" fmla="*/ 1079768 h 1481554"/>
              <a:gd name="connsiteX17" fmla="*/ 232150 w 2773629"/>
              <a:gd name="connsiteY17" fmla="*/ 1250883 h 1481554"/>
              <a:gd name="connsiteX18" fmla="*/ 258887 w 2773629"/>
              <a:gd name="connsiteY18" fmla="*/ 1416652 h 1481554"/>
              <a:gd name="connsiteX19" fmla="*/ 643897 w 2773629"/>
              <a:gd name="connsiteY19" fmla="*/ 1357831 h 1481554"/>
              <a:gd name="connsiteX20" fmla="*/ 1419266 w 2773629"/>
              <a:gd name="connsiteY20" fmla="*/ 1250883 h 1481554"/>
              <a:gd name="connsiteX21" fmla="*/ 2773629 w 2773629"/>
              <a:gd name="connsiteY21" fmla="*/ 1454970 h 1481554"/>
              <a:gd name="connsiteX0" fmla="*/ 2687562 w 2773629"/>
              <a:gd name="connsiteY0" fmla="*/ 87057 h 1482650"/>
              <a:gd name="connsiteX1" fmla="*/ 2382268 w 2773629"/>
              <a:gd name="connsiteY1" fmla="*/ 10783 h 1482650"/>
              <a:gd name="connsiteX2" fmla="*/ 2108750 w 2773629"/>
              <a:gd name="connsiteY2" fmla="*/ 11669 h 1482650"/>
              <a:gd name="connsiteX3" fmla="*/ 1739613 w 2773629"/>
              <a:gd name="connsiteY3" fmla="*/ 13359 h 1482650"/>
              <a:gd name="connsiteX4" fmla="*/ 1568508 w 2773629"/>
              <a:gd name="connsiteY4" fmla="*/ 26788 h 1482650"/>
              <a:gd name="connsiteX5" fmla="*/ 1335329 w 2773629"/>
              <a:gd name="connsiteY5" fmla="*/ 1096 h 1482650"/>
              <a:gd name="connsiteX6" fmla="*/ 1162592 w 2773629"/>
              <a:gd name="connsiteY6" fmla="*/ 70211 h 1482650"/>
              <a:gd name="connsiteX7" fmla="*/ 1055645 w 2773629"/>
              <a:gd name="connsiteY7" fmla="*/ 96948 h 1482650"/>
              <a:gd name="connsiteX8" fmla="*/ 1007518 w 2773629"/>
              <a:gd name="connsiteY8" fmla="*/ 155769 h 1482650"/>
              <a:gd name="connsiteX9" fmla="*/ 900571 w 2773629"/>
              <a:gd name="connsiteY9" fmla="*/ 155769 h 1482650"/>
              <a:gd name="connsiteX10" fmla="*/ 852445 w 2773629"/>
              <a:gd name="connsiteY10" fmla="*/ 123685 h 1482650"/>
              <a:gd name="connsiteX11" fmla="*/ 755708 w 2773629"/>
              <a:gd name="connsiteY11" fmla="*/ 222392 h 1482650"/>
              <a:gd name="connsiteX12" fmla="*/ 387224 w 2773629"/>
              <a:gd name="connsiteY12" fmla="*/ 235979 h 1482650"/>
              <a:gd name="connsiteX13" fmla="*/ 221455 w 2773629"/>
              <a:gd name="connsiteY13" fmla="*/ 337579 h 1482650"/>
              <a:gd name="connsiteX14" fmla="*/ 82424 w 2773629"/>
              <a:gd name="connsiteY14" fmla="*/ 583558 h 1482650"/>
              <a:gd name="connsiteX15" fmla="*/ 2213 w 2773629"/>
              <a:gd name="connsiteY15" fmla="*/ 861622 h 1482650"/>
              <a:gd name="connsiteX16" fmla="*/ 167982 w 2773629"/>
              <a:gd name="connsiteY16" fmla="*/ 1080864 h 1482650"/>
              <a:gd name="connsiteX17" fmla="*/ 232150 w 2773629"/>
              <a:gd name="connsiteY17" fmla="*/ 1251979 h 1482650"/>
              <a:gd name="connsiteX18" fmla="*/ 258887 w 2773629"/>
              <a:gd name="connsiteY18" fmla="*/ 1417748 h 1482650"/>
              <a:gd name="connsiteX19" fmla="*/ 643897 w 2773629"/>
              <a:gd name="connsiteY19" fmla="*/ 1358927 h 1482650"/>
              <a:gd name="connsiteX20" fmla="*/ 1419266 w 2773629"/>
              <a:gd name="connsiteY20" fmla="*/ 1251979 h 1482650"/>
              <a:gd name="connsiteX21" fmla="*/ 2773629 w 2773629"/>
              <a:gd name="connsiteY21" fmla="*/ 1456066 h 1482650"/>
              <a:gd name="connsiteX0" fmla="*/ 2687562 w 2773629"/>
              <a:gd name="connsiteY0" fmla="*/ 86035 h 1481628"/>
              <a:gd name="connsiteX1" fmla="*/ 2382268 w 2773629"/>
              <a:gd name="connsiteY1" fmla="*/ 9761 h 1481628"/>
              <a:gd name="connsiteX2" fmla="*/ 2108750 w 2773629"/>
              <a:gd name="connsiteY2" fmla="*/ 10647 h 1481628"/>
              <a:gd name="connsiteX3" fmla="*/ 1739613 w 2773629"/>
              <a:gd name="connsiteY3" fmla="*/ 12337 h 1481628"/>
              <a:gd name="connsiteX4" fmla="*/ 1568508 w 2773629"/>
              <a:gd name="connsiteY4" fmla="*/ 25766 h 1481628"/>
              <a:gd name="connsiteX5" fmla="*/ 1335329 w 2773629"/>
              <a:gd name="connsiteY5" fmla="*/ 74 h 1481628"/>
              <a:gd name="connsiteX6" fmla="*/ 1107172 w 2773629"/>
              <a:gd name="connsiteY6" fmla="*/ 35416 h 1481628"/>
              <a:gd name="connsiteX7" fmla="*/ 1055645 w 2773629"/>
              <a:gd name="connsiteY7" fmla="*/ 95926 h 1481628"/>
              <a:gd name="connsiteX8" fmla="*/ 1007518 w 2773629"/>
              <a:gd name="connsiteY8" fmla="*/ 154747 h 1481628"/>
              <a:gd name="connsiteX9" fmla="*/ 900571 w 2773629"/>
              <a:gd name="connsiteY9" fmla="*/ 154747 h 1481628"/>
              <a:gd name="connsiteX10" fmla="*/ 852445 w 2773629"/>
              <a:gd name="connsiteY10" fmla="*/ 122663 h 1481628"/>
              <a:gd name="connsiteX11" fmla="*/ 755708 w 2773629"/>
              <a:gd name="connsiteY11" fmla="*/ 221370 h 1481628"/>
              <a:gd name="connsiteX12" fmla="*/ 387224 w 2773629"/>
              <a:gd name="connsiteY12" fmla="*/ 234957 h 1481628"/>
              <a:gd name="connsiteX13" fmla="*/ 221455 w 2773629"/>
              <a:gd name="connsiteY13" fmla="*/ 336557 h 1481628"/>
              <a:gd name="connsiteX14" fmla="*/ 82424 w 2773629"/>
              <a:gd name="connsiteY14" fmla="*/ 582536 h 1481628"/>
              <a:gd name="connsiteX15" fmla="*/ 2213 w 2773629"/>
              <a:gd name="connsiteY15" fmla="*/ 860600 h 1481628"/>
              <a:gd name="connsiteX16" fmla="*/ 167982 w 2773629"/>
              <a:gd name="connsiteY16" fmla="*/ 1079842 h 1481628"/>
              <a:gd name="connsiteX17" fmla="*/ 232150 w 2773629"/>
              <a:gd name="connsiteY17" fmla="*/ 1250957 h 1481628"/>
              <a:gd name="connsiteX18" fmla="*/ 258887 w 2773629"/>
              <a:gd name="connsiteY18" fmla="*/ 1416726 h 1481628"/>
              <a:gd name="connsiteX19" fmla="*/ 643897 w 2773629"/>
              <a:gd name="connsiteY19" fmla="*/ 1357905 h 1481628"/>
              <a:gd name="connsiteX20" fmla="*/ 1419266 w 2773629"/>
              <a:gd name="connsiteY20" fmla="*/ 1250957 h 1481628"/>
              <a:gd name="connsiteX21" fmla="*/ 2773629 w 2773629"/>
              <a:gd name="connsiteY21" fmla="*/ 1455044 h 1481628"/>
              <a:gd name="connsiteX0" fmla="*/ 2687562 w 2773629"/>
              <a:gd name="connsiteY0" fmla="*/ 86035 h 1481628"/>
              <a:gd name="connsiteX1" fmla="*/ 2382268 w 2773629"/>
              <a:gd name="connsiteY1" fmla="*/ 9761 h 1481628"/>
              <a:gd name="connsiteX2" fmla="*/ 2108750 w 2773629"/>
              <a:gd name="connsiteY2" fmla="*/ 10647 h 1481628"/>
              <a:gd name="connsiteX3" fmla="*/ 1739613 w 2773629"/>
              <a:gd name="connsiteY3" fmla="*/ 12337 h 1481628"/>
              <a:gd name="connsiteX4" fmla="*/ 1568508 w 2773629"/>
              <a:gd name="connsiteY4" fmla="*/ 25766 h 1481628"/>
              <a:gd name="connsiteX5" fmla="*/ 1335329 w 2773629"/>
              <a:gd name="connsiteY5" fmla="*/ 74 h 1481628"/>
              <a:gd name="connsiteX6" fmla="*/ 1107172 w 2773629"/>
              <a:gd name="connsiteY6" fmla="*/ 35416 h 1481628"/>
              <a:gd name="connsiteX7" fmla="*/ 1055645 w 2773629"/>
              <a:gd name="connsiteY7" fmla="*/ 95926 h 1481628"/>
              <a:gd name="connsiteX8" fmla="*/ 900571 w 2773629"/>
              <a:gd name="connsiteY8" fmla="*/ 154747 h 1481628"/>
              <a:gd name="connsiteX9" fmla="*/ 852445 w 2773629"/>
              <a:gd name="connsiteY9" fmla="*/ 122663 h 1481628"/>
              <a:gd name="connsiteX10" fmla="*/ 755708 w 2773629"/>
              <a:gd name="connsiteY10" fmla="*/ 221370 h 1481628"/>
              <a:gd name="connsiteX11" fmla="*/ 387224 w 2773629"/>
              <a:gd name="connsiteY11" fmla="*/ 234957 h 1481628"/>
              <a:gd name="connsiteX12" fmla="*/ 221455 w 2773629"/>
              <a:gd name="connsiteY12" fmla="*/ 336557 h 1481628"/>
              <a:gd name="connsiteX13" fmla="*/ 82424 w 2773629"/>
              <a:gd name="connsiteY13" fmla="*/ 582536 h 1481628"/>
              <a:gd name="connsiteX14" fmla="*/ 2213 w 2773629"/>
              <a:gd name="connsiteY14" fmla="*/ 860600 h 1481628"/>
              <a:gd name="connsiteX15" fmla="*/ 167982 w 2773629"/>
              <a:gd name="connsiteY15" fmla="*/ 1079842 h 1481628"/>
              <a:gd name="connsiteX16" fmla="*/ 232150 w 2773629"/>
              <a:gd name="connsiteY16" fmla="*/ 1250957 h 1481628"/>
              <a:gd name="connsiteX17" fmla="*/ 258887 w 2773629"/>
              <a:gd name="connsiteY17" fmla="*/ 1416726 h 1481628"/>
              <a:gd name="connsiteX18" fmla="*/ 643897 w 2773629"/>
              <a:gd name="connsiteY18" fmla="*/ 1357905 h 1481628"/>
              <a:gd name="connsiteX19" fmla="*/ 1419266 w 2773629"/>
              <a:gd name="connsiteY19" fmla="*/ 1250957 h 1481628"/>
              <a:gd name="connsiteX20" fmla="*/ 2773629 w 2773629"/>
              <a:gd name="connsiteY20" fmla="*/ 1455044 h 1481628"/>
              <a:gd name="connsiteX0" fmla="*/ 2687562 w 2773629"/>
              <a:gd name="connsiteY0" fmla="*/ 86035 h 1481628"/>
              <a:gd name="connsiteX1" fmla="*/ 2382268 w 2773629"/>
              <a:gd name="connsiteY1" fmla="*/ 9761 h 1481628"/>
              <a:gd name="connsiteX2" fmla="*/ 2108750 w 2773629"/>
              <a:gd name="connsiteY2" fmla="*/ 10647 h 1481628"/>
              <a:gd name="connsiteX3" fmla="*/ 1739613 w 2773629"/>
              <a:gd name="connsiteY3" fmla="*/ 12337 h 1481628"/>
              <a:gd name="connsiteX4" fmla="*/ 1568508 w 2773629"/>
              <a:gd name="connsiteY4" fmla="*/ 25766 h 1481628"/>
              <a:gd name="connsiteX5" fmla="*/ 1335329 w 2773629"/>
              <a:gd name="connsiteY5" fmla="*/ 74 h 1481628"/>
              <a:gd name="connsiteX6" fmla="*/ 1107172 w 2773629"/>
              <a:gd name="connsiteY6" fmla="*/ 35416 h 1481628"/>
              <a:gd name="connsiteX7" fmla="*/ 1055645 w 2773629"/>
              <a:gd name="connsiteY7" fmla="*/ 95926 h 1481628"/>
              <a:gd name="connsiteX8" fmla="*/ 900571 w 2773629"/>
              <a:gd name="connsiteY8" fmla="*/ 154747 h 1481628"/>
              <a:gd name="connsiteX9" fmla="*/ 852445 w 2773629"/>
              <a:gd name="connsiteY9" fmla="*/ 122663 h 1481628"/>
              <a:gd name="connsiteX10" fmla="*/ 724918 w 2773629"/>
              <a:gd name="connsiteY10" fmla="*/ 153823 h 1481628"/>
              <a:gd name="connsiteX11" fmla="*/ 387224 w 2773629"/>
              <a:gd name="connsiteY11" fmla="*/ 234957 h 1481628"/>
              <a:gd name="connsiteX12" fmla="*/ 221455 w 2773629"/>
              <a:gd name="connsiteY12" fmla="*/ 336557 h 1481628"/>
              <a:gd name="connsiteX13" fmla="*/ 82424 w 2773629"/>
              <a:gd name="connsiteY13" fmla="*/ 582536 h 1481628"/>
              <a:gd name="connsiteX14" fmla="*/ 2213 w 2773629"/>
              <a:gd name="connsiteY14" fmla="*/ 860600 h 1481628"/>
              <a:gd name="connsiteX15" fmla="*/ 167982 w 2773629"/>
              <a:gd name="connsiteY15" fmla="*/ 1079842 h 1481628"/>
              <a:gd name="connsiteX16" fmla="*/ 232150 w 2773629"/>
              <a:gd name="connsiteY16" fmla="*/ 1250957 h 1481628"/>
              <a:gd name="connsiteX17" fmla="*/ 258887 w 2773629"/>
              <a:gd name="connsiteY17" fmla="*/ 1416726 h 1481628"/>
              <a:gd name="connsiteX18" fmla="*/ 643897 w 2773629"/>
              <a:gd name="connsiteY18" fmla="*/ 1357905 h 1481628"/>
              <a:gd name="connsiteX19" fmla="*/ 1419266 w 2773629"/>
              <a:gd name="connsiteY19" fmla="*/ 1250957 h 1481628"/>
              <a:gd name="connsiteX20" fmla="*/ 2773629 w 2773629"/>
              <a:gd name="connsiteY20" fmla="*/ 1455044 h 1481628"/>
              <a:gd name="connsiteX0" fmla="*/ 2687562 w 2773629"/>
              <a:gd name="connsiteY0" fmla="*/ 86035 h 1481628"/>
              <a:gd name="connsiteX1" fmla="*/ 2382268 w 2773629"/>
              <a:gd name="connsiteY1" fmla="*/ 9761 h 1481628"/>
              <a:gd name="connsiteX2" fmla="*/ 2108750 w 2773629"/>
              <a:gd name="connsiteY2" fmla="*/ 10647 h 1481628"/>
              <a:gd name="connsiteX3" fmla="*/ 1739613 w 2773629"/>
              <a:gd name="connsiteY3" fmla="*/ 12337 h 1481628"/>
              <a:gd name="connsiteX4" fmla="*/ 1568508 w 2773629"/>
              <a:gd name="connsiteY4" fmla="*/ 25766 h 1481628"/>
              <a:gd name="connsiteX5" fmla="*/ 1335329 w 2773629"/>
              <a:gd name="connsiteY5" fmla="*/ 74 h 1481628"/>
              <a:gd name="connsiteX6" fmla="*/ 1107172 w 2773629"/>
              <a:gd name="connsiteY6" fmla="*/ 35416 h 1481628"/>
              <a:gd name="connsiteX7" fmla="*/ 1055645 w 2773629"/>
              <a:gd name="connsiteY7" fmla="*/ 95926 h 1481628"/>
              <a:gd name="connsiteX8" fmla="*/ 919045 w 2773629"/>
              <a:gd name="connsiteY8" fmla="*/ 130624 h 1481628"/>
              <a:gd name="connsiteX9" fmla="*/ 852445 w 2773629"/>
              <a:gd name="connsiteY9" fmla="*/ 122663 h 1481628"/>
              <a:gd name="connsiteX10" fmla="*/ 724918 w 2773629"/>
              <a:gd name="connsiteY10" fmla="*/ 153823 h 1481628"/>
              <a:gd name="connsiteX11" fmla="*/ 387224 w 2773629"/>
              <a:gd name="connsiteY11" fmla="*/ 234957 h 1481628"/>
              <a:gd name="connsiteX12" fmla="*/ 221455 w 2773629"/>
              <a:gd name="connsiteY12" fmla="*/ 336557 h 1481628"/>
              <a:gd name="connsiteX13" fmla="*/ 82424 w 2773629"/>
              <a:gd name="connsiteY13" fmla="*/ 582536 h 1481628"/>
              <a:gd name="connsiteX14" fmla="*/ 2213 w 2773629"/>
              <a:gd name="connsiteY14" fmla="*/ 860600 h 1481628"/>
              <a:gd name="connsiteX15" fmla="*/ 167982 w 2773629"/>
              <a:gd name="connsiteY15" fmla="*/ 1079842 h 1481628"/>
              <a:gd name="connsiteX16" fmla="*/ 232150 w 2773629"/>
              <a:gd name="connsiteY16" fmla="*/ 1250957 h 1481628"/>
              <a:gd name="connsiteX17" fmla="*/ 258887 w 2773629"/>
              <a:gd name="connsiteY17" fmla="*/ 1416726 h 1481628"/>
              <a:gd name="connsiteX18" fmla="*/ 643897 w 2773629"/>
              <a:gd name="connsiteY18" fmla="*/ 1357905 h 1481628"/>
              <a:gd name="connsiteX19" fmla="*/ 1419266 w 2773629"/>
              <a:gd name="connsiteY19" fmla="*/ 1250957 h 1481628"/>
              <a:gd name="connsiteX20" fmla="*/ 2773629 w 2773629"/>
              <a:gd name="connsiteY20" fmla="*/ 1455044 h 1481628"/>
              <a:gd name="connsiteX0" fmla="*/ 2687562 w 2712051"/>
              <a:gd name="connsiteY0" fmla="*/ 86035 h 1499854"/>
              <a:gd name="connsiteX1" fmla="*/ 2382268 w 2712051"/>
              <a:gd name="connsiteY1" fmla="*/ 9761 h 1499854"/>
              <a:gd name="connsiteX2" fmla="*/ 2108750 w 2712051"/>
              <a:gd name="connsiteY2" fmla="*/ 10647 h 1499854"/>
              <a:gd name="connsiteX3" fmla="*/ 1739613 w 2712051"/>
              <a:gd name="connsiteY3" fmla="*/ 12337 h 1499854"/>
              <a:gd name="connsiteX4" fmla="*/ 1568508 w 2712051"/>
              <a:gd name="connsiteY4" fmla="*/ 25766 h 1499854"/>
              <a:gd name="connsiteX5" fmla="*/ 1335329 w 2712051"/>
              <a:gd name="connsiteY5" fmla="*/ 74 h 1499854"/>
              <a:gd name="connsiteX6" fmla="*/ 1107172 w 2712051"/>
              <a:gd name="connsiteY6" fmla="*/ 35416 h 1499854"/>
              <a:gd name="connsiteX7" fmla="*/ 1055645 w 2712051"/>
              <a:gd name="connsiteY7" fmla="*/ 95926 h 1499854"/>
              <a:gd name="connsiteX8" fmla="*/ 919045 w 2712051"/>
              <a:gd name="connsiteY8" fmla="*/ 130624 h 1499854"/>
              <a:gd name="connsiteX9" fmla="*/ 852445 w 2712051"/>
              <a:gd name="connsiteY9" fmla="*/ 122663 h 1499854"/>
              <a:gd name="connsiteX10" fmla="*/ 724918 w 2712051"/>
              <a:gd name="connsiteY10" fmla="*/ 153823 h 1499854"/>
              <a:gd name="connsiteX11" fmla="*/ 387224 w 2712051"/>
              <a:gd name="connsiteY11" fmla="*/ 234957 h 1499854"/>
              <a:gd name="connsiteX12" fmla="*/ 221455 w 2712051"/>
              <a:gd name="connsiteY12" fmla="*/ 336557 h 1499854"/>
              <a:gd name="connsiteX13" fmla="*/ 82424 w 2712051"/>
              <a:gd name="connsiteY13" fmla="*/ 582536 h 1499854"/>
              <a:gd name="connsiteX14" fmla="*/ 2213 w 2712051"/>
              <a:gd name="connsiteY14" fmla="*/ 860600 h 1499854"/>
              <a:gd name="connsiteX15" fmla="*/ 167982 w 2712051"/>
              <a:gd name="connsiteY15" fmla="*/ 1079842 h 1499854"/>
              <a:gd name="connsiteX16" fmla="*/ 232150 w 2712051"/>
              <a:gd name="connsiteY16" fmla="*/ 1250957 h 1499854"/>
              <a:gd name="connsiteX17" fmla="*/ 258887 w 2712051"/>
              <a:gd name="connsiteY17" fmla="*/ 1416726 h 1499854"/>
              <a:gd name="connsiteX18" fmla="*/ 643897 w 2712051"/>
              <a:gd name="connsiteY18" fmla="*/ 1357905 h 1499854"/>
              <a:gd name="connsiteX19" fmla="*/ 1419266 w 2712051"/>
              <a:gd name="connsiteY19" fmla="*/ 1250957 h 1499854"/>
              <a:gd name="connsiteX20" fmla="*/ 2712051 w 2712051"/>
              <a:gd name="connsiteY20" fmla="*/ 1474343 h 149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12051" h="1499854">
                <a:moveTo>
                  <a:pt x="2687562" y="86035"/>
                </a:moveTo>
                <a:cubicBezTo>
                  <a:pt x="2623959" y="70145"/>
                  <a:pt x="2478737" y="22326"/>
                  <a:pt x="2382268" y="9761"/>
                </a:cubicBezTo>
                <a:cubicBezTo>
                  <a:pt x="2285799" y="-2804"/>
                  <a:pt x="2215859" y="10218"/>
                  <a:pt x="2108750" y="10647"/>
                </a:cubicBezTo>
                <a:lnTo>
                  <a:pt x="1739613" y="12337"/>
                </a:lnTo>
                <a:cubicBezTo>
                  <a:pt x="1649573" y="14857"/>
                  <a:pt x="1635889" y="27810"/>
                  <a:pt x="1568508" y="25766"/>
                </a:cubicBezTo>
                <a:cubicBezTo>
                  <a:pt x="1501127" y="23722"/>
                  <a:pt x="1412218" y="-1534"/>
                  <a:pt x="1335329" y="74"/>
                </a:cubicBezTo>
                <a:cubicBezTo>
                  <a:pt x="1258440" y="1682"/>
                  <a:pt x="1153786" y="19441"/>
                  <a:pt x="1107172" y="35416"/>
                </a:cubicBezTo>
                <a:cubicBezTo>
                  <a:pt x="1060558" y="51391"/>
                  <a:pt x="1087000" y="80058"/>
                  <a:pt x="1055645" y="95926"/>
                </a:cubicBezTo>
                <a:cubicBezTo>
                  <a:pt x="1024290" y="111794"/>
                  <a:pt x="952912" y="126168"/>
                  <a:pt x="919045" y="130624"/>
                </a:cubicBezTo>
                <a:cubicBezTo>
                  <a:pt x="885178" y="135080"/>
                  <a:pt x="884800" y="118797"/>
                  <a:pt x="852445" y="122663"/>
                </a:cubicBezTo>
                <a:cubicBezTo>
                  <a:pt x="820091" y="126530"/>
                  <a:pt x="802455" y="135107"/>
                  <a:pt x="724918" y="153823"/>
                </a:cubicBezTo>
                <a:cubicBezTo>
                  <a:pt x="647381" y="172539"/>
                  <a:pt x="471135" y="204501"/>
                  <a:pt x="387224" y="234957"/>
                </a:cubicBezTo>
                <a:cubicBezTo>
                  <a:pt x="303314" y="265413"/>
                  <a:pt x="272255" y="278627"/>
                  <a:pt x="221455" y="336557"/>
                </a:cubicBezTo>
                <a:cubicBezTo>
                  <a:pt x="170655" y="394487"/>
                  <a:pt x="118964" y="495196"/>
                  <a:pt x="82424" y="582536"/>
                </a:cubicBezTo>
                <a:cubicBezTo>
                  <a:pt x="45884" y="669876"/>
                  <a:pt x="-12047" y="777716"/>
                  <a:pt x="2213" y="860600"/>
                </a:cubicBezTo>
                <a:cubicBezTo>
                  <a:pt x="59615" y="1013792"/>
                  <a:pt x="129659" y="1014783"/>
                  <a:pt x="167982" y="1079842"/>
                </a:cubicBezTo>
                <a:cubicBezTo>
                  <a:pt x="206305" y="1144902"/>
                  <a:pt x="216999" y="1194810"/>
                  <a:pt x="232150" y="1250957"/>
                </a:cubicBezTo>
                <a:cubicBezTo>
                  <a:pt x="247301" y="1307104"/>
                  <a:pt x="258887" y="1416726"/>
                  <a:pt x="258887" y="1416726"/>
                </a:cubicBezTo>
                <a:lnTo>
                  <a:pt x="643897" y="1357905"/>
                </a:lnTo>
                <a:cubicBezTo>
                  <a:pt x="837294" y="1330277"/>
                  <a:pt x="1074574" y="1231551"/>
                  <a:pt x="1419266" y="1250957"/>
                </a:cubicBezTo>
                <a:cubicBezTo>
                  <a:pt x="1763958" y="1270363"/>
                  <a:pt x="2362690" y="1591094"/>
                  <a:pt x="2712051" y="1474343"/>
                </a:cubicBezTo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Box 23"/>
          <p:cNvSpPr txBox="1">
            <a:spLocks noChangeArrowheads="1"/>
          </p:cNvSpPr>
          <p:nvPr/>
        </p:nvSpPr>
        <p:spPr bwMode="auto">
          <a:xfrm>
            <a:off x="2928083" y="3501008"/>
            <a:ext cx="12838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Styloid Process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35" name="TextBox 23"/>
          <p:cNvSpPr txBox="1">
            <a:spLocks noChangeArrowheads="1"/>
          </p:cNvSpPr>
          <p:nvPr/>
        </p:nvSpPr>
        <p:spPr bwMode="auto">
          <a:xfrm>
            <a:off x="7164288" y="3921868"/>
            <a:ext cx="12838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Styloid Process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36" name="TextBox 23"/>
          <p:cNvSpPr txBox="1">
            <a:spLocks noChangeArrowheads="1"/>
          </p:cNvSpPr>
          <p:nvPr/>
        </p:nvSpPr>
        <p:spPr bwMode="auto">
          <a:xfrm>
            <a:off x="1187624" y="3341959"/>
            <a:ext cx="12838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Peroneus Brevis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37" name="TextBox 23"/>
          <p:cNvSpPr txBox="1">
            <a:spLocks noChangeArrowheads="1"/>
          </p:cNvSpPr>
          <p:nvPr/>
        </p:nvSpPr>
        <p:spPr bwMode="auto">
          <a:xfrm>
            <a:off x="4540029" y="4197954"/>
            <a:ext cx="12838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Peroneus Brevis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35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escription: Description: 017 bl ankle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6198" r="8402" b="26431"/>
          <a:stretch/>
        </p:blipFill>
        <p:spPr bwMode="auto">
          <a:xfrm>
            <a:off x="4573216" y="2564904"/>
            <a:ext cx="4463280" cy="29380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565400"/>
            <a:ext cx="4416425" cy="3455988"/>
          </a:xfrm>
          <a:prstGeom prst="rect">
            <a:avLst/>
          </a:prstGeom>
          <a:ln algn="ctr"/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8921" name="Group 35"/>
          <p:cNvGrpSpPr>
            <a:grpSpLocks/>
          </p:cNvGrpSpPr>
          <p:nvPr/>
        </p:nvGrpSpPr>
        <p:grpSpPr bwMode="auto">
          <a:xfrm>
            <a:off x="158735" y="3383975"/>
            <a:ext cx="4484703" cy="1990758"/>
            <a:chOff x="4983957" y="3157538"/>
            <a:chExt cx="3644900" cy="1618455"/>
          </a:xfrm>
        </p:grpSpPr>
        <p:sp>
          <p:nvSpPr>
            <p:cNvPr id="38929" name="Freeform 29"/>
            <p:cNvSpPr>
              <a:spLocks/>
            </p:cNvSpPr>
            <p:nvPr/>
          </p:nvSpPr>
          <p:spPr bwMode="auto">
            <a:xfrm>
              <a:off x="4983957" y="3157538"/>
              <a:ext cx="846137" cy="1542256"/>
            </a:xfrm>
            <a:custGeom>
              <a:avLst/>
              <a:gdLst>
                <a:gd name="T0" fmla="*/ 35718 w 846137"/>
                <a:gd name="T1" fmla="*/ 0 h 1542256"/>
                <a:gd name="T2" fmla="*/ 221456 w 846137"/>
                <a:gd name="T3" fmla="*/ 33337 h 1542256"/>
                <a:gd name="T4" fmla="*/ 516731 w 846137"/>
                <a:gd name="T5" fmla="*/ 166687 h 1542256"/>
                <a:gd name="T6" fmla="*/ 773906 w 846137"/>
                <a:gd name="T7" fmla="*/ 342900 h 1542256"/>
                <a:gd name="T8" fmla="*/ 826293 w 846137"/>
                <a:gd name="T9" fmla="*/ 428625 h 1542256"/>
                <a:gd name="T10" fmla="*/ 821531 w 846137"/>
                <a:gd name="T11" fmla="*/ 576262 h 1542256"/>
                <a:gd name="T12" fmla="*/ 678656 w 846137"/>
                <a:gd name="T13" fmla="*/ 990600 h 1542256"/>
                <a:gd name="T14" fmla="*/ 597693 w 846137"/>
                <a:gd name="T15" fmla="*/ 1285875 h 1542256"/>
                <a:gd name="T16" fmla="*/ 597693 w 846137"/>
                <a:gd name="T17" fmla="*/ 1285875 h 1542256"/>
                <a:gd name="T18" fmla="*/ 269081 w 846137"/>
                <a:gd name="T19" fmla="*/ 1319212 h 1542256"/>
                <a:gd name="T20" fmla="*/ 40481 w 846137"/>
                <a:gd name="T21" fmla="*/ 1323975 h 1542256"/>
                <a:gd name="T22" fmla="*/ 26193 w 846137"/>
                <a:gd name="T23" fmla="*/ 1323975 h 1542256"/>
                <a:gd name="T24" fmla="*/ 35718 w 846137"/>
                <a:gd name="T25" fmla="*/ 0 h 1542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46137"/>
                <a:gd name="T40" fmla="*/ 0 h 1542256"/>
                <a:gd name="T41" fmla="*/ 846137 w 846137"/>
                <a:gd name="T42" fmla="*/ 1542256 h 1542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46137" h="1542256">
                  <a:moveTo>
                    <a:pt x="35718" y="0"/>
                  </a:moveTo>
                  <a:cubicBezTo>
                    <a:pt x="121419" y="22250"/>
                    <a:pt x="141287" y="5556"/>
                    <a:pt x="221456" y="33337"/>
                  </a:cubicBezTo>
                  <a:cubicBezTo>
                    <a:pt x="301625" y="61118"/>
                    <a:pt x="424656" y="115093"/>
                    <a:pt x="516731" y="166687"/>
                  </a:cubicBezTo>
                  <a:cubicBezTo>
                    <a:pt x="608806" y="218281"/>
                    <a:pt x="722312" y="299244"/>
                    <a:pt x="773906" y="342900"/>
                  </a:cubicBezTo>
                  <a:cubicBezTo>
                    <a:pt x="825500" y="386556"/>
                    <a:pt x="818356" y="389731"/>
                    <a:pt x="826293" y="428625"/>
                  </a:cubicBezTo>
                  <a:cubicBezTo>
                    <a:pt x="834230" y="467519"/>
                    <a:pt x="846137" y="482600"/>
                    <a:pt x="821531" y="576262"/>
                  </a:cubicBezTo>
                  <a:cubicBezTo>
                    <a:pt x="796925" y="669924"/>
                    <a:pt x="715962" y="872331"/>
                    <a:pt x="678656" y="990600"/>
                  </a:cubicBezTo>
                  <a:cubicBezTo>
                    <a:pt x="641350" y="1108869"/>
                    <a:pt x="597693" y="1285875"/>
                    <a:pt x="597693" y="1285875"/>
                  </a:cubicBezTo>
                  <a:cubicBezTo>
                    <a:pt x="542924" y="1291431"/>
                    <a:pt x="361950" y="1312862"/>
                    <a:pt x="269081" y="1319212"/>
                  </a:cubicBezTo>
                  <a:cubicBezTo>
                    <a:pt x="176212" y="1325562"/>
                    <a:pt x="80962" y="1323181"/>
                    <a:pt x="40481" y="1323975"/>
                  </a:cubicBezTo>
                  <a:cubicBezTo>
                    <a:pt x="0" y="1324769"/>
                    <a:pt x="26193" y="1542256"/>
                    <a:pt x="26193" y="1323975"/>
                  </a:cubicBezTo>
                  <a:cubicBezTo>
                    <a:pt x="26193" y="1105694"/>
                    <a:pt x="3174" y="215106"/>
                    <a:pt x="35718" y="0"/>
                  </a:cubicBezTo>
                  <a:close/>
                </a:path>
              </a:pathLst>
            </a:custGeom>
            <a:solidFill>
              <a:schemeClr val="bg1">
                <a:alpha val="2509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457200"/>
              <a:endParaRPr lang="en-GB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38930" name="Freeform 30"/>
            <p:cNvSpPr>
              <a:spLocks/>
            </p:cNvSpPr>
            <p:nvPr/>
          </p:nvSpPr>
          <p:spPr bwMode="auto">
            <a:xfrm>
              <a:off x="5962650" y="3175793"/>
              <a:ext cx="2666207" cy="1600200"/>
            </a:xfrm>
            <a:custGeom>
              <a:avLst/>
              <a:gdLst>
                <a:gd name="T0" fmla="*/ 2486025 w 2666207"/>
                <a:gd name="T1" fmla="*/ 10319 h 1600200"/>
                <a:gd name="T2" fmla="*/ 2366963 w 2666207"/>
                <a:gd name="T3" fmla="*/ 100806 h 1600200"/>
                <a:gd name="T4" fmla="*/ 2162175 w 2666207"/>
                <a:gd name="T5" fmla="*/ 115094 h 1600200"/>
                <a:gd name="T6" fmla="*/ 1981207 w 2666207"/>
                <a:gd name="T7" fmla="*/ 105569 h 1600200"/>
                <a:gd name="T8" fmla="*/ 1709745 w 2666207"/>
                <a:gd name="T9" fmla="*/ 34131 h 1600200"/>
                <a:gd name="T10" fmla="*/ 1371607 w 2666207"/>
                <a:gd name="T11" fmla="*/ 67469 h 1600200"/>
                <a:gd name="T12" fmla="*/ 1076332 w 2666207"/>
                <a:gd name="T13" fmla="*/ 172244 h 1600200"/>
                <a:gd name="T14" fmla="*/ 728663 w 2666207"/>
                <a:gd name="T15" fmla="*/ 357981 h 1600200"/>
                <a:gd name="T16" fmla="*/ 409575 w 2666207"/>
                <a:gd name="T17" fmla="*/ 629444 h 1600200"/>
                <a:gd name="T18" fmla="*/ 180975 w 2666207"/>
                <a:gd name="T19" fmla="*/ 953294 h 1600200"/>
                <a:gd name="T20" fmla="*/ 0 w 2666207"/>
                <a:gd name="T21" fmla="*/ 1424781 h 1600200"/>
                <a:gd name="T22" fmla="*/ 0 w 2666207"/>
                <a:gd name="T23" fmla="*/ 1424781 h 1600200"/>
                <a:gd name="T24" fmla="*/ 2243139 w 2666207"/>
                <a:gd name="T25" fmla="*/ 1439069 h 1600200"/>
                <a:gd name="T26" fmla="*/ 2538413 w 2666207"/>
                <a:gd name="T27" fmla="*/ 1424781 h 1600200"/>
                <a:gd name="T28" fmla="*/ 2528889 w 2666207"/>
                <a:gd name="T29" fmla="*/ 1410494 h 1600200"/>
                <a:gd name="T30" fmla="*/ 2516561 w 2666207"/>
                <a:gd name="T31" fmla="*/ 300832 h 1600200"/>
                <a:gd name="T32" fmla="*/ 2519363 w 2666207"/>
                <a:gd name="T33" fmla="*/ 48419 h 1600200"/>
                <a:gd name="T34" fmla="*/ 2486025 w 2666207"/>
                <a:gd name="T35" fmla="*/ 10319 h 16002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66207"/>
                <a:gd name="T55" fmla="*/ 0 h 1600200"/>
                <a:gd name="T56" fmla="*/ 2666207 w 2666207"/>
                <a:gd name="T57" fmla="*/ 1600200 h 16002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66207" h="1600200">
                  <a:moveTo>
                    <a:pt x="2486025" y="10319"/>
                  </a:moveTo>
                  <a:cubicBezTo>
                    <a:pt x="2460625" y="19050"/>
                    <a:pt x="2420938" y="83344"/>
                    <a:pt x="2366963" y="100806"/>
                  </a:cubicBezTo>
                  <a:cubicBezTo>
                    <a:pt x="2312988" y="118268"/>
                    <a:pt x="2226469" y="114300"/>
                    <a:pt x="2162175" y="115094"/>
                  </a:cubicBezTo>
                  <a:cubicBezTo>
                    <a:pt x="2097881" y="115888"/>
                    <a:pt x="2056606" y="119063"/>
                    <a:pt x="1981200" y="105569"/>
                  </a:cubicBezTo>
                  <a:cubicBezTo>
                    <a:pt x="1905794" y="92075"/>
                    <a:pt x="1811338" y="40481"/>
                    <a:pt x="1709738" y="34131"/>
                  </a:cubicBezTo>
                  <a:cubicBezTo>
                    <a:pt x="1608138" y="27781"/>
                    <a:pt x="1477169" y="44450"/>
                    <a:pt x="1371600" y="67469"/>
                  </a:cubicBezTo>
                  <a:cubicBezTo>
                    <a:pt x="1266031" y="90488"/>
                    <a:pt x="1183481" y="123825"/>
                    <a:pt x="1076325" y="172244"/>
                  </a:cubicBezTo>
                  <a:cubicBezTo>
                    <a:pt x="969169" y="220663"/>
                    <a:pt x="839788" y="281781"/>
                    <a:pt x="728663" y="357981"/>
                  </a:cubicBezTo>
                  <a:cubicBezTo>
                    <a:pt x="617538" y="434181"/>
                    <a:pt x="500856" y="530225"/>
                    <a:pt x="409575" y="629444"/>
                  </a:cubicBezTo>
                  <a:cubicBezTo>
                    <a:pt x="318294" y="728663"/>
                    <a:pt x="249237" y="820738"/>
                    <a:pt x="180975" y="953294"/>
                  </a:cubicBezTo>
                  <a:cubicBezTo>
                    <a:pt x="112713" y="1085850"/>
                    <a:pt x="0" y="1424781"/>
                    <a:pt x="0" y="1424781"/>
                  </a:cubicBezTo>
                  <a:lnTo>
                    <a:pt x="2243138" y="1439069"/>
                  </a:lnTo>
                  <a:cubicBezTo>
                    <a:pt x="2666207" y="1439069"/>
                    <a:pt x="2490788" y="1429543"/>
                    <a:pt x="2538413" y="1424781"/>
                  </a:cubicBezTo>
                  <a:cubicBezTo>
                    <a:pt x="2586038" y="1420019"/>
                    <a:pt x="2527301" y="1600200"/>
                    <a:pt x="2528888" y="1410494"/>
                  </a:cubicBezTo>
                  <a:cubicBezTo>
                    <a:pt x="2530476" y="1220788"/>
                    <a:pt x="2518148" y="527844"/>
                    <a:pt x="2516561" y="300832"/>
                  </a:cubicBezTo>
                  <a:cubicBezTo>
                    <a:pt x="2514974" y="73820"/>
                    <a:pt x="2524452" y="96838"/>
                    <a:pt x="2519363" y="48419"/>
                  </a:cubicBezTo>
                  <a:cubicBezTo>
                    <a:pt x="2514274" y="0"/>
                    <a:pt x="2511425" y="1588"/>
                    <a:pt x="2486025" y="10319"/>
                  </a:cubicBezTo>
                  <a:close/>
                </a:path>
              </a:pathLst>
            </a:custGeom>
            <a:solidFill>
              <a:schemeClr val="bg1">
                <a:alpha val="2509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457200"/>
              <a:endParaRPr lang="en-GB">
                <a:solidFill>
                  <a:prstClr val="black"/>
                </a:solidFill>
                <a:latin typeface="Corbel"/>
              </a:endParaRPr>
            </a:p>
          </p:txBody>
        </p:sp>
      </p:grpSp>
      <p:sp>
        <p:nvSpPr>
          <p:cNvPr id="38922" name="Freeform 31"/>
          <p:cNvSpPr>
            <a:spLocks/>
          </p:cNvSpPr>
          <p:nvPr/>
        </p:nvSpPr>
        <p:spPr bwMode="auto">
          <a:xfrm>
            <a:off x="1242799" y="3442585"/>
            <a:ext cx="1976707" cy="1730924"/>
          </a:xfrm>
          <a:custGeom>
            <a:avLst/>
            <a:gdLst>
              <a:gd name="T0" fmla="*/ 1599291 w 1605757"/>
              <a:gd name="T1" fmla="*/ 5508 h 1407318"/>
              <a:gd name="T2" fmla="*/ 1325675 w 1605757"/>
              <a:gd name="T3" fmla="*/ 5508 h 1407318"/>
              <a:gd name="T4" fmla="*/ 1196069 w 1605757"/>
              <a:gd name="T5" fmla="*/ 29107 h 1407318"/>
              <a:gd name="T6" fmla="*/ 956055 w 1605757"/>
              <a:gd name="T7" fmla="*/ 123499 h 1407318"/>
              <a:gd name="T8" fmla="*/ 519229 w 1605757"/>
              <a:gd name="T9" fmla="*/ 387805 h 1407318"/>
              <a:gd name="T10" fmla="*/ 341620 w 1605757"/>
              <a:gd name="T11" fmla="*/ 590755 h 1407318"/>
              <a:gd name="T12" fmla="*/ 135208 w 1605757"/>
              <a:gd name="T13" fmla="*/ 982494 h 1407318"/>
              <a:gd name="T14" fmla="*/ 20004 w 1605757"/>
              <a:gd name="T15" fmla="*/ 1303436 h 1407318"/>
              <a:gd name="T16" fmla="*/ 15195 w 1605757"/>
              <a:gd name="T17" fmla="*/ 1322315 h 1407318"/>
              <a:gd name="T18" fmla="*/ 77602 w 1605757"/>
              <a:gd name="T19" fmla="*/ 1345913 h 1407318"/>
              <a:gd name="T20" fmla="*/ 101607 w 1605757"/>
              <a:gd name="T21" fmla="*/ 1345913 h 1407318"/>
              <a:gd name="T22" fmla="*/ 212011 w 1605757"/>
              <a:gd name="T23" fmla="*/ 1053289 h 1407318"/>
              <a:gd name="T24" fmla="*/ 418424 w 1605757"/>
              <a:gd name="T25" fmla="*/ 680430 h 1407318"/>
              <a:gd name="T26" fmla="*/ 711242 w 1605757"/>
              <a:gd name="T27" fmla="*/ 411404 h 1407318"/>
              <a:gd name="T28" fmla="*/ 1143265 w 1605757"/>
              <a:gd name="T29" fmla="*/ 142379 h 1407318"/>
              <a:gd name="T30" fmla="*/ 1440881 w 1605757"/>
              <a:gd name="T31" fmla="*/ 38542 h 1407318"/>
              <a:gd name="T32" fmla="*/ 1599291 w 1605757"/>
              <a:gd name="T33" fmla="*/ 5508 h 14073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605757"/>
              <a:gd name="T52" fmla="*/ 0 h 1407318"/>
              <a:gd name="T53" fmla="*/ 1605757 w 1605757"/>
              <a:gd name="T54" fmla="*/ 1407318 h 140731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605757" h="1407318">
                <a:moveTo>
                  <a:pt x="1586707" y="5556"/>
                </a:moveTo>
                <a:cubicBezTo>
                  <a:pt x="1567657" y="0"/>
                  <a:pt x="1381919" y="1587"/>
                  <a:pt x="1315244" y="5556"/>
                </a:cubicBezTo>
                <a:cubicBezTo>
                  <a:pt x="1248569" y="9525"/>
                  <a:pt x="1247776" y="9525"/>
                  <a:pt x="1186657" y="29369"/>
                </a:cubicBezTo>
                <a:cubicBezTo>
                  <a:pt x="1125538" y="49213"/>
                  <a:pt x="1060451" y="64294"/>
                  <a:pt x="948532" y="124619"/>
                </a:cubicBezTo>
                <a:cubicBezTo>
                  <a:pt x="836613" y="184944"/>
                  <a:pt x="616744" y="312738"/>
                  <a:pt x="515144" y="391319"/>
                </a:cubicBezTo>
                <a:cubicBezTo>
                  <a:pt x="413544" y="469900"/>
                  <a:pt x="402432" y="496094"/>
                  <a:pt x="338932" y="596106"/>
                </a:cubicBezTo>
                <a:cubicBezTo>
                  <a:pt x="275432" y="696119"/>
                  <a:pt x="187325" y="871538"/>
                  <a:pt x="134144" y="991394"/>
                </a:cubicBezTo>
                <a:cubicBezTo>
                  <a:pt x="80963" y="1111250"/>
                  <a:pt x="39688" y="1258094"/>
                  <a:pt x="19844" y="1315244"/>
                </a:cubicBezTo>
                <a:cubicBezTo>
                  <a:pt x="0" y="1372394"/>
                  <a:pt x="5557" y="1327150"/>
                  <a:pt x="15082" y="1334294"/>
                </a:cubicBezTo>
                <a:cubicBezTo>
                  <a:pt x="24607" y="1341438"/>
                  <a:pt x="62707" y="1354137"/>
                  <a:pt x="76994" y="1358106"/>
                </a:cubicBezTo>
                <a:cubicBezTo>
                  <a:pt x="91281" y="1362075"/>
                  <a:pt x="78582" y="1407318"/>
                  <a:pt x="100807" y="1358106"/>
                </a:cubicBezTo>
                <a:cubicBezTo>
                  <a:pt x="123032" y="1308894"/>
                  <a:pt x="157957" y="1174750"/>
                  <a:pt x="210344" y="1062831"/>
                </a:cubicBezTo>
                <a:cubicBezTo>
                  <a:pt x="262731" y="950912"/>
                  <a:pt x="332582" y="794544"/>
                  <a:pt x="415132" y="686594"/>
                </a:cubicBezTo>
                <a:cubicBezTo>
                  <a:pt x="497682" y="578644"/>
                  <a:pt x="585788" y="505618"/>
                  <a:pt x="705644" y="415131"/>
                </a:cubicBezTo>
                <a:cubicBezTo>
                  <a:pt x="825500" y="324644"/>
                  <a:pt x="1013619" y="206375"/>
                  <a:pt x="1134269" y="143669"/>
                </a:cubicBezTo>
                <a:cubicBezTo>
                  <a:pt x="1254919" y="80963"/>
                  <a:pt x="1357313" y="61119"/>
                  <a:pt x="1429544" y="38894"/>
                </a:cubicBezTo>
                <a:cubicBezTo>
                  <a:pt x="1501775" y="16669"/>
                  <a:pt x="1605757" y="11112"/>
                  <a:pt x="1586707" y="5556"/>
                </a:cubicBezTo>
                <a:close/>
              </a:path>
            </a:pathLst>
          </a:custGeom>
          <a:solidFill>
            <a:srgbClr val="00B0F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38923" name="Freeform 32"/>
          <p:cNvSpPr>
            <a:spLocks/>
          </p:cNvSpPr>
          <p:nvPr/>
        </p:nvSpPr>
        <p:spPr bwMode="auto">
          <a:xfrm>
            <a:off x="318903" y="3065532"/>
            <a:ext cx="4205386" cy="961190"/>
          </a:xfrm>
          <a:custGeom>
            <a:avLst/>
            <a:gdLst>
              <a:gd name="T0" fmla="*/ 90824 w 3417094"/>
              <a:gd name="T1" fmla="*/ 231947 h 781843"/>
              <a:gd name="T2" fmla="*/ 478026 w 3417094"/>
              <a:gd name="T3" fmla="*/ 278804 h 781843"/>
              <a:gd name="T4" fmla="*/ 956048 w 3417094"/>
              <a:gd name="T5" fmla="*/ 316292 h 781843"/>
              <a:gd name="T6" fmla="*/ 1845171 w 3417094"/>
              <a:gd name="T7" fmla="*/ 175717 h 781843"/>
              <a:gd name="T8" fmla="*/ 2791655 w 3417094"/>
              <a:gd name="T9" fmla="*/ 110116 h 781843"/>
              <a:gd name="T10" fmla="*/ 3336600 w 3417094"/>
              <a:gd name="T11" fmla="*/ 30460 h 781843"/>
              <a:gd name="T12" fmla="*/ 3350945 w 3417094"/>
              <a:gd name="T13" fmla="*/ 30460 h 781843"/>
              <a:gd name="T14" fmla="*/ 3360505 w 3417094"/>
              <a:gd name="T15" fmla="*/ 213203 h 781843"/>
              <a:gd name="T16" fmla="*/ 3341387 w 3417094"/>
              <a:gd name="T17" fmla="*/ 264747 h 781843"/>
              <a:gd name="T18" fmla="*/ 2958964 w 3417094"/>
              <a:gd name="T19" fmla="*/ 264747 h 781843"/>
              <a:gd name="T20" fmla="*/ 2495284 w 3417094"/>
              <a:gd name="T21" fmla="*/ 255376 h 781843"/>
              <a:gd name="T22" fmla="*/ 1826051 w 3417094"/>
              <a:gd name="T23" fmla="*/ 320975 h 781843"/>
              <a:gd name="T24" fmla="*/ 1414951 w 3417094"/>
              <a:gd name="T25" fmla="*/ 442808 h 781843"/>
              <a:gd name="T26" fmla="*/ 927365 w 3417094"/>
              <a:gd name="T27" fmla="*/ 611497 h 781843"/>
              <a:gd name="T28" fmla="*/ 721815 w 3417094"/>
              <a:gd name="T29" fmla="*/ 747384 h 781843"/>
              <a:gd name="T30" fmla="*/ 721815 w 3417094"/>
              <a:gd name="T31" fmla="*/ 742698 h 781843"/>
              <a:gd name="T32" fmla="*/ 697917 w 3417094"/>
              <a:gd name="T33" fmla="*/ 658354 h 781843"/>
              <a:gd name="T34" fmla="*/ 597533 w 3417094"/>
              <a:gd name="T35" fmla="*/ 550580 h 781843"/>
              <a:gd name="T36" fmla="*/ 420662 w 3417094"/>
              <a:gd name="T37" fmla="*/ 428749 h 781843"/>
              <a:gd name="T38" fmla="*/ 229448 w 3417094"/>
              <a:gd name="T39" fmla="*/ 335033 h 781843"/>
              <a:gd name="T40" fmla="*/ 86045 w 3417094"/>
              <a:gd name="T41" fmla="*/ 283491 h 781843"/>
              <a:gd name="T42" fmla="*/ 0 w 3417094"/>
              <a:gd name="T43" fmla="*/ 241316 h 781843"/>
              <a:gd name="T44" fmla="*/ 90824 w 3417094"/>
              <a:gd name="T45" fmla="*/ 231947 h 78184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417094"/>
              <a:gd name="T70" fmla="*/ 0 h 781843"/>
              <a:gd name="T71" fmla="*/ 3417094 w 3417094"/>
              <a:gd name="T72" fmla="*/ 781843 h 78184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417094" h="781843">
                <a:moveTo>
                  <a:pt x="90488" y="235743"/>
                </a:moveTo>
                <a:cubicBezTo>
                  <a:pt x="169863" y="242093"/>
                  <a:pt x="332581" y="269081"/>
                  <a:pt x="476250" y="283368"/>
                </a:cubicBezTo>
                <a:cubicBezTo>
                  <a:pt x="619919" y="297655"/>
                  <a:pt x="725487" y="338931"/>
                  <a:pt x="952500" y="321468"/>
                </a:cubicBezTo>
                <a:cubicBezTo>
                  <a:pt x="1179513" y="304005"/>
                  <a:pt x="1533525" y="213518"/>
                  <a:pt x="1838325" y="178593"/>
                </a:cubicBezTo>
                <a:cubicBezTo>
                  <a:pt x="2143125" y="143668"/>
                  <a:pt x="2533650" y="136524"/>
                  <a:pt x="2781300" y="111918"/>
                </a:cubicBezTo>
                <a:cubicBezTo>
                  <a:pt x="3028950" y="87312"/>
                  <a:pt x="3231356" y="44450"/>
                  <a:pt x="3324225" y="30956"/>
                </a:cubicBezTo>
                <a:cubicBezTo>
                  <a:pt x="3417094" y="17462"/>
                  <a:pt x="3334544" y="0"/>
                  <a:pt x="3338513" y="30956"/>
                </a:cubicBezTo>
                <a:cubicBezTo>
                  <a:pt x="3342482" y="61912"/>
                  <a:pt x="3349625" y="177006"/>
                  <a:pt x="3348038" y="216693"/>
                </a:cubicBezTo>
                <a:cubicBezTo>
                  <a:pt x="3346451" y="256380"/>
                  <a:pt x="3395663" y="260350"/>
                  <a:pt x="3328988" y="269081"/>
                </a:cubicBezTo>
                <a:cubicBezTo>
                  <a:pt x="3262313" y="277812"/>
                  <a:pt x="2947988" y="269081"/>
                  <a:pt x="2947988" y="269081"/>
                </a:cubicBezTo>
                <a:cubicBezTo>
                  <a:pt x="2807494" y="267494"/>
                  <a:pt x="2674144" y="250031"/>
                  <a:pt x="2486025" y="259556"/>
                </a:cubicBezTo>
                <a:cubicBezTo>
                  <a:pt x="2297906" y="269081"/>
                  <a:pt x="1998663" y="294481"/>
                  <a:pt x="1819275" y="326231"/>
                </a:cubicBezTo>
                <a:cubicBezTo>
                  <a:pt x="1639888" y="357981"/>
                  <a:pt x="1558925" y="400844"/>
                  <a:pt x="1409700" y="450056"/>
                </a:cubicBezTo>
                <a:cubicBezTo>
                  <a:pt x="1260475" y="499269"/>
                  <a:pt x="1039019" y="569912"/>
                  <a:pt x="923925" y="621506"/>
                </a:cubicBezTo>
                <a:cubicBezTo>
                  <a:pt x="808831" y="673100"/>
                  <a:pt x="753269" y="737393"/>
                  <a:pt x="719138" y="759618"/>
                </a:cubicBezTo>
                <a:cubicBezTo>
                  <a:pt x="685007" y="781843"/>
                  <a:pt x="723107" y="769937"/>
                  <a:pt x="719138" y="754856"/>
                </a:cubicBezTo>
                <a:cubicBezTo>
                  <a:pt x="715169" y="739775"/>
                  <a:pt x="715962" y="701675"/>
                  <a:pt x="695325" y="669131"/>
                </a:cubicBezTo>
                <a:cubicBezTo>
                  <a:pt x="674688" y="636587"/>
                  <a:pt x="641351" y="598487"/>
                  <a:pt x="595313" y="559593"/>
                </a:cubicBezTo>
                <a:cubicBezTo>
                  <a:pt x="549275" y="520699"/>
                  <a:pt x="480219" y="472280"/>
                  <a:pt x="419100" y="435768"/>
                </a:cubicBezTo>
                <a:cubicBezTo>
                  <a:pt x="357981" y="399256"/>
                  <a:pt x="284162" y="365124"/>
                  <a:pt x="228600" y="340518"/>
                </a:cubicBezTo>
                <a:cubicBezTo>
                  <a:pt x="173038" y="315912"/>
                  <a:pt x="123825" y="304006"/>
                  <a:pt x="85725" y="288131"/>
                </a:cubicBezTo>
                <a:cubicBezTo>
                  <a:pt x="47625" y="272256"/>
                  <a:pt x="0" y="255587"/>
                  <a:pt x="0" y="245268"/>
                </a:cubicBezTo>
                <a:cubicBezTo>
                  <a:pt x="0" y="234949"/>
                  <a:pt x="11113" y="229393"/>
                  <a:pt x="90488" y="235743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34" name="Freeform 33"/>
          <p:cNvSpPr/>
          <p:nvPr/>
        </p:nvSpPr>
        <p:spPr bwMode="auto">
          <a:xfrm>
            <a:off x="190500" y="2876550"/>
            <a:ext cx="4251325" cy="542925"/>
          </a:xfrm>
          <a:custGeom>
            <a:avLst/>
            <a:gdLst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0 w 3455194"/>
              <a:gd name="connsiteY0" fmla="*/ 53181 h 490537"/>
              <a:gd name="connsiteX1" fmla="*/ 638175 w 3455194"/>
              <a:gd name="connsiteY1" fmla="*/ 96043 h 490537"/>
              <a:gd name="connsiteX2" fmla="*/ 1852613 w 3455194"/>
              <a:gd name="connsiteY2" fmla="*/ 53181 h 490537"/>
              <a:gd name="connsiteX3" fmla="*/ 3152775 w 3455194"/>
              <a:gd name="connsiteY3" fmla="*/ 76993 h 490537"/>
              <a:gd name="connsiteX4" fmla="*/ 3452813 w 3455194"/>
              <a:gd name="connsiteY4" fmla="*/ 67468 h 490537"/>
              <a:gd name="connsiteX5" fmla="*/ 3452813 w 3455194"/>
              <a:gd name="connsiteY5" fmla="*/ 67468 h 490537"/>
              <a:gd name="connsiteX6" fmla="*/ 3452813 w 3455194"/>
              <a:gd name="connsiteY6" fmla="*/ 219868 h 490537"/>
              <a:gd name="connsiteX7" fmla="*/ 3438525 w 3455194"/>
              <a:gd name="connsiteY7" fmla="*/ 219868 h 490537"/>
              <a:gd name="connsiteX8" fmla="*/ 3105150 w 3455194"/>
              <a:gd name="connsiteY8" fmla="*/ 281781 h 490537"/>
              <a:gd name="connsiteX9" fmla="*/ 2481263 w 3455194"/>
              <a:gd name="connsiteY9" fmla="*/ 334168 h 490537"/>
              <a:gd name="connsiteX10" fmla="*/ 1824038 w 3455194"/>
              <a:gd name="connsiteY10" fmla="*/ 372268 h 490537"/>
              <a:gd name="connsiteX11" fmla="*/ 1457325 w 3455194"/>
              <a:gd name="connsiteY11" fmla="*/ 448468 h 490537"/>
              <a:gd name="connsiteX12" fmla="*/ 1062038 w 3455194"/>
              <a:gd name="connsiteY12" fmla="*/ 486568 h 490537"/>
              <a:gd name="connsiteX13" fmla="*/ 809625 w 3455194"/>
              <a:gd name="connsiteY13" fmla="*/ 472281 h 490537"/>
              <a:gd name="connsiteX14" fmla="*/ 500063 w 3455194"/>
              <a:gd name="connsiteY14" fmla="*/ 448468 h 490537"/>
              <a:gd name="connsiteX15" fmla="*/ 204788 w 3455194"/>
              <a:gd name="connsiteY15" fmla="*/ 415131 h 490537"/>
              <a:gd name="connsiteX16" fmla="*/ 19050 w 3455194"/>
              <a:gd name="connsiteY16" fmla="*/ 415131 h 490537"/>
              <a:gd name="connsiteX17" fmla="*/ 19050 w 3455194"/>
              <a:gd name="connsiteY17" fmla="*/ 415131 h 490537"/>
              <a:gd name="connsiteX18" fmla="*/ 0 w 3455194"/>
              <a:gd name="connsiteY18" fmla="*/ 53181 h 490537"/>
              <a:gd name="connsiteX0" fmla="*/ 0 w 3455194"/>
              <a:gd name="connsiteY0" fmla="*/ 3175 h 440531"/>
              <a:gd name="connsiteX1" fmla="*/ 638175 w 3455194"/>
              <a:gd name="connsiteY1" fmla="*/ 46037 h 440531"/>
              <a:gd name="connsiteX2" fmla="*/ 1852613 w 3455194"/>
              <a:gd name="connsiteY2" fmla="*/ 3175 h 440531"/>
              <a:gd name="connsiteX3" fmla="*/ 3152775 w 3455194"/>
              <a:gd name="connsiteY3" fmla="*/ 26987 h 440531"/>
              <a:gd name="connsiteX4" fmla="*/ 3452813 w 3455194"/>
              <a:gd name="connsiteY4" fmla="*/ 17462 h 440531"/>
              <a:gd name="connsiteX5" fmla="*/ 3452813 w 3455194"/>
              <a:gd name="connsiteY5" fmla="*/ 17462 h 440531"/>
              <a:gd name="connsiteX6" fmla="*/ 3452813 w 3455194"/>
              <a:gd name="connsiteY6" fmla="*/ 169862 h 440531"/>
              <a:gd name="connsiteX7" fmla="*/ 3438525 w 3455194"/>
              <a:gd name="connsiteY7" fmla="*/ 169862 h 440531"/>
              <a:gd name="connsiteX8" fmla="*/ 3105150 w 3455194"/>
              <a:gd name="connsiteY8" fmla="*/ 231775 h 440531"/>
              <a:gd name="connsiteX9" fmla="*/ 2481263 w 3455194"/>
              <a:gd name="connsiteY9" fmla="*/ 284162 h 440531"/>
              <a:gd name="connsiteX10" fmla="*/ 1824038 w 3455194"/>
              <a:gd name="connsiteY10" fmla="*/ 322262 h 440531"/>
              <a:gd name="connsiteX11" fmla="*/ 1457325 w 3455194"/>
              <a:gd name="connsiteY11" fmla="*/ 398462 h 440531"/>
              <a:gd name="connsiteX12" fmla="*/ 1062038 w 3455194"/>
              <a:gd name="connsiteY12" fmla="*/ 436562 h 440531"/>
              <a:gd name="connsiteX13" fmla="*/ 809625 w 3455194"/>
              <a:gd name="connsiteY13" fmla="*/ 422275 h 440531"/>
              <a:gd name="connsiteX14" fmla="*/ 500063 w 3455194"/>
              <a:gd name="connsiteY14" fmla="*/ 398462 h 440531"/>
              <a:gd name="connsiteX15" fmla="*/ 204788 w 3455194"/>
              <a:gd name="connsiteY15" fmla="*/ 365125 h 440531"/>
              <a:gd name="connsiteX16" fmla="*/ 19050 w 3455194"/>
              <a:gd name="connsiteY16" fmla="*/ 365125 h 440531"/>
              <a:gd name="connsiteX17" fmla="*/ 19050 w 3455194"/>
              <a:gd name="connsiteY17" fmla="*/ 365125 h 440531"/>
              <a:gd name="connsiteX18" fmla="*/ 0 w 3455194"/>
              <a:gd name="connsiteY18" fmla="*/ 3175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55194" h="440531">
                <a:moveTo>
                  <a:pt x="0" y="3175"/>
                </a:moveTo>
                <a:cubicBezTo>
                  <a:pt x="127770" y="17612"/>
                  <a:pt x="329406" y="46037"/>
                  <a:pt x="638175" y="46037"/>
                </a:cubicBezTo>
                <a:cubicBezTo>
                  <a:pt x="946944" y="46037"/>
                  <a:pt x="1433513" y="6350"/>
                  <a:pt x="1852613" y="3175"/>
                </a:cubicBezTo>
                <a:cubicBezTo>
                  <a:pt x="2271713" y="0"/>
                  <a:pt x="2886075" y="24606"/>
                  <a:pt x="3152775" y="26987"/>
                </a:cubicBezTo>
                <a:cubicBezTo>
                  <a:pt x="3419475" y="29368"/>
                  <a:pt x="3452813" y="17462"/>
                  <a:pt x="3452813" y="17462"/>
                </a:cubicBezTo>
                <a:lnTo>
                  <a:pt x="3452813" y="17462"/>
                </a:lnTo>
                <a:cubicBezTo>
                  <a:pt x="3452813" y="42862"/>
                  <a:pt x="3455194" y="144462"/>
                  <a:pt x="3452813" y="169862"/>
                </a:cubicBezTo>
                <a:cubicBezTo>
                  <a:pt x="3450432" y="195262"/>
                  <a:pt x="3438525" y="169862"/>
                  <a:pt x="3438525" y="169862"/>
                </a:cubicBezTo>
                <a:cubicBezTo>
                  <a:pt x="3380581" y="180181"/>
                  <a:pt x="3264694" y="212725"/>
                  <a:pt x="3105150" y="231775"/>
                </a:cubicBezTo>
                <a:cubicBezTo>
                  <a:pt x="2945606" y="250825"/>
                  <a:pt x="2694782" y="269081"/>
                  <a:pt x="2481263" y="284162"/>
                </a:cubicBezTo>
                <a:cubicBezTo>
                  <a:pt x="2267744" y="299243"/>
                  <a:pt x="1994694" y="303212"/>
                  <a:pt x="1824038" y="322262"/>
                </a:cubicBezTo>
                <a:cubicBezTo>
                  <a:pt x="1653382" y="341312"/>
                  <a:pt x="1584325" y="379412"/>
                  <a:pt x="1457325" y="398462"/>
                </a:cubicBezTo>
                <a:cubicBezTo>
                  <a:pt x="1330325" y="417512"/>
                  <a:pt x="1169988" y="432593"/>
                  <a:pt x="1062038" y="436562"/>
                </a:cubicBezTo>
                <a:cubicBezTo>
                  <a:pt x="954088" y="440531"/>
                  <a:pt x="809625" y="422275"/>
                  <a:pt x="809625" y="422275"/>
                </a:cubicBezTo>
                <a:lnTo>
                  <a:pt x="500063" y="398462"/>
                </a:lnTo>
                <a:cubicBezTo>
                  <a:pt x="399257" y="388937"/>
                  <a:pt x="284957" y="370681"/>
                  <a:pt x="204788" y="365125"/>
                </a:cubicBezTo>
                <a:cubicBezTo>
                  <a:pt x="124619" y="359569"/>
                  <a:pt x="19050" y="365125"/>
                  <a:pt x="19050" y="365125"/>
                </a:cubicBezTo>
                <a:lnTo>
                  <a:pt x="19050" y="365125"/>
                </a:lnTo>
                <a:cubicBezTo>
                  <a:pt x="18256" y="306388"/>
                  <a:pt x="3498" y="185316"/>
                  <a:pt x="0" y="3175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 w="28575" algn="ctr">
            <a:noFill/>
            <a:round/>
            <a:headEnd/>
            <a:tailEnd/>
          </a:ln>
        </p:spPr>
        <p:txBody>
          <a:bodyPr anchor="ctr"/>
          <a:lstStyle/>
          <a:p>
            <a:endParaRPr lang="en-GB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25" name="TextBox 23"/>
          <p:cNvSpPr txBox="1">
            <a:spLocks noChangeArrowheads="1"/>
          </p:cNvSpPr>
          <p:nvPr/>
        </p:nvSpPr>
        <p:spPr bwMode="auto">
          <a:xfrm>
            <a:off x="2662824" y="4161524"/>
            <a:ext cx="709037" cy="33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>
                <a:solidFill>
                  <a:prstClr val="white"/>
                </a:solidFill>
                <a:latin typeface="Gill Sans MT" panose="020B0502020104020203" pitchFamily="34" charset="0"/>
              </a:rPr>
              <a:t>talus</a:t>
            </a:r>
          </a:p>
        </p:txBody>
      </p:sp>
      <p:sp>
        <p:nvSpPr>
          <p:cNvPr id="38926" name="TextBox 24"/>
          <p:cNvSpPr txBox="1">
            <a:spLocks noChangeArrowheads="1"/>
          </p:cNvSpPr>
          <p:nvPr/>
        </p:nvSpPr>
        <p:spPr bwMode="auto">
          <a:xfrm>
            <a:off x="272025" y="3895829"/>
            <a:ext cx="707083" cy="33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>
                <a:solidFill>
                  <a:prstClr val="white"/>
                </a:solidFill>
                <a:latin typeface="Gill Sans MT" panose="020B0502020104020203" pitchFamily="34" charset="0"/>
              </a:rPr>
              <a:t>tibia</a:t>
            </a:r>
          </a:p>
        </p:txBody>
      </p:sp>
      <p:sp>
        <p:nvSpPr>
          <p:cNvPr id="38927" name="TextBox 25"/>
          <p:cNvSpPr txBox="1">
            <a:spLocks noChangeArrowheads="1"/>
          </p:cNvSpPr>
          <p:nvPr/>
        </p:nvSpPr>
        <p:spPr bwMode="auto">
          <a:xfrm>
            <a:off x="1156855" y="3378114"/>
            <a:ext cx="1683717" cy="33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>
                <a:solidFill>
                  <a:prstClr val="white"/>
                </a:solidFill>
                <a:latin typeface="Gill Sans MT" panose="020B0502020104020203" pitchFamily="34" charset="0"/>
              </a:rPr>
              <a:t>joint capsule</a:t>
            </a:r>
          </a:p>
        </p:txBody>
      </p:sp>
      <p:sp>
        <p:nvSpPr>
          <p:cNvPr id="38928" name="TextBox 26"/>
          <p:cNvSpPr txBox="1">
            <a:spLocks noChangeArrowheads="1"/>
          </p:cNvSpPr>
          <p:nvPr/>
        </p:nvSpPr>
        <p:spPr bwMode="auto">
          <a:xfrm>
            <a:off x="713463" y="2920962"/>
            <a:ext cx="2746295" cy="33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>
                <a:solidFill>
                  <a:prstClr val="white"/>
                </a:solidFill>
                <a:latin typeface="Gill Sans MT" panose="020B0502020104020203" pitchFamily="34" charset="0"/>
              </a:rPr>
              <a:t>tibialis anterior tendon/muscle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23850" y="1774825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4625752" y="1792979"/>
            <a:ext cx="507605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sz="2800" dirty="0" smtClean="0">
                <a:solidFill>
                  <a:srgbClr val="FFFFFF"/>
                </a:solidFill>
              </a:rPr>
              <a:t>Joint Effusion 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134546" y="3804852"/>
            <a:ext cx="2469902" cy="1399191"/>
          </a:xfrm>
          <a:custGeom>
            <a:avLst/>
            <a:gdLst>
              <a:gd name="connsiteX0" fmla="*/ 100832 w 3776553"/>
              <a:gd name="connsiteY0" fmla="*/ 302619 h 1765289"/>
              <a:gd name="connsiteX1" fmla="*/ 734575 w 3776553"/>
              <a:gd name="connsiteY1" fmla="*/ 248298 h 1765289"/>
              <a:gd name="connsiteX2" fmla="*/ 1495066 w 3776553"/>
              <a:gd name="connsiteY2" fmla="*/ 49122 h 1765289"/>
              <a:gd name="connsiteX3" fmla="*/ 2155969 w 3776553"/>
              <a:gd name="connsiteY3" fmla="*/ 3855 h 1765289"/>
              <a:gd name="connsiteX4" fmla="*/ 2889299 w 3776553"/>
              <a:gd name="connsiteY4" fmla="*/ 121550 h 1765289"/>
              <a:gd name="connsiteX5" fmla="*/ 3595470 w 3776553"/>
              <a:gd name="connsiteY5" fmla="*/ 329780 h 1765289"/>
              <a:gd name="connsiteX6" fmla="*/ 3776539 w 3776553"/>
              <a:gd name="connsiteY6" fmla="*/ 728132 h 1765289"/>
              <a:gd name="connsiteX7" fmla="*/ 3604523 w 3776553"/>
              <a:gd name="connsiteY7" fmla="*/ 1045003 h 1765289"/>
              <a:gd name="connsiteX8" fmla="*/ 3432507 w 3776553"/>
              <a:gd name="connsiteY8" fmla="*/ 1153645 h 1765289"/>
              <a:gd name="connsiteX9" fmla="*/ 3034155 w 3776553"/>
              <a:gd name="connsiteY9" fmla="*/ 1108378 h 1765289"/>
              <a:gd name="connsiteX10" fmla="*/ 2816872 w 3776553"/>
              <a:gd name="connsiteY10" fmla="*/ 900148 h 1765289"/>
              <a:gd name="connsiteX11" fmla="*/ 2653909 w 3776553"/>
              <a:gd name="connsiteY11" fmla="*/ 809613 h 1765289"/>
              <a:gd name="connsiteX12" fmla="*/ 2210289 w 3776553"/>
              <a:gd name="connsiteY12" fmla="*/ 891094 h 1765289"/>
              <a:gd name="connsiteX13" fmla="*/ 1621814 w 3776553"/>
              <a:gd name="connsiteY13" fmla="*/ 1072164 h 1765289"/>
              <a:gd name="connsiteX14" fmla="*/ 1105767 w 3776553"/>
              <a:gd name="connsiteY14" fmla="*/ 1370928 h 1765289"/>
              <a:gd name="connsiteX15" fmla="*/ 861323 w 3776553"/>
              <a:gd name="connsiteY15" fmla="*/ 1624425 h 1765289"/>
              <a:gd name="connsiteX16" fmla="*/ 607826 w 3776553"/>
              <a:gd name="connsiteY16" fmla="*/ 1760227 h 1765289"/>
              <a:gd name="connsiteX17" fmla="*/ 481078 w 3776553"/>
              <a:gd name="connsiteY17" fmla="*/ 1452409 h 1765289"/>
              <a:gd name="connsiteX18" fmla="*/ 535398 w 3776553"/>
              <a:gd name="connsiteY18" fmla="*/ 1298500 h 1765289"/>
              <a:gd name="connsiteX19" fmla="*/ 336222 w 3776553"/>
              <a:gd name="connsiteY19" fmla="*/ 1135538 h 1765289"/>
              <a:gd name="connsiteX20" fmla="*/ 55565 w 3776553"/>
              <a:gd name="connsiteY20" fmla="*/ 945415 h 1765289"/>
              <a:gd name="connsiteX21" fmla="*/ 1244 w 3776553"/>
              <a:gd name="connsiteY21" fmla="*/ 646651 h 1765289"/>
              <a:gd name="connsiteX22" fmla="*/ 28404 w 3776553"/>
              <a:gd name="connsiteY22" fmla="*/ 375047 h 1765289"/>
              <a:gd name="connsiteX23" fmla="*/ 100832 w 3776553"/>
              <a:gd name="connsiteY23" fmla="*/ 302619 h 1765289"/>
              <a:gd name="connsiteX0" fmla="*/ 8713 w 4942508"/>
              <a:gd name="connsiteY0" fmla="*/ 936 h 1864240"/>
              <a:gd name="connsiteX1" fmla="*/ 1900530 w 4942508"/>
              <a:gd name="connsiteY1" fmla="*/ 347249 h 1864240"/>
              <a:gd name="connsiteX2" fmla="*/ 2661021 w 4942508"/>
              <a:gd name="connsiteY2" fmla="*/ 148073 h 1864240"/>
              <a:gd name="connsiteX3" fmla="*/ 3321924 w 4942508"/>
              <a:gd name="connsiteY3" fmla="*/ 102806 h 1864240"/>
              <a:gd name="connsiteX4" fmla="*/ 4055254 w 4942508"/>
              <a:gd name="connsiteY4" fmla="*/ 220501 h 1864240"/>
              <a:gd name="connsiteX5" fmla="*/ 4761425 w 4942508"/>
              <a:gd name="connsiteY5" fmla="*/ 428731 h 1864240"/>
              <a:gd name="connsiteX6" fmla="*/ 4942494 w 4942508"/>
              <a:gd name="connsiteY6" fmla="*/ 827083 h 1864240"/>
              <a:gd name="connsiteX7" fmla="*/ 4770478 w 4942508"/>
              <a:gd name="connsiteY7" fmla="*/ 1143954 h 1864240"/>
              <a:gd name="connsiteX8" fmla="*/ 4598462 w 4942508"/>
              <a:gd name="connsiteY8" fmla="*/ 1252596 h 1864240"/>
              <a:gd name="connsiteX9" fmla="*/ 4200110 w 4942508"/>
              <a:gd name="connsiteY9" fmla="*/ 1207329 h 1864240"/>
              <a:gd name="connsiteX10" fmla="*/ 3982827 w 4942508"/>
              <a:gd name="connsiteY10" fmla="*/ 999099 h 1864240"/>
              <a:gd name="connsiteX11" fmla="*/ 3819864 w 4942508"/>
              <a:gd name="connsiteY11" fmla="*/ 908564 h 1864240"/>
              <a:gd name="connsiteX12" fmla="*/ 3376244 w 4942508"/>
              <a:gd name="connsiteY12" fmla="*/ 990045 h 1864240"/>
              <a:gd name="connsiteX13" fmla="*/ 2787769 w 4942508"/>
              <a:gd name="connsiteY13" fmla="*/ 1171115 h 1864240"/>
              <a:gd name="connsiteX14" fmla="*/ 2271722 w 4942508"/>
              <a:gd name="connsiteY14" fmla="*/ 1469879 h 1864240"/>
              <a:gd name="connsiteX15" fmla="*/ 2027278 w 4942508"/>
              <a:gd name="connsiteY15" fmla="*/ 1723376 h 1864240"/>
              <a:gd name="connsiteX16" fmla="*/ 1773781 w 4942508"/>
              <a:gd name="connsiteY16" fmla="*/ 1859178 h 1864240"/>
              <a:gd name="connsiteX17" fmla="*/ 1647033 w 4942508"/>
              <a:gd name="connsiteY17" fmla="*/ 1551360 h 1864240"/>
              <a:gd name="connsiteX18" fmla="*/ 1701353 w 4942508"/>
              <a:gd name="connsiteY18" fmla="*/ 1397451 h 1864240"/>
              <a:gd name="connsiteX19" fmla="*/ 1502177 w 4942508"/>
              <a:gd name="connsiteY19" fmla="*/ 1234489 h 1864240"/>
              <a:gd name="connsiteX20" fmla="*/ 1221520 w 4942508"/>
              <a:gd name="connsiteY20" fmla="*/ 1044366 h 1864240"/>
              <a:gd name="connsiteX21" fmla="*/ 1167199 w 4942508"/>
              <a:gd name="connsiteY21" fmla="*/ 745602 h 1864240"/>
              <a:gd name="connsiteX22" fmla="*/ 1194359 w 4942508"/>
              <a:gd name="connsiteY22" fmla="*/ 473998 h 1864240"/>
              <a:gd name="connsiteX23" fmla="*/ 8713 w 4942508"/>
              <a:gd name="connsiteY23" fmla="*/ 936 h 1864240"/>
              <a:gd name="connsiteX0" fmla="*/ 176 w 4933971"/>
              <a:gd name="connsiteY0" fmla="*/ 15126 h 1878430"/>
              <a:gd name="connsiteX1" fmla="*/ 1278298 w 4933971"/>
              <a:gd name="connsiteY1" fmla="*/ 121058 h 1878430"/>
              <a:gd name="connsiteX2" fmla="*/ 2652484 w 4933971"/>
              <a:gd name="connsiteY2" fmla="*/ 162263 h 1878430"/>
              <a:gd name="connsiteX3" fmla="*/ 3313387 w 4933971"/>
              <a:gd name="connsiteY3" fmla="*/ 116996 h 1878430"/>
              <a:gd name="connsiteX4" fmla="*/ 4046717 w 4933971"/>
              <a:gd name="connsiteY4" fmla="*/ 234691 h 1878430"/>
              <a:gd name="connsiteX5" fmla="*/ 4752888 w 4933971"/>
              <a:gd name="connsiteY5" fmla="*/ 442921 h 1878430"/>
              <a:gd name="connsiteX6" fmla="*/ 4933957 w 4933971"/>
              <a:gd name="connsiteY6" fmla="*/ 841273 h 1878430"/>
              <a:gd name="connsiteX7" fmla="*/ 4761941 w 4933971"/>
              <a:gd name="connsiteY7" fmla="*/ 1158144 h 1878430"/>
              <a:gd name="connsiteX8" fmla="*/ 4589925 w 4933971"/>
              <a:gd name="connsiteY8" fmla="*/ 1266786 h 1878430"/>
              <a:gd name="connsiteX9" fmla="*/ 4191573 w 4933971"/>
              <a:gd name="connsiteY9" fmla="*/ 1221519 h 1878430"/>
              <a:gd name="connsiteX10" fmla="*/ 3974290 w 4933971"/>
              <a:gd name="connsiteY10" fmla="*/ 1013289 h 1878430"/>
              <a:gd name="connsiteX11" fmla="*/ 3811327 w 4933971"/>
              <a:gd name="connsiteY11" fmla="*/ 922754 h 1878430"/>
              <a:gd name="connsiteX12" fmla="*/ 3367707 w 4933971"/>
              <a:gd name="connsiteY12" fmla="*/ 1004235 h 1878430"/>
              <a:gd name="connsiteX13" fmla="*/ 2779232 w 4933971"/>
              <a:gd name="connsiteY13" fmla="*/ 1185305 h 1878430"/>
              <a:gd name="connsiteX14" fmla="*/ 2263185 w 4933971"/>
              <a:gd name="connsiteY14" fmla="*/ 1484069 h 1878430"/>
              <a:gd name="connsiteX15" fmla="*/ 2018741 w 4933971"/>
              <a:gd name="connsiteY15" fmla="*/ 1737566 h 1878430"/>
              <a:gd name="connsiteX16" fmla="*/ 1765244 w 4933971"/>
              <a:gd name="connsiteY16" fmla="*/ 1873368 h 1878430"/>
              <a:gd name="connsiteX17" fmla="*/ 1638496 w 4933971"/>
              <a:gd name="connsiteY17" fmla="*/ 1565550 h 1878430"/>
              <a:gd name="connsiteX18" fmla="*/ 1692816 w 4933971"/>
              <a:gd name="connsiteY18" fmla="*/ 1411641 h 1878430"/>
              <a:gd name="connsiteX19" fmla="*/ 1493640 w 4933971"/>
              <a:gd name="connsiteY19" fmla="*/ 1248679 h 1878430"/>
              <a:gd name="connsiteX20" fmla="*/ 1212983 w 4933971"/>
              <a:gd name="connsiteY20" fmla="*/ 1058556 h 1878430"/>
              <a:gd name="connsiteX21" fmla="*/ 1158662 w 4933971"/>
              <a:gd name="connsiteY21" fmla="*/ 759792 h 1878430"/>
              <a:gd name="connsiteX22" fmla="*/ 1185822 w 4933971"/>
              <a:gd name="connsiteY22" fmla="*/ 488188 h 1878430"/>
              <a:gd name="connsiteX23" fmla="*/ 176 w 4933971"/>
              <a:gd name="connsiteY23" fmla="*/ 15126 h 1878430"/>
              <a:gd name="connsiteX0" fmla="*/ 176 w 4933971"/>
              <a:gd name="connsiteY0" fmla="*/ 17397 h 1880701"/>
              <a:gd name="connsiteX1" fmla="*/ 1278298 w 4933971"/>
              <a:gd name="connsiteY1" fmla="*/ 123329 h 1880701"/>
              <a:gd name="connsiteX2" fmla="*/ 2591114 w 4933971"/>
              <a:gd name="connsiteY2" fmla="*/ 324787 h 1880701"/>
              <a:gd name="connsiteX3" fmla="*/ 3313387 w 4933971"/>
              <a:gd name="connsiteY3" fmla="*/ 119267 h 1880701"/>
              <a:gd name="connsiteX4" fmla="*/ 4046717 w 4933971"/>
              <a:gd name="connsiteY4" fmla="*/ 236962 h 1880701"/>
              <a:gd name="connsiteX5" fmla="*/ 4752888 w 4933971"/>
              <a:gd name="connsiteY5" fmla="*/ 445192 h 1880701"/>
              <a:gd name="connsiteX6" fmla="*/ 4933957 w 4933971"/>
              <a:gd name="connsiteY6" fmla="*/ 843544 h 1880701"/>
              <a:gd name="connsiteX7" fmla="*/ 4761941 w 4933971"/>
              <a:gd name="connsiteY7" fmla="*/ 1160415 h 1880701"/>
              <a:gd name="connsiteX8" fmla="*/ 4589925 w 4933971"/>
              <a:gd name="connsiteY8" fmla="*/ 1269057 h 1880701"/>
              <a:gd name="connsiteX9" fmla="*/ 4191573 w 4933971"/>
              <a:gd name="connsiteY9" fmla="*/ 1223790 h 1880701"/>
              <a:gd name="connsiteX10" fmla="*/ 3974290 w 4933971"/>
              <a:gd name="connsiteY10" fmla="*/ 1015560 h 1880701"/>
              <a:gd name="connsiteX11" fmla="*/ 3811327 w 4933971"/>
              <a:gd name="connsiteY11" fmla="*/ 925025 h 1880701"/>
              <a:gd name="connsiteX12" fmla="*/ 3367707 w 4933971"/>
              <a:gd name="connsiteY12" fmla="*/ 1006506 h 1880701"/>
              <a:gd name="connsiteX13" fmla="*/ 2779232 w 4933971"/>
              <a:gd name="connsiteY13" fmla="*/ 1187576 h 1880701"/>
              <a:gd name="connsiteX14" fmla="*/ 2263185 w 4933971"/>
              <a:gd name="connsiteY14" fmla="*/ 1486340 h 1880701"/>
              <a:gd name="connsiteX15" fmla="*/ 2018741 w 4933971"/>
              <a:gd name="connsiteY15" fmla="*/ 1739837 h 1880701"/>
              <a:gd name="connsiteX16" fmla="*/ 1765244 w 4933971"/>
              <a:gd name="connsiteY16" fmla="*/ 1875639 h 1880701"/>
              <a:gd name="connsiteX17" fmla="*/ 1638496 w 4933971"/>
              <a:gd name="connsiteY17" fmla="*/ 1567821 h 1880701"/>
              <a:gd name="connsiteX18" fmla="*/ 1692816 w 4933971"/>
              <a:gd name="connsiteY18" fmla="*/ 1413912 h 1880701"/>
              <a:gd name="connsiteX19" fmla="*/ 1493640 w 4933971"/>
              <a:gd name="connsiteY19" fmla="*/ 1250950 h 1880701"/>
              <a:gd name="connsiteX20" fmla="*/ 1212983 w 4933971"/>
              <a:gd name="connsiteY20" fmla="*/ 1060827 h 1880701"/>
              <a:gd name="connsiteX21" fmla="*/ 1158662 w 4933971"/>
              <a:gd name="connsiteY21" fmla="*/ 762063 h 1880701"/>
              <a:gd name="connsiteX22" fmla="*/ 1185822 w 4933971"/>
              <a:gd name="connsiteY22" fmla="*/ 490459 h 1880701"/>
              <a:gd name="connsiteX23" fmla="*/ 176 w 4933971"/>
              <a:gd name="connsiteY23" fmla="*/ 17397 h 1880701"/>
              <a:gd name="connsiteX0" fmla="*/ 15726 w 4949521"/>
              <a:gd name="connsiteY0" fmla="*/ 24754 h 1888058"/>
              <a:gd name="connsiteX1" fmla="*/ 1293848 w 4949521"/>
              <a:gd name="connsiteY1" fmla="*/ 130686 h 1888058"/>
              <a:gd name="connsiteX2" fmla="*/ 2606664 w 4949521"/>
              <a:gd name="connsiteY2" fmla="*/ 332144 h 1888058"/>
              <a:gd name="connsiteX3" fmla="*/ 3328937 w 4949521"/>
              <a:gd name="connsiteY3" fmla="*/ 126624 h 1888058"/>
              <a:gd name="connsiteX4" fmla="*/ 4062267 w 4949521"/>
              <a:gd name="connsiteY4" fmla="*/ 244319 h 1888058"/>
              <a:gd name="connsiteX5" fmla="*/ 4768438 w 4949521"/>
              <a:gd name="connsiteY5" fmla="*/ 452549 h 1888058"/>
              <a:gd name="connsiteX6" fmla="*/ 4949507 w 4949521"/>
              <a:gd name="connsiteY6" fmla="*/ 850901 h 1888058"/>
              <a:gd name="connsiteX7" fmla="*/ 4777491 w 4949521"/>
              <a:gd name="connsiteY7" fmla="*/ 1167772 h 1888058"/>
              <a:gd name="connsiteX8" fmla="*/ 4605475 w 4949521"/>
              <a:gd name="connsiteY8" fmla="*/ 1276414 h 1888058"/>
              <a:gd name="connsiteX9" fmla="*/ 4207123 w 4949521"/>
              <a:gd name="connsiteY9" fmla="*/ 1231147 h 1888058"/>
              <a:gd name="connsiteX10" fmla="*/ 3989840 w 4949521"/>
              <a:gd name="connsiteY10" fmla="*/ 1022917 h 1888058"/>
              <a:gd name="connsiteX11" fmla="*/ 3826877 w 4949521"/>
              <a:gd name="connsiteY11" fmla="*/ 932382 h 1888058"/>
              <a:gd name="connsiteX12" fmla="*/ 3383257 w 4949521"/>
              <a:gd name="connsiteY12" fmla="*/ 1013863 h 1888058"/>
              <a:gd name="connsiteX13" fmla="*/ 2794782 w 4949521"/>
              <a:gd name="connsiteY13" fmla="*/ 1194933 h 1888058"/>
              <a:gd name="connsiteX14" fmla="*/ 2278735 w 4949521"/>
              <a:gd name="connsiteY14" fmla="*/ 1493697 h 1888058"/>
              <a:gd name="connsiteX15" fmla="*/ 2034291 w 4949521"/>
              <a:gd name="connsiteY15" fmla="*/ 1747194 h 1888058"/>
              <a:gd name="connsiteX16" fmla="*/ 1780794 w 4949521"/>
              <a:gd name="connsiteY16" fmla="*/ 1882996 h 1888058"/>
              <a:gd name="connsiteX17" fmla="*/ 1654046 w 4949521"/>
              <a:gd name="connsiteY17" fmla="*/ 1575178 h 1888058"/>
              <a:gd name="connsiteX18" fmla="*/ 1708366 w 4949521"/>
              <a:gd name="connsiteY18" fmla="*/ 1421269 h 1888058"/>
              <a:gd name="connsiteX19" fmla="*/ 1509190 w 4949521"/>
              <a:gd name="connsiteY19" fmla="*/ 1258307 h 1888058"/>
              <a:gd name="connsiteX20" fmla="*/ 1228533 w 4949521"/>
              <a:gd name="connsiteY20" fmla="*/ 1068184 h 1888058"/>
              <a:gd name="connsiteX21" fmla="*/ 1174212 w 4949521"/>
              <a:gd name="connsiteY21" fmla="*/ 769420 h 1888058"/>
              <a:gd name="connsiteX22" fmla="*/ 618361 w 4949521"/>
              <a:gd name="connsiteY22" fmla="*/ 609994 h 1888058"/>
              <a:gd name="connsiteX23" fmla="*/ 15726 w 4949521"/>
              <a:gd name="connsiteY23" fmla="*/ 24754 h 1888058"/>
              <a:gd name="connsiteX0" fmla="*/ 15726 w 4959386"/>
              <a:gd name="connsiteY0" fmla="*/ 24754 h 1888058"/>
              <a:gd name="connsiteX1" fmla="*/ 1293848 w 4959386"/>
              <a:gd name="connsiteY1" fmla="*/ 130686 h 1888058"/>
              <a:gd name="connsiteX2" fmla="*/ 2606664 w 4959386"/>
              <a:gd name="connsiteY2" fmla="*/ 332144 h 1888058"/>
              <a:gd name="connsiteX3" fmla="*/ 3328937 w 4959386"/>
              <a:gd name="connsiteY3" fmla="*/ 126624 h 1888058"/>
              <a:gd name="connsiteX4" fmla="*/ 4062267 w 4959386"/>
              <a:gd name="connsiteY4" fmla="*/ 244319 h 1888058"/>
              <a:gd name="connsiteX5" fmla="*/ 4768438 w 4959386"/>
              <a:gd name="connsiteY5" fmla="*/ 452549 h 1888058"/>
              <a:gd name="connsiteX6" fmla="*/ 4949507 w 4959386"/>
              <a:gd name="connsiteY6" fmla="*/ 850901 h 1888058"/>
              <a:gd name="connsiteX7" fmla="*/ 4900230 w 4959386"/>
              <a:gd name="connsiteY7" fmla="*/ 703035 h 1888058"/>
              <a:gd name="connsiteX8" fmla="*/ 4605475 w 4959386"/>
              <a:gd name="connsiteY8" fmla="*/ 1276414 h 1888058"/>
              <a:gd name="connsiteX9" fmla="*/ 4207123 w 4959386"/>
              <a:gd name="connsiteY9" fmla="*/ 1231147 h 1888058"/>
              <a:gd name="connsiteX10" fmla="*/ 3989840 w 4959386"/>
              <a:gd name="connsiteY10" fmla="*/ 1022917 h 1888058"/>
              <a:gd name="connsiteX11" fmla="*/ 3826877 w 4959386"/>
              <a:gd name="connsiteY11" fmla="*/ 932382 h 1888058"/>
              <a:gd name="connsiteX12" fmla="*/ 3383257 w 4959386"/>
              <a:gd name="connsiteY12" fmla="*/ 1013863 h 1888058"/>
              <a:gd name="connsiteX13" fmla="*/ 2794782 w 4959386"/>
              <a:gd name="connsiteY13" fmla="*/ 1194933 h 1888058"/>
              <a:gd name="connsiteX14" fmla="*/ 2278735 w 4959386"/>
              <a:gd name="connsiteY14" fmla="*/ 1493697 h 1888058"/>
              <a:gd name="connsiteX15" fmla="*/ 2034291 w 4959386"/>
              <a:gd name="connsiteY15" fmla="*/ 1747194 h 1888058"/>
              <a:gd name="connsiteX16" fmla="*/ 1780794 w 4959386"/>
              <a:gd name="connsiteY16" fmla="*/ 1882996 h 1888058"/>
              <a:gd name="connsiteX17" fmla="*/ 1654046 w 4959386"/>
              <a:gd name="connsiteY17" fmla="*/ 1575178 h 1888058"/>
              <a:gd name="connsiteX18" fmla="*/ 1708366 w 4959386"/>
              <a:gd name="connsiteY18" fmla="*/ 1421269 h 1888058"/>
              <a:gd name="connsiteX19" fmla="*/ 1509190 w 4959386"/>
              <a:gd name="connsiteY19" fmla="*/ 1258307 h 1888058"/>
              <a:gd name="connsiteX20" fmla="*/ 1228533 w 4959386"/>
              <a:gd name="connsiteY20" fmla="*/ 1068184 h 1888058"/>
              <a:gd name="connsiteX21" fmla="*/ 1174212 w 4959386"/>
              <a:gd name="connsiteY21" fmla="*/ 769420 h 1888058"/>
              <a:gd name="connsiteX22" fmla="*/ 618361 w 4959386"/>
              <a:gd name="connsiteY22" fmla="*/ 609994 h 1888058"/>
              <a:gd name="connsiteX23" fmla="*/ 15726 w 4959386"/>
              <a:gd name="connsiteY23" fmla="*/ 24754 h 1888058"/>
              <a:gd name="connsiteX0" fmla="*/ 15726 w 4961515"/>
              <a:gd name="connsiteY0" fmla="*/ 24754 h 1888058"/>
              <a:gd name="connsiteX1" fmla="*/ 1293848 w 4961515"/>
              <a:gd name="connsiteY1" fmla="*/ 130686 h 1888058"/>
              <a:gd name="connsiteX2" fmla="*/ 2606664 w 4961515"/>
              <a:gd name="connsiteY2" fmla="*/ 332144 h 1888058"/>
              <a:gd name="connsiteX3" fmla="*/ 3328937 w 4961515"/>
              <a:gd name="connsiteY3" fmla="*/ 126624 h 1888058"/>
              <a:gd name="connsiteX4" fmla="*/ 4062267 w 4961515"/>
              <a:gd name="connsiteY4" fmla="*/ 244319 h 1888058"/>
              <a:gd name="connsiteX5" fmla="*/ 4768438 w 4961515"/>
              <a:gd name="connsiteY5" fmla="*/ 452549 h 1888058"/>
              <a:gd name="connsiteX6" fmla="*/ 4949507 w 4961515"/>
              <a:gd name="connsiteY6" fmla="*/ 850901 h 1888058"/>
              <a:gd name="connsiteX7" fmla="*/ 4900230 w 4961515"/>
              <a:gd name="connsiteY7" fmla="*/ 703035 h 1888058"/>
              <a:gd name="connsiteX8" fmla="*/ 4544104 w 4961515"/>
              <a:gd name="connsiteY8" fmla="*/ 667451 h 1888058"/>
              <a:gd name="connsiteX9" fmla="*/ 4207123 w 4961515"/>
              <a:gd name="connsiteY9" fmla="*/ 1231147 h 1888058"/>
              <a:gd name="connsiteX10" fmla="*/ 3989840 w 4961515"/>
              <a:gd name="connsiteY10" fmla="*/ 1022917 h 1888058"/>
              <a:gd name="connsiteX11" fmla="*/ 3826877 w 4961515"/>
              <a:gd name="connsiteY11" fmla="*/ 932382 h 1888058"/>
              <a:gd name="connsiteX12" fmla="*/ 3383257 w 4961515"/>
              <a:gd name="connsiteY12" fmla="*/ 1013863 h 1888058"/>
              <a:gd name="connsiteX13" fmla="*/ 2794782 w 4961515"/>
              <a:gd name="connsiteY13" fmla="*/ 1194933 h 1888058"/>
              <a:gd name="connsiteX14" fmla="*/ 2278735 w 4961515"/>
              <a:gd name="connsiteY14" fmla="*/ 1493697 h 1888058"/>
              <a:gd name="connsiteX15" fmla="*/ 2034291 w 4961515"/>
              <a:gd name="connsiteY15" fmla="*/ 1747194 h 1888058"/>
              <a:gd name="connsiteX16" fmla="*/ 1780794 w 4961515"/>
              <a:gd name="connsiteY16" fmla="*/ 1882996 h 1888058"/>
              <a:gd name="connsiteX17" fmla="*/ 1654046 w 4961515"/>
              <a:gd name="connsiteY17" fmla="*/ 1575178 h 1888058"/>
              <a:gd name="connsiteX18" fmla="*/ 1708366 w 4961515"/>
              <a:gd name="connsiteY18" fmla="*/ 1421269 h 1888058"/>
              <a:gd name="connsiteX19" fmla="*/ 1509190 w 4961515"/>
              <a:gd name="connsiteY19" fmla="*/ 1258307 h 1888058"/>
              <a:gd name="connsiteX20" fmla="*/ 1228533 w 4961515"/>
              <a:gd name="connsiteY20" fmla="*/ 1068184 h 1888058"/>
              <a:gd name="connsiteX21" fmla="*/ 1174212 w 4961515"/>
              <a:gd name="connsiteY21" fmla="*/ 769420 h 1888058"/>
              <a:gd name="connsiteX22" fmla="*/ 618361 w 4961515"/>
              <a:gd name="connsiteY22" fmla="*/ 609994 h 1888058"/>
              <a:gd name="connsiteX23" fmla="*/ 15726 w 4961515"/>
              <a:gd name="connsiteY23" fmla="*/ 24754 h 1888058"/>
              <a:gd name="connsiteX0" fmla="*/ 15726 w 4961515"/>
              <a:gd name="connsiteY0" fmla="*/ 24754 h 1888058"/>
              <a:gd name="connsiteX1" fmla="*/ 1293848 w 4961515"/>
              <a:gd name="connsiteY1" fmla="*/ 130686 h 1888058"/>
              <a:gd name="connsiteX2" fmla="*/ 2606664 w 4961515"/>
              <a:gd name="connsiteY2" fmla="*/ 332144 h 1888058"/>
              <a:gd name="connsiteX3" fmla="*/ 3328937 w 4961515"/>
              <a:gd name="connsiteY3" fmla="*/ 126624 h 1888058"/>
              <a:gd name="connsiteX4" fmla="*/ 4062267 w 4961515"/>
              <a:gd name="connsiteY4" fmla="*/ 244319 h 1888058"/>
              <a:gd name="connsiteX5" fmla="*/ 4768438 w 4961515"/>
              <a:gd name="connsiteY5" fmla="*/ 452549 h 1888058"/>
              <a:gd name="connsiteX6" fmla="*/ 4949507 w 4961515"/>
              <a:gd name="connsiteY6" fmla="*/ 850901 h 1888058"/>
              <a:gd name="connsiteX7" fmla="*/ 4900230 w 4961515"/>
              <a:gd name="connsiteY7" fmla="*/ 703035 h 1888058"/>
              <a:gd name="connsiteX8" fmla="*/ 4544104 w 4961515"/>
              <a:gd name="connsiteY8" fmla="*/ 667451 h 1888058"/>
              <a:gd name="connsiteX9" fmla="*/ 4053700 w 4961515"/>
              <a:gd name="connsiteY9" fmla="*/ 830512 h 1888058"/>
              <a:gd name="connsiteX10" fmla="*/ 3989840 w 4961515"/>
              <a:gd name="connsiteY10" fmla="*/ 1022917 h 1888058"/>
              <a:gd name="connsiteX11" fmla="*/ 3826877 w 4961515"/>
              <a:gd name="connsiteY11" fmla="*/ 932382 h 1888058"/>
              <a:gd name="connsiteX12" fmla="*/ 3383257 w 4961515"/>
              <a:gd name="connsiteY12" fmla="*/ 1013863 h 1888058"/>
              <a:gd name="connsiteX13" fmla="*/ 2794782 w 4961515"/>
              <a:gd name="connsiteY13" fmla="*/ 1194933 h 1888058"/>
              <a:gd name="connsiteX14" fmla="*/ 2278735 w 4961515"/>
              <a:gd name="connsiteY14" fmla="*/ 1493697 h 1888058"/>
              <a:gd name="connsiteX15" fmla="*/ 2034291 w 4961515"/>
              <a:gd name="connsiteY15" fmla="*/ 1747194 h 1888058"/>
              <a:gd name="connsiteX16" fmla="*/ 1780794 w 4961515"/>
              <a:gd name="connsiteY16" fmla="*/ 1882996 h 1888058"/>
              <a:gd name="connsiteX17" fmla="*/ 1654046 w 4961515"/>
              <a:gd name="connsiteY17" fmla="*/ 1575178 h 1888058"/>
              <a:gd name="connsiteX18" fmla="*/ 1708366 w 4961515"/>
              <a:gd name="connsiteY18" fmla="*/ 1421269 h 1888058"/>
              <a:gd name="connsiteX19" fmla="*/ 1509190 w 4961515"/>
              <a:gd name="connsiteY19" fmla="*/ 1258307 h 1888058"/>
              <a:gd name="connsiteX20" fmla="*/ 1228533 w 4961515"/>
              <a:gd name="connsiteY20" fmla="*/ 1068184 h 1888058"/>
              <a:gd name="connsiteX21" fmla="*/ 1174212 w 4961515"/>
              <a:gd name="connsiteY21" fmla="*/ 769420 h 1888058"/>
              <a:gd name="connsiteX22" fmla="*/ 618361 w 4961515"/>
              <a:gd name="connsiteY22" fmla="*/ 609994 h 1888058"/>
              <a:gd name="connsiteX23" fmla="*/ 15726 w 4961515"/>
              <a:gd name="connsiteY23" fmla="*/ 24754 h 1888058"/>
              <a:gd name="connsiteX0" fmla="*/ 15021 w 4960810"/>
              <a:gd name="connsiteY0" fmla="*/ 24754 h 1888058"/>
              <a:gd name="connsiteX1" fmla="*/ 1293143 w 4960810"/>
              <a:gd name="connsiteY1" fmla="*/ 130686 h 1888058"/>
              <a:gd name="connsiteX2" fmla="*/ 2605959 w 4960810"/>
              <a:gd name="connsiteY2" fmla="*/ 332144 h 1888058"/>
              <a:gd name="connsiteX3" fmla="*/ 3328232 w 4960810"/>
              <a:gd name="connsiteY3" fmla="*/ 126624 h 1888058"/>
              <a:gd name="connsiteX4" fmla="*/ 4061562 w 4960810"/>
              <a:gd name="connsiteY4" fmla="*/ 244319 h 1888058"/>
              <a:gd name="connsiteX5" fmla="*/ 4767733 w 4960810"/>
              <a:gd name="connsiteY5" fmla="*/ 452549 h 1888058"/>
              <a:gd name="connsiteX6" fmla="*/ 4948802 w 4960810"/>
              <a:gd name="connsiteY6" fmla="*/ 850901 h 1888058"/>
              <a:gd name="connsiteX7" fmla="*/ 4899525 w 4960810"/>
              <a:gd name="connsiteY7" fmla="*/ 703035 h 1888058"/>
              <a:gd name="connsiteX8" fmla="*/ 4543399 w 4960810"/>
              <a:gd name="connsiteY8" fmla="*/ 667451 h 1888058"/>
              <a:gd name="connsiteX9" fmla="*/ 4052995 w 4960810"/>
              <a:gd name="connsiteY9" fmla="*/ 830512 h 1888058"/>
              <a:gd name="connsiteX10" fmla="*/ 3989135 w 4960810"/>
              <a:gd name="connsiteY10" fmla="*/ 1022917 h 1888058"/>
              <a:gd name="connsiteX11" fmla="*/ 3826172 w 4960810"/>
              <a:gd name="connsiteY11" fmla="*/ 932382 h 1888058"/>
              <a:gd name="connsiteX12" fmla="*/ 3382552 w 4960810"/>
              <a:gd name="connsiteY12" fmla="*/ 1013863 h 1888058"/>
              <a:gd name="connsiteX13" fmla="*/ 2794077 w 4960810"/>
              <a:gd name="connsiteY13" fmla="*/ 1194933 h 1888058"/>
              <a:gd name="connsiteX14" fmla="*/ 2278030 w 4960810"/>
              <a:gd name="connsiteY14" fmla="*/ 1493697 h 1888058"/>
              <a:gd name="connsiteX15" fmla="*/ 2033586 w 4960810"/>
              <a:gd name="connsiteY15" fmla="*/ 1747194 h 1888058"/>
              <a:gd name="connsiteX16" fmla="*/ 1780089 w 4960810"/>
              <a:gd name="connsiteY16" fmla="*/ 1882996 h 1888058"/>
              <a:gd name="connsiteX17" fmla="*/ 1653341 w 4960810"/>
              <a:gd name="connsiteY17" fmla="*/ 1575178 h 1888058"/>
              <a:gd name="connsiteX18" fmla="*/ 1707661 w 4960810"/>
              <a:gd name="connsiteY18" fmla="*/ 1421269 h 1888058"/>
              <a:gd name="connsiteX19" fmla="*/ 1508485 w 4960810"/>
              <a:gd name="connsiteY19" fmla="*/ 1258307 h 1888058"/>
              <a:gd name="connsiteX20" fmla="*/ 1227828 w 4960810"/>
              <a:gd name="connsiteY20" fmla="*/ 1068184 h 1888058"/>
              <a:gd name="connsiteX21" fmla="*/ 1173507 w 4960810"/>
              <a:gd name="connsiteY21" fmla="*/ 769420 h 1888058"/>
              <a:gd name="connsiteX22" fmla="*/ 994823 w 4960810"/>
              <a:gd name="connsiteY22" fmla="*/ 810886 h 1888058"/>
              <a:gd name="connsiteX23" fmla="*/ 617656 w 4960810"/>
              <a:gd name="connsiteY23" fmla="*/ 609994 h 1888058"/>
              <a:gd name="connsiteX24" fmla="*/ 15021 w 4960810"/>
              <a:gd name="connsiteY24" fmla="*/ 24754 h 1888058"/>
              <a:gd name="connsiteX0" fmla="*/ 15021 w 4960810"/>
              <a:gd name="connsiteY0" fmla="*/ 24754 h 1888058"/>
              <a:gd name="connsiteX1" fmla="*/ 1293143 w 4960810"/>
              <a:gd name="connsiteY1" fmla="*/ 130686 h 1888058"/>
              <a:gd name="connsiteX2" fmla="*/ 2605959 w 4960810"/>
              <a:gd name="connsiteY2" fmla="*/ 332144 h 1888058"/>
              <a:gd name="connsiteX3" fmla="*/ 3328232 w 4960810"/>
              <a:gd name="connsiteY3" fmla="*/ 126624 h 1888058"/>
              <a:gd name="connsiteX4" fmla="*/ 4061562 w 4960810"/>
              <a:gd name="connsiteY4" fmla="*/ 244319 h 1888058"/>
              <a:gd name="connsiteX5" fmla="*/ 4767733 w 4960810"/>
              <a:gd name="connsiteY5" fmla="*/ 452549 h 1888058"/>
              <a:gd name="connsiteX6" fmla="*/ 4948802 w 4960810"/>
              <a:gd name="connsiteY6" fmla="*/ 850901 h 1888058"/>
              <a:gd name="connsiteX7" fmla="*/ 4899525 w 4960810"/>
              <a:gd name="connsiteY7" fmla="*/ 703035 h 1888058"/>
              <a:gd name="connsiteX8" fmla="*/ 4543399 w 4960810"/>
              <a:gd name="connsiteY8" fmla="*/ 667451 h 1888058"/>
              <a:gd name="connsiteX9" fmla="*/ 4052995 w 4960810"/>
              <a:gd name="connsiteY9" fmla="*/ 830512 h 1888058"/>
              <a:gd name="connsiteX10" fmla="*/ 3989135 w 4960810"/>
              <a:gd name="connsiteY10" fmla="*/ 1022917 h 1888058"/>
              <a:gd name="connsiteX11" fmla="*/ 3826172 w 4960810"/>
              <a:gd name="connsiteY11" fmla="*/ 932382 h 1888058"/>
              <a:gd name="connsiteX12" fmla="*/ 3382552 w 4960810"/>
              <a:gd name="connsiteY12" fmla="*/ 1013863 h 1888058"/>
              <a:gd name="connsiteX13" fmla="*/ 2794077 w 4960810"/>
              <a:gd name="connsiteY13" fmla="*/ 1194933 h 1888058"/>
              <a:gd name="connsiteX14" fmla="*/ 2278030 w 4960810"/>
              <a:gd name="connsiteY14" fmla="*/ 1493697 h 1888058"/>
              <a:gd name="connsiteX15" fmla="*/ 2033586 w 4960810"/>
              <a:gd name="connsiteY15" fmla="*/ 1747194 h 1888058"/>
              <a:gd name="connsiteX16" fmla="*/ 1780089 w 4960810"/>
              <a:gd name="connsiteY16" fmla="*/ 1882996 h 1888058"/>
              <a:gd name="connsiteX17" fmla="*/ 1653341 w 4960810"/>
              <a:gd name="connsiteY17" fmla="*/ 1575178 h 1888058"/>
              <a:gd name="connsiteX18" fmla="*/ 1707661 w 4960810"/>
              <a:gd name="connsiteY18" fmla="*/ 1421269 h 1888058"/>
              <a:gd name="connsiteX19" fmla="*/ 1508485 w 4960810"/>
              <a:gd name="connsiteY19" fmla="*/ 1258307 h 1888058"/>
              <a:gd name="connsiteX20" fmla="*/ 1227828 w 4960810"/>
              <a:gd name="connsiteY20" fmla="*/ 1068184 h 1888058"/>
              <a:gd name="connsiteX21" fmla="*/ 1081453 w 4960810"/>
              <a:gd name="connsiteY21" fmla="*/ 897624 h 1888058"/>
              <a:gd name="connsiteX22" fmla="*/ 994823 w 4960810"/>
              <a:gd name="connsiteY22" fmla="*/ 810886 h 1888058"/>
              <a:gd name="connsiteX23" fmla="*/ 617656 w 4960810"/>
              <a:gd name="connsiteY23" fmla="*/ 609994 h 1888058"/>
              <a:gd name="connsiteX24" fmla="*/ 15021 w 4960810"/>
              <a:gd name="connsiteY24" fmla="*/ 24754 h 1888058"/>
              <a:gd name="connsiteX0" fmla="*/ 15021 w 4960810"/>
              <a:gd name="connsiteY0" fmla="*/ 24754 h 1888163"/>
              <a:gd name="connsiteX1" fmla="*/ 1293143 w 4960810"/>
              <a:gd name="connsiteY1" fmla="*/ 130686 h 1888163"/>
              <a:gd name="connsiteX2" fmla="*/ 2605959 w 4960810"/>
              <a:gd name="connsiteY2" fmla="*/ 332144 h 1888163"/>
              <a:gd name="connsiteX3" fmla="*/ 3328232 w 4960810"/>
              <a:gd name="connsiteY3" fmla="*/ 126624 h 1888163"/>
              <a:gd name="connsiteX4" fmla="*/ 4061562 w 4960810"/>
              <a:gd name="connsiteY4" fmla="*/ 244319 h 1888163"/>
              <a:gd name="connsiteX5" fmla="*/ 4767733 w 4960810"/>
              <a:gd name="connsiteY5" fmla="*/ 452549 h 1888163"/>
              <a:gd name="connsiteX6" fmla="*/ 4948802 w 4960810"/>
              <a:gd name="connsiteY6" fmla="*/ 850901 h 1888163"/>
              <a:gd name="connsiteX7" fmla="*/ 4899525 w 4960810"/>
              <a:gd name="connsiteY7" fmla="*/ 703035 h 1888163"/>
              <a:gd name="connsiteX8" fmla="*/ 4543399 w 4960810"/>
              <a:gd name="connsiteY8" fmla="*/ 667451 h 1888163"/>
              <a:gd name="connsiteX9" fmla="*/ 4052995 w 4960810"/>
              <a:gd name="connsiteY9" fmla="*/ 830512 h 1888163"/>
              <a:gd name="connsiteX10" fmla="*/ 3989135 w 4960810"/>
              <a:gd name="connsiteY10" fmla="*/ 1022917 h 1888163"/>
              <a:gd name="connsiteX11" fmla="*/ 3826172 w 4960810"/>
              <a:gd name="connsiteY11" fmla="*/ 932382 h 1888163"/>
              <a:gd name="connsiteX12" fmla="*/ 3382552 w 4960810"/>
              <a:gd name="connsiteY12" fmla="*/ 1013863 h 1888163"/>
              <a:gd name="connsiteX13" fmla="*/ 2794077 w 4960810"/>
              <a:gd name="connsiteY13" fmla="*/ 1194933 h 1888163"/>
              <a:gd name="connsiteX14" fmla="*/ 2646244 w 4960810"/>
              <a:gd name="connsiteY14" fmla="*/ 1477673 h 1888163"/>
              <a:gd name="connsiteX15" fmla="*/ 2033586 w 4960810"/>
              <a:gd name="connsiteY15" fmla="*/ 1747194 h 1888163"/>
              <a:gd name="connsiteX16" fmla="*/ 1780089 w 4960810"/>
              <a:gd name="connsiteY16" fmla="*/ 1882996 h 1888163"/>
              <a:gd name="connsiteX17" fmla="*/ 1653341 w 4960810"/>
              <a:gd name="connsiteY17" fmla="*/ 1575178 h 1888163"/>
              <a:gd name="connsiteX18" fmla="*/ 1707661 w 4960810"/>
              <a:gd name="connsiteY18" fmla="*/ 1421269 h 1888163"/>
              <a:gd name="connsiteX19" fmla="*/ 1508485 w 4960810"/>
              <a:gd name="connsiteY19" fmla="*/ 1258307 h 1888163"/>
              <a:gd name="connsiteX20" fmla="*/ 1227828 w 4960810"/>
              <a:gd name="connsiteY20" fmla="*/ 1068184 h 1888163"/>
              <a:gd name="connsiteX21" fmla="*/ 1081453 w 4960810"/>
              <a:gd name="connsiteY21" fmla="*/ 897624 h 1888163"/>
              <a:gd name="connsiteX22" fmla="*/ 994823 w 4960810"/>
              <a:gd name="connsiteY22" fmla="*/ 810886 h 1888163"/>
              <a:gd name="connsiteX23" fmla="*/ 617656 w 4960810"/>
              <a:gd name="connsiteY23" fmla="*/ 609994 h 1888163"/>
              <a:gd name="connsiteX24" fmla="*/ 15021 w 4960810"/>
              <a:gd name="connsiteY24" fmla="*/ 24754 h 1888163"/>
              <a:gd name="connsiteX0" fmla="*/ 15021 w 4960810"/>
              <a:gd name="connsiteY0" fmla="*/ 24754 h 1888163"/>
              <a:gd name="connsiteX1" fmla="*/ 1293143 w 4960810"/>
              <a:gd name="connsiteY1" fmla="*/ 130686 h 1888163"/>
              <a:gd name="connsiteX2" fmla="*/ 2605959 w 4960810"/>
              <a:gd name="connsiteY2" fmla="*/ 332144 h 1888163"/>
              <a:gd name="connsiteX3" fmla="*/ 3328232 w 4960810"/>
              <a:gd name="connsiteY3" fmla="*/ 126624 h 1888163"/>
              <a:gd name="connsiteX4" fmla="*/ 4061562 w 4960810"/>
              <a:gd name="connsiteY4" fmla="*/ 244319 h 1888163"/>
              <a:gd name="connsiteX5" fmla="*/ 4767733 w 4960810"/>
              <a:gd name="connsiteY5" fmla="*/ 452549 h 1888163"/>
              <a:gd name="connsiteX6" fmla="*/ 4948802 w 4960810"/>
              <a:gd name="connsiteY6" fmla="*/ 850901 h 1888163"/>
              <a:gd name="connsiteX7" fmla="*/ 4899525 w 4960810"/>
              <a:gd name="connsiteY7" fmla="*/ 703035 h 1888163"/>
              <a:gd name="connsiteX8" fmla="*/ 4543399 w 4960810"/>
              <a:gd name="connsiteY8" fmla="*/ 667451 h 1888163"/>
              <a:gd name="connsiteX9" fmla="*/ 4052995 w 4960810"/>
              <a:gd name="connsiteY9" fmla="*/ 830512 h 1888163"/>
              <a:gd name="connsiteX10" fmla="*/ 3989135 w 4960810"/>
              <a:gd name="connsiteY10" fmla="*/ 1022917 h 1888163"/>
              <a:gd name="connsiteX11" fmla="*/ 3826172 w 4960810"/>
              <a:gd name="connsiteY11" fmla="*/ 932382 h 1888163"/>
              <a:gd name="connsiteX12" fmla="*/ 3382552 w 4960810"/>
              <a:gd name="connsiteY12" fmla="*/ 1013863 h 1888163"/>
              <a:gd name="connsiteX13" fmla="*/ 3192977 w 4960810"/>
              <a:gd name="connsiteY13" fmla="*/ 1243010 h 1888163"/>
              <a:gd name="connsiteX14" fmla="*/ 2646244 w 4960810"/>
              <a:gd name="connsiteY14" fmla="*/ 1477673 h 1888163"/>
              <a:gd name="connsiteX15" fmla="*/ 2033586 w 4960810"/>
              <a:gd name="connsiteY15" fmla="*/ 1747194 h 1888163"/>
              <a:gd name="connsiteX16" fmla="*/ 1780089 w 4960810"/>
              <a:gd name="connsiteY16" fmla="*/ 1882996 h 1888163"/>
              <a:gd name="connsiteX17" fmla="*/ 1653341 w 4960810"/>
              <a:gd name="connsiteY17" fmla="*/ 1575178 h 1888163"/>
              <a:gd name="connsiteX18" fmla="*/ 1707661 w 4960810"/>
              <a:gd name="connsiteY18" fmla="*/ 1421269 h 1888163"/>
              <a:gd name="connsiteX19" fmla="*/ 1508485 w 4960810"/>
              <a:gd name="connsiteY19" fmla="*/ 1258307 h 1888163"/>
              <a:gd name="connsiteX20" fmla="*/ 1227828 w 4960810"/>
              <a:gd name="connsiteY20" fmla="*/ 1068184 h 1888163"/>
              <a:gd name="connsiteX21" fmla="*/ 1081453 w 4960810"/>
              <a:gd name="connsiteY21" fmla="*/ 897624 h 1888163"/>
              <a:gd name="connsiteX22" fmla="*/ 994823 w 4960810"/>
              <a:gd name="connsiteY22" fmla="*/ 810886 h 1888163"/>
              <a:gd name="connsiteX23" fmla="*/ 617656 w 4960810"/>
              <a:gd name="connsiteY23" fmla="*/ 609994 h 1888163"/>
              <a:gd name="connsiteX24" fmla="*/ 15021 w 4960810"/>
              <a:gd name="connsiteY24" fmla="*/ 24754 h 1888163"/>
              <a:gd name="connsiteX0" fmla="*/ 15021 w 4960810"/>
              <a:gd name="connsiteY0" fmla="*/ 24754 h 1888163"/>
              <a:gd name="connsiteX1" fmla="*/ 1293143 w 4960810"/>
              <a:gd name="connsiteY1" fmla="*/ 130686 h 1888163"/>
              <a:gd name="connsiteX2" fmla="*/ 2605959 w 4960810"/>
              <a:gd name="connsiteY2" fmla="*/ 332144 h 1888163"/>
              <a:gd name="connsiteX3" fmla="*/ 3328232 w 4960810"/>
              <a:gd name="connsiteY3" fmla="*/ 126624 h 1888163"/>
              <a:gd name="connsiteX4" fmla="*/ 4061562 w 4960810"/>
              <a:gd name="connsiteY4" fmla="*/ 244319 h 1888163"/>
              <a:gd name="connsiteX5" fmla="*/ 4767733 w 4960810"/>
              <a:gd name="connsiteY5" fmla="*/ 452549 h 1888163"/>
              <a:gd name="connsiteX6" fmla="*/ 4948802 w 4960810"/>
              <a:gd name="connsiteY6" fmla="*/ 850901 h 1888163"/>
              <a:gd name="connsiteX7" fmla="*/ 4899525 w 4960810"/>
              <a:gd name="connsiteY7" fmla="*/ 703035 h 1888163"/>
              <a:gd name="connsiteX8" fmla="*/ 4543399 w 4960810"/>
              <a:gd name="connsiteY8" fmla="*/ 667451 h 1888163"/>
              <a:gd name="connsiteX9" fmla="*/ 4052995 w 4960810"/>
              <a:gd name="connsiteY9" fmla="*/ 830512 h 1888163"/>
              <a:gd name="connsiteX10" fmla="*/ 3989135 w 4960810"/>
              <a:gd name="connsiteY10" fmla="*/ 1022917 h 1888163"/>
              <a:gd name="connsiteX11" fmla="*/ 3826172 w 4960810"/>
              <a:gd name="connsiteY11" fmla="*/ 932382 h 1888163"/>
              <a:gd name="connsiteX12" fmla="*/ 3628031 w 4960810"/>
              <a:gd name="connsiteY12" fmla="*/ 1045914 h 1888163"/>
              <a:gd name="connsiteX13" fmla="*/ 3192977 w 4960810"/>
              <a:gd name="connsiteY13" fmla="*/ 1243010 h 1888163"/>
              <a:gd name="connsiteX14" fmla="*/ 2646244 w 4960810"/>
              <a:gd name="connsiteY14" fmla="*/ 1477673 h 1888163"/>
              <a:gd name="connsiteX15" fmla="*/ 2033586 w 4960810"/>
              <a:gd name="connsiteY15" fmla="*/ 1747194 h 1888163"/>
              <a:gd name="connsiteX16" fmla="*/ 1780089 w 4960810"/>
              <a:gd name="connsiteY16" fmla="*/ 1882996 h 1888163"/>
              <a:gd name="connsiteX17" fmla="*/ 1653341 w 4960810"/>
              <a:gd name="connsiteY17" fmla="*/ 1575178 h 1888163"/>
              <a:gd name="connsiteX18" fmla="*/ 1707661 w 4960810"/>
              <a:gd name="connsiteY18" fmla="*/ 1421269 h 1888163"/>
              <a:gd name="connsiteX19" fmla="*/ 1508485 w 4960810"/>
              <a:gd name="connsiteY19" fmla="*/ 1258307 h 1888163"/>
              <a:gd name="connsiteX20" fmla="*/ 1227828 w 4960810"/>
              <a:gd name="connsiteY20" fmla="*/ 1068184 h 1888163"/>
              <a:gd name="connsiteX21" fmla="*/ 1081453 w 4960810"/>
              <a:gd name="connsiteY21" fmla="*/ 897624 h 1888163"/>
              <a:gd name="connsiteX22" fmla="*/ 994823 w 4960810"/>
              <a:gd name="connsiteY22" fmla="*/ 810886 h 1888163"/>
              <a:gd name="connsiteX23" fmla="*/ 617656 w 4960810"/>
              <a:gd name="connsiteY23" fmla="*/ 609994 h 1888163"/>
              <a:gd name="connsiteX24" fmla="*/ 15021 w 4960810"/>
              <a:gd name="connsiteY24" fmla="*/ 24754 h 1888163"/>
              <a:gd name="connsiteX0" fmla="*/ 15021 w 5777798"/>
              <a:gd name="connsiteY0" fmla="*/ 24754 h 1888163"/>
              <a:gd name="connsiteX1" fmla="*/ 1293143 w 5777798"/>
              <a:gd name="connsiteY1" fmla="*/ 130686 h 1888163"/>
              <a:gd name="connsiteX2" fmla="*/ 2605959 w 5777798"/>
              <a:gd name="connsiteY2" fmla="*/ 332144 h 1888163"/>
              <a:gd name="connsiteX3" fmla="*/ 3328232 w 5777798"/>
              <a:gd name="connsiteY3" fmla="*/ 126624 h 1888163"/>
              <a:gd name="connsiteX4" fmla="*/ 4061562 w 5777798"/>
              <a:gd name="connsiteY4" fmla="*/ 244319 h 1888163"/>
              <a:gd name="connsiteX5" fmla="*/ 4767733 w 5777798"/>
              <a:gd name="connsiteY5" fmla="*/ 452549 h 1888163"/>
              <a:gd name="connsiteX6" fmla="*/ 5777289 w 5777798"/>
              <a:gd name="connsiteY6" fmla="*/ 498344 h 1888163"/>
              <a:gd name="connsiteX7" fmla="*/ 4899525 w 5777798"/>
              <a:gd name="connsiteY7" fmla="*/ 703035 h 1888163"/>
              <a:gd name="connsiteX8" fmla="*/ 4543399 w 5777798"/>
              <a:gd name="connsiteY8" fmla="*/ 667451 h 1888163"/>
              <a:gd name="connsiteX9" fmla="*/ 4052995 w 5777798"/>
              <a:gd name="connsiteY9" fmla="*/ 830512 h 1888163"/>
              <a:gd name="connsiteX10" fmla="*/ 3989135 w 5777798"/>
              <a:gd name="connsiteY10" fmla="*/ 1022917 h 1888163"/>
              <a:gd name="connsiteX11" fmla="*/ 3826172 w 5777798"/>
              <a:gd name="connsiteY11" fmla="*/ 932382 h 1888163"/>
              <a:gd name="connsiteX12" fmla="*/ 3628031 w 5777798"/>
              <a:gd name="connsiteY12" fmla="*/ 1045914 h 1888163"/>
              <a:gd name="connsiteX13" fmla="*/ 3192977 w 5777798"/>
              <a:gd name="connsiteY13" fmla="*/ 1243010 h 1888163"/>
              <a:gd name="connsiteX14" fmla="*/ 2646244 w 5777798"/>
              <a:gd name="connsiteY14" fmla="*/ 1477673 h 1888163"/>
              <a:gd name="connsiteX15" fmla="*/ 2033586 w 5777798"/>
              <a:gd name="connsiteY15" fmla="*/ 1747194 h 1888163"/>
              <a:gd name="connsiteX16" fmla="*/ 1780089 w 5777798"/>
              <a:gd name="connsiteY16" fmla="*/ 1882996 h 1888163"/>
              <a:gd name="connsiteX17" fmla="*/ 1653341 w 5777798"/>
              <a:gd name="connsiteY17" fmla="*/ 1575178 h 1888163"/>
              <a:gd name="connsiteX18" fmla="*/ 1707661 w 5777798"/>
              <a:gd name="connsiteY18" fmla="*/ 1421269 h 1888163"/>
              <a:gd name="connsiteX19" fmla="*/ 1508485 w 5777798"/>
              <a:gd name="connsiteY19" fmla="*/ 1258307 h 1888163"/>
              <a:gd name="connsiteX20" fmla="*/ 1227828 w 5777798"/>
              <a:gd name="connsiteY20" fmla="*/ 1068184 h 1888163"/>
              <a:gd name="connsiteX21" fmla="*/ 1081453 w 5777798"/>
              <a:gd name="connsiteY21" fmla="*/ 897624 h 1888163"/>
              <a:gd name="connsiteX22" fmla="*/ 994823 w 5777798"/>
              <a:gd name="connsiteY22" fmla="*/ 810886 h 1888163"/>
              <a:gd name="connsiteX23" fmla="*/ 617656 w 5777798"/>
              <a:gd name="connsiteY23" fmla="*/ 609994 h 1888163"/>
              <a:gd name="connsiteX24" fmla="*/ 15021 w 5777798"/>
              <a:gd name="connsiteY24" fmla="*/ 24754 h 1888163"/>
              <a:gd name="connsiteX0" fmla="*/ 15021 w 5777816"/>
              <a:gd name="connsiteY0" fmla="*/ 24754 h 1888163"/>
              <a:gd name="connsiteX1" fmla="*/ 1293143 w 5777816"/>
              <a:gd name="connsiteY1" fmla="*/ 130686 h 1888163"/>
              <a:gd name="connsiteX2" fmla="*/ 2605959 w 5777816"/>
              <a:gd name="connsiteY2" fmla="*/ 332144 h 1888163"/>
              <a:gd name="connsiteX3" fmla="*/ 3328232 w 5777816"/>
              <a:gd name="connsiteY3" fmla="*/ 126624 h 1888163"/>
              <a:gd name="connsiteX4" fmla="*/ 4061562 w 5777816"/>
              <a:gd name="connsiteY4" fmla="*/ 244319 h 1888163"/>
              <a:gd name="connsiteX5" fmla="*/ 5013211 w 5777816"/>
              <a:gd name="connsiteY5" fmla="*/ 324346 h 1888163"/>
              <a:gd name="connsiteX6" fmla="*/ 5777289 w 5777816"/>
              <a:gd name="connsiteY6" fmla="*/ 498344 h 1888163"/>
              <a:gd name="connsiteX7" fmla="*/ 4899525 w 5777816"/>
              <a:gd name="connsiteY7" fmla="*/ 703035 h 1888163"/>
              <a:gd name="connsiteX8" fmla="*/ 4543399 w 5777816"/>
              <a:gd name="connsiteY8" fmla="*/ 667451 h 1888163"/>
              <a:gd name="connsiteX9" fmla="*/ 4052995 w 5777816"/>
              <a:gd name="connsiteY9" fmla="*/ 830512 h 1888163"/>
              <a:gd name="connsiteX10" fmla="*/ 3989135 w 5777816"/>
              <a:gd name="connsiteY10" fmla="*/ 1022917 h 1888163"/>
              <a:gd name="connsiteX11" fmla="*/ 3826172 w 5777816"/>
              <a:gd name="connsiteY11" fmla="*/ 932382 h 1888163"/>
              <a:gd name="connsiteX12" fmla="*/ 3628031 w 5777816"/>
              <a:gd name="connsiteY12" fmla="*/ 1045914 h 1888163"/>
              <a:gd name="connsiteX13" fmla="*/ 3192977 w 5777816"/>
              <a:gd name="connsiteY13" fmla="*/ 1243010 h 1888163"/>
              <a:gd name="connsiteX14" fmla="*/ 2646244 w 5777816"/>
              <a:gd name="connsiteY14" fmla="*/ 1477673 h 1888163"/>
              <a:gd name="connsiteX15" fmla="*/ 2033586 w 5777816"/>
              <a:gd name="connsiteY15" fmla="*/ 1747194 h 1888163"/>
              <a:gd name="connsiteX16" fmla="*/ 1780089 w 5777816"/>
              <a:gd name="connsiteY16" fmla="*/ 1882996 h 1888163"/>
              <a:gd name="connsiteX17" fmla="*/ 1653341 w 5777816"/>
              <a:gd name="connsiteY17" fmla="*/ 1575178 h 1888163"/>
              <a:gd name="connsiteX18" fmla="*/ 1707661 w 5777816"/>
              <a:gd name="connsiteY18" fmla="*/ 1421269 h 1888163"/>
              <a:gd name="connsiteX19" fmla="*/ 1508485 w 5777816"/>
              <a:gd name="connsiteY19" fmla="*/ 1258307 h 1888163"/>
              <a:gd name="connsiteX20" fmla="*/ 1227828 w 5777816"/>
              <a:gd name="connsiteY20" fmla="*/ 1068184 h 1888163"/>
              <a:gd name="connsiteX21" fmla="*/ 1081453 w 5777816"/>
              <a:gd name="connsiteY21" fmla="*/ 897624 h 1888163"/>
              <a:gd name="connsiteX22" fmla="*/ 994823 w 5777816"/>
              <a:gd name="connsiteY22" fmla="*/ 810886 h 1888163"/>
              <a:gd name="connsiteX23" fmla="*/ 617656 w 5777816"/>
              <a:gd name="connsiteY23" fmla="*/ 609994 h 1888163"/>
              <a:gd name="connsiteX24" fmla="*/ 15021 w 5777816"/>
              <a:gd name="connsiteY24" fmla="*/ 24754 h 1888163"/>
              <a:gd name="connsiteX0" fmla="*/ 15021 w 5777759"/>
              <a:gd name="connsiteY0" fmla="*/ 24754 h 1888163"/>
              <a:gd name="connsiteX1" fmla="*/ 1293143 w 5777759"/>
              <a:gd name="connsiteY1" fmla="*/ 130686 h 1888163"/>
              <a:gd name="connsiteX2" fmla="*/ 2605959 w 5777759"/>
              <a:gd name="connsiteY2" fmla="*/ 332144 h 1888163"/>
              <a:gd name="connsiteX3" fmla="*/ 3328232 w 5777759"/>
              <a:gd name="connsiteY3" fmla="*/ 126624 h 1888163"/>
              <a:gd name="connsiteX4" fmla="*/ 4061562 w 5777759"/>
              <a:gd name="connsiteY4" fmla="*/ 244319 h 1888163"/>
              <a:gd name="connsiteX5" fmla="*/ 4431505 w 5777759"/>
              <a:gd name="connsiteY5" fmla="*/ 73720 h 1888163"/>
              <a:gd name="connsiteX6" fmla="*/ 5013211 w 5777759"/>
              <a:gd name="connsiteY6" fmla="*/ 324346 h 1888163"/>
              <a:gd name="connsiteX7" fmla="*/ 5777289 w 5777759"/>
              <a:gd name="connsiteY7" fmla="*/ 498344 h 1888163"/>
              <a:gd name="connsiteX8" fmla="*/ 4899525 w 5777759"/>
              <a:gd name="connsiteY8" fmla="*/ 703035 h 1888163"/>
              <a:gd name="connsiteX9" fmla="*/ 4543399 w 5777759"/>
              <a:gd name="connsiteY9" fmla="*/ 667451 h 1888163"/>
              <a:gd name="connsiteX10" fmla="*/ 4052995 w 5777759"/>
              <a:gd name="connsiteY10" fmla="*/ 830512 h 1888163"/>
              <a:gd name="connsiteX11" fmla="*/ 3989135 w 5777759"/>
              <a:gd name="connsiteY11" fmla="*/ 1022917 h 1888163"/>
              <a:gd name="connsiteX12" fmla="*/ 3826172 w 5777759"/>
              <a:gd name="connsiteY12" fmla="*/ 932382 h 1888163"/>
              <a:gd name="connsiteX13" fmla="*/ 3628031 w 5777759"/>
              <a:gd name="connsiteY13" fmla="*/ 1045914 h 1888163"/>
              <a:gd name="connsiteX14" fmla="*/ 3192977 w 5777759"/>
              <a:gd name="connsiteY14" fmla="*/ 1243010 h 1888163"/>
              <a:gd name="connsiteX15" fmla="*/ 2646244 w 5777759"/>
              <a:gd name="connsiteY15" fmla="*/ 1477673 h 1888163"/>
              <a:gd name="connsiteX16" fmla="*/ 2033586 w 5777759"/>
              <a:gd name="connsiteY16" fmla="*/ 1747194 h 1888163"/>
              <a:gd name="connsiteX17" fmla="*/ 1780089 w 5777759"/>
              <a:gd name="connsiteY17" fmla="*/ 1882996 h 1888163"/>
              <a:gd name="connsiteX18" fmla="*/ 1653341 w 5777759"/>
              <a:gd name="connsiteY18" fmla="*/ 1575178 h 1888163"/>
              <a:gd name="connsiteX19" fmla="*/ 1707661 w 5777759"/>
              <a:gd name="connsiteY19" fmla="*/ 1421269 h 1888163"/>
              <a:gd name="connsiteX20" fmla="*/ 1508485 w 5777759"/>
              <a:gd name="connsiteY20" fmla="*/ 1258307 h 1888163"/>
              <a:gd name="connsiteX21" fmla="*/ 1227828 w 5777759"/>
              <a:gd name="connsiteY21" fmla="*/ 1068184 h 1888163"/>
              <a:gd name="connsiteX22" fmla="*/ 1081453 w 5777759"/>
              <a:gd name="connsiteY22" fmla="*/ 897624 h 1888163"/>
              <a:gd name="connsiteX23" fmla="*/ 994823 w 5777759"/>
              <a:gd name="connsiteY23" fmla="*/ 810886 h 1888163"/>
              <a:gd name="connsiteX24" fmla="*/ 617656 w 5777759"/>
              <a:gd name="connsiteY24" fmla="*/ 609994 h 1888163"/>
              <a:gd name="connsiteX25" fmla="*/ 15021 w 5777759"/>
              <a:gd name="connsiteY25" fmla="*/ 24754 h 1888163"/>
              <a:gd name="connsiteX0" fmla="*/ 15021 w 5777759"/>
              <a:gd name="connsiteY0" fmla="*/ 24754 h 1888163"/>
              <a:gd name="connsiteX1" fmla="*/ 1293143 w 5777759"/>
              <a:gd name="connsiteY1" fmla="*/ 130686 h 1888163"/>
              <a:gd name="connsiteX2" fmla="*/ 2605959 w 5777759"/>
              <a:gd name="connsiteY2" fmla="*/ 332144 h 1888163"/>
              <a:gd name="connsiteX3" fmla="*/ 3328232 w 5777759"/>
              <a:gd name="connsiteY3" fmla="*/ 126624 h 1888163"/>
              <a:gd name="connsiteX4" fmla="*/ 4092246 w 5777759"/>
              <a:gd name="connsiteY4" fmla="*/ 68040 h 1888163"/>
              <a:gd name="connsiteX5" fmla="*/ 4431505 w 5777759"/>
              <a:gd name="connsiteY5" fmla="*/ 73720 h 1888163"/>
              <a:gd name="connsiteX6" fmla="*/ 5013211 w 5777759"/>
              <a:gd name="connsiteY6" fmla="*/ 324346 h 1888163"/>
              <a:gd name="connsiteX7" fmla="*/ 5777289 w 5777759"/>
              <a:gd name="connsiteY7" fmla="*/ 498344 h 1888163"/>
              <a:gd name="connsiteX8" fmla="*/ 4899525 w 5777759"/>
              <a:gd name="connsiteY8" fmla="*/ 703035 h 1888163"/>
              <a:gd name="connsiteX9" fmla="*/ 4543399 w 5777759"/>
              <a:gd name="connsiteY9" fmla="*/ 667451 h 1888163"/>
              <a:gd name="connsiteX10" fmla="*/ 4052995 w 5777759"/>
              <a:gd name="connsiteY10" fmla="*/ 830512 h 1888163"/>
              <a:gd name="connsiteX11" fmla="*/ 3989135 w 5777759"/>
              <a:gd name="connsiteY11" fmla="*/ 1022917 h 1888163"/>
              <a:gd name="connsiteX12" fmla="*/ 3826172 w 5777759"/>
              <a:gd name="connsiteY12" fmla="*/ 932382 h 1888163"/>
              <a:gd name="connsiteX13" fmla="*/ 3628031 w 5777759"/>
              <a:gd name="connsiteY13" fmla="*/ 1045914 h 1888163"/>
              <a:gd name="connsiteX14" fmla="*/ 3192977 w 5777759"/>
              <a:gd name="connsiteY14" fmla="*/ 1243010 h 1888163"/>
              <a:gd name="connsiteX15" fmla="*/ 2646244 w 5777759"/>
              <a:gd name="connsiteY15" fmla="*/ 1477673 h 1888163"/>
              <a:gd name="connsiteX16" fmla="*/ 2033586 w 5777759"/>
              <a:gd name="connsiteY16" fmla="*/ 1747194 h 1888163"/>
              <a:gd name="connsiteX17" fmla="*/ 1780089 w 5777759"/>
              <a:gd name="connsiteY17" fmla="*/ 1882996 h 1888163"/>
              <a:gd name="connsiteX18" fmla="*/ 1653341 w 5777759"/>
              <a:gd name="connsiteY18" fmla="*/ 1575178 h 1888163"/>
              <a:gd name="connsiteX19" fmla="*/ 1707661 w 5777759"/>
              <a:gd name="connsiteY19" fmla="*/ 1421269 h 1888163"/>
              <a:gd name="connsiteX20" fmla="*/ 1508485 w 5777759"/>
              <a:gd name="connsiteY20" fmla="*/ 1258307 h 1888163"/>
              <a:gd name="connsiteX21" fmla="*/ 1227828 w 5777759"/>
              <a:gd name="connsiteY21" fmla="*/ 1068184 h 1888163"/>
              <a:gd name="connsiteX22" fmla="*/ 1081453 w 5777759"/>
              <a:gd name="connsiteY22" fmla="*/ 897624 h 1888163"/>
              <a:gd name="connsiteX23" fmla="*/ 994823 w 5777759"/>
              <a:gd name="connsiteY23" fmla="*/ 810886 h 1888163"/>
              <a:gd name="connsiteX24" fmla="*/ 617656 w 5777759"/>
              <a:gd name="connsiteY24" fmla="*/ 609994 h 1888163"/>
              <a:gd name="connsiteX25" fmla="*/ 15021 w 5777759"/>
              <a:gd name="connsiteY25" fmla="*/ 24754 h 1888163"/>
              <a:gd name="connsiteX0" fmla="*/ 15021 w 5777759"/>
              <a:gd name="connsiteY0" fmla="*/ 24754 h 1888163"/>
              <a:gd name="connsiteX1" fmla="*/ 1293143 w 5777759"/>
              <a:gd name="connsiteY1" fmla="*/ 130686 h 1888163"/>
              <a:gd name="connsiteX2" fmla="*/ 2605959 w 5777759"/>
              <a:gd name="connsiteY2" fmla="*/ 332144 h 1888163"/>
              <a:gd name="connsiteX3" fmla="*/ 3328232 w 5777759"/>
              <a:gd name="connsiteY3" fmla="*/ 126624 h 1888163"/>
              <a:gd name="connsiteX4" fmla="*/ 4092246 w 5777759"/>
              <a:gd name="connsiteY4" fmla="*/ 68040 h 1888163"/>
              <a:gd name="connsiteX5" fmla="*/ 4431505 w 5777759"/>
              <a:gd name="connsiteY5" fmla="*/ 73720 h 1888163"/>
              <a:gd name="connsiteX6" fmla="*/ 5013211 w 5777759"/>
              <a:gd name="connsiteY6" fmla="*/ 324346 h 1888163"/>
              <a:gd name="connsiteX7" fmla="*/ 5777289 w 5777759"/>
              <a:gd name="connsiteY7" fmla="*/ 498344 h 1888163"/>
              <a:gd name="connsiteX8" fmla="*/ 4899525 w 5777759"/>
              <a:gd name="connsiteY8" fmla="*/ 703035 h 1888163"/>
              <a:gd name="connsiteX9" fmla="*/ 4543399 w 5777759"/>
              <a:gd name="connsiteY9" fmla="*/ 667451 h 1888163"/>
              <a:gd name="connsiteX10" fmla="*/ 4052995 w 5777759"/>
              <a:gd name="connsiteY10" fmla="*/ 830512 h 1888163"/>
              <a:gd name="connsiteX11" fmla="*/ 3989135 w 5777759"/>
              <a:gd name="connsiteY11" fmla="*/ 1022917 h 1888163"/>
              <a:gd name="connsiteX12" fmla="*/ 3826172 w 5777759"/>
              <a:gd name="connsiteY12" fmla="*/ 932382 h 1888163"/>
              <a:gd name="connsiteX13" fmla="*/ 3628031 w 5777759"/>
              <a:gd name="connsiteY13" fmla="*/ 1045914 h 1888163"/>
              <a:gd name="connsiteX14" fmla="*/ 3192977 w 5777759"/>
              <a:gd name="connsiteY14" fmla="*/ 1243010 h 1888163"/>
              <a:gd name="connsiteX15" fmla="*/ 2646244 w 5777759"/>
              <a:gd name="connsiteY15" fmla="*/ 1477673 h 1888163"/>
              <a:gd name="connsiteX16" fmla="*/ 2033586 w 5777759"/>
              <a:gd name="connsiteY16" fmla="*/ 1747194 h 1888163"/>
              <a:gd name="connsiteX17" fmla="*/ 1780089 w 5777759"/>
              <a:gd name="connsiteY17" fmla="*/ 1882996 h 1888163"/>
              <a:gd name="connsiteX18" fmla="*/ 1653341 w 5777759"/>
              <a:gd name="connsiteY18" fmla="*/ 1575178 h 1888163"/>
              <a:gd name="connsiteX19" fmla="*/ 1596542 w 5777759"/>
              <a:gd name="connsiteY19" fmla="*/ 1421269 h 1888163"/>
              <a:gd name="connsiteX20" fmla="*/ 1508485 w 5777759"/>
              <a:gd name="connsiteY20" fmla="*/ 1258307 h 1888163"/>
              <a:gd name="connsiteX21" fmla="*/ 1227828 w 5777759"/>
              <a:gd name="connsiteY21" fmla="*/ 1068184 h 1888163"/>
              <a:gd name="connsiteX22" fmla="*/ 1081453 w 5777759"/>
              <a:gd name="connsiteY22" fmla="*/ 897624 h 1888163"/>
              <a:gd name="connsiteX23" fmla="*/ 994823 w 5777759"/>
              <a:gd name="connsiteY23" fmla="*/ 810886 h 1888163"/>
              <a:gd name="connsiteX24" fmla="*/ 617656 w 5777759"/>
              <a:gd name="connsiteY24" fmla="*/ 609994 h 1888163"/>
              <a:gd name="connsiteX25" fmla="*/ 15021 w 5777759"/>
              <a:gd name="connsiteY25" fmla="*/ 24754 h 1888163"/>
              <a:gd name="connsiteX0" fmla="*/ 15021 w 5777759"/>
              <a:gd name="connsiteY0" fmla="*/ 24754 h 1888163"/>
              <a:gd name="connsiteX1" fmla="*/ 1293143 w 5777759"/>
              <a:gd name="connsiteY1" fmla="*/ 130686 h 1888163"/>
              <a:gd name="connsiteX2" fmla="*/ 2605959 w 5777759"/>
              <a:gd name="connsiteY2" fmla="*/ 332144 h 1888163"/>
              <a:gd name="connsiteX3" fmla="*/ 3328232 w 5777759"/>
              <a:gd name="connsiteY3" fmla="*/ 126624 h 1888163"/>
              <a:gd name="connsiteX4" fmla="*/ 4092246 w 5777759"/>
              <a:gd name="connsiteY4" fmla="*/ 68040 h 1888163"/>
              <a:gd name="connsiteX5" fmla="*/ 4431505 w 5777759"/>
              <a:gd name="connsiteY5" fmla="*/ 73720 h 1888163"/>
              <a:gd name="connsiteX6" fmla="*/ 5013211 w 5777759"/>
              <a:gd name="connsiteY6" fmla="*/ 324346 h 1888163"/>
              <a:gd name="connsiteX7" fmla="*/ 5777289 w 5777759"/>
              <a:gd name="connsiteY7" fmla="*/ 498344 h 1888163"/>
              <a:gd name="connsiteX8" fmla="*/ 4899525 w 5777759"/>
              <a:gd name="connsiteY8" fmla="*/ 703035 h 1888163"/>
              <a:gd name="connsiteX9" fmla="*/ 4543399 w 5777759"/>
              <a:gd name="connsiteY9" fmla="*/ 667451 h 1888163"/>
              <a:gd name="connsiteX10" fmla="*/ 4052995 w 5777759"/>
              <a:gd name="connsiteY10" fmla="*/ 830512 h 1888163"/>
              <a:gd name="connsiteX11" fmla="*/ 3933577 w 5777759"/>
              <a:gd name="connsiteY11" fmla="*/ 846637 h 1888163"/>
              <a:gd name="connsiteX12" fmla="*/ 3826172 w 5777759"/>
              <a:gd name="connsiteY12" fmla="*/ 932382 h 1888163"/>
              <a:gd name="connsiteX13" fmla="*/ 3628031 w 5777759"/>
              <a:gd name="connsiteY13" fmla="*/ 1045914 h 1888163"/>
              <a:gd name="connsiteX14" fmla="*/ 3192977 w 5777759"/>
              <a:gd name="connsiteY14" fmla="*/ 1243010 h 1888163"/>
              <a:gd name="connsiteX15" fmla="*/ 2646244 w 5777759"/>
              <a:gd name="connsiteY15" fmla="*/ 1477673 h 1888163"/>
              <a:gd name="connsiteX16" fmla="*/ 2033586 w 5777759"/>
              <a:gd name="connsiteY16" fmla="*/ 1747194 h 1888163"/>
              <a:gd name="connsiteX17" fmla="*/ 1780089 w 5777759"/>
              <a:gd name="connsiteY17" fmla="*/ 1882996 h 1888163"/>
              <a:gd name="connsiteX18" fmla="*/ 1653341 w 5777759"/>
              <a:gd name="connsiteY18" fmla="*/ 1575178 h 1888163"/>
              <a:gd name="connsiteX19" fmla="*/ 1596542 w 5777759"/>
              <a:gd name="connsiteY19" fmla="*/ 1421269 h 1888163"/>
              <a:gd name="connsiteX20" fmla="*/ 1508485 w 5777759"/>
              <a:gd name="connsiteY20" fmla="*/ 1258307 h 1888163"/>
              <a:gd name="connsiteX21" fmla="*/ 1227828 w 5777759"/>
              <a:gd name="connsiteY21" fmla="*/ 1068184 h 1888163"/>
              <a:gd name="connsiteX22" fmla="*/ 1081453 w 5777759"/>
              <a:gd name="connsiteY22" fmla="*/ 897624 h 1888163"/>
              <a:gd name="connsiteX23" fmla="*/ 994823 w 5777759"/>
              <a:gd name="connsiteY23" fmla="*/ 810886 h 1888163"/>
              <a:gd name="connsiteX24" fmla="*/ 617656 w 5777759"/>
              <a:gd name="connsiteY24" fmla="*/ 609994 h 1888163"/>
              <a:gd name="connsiteX25" fmla="*/ 15021 w 5777759"/>
              <a:gd name="connsiteY25" fmla="*/ 24754 h 188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777759" h="1888163">
                <a:moveTo>
                  <a:pt x="15021" y="24754"/>
                </a:moveTo>
                <a:cubicBezTo>
                  <a:pt x="127602" y="-55131"/>
                  <a:pt x="861320" y="79454"/>
                  <a:pt x="1293143" y="130686"/>
                </a:cubicBezTo>
                <a:cubicBezTo>
                  <a:pt x="1724966" y="181918"/>
                  <a:pt x="2266778" y="332821"/>
                  <a:pt x="2605959" y="332144"/>
                </a:cubicBezTo>
                <a:cubicBezTo>
                  <a:pt x="2945140" y="331467"/>
                  <a:pt x="3080518" y="170641"/>
                  <a:pt x="3328232" y="126624"/>
                </a:cubicBezTo>
                <a:cubicBezTo>
                  <a:pt x="3575947" y="82607"/>
                  <a:pt x="3908367" y="76857"/>
                  <a:pt x="4092246" y="68040"/>
                </a:cubicBezTo>
                <a:cubicBezTo>
                  <a:pt x="4276125" y="59223"/>
                  <a:pt x="4272897" y="60382"/>
                  <a:pt x="4431505" y="73720"/>
                </a:cubicBezTo>
                <a:cubicBezTo>
                  <a:pt x="4590113" y="87058"/>
                  <a:pt x="4788914" y="253575"/>
                  <a:pt x="5013211" y="324346"/>
                </a:cubicBezTo>
                <a:cubicBezTo>
                  <a:pt x="5237508" y="395117"/>
                  <a:pt x="5796237" y="435229"/>
                  <a:pt x="5777289" y="498344"/>
                </a:cubicBezTo>
                <a:cubicBezTo>
                  <a:pt x="5758341" y="561459"/>
                  <a:pt x="5105173" y="674851"/>
                  <a:pt x="4899525" y="703035"/>
                </a:cubicBezTo>
                <a:cubicBezTo>
                  <a:pt x="4693877" y="731219"/>
                  <a:pt x="4684487" y="646205"/>
                  <a:pt x="4543399" y="667451"/>
                </a:cubicBezTo>
                <a:cubicBezTo>
                  <a:pt x="4402311" y="688697"/>
                  <a:pt x="4154632" y="800648"/>
                  <a:pt x="4052995" y="830512"/>
                </a:cubicBezTo>
                <a:cubicBezTo>
                  <a:pt x="3951358" y="860376"/>
                  <a:pt x="3971381" y="829659"/>
                  <a:pt x="3933577" y="846637"/>
                </a:cubicBezTo>
                <a:cubicBezTo>
                  <a:pt x="3895773" y="863615"/>
                  <a:pt x="3877096" y="899169"/>
                  <a:pt x="3826172" y="932382"/>
                </a:cubicBezTo>
                <a:cubicBezTo>
                  <a:pt x="3775248" y="965595"/>
                  <a:pt x="3733563" y="994143"/>
                  <a:pt x="3628031" y="1045914"/>
                </a:cubicBezTo>
                <a:cubicBezTo>
                  <a:pt x="3522499" y="1097685"/>
                  <a:pt x="3356608" y="1171050"/>
                  <a:pt x="3192977" y="1243010"/>
                </a:cubicBezTo>
                <a:cubicBezTo>
                  <a:pt x="3029346" y="1314970"/>
                  <a:pt x="2839476" y="1393642"/>
                  <a:pt x="2646244" y="1477673"/>
                </a:cubicBezTo>
                <a:lnTo>
                  <a:pt x="2033586" y="1747194"/>
                </a:lnTo>
                <a:cubicBezTo>
                  <a:pt x="1889227" y="1814748"/>
                  <a:pt x="1843463" y="1911665"/>
                  <a:pt x="1780089" y="1882996"/>
                </a:cubicBezTo>
                <a:cubicBezTo>
                  <a:pt x="1716715" y="1854327"/>
                  <a:pt x="1683932" y="1652132"/>
                  <a:pt x="1653341" y="1575178"/>
                </a:cubicBezTo>
                <a:cubicBezTo>
                  <a:pt x="1622750" y="1498224"/>
                  <a:pt x="1620685" y="1474081"/>
                  <a:pt x="1596542" y="1421269"/>
                </a:cubicBezTo>
                <a:cubicBezTo>
                  <a:pt x="1572399" y="1368457"/>
                  <a:pt x="1569937" y="1317154"/>
                  <a:pt x="1508485" y="1258307"/>
                </a:cubicBezTo>
                <a:cubicBezTo>
                  <a:pt x="1447033" y="1199460"/>
                  <a:pt x="1299000" y="1128298"/>
                  <a:pt x="1227828" y="1068184"/>
                </a:cubicBezTo>
                <a:cubicBezTo>
                  <a:pt x="1156656" y="1008070"/>
                  <a:pt x="1094716" y="961874"/>
                  <a:pt x="1081453" y="897624"/>
                </a:cubicBezTo>
                <a:cubicBezTo>
                  <a:pt x="1068190" y="833374"/>
                  <a:pt x="1087465" y="837457"/>
                  <a:pt x="994823" y="810886"/>
                </a:cubicBezTo>
                <a:cubicBezTo>
                  <a:pt x="902181" y="784315"/>
                  <a:pt x="780956" y="741016"/>
                  <a:pt x="617656" y="609994"/>
                </a:cubicBezTo>
                <a:cubicBezTo>
                  <a:pt x="454356" y="478972"/>
                  <a:pt x="-97560" y="104639"/>
                  <a:pt x="15021" y="24754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anchor="ctr"/>
          <a:lstStyle/>
          <a:p>
            <a:pPr algn="ctr" defTabSz="457200">
              <a:defRPr/>
            </a:pPr>
            <a:endParaRPr lang="en-GB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7504" y="5008504"/>
            <a:ext cx="2016224" cy="2016224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 rot="20694672">
            <a:off x="545614" y="4786152"/>
            <a:ext cx="505388" cy="1116595"/>
            <a:chOff x="2652712" y="2147143"/>
            <a:chExt cx="1504156" cy="4020293"/>
          </a:xfrm>
          <a:effectLst>
            <a:outerShdw blurRad="215900" dist="50800" dir="1440000" sx="105000" sy="105000" algn="ctr" rotWithShape="0">
              <a:sysClr val="windowText" lastClr="000000">
                <a:alpha val="73000"/>
              </a:sysClr>
            </a:outerShdw>
          </a:effectLst>
        </p:grpSpPr>
        <p:sp>
          <p:nvSpPr>
            <p:cNvPr id="21" name="Freeform 20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2550"/>
              <a:bevelB w="0"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</p:grpSp>
      <p:sp>
        <p:nvSpPr>
          <p:cNvPr id="29" name="TextBox 26"/>
          <p:cNvSpPr txBox="1">
            <a:spLocks noChangeArrowheads="1"/>
          </p:cNvSpPr>
          <p:nvPr/>
        </p:nvSpPr>
        <p:spPr bwMode="auto">
          <a:xfrm>
            <a:off x="6506225" y="4143539"/>
            <a:ext cx="27462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Synovial Effusion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7504" y="-272000"/>
            <a:ext cx="9036496" cy="1252728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5pPr>
            <a:lvl6pPr marL="422041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6pPr>
            <a:lvl7pPr marL="844083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7pPr>
            <a:lvl8pPr marL="1266124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8pPr>
            <a:lvl9pPr marL="1688165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>
              <a:defRPr/>
            </a:pPr>
            <a:r>
              <a:rPr lang="en-GB" sz="4400" dirty="0" smtClean="0">
                <a:solidFill>
                  <a:srgbClr val="0070C0"/>
                </a:solidFill>
              </a:rPr>
              <a:t>Ankle Joint Effusion </a:t>
            </a:r>
            <a:endParaRPr lang="en-GB" sz="4400" dirty="0">
              <a:solidFill>
                <a:srgbClr val="0070C0"/>
              </a:solidFill>
            </a:endParaRPr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>
            <a:off x="107504" y="605006"/>
            <a:ext cx="90364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003399"/>
              </a:buClr>
              <a:defRPr/>
            </a:pPr>
            <a:r>
              <a:rPr lang="en-GB" sz="2400" dirty="0" smtClean="0">
                <a:solidFill>
                  <a:srgbClr val="0070C0"/>
                </a:solidFill>
                <a:latin typeface="+mn-lt"/>
              </a:rPr>
              <a:t>A compressible, displaceable, hypoechoic or anechoic intra-capsular area, which does not exhibit Doppler Signal (Wakefield et al, 2005)</a:t>
            </a:r>
            <a:endParaRPr lang="en-GB" sz="3200" dirty="0">
              <a:solidFill>
                <a:schemeClr val="bg1"/>
              </a:solidFill>
              <a:latin typeface="+mn-lt"/>
              <a:ea typeface="ＭＳ Ｐゴシック" pitchFamily="-84" charset="-128"/>
              <a:cs typeface="+mn-cs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139754" y="638373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None/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Longitudinal Axis </a:t>
            </a:r>
            <a:endParaRPr lang="en-GB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01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 animBg="1"/>
      <p:bldP spid="38922" grpId="1" animBg="1"/>
      <p:bldP spid="38923" grpId="0" animBg="1"/>
      <p:bldP spid="38923" grpId="1" animBg="1"/>
      <p:bldP spid="34" grpId="0" animBg="1"/>
      <p:bldP spid="34" grpId="1" animBg="1"/>
      <p:bldP spid="38925" grpId="0"/>
      <p:bldP spid="38925" grpId="1"/>
      <p:bldP spid="38926" grpId="0"/>
      <p:bldP spid="38926" grpId="1"/>
      <p:bldP spid="38927" grpId="0"/>
      <p:bldP spid="38927" grpId="1"/>
      <p:bldP spid="38928" grpId="0"/>
      <p:bldP spid="38928" grpId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53" y="3792374"/>
            <a:ext cx="4757087" cy="300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9" y="4293096"/>
            <a:ext cx="2970765" cy="198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 descr="C:\Users\Ania\Pictures\USG\IRH\2009 february\23%2F11%2F66\I20090227161727140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6" t="35326" r="4211" b="24933"/>
          <a:stretch>
            <a:fillRect/>
          </a:stretch>
        </p:blipFill>
        <p:spPr bwMode="auto">
          <a:xfrm>
            <a:off x="35496" y="1589535"/>
            <a:ext cx="6769447" cy="219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>
            <a:spLocks/>
          </p:cNvSpPr>
          <p:nvPr/>
        </p:nvSpPr>
        <p:spPr bwMode="auto">
          <a:xfrm>
            <a:off x="179512" y="2132856"/>
            <a:ext cx="5698602" cy="501487"/>
          </a:xfrm>
          <a:custGeom>
            <a:avLst/>
            <a:gdLst>
              <a:gd name="T0" fmla="*/ 0 w 7197558"/>
              <a:gd name="T1" fmla="*/ 227794 h 633663"/>
              <a:gd name="T2" fmla="*/ 689875 w 7197558"/>
              <a:gd name="T3" fmla="*/ 238473 h 633663"/>
              <a:gd name="T4" fmla="*/ 1593665 w 7197558"/>
              <a:gd name="T5" fmla="*/ 206438 h 633663"/>
              <a:gd name="T6" fmla="*/ 2850413 w 7197558"/>
              <a:gd name="T7" fmla="*/ 158387 h 633663"/>
              <a:gd name="T8" fmla="*/ 4486858 w 7197558"/>
              <a:gd name="T9" fmla="*/ 35593 h 633663"/>
              <a:gd name="T10" fmla="*/ 5460170 w 7197558"/>
              <a:gd name="T11" fmla="*/ 19575 h 633663"/>
              <a:gd name="T12" fmla="*/ 6390698 w 7197558"/>
              <a:gd name="T13" fmla="*/ 153051 h 633663"/>
              <a:gd name="T14" fmla="*/ 7198226 w 7197558"/>
              <a:gd name="T15" fmla="*/ 478725 h 633663"/>
              <a:gd name="T16" fmla="*/ 7198226 w 7197558"/>
              <a:gd name="T17" fmla="*/ 478725 h 633663"/>
              <a:gd name="T18" fmla="*/ 7016402 w 7197558"/>
              <a:gd name="T19" fmla="*/ 446691 h 633663"/>
              <a:gd name="T20" fmla="*/ 6893398 w 7197558"/>
              <a:gd name="T21" fmla="*/ 446691 h 633663"/>
              <a:gd name="T22" fmla="*/ 6807834 w 7197558"/>
              <a:gd name="T23" fmla="*/ 494743 h 633663"/>
              <a:gd name="T24" fmla="*/ 6732962 w 7197558"/>
              <a:gd name="T25" fmla="*/ 521436 h 633663"/>
              <a:gd name="T26" fmla="*/ 6583222 w 7197558"/>
              <a:gd name="T27" fmla="*/ 489403 h 633663"/>
              <a:gd name="T28" fmla="*/ 6524394 w 7197558"/>
              <a:gd name="T29" fmla="*/ 419996 h 633663"/>
              <a:gd name="T30" fmla="*/ 6267698 w 7197558"/>
              <a:gd name="T31" fmla="*/ 355928 h 633663"/>
              <a:gd name="T32" fmla="*/ 6037738 w 7197558"/>
              <a:gd name="T33" fmla="*/ 329234 h 633663"/>
              <a:gd name="T34" fmla="*/ 5684782 w 7197558"/>
              <a:gd name="T35" fmla="*/ 323895 h 633663"/>
              <a:gd name="T36" fmla="*/ 5438778 w 7197558"/>
              <a:gd name="T37" fmla="*/ 313216 h 633663"/>
              <a:gd name="T38" fmla="*/ 5294386 w 7197558"/>
              <a:gd name="T39" fmla="*/ 334574 h 633663"/>
              <a:gd name="T40" fmla="*/ 5149994 w 7197558"/>
              <a:gd name="T41" fmla="*/ 403979 h 633663"/>
              <a:gd name="T42" fmla="*/ 5053730 w 7197558"/>
              <a:gd name="T43" fmla="*/ 387963 h 633663"/>
              <a:gd name="T44" fmla="*/ 4925382 w 7197558"/>
              <a:gd name="T45" fmla="*/ 334574 h 633663"/>
              <a:gd name="T46" fmla="*/ 4759598 w 7197558"/>
              <a:gd name="T47" fmla="*/ 361267 h 633663"/>
              <a:gd name="T48" fmla="*/ 4599166 w 7197558"/>
              <a:gd name="T49" fmla="*/ 436014 h 633663"/>
              <a:gd name="T50" fmla="*/ 4251554 w 7197558"/>
              <a:gd name="T51" fmla="*/ 462707 h 633663"/>
              <a:gd name="T52" fmla="*/ 2930631 w 7197558"/>
              <a:gd name="T53" fmla="*/ 542793 h 633663"/>
              <a:gd name="T54" fmla="*/ 2427931 w 7197558"/>
              <a:gd name="T55" fmla="*/ 569486 h 633663"/>
              <a:gd name="T56" fmla="*/ 1679231 w 7197558"/>
              <a:gd name="T57" fmla="*/ 596182 h 633663"/>
              <a:gd name="T58" fmla="*/ 903790 w 7197558"/>
              <a:gd name="T59" fmla="*/ 628215 h 633663"/>
              <a:gd name="T60" fmla="*/ 369005 w 7197558"/>
              <a:gd name="T61" fmla="*/ 622876 h 633663"/>
              <a:gd name="T62" fmla="*/ 128349 w 7197558"/>
              <a:gd name="T63" fmla="*/ 617536 h 633663"/>
              <a:gd name="T64" fmla="*/ 5348 w 7197558"/>
              <a:gd name="T65" fmla="*/ 612197 h 633663"/>
              <a:gd name="T66" fmla="*/ 5348 w 7197558"/>
              <a:gd name="T67" fmla="*/ 612197 h 633663"/>
              <a:gd name="T68" fmla="*/ 0 w 7197558"/>
              <a:gd name="T69" fmla="*/ 227794 h 6336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197558" h="633663">
                <a:moveTo>
                  <a:pt x="0" y="228154"/>
                </a:moveTo>
                <a:cubicBezTo>
                  <a:pt x="212112" y="235284"/>
                  <a:pt x="424225" y="242414"/>
                  <a:pt x="689811" y="238849"/>
                </a:cubicBezTo>
                <a:cubicBezTo>
                  <a:pt x="955397" y="235284"/>
                  <a:pt x="1593516" y="206765"/>
                  <a:pt x="1593516" y="206765"/>
                </a:cubicBezTo>
                <a:cubicBezTo>
                  <a:pt x="1953572" y="193397"/>
                  <a:pt x="2367994" y="187158"/>
                  <a:pt x="2850148" y="158639"/>
                </a:cubicBezTo>
                <a:cubicBezTo>
                  <a:pt x="3332302" y="130120"/>
                  <a:pt x="4051523" y="58821"/>
                  <a:pt x="4486442" y="35649"/>
                </a:cubicBezTo>
                <a:cubicBezTo>
                  <a:pt x="4921361" y="12477"/>
                  <a:pt x="5142386" y="0"/>
                  <a:pt x="5459663" y="19607"/>
                </a:cubicBezTo>
                <a:cubicBezTo>
                  <a:pt x="5776940" y="39214"/>
                  <a:pt x="6100457" y="76645"/>
                  <a:pt x="6390106" y="153291"/>
                </a:cubicBezTo>
                <a:cubicBezTo>
                  <a:pt x="6679755" y="229937"/>
                  <a:pt x="7197558" y="479481"/>
                  <a:pt x="7197558" y="479481"/>
                </a:cubicBezTo>
                <a:cubicBezTo>
                  <a:pt x="7167256" y="474134"/>
                  <a:pt x="7066548" y="452743"/>
                  <a:pt x="7015748" y="447396"/>
                </a:cubicBezTo>
                <a:cubicBezTo>
                  <a:pt x="6964948" y="442049"/>
                  <a:pt x="6927516" y="439375"/>
                  <a:pt x="6892758" y="447396"/>
                </a:cubicBezTo>
                <a:cubicBezTo>
                  <a:pt x="6858000" y="455417"/>
                  <a:pt x="6833937" y="483046"/>
                  <a:pt x="6807200" y="495523"/>
                </a:cubicBezTo>
                <a:cubicBezTo>
                  <a:pt x="6780463" y="508000"/>
                  <a:pt x="6769768" y="523151"/>
                  <a:pt x="6732337" y="522260"/>
                </a:cubicBezTo>
                <a:cubicBezTo>
                  <a:pt x="6694906" y="521369"/>
                  <a:pt x="6617369" y="507108"/>
                  <a:pt x="6582611" y="490175"/>
                </a:cubicBezTo>
                <a:cubicBezTo>
                  <a:pt x="6547853" y="473242"/>
                  <a:pt x="6576372" y="442941"/>
                  <a:pt x="6523790" y="420660"/>
                </a:cubicBezTo>
                <a:cubicBezTo>
                  <a:pt x="6471208" y="398379"/>
                  <a:pt x="6348218" y="371642"/>
                  <a:pt x="6267116" y="356491"/>
                </a:cubicBezTo>
                <a:cubicBezTo>
                  <a:pt x="6186014" y="341340"/>
                  <a:pt x="6134323" y="335101"/>
                  <a:pt x="6037179" y="329754"/>
                </a:cubicBezTo>
                <a:cubicBezTo>
                  <a:pt x="5940035" y="324407"/>
                  <a:pt x="5784071" y="327081"/>
                  <a:pt x="5684253" y="324407"/>
                </a:cubicBezTo>
                <a:cubicBezTo>
                  <a:pt x="5584436" y="321733"/>
                  <a:pt x="5503334" y="311930"/>
                  <a:pt x="5438274" y="313712"/>
                </a:cubicBezTo>
                <a:cubicBezTo>
                  <a:pt x="5373214" y="315495"/>
                  <a:pt x="5342021" y="319951"/>
                  <a:pt x="5293895" y="335102"/>
                </a:cubicBezTo>
                <a:cubicBezTo>
                  <a:pt x="5245769" y="350253"/>
                  <a:pt x="5189621" y="395706"/>
                  <a:pt x="5149516" y="404618"/>
                </a:cubicBezTo>
                <a:cubicBezTo>
                  <a:pt x="5109411" y="413530"/>
                  <a:pt x="5090695" y="400161"/>
                  <a:pt x="5053263" y="388575"/>
                </a:cubicBezTo>
                <a:cubicBezTo>
                  <a:pt x="5015832" y="376989"/>
                  <a:pt x="4973944" y="339558"/>
                  <a:pt x="4924927" y="335102"/>
                </a:cubicBezTo>
                <a:cubicBezTo>
                  <a:pt x="4875910" y="330646"/>
                  <a:pt x="4813523" y="344906"/>
                  <a:pt x="4759158" y="361839"/>
                </a:cubicBezTo>
                <a:cubicBezTo>
                  <a:pt x="4704793" y="378772"/>
                  <a:pt x="4683404" y="419769"/>
                  <a:pt x="4598737" y="436702"/>
                </a:cubicBezTo>
                <a:cubicBezTo>
                  <a:pt x="4514070" y="453635"/>
                  <a:pt x="4251158" y="463439"/>
                  <a:pt x="4251158" y="463439"/>
                </a:cubicBezTo>
                <a:lnTo>
                  <a:pt x="2930358" y="543649"/>
                </a:lnTo>
                <a:lnTo>
                  <a:pt x="2427706" y="570386"/>
                </a:lnTo>
                <a:lnTo>
                  <a:pt x="1679074" y="597123"/>
                </a:lnTo>
                <a:lnTo>
                  <a:pt x="903706" y="629207"/>
                </a:lnTo>
                <a:cubicBezTo>
                  <a:pt x="685355" y="633663"/>
                  <a:pt x="368969" y="623860"/>
                  <a:pt x="368969" y="623860"/>
                </a:cubicBezTo>
                <a:lnTo>
                  <a:pt x="128337" y="618512"/>
                </a:lnTo>
                <a:cubicBezTo>
                  <a:pt x="67734" y="616730"/>
                  <a:pt x="5348" y="613165"/>
                  <a:pt x="5348" y="613165"/>
                </a:cubicBezTo>
                <a:cubicBezTo>
                  <a:pt x="3565" y="484828"/>
                  <a:pt x="1783" y="356491"/>
                  <a:pt x="0" y="22815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3526147" y="2348880"/>
            <a:ext cx="2990069" cy="1121119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776134" h="1416161">
                <a:moveTo>
                  <a:pt x="3741376" y="663074"/>
                </a:moveTo>
                <a:cubicBezTo>
                  <a:pt x="3706618" y="606927"/>
                  <a:pt x="3613930" y="556126"/>
                  <a:pt x="3527481" y="497305"/>
                </a:cubicBezTo>
                <a:cubicBezTo>
                  <a:pt x="3441032" y="438484"/>
                  <a:pt x="3291305" y="354708"/>
                  <a:pt x="3222681" y="310147"/>
                </a:cubicBezTo>
                <a:cubicBezTo>
                  <a:pt x="3154057" y="265586"/>
                  <a:pt x="3146036" y="247761"/>
                  <a:pt x="3115734" y="229937"/>
                </a:cubicBezTo>
                <a:cubicBezTo>
                  <a:pt x="3085432" y="212113"/>
                  <a:pt x="3073846" y="215677"/>
                  <a:pt x="3040871" y="203200"/>
                </a:cubicBezTo>
                <a:cubicBezTo>
                  <a:pt x="3007896" y="190723"/>
                  <a:pt x="2962443" y="165769"/>
                  <a:pt x="2917881" y="155074"/>
                </a:cubicBezTo>
                <a:cubicBezTo>
                  <a:pt x="2873320" y="144379"/>
                  <a:pt x="2810933" y="141705"/>
                  <a:pt x="2773502" y="139031"/>
                </a:cubicBezTo>
                <a:cubicBezTo>
                  <a:pt x="2736071" y="136357"/>
                  <a:pt x="2716464" y="129227"/>
                  <a:pt x="2693292" y="139031"/>
                </a:cubicBezTo>
                <a:cubicBezTo>
                  <a:pt x="2670120" y="148835"/>
                  <a:pt x="2657643" y="183593"/>
                  <a:pt x="2634471" y="197853"/>
                </a:cubicBezTo>
                <a:cubicBezTo>
                  <a:pt x="2611299" y="212113"/>
                  <a:pt x="2593474" y="224589"/>
                  <a:pt x="2554260" y="224589"/>
                </a:cubicBezTo>
                <a:cubicBezTo>
                  <a:pt x="2515046" y="224589"/>
                  <a:pt x="2428596" y="213004"/>
                  <a:pt x="2399186" y="197853"/>
                </a:cubicBezTo>
                <a:cubicBezTo>
                  <a:pt x="2369776" y="182702"/>
                  <a:pt x="2392056" y="148835"/>
                  <a:pt x="2377797" y="133684"/>
                </a:cubicBezTo>
                <a:cubicBezTo>
                  <a:pt x="2363538" y="118533"/>
                  <a:pt x="2349278" y="119424"/>
                  <a:pt x="2313629" y="106947"/>
                </a:cubicBezTo>
                <a:cubicBezTo>
                  <a:pt x="2277980" y="94470"/>
                  <a:pt x="2229853" y="72189"/>
                  <a:pt x="2163902" y="58821"/>
                </a:cubicBezTo>
                <a:cubicBezTo>
                  <a:pt x="2097951" y="45453"/>
                  <a:pt x="2021305" y="33867"/>
                  <a:pt x="1917923" y="26737"/>
                </a:cubicBezTo>
                <a:cubicBezTo>
                  <a:pt x="1814541" y="19607"/>
                  <a:pt x="1640751" y="20498"/>
                  <a:pt x="1543607" y="16042"/>
                </a:cubicBezTo>
                <a:cubicBezTo>
                  <a:pt x="1446463" y="11586"/>
                  <a:pt x="1396555" y="0"/>
                  <a:pt x="1335060" y="0"/>
                </a:cubicBezTo>
                <a:cubicBezTo>
                  <a:pt x="1273565" y="0"/>
                  <a:pt x="1219200" y="8912"/>
                  <a:pt x="1174639" y="16042"/>
                </a:cubicBezTo>
                <a:cubicBezTo>
                  <a:pt x="1130078" y="23172"/>
                  <a:pt x="1093538" y="28519"/>
                  <a:pt x="1067692" y="42779"/>
                </a:cubicBezTo>
                <a:cubicBezTo>
                  <a:pt x="1041846" y="57039"/>
                  <a:pt x="1045411" y="91797"/>
                  <a:pt x="1019565" y="101600"/>
                </a:cubicBezTo>
                <a:cubicBezTo>
                  <a:pt x="993719" y="111404"/>
                  <a:pt x="938463" y="106947"/>
                  <a:pt x="912618" y="101600"/>
                </a:cubicBezTo>
                <a:cubicBezTo>
                  <a:pt x="886773" y="96253"/>
                  <a:pt x="894794" y="79319"/>
                  <a:pt x="864492" y="69516"/>
                </a:cubicBezTo>
                <a:cubicBezTo>
                  <a:pt x="834190" y="59713"/>
                  <a:pt x="773586" y="42779"/>
                  <a:pt x="730807" y="42779"/>
                </a:cubicBezTo>
                <a:cubicBezTo>
                  <a:pt x="688028" y="42779"/>
                  <a:pt x="663074" y="46344"/>
                  <a:pt x="607818" y="69516"/>
                </a:cubicBezTo>
                <a:cubicBezTo>
                  <a:pt x="552562" y="92688"/>
                  <a:pt x="461657" y="146161"/>
                  <a:pt x="399271" y="181810"/>
                </a:cubicBezTo>
                <a:cubicBezTo>
                  <a:pt x="336885" y="217459"/>
                  <a:pt x="284302" y="225480"/>
                  <a:pt x="233502" y="283410"/>
                </a:cubicBezTo>
                <a:cubicBezTo>
                  <a:pt x="182702" y="341340"/>
                  <a:pt x="131011" y="442049"/>
                  <a:pt x="94471" y="529389"/>
                </a:cubicBezTo>
                <a:cubicBezTo>
                  <a:pt x="57931" y="616729"/>
                  <a:pt x="0" y="724569"/>
                  <a:pt x="14260" y="807453"/>
                </a:cubicBezTo>
                <a:cubicBezTo>
                  <a:pt x="71662" y="960645"/>
                  <a:pt x="141706" y="961636"/>
                  <a:pt x="180029" y="1026695"/>
                </a:cubicBezTo>
                <a:cubicBezTo>
                  <a:pt x="218352" y="1091755"/>
                  <a:pt x="229046" y="1141663"/>
                  <a:pt x="244197" y="1197810"/>
                </a:cubicBezTo>
                <a:cubicBezTo>
                  <a:pt x="259348" y="1253957"/>
                  <a:pt x="270934" y="1363579"/>
                  <a:pt x="270934" y="1363579"/>
                </a:cubicBezTo>
                <a:lnTo>
                  <a:pt x="655944" y="1304758"/>
                </a:lnTo>
                <a:cubicBezTo>
                  <a:pt x="849341" y="1277130"/>
                  <a:pt x="1159488" y="1204940"/>
                  <a:pt x="1431313" y="1197810"/>
                </a:cubicBezTo>
                <a:cubicBezTo>
                  <a:pt x="1703138" y="1190680"/>
                  <a:pt x="1974962" y="1234351"/>
                  <a:pt x="2286892" y="1261979"/>
                </a:cubicBezTo>
                <a:cubicBezTo>
                  <a:pt x="2598822" y="1289607"/>
                  <a:pt x="3070282" y="1338625"/>
                  <a:pt x="3302892" y="1363579"/>
                </a:cubicBezTo>
                <a:cubicBezTo>
                  <a:pt x="3535502" y="1388533"/>
                  <a:pt x="3616604" y="1407249"/>
                  <a:pt x="3682555" y="1411705"/>
                </a:cubicBezTo>
                <a:cubicBezTo>
                  <a:pt x="3748506" y="1416161"/>
                  <a:pt x="3698597" y="1390316"/>
                  <a:pt x="3698597" y="1390316"/>
                </a:cubicBezTo>
                <a:cubicBezTo>
                  <a:pt x="3701271" y="1349320"/>
                  <a:pt x="3708400" y="1237025"/>
                  <a:pt x="3714639" y="1144337"/>
                </a:cubicBezTo>
                <a:cubicBezTo>
                  <a:pt x="3720878" y="1051649"/>
                  <a:pt x="3731573" y="910835"/>
                  <a:pt x="3736029" y="834189"/>
                </a:cubicBezTo>
                <a:cubicBezTo>
                  <a:pt x="3740485" y="757543"/>
                  <a:pt x="3776134" y="719221"/>
                  <a:pt x="3741376" y="66307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 rot="-297266">
            <a:off x="2849756" y="1681234"/>
            <a:ext cx="2965450" cy="19335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06491" y="2564904"/>
            <a:ext cx="1821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Calcaneum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4784" y="2276872"/>
            <a:ext cx="18709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3041444" y="2410063"/>
            <a:ext cx="996690" cy="600779"/>
          </a:xfrm>
          <a:custGeom>
            <a:avLst/>
            <a:gdLst>
              <a:gd name="connsiteX0" fmla="*/ 24309 w 1258468"/>
              <a:gd name="connsiteY0" fmla="*/ 172034 h 758260"/>
              <a:gd name="connsiteX1" fmla="*/ 439435 w 1258468"/>
              <a:gd name="connsiteY1" fmla="*/ 143985 h 758260"/>
              <a:gd name="connsiteX2" fmla="*/ 798464 w 1258468"/>
              <a:gd name="connsiteY2" fmla="*/ 132766 h 758260"/>
              <a:gd name="connsiteX3" fmla="*/ 1034076 w 1258468"/>
              <a:gd name="connsiteY3" fmla="*/ 104717 h 758260"/>
              <a:gd name="connsiteX4" fmla="*/ 1174321 w 1258468"/>
              <a:gd name="connsiteY4" fmla="*/ 37399 h 758260"/>
              <a:gd name="connsiteX5" fmla="*/ 1258468 w 1258468"/>
              <a:gd name="connsiteY5" fmla="*/ 3740 h 758260"/>
              <a:gd name="connsiteX6" fmla="*/ 1174321 w 1258468"/>
              <a:gd name="connsiteY6" fmla="*/ 59838 h 758260"/>
              <a:gd name="connsiteX7" fmla="*/ 961148 w 1258468"/>
              <a:gd name="connsiteY7" fmla="*/ 149595 h 758260"/>
              <a:gd name="connsiteX8" fmla="*/ 798464 w 1258468"/>
              <a:gd name="connsiteY8" fmla="*/ 250572 h 758260"/>
              <a:gd name="connsiteX9" fmla="*/ 714316 w 1258468"/>
              <a:gd name="connsiteY9" fmla="*/ 418866 h 758260"/>
              <a:gd name="connsiteX10" fmla="*/ 624559 w 1258468"/>
              <a:gd name="connsiteY10" fmla="*/ 575941 h 758260"/>
              <a:gd name="connsiteX11" fmla="*/ 590900 w 1258468"/>
              <a:gd name="connsiteY11" fmla="*/ 744236 h 758260"/>
              <a:gd name="connsiteX12" fmla="*/ 568461 w 1258468"/>
              <a:gd name="connsiteY12" fmla="*/ 660088 h 758260"/>
              <a:gd name="connsiteX13" fmla="*/ 630169 w 1258468"/>
              <a:gd name="connsiteY13" fmla="*/ 486184 h 758260"/>
              <a:gd name="connsiteX14" fmla="*/ 708706 w 1258468"/>
              <a:gd name="connsiteY14" fmla="*/ 357158 h 758260"/>
              <a:gd name="connsiteX15" fmla="*/ 764805 w 1258468"/>
              <a:gd name="connsiteY15" fmla="*/ 244962 h 758260"/>
              <a:gd name="connsiteX16" fmla="*/ 860171 w 1258468"/>
              <a:gd name="connsiteY16" fmla="*/ 172034 h 758260"/>
              <a:gd name="connsiteX17" fmla="*/ 916270 w 1258468"/>
              <a:gd name="connsiteY17" fmla="*/ 143985 h 758260"/>
              <a:gd name="connsiteX18" fmla="*/ 837732 w 1258468"/>
              <a:gd name="connsiteY18" fmla="*/ 155205 h 758260"/>
              <a:gd name="connsiteX19" fmla="*/ 691877 w 1258468"/>
              <a:gd name="connsiteY19" fmla="*/ 166425 h 758260"/>
              <a:gd name="connsiteX20" fmla="*/ 478704 w 1258468"/>
              <a:gd name="connsiteY20" fmla="*/ 172034 h 758260"/>
              <a:gd name="connsiteX21" fmla="*/ 293580 w 1258468"/>
              <a:gd name="connsiteY21" fmla="*/ 166425 h 758260"/>
              <a:gd name="connsiteX22" fmla="*/ 24309 w 1258468"/>
              <a:gd name="connsiteY22" fmla="*/ 172034 h 75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58468" h="758260">
                <a:moveTo>
                  <a:pt x="24309" y="172034"/>
                </a:moveTo>
                <a:cubicBezTo>
                  <a:pt x="48618" y="168294"/>
                  <a:pt x="310409" y="150530"/>
                  <a:pt x="439435" y="143985"/>
                </a:cubicBezTo>
                <a:cubicBezTo>
                  <a:pt x="568461" y="137440"/>
                  <a:pt x="699357" y="139311"/>
                  <a:pt x="798464" y="132766"/>
                </a:cubicBezTo>
                <a:cubicBezTo>
                  <a:pt x="897571" y="126221"/>
                  <a:pt x="971433" y="120611"/>
                  <a:pt x="1034076" y="104717"/>
                </a:cubicBezTo>
                <a:cubicBezTo>
                  <a:pt x="1096719" y="88823"/>
                  <a:pt x="1136922" y="54228"/>
                  <a:pt x="1174321" y="37399"/>
                </a:cubicBezTo>
                <a:cubicBezTo>
                  <a:pt x="1211720" y="20570"/>
                  <a:pt x="1258468" y="0"/>
                  <a:pt x="1258468" y="3740"/>
                </a:cubicBezTo>
                <a:cubicBezTo>
                  <a:pt x="1258468" y="7480"/>
                  <a:pt x="1223874" y="35529"/>
                  <a:pt x="1174321" y="59838"/>
                </a:cubicBezTo>
                <a:cubicBezTo>
                  <a:pt x="1124768" y="84147"/>
                  <a:pt x="1023791" y="117806"/>
                  <a:pt x="961148" y="149595"/>
                </a:cubicBezTo>
                <a:cubicBezTo>
                  <a:pt x="898505" y="181384"/>
                  <a:pt x="839603" y="205694"/>
                  <a:pt x="798464" y="250572"/>
                </a:cubicBezTo>
                <a:cubicBezTo>
                  <a:pt x="757325" y="295450"/>
                  <a:pt x="743300" y="364638"/>
                  <a:pt x="714316" y="418866"/>
                </a:cubicBezTo>
                <a:cubicBezTo>
                  <a:pt x="685332" y="473094"/>
                  <a:pt x="645128" y="521713"/>
                  <a:pt x="624559" y="575941"/>
                </a:cubicBezTo>
                <a:cubicBezTo>
                  <a:pt x="603990" y="630169"/>
                  <a:pt x="600250" y="730212"/>
                  <a:pt x="590900" y="744236"/>
                </a:cubicBezTo>
                <a:cubicBezTo>
                  <a:pt x="581550" y="758260"/>
                  <a:pt x="561916" y="703097"/>
                  <a:pt x="568461" y="660088"/>
                </a:cubicBezTo>
                <a:cubicBezTo>
                  <a:pt x="575006" y="617079"/>
                  <a:pt x="606795" y="536672"/>
                  <a:pt x="630169" y="486184"/>
                </a:cubicBezTo>
                <a:cubicBezTo>
                  <a:pt x="653543" y="435696"/>
                  <a:pt x="686267" y="397362"/>
                  <a:pt x="708706" y="357158"/>
                </a:cubicBezTo>
                <a:cubicBezTo>
                  <a:pt x="731145" y="316954"/>
                  <a:pt x="739561" y="275816"/>
                  <a:pt x="764805" y="244962"/>
                </a:cubicBezTo>
                <a:cubicBezTo>
                  <a:pt x="790049" y="214108"/>
                  <a:pt x="834927" y="188863"/>
                  <a:pt x="860171" y="172034"/>
                </a:cubicBezTo>
                <a:cubicBezTo>
                  <a:pt x="885415" y="155205"/>
                  <a:pt x="920010" y="146790"/>
                  <a:pt x="916270" y="143985"/>
                </a:cubicBezTo>
                <a:cubicBezTo>
                  <a:pt x="912530" y="141180"/>
                  <a:pt x="875131" y="151465"/>
                  <a:pt x="837732" y="155205"/>
                </a:cubicBezTo>
                <a:cubicBezTo>
                  <a:pt x="800333" y="158945"/>
                  <a:pt x="751715" y="163620"/>
                  <a:pt x="691877" y="166425"/>
                </a:cubicBezTo>
                <a:cubicBezTo>
                  <a:pt x="632039" y="169230"/>
                  <a:pt x="545087" y="172034"/>
                  <a:pt x="478704" y="172034"/>
                </a:cubicBezTo>
                <a:cubicBezTo>
                  <a:pt x="412321" y="172034"/>
                  <a:pt x="362768" y="167360"/>
                  <a:pt x="293580" y="166425"/>
                </a:cubicBezTo>
                <a:cubicBezTo>
                  <a:pt x="224392" y="165490"/>
                  <a:pt x="0" y="175774"/>
                  <a:pt x="24309" y="17203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094554" y="3789039"/>
            <a:ext cx="4757086" cy="300376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67744" y="2492896"/>
            <a:ext cx="1454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Retrocalcaneal bursa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107504" y="125760"/>
            <a:ext cx="8928992" cy="1143000"/>
          </a:xfrm>
        </p:spPr>
        <p:txBody>
          <a:bodyPr>
            <a:noAutofit/>
          </a:bodyPr>
          <a:lstStyle/>
          <a:p>
            <a:r>
              <a:rPr lang="en-GB" sz="3200" dirty="0" smtClean="0">
                <a:solidFill>
                  <a:srgbClr val="0070C0"/>
                </a:solidFill>
              </a:rPr>
              <a:t>Achilles Enthesopathy: </a:t>
            </a:r>
            <a:r>
              <a:rPr lang="en-GB" sz="2800" dirty="0" smtClean="0">
                <a:solidFill>
                  <a:srgbClr val="0070C0"/>
                </a:solidFill>
              </a:rPr>
              <a:t>Thickening &lt;5.29mm </a:t>
            </a:r>
            <a:r>
              <a:rPr lang="en-GB" sz="1400" dirty="0" smtClean="0">
                <a:solidFill>
                  <a:srgbClr val="0070C0"/>
                </a:solidFill>
              </a:rPr>
              <a:t>(Balint et al, 2002)</a:t>
            </a:r>
            <a:r>
              <a:rPr lang="en-GB" sz="3200" dirty="0" smtClean="0">
                <a:solidFill>
                  <a:srgbClr val="0070C0"/>
                </a:solidFill>
              </a:rPr>
              <a:t/>
            </a:r>
            <a:br>
              <a:rPr lang="en-GB" sz="3200" dirty="0" smtClean="0">
                <a:solidFill>
                  <a:srgbClr val="0070C0"/>
                </a:solidFill>
              </a:rPr>
            </a:br>
            <a:r>
              <a:rPr lang="en-GB" sz="3200" dirty="0" smtClean="0">
                <a:solidFill>
                  <a:srgbClr val="0070C0"/>
                </a:solidFill>
              </a:rPr>
              <a:t>(Longitudinal Axis)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52040" y="1487190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Font typeface="Wingdings 2" panose="05020102010507070707" pitchFamily="18" charset="2"/>
              <a:buNone/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995936" y="6311726"/>
            <a:ext cx="632742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600" b="1" dirty="0" smtClean="0">
                <a:solidFill>
                  <a:prstClr val="white"/>
                </a:solidFill>
              </a:rPr>
              <a:t>Achilles Enthesopathy  (12.5mm) </a:t>
            </a:r>
            <a:endParaRPr lang="en-GB" sz="1600" b="1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372200" y="5287656"/>
            <a:ext cx="1821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Calcaneum</a:t>
            </a:r>
          </a:p>
        </p:txBody>
      </p:sp>
    </p:spTree>
    <p:extLst>
      <p:ext uri="{BB962C8B-B14F-4D97-AF65-F5344CB8AC3E}">
        <p14:creationId xmlns:p14="http://schemas.microsoft.com/office/powerpoint/2010/main" val="2256242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  <p:bldP spid="15" grpId="0"/>
      <p:bldP spid="16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077" y="3717032"/>
            <a:ext cx="4907403" cy="307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79" y="4293096"/>
            <a:ext cx="2970765" cy="198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 descr="C:\Users\Ania\Pictures\USG\IRH\2009 february\23%2F11%2F66\I20090227161727140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6" t="35326" r="4211" b="24933"/>
          <a:stretch>
            <a:fillRect/>
          </a:stretch>
        </p:blipFill>
        <p:spPr bwMode="auto">
          <a:xfrm>
            <a:off x="35496" y="1589535"/>
            <a:ext cx="6769447" cy="219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>
            <a:spLocks/>
          </p:cNvSpPr>
          <p:nvPr/>
        </p:nvSpPr>
        <p:spPr bwMode="auto">
          <a:xfrm>
            <a:off x="179512" y="2132856"/>
            <a:ext cx="5698602" cy="501487"/>
          </a:xfrm>
          <a:custGeom>
            <a:avLst/>
            <a:gdLst>
              <a:gd name="T0" fmla="*/ 0 w 7197558"/>
              <a:gd name="T1" fmla="*/ 227794 h 633663"/>
              <a:gd name="T2" fmla="*/ 689875 w 7197558"/>
              <a:gd name="T3" fmla="*/ 238473 h 633663"/>
              <a:gd name="T4" fmla="*/ 1593665 w 7197558"/>
              <a:gd name="T5" fmla="*/ 206438 h 633663"/>
              <a:gd name="T6" fmla="*/ 2850413 w 7197558"/>
              <a:gd name="T7" fmla="*/ 158387 h 633663"/>
              <a:gd name="T8" fmla="*/ 4486858 w 7197558"/>
              <a:gd name="T9" fmla="*/ 35593 h 633663"/>
              <a:gd name="T10" fmla="*/ 5460170 w 7197558"/>
              <a:gd name="T11" fmla="*/ 19575 h 633663"/>
              <a:gd name="T12" fmla="*/ 6390698 w 7197558"/>
              <a:gd name="T13" fmla="*/ 153051 h 633663"/>
              <a:gd name="T14" fmla="*/ 7198226 w 7197558"/>
              <a:gd name="T15" fmla="*/ 478725 h 633663"/>
              <a:gd name="T16" fmla="*/ 7198226 w 7197558"/>
              <a:gd name="T17" fmla="*/ 478725 h 633663"/>
              <a:gd name="T18" fmla="*/ 7016402 w 7197558"/>
              <a:gd name="T19" fmla="*/ 446691 h 633663"/>
              <a:gd name="T20" fmla="*/ 6893398 w 7197558"/>
              <a:gd name="T21" fmla="*/ 446691 h 633663"/>
              <a:gd name="T22" fmla="*/ 6807834 w 7197558"/>
              <a:gd name="T23" fmla="*/ 494743 h 633663"/>
              <a:gd name="T24" fmla="*/ 6732962 w 7197558"/>
              <a:gd name="T25" fmla="*/ 521436 h 633663"/>
              <a:gd name="T26" fmla="*/ 6583222 w 7197558"/>
              <a:gd name="T27" fmla="*/ 489403 h 633663"/>
              <a:gd name="T28" fmla="*/ 6524394 w 7197558"/>
              <a:gd name="T29" fmla="*/ 419996 h 633663"/>
              <a:gd name="T30" fmla="*/ 6267698 w 7197558"/>
              <a:gd name="T31" fmla="*/ 355928 h 633663"/>
              <a:gd name="T32" fmla="*/ 6037738 w 7197558"/>
              <a:gd name="T33" fmla="*/ 329234 h 633663"/>
              <a:gd name="T34" fmla="*/ 5684782 w 7197558"/>
              <a:gd name="T35" fmla="*/ 323895 h 633663"/>
              <a:gd name="T36" fmla="*/ 5438778 w 7197558"/>
              <a:gd name="T37" fmla="*/ 313216 h 633663"/>
              <a:gd name="T38" fmla="*/ 5294386 w 7197558"/>
              <a:gd name="T39" fmla="*/ 334574 h 633663"/>
              <a:gd name="T40" fmla="*/ 5149994 w 7197558"/>
              <a:gd name="T41" fmla="*/ 403979 h 633663"/>
              <a:gd name="T42" fmla="*/ 5053730 w 7197558"/>
              <a:gd name="T43" fmla="*/ 387963 h 633663"/>
              <a:gd name="T44" fmla="*/ 4925382 w 7197558"/>
              <a:gd name="T45" fmla="*/ 334574 h 633663"/>
              <a:gd name="T46" fmla="*/ 4759598 w 7197558"/>
              <a:gd name="T47" fmla="*/ 361267 h 633663"/>
              <a:gd name="T48" fmla="*/ 4599166 w 7197558"/>
              <a:gd name="T49" fmla="*/ 436014 h 633663"/>
              <a:gd name="T50" fmla="*/ 4251554 w 7197558"/>
              <a:gd name="T51" fmla="*/ 462707 h 633663"/>
              <a:gd name="T52" fmla="*/ 2930631 w 7197558"/>
              <a:gd name="T53" fmla="*/ 542793 h 633663"/>
              <a:gd name="T54" fmla="*/ 2427931 w 7197558"/>
              <a:gd name="T55" fmla="*/ 569486 h 633663"/>
              <a:gd name="T56" fmla="*/ 1679231 w 7197558"/>
              <a:gd name="T57" fmla="*/ 596182 h 633663"/>
              <a:gd name="T58" fmla="*/ 903790 w 7197558"/>
              <a:gd name="T59" fmla="*/ 628215 h 633663"/>
              <a:gd name="T60" fmla="*/ 369005 w 7197558"/>
              <a:gd name="T61" fmla="*/ 622876 h 633663"/>
              <a:gd name="T62" fmla="*/ 128349 w 7197558"/>
              <a:gd name="T63" fmla="*/ 617536 h 633663"/>
              <a:gd name="T64" fmla="*/ 5348 w 7197558"/>
              <a:gd name="T65" fmla="*/ 612197 h 633663"/>
              <a:gd name="T66" fmla="*/ 5348 w 7197558"/>
              <a:gd name="T67" fmla="*/ 612197 h 633663"/>
              <a:gd name="T68" fmla="*/ 0 w 7197558"/>
              <a:gd name="T69" fmla="*/ 227794 h 6336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197558" h="633663">
                <a:moveTo>
                  <a:pt x="0" y="228154"/>
                </a:moveTo>
                <a:cubicBezTo>
                  <a:pt x="212112" y="235284"/>
                  <a:pt x="424225" y="242414"/>
                  <a:pt x="689811" y="238849"/>
                </a:cubicBezTo>
                <a:cubicBezTo>
                  <a:pt x="955397" y="235284"/>
                  <a:pt x="1593516" y="206765"/>
                  <a:pt x="1593516" y="206765"/>
                </a:cubicBezTo>
                <a:cubicBezTo>
                  <a:pt x="1953572" y="193397"/>
                  <a:pt x="2367994" y="187158"/>
                  <a:pt x="2850148" y="158639"/>
                </a:cubicBezTo>
                <a:cubicBezTo>
                  <a:pt x="3332302" y="130120"/>
                  <a:pt x="4051523" y="58821"/>
                  <a:pt x="4486442" y="35649"/>
                </a:cubicBezTo>
                <a:cubicBezTo>
                  <a:pt x="4921361" y="12477"/>
                  <a:pt x="5142386" y="0"/>
                  <a:pt x="5459663" y="19607"/>
                </a:cubicBezTo>
                <a:cubicBezTo>
                  <a:pt x="5776940" y="39214"/>
                  <a:pt x="6100457" y="76645"/>
                  <a:pt x="6390106" y="153291"/>
                </a:cubicBezTo>
                <a:cubicBezTo>
                  <a:pt x="6679755" y="229937"/>
                  <a:pt x="7197558" y="479481"/>
                  <a:pt x="7197558" y="479481"/>
                </a:cubicBezTo>
                <a:cubicBezTo>
                  <a:pt x="7167256" y="474134"/>
                  <a:pt x="7066548" y="452743"/>
                  <a:pt x="7015748" y="447396"/>
                </a:cubicBezTo>
                <a:cubicBezTo>
                  <a:pt x="6964948" y="442049"/>
                  <a:pt x="6927516" y="439375"/>
                  <a:pt x="6892758" y="447396"/>
                </a:cubicBezTo>
                <a:cubicBezTo>
                  <a:pt x="6858000" y="455417"/>
                  <a:pt x="6833937" y="483046"/>
                  <a:pt x="6807200" y="495523"/>
                </a:cubicBezTo>
                <a:cubicBezTo>
                  <a:pt x="6780463" y="508000"/>
                  <a:pt x="6769768" y="523151"/>
                  <a:pt x="6732337" y="522260"/>
                </a:cubicBezTo>
                <a:cubicBezTo>
                  <a:pt x="6694906" y="521369"/>
                  <a:pt x="6617369" y="507108"/>
                  <a:pt x="6582611" y="490175"/>
                </a:cubicBezTo>
                <a:cubicBezTo>
                  <a:pt x="6547853" y="473242"/>
                  <a:pt x="6576372" y="442941"/>
                  <a:pt x="6523790" y="420660"/>
                </a:cubicBezTo>
                <a:cubicBezTo>
                  <a:pt x="6471208" y="398379"/>
                  <a:pt x="6348218" y="371642"/>
                  <a:pt x="6267116" y="356491"/>
                </a:cubicBezTo>
                <a:cubicBezTo>
                  <a:pt x="6186014" y="341340"/>
                  <a:pt x="6134323" y="335101"/>
                  <a:pt x="6037179" y="329754"/>
                </a:cubicBezTo>
                <a:cubicBezTo>
                  <a:pt x="5940035" y="324407"/>
                  <a:pt x="5784071" y="327081"/>
                  <a:pt x="5684253" y="324407"/>
                </a:cubicBezTo>
                <a:cubicBezTo>
                  <a:pt x="5584436" y="321733"/>
                  <a:pt x="5503334" y="311930"/>
                  <a:pt x="5438274" y="313712"/>
                </a:cubicBezTo>
                <a:cubicBezTo>
                  <a:pt x="5373214" y="315495"/>
                  <a:pt x="5342021" y="319951"/>
                  <a:pt x="5293895" y="335102"/>
                </a:cubicBezTo>
                <a:cubicBezTo>
                  <a:pt x="5245769" y="350253"/>
                  <a:pt x="5189621" y="395706"/>
                  <a:pt x="5149516" y="404618"/>
                </a:cubicBezTo>
                <a:cubicBezTo>
                  <a:pt x="5109411" y="413530"/>
                  <a:pt x="5090695" y="400161"/>
                  <a:pt x="5053263" y="388575"/>
                </a:cubicBezTo>
                <a:cubicBezTo>
                  <a:pt x="5015832" y="376989"/>
                  <a:pt x="4973944" y="339558"/>
                  <a:pt x="4924927" y="335102"/>
                </a:cubicBezTo>
                <a:cubicBezTo>
                  <a:pt x="4875910" y="330646"/>
                  <a:pt x="4813523" y="344906"/>
                  <a:pt x="4759158" y="361839"/>
                </a:cubicBezTo>
                <a:cubicBezTo>
                  <a:pt x="4704793" y="378772"/>
                  <a:pt x="4683404" y="419769"/>
                  <a:pt x="4598737" y="436702"/>
                </a:cubicBezTo>
                <a:cubicBezTo>
                  <a:pt x="4514070" y="453635"/>
                  <a:pt x="4251158" y="463439"/>
                  <a:pt x="4251158" y="463439"/>
                </a:cubicBezTo>
                <a:lnTo>
                  <a:pt x="2930358" y="543649"/>
                </a:lnTo>
                <a:lnTo>
                  <a:pt x="2427706" y="570386"/>
                </a:lnTo>
                <a:lnTo>
                  <a:pt x="1679074" y="597123"/>
                </a:lnTo>
                <a:lnTo>
                  <a:pt x="903706" y="629207"/>
                </a:lnTo>
                <a:cubicBezTo>
                  <a:pt x="685355" y="633663"/>
                  <a:pt x="368969" y="623860"/>
                  <a:pt x="368969" y="623860"/>
                </a:cubicBezTo>
                <a:lnTo>
                  <a:pt x="128337" y="618512"/>
                </a:lnTo>
                <a:cubicBezTo>
                  <a:pt x="67734" y="616730"/>
                  <a:pt x="5348" y="613165"/>
                  <a:pt x="5348" y="613165"/>
                </a:cubicBezTo>
                <a:cubicBezTo>
                  <a:pt x="3565" y="484828"/>
                  <a:pt x="1783" y="356491"/>
                  <a:pt x="0" y="22815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3526147" y="2348880"/>
            <a:ext cx="2990069" cy="1121119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776134" h="1416161">
                <a:moveTo>
                  <a:pt x="3741376" y="663074"/>
                </a:moveTo>
                <a:cubicBezTo>
                  <a:pt x="3706618" y="606927"/>
                  <a:pt x="3613930" y="556126"/>
                  <a:pt x="3527481" y="497305"/>
                </a:cubicBezTo>
                <a:cubicBezTo>
                  <a:pt x="3441032" y="438484"/>
                  <a:pt x="3291305" y="354708"/>
                  <a:pt x="3222681" y="310147"/>
                </a:cubicBezTo>
                <a:cubicBezTo>
                  <a:pt x="3154057" y="265586"/>
                  <a:pt x="3146036" y="247761"/>
                  <a:pt x="3115734" y="229937"/>
                </a:cubicBezTo>
                <a:cubicBezTo>
                  <a:pt x="3085432" y="212113"/>
                  <a:pt x="3073846" y="215677"/>
                  <a:pt x="3040871" y="203200"/>
                </a:cubicBezTo>
                <a:cubicBezTo>
                  <a:pt x="3007896" y="190723"/>
                  <a:pt x="2962443" y="165769"/>
                  <a:pt x="2917881" y="155074"/>
                </a:cubicBezTo>
                <a:cubicBezTo>
                  <a:pt x="2873320" y="144379"/>
                  <a:pt x="2810933" y="141705"/>
                  <a:pt x="2773502" y="139031"/>
                </a:cubicBezTo>
                <a:cubicBezTo>
                  <a:pt x="2736071" y="136357"/>
                  <a:pt x="2716464" y="129227"/>
                  <a:pt x="2693292" y="139031"/>
                </a:cubicBezTo>
                <a:cubicBezTo>
                  <a:pt x="2670120" y="148835"/>
                  <a:pt x="2657643" y="183593"/>
                  <a:pt x="2634471" y="197853"/>
                </a:cubicBezTo>
                <a:cubicBezTo>
                  <a:pt x="2611299" y="212113"/>
                  <a:pt x="2593474" y="224589"/>
                  <a:pt x="2554260" y="224589"/>
                </a:cubicBezTo>
                <a:cubicBezTo>
                  <a:pt x="2515046" y="224589"/>
                  <a:pt x="2428596" y="213004"/>
                  <a:pt x="2399186" y="197853"/>
                </a:cubicBezTo>
                <a:cubicBezTo>
                  <a:pt x="2369776" y="182702"/>
                  <a:pt x="2392056" y="148835"/>
                  <a:pt x="2377797" y="133684"/>
                </a:cubicBezTo>
                <a:cubicBezTo>
                  <a:pt x="2363538" y="118533"/>
                  <a:pt x="2349278" y="119424"/>
                  <a:pt x="2313629" y="106947"/>
                </a:cubicBezTo>
                <a:cubicBezTo>
                  <a:pt x="2277980" y="94470"/>
                  <a:pt x="2229853" y="72189"/>
                  <a:pt x="2163902" y="58821"/>
                </a:cubicBezTo>
                <a:cubicBezTo>
                  <a:pt x="2097951" y="45453"/>
                  <a:pt x="2021305" y="33867"/>
                  <a:pt x="1917923" y="26737"/>
                </a:cubicBezTo>
                <a:cubicBezTo>
                  <a:pt x="1814541" y="19607"/>
                  <a:pt x="1640751" y="20498"/>
                  <a:pt x="1543607" y="16042"/>
                </a:cubicBezTo>
                <a:cubicBezTo>
                  <a:pt x="1446463" y="11586"/>
                  <a:pt x="1396555" y="0"/>
                  <a:pt x="1335060" y="0"/>
                </a:cubicBezTo>
                <a:cubicBezTo>
                  <a:pt x="1273565" y="0"/>
                  <a:pt x="1219200" y="8912"/>
                  <a:pt x="1174639" y="16042"/>
                </a:cubicBezTo>
                <a:cubicBezTo>
                  <a:pt x="1130078" y="23172"/>
                  <a:pt x="1093538" y="28519"/>
                  <a:pt x="1067692" y="42779"/>
                </a:cubicBezTo>
                <a:cubicBezTo>
                  <a:pt x="1041846" y="57039"/>
                  <a:pt x="1045411" y="91797"/>
                  <a:pt x="1019565" y="101600"/>
                </a:cubicBezTo>
                <a:cubicBezTo>
                  <a:pt x="993719" y="111404"/>
                  <a:pt x="938463" y="106947"/>
                  <a:pt x="912618" y="101600"/>
                </a:cubicBezTo>
                <a:cubicBezTo>
                  <a:pt x="886773" y="96253"/>
                  <a:pt x="894794" y="79319"/>
                  <a:pt x="864492" y="69516"/>
                </a:cubicBezTo>
                <a:cubicBezTo>
                  <a:pt x="834190" y="59713"/>
                  <a:pt x="773586" y="42779"/>
                  <a:pt x="730807" y="42779"/>
                </a:cubicBezTo>
                <a:cubicBezTo>
                  <a:pt x="688028" y="42779"/>
                  <a:pt x="663074" y="46344"/>
                  <a:pt x="607818" y="69516"/>
                </a:cubicBezTo>
                <a:cubicBezTo>
                  <a:pt x="552562" y="92688"/>
                  <a:pt x="461657" y="146161"/>
                  <a:pt x="399271" y="181810"/>
                </a:cubicBezTo>
                <a:cubicBezTo>
                  <a:pt x="336885" y="217459"/>
                  <a:pt x="284302" y="225480"/>
                  <a:pt x="233502" y="283410"/>
                </a:cubicBezTo>
                <a:cubicBezTo>
                  <a:pt x="182702" y="341340"/>
                  <a:pt x="131011" y="442049"/>
                  <a:pt x="94471" y="529389"/>
                </a:cubicBezTo>
                <a:cubicBezTo>
                  <a:pt x="57931" y="616729"/>
                  <a:pt x="0" y="724569"/>
                  <a:pt x="14260" y="807453"/>
                </a:cubicBezTo>
                <a:cubicBezTo>
                  <a:pt x="71662" y="960645"/>
                  <a:pt x="141706" y="961636"/>
                  <a:pt x="180029" y="1026695"/>
                </a:cubicBezTo>
                <a:cubicBezTo>
                  <a:pt x="218352" y="1091755"/>
                  <a:pt x="229046" y="1141663"/>
                  <a:pt x="244197" y="1197810"/>
                </a:cubicBezTo>
                <a:cubicBezTo>
                  <a:pt x="259348" y="1253957"/>
                  <a:pt x="270934" y="1363579"/>
                  <a:pt x="270934" y="1363579"/>
                </a:cubicBezTo>
                <a:lnTo>
                  <a:pt x="655944" y="1304758"/>
                </a:lnTo>
                <a:cubicBezTo>
                  <a:pt x="849341" y="1277130"/>
                  <a:pt x="1159488" y="1204940"/>
                  <a:pt x="1431313" y="1197810"/>
                </a:cubicBezTo>
                <a:cubicBezTo>
                  <a:pt x="1703138" y="1190680"/>
                  <a:pt x="1974962" y="1234351"/>
                  <a:pt x="2286892" y="1261979"/>
                </a:cubicBezTo>
                <a:cubicBezTo>
                  <a:pt x="2598822" y="1289607"/>
                  <a:pt x="3070282" y="1338625"/>
                  <a:pt x="3302892" y="1363579"/>
                </a:cubicBezTo>
                <a:cubicBezTo>
                  <a:pt x="3535502" y="1388533"/>
                  <a:pt x="3616604" y="1407249"/>
                  <a:pt x="3682555" y="1411705"/>
                </a:cubicBezTo>
                <a:cubicBezTo>
                  <a:pt x="3748506" y="1416161"/>
                  <a:pt x="3698597" y="1390316"/>
                  <a:pt x="3698597" y="1390316"/>
                </a:cubicBezTo>
                <a:cubicBezTo>
                  <a:pt x="3701271" y="1349320"/>
                  <a:pt x="3708400" y="1237025"/>
                  <a:pt x="3714639" y="1144337"/>
                </a:cubicBezTo>
                <a:cubicBezTo>
                  <a:pt x="3720878" y="1051649"/>
                  <a:pt x="3731573" y="910835"/>
                  <a:pt x="3736029" y="834189"/>
                </a:cubicBezTo>
                <a:cubicBezTo>
                  <a:pt x="3740485" y="757543"/>
                  <a:pt x="3776134" y="719221"/>
                  <a:pt x="3741376" y="66307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 rot="-297266">
            <a:off x="2824738" y="1681234"/>
            <a:ext cx="2965450" cy="19335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06491" y="2564904"/>
            <a:ext cx="1821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Calcaneum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4784" y="2524573"/>
            <a:ext cx="10834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3041444" y="2410063"/>
            <a:ext cx="996690" cy="600779"/>
          </a:xfrm>
          <a:custGeom>
            <a:avLst/>
            <a:gdLst>
              <a:gd name="connsiteX0" fmla="*/ 24309 w 1258468"/>
              <a:gd name="connsiteY0" fmla="*/ 172034 h 758260"/>
              <a:gd name="connsiteX1" fmla="*/ 439435 w 1258468"/>
              <a:gd name="connsiteY1" fmla="*/ 143985 h 758260"/>
              <a:gd name="connsiteX2" fmla="*/ 798464 w 1258468"/>
              <a:gd name="connsiteY2" fmla="*/ 132766 h 758260"/>
              <a:gd name="connsiteX3" fmla="*/ 1034076 w 1258468"/>
              <a:gd name="connsiteY3" fmla="*/ 104717 h 758260"/>
              <a:gd name="connsiteX4" fmla="*/ 1174321 w 1258468"/>
              <a:gd name="connsiteY4" fmla="*/ 37399 h 758260"/>
              <a:gd name="connsiteX5" fmla="*/ 1258468 w 1258468"/>
              <a:gd name="connsiteY5" fmla="*/ 3740 h 758260"/>
              <a:gd name="connsiteX6" fmla="*/ 1174321 w 1258468"/>
              <a:gd name="connsiteY6" fmla="*/ 59838 h 758260"/>
              <a:gd name="connsiteX7" fmla="*/ 961148 w 1258468"/>
              <a:gd name="connsiteY7" fmla="*/ 149595 h 758260"/>
              <a:gd name="connsiteX8" fmla="*/ 798464 w 1258468"/>
              <a:gd name="connsiteY8" fmla="*/ 250572 h 758260"/>
              <a:gd name="connsiteX9" fmla="*/ 714316 w 1258468"/>
              <a:gd name="connsiteY9" fmla="*/ 418866 h 758260"/>
              <a:gd name="connsiteX10" fmla="*/ 624559 w 1258468"/>
              <a:gd name="connsiteY10" fmla="*/ 575941 h 758260"/>
              <a:gd name="connsiteX11" fmla="*/ 590900 w 1258468"/>
              <a:gd name="connsiteY11" fmla="*/ 744236 h 758260"/>
              <a:gd name="connsiteX12" fmla="*/ 568461 w 1258468"/>
              <a:gd name="connsiteY12" fmla="*/ 660088 h 758260"/>
              <a:gd name="connsiteX13" fmla="*/ 630169 w 1258468"/>
              <a:gd name="connsiteY13" fmla="*/ 486184 h 758260"/>
              <a:gd name="connsiteX14" fmla="*/ 708706 w 1258468"/>
              <a:gd name="connsiteY14" fmla="*/ 357158 h 758260"/>
              <a:gd name="connsiteX15" fmla="*/ 764805 w 1258468"/>
              <a:gd name="connsiteY15" fmla="*/ 244962 h 758260"/>
              <a:gd name="connsiteX16" fmla="*/ 860171 w 1258468"/>
              <a:gd name="connsiteY16" fmla="*/ 172034 h 758260"/>
              <a:gd name="connsiteX17" fmla="*/ 916270 w 1258468"/>
              <a:gd name="connsiteY17" fmla="*/ 143985 h 758260"/>
              <a:gd name="connsiteX18" fmla="*/ 837732 w 1258468"/>
              <a:gd name="connsiteY18" fmla="*/ 155205 h 758260"/>
              <a:gd name="connsiteX19" fmla="*/ 691877 w 1258468"/>
              <a:gd name="connsiteY19" fmla="*/ 166425 h 758260"/>
              <a:gd name="connsiteX20" fmla="*/ 478704 w 1258468"/>
              <a:gd name="connsiteY20" fmla="*/ 172034 h 758260"/>
              <a:gd name="connsiteX21" fmla="*/ 293580 w 1258468"/>
              <a:gd name="connsiteY21" fmla="*/ 166425 h 758260"/>
              <a:gd name="connsiteX22" fmla="*/ 24309 w 1258468"/>
              <a:gd name="connsiteY22" fmla="*/ 172034 h 75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58468" h="758260">
                <a:moveTo>
                  <a:pt x="24309" y="172034"/>
                </a:moveTo>
                <a:cubicBezTo>
                  <a:pt x="48618" y="168294"/>
                  <a:pt x="310409" y="150530"/>
                  <a:pt x="439435" y="143985"/>
                </a:cubicBezTo>
                <a:cubicBezTo>
                  <a:pt x="568461" y="137440"/>
                  <a:pt x="699357" y="139311"/>
                  <a:pt x="798464" y="132766"/>
                </a:cubicBezTo>
                <a:cubicBezTo>
                  <a:pt x="897571" y="126221"/>
                  <a:pt x="971433" y="120611"/>
                  <a:pt x="1034076" y="104717"/>
                </a:cubicBezTo>
                <a:cubicBezTo>
                  <a:pt x="1096719" y="88823"/>
                  <a:pt x="1136922" y="54228"/>
                  <a:pt x="1174321" y="37399"/>
                </a:cubicBezTo>
                <a:cubicBezTo>
                  <a:pt x="1211720" y="20570"/>
                  <a:pt x="1258468" y="0"/>
                  <a:pt x="1258468" y="3740"/>
                </a:cubicBezTo>
                <a:cubicBezTo>
                  <a:pt x="1258468" y="7480"/>
                  <a:pt x="1223874" y="35529"/>
                  <a:pt x="1174321" y="59838"/>
                </a:cubicBezTo>
                <a:cubicBezTo>
                  <a:pt x="1124768" y="84147"/>
                  <a:pt x="1023791" y="117806"/>
                  <a:pt x="961148" y="149595"/>
                </a:cubicBezTo>
                <a:cubicBezTo>
                  <a:pt x="898505" y="181384"/>
                  <a:pt x="839603" y="205694"/>
                  <a:pt x="798464" y="250572"/>
                </a:cubicBezTo>
                <a:cubicBezTo>
                  <a:pt x="757325" y="295450"/>
                  <a:pt x="743300" y="364638"/>
                  <a:pt x="714316" y="418866"/>
                </a:cubicBezTo>
                <a:cubicBezTo>
                  <a:pt x="685332" y="473094"/>
                  <a:pt x="645128" y="521713"/>
                  <a:pt x="624559" y="575941"/>
                </a:cubicBezTo>
                <a:cubicBezTo>
                  <a:pt x="603990" y="630169"/>
                  <a:pt x="600250" y="730212"/>
                  <a:pt x="590900" y="744236"/>
                </a:cubicBezTo>
                <a:cubicBezTo>
                  <a:pt x="581550" y="758260"/>
                  <a:pt x="561916" y="703097"/>
                  <a:pt x="568461" y="660088"/>
                </a:cubicBezTo>
                <a:cubicBezTo>
                  <a:pt x="575006" y="617079"/>
                  <a:pt x="606795" y="536672"/>
                  <a:pt x="630169" y="486184"/>
                </a:cubicBezTo>
                <a:cubicBezTo>
                  <a:pt x="653543" y="435696"/>
                  <a:pt x="686267" y="397362"/>
                  <a:pt x="708706" y="357158"/>
                </a:cubicBezTo>
                <a:cubicBezTo>
                  <a:pt x="731145" y="316954"/>
                  <a:pt x="739561" y="275816"/>
                  <a:pt x="764805" y="244962"/>
                </a:cubicBezTo>
                <a:cubicBezTo>
                  <a:pt x="790049" y="214108"/>
                  <a:pt x="834927" y="188863"/>
                  <a:pt x="860171" y="172034"/>
                </a:cubicBezTo>
                <a:cubicBezTo>
                  <a:pt x="885415" y="155205"/>
                  <a:pt x="920010" y="146790"/>
                  <a:pt x="916270" y="143985"/>
                </a:cubicBezTo>
                <a:cubicBezTo>
                  <a:pt x="912530" y="141180"/>
                  <a:pt x="875131" y="151465"/>
                  <a:pt x="837732" y="155205"/>
                </a:cubicBezTo>
                <a:cubicBezTo>
                  <a:pt x="800333" y="158945"/>
                  <a:pt x="751715" y="163620"/>
                  <a:pt x="691877" y="166425"/>
                </a:cubicBezTo>
                <a:cubicBezTo>
                  <a:pt x="632039" y="169230"/>
                  <a:pt x="545087" y="172034"/>
                  <a:pt x="478704" y="172034"/>
                </a:cubicBezTo>
                <a:cubicBezTo>
                  <a:pt x="412321" y="172034"/>
                  <a:pt x="362768" y="167360"/>
                  <a:pt x="293580" y="166425"/>
                </a:cubicBezTo>
                <a:cubicBezTo>
                  <a:pt x="224392" y="165490"/>
                  <a:pt x="0" y="175774"/>
                  <a:pt x="24309" y="17203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Corbel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67744" y="2492896"/>
            <a:ext cx="1454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Retrocalcaneal bursa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107504" y="125760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Achilles Enthesitis &amp; Erosions: Power Doppler Active (Longitudinal Axis)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52040" y="1487190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954" dirty="0" smtClean="0">
                <a:solidFill>
                  <a:srgbClr val="FFFFFF"/>
                </a:solidFill>
                <a:latin typeface="Corbel"/>
              </a:rPr>
              <a:t>Normal</a:t>
            </a:r>
            <a:endParaRPr lang="en-GB" sz="2954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985077" y="6383734"/>
            <a:ext cx="632742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000" dirty="0" smtClean="0">
                <a:solidFill>
                  <a:schemeClr val="bg1"/>
                </a:solidFill>
                <a:latin typeface="Corbel"/>
              </a:rPr>
              <a:t>Achilles Enthesitis Longitudinal Axis</a:t>
            </a:r>
            <a:endParaRPr lang="en-GB" sz="2000" dirty="0">
              <a:solidFill>
                <a:schemeClr val="bg1"/>
              </a:solidFill>
              <a:latin typeface="Corbel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938736" y="3739251"/>
            <a:ext cx="4953744" cy="31215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77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4" grpId="0"/>
      <p:bldP spid="14" grpId="1"/>
      <p:bldP spid="15" grpId="0"/>
      <p:bldP spid="15" grpId="1"/>
      <p:bldP spid="13" grpId="0" animBg="1"/>
      <p:bldP spid="16" grpId="0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790375"/>
            <a:ext cx="2339752" cy="156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 descr="C:\Users\Ania\Pictures\USG\IRH\2009 february\23%2F11%2F66\I2009022716172714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6" t="35326" r="4211" b="24933"/>
          <a:stretch>
            <a:fillRect/>
          </a:stretch>
        </p:blipFill>
        <p:spPr bwMode="auto">
          <a:xfrm>
            <a:off x="35496" y="1589535"/>
            <a:ext cx="6769447" cy="219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>
            <a:spLocks/>
          </p:cNvSpPr>
          <p:nvPr/>
        </p:nvSpPr>
        <p:spPr bwMode="auto">
          <a:xfrm>
            <a:off x="179512" y="2132856"/>
            <a:ext cx="5698602" cy="501487"/>
          </a:xfrm>
          <a:custGeom>
            <a:avLst/>
            <a:gdLst>
              <a:gd name="T0" fmla="*/ 0 w 7197558"/>
              <a:gd name="T1" fmla="*/ 227794 h 633663"/>
              <a:gd name="T2" fmla="*/ 689875 w 7197558"/>
              <a:gd name="T3" fmla="*/ 238473 h 633663"/>
              <a:gd name="T4" fmla="*/ 1593665 w 7197558"/>
              <a:gd name="T5" fmla="*/ 206438 h 633663"/>
              <a:gd name="T6" fmla="*/ 2850413 w 7197558"/>
              <a:gd name="T7" fmla="*/ 158387 h 633663"/>
              <a:gd name="T8" fmla="*/ 4486858 w 7197558"/>
              <a:gd name="T9" fmla="*/ 35593 h 633663"/>
              <a:gd name="T10" fmla="*/ 5460170 w 7197558"/>
              <a:gd name="T11" fmla="*/ 19575 h 633663"/>
              <a:gd name="T12" fmla="*/ 6390698 w 7197558"/>
              <a:gd name="T13" fmla="*/ 153051 h 633663"/>
              <a:gd name="T14" fmla="*/ 7198226 w 7197558"/>
              <a:gd name="T15" fmla="*/ 478725 h 633663"/>
              <a:gd name="T16" fmla="*/ 7198226 w 7197558"/>
              <a:gd name="T17" fmla="*/ 478725 h 633663"/>
              <a:gd name="T18" fmla="*/ 7016402 w 7197558"/>
              <a:gd name="T19" fmla="*/ 446691 h 633663"/>
              <a:gd name="T20" fmla="*/ 6893398 w 7197558"/>
              <a:gd name="T21" fmla="*/ 446691 h 633663"/>
              <a:gd name="T22" fmla="*/ 6807834 w 7197558"/>
              <a:gd name="T23" fmla="*/ 494743 h 633663"/>
              <a:gd name="T24" fmla="*/ 6732962 w 7197558"/>
              <a:gd name="T25" fmla="*/ 521436 h 633663"/>
              <a:gd name="T26" fmla="*/ 6583222 w 7197558"/>
              <a:gd name="T27" fmla="*/ 489403 h 633663"/>
              <a:gd name="T28" fmla="*/ 6524394 w 7197558"/>
              <a:gd name="T29" fmla="*/ 419996 h 633663"/>
              <a:gd name="T30" fmla="*/ 6267698 w 7197558"/>
              <a:gd name="T31" fmla="*/ 355928 h 633663"/>
              <a:gd name="T32" fmla="*/ 6037738 w 7197558"/>
              <a:gd name="T33" fmla="*/ 329234 h 633663"/>
              <a:gd name="T34" fmla="*/ 5684782 w 7197558"/>
              <a:gd name="T35" fmla="*/ 323895 h 633663"/>
              <a:gd name="T36" fmla="*/ 5438778 w 7197558"/>
              <a:gd name="T37" fmla="*/ 313216 h 633663"/>
              <a:gd name="T38" fmla="*/ 5294386 w 7197558"/>
              <a:gd name="T39" fmla="*/ 334574 h 633663"/>
              <a:gd name="T40" fmla="*/ 5149994 w 7197558"/>
              <a:gd name="T41" fmla="*/ 403979 h 633663"/>
              <a:gd name="T42" fmla="*/ 5053730 w 7197558"/>
              <a:gd name="T43" fmla="*/ 387963 h 633663"/>
              <a:gd name="T44" fmla="*/ 4925382 w 7197558"/>
              <a:gd name="T45" fmla="*/ 334574 h 633663"/>
              <a:gd name="T46" fmla="*/ 4759598 w 7197558"/>
              <a:gd name="T47" fmla="*/ 361267 h 633663"/>
              <a:gd name="T48" fmla="*/ 4599166 w 7197558"/>
              <a:gd name="T49" fmla="*/ 436014 h 633663"/>
              <a:gd name="T50" fmla="*/ 4251554 w 7197558"/>
              <a:gd name="T51" fmla="*/ 462707 h 633663"/>
              <a:gd name="T52" fmla="*/ 2930631 w 7197558"/>
              <a:gd name="T53" fmla="*/ 542793 h 633663"/>
              <a:gd name="T54" fmla="*/ 2427931 w 7197558"/>
              <a:gd name="T55" fmla="*/ 569486 h 633663"/>
              <a:gd name="T56" fmla="*/ 1679231 w 7197558"/>
              <a:gd name="T57" fmla="*/ 596182 h 633663"/>
              <a:gd name="T58" fmla="*/ 903790 w 7197558"/>
              <a:gd name="T59" fmla="*/ 628215 h 633663"/>
              <a:gd name="T60" fmla="*/ 369005 w 7197558"/>
              <a:gd name="T61" fmla="*/ 622876 h 633663"/>
              <a:gd name="T62" fmla="*/ 128349 w 7197558"/>
              <a:gd name="T63" fmla="*/ 617536 h 633663"/>
              <a:gd name="T64" fmla="*/ 5348 w 7197558"/>
              <a:gd name="T65" fmla="*/ 612197 h 633663"/>
              <a:gd name="T66" fmla="*/ 5348 w 7197558"/>
              <a:gd name="T67" fmla="*/ 612197 h 633663"/>
              <a:gd name="T68" fmla="*/ 0 w 7197558"/>
              <a:gd name="T69" fmla="*/ 227794 h 6336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197558" h="633663">
                <a:moveTo>
                  <a:pt x="0" y="228154"/>
                </a:moveTo>
                <a:cubicBezTo>
                  <a:pt x="212112" y="235284"/>
                  <a:pt x="424225" y="242414"/>
                  <a:pt x="689811" y="238849"/>
                </a:cubicBezTo>
                <a:cubicBezTo>
                  <a:pt x="955397" y="235284"/>
                  <a:pt x="1593516" y="206765"/>
                  <a:pt x="1593516" y="206765"/>
                </a:cubicBezTo>
                <a:cubicBezTo>
                  <a:pt x="1953572" y="193397"/>
                  <a:pt x="2367994" y="187158"/>
                  <a:pt x="2850148" y="158639"/>
                </a:cubicBezTo>
                <a:cubicBezTo>
                  <a:pt x="3332302" y="130120"/>
                  <a:pt x="4051523" y="58821"/>
                  <a:pt x="4486442" y="35649"/>
                </a:cubicBezTo>
                <a:cubicBezTo>
                  <a:pt x="4921361" y="12477"/>
                  <a:pt x="5142386" y="0"/>
                  <a:pt x="5459663" y="19607"/>
                </a:cubicBezTo>
                <a:cubicBezTo>
                  <a:pt x="5776940" y="39214"/>
                  <a:pt x="6100457" y="76645"/>
                  <a:pt x="6390106" y="153291"/>
                </a:cubicBezTo>
                <a:cubicBezTo>
                  <a:pt x="6679755" y="229937"/>
                  <a:pt x="7197558" y="479481"/>
                  <a:pt x="7197558" y="479481"/>
                </a:cubicBezTo>
                <a:cubicBezTo>
                  <a:pt x="7167256" y="474134"/>
                  <a:pt x="7066548" y="452743"/>
                  <a:pt x="7015748" y="447396"/>
                </a:cubicBezTo>
                <a:cubicBezTo>
                  <a:pt x="6964948" y="442049"/>
                  <a:pt x="6927516" y="439375"/>
                  <a:pt x="6892758" y="447396"/>
                </a:cubicBezTo>
                <a:cubicBezTo>
                  <a:pt x="6858000" y="455417"/>
                  <a:pt x="6833937" y="483046"/>
                  <a:pt x="6807200" y="495523"/>
                </a:cubicBezTo>
                <a:cubicBezTo>
                  <a:pt x="6780463" y="508000"/>
                  <a:pt x="6769768" y="523151"/>
                  <a:pt x="6732337" y="522260"/>
                </a:cubicBezTo>
                <a:cubicBezTo>
                  <a:pt x="6694906" y="521369"/>
                  <a:pt x="6617369" y="507108"/>
                  <a:pt x="6582611" y="490175"/>
                </a:cubicBezTo>
                <a:cubicBezTo>
                  <a:pt x="6547853" y="473242"/>
                  <a:pt x="6576372" y="442941"/>
                  <a:pt x="6523790" y="420660"/>
                </a:cubicBezTo>
                <a:cubicBezTo>
                  <a:pt x="6471208" y="398379"/>
                  <a:pt x="6348218" y="371642"/>
                  <a:pt x="6267116" y="356491"/>
                </a:cubicBezTo>
                <a:cubicBezTo>
                  <a:pt x="6186014" y="341340"/>
                  <a:pt x="6134323" y="335101"/>
                  <a:pt x="6037179" y="329754"/>
                </a:cubicBezTo>
                <a:cubicBezTo>
                  <a:pt x="5940035" y="324407"/>
                  <a:pt x="5784071" y="327081"/>
                  <a:pt x="5684253" y="324407"/>
                </a:cubicBezTo>
                <a:cubicBezTo>
                  <a:pt x="5584436" y="321733"/>
                  <a:pt x="5503334" y="311930"/>
                  <a:pt x="5438274" y="313712"/>
                </a:cubicBezTo>
                <a:cubicBezTo>
                  <a:pt x="5373214" y="315495"/>
                  <a:pt x="5342021" y="319951"/>
                  <a:pt x="5293895" y="335102"/>
                </a:cubicBezTo>
                <a:cubicBezTo>
                  <a:pt x="5245769" y="350253"/>
                  <a:pt x="5189621" y="395706"/>
                  <a:pt x="5149516" y="404618"/>
                </a:cubicBezTo>
                <a:cubicBezTo>
                  <a:pt x="5109411" y="413530"/>
                  <a:pt x="5090695" y="400161"/>
                  <a:pt x="5053263" y="388575"/>
                </a:cubicBezTo>
                <a:cubicBezTo>
                  <a:pt x="5015832" y="376989"/>
                  <a:pt x="4973944" y="339558"/>
                  <a:pt x="4924927" y="335102"/>
                </a:cubicBezTo>
                <a:cubicBezTo>
                  <a:pt x="4875910" y="330646"/>
                  <a:pt x="4813523" y="344906"/>
                  <a:pt x="4759158" y="361839"/>
                </a:cubicBezTo>
                <a:cubicBezTo>
                  <a:pt x="4704793" y="378772"/>
                  <a:pt x="4683404" y="419769"/>
                  <a:pt x="4598737" y="436702"/>
                </a:cubicBezTo>
                <a:cubicBezTo>
                  <a:pt x="4514070" y="453635"/>
                  <a:pt x="4251158" y="463439"/>
                  <a:pt x="4251158" y="463439"/>
                </a:cubicBezTo>
                <a:lnTo>
                  <a:pt x="2930358" y="543649"/>
                </a:lnTo>
                <a:lnTo>
                  <a:pt x="2427706" y="570386"/>
                </a:lnTo>
                <a:lnTo>
                  <a:pt x="1679074" y="597123"/>
                </a:lnTo>
                <a:lnTo>
                  <a:pt x="903706" y="629207"/>
                </a:lnTo>
                <a:cubicBezTo>
                  <a:pt x="685355" y="633663"/>
                  <a:pt x="368969" y="623860"/>
                  <a:pt x="368969" y="623860"/>
                </a:cubicBezTo>
                <a:lnTo>
                  <a:pt x="128337" y="618512"/>
                </a:lnTo>
                <a:cubicBezTo>
                  <a:pt x="67734" y="616730"/>
                  <a:pt x="5348" y="613165"/>
                  <a:pt x="5348" y="613165"/>
                </a:cubicBezTo>
                <a:cubicBezTo>
                  <a:pt x="3565" y="484828"/>
                  <a:pt x="1783" y="356491"/>
                  <a:pt x="0" y="22815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3526147" y="2348880"/>
            <a:ext cx="2990069" cy="1121119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776134" h="1416161">
                <a:moveTo>
                  <a:pt x="3741376" y="663074"/>
                </a:moveTo>
                <a:cubicBezTo>
                  <a:pt x="3706618" y="606927"/>
                  <a:pt x="3613930" y="556126"/>
                  <a:pt x="3527481" y="497305"/>
                </a:cubicBezTo>
                <a:cubicBezTo>
                  <a:pt x="3441032" y="438484"/>
                  <a:pt x="3291305" y="354708"/>
                  <a:pt x="3222681" y="310147"/>
                </a:cubicBezTo>
                <a:cubicBezTo>
                  <a:pt x="3154057" y="265586"/>
                  <a:pt x="3146036" y="247761"/>
                  <a:pt x="3115734" y="229937"/>
                </a:cubicBezTo>
                <a:cubicBezTo>
                  <a:pt x="3085432" y="212113"/>
                  <a:pt x="3073846" y="215677"/>
                  <a:pt x="3040871" y="203200"/>
                </a:cubicBezTo>
                <a:cubicBezTo>
                  <a:pt x="3007896" y="190723"/>
                  <a:pt x="2962443" y="165769"/>
                  <a:pt x="2917881" y="155074"/>
                </a:cubicBezTo>
                <a:cubicBezTo>
                  <a:pt x="2873320" y="144379"/>
                  <a:pt x="2810933" y="141705"/>
                  <a:pt x="2773502" y="139031"/>
                </a:cubicBezTo>
                <a:cubicBezTo>
                  <a:pt x="2736071" y="136357"/>
                  <a:pt x="2716464" y="129227"/>
                  <a:pt x="2693292" y="139031"/>
                </a:cubicBezTo>
                <a:cubicBezTo>
                  <a:pt x="2670120" y="148835"/>
                  <a:pt x="2657643" y="183593"/>
                  <a:pt x="2634471" y="197853"/>
                </a:cubicBezTo>
                <a:cubicBezTo>
                  <a:pt x="2611299" y="212113"/>
                  <a:pt x="2593474" y="224589"/>
                  <a:pt x="2554260" y="224589"/>
                </a:cubicBezTo>
                <a:cubicBezTo>
                  <a:pt x="2515046" y="224589"/>
                  <a:pt x="2428596" y="213004"/>
                  <a:pt x="2399186" y="197853"/>
                </a:cubicBezTo>
                <a:cubicBezTo>
                  <a:pt x="2369776" y="182702"/>
                  <a:pt x="2392056" y="148835"/>
                  <a:pt x="2377797" y="133684"/>
                </a:cubicBezTo>
                <a:cubicBezTo>
                  <a:pt x="2363538" y="118533"/>
                  <a:pt x="2349278" y="119424"/>
                  <a:pt x="2313629" y="106947"/>
                </a:cubicBezTo>
                <a:cubicBezTo>
                  <a:pt x="2277980" y="94470"/>
                  <a:pt x="2229853" y="72189"/>
                  <a:pt x="2163902" y="58821"/>
                </a:cubicBezTo>
                <a:cubicBezTo>
                  <a:pt x="2097951" y="45453"/>
                  <a:pt x="2021305" y="33867"/>
                  <a:pt x="1917923" y="26737"/>
                </a:cubicBezTo>
                <a:cubicBezTo>
                  <a:pt x="1814541" y="19607"/>
                  <a:pt x="1640751" y="20498"/>
                  <a:pt x="1543607" y="16042"/>
                </a:cubicBezTo>
                <a:cubicBezTo>
                  <a:pt x="1446463" y="11586"/>
                  <a:pt x="1396555" y="0"/>
                  <a:pt x="1335060" y="0"/>
                </a:cubicBezTo>
                <a:cubicBezTo>
                  <a:pt x="1273565" y="0"/>
                  <a:pt x="1219200" y="8912"/>
                  <a:pt x="1174639" y="16042"/>
                </a:cubicBezTo>
                <a:cubicBezTo>
                  <a:pt x="1130078" y="23172"/>
                  <a:pt x="1093538" y="28519"/>
                  <a:pt x="1067692" y="42779"/>
                </a:cubicBezTo>
                <a:cubicBezTo>
                  <a:pt x="1041846" y="57039"/>
                  <a:pt x="1045411" y="91797"/>
                  <a:pt x="1019565" y="101600"/>
                </a:cubicBezTo>
                <a:cubicBezTo>
                  <a:pt x="993719" y="111404"/>
                  <a:pt x="938463" y="106947"/>
                  <a:pt x="912618" y="101600"/>
                </a:cubicBezTo>
                <a:cubicBezTo>
                  <a:pt x="886773" y="96253"/>
                  <a:pt x="894794" y="79319"/>
                  <a:pt x="864492" y="69516"/>
                </a:cubicBezTo>
                <a:cubicBezTo>
                  <a:pt x="834190" y="59713"/>
                  <a:pt x="773586" y="42779"/>
                  <a:pt x="730807" y="42779"/>
                </a:cubicBezTo>
                <a:cubicBezTo>
                  <a:pt x="688028" y="42779"/>
                  <a:pt x="663074" y="46344"/>
                  <a:pt x="607818" y="69516"/>
                </a:cubicBezTo>
                <a:cubicBezTo>
                  <a:pt x="552562" y="92688"/>
                  <a:pt x="461657" y="146161"/>
                  <a:pt x="399271" y="181810"/>
                </a:cubicBezTo>
                <a:cubicBezTo>
                  <a:pt x="336885" y="217459"/>
                  <a:pt x="284302" y="225480"/>
                  <a:pt x="233502" y="283410"/>
                </a:cubicBezTo>
                <a:cubicBezTo>
                  <a:pt x="182702" y="341340"/>
                  <a:pt x="131011" y="442049"/>
                  <a:pt x="94471" y="529389"/>
                </a:cubicBezTo>
                <a:cubicBezTo>
                  <a:pt x="57931" y="616729"/>
                  <a:pt x="0" y="724569"/>
                  <a:pt x="14260" y="807453"/>
                </a:cubicBezTo>
                <a:cubicBezTo>
                  <a:pt x="71662" y="960645"/>
                  <a:pt x="141706" y="961636"/>
                  <a:pt x="180029" y="1026695"/>
                </a:cubicBezTo>
                <a:cubicBezTo>
                  <a:pt x="218352" y="1091755"/>
                  <a:pt x="229046" y="1141663"/>
                  <a:pt x="244197" y="1197810"/>
                </a:cubicBezTo>
                <a:cubicBezTo>
                  <a:pt x="259348" y="1253957"/>
                  <a:pt x="270934" y="1363579"/>
                  <a:pt x="270934" y="1363579"/>
                </a:cubicBezTo>
                <a:lnTo>
                  <a:pt x="655944" y="1304758"/>
                </a:lnTo>
                <a:cubicBezTo>
                  <a:pt x="849341" y="1277130"/>
                  <a:pt x="1159488" y="1204940"/>
                  <a:pt x="1431313" y="1197810"/>
                </a:cubicBezTo>
                <a:cubicBezTo>
                  <a:pt x="1703138" y="1190680"/>
                  <a:pt x="1974962" y="1234351"/>
                  <a:pt x="2286892" y="1261979"/>
                </a:cubicBezTo>
                <a:cubicBezTo>
                  <a:pt x="2598822" y="1289607"/>
                  <a:pt x="3070282" y="1338625"/>
                  <a:pt x="3302892" y="1363579"/>
                </a:cubicBezTo>
                <a:cubicBezTo>
                  <a:pt x="3535502" y="1388533"/>
                  <a:pt x="3616604" y="1407249"/>
                  <a:pt x="3682555" y="1411705"/>
                </a:cubicBezTo>
                <a:cubicBezTo>
                  <a:pt x="3748506" y="1416161"/>
                  <a:pt x="3698597" y="1390316"/>
                  <a:pt x="3698597" y="1390316"/>
                </a:cubicBezTo>
                <a:cubicBezTo>
                  <a:pt x="3701271" y="1349320"/>
                  <a:pt x="3708400" y="1237025"/>
                  <a:pt x="3714639" y="1144337"/>
                </a:cubicBezTo>
                <a:cubicBezTo>
                  <a:pt x="3720878" y="1051649"/>
                  <a:pt x="3731573" y="910835"/>
                  <a:pt x="3736029" y="834189"/>
                </a:cubicBezTo>
                <a:cubicBezTo>
                  <a:pt x="3740485" y="757543"/>
                  <a:pt x="3776134" y="719221"/>
                  <a:pt x="3741376" y="66307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 rot="-297266">
            <a:off x="2676092" y="1941435"/>
            <a:ext cx="2627745" cy="123238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06491" y="2564904"/>
            <a:ext cx="1821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Calcaneum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9502" y="2276872"/>
            <a:ext cx="231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3041444" y="2410063"/>
            <a:ext cx="996690" cy="600779"/>
          </a:xfrm>
          <a:custGeom>
            <a:avLst/>
            <a:gdLst>
              <a:gd name="connsiteX0" fmla="*/ 24309 w 1258468"/>
              <a:gd name="connsiteY0" fmla="*/ 172034 h 758260"/>
              <a:gd name="connsiteX1" fmla="*/ 439435 w 1258468"/>
              <a:gd name="connsiteY1" fmla="*/ 143985 h 758260"/>
              <a:gd name="connsiteX2" fmla="*/ 798464 w 1258468"/>
              <a:gd name="connsiteY2" fmla="*/ 132766 h 758260"/>
              <a:gd name="connsiteX3" fmla="*/ 1034076 w 1258468"/>
              <a:gd name="connsiteY3" fmla="*/ 104717 h 758260"/>
              <a:gd name="connsiteX4" fmla="*/ 1174321 w 1258468"/>
              <a:gd name="connsiteY4" fmla="*/ 37399 h 758260"/>
              <a:gd name="connsiteX5" fmla="*/ 1258468 w 1258468"/>
              <a:gd name="connsiteY5" fmla="*/ 3740 h 758260"/>
              <a:gd name="connsiteX6" fmla="*/ 1174321 w 1258468"/>
              <a:gd name="connsiteY6" fmla="*/ 59838 h 758260"/>
              <a:gd name="connsiteX7" fmla="*/ 961148 w 1258468"/>
              <a:gd name="connsiteY7" fmla="*/ 149595 h 758260"/>
              <a:gd name="connsiteX8" fmla="*/ 798464 w 1258468"/>
              <a:gd name="connsiteY8" fmla="*/ 250572 h 758260"/>
              <a:gd name="connsiteX9" fmla="*/ 714316 w 1258468"/>
              <a:gd name="connsiteY9" fmla="*/ 418866 h 758260"/>
              <a:gd name="connsiteX10" fmla="*/ 624559 w 1258468"/>
              <a:gd name="connsiteY10" fmla="*/ 575941 h 758260"/>
              <a:gd name="connsiteX11" fmla="*/ 590900 w 1258468"/>
              <a:gd name="connsiteY11" fmla="*/ 744236 h 758260"/>
              <a:gd name="connsiteX12" fmla="*/ 568461 w 1258468"/>
              <a:gd name="connsiteY12" fmla="*/ 660088 h 758260"/>
              <a:gd name="connsiteX13" fmla="*/ 630169 w 1258468"/>
              <a:gd name="connsiteY13" fmla="*/ 486184 h 758260"/>
              <a:gd name="connsiteX14" fmla="*/ 708706 w 1258468"/>
              <a:gd name="connsiteY14" fmla="*/ 357158 h 758260"/>
              <a:gd name="connsiteX15" fmla="*/ 764805 w 1258468"/>
              <a:gd name="connsiteY15" fmla="*/ 244962 h 758260"/>
              <a:gd name="connsiteX16" fmla="*/ 860171 w 1258468"/>
              <a:gd name="connsiteY16" fmla="*/ 172034 h 758260"/>
              <a:gd name="connsiteX17" fmla="*/ 916270 w 1258468"/>
              <a:gd name="connsiteY17" fmla="*/ 143985 h 758260"/>
              <a:gd name="connsiteX18" fmla="*/ 837732 w 1258468"/>
              <a:gd name="connsiteY18" fmla="*/ 155205 h 758260"/>
              <a:gd name="connsiteX19" fmla="*/ 691877 w 1258468"/>
              <a:gd name="connsiteY19" fmla="*/ 166425 h 758260"/>
              <a:gd name="connsiteX20" fmla="*/ 478704 w 1258468"/>
              <a:gd name="connsiteY20" fmla="*/ 172034 h 758260"/>
              <a:gd name="connsiteX21" fmla="*/ 293580 w 1258468"/>
              <a:gd name="connsiteY21" fmla="*/ 166425 h 758260"/>
              <a:gd name="connsiteX22" fmla="*/ 24309 w 1258468"/>
              <a:gd name="connsiteY22" fmla="*/ 172034 h 75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58468" h="758260">
                <a:moveTo>
                  <a:pt x="24309" y="172034"/>
                </a:moveTo>
                <a:cubicBezTo>
                  <a:pt x="48618" y="168294"/>
                  <a:pt x="310409" y="150530"/>
                  <a:pt x="439435" y="143985"/>
                </a:cubicBezTo>
                <a:cubicBezTo>
                  <a:pt x="568461" y="137440"/>
                  <a:pt x="699357" y="139311"/>
                  <a:pt x="798464" y="132766"/>
                </a:cubicBezTo>
                <a:cubicBezTo>
                  <a:pt x="897571" y="126221"/>
                  <a:pt x="971433" y="120611"/>
                  <a:pt x="1034076" y="104717"/>
                </a:cubicBezTo>
                <a:cubicBezTo>
                  <a:pt x="1096719" y="88823"/>
                  <a:pt x="1136922" y="54228"/>
                  <a:pt x="1174321" y="37399"/>
                </a:cubicBezTo>
                <a:cubicBezTo>
                  <a:pt x="1211720" y="20570"/>
                  <a:pt x="1258468" y="0"/>
                  <a:pt x="1258468" y="3740"/>
                </a:cubicBezTo>
                <a:cubicBezTo>
                  <a:pt x="1258468" y="7480"/>
                  <a:pt x="1223874" y="35529"/>
                  <a:pt x="1174321" y="59838"/>
                </a:cubicBezTo>
                <a:cubicBezTo>
                  <a:pt x="1124768" y="84147"/>
                  <a:pt x="1023791" y="117806"/>
                  <a:pt x="961148" y="149595"/>
                </a:cubicBezTo>
                <a:cubicBezTo>
                  <a:pt x="898505" y="181384"/>
                  <a:pt x="839603" y="205694"/>
                  <a:pt x="798464" y="250572"/>
                </a:cubicBezTo>
                <a:cubicBezTo>
                  <a:pt x="757325" y="295450"/>
                  <a:pt x="743300" y="364638"/>
                  <a:pt x="714316" y="418866"/>
                </a:cubicBezTo>
                <a:cubicBezTo>
                  <a:pt x="685332" y="473094"/>
                  <a:pt x="645128" y="521713"/>
                  <a:pt x="624559" y="575941"/>
                </a:cubicBezTo>
                <a:cubicBezTo>
                  <a:pt x="603990" y="630169"/>
                  <a:pt x="600250" y="730212"/>
                  <a:pt x="590900" y="744236"/>
                </a:cubicBezTo>
                <a:cubicBezTo>
                  <a:pt x="581550" y="758260"/>
                  <a:pt x="561916" y="703097"/>
                  <a:pt x="568461" y="660088"/>
                </a:cubicBezTo>
                <a:cubicBezTo>
                  <a:pt x="575006" y="617079"/>
                  <a:pt x="606795" y="536672"/>
                  <a:pt x="630169" y="486184"/>
                </a:cubicBezTo>
                <a:cubicBezTo>
                  <a:pt x="653543" y="435696"/>
                  <a:pt x="686267" y="397362"/>
                  <a:pt x="708706" y="357158"/>
                </a:cubicBezTo>
                <a:cubicBezTo>
                  <a:pt x="731145" y="316954"/>
                  <a:pt x="739561" y="275816"/>
                  <a:pt x="764805" y="244962"/>
                </a:cubicBezTo>
                <a:cubicBezTo>
                  <a:pt x="790049" y="214108"/>
                  <a:pt x="834927" y="188863"/>
                  <a:pt x="860171" y="172034"/>
                </a:cubicBezTo>
                <a:cubicBezTo>
                  <a:pt x="885415" y="155205"/>
                  <a:pt x="920010" y="146790"/>
                  <a:pt x="916270" y="143985"/>
                </a:cubicBezTo>
                <a:cubicBezTo>
                  <a:pt x="912530" y="141180"/>
                  <a:pt x="875131" y="151465"/>
                  <a:pt x="837732" y="155205"/>
                </a:cubicBezTo>
                <a:cubicBezTo>
                  <a:pt x="800333" y="158945"/>
                  <a:pt x="751715" y="163620"/>
                  <a:pt x="691877" y="166425"/>
                </a:cubicBezTo>
                <a:cubicBezTo>
                  <a:pt x="632039" y="169230"/>
                  <a:pt x="545087" y="172034"/>
                  <a:pt x="478704" y="172034"/>
                </a:cubicBezTo>
                <a:cubicBezTo>
                  <a:pt x="412321" y="172034"/>
                  <a:pt x="362768" y="167360"/>
                  <a:pt x="293580" y="166425"/>
                </a:cubicBezTo>
                <a:cubicBezTo>
                  <a:pt x="224392" y="165490"/>
                  <a:pt x="0" y="175774"/>
                  <a:pt x="24309" y="17203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67744" y="2492896"/>
            <a:ext cx="1454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Retrocalcaneal bursa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107504" y="413792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solidFill>
                  <a:srgbClr val="0070C0"/>
                </a:solidFill>
              </a:rPr>
              <a:t>Retrocalcaneal Bursae (Longitudinal) </a:t>
            </a:r>
            <a:br>
              <a:rPr lang="en-GB" sz="3600" dirty="0" smtClean="0">
                <a:solidFill>
                  <a:srgbClr val="0070C0"/>
                </a:solidFill>
              </a:rPr>
            </a:br>
            <a:r>
              <a:rPr lang="en-GB" sz="2200" kern="0" dirty="0">
                <a:solidFill>
                  <a:srgbClr val="0070C0"/>
                </a:solidFill>
              </a:rPr>
              <a:t>A well circumscribed, localised anechoic/ hypoechoic area at the site of an anatomical bursa (synovial fluid-filled sac &gt;2mm) compressible with </a:t>
            </a:r>
            <a:r>
              <a:rPr lang="en-GB" sz="2200" kern="0" dirty="0" smtClean="0">
                <a:solidFill>
                  <a:srgbClr val="0070C0"/>
                </a:solidFill>
              </a:rPr>
              <a:t>transducer (van Holsbeeck &amp; Introcaso, 1991; Balint et al, 2002)</a:t>
            </a:r>
            <a:r>
              <a:rPr lang="en-GB" sz="4400" kern="0" dirty="0"/>
              <a:t/>
            </a:r>
            <a:br>
              <a:rPr lang="en-GB" sz="4400" kern="0" dirty="0"/>
            </a:b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5643" y="3911465"/>
            <a:ext cx="4038600" cy="263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 descr="E:\Users\Marcin\Pictures\PRACA Ania\USG\injections\I200902021639285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253"/>
          <a:stretch/>
        </p:blipFill>
        <p:spPr bwMode="auto">
          <a:xfrm>
            <a:off x="467544" y="3933056"/>
            <a:ext cx="4141905" cy="261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15852" y="3933056"/>
            <a:ext cx="4093597" cy="261351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798884" y="3933056"/>
            <a:ext cx="4025360" cy="261351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Dowolny kształt 22"/>
          <p:cNvSpPr/>
          <p:nvPr/>
        </p:nvSpPr>
        <p:spPr bwMode="auto">
          <a:xfrm rot="16892492">
            <a:off x="6250888" y="5070673"/>
            <a:ext cx="1544155" cy="1013063"/>
          </a:xfrm>
          <a:custGeom>
            <a:avLst/>
            <a:gdLst>
              <a:gd name="connsiteX0" fmla="*/ 1407994 w 2254155"/>
              <a:gd name="connsiteY0" fmla="*/ 9098 h 1994847"/>
              <a:gd name="connsiteX1" fmla="*/ 889379 w 2254155"/>
              <a:gd name="connsiteY1" fmla="*/ 77337 h 1994847"/>
              <a:gd name="connsiteX2" fmla="*/ 520889 w 2254155"/>
              <a:gd name="connsiteY2" fmla="*/ 104632 h 1994847"/>
              <a:gd name="connsiteX3" fmla="*/ 206991 w 2254155"/>
              <a:gd name="connsiteY3" fmla="*/ 391235 h 1994847"/>
              <a:gd name="connsiteX4" fmla="*/ 29570 w 2254155"/>
              <a:gd name="connsiteY4" fmla="*/ 759725 h 1994847"/>
              <a:gd name="connsiteX5" fmla="*/ 29570 w 2254155"/>
              <a:gd name="connsiteY5" fmla="*/ 1332931 h 1994847"/>
              <a:gd name="connsiteX6" fmla="*/ 111457 w 2254155"/>
              <a:gd name="connsiteY6" fmla="*/ 1742364 h 1994847"/>
              <a:gd name="connsiteX7" fmla="*/ 534537 w 2254155"/>
              <a:gd name="connsiteY7" fmla="*/ 1892489 h 1994847"/>
              <a:gd name="connsiteX8" fmla="*/ 739254 w 2254155"/>
              <a:gd name="connsiteY8" fmla="*/ 1988023 h 1994847"/>
              <a:gd name="connsiteX9" fmla="*/ 1462585 w 2254155"/>
              <a:gd name="connsiteY9" fmla="*/ 1851546 h 1994847"/>
              <a:gd name="connsiteX10" fmla="*/ 1858370 w 2254155"/>
              <a:gd name="connsiteY10" fmla="*/ 1483056 h 1994847"/>
              <a:gd name="connsiteX11" fmla="*/ 2213212 w 2254155"/>
              <a:gd name="connsiteY11" fmla="*/ 1019032 h 1994847"/>
              <a:gd name="connsiteX12" fmla="*/ 2104030 w 2254155"/>
              <a:gd name="connsiteY12" fmla="*/ 336644 h 1994847"/>
              <a:gd name="connsiteX13" fmla="*/ 2076734 w 2254155"/>
              <a:gd name="connsiteY13" fmla="*/ 172871 h 1994847"/>
              <a:gd name="connsiteX14" fmla="*/ 1817427 w 2254155"/>
              <a:gd name="connsiteY14" fmla="*/ 50041 h 1994847"/>
              <a:gd name="connsiteX15" fmla="*/ 1503528 w 2254155"/>
              <a:gd name="connsiteY15" fmla="*/ 22746 h 1994847"/>
              <a:gd name="connsiteX16" fmla="*/ 1407994 w 2254155"/>
              <a:gd name="connsiteY16" fmla="*/ 9098 h 1994847"/>
              <a:gd name="connsiteX0" fmla="*/ 1395150 w 2746129"/>
              <a:gd name="connsiteY0" fmla="*/ 2738 h 2395597"/>
              <a:gd name="connsiteX1" fmla="*/ 876535 w 2746129"/>
              <a:gd name="connsiteY1" fmla="*/ 70977 h 2395597"/>
              <a:gd name="connsiteX2" fmla="*/ 508045 w 2746129"/>
              <a:gd name="connsiteY2" fmla="*/ 98272 h 2395597"/>
              <a:gd name="connsiteX3" fmla="*/ 194147 w 2746129"/>
              <a:gd name="connsiteY3" fmla="*/ 384875 h 2395597"/>
              <a:gd name="connsiteX4" fmla="*/ 16726 w 2746129"/>
              <a:gd name="connsiteY4" fmla="*/ 753365 h 2395597"/>
              <a:gd name="connsiteX5" fmla="*/ 16726 w 2746129"/>
              <a:gd name="connsiteY5" fmla="*/ 1326571 h 2395597"/>
              <a:gd name="connsiteX6" fmla="*/ 98613 w 2746129"/>
              <a:gd name="connsiteY6" fmla="*/ 1736004 h 2395597"/>
              <a:gd name="connsiteX7" fmla="*/ 521693 w 2746129"/>
              <a:gd name="connsiteY7" fmla="*/ 1886129 h 2395597"/>
              <a:gd name="connsiteX8" fmla="*/ 726410 w 2746129"/>
              <a:gd name="connsiteY8" fmla="*/ 1981663 h 2395597"/>
              <a:gd name="connsiteX9" fmla="*/ 1449741 w 2746129"/>
              <a:gd name="connsiteY9" fmla="*/ 1845186 h 2395597"/>
              <a:gd name="connsiteX10" fmla="*/ 2727623 w 2746129"/>
              <a:gd name="connsiteY10" fmla="*/ 2374932 h 2395597"/>
              <a:gd name="connsiteX11" fmla="*/ 2200368 w 2746129"/>
              <a:gd name="connsiteY11" fmla="*/ 1012672 h 2395597"/>
              <a:gd name="connsiteX12" fmla="*/ 2091186 w 2746129"/>
              <a:gd name="connsiteY12" fmla="*/ 330284 h 2395597"/>
              <a:gd name="connsiteX13" fmla="*/ 2063890 w 2746129"/>
              <a:gd name="connsiteY13" fmla="*/ 166511 h 2395597"/>
              <a:gd name="connsiteX14" fmla="*/ 1804583 w 2746129"/>
              <a:gd name="connsiteY14" fmla="*/ 43681 h 2395597"/>
              <a:gd name="connsiteX15" fmla="*/ 1490684 w 2746129"/>
              <a:gd name="connsiteY15" fmla="*/ 16386 h 2395597"/>
              <a:gd name="connsiteX16" fmla="*/ 1395150 w 2746129"/>
              <a:gd name="connsiteY16" fmla="*/ 2738 h 2395597"/>
              <a:gd name="connsiteX0" fmla="*/ 1395150 w 2752737"/>
              <a:gd name="connsiteY0" fmla="*/ 2738 h 2391705"/>
              <a:gd name="connsiteX1" fmla="*/ 876535 w 2752737"/>
              <a:gd name="connsiteY1" fmla="*/ 70977 h 2391705"/>
              <a:gd name="connsiteX2" fmla="*/ 508045 w 2752737"/>
              <a:gd name="connsiteY2" fmla="*/ 98272 h 2391705"/>
              <a:gd name="connsiteX3" fmla="*/ 194147 w 2752737"/>
              <a:gd name="connsiteY3" fmla="*/ 384875 h 2391705"/>
              <a:gd name="connsiteX4" fmla="*/ 16726 w 2752737"/>
              <a:gd name="connsiteY4" fmla="*/ 753365 h 2391705"/>
              <a:gd name="connsiteX5" fmla="*/ 16726 w 2752737"/>
              <a:gd name="connsiteY5" fmla="*/ 1326571 h 2391705"/>
              <a:gd name="connsiteX6" fmla="*/ 98613 w 2752737"/>
              <a:gd name="connsiteY6" fmla="*/ 1736004 h 2391705"/>
              <a:gd name="connsiteX7" fmla="*/ 521693 w 2752737"/>
              <a:gd name="connsiteY7" fmla="*/ 1886129 h 2391705"/>
              <a:gd name="connsiteX8" fmla="*/ 726410 w 2752737"/>
              <a:gd name="connsiteY8" fmla="*/ 1981663 h 2391705"/>
              <a:gd name="connsiteX9" fmla="*/ 1449741 w 2752737"/>
              <a:gd name="connsiteY9" fmla="*/ 1845186 h 2391705"/>
              <a:gd name="connsiteX10" fmla="*/ 2727623 w 2752737"/>
              <a:gd name="connsiteY10" fmla="*/ 2374932 h 2391705"/>
              <a:gd name="connsiteX11" fmla="*/ 2282969 w 2752737"/>
              <a:gd name="connsiteY11" fmla="*/ 1110002 h 2391705"/>
              <a:gd name="connsiteX12" fmla="*/ 2091186 w 2752737"/>
              <a:gd name="connsiteY12" fmla="*/ 330284 h 2391705"/>
              <a:gd name="connsiteX13" fmla="*/ 2063890 w 2752737"/>
              <a:gd name="connsiteY13" fmla="*/ 166511 h 2391705"/>
              <a:gd name="connsiteX14" fmla="*/ 1804583 w 2752737"/>
              <a:gd name="connsiteY14" fmla="*/ 43681 h 2391705"/>
              <a:gd name="connsiteX15" fmla="*/ 1490684 w 2752737"/>
              <a:gd name="connsiteY15" fmla="*/ 16386 h 2391705"/>
              <a:gd name="connsiteX16" fmla="*/ 1395150 w 2752737"/>
              <a:gd name="connsiteY16" fmla="*/ 2738 h 2391705"/>
              <a:gd name="connsiteX0" fmla="*/ 1395150 w 3207798"/>
              <a:gd name="connsiteY0" fmla="*/ 2738 h 2794193"/>
              <a:gd name="connsiteX1" fmla="*/ 876535 w 3207798"/>
              <a:gd name="connsiteY1" fmla="*/ 70977 h 2794193"/>
              <a:gd name="connsiteX2" fmla="*/ 508045 w 3207798"/>
              <a:gd name="connsiteY2" fmla="*/ 98272 h 2794193"/>
              <a:gd name="connsiteX3" fmla="*/ 194147 w 3207798"/>
              <a:gd name="connsiteY3" fmla="*/ 384875 h 2794193"/>
              <a:gd name="connsiteX4" fmla="*/ 16726 w 3207798"/>
              <a:gd name="connsiteY4" fmla="*/ 753365 h 2794193"/>
              <a:gd name="connsiteX5" fmla="*/ 16726 w 3207798"/>
              <a:gd name="connsiteY5" fmla="*/ 1326571 h 2794193"/>
              <a:gd name="connsiteX6" fmla="*/ 98613 w 3207798"/>
              <a:gd name="connsiteY6" fmla="*/ 1736004 h 2794193"/>
              <a:gd name="connsiteX7" fmla="*/ 521693 w 3207798"/>
              <a:gd name="connsiteY7" fmla="*/ 1886129 h 2794193"/>
              <a:gd name="connsiteX8" fmla="*/ 726410 w 3207798"/>
              <a:gd name="connsiteY8" fmla="*/ 1981663 h 2794193"/>
              <a:gd name="connsiteX9" fmla="*/ 1449741 w 3207798"/>
              <a:gd name="connsiteY9" fmla="*/ 1845186 h 2794193"/>
              <a:gd name="connsiteX10" fmla="*/ 3192779 w 3207798"/>
              <a:gd name="connsiteY10" fmla="*/ 2783066 h 2794193"/>
              <a:gd name="connsiteX11" fmla="*/ 2282969 w 3207798"/>
              <a:gd name="connsiteY11" fmla="*/ 1110002 h 2794193"/>
              <a:gd name="connsiteX12" fmla="*/ 2091186 w 3207798"/>
              <a:gd name="connsiteY12" fmla="*/ 330284 h 2794193"/>
              <a:gd name="connsiteX13" fmla="*/ 2063890 w 3207798"/>
              <a:gd name="connsiteY13" fmla="*/ 166511 h 2794193"/>
              <a:gd name="connsiteX14" fmla="*/ 1804583 w 3207798"/>
              <a:gd name="connsiteY14" fmla="*/ 43681 h 2794193"/>
              <a:gd name="connsiteX15" fmla="*/ 1490684 w 3207798"/>
              <a:gd name="connsiteY15" fmla="*/ 16386 h 2794193"/>
              <a:gd name="connsiteX16" fmla="*/ 1395150 w 3207798"/>
              <a:gd name="connsiteY16" fmla="*/ 2738 h 279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7798" h="2794193">
                <a:moveTo>
                  <a:pt x="1395150" y="2738"/>
                </a:moveTo>
                <a:cubicBezTo>
                  <a:pt x="1292792" y="11837"/>
                  <a:pt x="1024386" y="55055"/>
                  <a:pt x="876535" y="70977"/>
                </a:cubicBezTo>
                <a:cubicBezTo>
                  <a:pt x="728684" y="86899"/>
                  <a:pt x="621776" y="45956"/>
                  <a:pt x="508045" y="98272"/>
                </a:cubicBezTo>
                <a:cubicBezTo>
                  <a:pt x="394314" y="150588"/>
                  <a:pt x="276034" y="275693"/>
                  <a:pt x="194147" y="384875"/>
                </a:cubicBezTo>
                <a:cubicBezTo>
                  <a:pt x="112261" y="494057"/>
                  <a:pt x="46296" y="596416"/>
                  <a:pt x="16726" y="753365"/>
                </a:cubicBezTo>
                <a:cubicBezTo>
                  <a:pt x="-12844" y="910314"/>
                  <a:pt x="3078" y="1162798"/>
                  <a:pt x="16726" y="1326571"/>
                </a:cubicBezTo>
                <a:cubicBezTo>
                  <a:pt x="30374" y="1490344"/>
                  <a:pt x="14452" y="1642744"/>
                  <a:pt x="98613" y="1736004"/>
                </a:cubicBezTo>
                <a:cubicBezTo>
                  <a:pt x="182774" y="1829264"/>
                  <a:pt x="417060" y="1845186"/>
                  <a:pt x="521693" y="1886129"/>
                </a:cubicBezTo>
                <a:cubicBezTo>
                  <a:pt x="626326" y="1927072"/>
                  <a:pt x="571735" y="1988487"/>
                  <a:pt x="726410" y="1981663"/>
                </a:cubicBezTo>
                <a:cubicBezTo>
                  <a:pt x="881085" y="1974839"/>
                  <a:pt x="1038680" y="1711619"/>
                  <a:pt x="1449741" y="1845186"/>
                </a:cubicBezTo>
                <a:cubicBezTo>
                  <a:pt x="1860803" y="1978753"/>
                  <a:pt x="3053908" y="2905597"/>
                  <a:pt x="3192779" y="2783066"/>
                </a:cubicBezTo>
                <a:cubicBezTo>
                  <a:pt x="3331650" y="2660535"/>
                  <a:pt x="2466568" y="1518799"/>
                  <a:pt x="2282969" y="1110002"/>
                </a:cubicBezTo>
                <a:cubicBezTo>
                  <a:pt x="2099370" y="701205"/>
                  <a:pt x="2127699" y="487532"/>
                  <a:pt x="2091186" y="330284"/>
                </a:cubicBezTo>
                <a:cubicBezTo>
                  <a:pt x="2054673" y="173036"/>
                  <a:pt x="2111657" y="214278"/>
                  <a:pt x="2063890" y="166511"/>
                </a:cubicBezTo>
                <a:cubicBezTo>
                  <a:pt x="2016123" y="118744"/>
                  <a:pt x="1900117" y="68702"/>
                  <a:pt x="1804583" y="43681"/>
                </a:cubicBezTo>
                <a:cubicBezTo>
                  <a:pt x="1709049" y="18660"/>
                  <a:pt x="1558923" y="23210"/>
                  <a:pt x="1490684" y="16386"/>
                </a:cubicBezTo>
                <a:cubicBezTo>
                  <a:pt x="1422445" y="9562"/>
                  <a:pt x="1497508" y="-6360"/>
                  <a:pt x="1395150" y="2738"/>
                </a:cubicBezTo>
                <a:close/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3" name="Dowolny kształt 22"/>
          <p:cNvSpPr/>
          <p:nvPr/>
        </p:nvSpPr>
        <p:spPr bwMode="auto">
          <a:xfrm rot="16892492">
            <a:off x="1218579" y="4982402"/>
            <a:ext cx="1268965" cy="1317339"/>
          </a:xfrm>
          <a:custGeom>
            <a:avLst/>
            <a:gdLst>
              <a:gd name="connsiteX0" fmla="*/ 1407994 w 2254155"/>
              <a:gd name="connsiteY0" fmla="*/ 9098 h 1994847"/>
              <a:gd name="connsiteX1" fmla="*/ 889379 w 2254155"/>
              <a:gd name="connsiteY1" fmla="*/ 77337 h 1994847"/>
              <a:gd name="connsiteX2" fmla="*/ 520889 w 2254155"/>
              <a:gd name="connsiteY2" fmla="*/ 104632 h 1994847"/>
              <a:gd name="connsiteX3" fmla="*/ 206991 w 2254155"/>
              <a:gd name="connsiteY3" fmla="*/ 391235 h 1994847"/>
              <a:gd name="connsiteX4" fmla="*/ 29570 w 2254155"/>
              <a:gd name="connsiteY4" fmla="*/ 759725 h 1994847"/>
              <a:gd name="connsiteX5" fmla="*/ 29570 w 2254155"/>
              <a:gd name="connsiteY5" fmla="*/ 1332931 h 1994847"/>
              <a:gd name="connsiteX6" fmla="*/ 111457 w 2254155"/>
              <a:gd name="connsiteY6" fmla="*/ 1742364 h 1994847"/>
              <a:gd name="connsiteX7" fmla="*/ 534537 w 2254155"/>
              <a:gd name="connsiteY7" fmla="*/ 1892489 h 1994847"/>
              <a:gd name="connsiteX8" fmla="*/ 739254 w 2254155"/>
              <a:gd name="connsiteY8" fmla="*/ 1988023 h 1994847"/>
              <a:gd name="connsiteX9" fmla="*/ 1462585 w 2254155"/>
              <a:gd name="connsiteY9" fmla="*/ 1851546 h 1994847"/>
              <a:gd name="connsiteX10" fmla="*/ 1858370 w 2254155"/>
              <a:gd name="connsiteY10" fmla="*/ 1483056 h 1994847"/>
              <a:gd name="connsiteX11" fmla="*/ 2213212 w 2254155"/>
              <a:gd name="connsiteY11" fmla="*/ 1019032 h 1994847"/>
              <a:gd name="connsiteX12" fmla="*/ 2104030 w 2254155"/>
              <a:gd name="connsiteY12" fmla="*/ 336644 h 1994847"/>
              <a:gd name="connsiteX13" fmla="*/ 2076734 w 2254155"/>
              <a:gd name="connsiteY13" fmla="*/ 172871 h 1994847"/>
              <a:gd name="connsiteX14" fmla="*/ 1817427 w 2254155"/>
              <a:gd name="connsiteY14" fmla="*/ 50041 h 1994847"/>
              <a:gd name="connsiteX15" fmla="*/ 1503528 w 2254155"/>
              <a:gd name="connsiteY15" fmla="*/ 22746 h 1994847"/>
              <a:gd name="connsiteX16" fmla="*/ 1407994 w 2254155"/>
              <a:gd name="connsiteY16" fmla="*/ 9098 h 1994847"/>
              <a:gd name="connsiteX0" fmla="*/ 1395150 w 2746129"/>
              <a:gd name="connsiteY0" fmla="*/ 2738 h 2395597"/>
              <a:gd name="connsiteX1" fmla="*/ 876535 w 2746129"/>
              <a:gd name="connsiteY1" fmla="*/ 70977 h 2395597"/>
              <a:gd name="connsiteX2" fmla="*/ 508045 w 2746129"/>
              <a:gd name="connsiteY2" fmla="*/ 98272 h 2395597"/>
              <a:gd name="connsiteX3" fmla="*/ 194147 w 2746129"/>
              <a:gd name="connsiteY3" fmla="*/ 384875 h 2395597"/>
              <a:gd name="connsiteX4" fmla="*/ 16726 w 2746129"/>
              <a:gd name="connsiteY4" fmla="*/ 753365 h 2395597"/>
              <a:gd name="connsiteX5" fmla="*/ 16726 w 2746129"/>
              <a:gd name="connsiteY5" fmla="*/ 1326571 h 2395597"/>
              <a:gd name="connsiteX6" fmla="*/ 98613 w 2746129"/>
              <a:gd name="connsiteY6" fmla="*/ 1736004 h 2395597"/>
              <a:gd name="connsiteX7" fmla="*/ 521693 w 2746129"/>
              <a:gd name="connsiteY7" fmla="*/ 1886129 h 2395597"/>
              <a:gd name="connsiteX8" fmla="*/ 726410 w 2746129"/>
              <a:gd name="connsiteY8" fmla="*/ 1981663 h 2395597"/>
              <a:gd name="connsiteX9" fmla="*/ 1449741 w 2746129"/>
              <a:gd name="connsiteY9" fmla="*/ 1845186 h 2395597"/>
              <a:gd name="connsiteX10" fmla="*/ 2727623 w 2746129"/>
              <a:gd name="connsiteY10" fmla="*/ 2374932 h 2395597"/>
              <a:gd name="connsiteX11" fmla="*/ 2200368 w 2746129"/>
              <a:gd name="connsiteY11" fmla="*/ 1012672 h 2395597"/>
              <a:gd name="connsiteX12" fmla="*/ 2091186 w 2746129"/>
              <a:gd name="connsiteY12" fmla="*/ 330284 h 2395597"/>
              <a:gd name="connsiteX13" fmla="*/ 2063890 w 2746129"/>
              <a:gd name="connsiteY13" fmla="*/ 166511 h 2395597"/>
              <a:gd name="connsiteX14" fmla="*/ 1804583 w 2746129"/>
              <a:gd name="connsiteY14" fmla="*/ 43681 h 2395597"/>
              <a:gd name="connsiteX15" fmla="*/ 1490684 w 2746129"/>
              <a:gd name="connsiteY15" fmla="*/ 16386 h 2395597"/>
              <a:gd name="connsiteX16" fmla="*/ 1395150 w 2746129"/>
              <a:gd name="connsiteY16" fmla="*/ 2738 h 2395597"/>
              <a:gd name="connsiteX0" fmla="*/ 1395150 w 2752737"/>
              <a:gd name="connsiteY0" fmla="*/ 2738 h 2391705"/>
              <a:gd name="connsiteX1" fmla="*/ 876535 w 2752737"/>
              <a:gd name="connsiteY1" fmla="*/ 70977 h 2391705"/>
              <a:gd name="connsiteX2" fmla="*/ 508045 w 2752737"/>
              <a:gd name="connsiteY2" fmla="*/ 98272 h 2391705"/>
              <a:gd name="connsiteX3" fmla="*/ 194147 w 2752737"/>
              <a:gd name="connsiteY3" fmla="*/ 384875 h 2391705"/>
              <a:gd name="connsiteX4" fmla="*/ 16726 w 2752737"/>
              <a:gd name="connsiteY4" fmla="*/ 753365 h 2391705"/>
              <a:gd name="connsiteX5" fmla="*/ 16726 w 2752737"/>
              <a:gd name="connsiteY5" fmla="*/ 1326571 h 2391705"/>
              <a:gd name="connsiteX6" fmla="*/ 98613 w 2752737"/>
              <a:gd name="connsiteY6" fmla="*/ 1736004 h 2391705"/>
              <a:gd name="connsiteX7" fmla="*/ 521693 w 2752737"/>
              <a:gd name="connsiteY7" fmla="*/ 1886129 h 2391705"/>
              <a:gd name="connsiteX8" fmla="*/ 726410 w 2752737"/>
              <a:gd name="connsiteY8" fmla="*/ 1981663 h 2391705"/>
              <a:gd name="connsiteX9" fmla="*/ 1449741 w 2752737"/>
              <a:gd name="connsiteY9" fmla="*/ 1845186 h 2391705"/>
              <a:gd name="connsiteX10" fmla="*/ 2727623 w 2752737"/>
              <a:gd name="connsiteY10" fmla="*/ 2374932 h 2391705"/>
              <a:gd name="connsiteX11" fmla="*/ 2282969 w 2752737"/>
              <a:gd name="connsiteY11" fmla="*/ 1110002 h 2391705"/>
              <a:gd name="connsiteX12" fmla="*/ 2091186 w 2752737"/>
              <a:gd name="connsiteY12" fmla="*/ 330284 h 2391705"/>
              <a:gd name="connsiteX13" fmla="*/ 2063890 w 2752737"/>
              <a:gd name="connsiteY13" fmla="*/ 166511 h 2391705"/>
              <a:gd name="connsiteX14" fmla="*/ 1804583 w 2752737"/>
              <a:gd name="connsiteY14" fmla="*/ 43681 h 2391705"/>
              <a:gd name="connsiteX15" fmla="*/ 1490684 w 2752737"/>
              <a:gd name="connsiteY15" fmla="*/ 16386 h 2391705"/>
              <a:gd name="connsiteX16" fmla="*/ 1395150 w 2752737"/>
              <a:gd name="connsiteY16" fmla="*/ 2738 h 2391705"/>
              <a:gd name="connsiteX0" fmla="*/ 1395150 w 2626657"/>
              <a:gd name="connsiteY0" fmla="*/ 2738 h 3137736"/>
              <a:gd name="connsiteX1" fmla="*/ 876535 w 2626657"/>
              <a:gd name="connsiteY1" fmla="*/ 70977 h 3137736"/>
              <a:gd name="connsiteX2" fmla="*/ 508045 w 2626657"/>
              <a:gd name="connsiteY2" fmla="*/ 98272 h 3137736"/>
              <a:gd name="connsiteX3" fmla="*/ 194147 w 2626657"/>
              <a:gd name="connsiteY3" fmla="*/ 384875 h 3137736"/>
              <a:gd name="connsiteX4" fmla="*/ 16726 w 2626657"/>
              <a:gd name="connsiteY4" fmla="*/ 753365 h 3137736"/>
              <a:gd name="connsiteX5" fmla="*/ 16726 w 2626657"/>
              <a:gd name="connsiteY5" fmla="*/ 1326571 h 3137736"/>
              <a:gd name="connsiteX6" fmla="*/ 98613 w 2626657"/>
              <a:gd name="connsiteY6" fmla="*/ 1736004 h 3137736"/>
              <a:gd name="connsiteX7" fmla="*/ 521693 w 2626657"/>
              <a:gd name="connsiteY7" fmla="*/ 1886129 h 3137736"/>
              <a:gd name="connsiteX8" fmla="*/ 726410 w 2626657"/>
              <a:gd name="connsiteY8" fmla="*/ 1981663 h 3137736"/>
              <a:gd name="connsiteX9" fmla="*/ 1449741 w 2626657"/>
              <a:gd name="connsiteY9" fmla="*/ 1845186 h 3137736"/>
              <a:gd name="connsiteX10" fmla="*/ 2595633 w 2626657"/>
              <a:gd name="connsiteY10" fmla="*/ 3129078 h 3137736"/>
              <a:gd name="connsiteX11" fmla="*/ 2282969 w 2626657"/>
              <a:gd name="connsiteY11" fmla="*/ 1110002 h 3137736"/>
              <a:gd name="connsiteX12" fmla="*/ 2091186 w 2626657"/>
              <a:gd name="connsiteY12" fmla="*/ 330284 h 3137736"/>
              <a:gd name="connsiteX13" fmla="*/ 2063890 w 2626657"/>
              <a:gd name="connsiteY13" fmla="*/ 166511 h 3137736"/>
              <a:gd name="connsiteX14" fmla="*/ 1804583 w 2626657"/>
              <a:gd name="connsiteY14" fmla="*/ 43681 h 3137736"/>
              <a:gd name="connsiteX15" fmla="*/ 1490684 w 2626657"/>
              <a:gd name="connsiteY15" fmla="*/ 16386 h 3137736"/>
              <a:gd name="connsiteX16" fmla="*/ 1395150 w 2626657"/>
              <a:gd name="connsiteY16" fmla="*/ 2738 h 3137736"/>
              <a:gd name="connsiteX0" fmla="*/ 1395150 w 2605345"/>
              <a:gd name="connsiteY0" fmla="*/ 2738 h 3138682"/>
              <a:gd name="connsiteX1" fmla="*/ 876535 w 2605345"/>
              <a:gd name="connsiteY1" fmla="*/ 70977 h 3138682"/>
              <a:gd name="connsiteX2" fmla="*/ 508045 w 2605345"/>
              <a:gd name="connsiteY2" fmla="*/ 98272 h 3138682"/>
              <a:gd name="connsiteX3" fmla="*/ 194147 w 2605345"/>
              <a:gd name="connsiteY3" fmla="*/ 384875 h 3138682"/>
              <a:gd name="connsiteX4" fmla="*/ 16726 w 2605345"/>
              <a:gd name="connsiteY4" fmla="*/ 753365 h 3138682"/>
              <a:gd name="connsiteX5" fmla="*/ 16726 w 2605345"/>
              <a:gd name="connsiteY5" fmla="*/ 1326571 h 3138682"/>
              <a:gd name="connsiteX6" fmla="*/ 98613 w 2605345"/>
              <a:gd name="connsiteY6" fmla="*/ 1736004 h 3138682"/>
              <a:gd name="connsiteX7" fmla="*/ 521693 w 2605345"/>
              <a:gd name="connsiteY7" fmla="*/ 1886129 h 3138682"/>
              <a:gd name="connsiteX8" fmla="*/ 726410 w 2605345"/>
              <a:gd name="connsiteY8" fmla="*/ 1981663 h 3138682"/>
              <a:gd name="connsiteX9" fmla="*/ 1883021 w 2605345"/>
              <a:gd name="connsiteY9" fmla="*/ 1877369 h 3138682"/>
              <a:gd name="connsiteX10" fmla="*/ 2595633 w 2605345"/>
              <a:gd name="connsiteY10" fmla="*/ 3129078 h 3138682"/>
              <a:gd name="connsiteX11" fmla="*/ 2282969 w 2605345"/>
              <a:gd name="connsiteY11" fmla="*/ 1110002 h 3138682"/>
              <a:gd name="connsiteX12" fmla="*/ 2091186 w 2605345"/>
              <a:gd name="connsiteY12" fmla="*/ 330284 h 3138682"/>
              <a:gd name="connsiteX13" fmla="*/ 2063890 w 2605345"/>
              <a:gd name="connsiteY13" fmla="*/ 166511 h 3138682"/>
              <a:gd name="connsiteX14" fmla="*/ 1804583 w 2605345"/>
              <a:gd name="connsiteY14" fmla="*/ 43681 h 3138682"/>
              <a:gd name="connsiteX15" fmla="*/ 1490684 w 2605345"/>
              <a:gd name="connsiteY15" fmla="*/ 16386 h 3138682"/>
              <a:gd name="connsiteX16" fmla="*/ 1395150 w 2605345"/>
              <a:gd name="connsiteY16" fmla="*/ 2738 h 3138682"/>
              <a:gd name="connsiteX0" fmla="*/ 1395150 w 2651841"/>
              <a:gd name="connsiteY0" fmla="*/ 2738 h 3129906"/>
              <a:gd name="connsiteX1" fmla="*/ 876535 w 2651841"/>
              <a:gd name="connsiteY1" fmla="*/ 70977 h 3129906"/>
              <a:gd name="connsiteX2" fmla="*/ 508045 w 2651841"/>
              <a:gd name="connsiteY2" fmla="*/ 98272 h 3129906"/>
              <a:gd name="connsiteX3" fmla="*/ 194147 w 2651841"/>
              <a:gd name="connsiteY3" fmla="*/ 384875 h 3129906"/>
              <a:gd name="connsiteX4" fmla="*/ 16726 w 2651841"/>
              <a:gd name="connsiteY4" fmla="*/ 753365 h 3129906"/>
              <a:gd name="connsiteX5" fmla="*/ 16726 w 2651841"/>
              <a:gd name="connsiteY5" fmla="*/ 1326571 h 3129906"/>
              <a:gd name="connsiteX6" fmla="*/ 98613 w 2651841"/>
              <a:gd name="connsiteY6" fmla="*/ 1736004 h 3129906"/>
              <a:gd name="connsiteX7" fmla="*/ 521693 w 2651841"/>
              <a:gd name="connsiteY7" fmla="*/ 1886129 h 3129906"/>
              <a:gd name="connsiteX8" fmla="*/ 726410 w 2651841"/>
              <a:gd name="connsiteY8" fmla="*/ 1981663 h 3129906"/>
              <a:gd name="connsiteX9" fmla="*/ 1883021 w 2651841"/>
              <a:gd name="connsiteY9" fmla="*/ 1877369 h 3129906"/>
              <a:gd name="connsiteX10" fmla="*/ 2595633 w 2651841"/>
              <a:gd name="connsiteY10" fmla="*/ 3129078 h 3129906"/>
              <a:gd name="connsiteX11" fmla="*/ 2548903 w 2651841"/>
              <a:gd name="connsiteY11" fmla="*/ 1666463 h 3129906"/>
              <a:gd name="connsiteX12" fmla="*/ 2091186 w 2651841"/>
              <a:gd name="connsiteY12" fmla="*/ 330284 h 3129906"/>
              <a:gd name="connsiteX13" fmla="*/ 2063890 w 2651841"/>
              <a:gd name="connsiteY13" fmla="*/ 166511 h 3129906"/>
              <a:gd name="connsiteX14" fmla="*/ 1804583 w 2651841"/>
              <a:gd name="connsiteY14" fmla="*/ 43681 h 3129906"/>
              <a:gd name="connsiteX15" fmla="*/ 1490684 w 2651841"/>
              <a:gd name="connsiteY15" fmla="*/ 16386 h 3129906"/>
              <a:gd name="connsiteX16" fmla="*/ 1395150 w 2651841"/>
              <a:gd name="connsiteY16" fmla="*/ 2738 h 3129906"/>
              <a:gd name="connsiteX0" fmla="*/ 1395150 w 2651841"/>
              <a:gd name="connsiteY0" fmla="*/ 2738 h 3129906"/>
              <a:gd name="connsiteX1" fmla="*/ 876535 w 2651841"/>
              <a:gd name="connsiteY1" fmla="*/ 70977 h 3129906"/>
              <a:gd name="connsiteX2" fmla="*/ 508045 w 2651841"/>
              <a:gd name="connsiteY2" fmla="*/ 98272 h 3129906"/>
              <a:gd name="connsiteX3" fmla="*/ 194147 w 2651841"/>
              <a:gd name="connsiteY3" fmla="*/ 384875 h 3129906"/>
              <a:gd name="connsiteX4" fmla="*/ 16726 w 2651841"/>
              <a:gd name="connsiteY4" fmla="*/ 753365 h 3129906"/>
              <a:gd name="connsiteX5" fmla="*/ 16726 w 2651841"/>
              <a:gd name="connsiteY5" fmla="*/ 1326571 h 3129906"/>
              <a:gd name="connsiteX6" fmla="*/ 98613 w 2651841"/>
              <a:gd name="connsiteY6" fmla="*/ 1736004 h 3129906"/>
              <a:gd name="connsiteX7" fmla="*/ 521693 w 2651841"/>
              <a:gd name="connsiteY7" fmla="*/ 1886129 h 3129906"/>
              <a:gd name="connsiteX8" fmla="*/ 726410 w 2651841"/>
              <a:gd name="connsiteY8" fmla="*/ 1981663 h 3129906"/>
              <a:gd name="connsiteX9" fmla="*/ 1883021 w 2651841"/>
              <a:gd name="connsiteY9" fmla="*/ 1877369 h 3129906"/>
              <a:gd name="connsiteX10" fmla="*/ 2595633 w 2651841"/>
              <a:gd name="connsiteY10" fmla="*/ 3129078 h 3129906"/>
              <a:gd name="connsiteX11" fmla="*/ 2548903 w 2651841"/>
              <a:gd name="connsiteY11" fmla="*/ 1666463 h 3129906"/>
              <a:gd name="connsiteX12" fmla="*/ 2091186 w 2651841"/>
              <a:gd name="connsiteY12" fmla="*/ 330284 h 3129906"/>
              <a:gd name="connsiteX13" fmla="*/ 1779499 w 2651841"/>
              <a:gd name="connsiteY13" fmla="*/ 662659 h 3129906"/>
              <a:gd name="connsiteX14" fmla="*/ 1804583 w 2651841"/>
              <a:gd name="connsiteY14" fmla="*/ 43681 h 3129906"/>
              <a:gd name="connsiteX15" fmla="*/ 1490684 w 2651841"/>
              <a:gd name="connsiteY15" fmla="*/ 16386 h 3129906"/>
              <a:gd name="connsiteX16" fmla="*/ 1395150 w 2651841"/>
              <a:gd name="connsiteY16" fmla="*/ 2738 h 3129906"/>
              <a:gd name="connsiteX0" fmla="*/ 1395150 w 2654016"/>
              <a:gd name="connsiteY0" fmla="*/ 2738 h 3129906"/>
              <a:gd name="connsiteX1" fmla="*/ 876535 w 2654016"/>
              <a:gd name="connsiteY1" fmla="*/ 70977 h 3129906"/>
              <a:gd name="connsiteX2" fmla="*/ 508045 w 2654016"/>
              <a:gd name="connsiteY2" fmla="*/ 98272 h 3129906"/>
              <a:gd name="connsiteX3" fmla="*/ 194147 w 2654016"/>
              <a:gd name="connsiteY3" fmla="*/ 384875 h 3129906"/>
              <a:gd name="connsiteX4" fmla="*/ 16726 w 2654016"/>
              <a:gd name="connsiteY4" fmla="*/ 753365 h 3129906"/>
              <a:gd name="connsiteX5" fmla="*/ 16726 w 2654016"/>
              <a:gd name="connsiteY5" fmla="*/ 1326571 h 3129906"/>
              <a:gd name="connsiteX6" fmla="*/ 98613 w 2654016"/>
              <a:gd name="connsiteY6" fmla="*/ 1736004 h 3129906"/>
              <a:gd name="connsiteX7" fmla="*/ 521693 w 2654016"/>
              <a:gd name="connsiteY7" fmla="*/ 1886129 h 3129906"/>
              <a:gd name="connsiteX8" fmla="*/ 726410 w 2654016"/>
              <a:gd name="connsiteY8" fmla="*/ 1981663 h 3129906"/>
              <a:gd name="connsiteX9" fmla="*/ 1883021 w 2654016"/>
              <a:gd name="connsiteY9" fmla="*/ 1877369 h 3129906"/>
              <a:gd name="connsiteX10" fmla="*/ 2595633 w 2654016"/>
              <a:gd name="connsiteY10" fmla="*/ 3129078 h 3129906"/>
              <a:gd name="connsiteX11" fmla="*/ 2548903 w 2654016"/>
              <a:gd name="connsiteY11" fmla="*/ 1666463 h 3129906"/>
              <a:gd name="connsiteX12" fmla="*/ 2040432 w 2654016"/>
              <a:gd name="connsiteY12" fmla="*/ 733157 h 3129906"/>
              <a:gd name="connsiteX13" fmla="*/ 1779499 w 2654016"/>
              <a:gd name="connsiteY13" fmla="*/ 662659 h 3129906"/>
              <a:gd name="connsiteX14" fmla="*/ 1804583 w 2654016"/>
              <a:gd name="connsiteY14" fmla="*/ 43681 h 3129906"/>
              <a:gd name="connsiteX15" fmla="*/ 1490684 w 2654016"/>
              <a:gd name="connsiteY15" fmla="*/ 16386 h 3129906"/>
              <a:gd name="connsiteX16" fmla="*/ 1395150 w 2654016"/>
              <a:gd name="connsiteY16" fmla="*/ 2738 h 3129906"/>
              <a:gd name="connsiteX0" fmla="*/ 1395150 w 2654016"/>
              <a:gd name="connsiteY0" fmla="*/ 2738 h 3129906"/>
              <a:gd name="connsiteX1" fmla="*/ 876535 w 2654016"/>
              <a:gd name="connsiteY1" fmla="*/ 70977 h 3129906"/>
              <a:gd name="connsiteX2" fmla="*/ 508045 w 2654016"/>
              <a:gd name="connsiteY2" fmla="*/ 98272 h 3129906"/>
              <a:gd name="connsiteX3" fmla="*/ 194147 w 2654016"/>
              <a:gd name="connsiteY3" fmla="*/ 384875 h 3129906"/>
              <a:gd name="connsiteX4" fmla="*/ 16726 w 2654016"/>
              <a:gd name="connsiteY4" fmla="*/ 753365 h 3129906"/>
              <a:gd name="connsiteX5" fmla="*/ 16726 w 2654016"/>
              <a:gd name="connsiteY5" fmla="*/ 1326571 h 3129906"/>
              <a:gd name="connsiteX6" fmla="*/ 98613 w 2654016"/>
              <a:gd name="connsiteY6" fmla="*/ 1736004 h 3129906"/>
              <a:gd name="connsiteX7" fmla="*/ 521693 w 2654016"/>
              <a:gd name="connsiteY7" fmla="*/ 1886129 h 3129906"/>
              <a:gd name="connsiteX8" fmla="*/ 726410 w 2654016"/>
              <a:gd name="connsiteY8" fmla="*/ 1981663 h 3129906"/>
              <a:gd name="connsiteX9" fmla="*/ 1883021 w 2654016"/>
              <a:gd name="connsiteY9" fmla="*/ 1877369 h 3129906"/>
              <a:gd name="connsiteX10" fmla="*/ 2595633 w 2654016"/>
              <a:gd name="connsiteY10" fmla="*/ 3129078 h 3129906"/>
              <a:gd name="connsiteX11" fmla="*/ 2548903 w 2654016"/>
              <a:gd name="connsiteY11" fmla="*/ 1666463 h 3129906"/>
              <a:gd name="connsiteX12" fmla="*/ 2040432 w 2654016"/>
              <a:gd name="connsiteY12" fmla="*/ 733157 h 3129906"/>
              <a:gd name="connsiteX13" fmla="*/ 1779499 w 2654016"/>
              <a:gd name="connsiteY13" fmla="*/ 662659 h 3129906"/>
              <a:gd name="connsiteX14" fmla="*/ 1804583 w 2654016"/>
              <a:gd name="connsiteY14" fmla="*/ 43681 h 3129906"/>
              <a:gd name="connsiteX15" fmla="*/ 1490684 w 2654016"/>
              <a:gd name="connsiteY15" fmla="*/ 16386 h 3129906"/>
              <a:gd name="connsiteX16" fmla="*/ 1395150 w 2654016"/>
              <a:gd name="connsiteY16" fmla="*/ 2738 h 3129906"/>
              <a:gd name="connsiteX0" fmla="*/ 1395150 w 2654016"/>
              <a:gd name="connsiteY0" fmla="*/ 262681 h 3389849"/>
              <a:gd name="connsiteX1" fmla="*/ 876535 w 2654016"/>
              <a:gd name="connsiteY1" fmla="*/ 330920 h 3389849"/>
              <a:gd name="connsiteX2" fmla="*/ 508045 w 2654016"/>
              <a:gd name="connsiteY2" fmla="*/ 358215 h 3389849"/>
              <a:gd name="connsiteX3" fmla="*/ 194147 w 2654016"/>
              <a:gd name="connsiteY3" fmla="*/ 644818 h 3389849"/>
              <a:gd name="connsiteX4" fmla="*/ 16726 w 2654016"/>
              <a:gd name="connsiteY4" fmla="*/ 1013308 h 3389849"/>
              <a:gd name="connsiteX5" fmla="*/ 16726 w 2654016"/>
              <a:gd name="connsiteY5" fmla="*/ 1586514 h 3389849"/>
              <a:gd name="connsiteX6" fmla="*/ 98613 w 2654016"/>
              <a:gd name="connsiteY6" fmla="*/ 1995947 h 3389849"/>
              <a:gd name="connsiteX7" fmla="*/ 521693 w 2654016"/>
              <a:gd name="connsiteY7" fmla="*/ 2146072 h 3389849"/>
              <a:gd name="connsiteX8" fmla="*/ 726410 w 2654016"/>
              <a:gd name="connsiteY8" fmla="*/ 2241606 h 3389849"/>
              <a:gd name="connsiteX9" fmla="*/ 1883021 w 2654016"/>
              <a:gd name="connsiteY9" fmla="*/ 2137312 h 3389849"/>
              <a:gd name="connsiteX10" fmla="*/ 2595633 w 2654016"/>
              <a:gd name="connsiteY10" fmla="*/ 3389021 h 3389849"/>
              <a:gd name="connsiteX11" fmla="*/ 2548903 w 2654016"/>
              <a:gd name="connsiteY11" fmla="*/ 1926406 h 3389849"/>
              <a:gd name="connsiteX12" fmla="*/ 2040432 w 2654016"/>
              <a:gd name="connsiteY12" fmla="*/ 993100 h 3389849"/>
              <a:gd name="connsiteX13" fmla="*/ 1779499 w 2654016"/>
              <a:gd name="connsiteY13" fmla="*/ 922602 h 3389849"/>
              <a:gd name="connsiteX14" fmla="*/ 1804583 w 2654016"/>
              <a:gd name="connsiteY14" fmla="*/ 303624 h 3389849"/>
              <a:gd name="connsiteX15" fmla="*/ 1504629 w 2654016"/>
              <a:gd name="connsiteY15" fmla="*/ 158 h 3389849"/>
              <a:gd name="connsiteX16" fmla="*/ 1395150 w 2654016"/>
              <a:gd name="connsiteY16" fmla="*/ 262681 h 3389849"/>
              <a:gd name="connsiteX0" fmla="*/ 1395150 w 2654016"/>
              <a:gd name="connsiteY0" fmla="*/ 263837 h 3391005"/>
              <a:gd name="connsiteX1" fmla="*/ 876535 w 2654016"/>
              <a:gd name="connsiteY1" fmla="*/ 332076 h 3391005"/>
              <a:gd name="connsiteX2" fmla="*/ 508045 w 2654016"/>
              <a:gd name="connsiteY2" fmla="*/ 359371 h 3391005"/>
              <a:gd name="connsiteX3" fmla="*/ 194147 w 2654016"/>
              <a:gd name="connsiteY3" fmla="*/ 645974 h 3391005"/>
              <a:gd name="connsiteX4" fmla="*/ 16726 w 2654016"/>
              <a:gd name="connsiteY4" fmla="*/ 1014464 h 3391005"/>
              <a:gd name="connsiteX5" fmla="*/ 16726 w 2654016"/>
              <a:gd name="connsiteY5" fmla="*/ 1587670 h 3391005"/>
              <a:gd name="connsiteX6" fmla="*/ 98613 w 2654016"/>
              <a:gd name="connsiteY6" fmla="*/ 1997103 h 3391005"/>
              <a:gd name="connsiteX7" fmla="*/ 521693 w 2654016"/>
              <a:gd name="connsiteY7" fmla="*/ 2147228 h 3391005"/>
              <a:gd name="connsiteX8" fmla="*/ 726410 w 2654016"/>
              <a:gd name="connsiteY8" fmla="*/ 2242762 h 3391005"/>
              <a:gd name="connsiteX9" fmla="*/ 1883021 w 2654016"/>
              <a:gd name="connsiteY9" fmla="*/ 2138468 h 3391005"/>
              <a:gd name="connsiteX10" fmla="*/ 2595633 w 2654016"/>
              <a:gd name="connsiteY10" fmla="*/ 3390177 h 3391005"/>
              <a:gd name="connsiteX11" fmla="*/ 2548903 w 2654016"/>
              <a:gd name="connsiteY11" fmla="*/ 1927562 h 3391005"/>
              <a:gd name="connsiteX12" fmla="*/ 2040432 w 2654016"/>
              <a:gd name="connsiteY12" fmla="*/ 994256 h 3391005"/>
              <a:gd name="connsiteX13" fmla="*/ 1779499 w 2654016"/>
              <a:gd name="connsiteY13" fmla="*/ 923758 h 3391005"/>
              <a:gd name="connsiteX14" fmla="*/ 1725006 w 2654016"/>
              <a:gd name="connsiteY14" fmla="*/ 387643 h 3391005"/>
              <a:gd name="connsiteX15" fmla="*/ 1504629 w 2654016"/>
              <a:gd name="connsiteY15" fmla="*/ 1314 h 3391005"/>
              <a:gd name="connsiteX16" fmla="*/ 1395150 w 2654016"/>
              <a:gd name="connsiteY16" fmla="*/ 263837 h 3391005"/>
              <a:gd name="connsiteX0" fmla="*/ 1395150 w 2654016"/>
              <a:gd name="connsiteY0" fmla="*/ 263837 h 3391005"/>
              <a:gd name="connsiteX1" fmla="*/ 876535 w 2654016"/>
              <a:gd name="connsiteY1" fmla="*/ 332076 h 3391005"/>
              <a:gd name="connsiteX2" fmla="*/ 508045 w 2654016"/>
              <a:gd name="connsiteY2" fmla="*/ 359371 h 3391005"/>
              <a:gd name="connsiteX3" fmla="*/ 194147 w 2654016"/>
              <a:gd name="connsiteY3" fmla="*/ 645974 h 3391005"/>
              <a:gd name="connsiteX4" fmla="*/ 16726 w 2654016"/>
              <a:gd name="connsiteY4" fmla="*/ 1014464 h 3391005"/>
              <a:gd name="connsiteX5" fmla="*/ 16726 w 2654016"/>
              <a:gd name="connsiteY5" fmla="*/ 1587670 h 3391005"/>
              <a:gd name="connsiteX6" fmla="*/ 98613 w 2654016"/>
              <a:gd name="connsiteY6" fmla="*/ 1997103 h 3391005"/>
              <a:gd name="connsiteX7" fmla="*/ 521693 w 2654016"/>
              <a:gd name="connsiteY7" fmla="*/ 2147228 h 3391005"/>
              <a:gd name="connsiteX8" fmla="*/ 726410 w 2654016"/>
              <a:gd name="connsiteY8" fmla="*/ 2242762 h 3391005"/>
              <a:gd name="connsiteX9" fmla="*/ 1883021 w 2654016"/>
              <a:gd name="connsiteY9" fmla="*/ 2138468 h 3391005"/>
              <a:gd name="connsiteX10" fmla="*/ 2595633 w 2654016"/>
              <a:gd name="connsiteY10" fmla="*/ 3390177 h 3391005"/>
              <a:gd name="connsiteX11" fmla="*/ 2548903 w 2654016"/>
              <a:gd name="connsiteY11" fmla="*/ 1927562 h 3391005"/>
              <a:gd name="connsiteX12" fmla="*/ 2040432 w 2654016"/>
              <a:gd name="connsiteY12" fmla="*/ 994256 h 3391005"/>
              <a:gd name="connsiteX13" fmla="*/ 1630647 w 2654016"/>
              <a:gd name="connsiteY13" fmla="*/ 589573 h 3391005"/>
              <a:gd name="connsiteX14" fmla="*/ 1725006 w 2654016"/>
              <a:gd name="connsiteY14" fmla="*/ 387643 h 3391005"/>
              <a:gd name="connsiteX15" fmla="*/ 1504629 w 2654016"/>
              <a:gd name="connsiteY15" fmla="*/ 1314 h 3391005"/>
              <a:gd name="connsiteX16" fmla="*/ 1395150 w 2654016"/>
              <a:gd name="connsiteY16" fmla="*/ 263837 h 3391005"/>
              <a:gd name="connsiteX0" fmla="*/ 1395150 w 2654016"/>
              <a:gd name="connsiteY0" fmla="*/ 263837 h 3391005"/>
              <a:gd name="connsiteX1" fmla="*/ 876535 w 2654016"/>
              <a:gd name="connsiteY1" fmla="*/ 332076 h 3391005"/>
              <a:gd name="connsiteX2" fmla="*/ 508045 w 2654016"/>
              <a:gd name="connsiteY2" fmla="*/ 359371 h 3391005"/>
              <a:gd name="connsiteX3" fmla="*/ 194147 w 2654016"/>
              <a:gd name="connsiteY3" fmla="*/ 645974 h 3391005"/>
              <a:gd name="connsiteX4" fmla="*/ 16726 w 2654016"/>
              <a:gd name="connsiteY4" fmla="*/ 1014464 h 3391005"/>
              <a:gd name="connsiteX5" fmla="*/ 16726 w 2654016"/>
              <a:gd name="connsiteY5" fmla="*/ 1587670 h 3391005"/>
              <a:gd name="connsiteX6" fmla="*/ 98613 w 2654016"/>
              <a:gd name="connsiteY6" fmla="*/ 1997103 h 3391005"/>
              <a:gd name="connsiteX7" fmla="*/ 521693 w 2654016"/>
              <a:gd name="connsiteY7" fmla="*/ 2147228 h 3391005"/>
              <a:gd name="connsiteX8" fmla="*/ 726410 w 2654016"/>
              <a:gd name="connsiteY8" fmla="*/ 2242762 h 3391005"/>
              <a:gd name="connsiteX9" fmla="*/ 1883021 w 2654016"/>
              <a:gd name="connsiteY9" fmla="*/ 2138468 h 3391005"/>
              <a:gd name="connsiteX10" fmla="*/ 2595633 w 2654016"/>
              <a:gd name="connsiteY10" fmla="*/ 3390177 h 3391005"/>
              <a:gd name="connsiteX11" fmla="*/ 2548903 w 2654016"/>
              <a:gd name="connsiteY11" fmla="*/ 1927562 h 3391005"/>
              <a:gd name="connsiteX12" fmla="*/ 2040432 w 2654016"/>
              <a:gd name="connsiteY12" fmla="*/ 994256 h 3391005"/>
              <a:gd name="connsiteX13" fmla="*/ 1680920 w 2654016"/>
              <a:gd name="connsiteY13" fmla="*/ 916436 h 3391005"/>
              <a:gd name="connsiteX14" fmla="*/ 1725006 w 2654016"/>
              <a:gd name="connsiteY14" fmla="*/ 387643 h 3391005"/>
              <a:gd name="connsiteX15" fmla="*/ 1504629 w 2654016"/>
              <a:gd name="connsiteY15" fmla="*/ 1314 h 3391005"/>
              <a:gd name="connsiteX16" fmla="*/ 1395150 w 2654016"/>
              <a:gd name="connsiteY16" fmla="*/ 263837 h 3391005"/>
              <a:gd name="connsiteX0" fmla="*/ 1395150 w 2654016"/>
              <a:gd name="connsiteY0" fmla="*/ 263837 h 3391005"/>
              <a:gd name="connsiteX1" fmla="*/ 876535 w 2654016"/>
              <a:gd name="connsiteY1" fmla="*/ 332076 h 3391005"/>
              <a:gd name="connsiteX2" fmla="*/ 508045 w 2654016"/>
              <a:gd name="connsiteY2" fmla="*/ 359371 h 3391005"/>
              <a:gd name="connsiteX3" fmla="*/ 194147 w 2654016"/>
              <a:gd name="connsiteY3" fmla="*/ 645974 h 3391005"/>
              <a:gd name="connsiteX4" fmla="*/ 16726 w 2654016"/>
              <a:gd name="connsiteY4" fmla="*/ 1014464 h 3391005"/>
              <a:gd name="connsiteX5" fmla="*/ 16726 w 2654016"/>
              <a:gd name="connsiteY5" fmla="*/ 1587670 h 3391005"/>
              <a:gd name="connsiteX6" fmla="*/ 98613 w 2654016"/>
              <a:gd name="connsiteY6" fmla="*/ 1997103 h 3391005"/>
              <a:gd name="connsiteX7" fmla="*/ 521693 w 2654016"/>
              <a:gd name="connsiteY7" fmla="*/ 2147228 h 3391005"/>
              <a:gd name="connsiteX8" fmla="*/ 726410 w 2654016"/>
              <a:gd name="connsiteY8" fmla="*/ 2242762 h 3391005"/>
              <a:gd name="connsiteX9" fmla="*/ 1883021 w 2654016"/>
              <a:gd name="connsiteY9" fmla="*/ 2138468 h 3391005"/>
              <a:gd name="connsiteX10" fmla="*/ 2595633 w 2654016"/>
              <a:gd name="connsiteY10" fmla="*/ 3390177 h 3391005"/>
              <a:gd name="connsiteX11" fmla="*/ 2548903 w 2654016"/>
              <a:gd name="connsiteY11" fmla="*/ 1927562 h 3391005"/>
              <a:gd name="connsiteX12" fmla="*/ 2040432 w 2654016"/>
              <a:gd name="connsiteY12" fmla="*/ 994256 h 3391005"/>
              <a:gd name="connsiteX13" fmla="*/ 1822497 w 2654016"/>
              <a:gd name="connsiteY13" fmla="*/ 803143 h 3391005"/>
              <a:gd name="connsiteX14" fmla="*/ 1725006 w 2654016"/>
              <a:gd name="connsiteY14" fmla="*/ 387643 h 3391005"/>
              <a:gd name="connsiteX15" fmla="*/ 1504629 w 2654016"/>
              <a:gd name="connsiteY15" fmla="*/ 1314 h 3391005"/>
              <a:gd name="connsiteX16" fmla="*/ 1395150 w 2654016"/>
              <a:gd name="connsiteY16" fmla="*/ 263837 h 3391005"/>
              <a:gd name="connsiteX0" fmla="*/ 1236039 w 2654016"/>
              <a:gd name="connsiteY0" fmla="*/ 11175 h 3605938"/>
              <a:gd name="connsiteX1" fmla="*/ 876535 w 2654016"/>
              <a:gd name="connsiteY1" fmla="*/ 547009 h 3605938"/>
              <a:gd name="connsiteX2" fmla="*/ 508045 w 2654016"/>
              <a:gd name="connsiteY2" fmla="*/ 574304 h 3605938"/>
              <a:gd name="connsiteX3" fmla="*/ 194147 w 2654016"/>
              <a:gd name="connsiteY3" fmla="*/ 860907 h 3605938"/>
              <a:gd name="connsiteX4" fmla="*/ 16726 w 2654016"/>
              <a:gd name="connsiteY4" fmla="*/ 1229397 h 3605938"/>
              <a:gd name="connsiteX5" fmla="*/ 16726 w 2654016"/>
              <a:gd name="connsiteY5" fmla="*/ 1802603 h 3605938"/>
              <a:gd name="connsiteX6" fmla="*/ 98613 w 2654016"/>
              <a:gd name="connsiteY6" fmla="*/ 2212036 h 3605938"/>
              <a:gd name="connsiteX7" fmla="*/ 521693 w 2654016"/>
              <a:gd name="connsiteY7" fmla="*/ 2362161 h 3605938"/>
              <a:gd name="connsiteX8" fmla="*/ 726410 w 2654016"/>
              <a:gd name="connsiteY8" fmla="*/ 2457695 h 3605938"/>
              <a:gd name="connsiteX9" fmla="*/ 1883021 w 2654016"/>
              <a:gd name="connsiteY9" fmla="*/ 2353401 h 3605938"/>
              <a:gd name="connsiteX10" fmla="*/ 2595633 w 2654016"/>
              <a:gd name="connsiteY10" fmla="*/ 3605110 h 3605938"/>
              <a:gd name="connsiteX11" fmla="*/ 2548903 w 2654016"/>
              <a:gd name="connsiteY11" fmla="*/ 2142495 h 3605938"/>
              <a:gd name="connsiteX12" fmla="*/ 2040432 w 2654016"/>
              <a:gd name="connsiteY12" fmla="*/ 1209189 h 3605938"/>
              <a:gd name="connsiteX13" fmla="*/ 1822497 w 2654016"/>
              <a:gd name="connsiteY13" fmla="*/ 1018076 h 3605938"/>
              <a:gd name="connsiteX14" fmla="*/ 1725006 w 2654016"/>
              <a:gd name="connsiteY14" fmla="*/ 602576 h 3605938"/>
              <a:gd name="connsiteX15" fmla="*/ 1504629 w 2654016"/>
              <a:gd name="connsiteY15" fmla="*/ 216247 h 3605938"/>
              <a:gd name="connsiteX16" fmla="*/ 1236039 w 2654016"/>
              <a:gd name="connsiteY16" fmla="*/ 11175 h 3605938"/>
              <a:gd name="connsiteX0" fmla="*/ 1236039 w 2654016"/>
              <a:gd name="connsiteY0" fmla="*/ 10927 h 3605690"/>
              <a:gd name="connsiteX1" fmla="*/ 1045047 w 2654016"/>
              <a:gd name="connsiteY1" fmla="*/ 541930 h 3605690"/>
              <a:gd name="connsiteX2" fmla="*/ 508045 w 2654016"/>
              <a:gd name="connsiteY2" fmla="*/ 574056 h 3605690"/>
              <a:gd name="connsiteX3" fmla="*/ 194147 w 2654016"/>
              <a:gd name="connsiteY3" fmla="*/ 860659 h 3605690"/>
              <a:gd name="connsiteX4" fmla="*/ 16726 w 2654016"/>
              <a:gd name="connsiteY4" fmla="*/ 1229149 h 3605690"/>
              <a:gd name="connsiteX5" fmla="*/ 16726 w 2654016"/>
              <a:gd name="connsiteY5" fmla="*/ 1802355 h 3605690"/>
              <a:gd name="connsiteX6" fmla="*/ 98613 w 2654016"/>
              <a:gd name="connsiteY6" fmla="*/ 2211788 h 3605690"/>
              <a:gd name="connsiteX7" fmla="*/ 521693 w 2654016"/>
              <a:gd name="connsiteY7" fmla="*/ 2361913 h 3605690"/>
              <a:gd name="connsiteX8" fmla="*/ 726410 w 2654016"/>
              <a:gd name="connsiteY8" fmla="*/ 2457447 h 3605690"/>
              <a:gd name="connsiteX9" fmla="*/ 1883021 w 2654016"/>
              <a:gd name="connsiteY9" fmla="*/ 2353153 h 3605690"/>
              <a:gd name="connsiteX10" fmla="*/ 2595633 w 2654016"/>
              <a:gd name="connsiteY10" fmla="*/ 3604862 h 3605690"/>
              <a:gd name="connsiteX11" fmla="*/ 2548903 w 2654016"/>
              <a:gd name="connsiteY11" fmla="*/ 2142247 h 3605690"/>
              <a:gd name="connsiteX12" fmla="*/ 2040432 w 2654016"/>
              <a:gd name="connsiteY12" fmla="*/ 1208941 h 3605690"/>
              <a:gd name="connsiteX13" fmla="*/ 1822497 w 2654016"/>
              <a:gd name="connsiteY13" fmla="*/ 1017828 h 3605690"/>
              <a:gd name="connsiteX14" fmla="*/ 1725006 w 2654016"/>
              <a:gd name="connsiteY14" fmla="*/ 602328 h 3605690"/>
              <a:gd name="connsiteX15" fmla="*/ 1504629 w 2654016"/>
              <a:gd name="connsiteY15" fmla="*/ 215999 h 3605690"/>
              <a:gd name="connsiteX16" fmla="*/ 1236039 w 2654016"/>
              <a:gd name="connsiteY16" fmla="*/ 10927 h 3605690"/>
              <a:gd name="connsiteX0" fmla="*/ 1189610 w 2654016"/>
              <a:gd name="connsiteY0" fmla="*/ 9570 h 3639411"/>
              <a:gd name="connsiteX1" fmla="*/ 1045047 w 2654016"/>
              <a:gd name="connsiteY1" fmla="*/ 575651 h 3639411"/>
              <a:gd name="connsiteX2" fmla="*/ 508045 w 2654016"/>
              <a:gd name="connsiteY2" fmla="*/ 607777 h 3639411"/>
              <a:gd name="connsiteX3" fmla="*/ 194147 w 2654016"/>
              <a:gd name="connsiteY3" fmla="*/ 894380 h 3639411"/>
              <a:gd name="connsiteX4" fmla="*/ 16726 w 2654016"/>
              <a:gd name="connsiteY4" fmla="*/ 1262870 h 3639411"/>
              <a:gd name="connsiteX5" fmla="*/ 16726 w 2654016"/>
              <a:gd name="connsiteY5" fmla="*/ 1836076 h 3639411"/>
              <a:gd name="connsiteX6" fmla="*/ 98613 w 2654016"/>
              <a:gd name="connsiteY6" fmla="*/ 2245509 h 3639411"/>
              <a:gd name="connsiteX7" fmla="*/ 521693 w 2654016"/>
              <a:gd name="connsiteY7" fmla="*/ 2395634 h 3639411"/>
              <a:gd name="connsiteX8" fmla="*/ 726410 w 2654016"/>
              <a:gd name="connsiteY8" fmla="*/ 2491168 h 3639411"/>
              <a:gd name="connsiteX9" fmla="*/ 1883021 w 2654016"/>
              <a:gd name="connsiteY9" fmla="*/ 2386874 h 3639411"/>
              <a:gd name="connsiteX10" fmla="*/ 2595633 w 2654016"/>
              <a:gd name="connsiteY10" fmla="*/ 3638583 h 3639411"/>
              <a:gd name="connsiteX11" fmla="*/ 2548903 w 2654016"/>
              <a:gd name="connsiteY11" fmla="*/ 2175968 h 3639411"/>
              <a:gd name="connsiteX12" fmla="*/ 2040432 w 2654016"/>
              <a:gd name="connsiteY12" fmla="*/ 1242662 h 3639411"/>
              <a:gd name="connsiteX13" fmla="*/ 1822497 w 2654016"/>
              <a:gd name="connsiteY13" fmla="*/ 1051549 h 3639411"/>
              <a:gd name="connsiteX14" fmla="*/ 1725006 w 2654016"/>
              <a:gd name="connsiteY14" fmla="*/ 636049 h 3639411"/>
              <a:gd name="connsiteX15" fmla="*/ 1504629 w 2654016"/>
              <a:gd name="connsiteY15" fmla="*/ 249720 h 3639411"/>
              <a:gd name="connsiteX16" fmla="*/ 1189610 w 2654016"/>
              <a:gd name="connsiteY16" fmla="*/ 9570 h 3639411"/>
              <a:gd name="connsiteX0" fmla="*/ 1189610 w 2654016"/>
              <a:gd name="connsiteY0" fmla="*/ 3554 h 3633395"/>
              <a:gd name="connsiteX1" fmla="*/ 1032774 w 2654016"/>
              <a:gd name="connsiteY1" fmla="*/ 423146 h 3633395"/>
              <a:gd name="connsiteX2" fmla="*/ 508045 w 2654016"/>
              <a:gd name="connsiteY2" fmla="*/ 601761 h 3633395"/>
              <a:gd name="connsiteX3" fmla="*/ 194147 w 2654016"/>
              <a:gd name="connsiteY3" fmla="*/ 888364 h 3633395"/>
              <a:gd name="connsiteX4" fmla="*/ 16726 w 2654016"/>
              <a:gd name="connsiteY4" fmla="*/ 1256854 h 3633395"/>
              <a:gd name="connsiteX5" fmla="*/ 16726 w 2654016"/>
              <a:gd name="connsiteY5" fmla="*/ 1830060 h 3633395"/>
              <a:gd name="connsiteX6" fmla="*/ 98613 w 2654016"/>
              <a:gd name="connsiteY6" fmla="*/ 2239493 h 3633395"/>
              <a:gd name="connsiteX7" fmla="*/ 521693 w 2654016"/>
              <a:gd name="connsiteY7" fmla="*/ 2389618 h 3633395"/>
              <a:gd name="connsiteX8" fmla="*/ 726410 w 2654016"/>
              <a:gd name="connsiteY8" fmla="*/ 2485152 h 3633395"/>
              <a:gd name="connsiteX9" fmla="*/ 1883021 w 2654016"/>
              <a:gd name="connsiteY9" fmla="*/ 2380858 h 3633395"/>
              <a:gd name="connsiteX10" fmla="*/ 2595633 w 2654016"/>
              <a:gd name="connsiteY10" fmla="*/ 3632567 h 3633395"/>
              <a:gd name="connsiteX11" fmla="*/ 2548903 w 2654016"/>
              <a:gd name="connsiteY11" fmla="*/ 2169952 h 3633395"/>
              <a:gd name="connsiteX12" fmla="*/ 2040432 w 2654016"/>
              <a:gd name="connsiteY12" fmla="*/ 1236646 h 3633395"/>
              <a:gd name="connsiteX13" fmla="*/ 1822497 w 2654016"/>
              <a:gd name="connsiteY13" fmla="*/ 1045533 h 3633395"/>
              <a:gd name="connsiteX14" fmla="*/ 1725006 w 2654016"/>
              <a:gd name="connsiteY14" fmla="*/ 630033 h 3633395"/>
              <a:gd name="connsiteX15" fmla="*/ 1504629 w 2654016"/>
              <a:gd name="connsiteY15" fmla="*/ 243704 h 3633395"/>
              <a:gd name="connsiteX16" fmla="*/ 1189610 w 2654016"/>
              <a:gd name="connsiteY16" fmla="*/ 3554 h 3633395"/>
              <a:gd name="connsiteX0" fmla="*/ 1189610 w 2654016"/>
              <a:gd name="connsiteY0" fmla="*/ 3554 h 3633395"/>
              <a:gd name="connsiteX1" fmla="*/ 1032774 w 2654016"/>
              <a:gd name="connsiteY1" fmla="*/ 423146 h 3633395"/>
              <a:gd name="connsiteX2" fmla="*/ 969273 w 2654016"/>
              <a:gd name="connsiteY2" fmla="*/ 599284 h 3633395"/>
              <a:gd name="connsiteX3" fmla="*/ 194147 w 2654016"/>
              <a:gd name="connsiteY3" fmla="*/ 888364 h 3633395"/>
              <a:gd name="connsiteX4" fmla="*/ 16726 w 2654016"/>
              <a:gd name="connsiteY4" fmla="*/ 1256854 h 3633395"/>
              <a:gd name="connsiteX5" fmla="*/ 16726 w 2654016"/>
              <a:gd name="connsiteY5" fmla="*/ 1830060 h 3633395"/>
              <a:gd name="connsiteX6" fmla="*/ 98613 w 2654016"/>
              <a:gd name="connsiteY6" fmla="*/ 2239493 h 3633395"/>
              <a:gd name="connsiteX7" fmla="*/ 521693 w 2654016"/>
              <a:gd name="connsiteY7" fmla="*/ 2389618 h 3633395"/>
              <a:gd name="connsiteX8" fmla="*/ 726410 w 2654016"/>
              <a:gd name="connsiteY8" fmla="*/ 2485152 h 3633395"/>
              <a:gd name="connsiteX9" fmla="*/ 1883021 w 2654016"/>
              <a:gd name="connsiteY9" fmla="*/ 2380858 h 3633395"/>
              <a:gd name="connsiteX10" fmla="*/ 2595633 w 2654016"/>
              <a:gd name="connsiteY10" fmla="*/ 3632567 h 3633395"/>
              <a:gd name="connsiteX11" fmla="*/ 2548903 w 2654016"/>
              <a:gd name="connsiteY11" fmla="*/ 2169952 h 3633395"/>
              <a:gd name="connsiteX12" fmla="*/ 2040432 w 2654016"/>
              <a:gd name="connsiteY12" fmla="*/ 1236646 h 3633395"/>
              <a:gd name="connsiteX13" fmla="*/ 1822497 w 2654016"/>
              <a:gd name="connsiteY13" fmla="*/ 1045533 h 3633395"/>
              <a:gd name="connsiteX14" fmla="*/ 1725006 w 2654016"/>
              <a:gd name="connsiteY14" fmla="*/ 630033 h 3633395"/>
              <a:gd name="connsiteX15" fmla="*/ 1504629 w 2654016"/>
              <a:gd name="connsiteY15" fmla="*/ 243704 h 3633395"/>
              <a:gd name="connsiteX16" fmla="*/ 1189610 w 2654016"/>
              <a:gd name="connsiteY16" fmla="*/ 3554 h 3633395"/>
              <a:gd name="connsiteX0" fmla="*/ 1189610 w 2654016"/>
              <a:gd name="connsiteY0" fmla="*/ 3554 h 3633395"/>
              <a:gd name="connsiteX1" fmla="*/ 1032774 w 2654016"/>
              <a:gd name="connsiteY1" fmla="*/ 423146 h 3633395"/>
              <a:gd name="connsiteX2" fmla="*/ 803050 w 2654016"/>
              <a:gd name="connsiteY2" fmla="*/ 385581 h 3633395"/>
              <a:gd name="connsiteX3" fmla="*/ 194147 w 2654016"/>
              <a:gd name="connsiteY3" fmla="*/ 888364 h 3633395"/>
              <a:gd name="connsiteX4" fmla="*/ 16726 w 2654016"/>
              <a:gd name="connsiteY4" fmla="*/ 1256854 h 3633395"/>
              <a:gd name="connsiteX5" fmla="*/ 16726 w 2654016"/>
              <a:gd name="connsiteY5" fmla="*/ 1830060 h 3633395"/>
              <a:gd name="connsiteX6" fmla="*/ 98613 w 2654016"/>
              <a:gd name="connsiteY6" fmla="*/ 2239493 h 3633395"/>
              <a:gd name="connsiteX7" fmla="*/ 521693 w 2654016"/>
              <a:gd name="connsiteY7" fmla="*/ 2389618 h 3633395"/>
              <a:gd name="connsiteX8" fmla="*/ 726410 w 2654016"/>
              <a:gd name="connsiteY8" fmla="*/ 2485152 h 3633395"/>
              <a:gd name="connsiteX9" fmla="*/ 1883021 w 2654016"/>
              <a:gd name="connsiteY9" fmla="*/ 2380858 h 3633395"/>
              <a:gd name="connsiteX10" fmla="*/ 2595633 w 2654016"/>
              <a:gd name="connsiteY10" fmla="*/ 3632567 h 3633395"/>
              <a:gd name="connsiteX11" fmla="*/ 2548903 w 2654016"/>
              <a:gd name="connsiteY11" fmla="*/ 2169952 h 3633395"/>
              <a:gd name="connsiteX12" fmla="*/ 2040432 w 2654016"/>
              <a:gd name="connsiteY12" fmla="*/ 1236646 h 3633395"/>
              <a:gd name="connsiteX13" fmla="*/ 1822497 w 2654016"/>
              <a:gd name="connsiteY13" fmla="*/ 1045533 h 3633395"/>
              <a:gd name="connsiteX14" fmla="*/ 1725006 w 2654016"/>
              <a:gd name="connsiteY14" fmla="*/ 630033 h 3633395"/>
              <a:gd name="connsiteX15" fmla="*/ 1504629 w 2654016"/>
              <a:gd name="connsiteY15" fmla="*/ 243704 h 3633395"/>
              <a:gd name="connsiteX16" fmla="*/ 1189610 w 2654016"/>
              <a:gd name="connsiteY16" fmla="*/ 3554 h 3633395"/>
              <a:gd name="connsiteX0" fmla="*/ 1189610 w 2654016"/>
              <a:gd name="connsiteY0" fmla="*/ 3554 h 3633395"/>
              <a:gd name="connsiteX1" fmla="*/ 1032774 w 2654016"/>
              <a:gd name="connsiteY1" fmla="*/ 423146 h 3633395"/>
              <a:gd name="connsiteX2" fmla="*/ 1016855 w 2654016"/>
              <a:gd name="connsiteY2" fmla="*/ 427220 h 3633395"/>
              <a:gd name="connsiteX3" fmla="*/ 803050 w 2654016"/>
              <a:gd name="connsiteY3" fmla="*/ 385581 h 3633395"/>
              <a:gd name="connsiteX4" fmla="*/ 194147 w 2654016"/>
              <a:gd name="connsiteY4" fmla="*/ 888364 h 3633395"/>
              <a:gd name="connsiteX5" fmla="*/ 16726 w 2654016"/>
              <a:gd name="connsiteY5" fmla="*/ 1256854 h 3633395"/>
              <a:gd name="connsiteX6" fmla="*/ 16726 w 2654016"/>
              <a:gd name="connsiteY6" fmla="*/ 1830060 h 3633395"/>
              <a:gd name="connsiteX7" fmla="*/ 98613 w 2654016"/>
              <a:gd name="connsiteY7" fmla="*/ 2239493 h 3633395"/>
              <a:gd name="connsiteX8" fmla="*/ 521693 w 2654016"/>
              <a:gd name="connsiteY8" fmla="*/ 2389618 h 3633395"/>
              <a:gd name="connsiteX9" fmla="*/ 726410 w 2654016"/>
              <a:gd name="connsiteY9" fmla="*/ 2485152 h 3633395"/>
              <a:gd name="connsiteX10" fmla="*/ 1883021 w 2654016"/>
              <a:gd name="connsiteY10" fmla="*/ 2380858 h 3633395"/>
              <a:gd name="connsiteX11" fmla="*/ 2595633 w 2654016"/>
              <a:gd name="connsiteY11" fmla="*/ 3632567 h 3633395"/>
              <a:gd name="connsiteX12" fmla="*/ 2548903 w 2654016"/>
              <a:gd name="connsiteY12" fmla="*/ 2169952 h 3633395"/>
              <a:gd name="connsiteX13" fmla="*/ 2040432 w 2654016"/>
              <a:gd name="connsiteY13" fmla="*/ 1236646 h 3633395"/>
              <a:gd name="connsiteX14" fmla="*/ 1822497 w 2654016"/>
              <a:gd name="connsiteY14" fmla="*/ 1045533 h 3633395"/>
              <a:gd name="connsiteX15" fmla="*/ 1725006 w 2654016"/>
              <a:gd name="connsiteY15" fmla="*/ 630033 h 3633395"/>
              <a:gd name="connsiteX16" fmla="*/ 1504629 w 2654016"/>
              <a:gd name="connsiteY16" fmla="*/ 243704 h 3633395"/>
              <a:gd name="connsiteX17" fmla="*/ 1189610 w 2654016"/>
              <a:gd name="connsiteY17" fmla="*/ 3554 h 3633395"/>
              <a:gd name="connsiteX0" fmla="*/ 1189610 w 2654016"/>
              <a:gd name="connsiteY0" fmla="*/ 3554 h 3633395"/>
              <a:gd name="connsiteX1" fmla="*/ 1032774 w 2654016"/>
              <a:gd name="connsiteY1" fmla="*/ 423146 h 3633395"/>
              <a:gd name="connsiteX2" fmla="*/ 969941 w 2654016"/>
              <a:gd name="connsiteY2" fmla="*/ 555709 h 3633395"/>
              <a:gd name="connsiteX3" fmla="*/ 803050 w 2654016"/>
              <a:gd name="connsiteY3" fmla="*/ 385581 h 3633395"/>
              <a:gd name="connsiteX4" fmla="*/ 194147 w 2654016"/>
              <a:gd name="connsiteY4" fmla="*/ 888364 h 3633395"/>
              <a:gd name="connsiteX5" fmla="*/ 16726 w 2654016"/>
              <a:gd name="connsiteY5" fmla="*/ 1256854 h 3633395"/>
              <a:gd name="connsiteX6" fmla="*/ 16726 w 2654016"/>
              <a:gd name="connsiteY6" fmla="*/ 1830060 h 3633395"/>
              <a:gd name="connsiteX7" fmla="*/ 98613 w 2654016"/>
              <a:gd name="connsiteY7" fmla="*/ 2239493 h 3633395"/>
              <a:gd name="connsiteX8" fmla="*/ 521693 w 2654016"/>
              <a:gd name="connsiteY8" fmla="*/ 2389618 h 3633395"/>
              <a:gd name="connsiteX9" fmla="*/ 726410 w 2654016"/>
              <a:gd name="connsiteY9" fmla="*/ 2485152 h 3633395"/>
              <a:gd name="connsiteX10" fmla="*/ 1883021 w 2654016"/>
              <a:gd name="connsiteY10" fmla="*/ 2380858 h 3633395"/>
              <a:gd name="connsiteX11" fmla="*/ 2595633 w 2654016"/>
              <a:gd name="connsiteY11" fmla="*/ 3632567 h 3633395"/>
              <a:gd name="connsiteX12" fmla="*/ 2548903 w 2654016"/>
              <a:gd name="connsiteY12" fmla="*/ 2169952 h 3633395"/>
              <a:gd name="connsiteX13" fmla="*/ 2040432 w 2654016"/>
              <a:gd name="connsiteY13" fmla="*/ 1236646 h 3633395"/>
              <a:gd name="connsiteX14" fmla="*/ 1822497 w 2654016"/>
              <a:gd name="connsiteY14" fmla="*/ 1045533 h 3633395"/>
              <a:gd name="connsiteX15" fmla="*/ 1725006 w 2654016"/>
              <a:gd name="connsiteY15" fmla="*/ 630033 h 3633395"/>
              <a:gd name="connsiteX16" fmla="*/ 1504629 w 2654016"/>
              <a:gd name="connsiteY16" fmla="*/ 243704 h 3633395"/>
              <a:gd name="connsiteX17" fmla="*/ 1189610 w 2654016"/>
              <a:gd name="connsiteY17" fmla="*/ 3554 h 3633395"/>
              <a:gd name="connsiteX0" fmla="*/ 1189610 w 2654016"/>
              <a:gd name="connsiteY0" fmla="*/ 3554 h 3633395"/>
              <a:gd name="connsiteX1" fmla="*/ 1032774 w 2654016"/>
              <a:gd name="connsiteY1" fmla="*/ 423146 h 3633395"/>
              <a:gd name="connsiteX2" fmla="*/ 1001598 w 2654016"/>
              <a:gd name="connsiteY2" fmla="*/ 594796 h 3633395"/>
              <a:gd name="connsiteX3" fmla="*/ 803050 w 2654016"/>
              <a:gd name="connsiteY3" fmla="*/ 385581 h 3633395"/>
              <a:gd name="connsiteX4" fmla="*/ 194147 w 2654016"/>
              <a:gd name="connsiteY4" fmla="*/ 888364 h 3633395"/>
              <a:gd name="connsiteX5" fmla="*/ 16726 w 2654016"/>
              <a:gd name="connsiteY5" fmla="*/ 1256854 h 3633395"/>
              <a:gd name="connsiteX6" fmla="*/ 16726 w 2654016"/>
              <a:gd name="connsiteY6" fmla="*/ 1830060 h 3633395"/>
              <a:gd name="connsiteX7" fmla="*/ 98613 w 2654016"/>
              <a:gd name="connsiteY7" fmla="*/ 2239493 h 3633395"/>
              <a:gd name="connsiteX8" fmla="*/ 521693 w 2654016"/>
              <a:gd name="connsiteY8" fmla="*/ 2389618 h 3633395"/>
              <a:gd name="connsiteX9" fmla="*/ 726410 w 2654016"/>
              <a:gd name="connsiteY9" fmla="*/ 2485152 h 3633395"/>
              <a:gd name="connsiteX10" fmla="*/ 1883021 w 2654016"/>
              <a:gd name="connsiteY10" fmla="*/ 2380858 h 3633395"/>
              <a:gd name="connsiteX11" fmla="*/ 2595633 w 2654016"/>
              <a:gd name="connsiteY11" fmla="*/ 3632567 h 3633395"/>
              <a:gd name="connsiteX12" fmla="*/ 2548903 w 2654016"/>
              <a:gd name="connsiteY12" fmla="*/ 2169952 h 3633395"/>
              <a:gd name="connsiteX13" fmla="*/ 2040432 w 2654016"/>
              <a:gd name="connsiteY13" fmla="*/ 1236646 h 3633395"/>
              <a:gd name="connsiteX14" fmla="*/ 1822497 w 2654016"/>
              <a:gd name="connsiteY14" fmla="*/ 1045533 h 3633395"/>
              <a:gd name="connsiteX15" fmla="*/ 1725006 w 2654016"/>
              <a:gd name="connsiteY15" fmla="*/ 630033 h 3633395"/>
              <a:gd name="connsiteX16" fmla="*/ 1504629 w 2654016"/>
              <a:gd name="connsiteY16" fmla="*/ 243704 h 3633395"/>
              <a:gd name="connsiteX17" fmla="*/ 1189610 w 2654016"/>
              <a:gd name="connsiteY17" fmla="*/ 3554 h 3633395"/>
              <a:gd name="connsiteX0" fmla="*/ 1189610 w 2654016"/>
              <a:gd name="connsiteY0" fmla="*/ 3595 h 3633436"/>
              <a:gd name="connsiteX1" fmla="*/ 1053477 w 2654016"/>
              <a:gd name="connsiteY1" fmla="*/ 424385 h 3633436"/>
              <a:gd name="connsiteX2" fmla="*/ 1001598 w 2654016"/>
              <a:gd name="connsiteY2" fmla="*/ 594837 h 3633436"/>
              <a:gd name="connsiteX3" fmla="*/ 803050 w 2654016"/>
              <a:gd name="connsiteY3" fmla="*/ 385622 h 3633436"/>
              <a:gd name="connsiteX4" fmla="*/ 194147 w 2654016"/>
              <a:gd name="connsiteY4" fmla="*/ 888405 h 3633436"/>
              <a:gd name="connsiteX5" fmla="*/ 16726 w 2654016"/>
              <a:gd name="connsiteY5" fmla="*/ 1256895 h 3633436"/>
              <a:gd name="connsiteX6" fmla="*/ 16726 w 2654016"/>
              <a:gd name="connsiteY6" fmla="*/ 1830101 h 3633436"/>
              <a:gd name="connsiteX7" fmla="*/ 98613 w 2654016"/>
              <a:gd name="connsiteY7" fmla="*/ 2239534 h 3633436"/>
              <a:gd name="connsiteX8" fmla="*/ 521693 w 2654016"/>
              <a:gd name="connsiteY8" fmla="*/ 2389659 h 3633436"/>
              <a:gd name="connsiteX9" fmla="*/ 726410 w 2654016"/>
              <a:gd name="connsiteY9" fmla="*/ 2485193 h 3633436"/>
              <a:gd name="connsiteX10" fmla="*/ 1883021 w 2654016"/>
              <a:gd name="connsiteY10" fmla="*/ 2380899 h 3633436"/>
              <a:gd name="connsiteX11" fmla="*/ 2595633 w 2654016"/>
              <a:gd name="connsiteY11" fmla="*/ 3632608 h 3633436"/>
              <a:gd name="connsiteX12" fmla="*/ 2548903 w 2654016"/>
              <a:gd name="connsiteY12" fmla="*/ 2169993 h 3633436"/>
              <a:gd name="connsiteX13" fmla="*/ 2040432 w 2654016"/>
              <a:gd name="connsiteY13" fmla="*/ 1236687 h 3633436"/>
              <a:gd name="connsiteX14" fmla="*/ 1822497 w 2654016"/>
              <a:gd name="connsiteY14" fmla="*/ 1045574 h 3633436"/>
              <a:gd name="connsiteX15" fmla="*/ 1725006 w 2654016"/>
              <a:gd name="connsiteY15" fmla="*/ 630074 h 3633436"/>
              <a:gd name="connsiteX16" fmla="*/ 1504629 w 2654016"/>
              <a:gd name="connsiteY16" fmla="*/ 243745 h 3633436"/>
              <a:gd name="connsiteX17" fmla="*/ 1189610 w 2654016"/>
              <a:gd name="connsiteY17" fmla="*/ 3595 h 3633436"/>
              <a:gd name="connsiteX0" fmla="*/ 1189610 w 2644996"/>
              <a:gd name="connsiteY0" fmla="*/ 3595 h 3633436"/>
              <a:gd name="connsiteX1" fmla="*/ 1053477 w 2644996"/>
              <a:gd name="connsiteY1" fmla="*/ 424385 h 3633436"/>
              <a:gd name="connsiteX2" fmla="*/ 1001598 w 2644996"/>
              <a:gd name="connsiteY2" fmla="*/ 594837 h 3633436"/>
              <a:gd name="connsiteX3" fmla="*/ 803050 w 2644996"/>
              <a:gd name="connsiteY3" fmla="*/ 385622 h 3633436"/>
              <a:gd name="connsiteX4" fmla="*/ 194147 w 2644996"/>
              <a:gd name="connsiteY4" fmla="*/ 888405 h 3633436"/>
              <a:gd name="connsiteX5" fmla="*/ 16726 w 2644996"/>
              <a:gd name="connsiteY5" fmla="*/ 1256895 h 3633436"/>
              <a:gd name="connsiteX6" fmla="*/ 16726 w 2644996"/>
              <a:gd name="connsiteY6" fmla="*/ 1830101 h 3633436"/>
              <a:gd name="connsiteX7" fmla="*/ 98613 w 2644996"/>
              <a:gd name="connsiteY7" fmla="*/ 2239534 h 3633436"/>
              <a:gd name="connsiteX8" fmla="*/ 521693 w 2644996"/>
              <a:gd name="connsiteY8" fmla="*/ 2389659 h 3633436"/>
              <a:gd name="connsiteX9" fmla="*/ 726410 w 2644996"/>
              <a:gd name="connsiteY9" fmla="*/ 2485193 h 3633436"/>
              <a:gd name="connsiteX10" fmla="*/ 1883021 w 2644996"/>
              <a:gd name="connsiteY10" fmla="*/ 2380899 h 3633436"/>
              <a:gd name="connsiteX11" fmla="*/ 2595633 w 2644996"/>
              <a:gd name="connsiteY11" fmla="*/ 3632608 h 3633436"/>
              <a:gd name="connsiteX12" fmla="*/ 2548903 w 2644996"/>
              <a:gd name="connsiteY12" fmla="*/ 2169993 h 3633436"/>
              <a:gd name="connsiteX13" fmla="*/ 2268502 w 2644996"/>
              <a:gd name="connsiteY13" fmla="*/ 1530952 h 3633436"/>
              <a:gd name="connsiteX14" fmla="*/ 2040432 w 2644996"/>
              <a:gd name="connsiteY14" fmla="*/ 1236687 h 3633436"/>
              <a:gd name="connsiteX15" fmla="*/ 1822497 w 2644996"/>
              <a:gd name="connsiteY15" fmla="*/ 1045574 h 3633436"/>
              <a:gd name="connsiteX16" fmla="*/ 1725006 w 2644996"/>
              <a:gd name="connsiteY16" fmla="*/ 630074 h 3633436"/>
              <a:gd name="connsiteX17" fmla="*/ 1504629 w 2644996"/>
              <a:gd name="connsiteY17" fmla="*/ 243745 h 3633436"/>
              <a:gd name="connsiteX18" fmla="*/ 1189610 w 2644996"/>
              <a:gd name="connsiteY18" fmla="*/ 3595 h 3633436"/>
              <a:gd name="connsiteX0" fmla="*/ 1189610 w 2636124"/>
              <a:gd name="connsiteY0" fmla="*/ 3595 h 3633436"/>
              <a:gd name="connsiteX1" fmla="*/ 1053477 w 2636124"/>
              <a:gd name="connsiteY1" fmla="*/ 424385 h 3633436"/>
              <a:gd name="connsiteX2" fmla="*/ 1001598 w 2636124"/>
              <a:gd name="connsiteY2" fmla="*/ 594837 h 3633436"/>
              <a:gd name="connsiteX3" fmla="*/ 803050 w 2636124"/>
              <a:gd name="connsiteY3" fmla="*/ 385622 h 3633436"/>
              <a:gd name="connsiteX4" fmla="*/ 194147 w 2636124"/>
              <a:gd name="connsiteY4" fmla="*/ 888405 h 3633436"/>
              <a:gd name="connsiteX5" fmla="*/ 16726 w 2636124"/>
              <a:gd name="connsiteY5" fmla="*/ 1256895 h 3633436"/>
              <a:gd name="connsiteX6" fmla="*/ 16726 w 2636124"/>
              <a:gd name="connsiteY6" fmla="*/ 1830101 h 3633436"/>
              <a:gd name="connsiteX7" fmla="*/ 98613 w 2636124"/>
              <a:gd name="connsiteY7" fmla="*/ 2239534 h 3633436"/>
              <a:gd name="connsiteX8" fmla="*/ 521693 w 2636124"/>
              <a:gd name="connsiteY8" fmla="*/ 2389659 h 3633436"/>
              <a:gd name="connsiteX9" fmla="*/ 726410 w 2636124"/>
              <a:gd name="connsiteY9" fmla="*/ 2485193 h 3633436"/>
              <a:gd name="connsiteX10" fmla="*/ 1883021 w 2636124"/>
              <a:gd name="connsiteY10" fmla="*/ 2380899 h 3633436"/>
              <a:gd name="connsiteX11" fmla="*/ 2595633 w 2636124"/>
              <a:gd name="connsiteY11" fmla="*/ 3632608 h 3633436"/>
              <a:gd name="connsiteX12" fmla="*/ 2548903 w 2636124"/>
              <a:gd name="connsiteY12" fmla="*/ 2169993 h 3633436"/>
              <a:gd name="connsiteX13" fmla="*/ 2559511 w 2636124"/>
              <a:gd name="connsiteY13" fmla="*/ 1519087 h 3633436"/>
              <a:gd name="connsiteX14" fmla="*/ 2040432 w 2636124"/>
              <a:gd name="connsiteY14" fmla="*/ 1236687 h 3633436"/>
              <a:gd name="connsiteX15" fmla="*/ 1822497 w 2636124"/>
              <a:gd name="connsiteY15" fmla="*/ 1045574 h 3633436"/>
              <a:gd name="connsiteX16" fmla="*/ 1725006 w 2636124"/>
              <a:gd name="connsiteY16" fmla="*/ 630074 h 3633436"/>
              <a:gd name="connsiteX17" fmla="*/ 1504629 w 2636124"/>
              <a:gd name="connsiteY17" fmla="*/ 243745 h 3633436"/>
              <a:gd name="connsiteX18" fmla="*/ 1189610 w 2636124"/>
              <a:gd name="connsiteY18" fmla="*/ 3595 h 363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36124" h="3633436">
                <a:moveTo>
                  <a:pt x="1189610" y="3595"/>
                </a:moveTo>
                <a:cubicBezTo>
                  <a:pt x="1114418" y="33702"/>
                  <a:pt x="1084812" y="325845"/>
                  <a:pt x="1053477" y="424385"/>
                </a:cubicBezTo>
                <a:cubicBezTo>
                  <a:pt x="1022142" y="522925"/>
                  <a:pt x="1039885" y="601098"/>
                  <a:pt x="1001598" y="594837"/>
                </a:cubicBezTo>
                <a:cubicBezTo>
                  <a:pt x="963311" y="588576"/>
                  <a:pt x="937625" y="336694"/>
                  <a:pt x="803050" y="385622"/>
                </a:cubicBezTo>
                <a:cubicBezTo>
                  <a:pt x="668475" y="434550"/>
                  <a:pt x="325201" y="743193"/>
                  <a:pt x="194147" y="888405"/>
                </a:cubicBezTo>
                <a:cubicBezTo>
                  <a:pt x="63093" y="1033617"/>
                  <a:pt x="46296" y="1099946"/>
                  <a:pt x="16726" y="1256895"/>
                </a:cubicBezTo>
                <a:cubicBezTo>
                  <a:pt x="-12844" y="1413844"/>
                  <a:pt x="3078" y="1666328"/>
                  <a:pt x="16726" y="1830101"/>
                </a:cubicBezTo>
                <a:cubicBezTo>
                  <a:pt x="30374" y="1993874"/>
                  <a:pt x="14452" y="2146274"/>
                  <a:pt x="98613" y="2239534"/>
                </a:cubicBezTo>
                <a:cubicBezTo>
                  <a:pt x="182774" y="2332794"/>
                  <a:pt x="417060" y="2348716"/>
                  <a:pt x="521693" y="2389659"/>
                </a:cubicBezTo>
                <a:cubicBezTo>
                  <a:pt x="626326" y="2430602"/>
                  <a:pt x="499522" y="2486653"/>
                  <a:pt x="726410" y="2485193"/>
                </a:cubicBezTo>
                <a:cubicBezTo>
                  <a:pt x="953298" y="2483733"/>
                  <a:pt x="1571484" y="2189663"/>
                  <a:pt x="1883021" y="2380899"/>
                </a:cubicBezTo>
                <a:cubicBezTo>
                  <a:pt x="2194558" y="2572135"/>
                  <a:pt x="2484653" y="3667759"/>
                  <a:pt x="2595633" y="3632608"/>
                </a:cubicBezTo>
                <a:cubicBezTo>
                  <a:pt x="2706613" y="3597457"/>
                  <a:pt x="2554923" y="2522246"/>
                  <a:pt x="2548903" y="2169993"/>
                </a:cubicBezTo>
                <a:cubicBezTo>
                  <a:pt x="2542883" y="1817740"/>
                  <a:pt x="2644256" y="1674638"/>
                  <a:pt x="2559511" y="1519087"/>
                </a:cubicBezTo>
                <a:cubicBezTo>
                  <a:pt x="2474766" y="1363536"/>
                  <a:pt x="2163268" y="1315606"/>
                  <a:pt x="2040432" y="1236687"/>
                </a:cubicBezTo>
                <a:cubicBezTo>
                  <a:pt x="1917596" y="1157768"/>
                  <a:pt x="1875068" y="1146676"/>
                  <a:pt x="1822497" y="1045574"/>
                </a:cubicBezTo>
                <a:cubicBezTo>
                  <a:pt x="1769926" y="944472"/>
                  <a:pt x="1820540" y="655095"/>
                  <a:pt x="1725006" y="630074"/>
                </a:cubicBezTo>
                <a:cubicBezTo>
                  <a:pt x="1629472" y="605053"/>
                  <a:pt x="1593862" y="348158"/>
                  <a:pt x="1504629" y="243745"/>
                </a:cubicBezTo>
                <a:cubicBezTo>
                  <a:pt x="1415396" y="139332"/>
                  <a:pt x="1264802" y="-26512"/>
                  <a:pt x="1189610" y="3595"/>
                </a:cubicBezTo>
                <a:close/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300192" y="5373216"/>
            <a:ext cx="1152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900" dirty="0" smtClean="0">
                <a:solidFill>
                  <a:prstClr val="white"/>
                </a:solidFill>
                <a:latin typeface="Gill Sans MT" charset="0"/>
              </a:rPr>
              <a:t>Retrocalcaneal Bursae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115616" y="5367696"/>
            <a:ext cx="1152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900" dirty="0" smtClean="0">
                <a:solidFill>
                  <a:prstClr val="white"/>
                </a:solidFill>
                <a:latin typeface="Gill Sans MT" charset="0"/>
              </a:rPr>
              <a:t>Retrocalcaneal Bursae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5496" y="1559198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400" dirty="0" smtClean="0">
                <a:solidFill>
                  <a:srgbClr val="FFFFFF"/>
                </a:solidFill>
                <a:latin typeface="Corbel"/>
              </a:rPr>
              <a:t>Normal</a:t>
            </a:r>
            <a:endParaRPr lang="en-GB" sz="24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323528" y="6455742"/>
            <a:ext cx="632742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000" dirty="0" smtClean="0">
                <a:solidFill>
                  <a:schemeClr val="bg1"/>
                </a:solidFill>
                <a:latin typeface="Corbel"/>
              </a:rPr>
              <a:t>Retrocalcaneal Bursae </a:t>
            </a:r>
            <a:endParaRPr lang="en-GB" sz="2000" dirty="0">
              <a:solidFill>
                <a:schemeClr val="bg1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06879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4" grpId="0"/>
      <p:bldP spid="14" grpId="1"/>
      <p:bldP spid="15" grpId="0"/>
      <p:bldP spid="15" grpId="1"/>
      <p:bldP spid="13" grpId="0" animBg="1"/>
      <p:bldP spid="16" grpId="0"/>
      <p:bldP spid="16" grpId="1"/>
      <p:bldP spid="21" grpId="0" animBg="1"/>
      <p:bldP spid="21" grpId="1" animBg="1"/>
      <p:bldP spid="23" grpId="0" animBg="1"/>
      <p:bldP spid="23" grpId="1" animBg="1"/>
      <p:bldP spid="24" grpId="0"/>
      <p:bldP spid="24" grpId="1"/>
      <p:bldP spid="25" grpId="0"/>
      <p:bldP spid="2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1" y="1700808"/>
            <a:ext cx="3456707" cy="297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eform 23"/>
          <p:cNvSpPr>
            <a:spLocks/>
          </p:cNvSpPr>
          <p:nvPr/>
        </p:nvSpPr>
        <p:spPr bwMode="auto">
          <a:xfrm>
            <a:off x="796335" y="1890754"/>
            <a:ext cx="2134483" cy="919419"/>
          </a:xfrm>
          <a:custGeom>
            <a:avLst/>
            <a:gdLst>
              <a:gd name="T0" fmla="*/ 909417 w 2865681"/>
              <a:gd name="T1" fmla="*/ 14012 h 1073345"/>
              <a:gd name="T2" fmla="*/ 1116909 w 2865681"/>
              <a:gd name="T3" fmla="*/ 2801 h 1073345"/>
              <a:gd name="T4" fmla="*/ 1481423 w 2865681"/>
              <a:gd name="T5" fmla="*/ 30830 h 1073345"/>
              <a:gd name="T6" fmla="*/ 2030997 w 2865681"/>
              <a:gd name="T7" fmla="*/ 165369 h 1073345"/>
              <a:gd name="T8" fmla="*/ 2423551 w 2865681"/>
              <a:gd name="T9" fmla="*/ 383992 h 1073345"/>
              <a:gd name="T10" fmla="*/ 2793671 w 2865681"/>
              <a:gd name="T11" fmla="*/ 697914 h 1073345"/>
              <a:gd name="T12" fmla="*/ 2832929 w 2865681"/>
              <a:gd name="T13" fmla="*/ 860483 h 1073345"/>
              <a:gd name="T14" fmla="*/ 2603001 w 2865681"/>
              <a:gd name="T15" fmla="*/ 1023047 h 1073345"/>
              <a:gd name="T16" fmla="*/ 2389901 w 2865681"/>
              <a:gd name="T17" fmla="*/ 1062288 h 1073345"/>
              <a:gd name="T18" fmla="*/ 1980525 w 2865681"/>
              <a:gd name="T19" fmla="*/ 1062288 h 1073345"/>
              <a:gd name="T20" fmla="*/ 1369263 w 2865681"/>
              <a:gd name="T21" fmla="*/ 1000624 h 1073345"/>
              <a:gd name="T22" fmla="*/ 836513 w 2865681"/>
              <a:gd name="T23" fmla="*/ 961383 h 1073345"/>
              <a:gd name="T24" fmla="*/ 191604 w 2865681"/>
              <a:gd name="T25" fmla="*/ 882905 h 1073345"/>
              <a:gd name="T26" fmla="*/ 45797 w 2865681"/>
              <a:gd name="T27" fmla="*/ 782001 h 1073345"/>
              <a:gd name="T28" fmla="*/ 935 w 2865681"/>
              <a:gd name="T29" fmla="*/ 619433 h 1073345"/>
              <a:gd name="T30" fmla="*/ 40191 w 2865681"/>
              <a:gd name="T31" fmla="*/ 462474 h 1073345"/>
              <a:gd name="T32" fmla="*/ 191604 w 2865681"/>
              <a:gd name="T33" fmla="*/ 305511 h 1073345"/>
              <a:gd name="T34" fmla="*/ 466389 w 2865681"/>
              <a:gd name="T35" fmla="*/ 120523 h 1073345"/>
              <a:gd name="T36" fmla="*/ 791651 w 2865681"/>
              <a:gd name="T37" fmla="*/ 25224 h 1073345"/>
              <a:gd name="T38" fmla="*/ 909417 w 2865681"/>
              <a:gd name="T39" fmla="*/ 14012 h 107334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865681" h="1073345">
                <a:moveTo>
                  <a:pt x="909725" y="14024"/>
                </a:moveTo>
                <a:cubicBezTo>
                  <a:pt x="963953" y="10284"/>
                  <a:pt x="1021921" y="0"/>
                  <a:pt x="1117288" y="2805"/>
                </a:cubicBezTo>
                <a:cubicBezTo>
                  <a:pt x="1212655" y="5610"/>
                  <a:pt x="1329526" y="3740"/>
                  <a:pt x="1481926" y="30854"/>
                </a:cubicBezTo>
                <a:cubicBezTo>
                  <a:pt x="1634326" y="57968"/>
                  <a:pt x="1874613" y="106586"/>
                  <a:pt x="2031688" y="165489"/>
                </a:cubicBezTo>
                <a:cubicBezTo>
                  <a:pt x="2188763" y="224392"/>
                  <a:pt x="2297219" y="295450"/>
                  <a:pt x="2424375" y="384272"/>
                </a:cubicBezTo>
                <a:cubicBezTo>
                  <a:pt x="2551531" y="473094"/>
                  <a:pt x="2726370" y="618950"/>
                  <a:pt x="2794623" y="698422"/>
                </a:cubicBezTo>
                <a:cubicBezTo>
                  <a:pt x="2862876" y="777894"/>
                  <a:pt x="2865681" y="806879"/>
                  <a:pt x="2833892" y="861107"/>
                </a:cubicBezTo>
                <a:cubicBezTo>
                  <a:pt x="2802103" y="915335"/>
                  <a:pt x="2677752" y="990132"/>
                  <a:pt x="2603889" y="1023791"/>
                </a:cubicBezTo>
                <a:cubicBezTo>
                  <a:pt x="2530026" y="1057450"/>
                  <a:pt x="2494498" y="1056515"/>
                  <a:pt x="2390716" y="1063060"/>
                </a:cubicBezTo>
                <a:cubicBezTo>
                  <a:pt x="2286934" y="1069605"/>
                  <a:pt x="2151364" y="1073345"/>
                  <a:pt x="1981200" y="1063060"/>
                </a:cubicBezTo>
                <a:cubicBezTo>
                  <a:pt x="1811036" y="1052775"/>
                  <a:pt x="1560464" y="1018181"/>
                  <a:pt x="1369730" y="1001352"/>
                </a:cubicBezTo>
                <a:cubicBezTo>
                  <a:pt x="1178996" y="984523"/>
                  <a:pt x="1033141" y="981717"/>
                  <a:pt x="836797" y="962083"/>
                </a:cubicBezTo>
                <a:cubicBezTo>
                  <a:pt x="640453" y="942449"/>
                  <a:pt x="323499" y="913465"/>
                  <a:pt x="191668" y="883546"/>
                </a:cubicBezTo>
                <a:cubicBezTo>
                  <a:pt x="59837" y="853627"/>
                  <a:pt x="77602" y="826512"/>
                  <a:pt x="45813" y="782569"/>
                </a:cubicBezTo>
                <a:cubicBezTo>
                  <a:pt x="14024" y="738626"/>
                  <a:pt x="1870" y="673178"/>
                  <a:pt x="935" y="619885"/>
                </a:cubicBezTo>
                <a:cubicBezTo>
                  <a:pt x="0" y="566592"/>
                  <a:pt x="8414" y="515168"/>
                  <a:pt x="40203" y="462810"/>
                </a:cubicBezTo>
                <a:cubicBezTo>
                  <a:pt x="71992" y="410452"/>
                  <a:pt x="120610" y="362768"/>
                  <a:pt x="191668" y="305735"/>
                </a:cubicBezTo>
                <a:cubicBezTo>
                  <a:pt x="262726" y="248702"/>
                  <a:pt x="366507" y="167359"/>
                  <a:pt x="466549" y="120611"/>
                </a:cubicBezTo>
                <a:cubicBezTo>
                  <a:pt x="566591" y="73863"/>
                  <a:pt x="718056" y="42073"/>
                  <a:pt x="791919" y="25244"/>
                </a:cubicBezTo>
                <a:cubicBezTo>
                  <a:pt x="865782" y="8415"/>
                  <a:pt x="855497" y="17764"/>
                  <a:pt x="909725" y="1402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87624" y="2215897"/>
            <a:ext cx="16711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pic>
        <p:nvPicPr>
          <p:cNvPr id="12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23528" y="5157192"/>
            <a:ext cx="2016224" cy="2016224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 rot="811036">
            <a:off x="537583" y="4338290"/>
            <a:ext cx="497754" cy="1274420"/>
            <a:chOff x="1193926" y="3527152"/>
            <a:chExt cx="701548" cy="1896348"/>
          </a:xfrm>
        </p:grpSpPr>
        <p:sp>
          <p:nvSpPr>
            <p:cNvPr id="16" name="Freeform 15"/>
            <p:cNvSpPr/>
            <p:nvPr/>
          </p:nvSpPr>
          <p:spPr>
            <a:xfrm rot="20495171">
              <a:off x="1545180" y="5189863"/>
              <a:ext cx="350294" cy="233637"/>
            </a:xfrm>
            <a:custGeom>
              <a:avLst/>
              <a:gdLst>
                <a:gd name="connsiteX0" fmla="*/ 0 w 369358"/>
                <a:gd name="connsiteY0" fmla="*/ 0 h 448733"/>
                <a:gd name="connsiteX1" fmla="*/ 25400 w 369358"/>
                <a:gd name="connsiteY1" fmla="*/ 374650 h 448733"/>
                <a:gd name="connsiteX2" fmla="*/ 63500 w 369358"/>
                <a:gd name="connsiteY2" fmla="*/ 425450 h 448733"/>
                <a:gd name="connsiteX3" fmla="*/ 215900 w 369358"/>
                <a:gd name="connsiteY3" fmla="*/ 425450 h 448733"/>
                <a:gd name="connsiteX4" fmla="*/ 317500 w 369358"/>
                <a:gd name="connsiteY4" fmla="*/ 425450 h 448733"/>
                <a:gd name="connsiteX5" fmla="*/ 330200 w 369358"/>
                <a:gd name="connsiteY5" fmla="*/ 400050 h 448733"/>
                <a:gd name="connsiteX6" fmla="*/ 361950 w 369358"/>
                <a:gd name="connsiteY6" fmla="*/ 133350 h 448733"/>
                <a:gd name="connsiteX7" fmla="*/ 368300 w 369358"/>
                <a:gd name="connsiteY7" fmla="*/ 31750 h 448733"/>
                <a:gd name="connsiteX8" fmla="*/ 355600 w 369358"/>
                <a:gd name="connsiteY8" fmla="*/ 31750 h 448733"/>
                <a:gd name="connsiteX9" fmla="*/ 0 w 369358"/>
                <a:gd name="connsiteY9" fmla="*/ 0 h 448733"/>
                <a:gd name="connsiteX0" fmla="*/ 0 w 369449"/>
                <a:gd name="connsiteY0" fmla="*/ 7590 h 456323"/>
                <a:gd name="connsiteX1" fmla="*/ 25400 w 369449"/>
                <a:gd name="connsiteY1" fmla="*/ 382240 h 456323"/>
                <a:gd name="connsiteX2" fmla="*/ 63500 w 369449"/>
                <a:gd name="connsiteY2" fmla="*/ 433040 h 456323"/>
                <a:gd name="connsiteX3" fmla="*/ 215900 w 369449"/>
                <a:gd name="connsiteY3" fmla="*/ 433040 h 456323"/>
                <a:gd name="connsiteX4" fmla="*/ 317500 w 369449"/>
                <a:gd name="connsiteY4" fmla="*/ 433040 h 456323"/>
                <a:gd name="connsiteX5" fmla="*/ 330200 w 369449"/>
                <a:gd name="connsiteY5" fmla="*/ 407640 h 456323"/>
                <a:gd name="connsiteX6" fmla="*/ 361950 w 369449"/>
                <a:gd name="connsiteY6" fmla="*/ 140940 h 456323"/>
                <a:gd name="connsiteX7" fmla="*/ 368300 w 369449"/>
                <a:gd name="connsiteY7" fmla="*/ 39340 h 456323"/>
                <a:gd name="connsiteX8" fmla="*/ 368846 w 369449"/>
                <a:gd name="connsiteY8" fmla="*/ 0 h 456323"/>
                <a:gd name="connsiteX9" fmla="*/ 0 w 369449"/>
                <a:gd name="connsiteY9" fmla="*/ 7590 h 456323"/>
                <a:gd name="connsiteX0" fmla="*/ 57150 w 485775"/>
                <a:gd name="connsiteY0" fmla="*/ 57150 h 505883"/>
                <a:gd name="connsiteX1" fmla="*/ 82550 w 485775"/>
                <a:gd name="connsiteY1" fmla="*/ 431800 h 505883"/>
                <a:gd name="connsiteX2" fmla="*/ 120650 w 485775"/>
                <a:gd name="connsiteY2" fmla="*/ 482600 h 505883"/>
                <a:gd name="connsiteX3" fmla="*/ 273050 w 485775"/>
                <a:gd name="connsiteY3" fmla="*/ 482600 h 505883"/>
                <a:gd name="connsiteX4" fmla="*/ 374650 w 485775"/>
                <a:gd name="connsiteY4" fmla="*/ 482600 h 505883"/>
                <a:gd name="connsiteX5" fmla="*/ 387350 w 485775"/>
                <a:gd name="connsiteY5" fmla="*/ 457200 h 505883"/>
                <a:gd name="connsiteX6" fmla="*/ 419100 w 485775"/>
                <a:gd name="connsiteY6" fmla="*/ 190500 h 505883"/>
                <a:gd name="connsiteX7" fmla="*/ 425450 w 485775"/>
                <a:gd name="connsiteY7" fmla="*/ 88900 h 505883"/>
                <a:gd name="connsiteX8" fmla="*/ 57150 w 485775"/>
                <a:gd name="connsiteY8" fmla="*/ 57150 h 505883"/>
                <a:gd name="connsiteX0" fmla="*/ 55033 w 470958"/>
                <a:gd name="connsiteY0" fmla="*/ 64558 h 513291"/>
                <a:gd name="connsiteX1" fmla="*/ 80433 w 470958"/>
                <a:gd name="connsiteY1" fmla="*/ 439208 h 513291"/>
                <a:gd name="connsiteX2" fmla="*/ 118533 w 470958"/>
                <a:gd name="connsiteY2" fmla="*/ 490008 h 513291"/>
                <a:gd name="connsiteX3" fmla="*/ 270933 w 470958"/>
                <a:gd name="connsiteY3" fmla="*/ 490008 h 513291"/>
                <a:gd name="connsiteX4" fmla="*/ 372533 w 470958"/>
                <a:gd name="connsiteY4" fmla="*/ 490008 h 513291"/>
                <a:gd name="connsiteX5" fmla="*/ 385233 w 470958"/>
                <a:gd name="connsiteY5" fmla="*/ 464608 h 513291"/>
                <a:gd name="connsiteX6" fmla="*/ 416983 w 470958"/>
                <a:gd name="connsiteY6" fmla="*/ 197908 h 513291"/>
                <a:gd name="connsiteX7" fmla="*/ 410633 w 470958"/>
                <a:gd name="connsiteY7" fmla="*/ 51858 h 513291"/>
                <a:gd name="connsiteX8" fmla="*/ 55033 w 470958"/>
                <a:gd name="connsiteY8" fmla="*/ 64558 h 513291"/>
                <a:gd name="connsiteX0" fmla="*/ 55033 w 421216"/>
                <a:gd name="connsiteY0" fmla="*/ 64558 h 513291"/>
                <a:gd name="connsiteX1" fmla="*/ 80433 w 421216"/>
                <a:gd name="connsiteY1" fmla="*/ 439208 h 513291"/>
                <a:gd name="connsiteX2" fmla="*/ 118533 w 421216"/>
                <a:gd name="connsiteY2" fmla="*/ 490008 h 513291"/>
                <a:gd name="connsiteX3" fmla="*/ 270933 w 421216"/>
                <a:gd name="connsiteY3" fmla="*/ 490008 h 513291"/>
                <a:gd name="connsiteX4" fmla="*/ 372533 w 421216"/>
                <a:gd name="connsiteY4" fmla="*/ 490008 h 513291"/>
                <a:gd name="connsiteX5" fmla="*/ 385233 w 421216"/>
                <a:gd name="connsiteY5" fmla="*/ 464608 h 513291"/>
                <a:gd name="connsiteX6" fmla="*/ 416983 w 421216"/>
                <a:gd name="connsiteY6" fmla="*/ 197908 h 513291"/>
                <a:gd name="connsiteX7" fmla="*/ 410633 w 421216"/>
                <a:gd name="connsiteY7" fmla="*/ 51858 h 513291"/>
                <a:gd name="connsiteX8" fmla="*/ 55033 w 421216"/>
                <a:gd name="connsiteY8" fmla="*/ 64558 h 513291"/>
                <a:gd name="connsiteX0" fmla="*/ 55033 w 421216"/>
                <a:gd name="connsiteY0" fmla="*/ 34925 h 483658"/>
                <a:gd name="connsiteX1" fmla="*/ 80433 w 421216"/>
                <a:gd name="connsiteY1" fmla="*/ 409575 h 483658"/>
                <a:gd name="connsiteX2" fmla="*/ 118533 w 421216"/>
                <a:gd name="connsiteY2" fmla="*/ 460375 h 483658"/>
                <a:gd name="connsiteX3" fmla="*/ 270933 w 421216"/>
                <a:gd name="connsiteY3" fmla="*/ 460375 h 483658"/>
                <a:gd name="connsiteX4" fmla="*/ 372533 w 421216"/>
                <a:gd name="connsiteY4" fmla="*/ 460375 h 483658"/>
                <a:gd name="connsiteX5" fmla="*/ 385233 w 421216"/>
                <a:gd name="connsiteY5" fmla="*/ 434975 h 483658"/>
                <a:gd name="connsiteX6" fmla="*/ 416983 w 421216"/>
                <a:gd name="connsiteY6" fmla="*/ 168275 h 483658"/>
                <a:gd name="connsiteX7" fmla="*/ 410633 w 421216"/>
                <a:gd name="connsiteY7" fmla="*/ 22225 h 483658"/>
                <a:gd name="connsiteX8" fmla="*/ 55033 w 421216"/>
                <a:gd name="connsiteY8" fmla="*/ 34925 h 483658"/>
                <a:gd name="connsiteX0" fmla="*/ 0 w 366183"/>
                <a:gd name="connsiteY0" fmla="*/ 34925 h 483658"/>
                <a:gd name="connsiteX1" fmla="*/ 25400 w 366183"/>
                <a:gd name="connsiteY1" fmla="*/ 409575 h 483658"/>
                <a:gd name="connsiteX2" fmla="*/ 63500 w 366183"/>
                <a:gd name="connsiteY2" fmla="*/ 460375 h 483658"/>
                <a:gd name="connsiteX3" fmla="*/ 215900 w 366183"/>
                <a:gd name="connsiteY3" fmla="*/ 460375 h 483658"/>
                <a:gd name="connsiteX4" fmla="*/ 317500 w 366183"/>
                <a:gd name="connsiteY4" fmla="*/ 460375 h 483658"/>
                <a:gd name="connsiteX5" fmla="*/ 330200 w 366183"/>
                <a:gd name="connsiteY5" fmla="*/ 434975 h 483658"/>
                <a:gd name="connsiteX6" fmla="*/ 361950 w 366183"/>
                <a:gd name="connsiteY6" fmla="*/ 168275 h 483658"/>
                <a:gd name="connsiteX7" fmla="*/ 355600 w 366183"/>
                <a:gd name="connsiteY7" fmla="*/ 22225 h 483658"/>
                <a:gd name="connsiteX8" fmla="*/ 0 w 366183"/>
                <a:gd name="connsiteY8" fmla="*/ 34925 h 483658"/>
                <a:gd name="connsiteX0" fmla="*/ 0 w 378337"/>
                <a:gd name="connsiteY0" fmla="*/ 10259 h 458992"/>
                <a:gd name="connsiteX1" fmla="*/ 25400 w 378337"/>
                <a:gd name="connsiteY1" fmla="*/ 384909 h 458992"/>
                <a:gd name="connsiteX2" fmla="*/ 63500 w 378337"/>
                <a:gd name="connsiteY2" fmla="*/ 435709 h 458992"/>
                <a:gd name="connsiteX3" fmla="*/ 215900 w 378337"/>
                <a:gd name="connsiteY3" fmla="*/ 435709 h 458992"/>
                <a:gd name="connsiteX4" fmla="*/ 317500 w 378337"/>
                <a:gd name="connsiteY4" fmla="*/ 435709 h 458992"/>
                <a:gd name="connsiteX5" fmla="*/ 330200 w 378337"/>
                <a:gd name="connsiteY5" fmla="*/ 410309 h 458992"/>
                <a:gd name="connsiteX6" fmla="*/ 361950 w 378337"/>
                <a:gd name="connsiteY6" fmla="*/ 143609 h 458992"/>
                <a:gd name="connsiteX7" fmla="*/ 370424 w 378337"/>
                <a:gd name="connsiteY7" fmla="*/ 22225 h 458992"/>
                <a:gd name="connsiteX8" fmla="*/ 0 w 378337"/>
                <a:gd name="connsiteY8" fmla="*/ 10259 h 458992"/>
                <a:gd name="connsiteX0" fmla="*/ 0 w 370424"/>
                <a:gd name="connsiteY0" fmla="*/ 10259 h 458992"/>
                <a:gd name="connsiteX1" fmla="*/ 25400 w 370424"/>
                <a:gd name="connsiteY1" fmla="*/ 384909 h 458992"/>
                <a:gd name="connsiteX2" fmla="*/ 63500 w 370424"/>
                <a:gd name="connsiteY2" fmla="*/ 435709 h 458992"/>
                <a:gd name="connsiteX3" fmla="*/ 215900 w 370424"/>
                <a:gd name="connsiteY3" fmla="*/ 435709 h 458992"/>
                <a:gd name="connsiteX4" fmla="*/ 317500 w 370424"/>
                <a:gd name="connsiteY4" fmla="*/ 435709 h 458992"/>
                <a:gd name="connsiteX5" fmla="*/ 330200 w 370424"/>
                <a:gd name="connsiteY5" fmla="*/ 410309 h 458992"/>
                <a:gd name="connsiteX6" fmla="*/ 361950 w 370424"/>
                <a:gd name="connsiteY6" fmla="*/ 143609 h 458992"/>
                <a:gd name="connsiteX7" fmla="*/ 370424 w 370424"/>
                <a:gd name="connsiteY7" fmla="*/ 22225 h 458992"/>
                <a:gd name="connsiteX8" fmla="*/ 0 w 370424"/>
                <a:gd name="connsiteY8" fmla="*/ 10259 h 458992"/>
                <a:gd name="connsiteX0" fmla="*/ 0 w 370424"/>
                <a:gd name="connsiteY0" fmla="*/ 0 h 448733"/>
                <a:gd name="connsiteX1" fmla="*/ 25400 w 370424"/>
                <a:gd name="connsiteY1" fmla="*/ 374650 h 448733"/>
                <a:gd name="connsiteX2" fmla="*/ 63500 w 370424"/>
                <a:gd name="connsiteY2" fmla="*/ 425450 h 448733"/>
                <a:gd name="connsiteX3" fmla="*/ 215900 w 370424"/>
                <a:gd name="connsiteY3" fmla="*/ 425450 h 448733"/>
                <a:gd name="connsiteX4" fmla="*/ 317500 w 370424"/>
                <a:gd name="connsiteY4" fmla="*/ 425450 h 448733"/>
                <a:gd name="connsiteX5" fmla="*/ 330200 w 370424"/>
                <a:gd name="connsiteY5" fmla="*/ 400050 h 448733"/>
                <a:gd name="connsiteX6" fmla="*/ 361950 w 370424"/>
                <a:gd name="connsiteY6" fmla="*/ 133350 h 448733"/>
                <a:gd name="connsiteX7" fmla="*/ 370424 w 370424"/>
                <a:gd name="connsiteY7" fmla="*/ 11966 h 448733"/>
                <a:gd name="connsiteX8" fmla="*/ 0 w 370424"/>
                <a:gd name="connsiteY8" fmla="*/ 0 h 448733"/>
                <a:gd name="connsiteX0" fmla="*/ 0 w 370424"/>
                <a:gd name="connsiteY0" fmla="*/ 2331 h 451064"/>
                <a:gd name="connsiteX1" fmla="*/ 25400 w 370424"/>
                <a:gd name="connsiteY1" fmla="*/ 376981 h 451064"/>
                <a:gd name="connsiteX2" fmla="*/ 63500 w 370424"/>
                <a:gd name="connsiteY2" fmla="*/ 427781 h 451064"/>
                <a:gd name="connsiteX3" fmla="*/ 215900 w 370424"/>
                <a:gd name="connsiteY3" fmla="*/ 427781 h 451064"/>
                <a:gd name="connsiteX4" fmla="*/ 317500 w 370424"/>
                <a:gd name="connsiteY4" fmla="*/ 427781 h 451064"/>
                <a:gd name="connsiteX5" fmla="*/ 330200 w 370424"/>
                <a:gd name="connsiteY5" fmla="*/ 402381 h 451064"/>
                <a:gd name="connsiteX6" fmla="*/ 361950 w 370424"/>
                <a:gd name="connsiteY6" fmla="*/ 135681 h 451064"/>
                <a:gd name="connsiteX7" fmla="*/ 370424 w 370424"/>
                <a:gd name="connsiteY7" fmla="*/ 1083 h 451064"/>
                <a:gd name="connsiteX8" fmla="*/ 0 w 370424"/>
                <a:gd name="connsiteY8" fmla="*/ 2331 h 451064"/>
                <a:gd name="connsiteX0" fmla="*/ 0 w 370424"/>
                <a:gd name="connsiteY0" fmla="*/ 2331 h 472618"/>
                <a:gd name="connsiteX1" fmla="*/ 35652 w 370424"/>
                <a:gd name="connsiteY1" fmla="*/ 401710 h 472618"/>
                <a:gd name="connsiteX2" fmla="*/ 63500 w 370424"/>
                <a:gd name="connsiteY2" fmla="*/ 427781 h 472618"/>
                <a:gd name="connsiteX3" fmla="*/ 215900 w 370424"/>
                <a:gd name="connsiteY3" fmla="*/ 427781 h 472618"/>
                <a:gd name="connsiteX4" fmla="*/ 317500 w 370424"/>
                <a:gd name="connsiteY4" fmla="*/ 427781 h 472618"/>
                <a:gd name="connsiteX5" fmla="*/ 330200 w 370424"/>
                <a:gd name="connsiteY5" fmla="*/ 402381 h 472618"/>
                <a:gd name="connsiteX6" fmla="*/ 361950 w 370424"/>
                <a:gd name="connsiteY6" fmla="*/ 135681 h 472618"/>
                <a:gd name="connsiteX7" fmla="*/ 370424 w 370424"/>
                <a:gd name="connsiteY7" fmla="*/ 1083 h 472618"/>
                <a:gd name="connsiteX8" fmla="*/ 0 w 370424"/>
                <a:gd name="connsiteY8" fmla="*/ 2331 h 472618"/>
                <a:gd name="connsiteX0" fmla="*/ 0 w 370424"/>
                <a:gd name="connsiteY0" fmla="*/ 2331 h 472618"/>
                <a:gd name="connsiteX1" fmla="*/ 35652 w 370424"/>
                <a:gd name="connsiteY1" fmla="*/ 401710 h 472618"/>
                <a:gd name="connsiteX2" fmla="*/ 63500 w 370424"/>
                <a:gd name="connsiteY2" fmla="*/ 427781 h 472618"/>
                <a:gd name="connsiteX3" fmla="*/ 215900 w 370424"/>
                <a:gd name="connsiteY3" fmla="*/ 427781 h 472618"/>
                <a:gd name="connsiteX4" fmla="*/ 271950 w 370424"/>
                <a:gd name="connsiteY4" fmla="*/ 401710 h 472618"/>
                <a:gd name="connsiteX5" fmla="*/ 330200 w 370424"/>
                <a:gd name="connsiteY5" fmla="*/ 402381 h 472618"/>
                <a:gd name="connsiteX6" fmla="*/ 361950 w 370424"/>
                <a:gd name="connsiteY6" fmla="*/ 135681 h 472618"/>
                <a:gd name="connsiteX7" fmla="*/ 370424 w 370424"/>
                <a:gd name="connsiteY7" fmla="*/ 1083 h 472618"/>
                <a:gd name="connsiteX8" fmla="*/ 0 w 370424"/>
                <a:gd name="connsiteY8" fmla="*/ 2331 h 472618"/>
                <a:gd name="connsiteX0" fmla="*/ 0 w 370424"/>
                <a:gd name="connsiteY0" fmla="*/ 2331 h 472618"/>
                <a:gd name="connsiteX1" fmla="*/ 35652 w 370424"/>
                <a:gd name="connsiteY1" fmla="*/ 401710 h 472618"/>
                <a:gd name="connsiteX2" fmla="*/ 63500 w 370424"/>
                <a:gd name="connsiteY2" fmla="*/ 427781 h 472618"/>
                <a:gd name="connsiteX3" fmla="*/ 215900 w 370424"/>
                <a:gd name="connsiteY3" fmla="*/ 427781 h 472618"/>
                <a:gd name="connsiteX4" fmla="*/ 330200 w 370424"/>
                <a:gd name="connsiteY4" fmla="*/ 402381 h 472618"/>
                <a:gd name="connsiteX5" fmla="*/ 361950 w 370424"/>
                <a:gd name="connsiteY5" fmla="*/ 135681 h 472618"/>
                <a:gd name="connsiteX6" fmla="*/ 370424 w 370424"/>
                <a:gd name="connsiteY6" fmla="*/ 1083 h 472618"/>
                <a:gd name="connsiteX7" fmla="*/ 0 w 370424"/>
                <a:gd name="connsiteY7" fmla="*/ 2331 h 472618"/>
                <a:gd name="connsiteX0" fmla="*/ 0 w 372338"/>
                <a:gd name="connsiteY0" fmla="*/ 2331 h 472618"/>
                <a:gd name="connsiteX1" fmla="*/ 35652 w 372338"/>
                <a:gd name="connsiteY1" fmla="*/ 401710 h 472618"/>
                <a:gd name="connsiteX2" fmla="*/ 63500 w 372338"/>
                <a:gd name="connsiteY2" fmla="*/ 427781 h 472618"/>
                <a:gd name="connsiteX3" fmla="*/ 215900 w 372338"/>
                <a:gd name="connsiteY3" fmla="*/ 427781 h 472618"/>
                <a:gd name="connsiteX4" fmla="*/ 308095 w 372338"/>
                <a:gd name="connsiteY4" fmla="*/ 415320 h 472618"/>
                <a:gd name="connsiteX5" fmla="*/ 361950 w 372338"/>
                <a:gd name="connsiteY5" fmla="*/ 135681 h 472618"/>
                <a:gd name="connsiteX6" fmla="*/ 370424 w 372338"/>
                <a:gd name="connsiteY6" fmla="*/ 1083 h 472618"/>
                <a:gd name="connsiteX7" fmla="*/ 0 w 372338"/>
                <a:gd name="connsiteY7" fmla="*/ 2331 h 472618"/>
                <a:gd name="connsiteX0" fmla="*/ 331 w 372669"/>
                <a:gd name="connsiteY0" fmla="*/ 2331 h 472618"/>
                <a:gd name="connsiteX1" fmla="*/ 35983 w 372669"/>
                <a:gd name="connsiteY1" fmla="*/ 401710 h 472618"/>
                <a:gd name="connsiteX2" fmla="*/ 216231 w 372669"/>
                <a:gd name="connsiteY2" fmla="*/ 427781 h 472618"/>
                <a:gd name="connsiteX3" fmla="*/ 308426 w 372669"/>
                <a:gd name="connsiteY3" fmla="*/ 415320 h 472618"/>
                <a:gd name="connsiteX4" fmla="*/ 362281 w 372669"/>
                <a:gd name="connsiteY4" fmla="*/ 135681 h 472618"/>
                <a:gd name="connsiteX5" fmla="*/ 370755 w 372669"/>
                <a:gd name="connsiteY5" fmla="*/ 1083 h 472618"/>
                <a:gd name="connsiteX6" fmla="*/ 331 w 372669"/>
                <a:gd name="connsiteY6" fmla="*/ 2331 h 472618"/>
                <a:gd name="connsiteX0" fmla="*/ 0 w 372338"/>
                <a:gd name="connsiteY0" fmla="*/ 2331 h 489695"/>
                <a:gd name="connsiteX1" fmla="*/ 63569 w 372338"/>
                <a:gd name="connsiteY1" fmla="*/ 418787 h 489695"/>
                <a:gd name="connsiteX2" fmla="*/ 215900 w 372338"/>
                <a:gd name="connsiteY2" fmla="*/ 427781 h 489695"/>
                <a:gd name="connsiteX3" fmla="*/ 308095 w 372338"/>
                <a:gd name="connsiteY3" fmla="*/ 415320 h 489695"/>
                <a:gd name="connsiteX4" fmla="*/ 361950 w 372338"/>
                <a:gd name="connsiteY4" fmla="*/ 135681 h 489695"/>
                <a:gd name="connsiteX5" fmla="*/ 370424 w 372338"/>
                <a:gd name="connsiteY5" fmla="*/ 1083 h 489695"/>
                <a:gd name="connsiteX6" fmla="*/ 0 w 372338"/>
                <a:gd name="connsiteY6" fmla="*/ 2331 h 489695"/>
                <a:gd name="connsiteX0" fmla="*/ 0 w 372338"/>
                <a:gd name="connsiteY0" fmla="*/ 2331 h 487618"/>
                <a:gd name="connsiteX1" fmla="*/ 63569 w 372338"/>
                <a:gd name="connsiteY1" fmla="*/ 418787 h 487618"/>
                <a:gd name="connsiteX2" fmla="*/ 308095 w 372338"/>
                <a:gd name="connsiteY2" fmla="*/ 415320 h 487618"/>
                <a:gd name="connsiteX3" fmla="*/ 361950 w 372338"/>
                <a:gd name="connsiteY3" fmla="*/ 135681 h 487618"/>
                <a:gd name="connsiteX4" fmla="*/ 370424 w 372338"/>
                <a:gd name="connsiteY4" fmla="*/ 1083 h 487618"/>
                <a:gd name="connsiteX5" fmla="*/ 0 w 372338"/>
                <a:gd name="connsiteY5" fmla="*/ 2331 h 487618"/>
                <a:gd name="connsiteX0" fmla="*/ 0 w 373696"/>
                <a:gd name="connsiteY0" fmla="*/ 2331 h 490377"/>
                <a:gd name="connsiteX1" fmla="*/ 63569 w 373696"/>
                <a:gd name="connsiteY1" fmla="*/ 418787 h 490377"/>
                <a:gd name="connsiteX2" fmla="*/ 299948 w 373696"/>
                <a:gd name="connsiteY2" fmla="*/ 431870 h 490377"/>
                <a:gd name="connsiteX3" fmla="*/ 361950 w 373696"/>
                <a:gd name="connsiteY3" fmla="*/ 135681 h 490377"/>
                <a:gd name="connsiteX4" fmla="*/ 370424 w 373696"/>
                <a:gd name="connsiteY4" fmla="*/ 1083 h 490377"/>
                <a:gd name="connsiteX5" fmla="*/ 0 w 373696"/>
                <a:gd name="connsiteY5" fmla="*/ 2331 h 490377"/>
                <a:gd name="connsiteX0" fmla="*/ 0 w 420415"/>
                <a:gd name="connsiteY0" fmla="*/ 2331 h 501487"/>
                <a:gd name="connsiteX1" fmla="*/ 63569 w 420415"/>
                <a:gd name="connsiteY1" fmla="*/ 418787 h 501487"/>
                <a:gd name="connsiteX2" fmla="*/ 299948 w 420415"/>
                <a:gd name="connsiteY2" fmla="*/ 431870 h 501487"/>
                <a:gd name="connsiteX3" fmla="*/ 370424 w 420415"/>
                <a:gd name="connsiteY3" fmla="*/ 1083 h 501487"/>
                <a:gd name="connsiteX4" fmla="*/ 0 w 420415"/>
                <a:gd name="connsiteY4" fmla="*/ 2331 h 501487"/>
                <a:gd name="connsiteX0" fmla="*/ 0 w 371679"/>
                <a:gd name="connsiteY0" fmla="*/ 2331 h 501487"/>
                <a:gd name="connsiteX1" fmla="*/ 63569 w 371679"/>
                <a:gd name="connsiteY1" fmla="*/ 418787 h 501487"/>
                <a:gd name="connsiteX2" fmla="*/ 299948 w 371679"/>
                <a:gd name="connsiteY2" fmla="*/ 431870 h 501487"/>
                <a:gd name="connsiteX3" fmla="*/ 370424 w 371679"/>
                <a:gd name="connsiteY3" fmla="*/ 1083 h 501487"/>
                <a:gd name="connsiteX4" fmla="*/ 0 w 371679"/>
                <a:gd name="connsiteY4" fmla="*/ 2331 h 501487"/>
                <a:gd name="connsiteX0" fmla="*/ 0 w 371679"/>
                <a:gd name="connsiteY0" fmla="*/ 2331 h 500798"/>
                <a:gd name="connsiteX1" fmla="*/ 85294 w 371679"/>
                <a:gd name="connsiteY1" fmla="*/ 414649 h 500798"/>
                <a:gd name="connsiteX2" fmla="*/ 299948 w 371679"/>
                <a:gd name="connsiteY2" fmla="*/ 431870 h 500798"/>
                <a:gd name="connsiteX3" fmla="*/ 370424 w 371679"/>
                <a:gd name="connsiteY3" fmla="*/ 1083 h 500798"/>
                <a:gd name="connsiteX4" fmla="*/ 0 w 371679"/>
                <a:gd name="connsiteY4" fmla="*/ 2331 h 500798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78224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91801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91801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91801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36824"/>
                <a:gd name="connsiteX1" fmla="*/ 85294 w 371679"/>
                <a:gd name="connsiteY1" fmla="*/ 414649 h 436824"/>
                <a:gd name="connsiteX2" fmla="*/ 291801 w 371679"/>
                <a:gd name="connsiteY2" fmla="*/ 415319 h 436824"/>
                <a:gd name="connsiteX3" fmla="*/ 370424 w 371679"/>
                <a:gd name="connsiteY3" fmla="*/ 1083 h 436824"/>
                <a:gd name="connsiteX4" fmla="*/ 0 w 371679"/>
                <a:gd name="connsiteY4" fmla="*/ 2331 h 436824"/>
                <a:gd name="connsiteX0" fmla="*/ 0 w 371679"/>
                <a:gd name="connsiteY0" fmla="*/ 2331 h 436824"/>
                <a:gd name="connsiteX1" fmla="*/ 85294 w 371679"/>
                <a:gd name="connsiteY1" fmla="*/ 414649 h 436824"/>
                <a:gd name="connsiteX2" fmla="*/ 291801 w 371679"/>
                <a:gd name="connsiteY2" fmla="*/ 415319 h 436824"/>
                <a:gd name="connsiteX3" fmla="*/ 370424 w 371679"/>
                <a:gd name="connsiteY3" fmla="*/ 1083 h 436824"/>
                <a:gd name="connsiteX4" fmla="*/ 0 w 371679"/>
                <a:gd name="connsiteY4" fmla="*/ 2331 h 436824"/>
                <a:gd name="connsiteX0" fmla="*/ 0 w 371679"/>
                <a:gd name="connsiteY0" fmla="*/ 2331 h 436824"/>
                <a:gd name="connsiteX1" fmla="*/ 85294 w 371679"/>
                <a:gd name="connsiteY1" fmla="*/ 414649 h 436824"/>
                <a:gd name="connsiteX2" fmla="*/ 291801 w 371679"/>
                <a:gd name="connsiteY2" fmla="*/ 415319 h 436824"/>
                <a:gd name="connsiteX3" fmla="*/ 370424 w 371679"/>
                <a:gd name="connsiteY3" fmla="*/ 1083 h 436824"/>
                <a:gd name="connsiteX4" fmla="*/ 0 w 371679"/>
                <a:gd name="connsiteY4" fmla="*/ 2331 h 43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679" h="436824">
                  <a:moveTo>
                    <a:pt x="0" y="2331"/>
                  </a:moveTo>
                  <a:cubicBezTo>
                    <a:pt x="709" y="85617"/>
                    <a:pt x="59909" y="308834"/>
                    <a:pt x="85294" y="414649"/>
                  </a:cubicBezTo>
                  <a:cubicBezTo>
                    <a:pt x="154222" y="436824"/>
                    <a:pt x="235227" y="429316"/>
                    <a:pt x="291801" y="415319"/>
                  </a:cubicBezTo>
                  <a:cubicBezTo>
                    <a:pt x="307976" y="361000"/>
                    <a:pt x="371679" y="59190"/>
                    <a:pt x="370424" y="1083"/>
                  </a:cubicBezTo>
                  <a:cubicBezTo>
                    <a:pt x="310099" y="0"/>
                    <a:pt x="72470" y="8020"/>
                    <a:pt x="0" y="2331"/>
                  </a:cubicBezTo>
                  <a:close/>
                </a:path>
              </a:pathLst>
            </a:custGeom>
            <a:gradFill>
              <a:gsLst>
                <a:gs pos="9000">
                  <a:schemeClr val="accent2"/>
                </a:gs>
                <a:gs pos="74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20495171">
              <a:off x="1306451" y="3941469"/>
              <a:ext cx="360040" cy="1299763"/>
            </a:xfrm>
            <a:custGeom>
              <a:avLst/>
              <a:gdLst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419272 w 589601"/>
                <a:gd name="connsiteY10" fmla="*/ 46892 h 2430814"/>
                <a:gd name="connsiteX11" fmla="*/ 452372 w 589601"/>
                <a:gd name="connsiteY11" fmla="*/ 394447 h 2430814"/>
                <a:gd name="connsiteX12" fmla="*/ 510298 w 589601"/>
                <a:gd name="connsiteY12" fmla="*/ 1139207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452372 w 589601"/>
                <a:gd name="connsiteY11" fmla="*/ 394447 h 2430814"/>
                <a:gd name="connsiteX12" fmla="*/ 510298 w 589601"/>
                <a:gd name="connsiteY12" fmla="*/ 1139207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45044 w 589601"/>
                <a:gd name="connsiteY11" fmla="*/ 369622 h 2430814"/>
                <a:gd name="connsiteX12" fmla="*/ 510298 w 589601"/>
                <a:gd name="connsiteY12" fmla="*/ 1139207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45044 w 589601"/>
                <a:gd name="connsiteY11" fmla="*/ 369622 h 2430814"/>
                <a:gd name="connsiteX12" fmla="*/ 558649 w 589601"/>
                <a:gd name="connsiteY12" fmla="*/ 1164032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45044 w 589601"/>
                <a:gd name="connsiteY11" fmla="*/ 369622 h 2430814"/>
                <a:gd name="connsiteX12" fmla="*/ 558649 w 589601"/>
                <a:gd name="connsiteY12" fmla="*/ 1164032 h 2430814"/>
                <a:gd name="connsiteX13" fmla="*/ 555270 w 589601"/>
                <a:gd name="connsiteY13" fmla="*/ 200809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61161 w 589601"/>
                <a:gd name="connsiteY11" fmla="*/ 353072 h 2430814"/>
                <a:gd name="connsiteX12" fmla="*/ 558649 w 589601"/>
                <a:gd name="connsiteY12" fmla="*/ 1164032 h 2430814"/>
                <a:gd name="connsiteX13" fmla="*/ 555270 w 589601"/>
                <a:gd name="connsiteY13" fmla="*/ 200809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92537"/>
                <a:gd name="connsiteY0" fmla="*/ 2425987 h 2430814"/>
                <a:gd name="connsiteX1" fmla="*/ 9654 w 592537"/>
                <a:gd name="connsiteY1" fmla="*/ 2339099 h 2430814"/>
                <a:gd name="connsiteX2" fmla="*/ 59304 w 592537"/>
                <a:gd name="connsiteY2" fmla="*/ 2281173 h 2430814"/>
                <a:gd name="connsiteX3" fmla="*/ 71717 w 592537"/>
                <a:gd name="connsiteY3" fmla="*/ 2111533 h 2430814"/>
                <a:gd name="connsiteX4" fmla="*/ 108955 w 592537"/>
                <a:gd name="connsiteY4" fmla="*/ 1350223 h 2430814"/>
                <a:gd name="connsiteX5" fmla="*/ 212394 w 592537"/>
                <a:gd name="connsiteY5" fmla="*/ 328246 h 2430814"/>
                <a:gd name="connsiteX6" fmla="*/ 257907 w 592537"/>
                <a:gd name="connsiteY6" fmla="*/ 46892 h 2430814"/>
                <a:gd name="connsiteX7" fmla="*/ 266182 w 592537"/>
                <a:gd name="connsiteY7" fmla="*/ 46892 h 2430814"/>
                <a:gd name="connsiteX8" fmla="*/ 365484 w 592537"/>
                <a:gd name="connsiteY8" fmla="*/ 46892 h 2430814"/>
                <a:gd name="connsiteX9" fmla="*/ 419272 w 592537"/>
                <a:gd name="connsiteY9" fmla="*/ 46892 h 2430814"/>
                <a:gd name="connsiteX10" fmla="*/ 536119 w 592537"/>
                <a:gd name="connsiteY10" fmla="*/ 63442 h 2430814"/>
                <a:gd name="connsiteX11" fmla="*/ 561161 w 592537"/>
                <a:gd name="connsiteY11" fmla="*/ 353072 h 2430814"/>
                <a:gd name="connsiteX12" fmla="*/ 590883 w 592537"/>
                <a:gd name="connsiteY12" fmla="*/ 1329534 h 2430814"/>
                <a:gd name="connsiteX13" fmla="*/ 555270 w 592537"/>
                <a:gd name="connsiteY13" fmla="*/ 2008094 h 2430814"/>
                <a:gd name="connsiteX14" fmla="*/ 547536 w 592537"/>
                <a:gd name="connsiteY14" fmla="*/ 2248072 h 2430814"/>
                <a:gd name="connsiteX15" fmla="*/ 551674 w 592537"/>
                <a:gd name="connsiteY15" fmla="*/ 2305998 h 2430814"/>
                <a:gd name="connsiteX16" fmla="*/ 580636 w 592537"/>
                <a:gd name="connsiteY16" fmla="*/ 2339099 h 2430814"/>
                <a:gd name="connsiteX17" fmla="*/ 588912 w 592537"/>
                <a:gd name="connsiteY17" fmla="*/ 2417712 h 2430814"/>
                <a:gd name="connsiteX18" fmla="*/ 576499 w 592537"/>
                <a:gd name="connsiteY18" fmla="*/ 2417712 h 2430814"/>
                <a:gd name="connsiteX19" fmla="*/ 377896 w 592537"/>
                <a:gd name="connsiteY19" fmla="*/ 2430125 h 2430814"/>
                <a:gd name="connsiteX20" fmla="*/ 1379 w 592537"/>
                <a:gd name="connsiteY20" fmla="*/ 2425987 h 2430814"/>
                <a:gd name="connsiteX0" fmla="*/ 1379 w 592537"/>
                <a:gd name="connsiteY0" fmla="*/ 2425987 h 2430814"/>
                <a:gd name="connsiteX1" fmla="*/ 9654 w 592537"/>
                <a:gd name="connsiteY1" fmla="*/ 2339099 h 2430814"/>
                <a:gd name="connsiteX2" fmla="*/ 59304 w 592537"/>
                <a:gd name="connsiteY2" fmla="*/ 2281173 h 2430814"/>
                <a:gd name="connsiteX3" fmla="*/ 71717 w 592537"/>
                <a:gd name="connsiteY3" fmla="*/ 2111533 h 2430814"/>
                <a:gd name="connsiteX4" fmla="*/ 108955 w 592537"/>
                <a:gd name="connsiteY4" fmla="*/ 1350223 h 2430814"/>
                <a:gd name="connsiteX5" fmla="*/ 212394 w 592537"/>
                <a:gd name="connsiteY5" fmla="*/ 328246 h 2430814"/>
                <a:gd name="connsiteX6" fmla="*/ 257907 w 592537"/>
                <a:gd name="connsiteY6" fmla="*/ 46892 h 2430814"/>
                <a:gd name="connsiteX7" fmla="*/ 266182 w 592537"/>
                <a:gd name="connsiteY7" fmla="*/ 46892 h 2430814"/>
                <a:gd name="connsiteX8" fmla="*/ 365484 w 592537"/>
                <a:gd name="connsiteY8" fmla="*/ 46892 h 2430814"/>
                <a:gd name="connsiteX9" fmla="*/ 419272 w 592537"/>
                <a:gd name="connsiteY9" fmla="*/ 46892 h 2430814"/>
                <a:gd name="connsiteX10" fmla="*/ 536119 w 592537"/>
                <a:gd name="connsiteY10" fmla="*/ 63442 h 2430814"/>
                <a:gd name="connsiteX11" fmla="*/ 561161 w 592537"/>
                <a:gd name="connsiteY11" fmla="*/ 353072 h 2430814"/>
                <a:gd name="connsiteX12" fmla="*/ 590883 w 592537"/>
                <a:gd name="connsiteY12" fmla="*/ 1329534 h 2430814"/>
                <a:gd name="connsiteX13" fmla="*/ 555271 w 592537"/>
                <a:gd name="connsiteY13" fmla="*/ 1991543 h 2430814"/>
                <a:gd name="connsiteX14" fmla="*/ 547536 w 592537"/>
                <a:gd name="connsiteY14" fmla="*/ 2248072 h 2430814"/>
                <a:gd name="connsiteX15" fmla="*/ 551674 w 592537"/>
                <a:gd name="connsiteY15" fmla="*/ 2305998 h 2430814"/>
                <a:gd name="connsiteX16" fmla="*/ 580636 w 592537"/>
                <a:gd name="connsiteY16" fmla="*/ 2339099 h 2430814"/>
                <a:gd name="connsiteX17" fmla="*/ 588912 w 592537"/>
                <a:gd name="connsiteY17" fmla="*/ 2417712 h 2430814"/>
                <a:gd name="connsiteX18" fmla="*/ 576499 w 592537"/>
                <a:gd name="connsiteY18" fmla="*/ 2417712 h 2430814"/>
                <a:gd name="connsiteX19" fmla="*/ 377896 w 592537"/>
                <a:gd name="connsiteY19" fmla="*/ 2430125 h 2430814"/>
                <a:gd name="connsiteX20" fmla="*/ 1379 w 592537"/>
                <a:gd name="connsiteY20" fmla="*/ 2425987 h 2430814"/>
                <a:gd name="connsiteX0" fmla="*/ 1379 w 592537"/>
                <a:gd name="connsiteY0" fmla="*/ 2425987 h 2430814"/>
                <a:gd name="connsiteX1" fmla="*/ 9654 w 592537"/>
                <a:gd name="connsiteY1" fmla="*/ 2339099 h 2430814"/>
                <a:gd name="connsiteX2" fmla="*/ 59304 w 592537"/>
                <a:gd name="connsiteY2" fmla="*/ 2281173 h 2430814"/>
                <a:gd name="connsiteX3" fmla="*/ 71717 w 592537"/>
                <a:gd name="connsiteY3" fmla="*/ 2111533 h 2430814"/>
                <a:gd name="connsiteX4" fmla="*/ 88809 w 592537"/>
                <a:gd name="connsiteY4" fmla="*/ 1346085 h 2430814"/>
                <a:gd name="connsiteX5" fmla="*/ 212394 w 592537"/>
                <a:gd name="connsiteY5" fmla="*/ 328246 h 2430814"/>
                <a:gd name="connsiteX6" fmla="*/ 257907 w 592537"/>
                <a:gd name="connsiteY6" fmla="*/ 46892 h 2430814"/>
                <a:gd name="connsiteX7" fmla="*/ 266182 w 592537"/>
                <a:gd name="connsiteY7" fmla="*/ 46892 h 2430814"/>
                <a:gd name="connsiteX8" fmla="*/ 365484 w 592537"/>
                <a:gd name="connsiteY8" fmla="*/ 46892 h 2430814"/>
                <a:gd name="connsiteX9" fmla="*/ 419272 w 592537"/>
                <a:gd name="connsiteY9" fmla="*/ 46892 h 2430814"/>
                <a:gd name="connsiteX10" fmla="*/ 536119 w 592537"/>
                <a:gd name="connsiteY10" fmla="*/ 63442 h 2430814"/>
                <a:gd name="connsiteX11" fmla="*/ 561161 w 592537"/>
                <a:gd name="connsiteY11" fmla="*/ 353072 h 2430814"/>
                <a:gd name="connsiteX12" fmla="*/ 590883 w 592537"/>
                <a:gd name="connsiteY12" fmla="*/ 1329534 h 2430814"/>
                <a:gd name="connsiteX13" fmla="*/ 555271 w 592537"/>
                <a:gd name="connsiteY13" fmla="*/ 1991543 h 2430814"/>
                <a:gd name="connsiteX14" fmla="*/ 547536 w 592537"/>
                <a:gd name="connsiteY14" fmla="*/ 2248072 h 2430814"/>
                <a:gd name="connsiteX15" fmla="*/ 551674 w 592537"/>
                <a:gd name="connsiteY15" fmla="*/ 2305998 h 2430814"/>
                <a:gd name="connsiteX16" fmla="*/ 580636 w 592537"/>
                <a:gd name="connsiteY16" fmla="*/ 2339099 h 2430814"/>
                <a:gd name="connsiteX17" fmla="*/ 588912 w 592537"/>
                <a:gd name="connsiteY17" fmla="*/ 2417712 h 2430814"/>
                <a:gd name="connsiteX18" fmla="*/ 576499 w 592537"/>
                <a:gd name="connsiteY18" fmla="*/ 2417712 h 2430814"/>
                <a:gd name="connsiteX19" fmla="*/ 377896 w 592537"/>
                <a:gd name="connsiteY19" fmla="*/ 2430125 h 2430814"/>
                <a:gd name="connsiteX20" fmla="*/ 1379 w 592537"/>
                <a:gd name="connsiteY20" fmla="*/ 2425987 h 2430814"/>
                <a:gd name="connsiteX0" fmla="*/ 1379 w 592537"/>
                <a:gd name="connsiteY0" fmla="*/ 2425298 h 2430125"/>
                <a:gd name="connsiteX1" fmla="*/ 9654 w 592537"/>
                <a:gd name="connsiteY1" fmla="*/ 2338410 h 2430125"/>
                <a:gd name="connsiteX2" fmla="*/ 59304 w 592537"/>
                <a:gd name="connsiteY2" fmla="*/ 2280484 h 2430125"/>
                <a:gd name="connsiteX3" fmla="*/ 71717 w 592537"/>
                <a:gd name="connsiteY3" fmla="*/ 2110844 h 2430125"/>
                <a:gd name="connsiteX4" fmla="*/ 88809 w 592537"/>
                <a:gd name="connsiteY4" fmla="*/ 1345396 h 2430125"/>
                <a:gd name="connsiteX5" fmla="*/ 200307 w 592537"/>
                <a:gd name="connsiteY5" fmla="*/ 323420 h 2430125"/>
                <a:gd name="connsiteX6" fmla="*/ 257907 w 592537"/>
                <a:gd name="connsiteY6" fmla="*/ 46203 h 2430125"/>
                <a:gd name="connsiteX7" fmla="*/ 266182 w 592537"/>
                <a:gd name="connsiteY7" fmla="*/ 46203 h 2430125"/>
                <a:gd name="connsiteX8" fmla="*/ 365484 w 592537"/>
                <a:gd name="connsiteY8" fmla="*/ 46203 h 2430125"/>
                <a:gd name="connsiteX9" fmla="*/ 419272 w 592537"/>
                <a:gd name="connsiteY9" fmla="*/ 46203 h 2430125"/>
                <a:gd name="connsiteX10" fmla="*/ 536119 w 592537"/>
                <a:gd name="connsiteY10" fmla="*/ 62753 h 2430125"/>
                <a:gd name="connsiteX11" fmla="*/ 561161 w 592537"/>
                <a:gd name="connsiteY11" fmla="*/ 352383 h 2430125"/>
                <a:gd name="connsiteX12" fmla="*/ 590883 w 592537"/>
                <a:gd name="connsiteY12" fmla="*/ 1328845 h 2430125"/>
                <a:gd name="connsiteX13" fmla="*/ 555271 w 592537"/>
                <a:gd name="connsiteY13" fmla="*/ 1990854 h 2430125"/>
                <a:gd name="connsiteX14" fmla="*/ 547536 w 592537"/>
                <a:gd name="connsiteY14" fmla="*/ 2247383 h 2430125"/>
                <a:gd name="connsiteX15" fmla="*/ 551674 w 592537"/>
                <a:gd name="connsiteY15" fmla="*/ 2305309 h 2430125"/>
                <a:gd name="connsiteX16" fmla="*/ 580636 w 592537"/>
                <a:gd name="connsiteY16" fmla="*/ 2338410 h 2430125"/>
                <a:gd name="connsiteX17" fmla="*/ 588912 w 592537"/>
                <a:gd name="connsiteY17" fmla="*/ 2417023 h 2430125"/>
                <a:gd name="connsiteX18" fmla="*/ 576499 w 592537"/>
                <a:gd name="connsiteY18" fmla="*/ 2417023 h 2430125"/>
                <a:gd name="connsiteX19" fmla="*/ 377896 w 592537"/>
                <a:gd name="connsiteY19" fmla="*/ 2429436 h 2430125"/>
                <a:gd name="connsiteX20" fmla="*/ 1379 w 592537"/>
                <a:gd name="connsiteY20" fmla="*/ 2425298 h 2430125"/>
                <a:gd name="connsiteX0" fmla="*/ 1379 w 592537"/>
                <a:gd name="connsiteY0" fmla="*/ 2425298 h 2430125"/>
                <a:gd name="connsiteX1" fmla="*/ 9654 w 592537"/>
                <a:gd name="connsiteY1" fmla="*/ 2338410 h 2430125"/>
                <a:gd name="connsiteX2" fmla="*/ 59304 w 592537"/>
                <a:gd name="connsiteY2" fmla="*/ 2280484 h 2430125"/>
                <a:gd name="connsiteX3" fmla="*/ 71717 w 592537"/>
                <a:gd name="connsiteY3" fmla="*/ 2110844 h 2430125"/>
                <a:gd name="connsiteX4" fmla="*/ 68663 w 592537"/>
                <a:gd name="connsiteY4" fmla="*/ 1337121 h 2430125"/>
                <a:gd name="connsiteX5" fmla="*/ 200307 w 592537"/>
                <a:gd name="connsiteY5" fmla="*/ 323420 h 2430125"/>
                <a:gd name="connsiteX6" fmla="*/ 257907 w 592537"/>
                <a:gd name="connsiteY6" fmla="*/ 46203 h 2430125"/>
                <a:gd name="connsiteX7" fmla="*/ 266182 w 592537"/>
                <a:gd name="connsiteY7" fmla="*/ 46203 h 2430125"/>
                <a:gd name="connsiteX8" fmla="*/ 365484 w 592537"/>
                <a:gd name="connsiteY8" fmla="*/ 46203 h 2430125"/>
                <a:gd name="connsiteX9" fmla="*/ 419272 w 592537"/>
                <a:gd name="connsiteY9" fmla="*/ 46203 h 2430125"/>
                <a:gd name="connsiteX10" fmla="*/ 536119 w 592537"/>
                <a:gd name="connsiteY10" fmla="*/ 62753 h 2430125"/>
                <a:gd name="connsiteX11" fmla="*/ 561161 w 592537"/>
                <a:gd name="connsiteY11" fmla="*/ 352383 h 2430125"/>
                <a:gd name="connsiteX12" fmla="*/ 590883 w 592537"/>
                <a:gd name="connsiteY12" fmla="*/ 1328845 h 2430125"/>
                <a:gd name="connsiteX13" fmla="*/ 555271 w 592537"/>
                <a:gd name="connsiteY13" fmla="*/ 1990854 h 2430125"/>
                <a:gd name="connsiteX14" fmla="*/ 547536 w 592537"/>
                <a:gd name="connsiteY14" fmla="*/ 2247383 h 2430125"/>
                <a:gd name="connsiteX15" fmla="*/ 551674 w 592537"/>
                <a:gd name="connsiteY15" fmla="*/ 2305309 h 2430125"/>
                <a:gd name="connsiteX16" fmla="*/ 580636 w 592537"/>
                <a:gd name="connsiteY16" fmla="*/ 2338410 h 2430125"/>
                <a:gd name="connsiteX17" fmla="*/ 588912 w 592537"/>
                <a:gd name="connsiteY17" fmla="*/ 2417023 h 2430125"/>
                <a:gd name="connsiteX18" fmla="*/ 576499 w 592537"/>
                <a:gd name="connsiteY18" fmla="*/ 2417023 h 2430125"/>
                <a:gd name="connsiteX19" fmla="*/ 377896 w 592537"/>
                <a:gd name="connsiteY19" fmla="*/ 2429436 h 2430125"/>
                <a:gd name="connsiteX20" fmla="*/ 1379 w 592537"/>
                <a:gd name="connsiteY20" fmla="*/ 2425298 h 2430125"/>
                <a:gd name="connsiteX0" fmla="*/ 1379 w 604625"/>
                <a:gd name="connsiteY0" fmla="*/ 2425298 h 2430125"/>
                <a:gd name="connsiteX1" fmla="*/ 9654 w 604625"/>
                <a:gd name="connsiteY1" fmla="*/ 2338410 h 2430125"/>
                <a:gd name="connsiteX2" fmla="*/ 59304 w 604625"/>
                <a:gd name="connsiteY2" fmla="*/ 2280484 h 2430125"/>
                <a:gd name="connsiteX3" fmla="*/ 71717 w 604625"/>
                <a:gd name="connsiteY3" fmla="*/ 2110844 h 2430125"/>
                <a:gd name="connsiteX4" fmla="*/ 68663 w 604625"/>
                <a:gd name="connsiteY4" fmla="*/ 1337121 h 2430125"/>
                <a:gd name="connsiteX5" fmla="*/ 200307 w 604625"/>
                <a:gd name="connsiteY5" fmla="*/ 323420 h 2430125"/>
                <a:gd name="connsiteX6" fmla="*/ 257907 w 604625"/>
                <a:gd name="connsiteY6" fmla="*/ 46203 h 2430125"/>
                <a:gd name="connsiteX7" fmla="*/ 266182 w 604625"/>
                <a:gd name="connsiteY7" fmla="*/ 46203 h 2430125"/>
                <a:gd name="connsiteX8" fmla="*/ 365484 w 604625"/>
                <a:gd name="connsiteY8" fmla="*/ 46203 h 2430125"/>
                <a:gd name="connsiteX9" fmla="*/ 419272 w 604625"/>
                <a:gd name="connsiteY9" fmla="*/ 46203 h 2430125"/>
                <a:gd name="connsiteX10" fmla="*/ 536119 w 604625"/>
                <a:gd name="connsiteY10" fmla="*/ 62753 h 2430125"/>
                <a:gd name="connsiteX11" fmla="*/ 561161 w 604625"/>
                <a:gd name="connsiteY11" fmla="*/ 352383 h 2430125"/>
                <a:gd name="connsiteX12" fmla="*/ 602971 w 604625"/>
                <a:gd name="connsiteY12" fmla="*/ 1395046 h 2430125"/>
                <a:gd name="connsiteX13" fmla="*/ 555271 w 604625"/>
                <a:gd name="connsiteY13" fmla="*/ 1990854 h 2430125"/>
                <a:gd name="connsiteX14" fmla="*/ 547536 w 604625"/>
                <a:gd name="connsiteY14" fmla="*/ 2247383 h 2430125"/>
                <a:gd name="connsiteX15" fmla="*/ 551674 w 604625"/>
                <a:gd name="connsiteY15" fmla="*/ 2305309 h 2430125"/>
                <a:gd name="connsiteX16" fmla="*/ 580636 w 604625"/>
                <a:gd name="connsiteY16" fmla="*/ 2338410 h 2430125"/>
                <a:gd name="connsiteX17" fmla="*/ 588912 w 604625"/>
                <a:gd name="connsiteY17" fmla="*/ 2417023 h 2430125"/>
                <a:gd name="connsiteX18" fmla="*/ 576499 w 604625"/>
                <a:gd name="connsiteY18" fmla="*/ 2417023 h 2430125"/>
                <a:gd name="connsiteX19" fmla="*/ 377896 w 604625"/>
                <a:gd name="connsiteY19" fmla="*/ 2429436 h 2430125"/>
                <a:gd name="connsiteX20" fmla="*/ 1379 w 604625"/>
                <a:gd name="connsiteY20" fmla="*/ 2425298 h 2430125"/>
                <a:gd name="connsiteX0" fmla="*/ 1379 w 604625"/>
                <a:gd name="connsiteY0" fmla="*/ 2425298 h 2430125"/>
                <a:gd name="connsiteX1" fmla="*/ 9654 w 604625"/>
                <a:gd name="connsiteY1" fmla="*/ 2338410 h 2430125"/>
                <a:gd name="connsiteX2" fmla="*/ 59304 w 604625"/>
                <a:gd name="connsiteY2" fmla="*/ 2280484 h 2430125"/>
                <a:gd name="connsiteX3" fmla="*/ 71717 w 604625"/>
                <a:gd name="connsiteY3" fmla="*/ 2110844 h 2430125"/>
                <a:gd name="connsiteX4" fmla="*/ 68663 w 604625"/>
                <a:gd name="connsiteY4" fmla="*/ 1337121 h 2430125"/>
                <a:gd name="connsiteX5" fmla="*/ 200307 w 604625"/>
                <a:gd name="connsiteY5" fmla="*/ 323420 h 2430125"/>
                <a:gd name="connsiteX6" fmla="*/ 257907 w 604625"/>
                <a:gd name="connsiteY6" fmla="*/ 46203 h 2430125"/>
                <a:gd name="connsiteX7" fmla="*/ 266182 w 604625"/>
                <a:gd name="connsiteY7" fmla="*/ 46203 h 2430125"/>
                <a:gd name="connsiteX8" fmla="*/ 365484 w 604625"/>
                <a:gd name="connsiteY8" fmla="*/ 46203 h 2430125"/>
                <a:gd name="connsiteX9" fmla="*/ 419272 w 604625"/>
                <a:gd name="connsiteY9" fmla="*/ 46203 h 2430125"/>
                <a:gd name="connsiteX10" fmla="*/ 536119 w 604625"/>
                <a:gd name="connsiteY10" fmla="*/ 62753 h 2430125"/>
                <a:gd name="connsiteX11" fmla="*/ 561161 w 604625"/>
                <a:gd name="connsiteY11" fmla="*/ 352383 h 2430125"/>
                <a:gd name="connsiteX12" fmla="*/ 602971 w 604625"/>
                <a:gd name="connsiteY12" fmla="*/ 1395046 h 2430125"/>
                <a:gd name="connsiteX13" fmla="*/ 567359 w 604625"/>
                <a:gd name="connsiteY13" fmla="*/ 2028092 h 2430125"/>
                <a:gd name="connsiteX14" fmla="*/ 547536 w 604625"/>
                <a:gd name="connsiteY14" fmla="*/ 2247383 h 2430125"/>
                <a:gd name="connsiteX15" fmla="*/ 551674 w 604625"/>
                <a:gd name="connsiteY15" fmla="*/ 2305309 h 2430125"/>
                <a:gd name="connsiteX16" fmla="*/ 580636 w 604625"/>
                <a:gd name="connsiteY16" fmla="*/ 2338410 h 2430125"/>
                <a:gd name="connsiteX17" fmla="*/ 588912 w 604625"/>
                <a:gd name="connsiteY17" fmla="*/ 2417023 h 2430125"/>
                <a:gd name="connsiteX18" fmla="*/ 576499 w 604625"/>
                <a:gd name="connsiteY18" fmla="*/ 2417023 h 2430125"/>
                <a:gd name="connsiteX19" fmla="*/ 377896 w 604625"/>
                <a:gd name="connsiteY19" fmla="*/ 2429436 h 2430125"/>
                <a:gd name="connsiteX20" fmla="*/ 1379 w 604625"/>
                <a:gd name="connsiteY20" fmla="*/ 2425298 h 243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4625" h="2430125">
                  <a:moveTo>
                    <a:pt x="1379" y="2425298"/>
                  </a:moveTo>
                  <a:cubicBezTo>
                    <a:pt x="689" y="2393921"/>
                    <a:pt x="0" y="2362545"/>
                    <a:pt x="9654" y="2338410"/>
                  </a:cubicBezTo>
                  <a:cubicBezTo>
                    <a:pt x="19308" y="2314275"/>
                    <a:pt x="48960" y="2318412"/>
                    <a:pt x="59304" y="2280484"/>
                  </a:cubicBezTo>
                  <a:cubicBezTo>
                    <a:pt x="69648" y="2242556"/>
                    <a:pt x="70157" y="2268071"/>
                    <a:pt x="71717" y="2110844"/>
                  </a:cubicBezTo>
                  <a:cubicBezTo>
                    <a:pt x="73277" y="1953617"/>
                    <a:pt x="47231" y="1635025"/>
                    <a:pt x="68663" y="1337121"/>
                  </a:cubicBezTo>
                  <a:cubicBezTo>
                    <a:pt x="90095" y="1039217"/>
                    <a:pt x="168766" y="538573"/>
                    <a:pt x="200307" y="323420"/>
                  </a:cubicBezTo>
                  <a:cubicBezTo>
                    <a:pt x="231848" y="108267"/>
                    <a:pt x="246928" y="92406"/>
                    <a:pt x="257907" y="46203"/>
                  </a:cubicBezTo>
                  <a:cubicBezTo>
                    <a:pt x="268886" y="0"/>
                    <a:pt x="266182" y="46203"/>
                    <a:pt x="266182" y="46203"/>
                  </a:cubicBezTo>
                  <a:lnTo>
                    <a:pt x="365484" y="46203"/>
                  </a:lnTo>
                  <a:lnTo>
                    <a:pt x="419272" y="46203"/>
                  </a:lnTo>
                  <a:lnTo>
                    <a:pt x="536119" y="62753"/>
                  </a:lnTo>
                  <a:cubicBezTo>
                    <a:pt x="541636" y="120679"/>
                    <a:pt x="550019" y="130334"/>
                    <a:pt x="561161" y="352383"/>
                  </a:cubicBezTo>
                  <a:cubicBezTo>
                    <a:pt x="572303" y="574432"/>
                    <a:pt x="604625" y="1124726"/>
                    <a:pt x="602971" y="1395046"/>
                  </a:cubicBezTo>
                  <a:cubicBezTo>
                    <a:pt x="601318" y="1665366"/>
                    <a:pt x="576598" y="1886036"/>
                    <a:pt x="567359" y="2028092"/>
                  </a:cubicBezTo>
                  <a:cubicBezTo>
                    <a:pt x="558120" y="2170148"/>
                    <a:pt x="550150" y="2201180"/>
                    <a:pt x="547536" y="2247383"/>
                  </a:cubicBezTo>
                  <a:cubicBezTo>
                    <a:pt x="544922" y="2293586"/>
                    <a:pt x="546157" y="2290138"/>
                    <a:pt x="551674" y="2305309"/>
                  </a:cubicBezTo>
                  <a:cubicBezTo>
                    <a:pt x="557191" y="2320480"/>
                    <a:pt x="574430" y="2319791"/>
                    <a:pt x="580636" y="2338410"/>
                  </a:cubicBezTo>
                  <a:cubicBezTo>
                    <a:pt x="586842" y="2357029"/>
                    <a:pt x="589601" y="2403921"/>
                    <a:pt x="588912" y="2417023"/>
                  </a:cubicBezTo>
                  <a:cubicBezTo>
                    <a:pt x="588223" y="2430125"/>
                    <a:pt x="576499" y="2417023"/>
                    <a:pt x="576499" y="2417023"/>
                  </a:cubicBezTo>
                  <a:lnTo>
                    <a:pt x="377896" y="2429436"/>
                  </a:lnTo>
                  <a:lnTo>
                    <a:pt x="1379" y="2425298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rot="20495171">
              <a:off x="1193926" y="3527152"/>
              <a:ext cx="158881" cy="477355"/>
            </a:xfrm>
            <a:custGeom>
              <a:avLst/>
              <a:gdLst>
                <a:gd name="connsiteX0" fmla="*/ 0 w 228945"/>
                <a:gd name="connsiteY0" fmla="*/ 744761 h 757173"/>
                <a:gd name="connsiteX1" fmla="*/ 12413 w 228945"/>
                <a:gd name="connsiteY1" fmla="*/ 595809 h 757173"/>
                <a:gd name="connsiteX2" fmla="*/ 41376 w 228945"/>
                <a:gd name="connsiteY2" fmla="*/ 521333 h 757173"/>
                <a:gd name="connsiteX3" fmla="*/ 57926 w 228945"/>
                <a:gd name="connsiteY3" fmla="*/ 459269 h 757173"/>
                <a:gd name="connsiteX4" fmla="*/ 57926 w 228945"/>
                <a:gd name="connsiteY4" fmla="*/ 310317 h 757173"/>
                <a:gd name="connsiteX5" fmla="*/ 62063 w 228945"/>
                <a:gd name="connsiteY5" fmla="*/ 8276 h 757173"/>
                <a:gd name="connsiteX6" fmla="*/ 62063 w 228945"/>
                <a:gd name="connsiteY6" fmla="*/ 8276 h 757173"/>
                <a:gd name="connsiteX7" fmla="*/ 194465 w 228945"/>
                <a:gd name="connsiteY7" fmla="*/ 0 h 757173"/>
                <a:gd name="connsiteX8" fmla="*/ 194465 w 228945"/>
                <a:gd name="connsiteY8" fmla="*/ 0 h 757173"/>
                <a:gd name="connsiteX9" fmla="*/ 186190 w 228945"/>
                <a:gd name="connsiteY9" fmla="*/ 409619 h 757173"/>
                <a:gd name="connsiteX10" fmla="*/ 190328 w 228945"/>
                <a:gd name="connsiteY10" fmla="*/ 500645 h 757173"/>
                <a:gd name="connsiteX11" fmla="*/ 211015 w 228945"/>
                <a:gd name="connsiteY11" fmla="*/ 546158 h 757173"/>
                <a:gd name="connsiteX12" fmla="*/ 227566 w 228945"/>
                <a:gd name="connsiteY12" fmla="*/ 666147 h 757173"/>
                <a:gd name="connsiteX13" fmla="*/ 219291 w 228945"/>
                <a:gd name="connsiteY13" fmla="*/ 757173 h 757173"/>
                <a:gd name="connsiteX14" fmla="*/ 219291 w 228945"/>
                <a:gd name="connsiteY14" fmla="*/ 757173 h 757173"/>
                <a:gd name="connsiteX15" fmla="*/ 0 w 228945"/>
                <a:gd name="connsiteY15" fmla="*/ 744761 h 757173"/>
                <a:gd name="connsiteX0" fmla="*/ 0 w 227935"/>
                <a:gd name="connsiteY0" fmla="*/ 744761 h 757173"/>
                <a:gd name="connsiteX1" fmla="*/ 12413 w 227935"/>
                <a:gd name="connsiteY1" fmla="*/ 595809 h 757173"/>
                <a:gd name="connsiteX2" fmla="*/ 41376 w 227935"/>
                <a:gd name="connsiteY2" fmla="*/ 521333 h 757173"/>
                <a:gd name="connsiteX3" fmla="*/ 57926 w 227935"/>
                <a:gd name="connsiteY3" fmla="*/ 459269 h 757173"/>
                <a:gd name="connsiteX4" fmla="*/ 57926 w 227935"/>
                <a:gd name="connsiteY4" fmla="*/ 310317 h 757173"/>
                <a:gd name="connsiteX5" fmla="*/ 62063 w 227935"/>
                <a:gd name="connsiteY5" fmla="*/ 8276 h 757173"/>
                <a:gd name="connsiteX6" fmla="*/ 62063 w 227935"/>
                <a:gd name="connsiteY6" fmla="*/ 8276 h 757173"/>
                <a:gd name="connsiteX7" fmla="*/ 194465 w 227935"/>
                <a:gd name="connsiteY7" fmla="*/ 0 h 757173"/>
                <a:gd name="connsiteX8" fmla="*/ 194465 w 227935"/>
                <a:gd name="connsiteY8" fmla="*/ 0 h 757173"/>
                <a:gd name="connsiteX9" fmla="*/ 186190 w 227935"/>
                <a:gd name="connsiteY9" fmla="*/ 409619 h 757173"/>
                <a:gd name="connsiteX10" fmla="*/ 190328 w 227935"/>
                <a:gd name="connsiteY10" fmla="*/ 500645 h 757173"/>
                <a:gd name="connsiteX11" fmla="*/ 217076 w 227935"/>
                <a:gd name="connsiteY11" fmla="*/ 567219 h 757173"/>
                <a:gd name="connsiteX12" fmla="*/ 227566 w 227935"/>
                <a:gd name="connsiteY12" fmla="*/ 666147 h 757173"/>
                <a:gd name="connsiteX13" fmla="*/ 219291 w 227935"/>
                <a:gd name="connsiteY13" fmla="*/ 757173 h 757173"/>
                <a:gd name="connsiteX14" fmla="*/ 219291 w 227935"/>
                <a:gd name="connsiteY14" fmla="*/ 757173 h 757173"/>
                <a:gd name="connsiteX15" fmla="*/ 0 w 227935"/>
                <a:gd name="connsiteY15" fmla="*/ 744761 h 757173"/>
                <a:gd name="connsiteX0" fmla="*/ 0 w 221903"/>
                <a:gd name="connsiteY0" fmla="*/ 744761 h 757173"/>
                <a:gd name="connsiteX1" fmla="*/ 12413 w 221903"/>
                <a:gd name="connsiteY1" fmla="*/ 595809 h 757173"/>
                <a:gd name="connsiteX2" fmla="*/ 41376 w 221903"/>
                <a:gd name="connsiteY2" fmla="*/ 521333 h 757173"/>
                <a:gd name="connsiteX3" fmla="*/ 57926 w 221903"/>
                <a:gd name="connsiteY3" fmla="*/ 459269 h 757173"/>
                <a:gd name="connsiteX4" fmla="*/ 57926 w 221903"/>
                <a:gd name="connsiteY4" fmla="*/ 310317 h 757173"/>
                <a:gd name="connsiteX5" fmla="*/ 62063 w 221903"/>
                <a:gd name="connsiteY5" fmla="*/ 8276 h 757173"/>
                <a:gd name="connsiteX6" fmla="*/ 62063 w 221903"/>
                <a:gd name="connsiteY6" fmla="*/ 8276 h 757173"/>
                <a:gd name="connsiteX7" fmla="*/ 194465 w 221903"/>
                <a:gd name="connsiteY7" fmla="*/ 0 h 757173"/>
                <a:gd name="connsiteX8" fmla="*/ 194465 w 221903"/>
                <a:gd name="connsiteY8" fmla="*/ 0 h 757173"/>
                <a:gd name="connsiteX9" fmla="*/ 186190 w 221903"/>
                <a:gd name="connsiteY9" fmla="*/ 409619 h 757173"/>
                <a:gd name="connsiteX10" fmla="*/ 190328 w 221903"/>
                <a:gd name="connsiteY10" fmla="*/ 500645 h 757173"/>
                <a:gd name="connsiteX11" fmla="*/ 217076 w 221903"/>
                <a:gd name="connsiteY11" fmla="*/ 567219 h 757173"/>
                <a:gd name="connsiteX12" fmla="*/ 219291 w 221903"/>
                <a:gd name="connsiteY12" fmla="*/ 757173 h 757173"/>
                <a:gd name="connsiteX13" fmla="*/ 219291 w 221903"/>
                <a:gd name="connsiteY13" fmla="*/ 757173 h 757173"/>
                <a:gd name="connsiteX14" fmla="*/ 0 w 221903"/>
                <a:gd name="connsiteY14" fmla="*/ 744761 h 757173"/>
                <a:gd name="connsiteX0" fmla="*/ 0 w 219291"/>
                <a:gd name="connsiteY0" fmla="*/ 744761 h 757173"/>
                <a:gd name="connsiteX1" fmla="*/ 12413 w 219291"/>
                <a:gd name="connsiteY1" fmla="*/ 595809 h 757173"/>
                <a:gd name="connsiteX2" fmla="*/ 41376 w 219291"/>
                <a:gd name="connsiteY2" fmla="*/ 521333 h 757173"/>
                <a:gd name="connsiteX3" fmla="*/ 57926 w 219291"/>
                <a:gd name="connsiteY3" fmla="*/ 459269 h 757173"/>
                <a:gd name="connsiteX4" fmla="*/ 57926 w 219291"/>
                <a:gd name="connsiteY4" fmla="*/ 310317 h 757173"/>
                <a:gd name="connsiteX5" fmla="*/ 62063 w 219291"/>
                <a:gd name="connsiteY5" fmla="*/ 8276 h 757173"/>
                <a:gd name="connsiteX6" fmla="*/ 62063 w 219291"/>
                <a:gd name="connsiteY6" fmla="*/ 8276 h 757173"/>
                <a:gd name="connsiteX7" fmla="*/ 194465 w 219291"/>
                <a:gd name="connsiteY7" fmla="*/ 0 h 757173"/>
                <a:gd name="connsiteX8" fmla="*/ 194465 w 219291"/>
                <a:gd name="connsiteY8" fmla="*/ 0 h 757173"/>
                <a:gd name="connsiteX9" fmla="*/ 186190 w 219291"/>
                <a:gd name="connsiteY9" fmla="*/ 409619 h 757173"/>
                <a:gd name="connsiteX10" fmla="*/ 190328 w 219291"/>
                <a:gd name="connsiteY10" fmla="*/ 500645 h 757173"/>
                <a:gd name="connsiteX11" fmla="*/ 207985 w 219291"/>
                <a:gd name="connsiteY11" fmla="*/ 602321 h 757173"/>
                <a:gd name="connsiteX12" fmla="*/ 219291 w 219291"/>
                <a:gd name="connsiteY12" fmla="*/ 757173 h 757173"/>
                <a:gd name="connsiteX13" fmla="*/ 219291 w 219291"/>
                <a:gd name="connsiteY13" fmla="*/ 757173 h 757173"/>
                <a:gd name="connsiteX14" fmla="*/ 0 w 219291"/>
                <a:gd name="connsiteY14" fmla="*/ 744761 h 757173"/>
                <a:gd name="connsiteX0" fmla="*/ 0 w 221904"/>
                <a:gd name="connsiteY0" fmla="*/ 744761 h 757173"/>
                <a:gd name="connsiteX1" fmla="*/ 12413 w 221904"/>
                <a:gd name="connsiteY1" fmla="*/ 595809 h 757173"/>
                <a:gd name="connsiteX2" fmla="*/ 41376 w 221904"/>
                <a:gd name="connsiteY2" fmla="*/ 521333 h 757173"/>
                <a:gd name="connsiteX3" fmla="*/ 57926 w 221904"/>
                <a:gd name="connsiteY3" fmla="*/ 459269 h 757173"/>
                <a:gd name="connsiteX4" fmla="*/ 57926 w 221904"/>
                <a:gd name="connsiteY4" fmla="*/ 310317 h 757173"/>
                <a:gd name="connsiteX5" fmla="*/ 62063 w 221904"/>
                <a:gd name="connsiteY5" fmla="*/ 8276 h 757173"/>
                <a:gd name="connsiteX6" fmla="*/ 62063 w 221904"/>
                <a:gd name="connsiteY6" fmla="*/ 8276 h 757173"/>
                <a:gd name="connsiteX7" fmla="*/ 194465 w 221904"/>
                <a:gd name="connsiteY7" fmla="*/ 0 h 757173"/>
                <a:gd name="connsiteX8" fmla="*/ 194465 w 221904"/>
                <a:gd name="connsiteY8" fmla="*/ 0 h 757173"/>
                <a:gd name="connsiteX9" fmla="*/ 186190 w 221904"/>
                <a:gd name="connsiteY9" fmla="*/ 409619 h 757173"/>
                <a:gd name="connsiteX10" fmla="*/ 190328 w 221904"/>
                <a:gd name="connsiteY10" fmla="*/ 500645 h 757173"/>
                <a:gd name="connsiteX11" fmla="*/ 217077 w 221904"/>
                <a:gd name="connsiteY11" fmla="*/ 598812 h 757173"/>
                <a:gd name="connsiteX12" fmla="*/ 219291 w 221904"/>
                <a:gd name="connsiteY12" fmla="*/ 757173 h 757173"/>
                <a:gd name="connsiteX13" fmla="*/ 219291 w 221904"/>
                <a:gd name="connsiteY13" fmla="*/ 757173 h 757173"/>
                <a:gd name="connsiteX14" fmla="*/ 0 w 221904"/>
                <a:gd name="connsiteY14" fmla="*/ 744761 h 7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1904" h="757173">
                  <a:moveTo>
                    <a:pt x="0" y="744761"/>
                  </a:moveTo>
                  <a:cubicBezTo>
                    <a:pt x="2758" y="688904"/>
                    <a:pt x="5517" y="633047"/>
                    <a:pt x="12413" y="595809"/>
                  </a:cubicBezTo>
                  <a:cubicBezTo>
                    <a:pt x="19309" y="558571"/>
                    <a:pt x="33791" y="544090"/>
                    <a:pt x="41376" y="521333"/>
                  </a:cubicBezTo>
                  <a:cubicBezTo>
                    <a:pt x="48962" y="498576"/>
                    <a:pt x="55168" y="494438"/>
                    <a:pt x="57926" y="459269"/>
                  </a:cubicBezTo>
                  <a:cubicBezTo>
                    <a:pt x="60684" y="424100"/>
                    <a:pt x="57237" y="385482"/>
                    <a:pt x="57926" y="310317"/>
                  </a:cubicBezTo>
                  <a:cubicBezTo>
                    <a:pt x="58615" y="235152"/>
                    <a:pt x="62063" y="8276"/>
                    <a:pt x="62063" y="8276"/>
                  </a:cubicBezTo>
                  <a:lnTo>
                    <a:pt x="62063" y="8276"/>
                  </a:lnTo>
                  <a:lnTo>
                    <a:pt x="194465" y="0"/>
                  </a:lnTo>
                  <a:lnTo>
                    <a:pt x="194465" y="0"/>
                  </a:lnTo>
                  <a:cubicBezTo>
                    <a:pt x="193086" y="68270"/>
                    <a:pt x="186879" y="326178"/>
                    <a:pt x="186190" y="409619"/>
                  </a:cubicBezTo>
                  <a:cubicBezTo>
                    <a:pt x="185501" y="493060"/>
                    <a:pt x="185180" y="469113"/>
                    <a:pt x="190328" y="500645"/>
                  </a:cubicBezTo>
                  <a:cubicBezTo>
                    <a:pt x="195476" y="532177"/>
                    <a:pt x="212250" y="556058"/>
                    <a:pt x="217077" y="598812"/>
                  </a:cubicBezTo>
                  <a:cubicBezTo>
                    <a:pt x="221904" y="641566"/>
                    <a:pt x="218922" y="725514"/>
                    <a:pt x="219291" y="757173"/>
                  </a:cubicBezTo>
                  <a:lnTo>
                    <a:pt x="219291" y="757173"/>
                  </a:lnTo>
                  <a:lnTo>
                    <a:pt x="0" y="744761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orbel"/>
              </a:endParaRPr>
            </a:p>
          </p:txBody>
        </p:sp>
      </p:grpSp>
      <p:sp>
        <p:nvSpPr>
          <p:cNvPr id="19" name="Title 3"/>
          <p:cNvSpPr txBox="1">
            <a:spLocks/>
          </p:cNvSpPr>
          <p:nvPr/>
        </p:nvSpPr>
        <p:spPr>
          <a:xfrm>
            <a:off x="107504" y="413792"/>
            <a:ext cx="8928992" cy="11430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5pPr>
            <a:lvl6pPr marL="422041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6pPr>
            <a:lvl7pPr marL="844083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7pPr>
            <a:lvl8pPr marL="1266124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8pPr>
            <a:lvl9pPr marL="1688165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r>
              <a:rPr lang="en-GB" sz="3600" dirty="0" smtClean="0">
                <a:solidFill>
                  <a:srgbClr val="0070C0"/>
                </a:solidFill>
              </a:rPr>
              <a:t>Retrocalcaneal Bursae (Transverse) </a:t>
            </a:r>
            <a:br>
              <a:rPr lang="en-GB" sz="3600" dirty="0" smtClean="0">
                <a:solidFill>
                  <a:srgbClr val="0070C0"/>
                </a:solidFill>
              </a:rPr>
            </a:br>
            <a:r>
              <a:rPr lang="en-GB" sz="2000" kern="0" dirty="0" smtClean="0">
                <a:solidFill>
                  <a:srgbClr val="0070C0"/>
                </a:solidFill>
              </a:rPr>
              <a:t>A well circumscribed, localised anechoic/ hypoechoic area at the site of an anatomical bursa (synovial fluid-filled sac &gt;2mm) compressible with transducer </a:t>
            </a:r>
            <a:r>
              <a:rPr lang="nl-NL" sz="2000" kern="0" dirty="0">
                <a:solidFill>
                  <a:srgbClr val="0070C0"/>
                </a:solidFill>
              </a:rPr>
              <a:t>(van Holsbeeck &amp; Introcaso, 1991; Balint et al, 2002)</a:t>
            </a:r>
            <a:r>
              <a:rPr lang="en-GB" sz="4000" kern="0" dirty="0" smtClean="0"/>
              <a:t/>
            </a:r>
            <a:br>
              <a:rPr lang="en-GB" sz="4000" kern="0" dirty="0" smtClean="0"/>
            </a:br>
            <a:endParaRPr lang="en-GB" sz="4000" dirty="0">
              <a:solidFill>
                <a:srgbClr val="0070C0"/>
              </a:solidFill>
            </a:endParaRP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8" t="1833" b="13487"/>
          <a:stretch/>
        </p:blipFill>
        <p:spPr bwMode="auto">
          <a:xfrm>
            <a:off x="4139952" y="2925177"/>
            <a:ext cx="4465266" cy="309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1022866" y="4743629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  <a:latin typeface="Corbel"/>
              </a:rPr>
              <a:t>Normal</a:t>
            </a:r>
            <a:endParaRPr lang="en-GB" sz="2954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760163" y="2215748"/>
            <a:ext cx="632742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dirty="0" smtClean="0">
                <a:solidFill>
                  <a:srgbClr val="FFFFFF"/>
                </a:solidFill>
                <a:latin typeface="Corbel"/>
              </a:rPr>
              <a:t>Retrocalcaneal Bursae (RCB)</a:t>
            </a:r>
            <a:endParaRPr lang="en-GB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4860923" y="3192225"/>
            <a:ext cx="2938855" cy="1110049"/>
          </a:xfrm>
          <a:custGeom>
            <a:avLst/>
            <a:gdLst>
              <a:gd name="T0" fmla="*/ 909417 w 2865681"/>
              <a:gd name="T1" fmla="*/ 14012 h 1073345"/>
              <a:gd name="T2" fmla="*/ 1116909 w 2865681"/>
              <a:gd name="T3" fmla="*/ 2801 h 1073345"/>
              <a:gd name="T4" fmla="*/ 1481423 w 2865681"/>
              <a:gd name="T5" fmla="*/ 30830 h 1073345"/>
              <a:gd name="T6" fmla="*/ 2030997 w 2865681"/>
              <a:gd name="T7" fmla="*/ 165369 h 1073345"/>
              <a:gd name="T8" fmla="*/ 2423551 w 2865681"/>
              <a:gd name="T9" fmla="*/ 383992 h 1073345"/>
              <a:gd name="T10" fmla="*/ 2793671 w 2865681"/>
              <a:gd name="T11" fmla="*/ 697914 h 1073345"/>
              <a:gd name="T12" fmla="*/ 2832929 w 2865681"/>
              <a:gd name="T13" fmla="*/ 860483 h 1073345"/>
              <a:gd name="T14" fmla="*/ 2603001 w 2865681"/>
              <a:gd name="T15" fmla="*/ 1023047 h 1073345"/>
              <a:gd name="T16" fmla="*/ 2389901 w 2865681"/>
              <a:gd name="T17" fmla="*/ 1062288 h 1073345"/>
              <a:gd name="T18" fmla="*/ 1980525 w 2865681"/>
              <a:gd name="T19" fmla="*/ 1062288 h 1073345"/>
              <a:gd name="T20" fmla="*/ 1369263 w 2865681"/>
              <a:gd name="T21" fmla="*/ 1000624 h 1073345"/>
              <a:gd name="T22" fmla="*/ 836513 w 2865681"/>
              <a:gd name="T23" fmla="*/ 961383 h 1073345"/>
              <a:gd name="T24" fmla="*/ 191604 w 2865681"/>
              <a:gd name="T25" fmla="*/ 882905 h 1073345"/>
              <a:gd name="T26" fmla="*/ 45797 w 2865681"/>
              <a:gd name="T27" fmla="*/ 782001 h 1073345"/>
              <a:gd name="T28" fmla="*/ 935 w 2865681"/>
              <a:gd name="T29" fmla="*/ 619433 h 1073345"/>
              <a:gd name="T30" fmla="*/ 40191 w 2865681"/>
              <a:gd name="T31" fmla="*/ 462474 h 1073345"/>
              <a:gd name="T32" fmla="*/ 191604 w 2865681"/>
              <a:gd name="T33" fmla="*/ 305511 h 1073345"/>
              <a:gd name="T34" fmla="*/ 466389 w 2865681"/>
              <a:gd name="T35" fmla="*/ 120523 h 1073345"/>
              <a:gd name="T36" fmla="*/ 791651 w 2865681"/>
              <a:gd name="T37" fmla="*/ 25224 h 1073345"/>
              <a:gd name="T38" fmla="*/ 909417 w 2865681"/>
              <a:gd name="T39" fmla="*/ 14012 h 107334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connsiteX0" fmla="*/ 908859 w 2852603"/>
              <a:gd name="connsiteY0" fmla="*/ 11698 h 1158953"/>
              <a:gd name="connsiteX1" fmla="*/ 1116422 w 2852603"/>
              <a:gd name="connsiteY1" fmla="*/ 479 h 1158953"/>
              <a:gd name="connsiteX2" fmla="*/ 1481060 w 2852603"/>
              <a:gd name="connsiteY2" fmla="*/ 28528 h 1158953"/>
              <a:gd name="connsiteX3" fmla="*/ 2030822 w 2852603"/>
              <a:gd name="connsiteY3" fmla="*/ 163163 h 1158953"/>
              <a:gd name="connsiteX4" fmla="*/ 2423509 w 2852603"/>
              <a:gd name="connsiteY4" fmla="*/ 381946 h 1158953"/>
              <a:gd name="connsiteX5" fmla="*/ 2793757 w 2852603"/>
              <a:gd name="connsiteY5" fmla="*/ 696096 h 1158953"/>
              <a:gd name="connsiteX6" fmla="*/ 2833026 w 2852603"/>
              <a:gd name="connsiteY6" fmla="*/ 858781 h 1158953"/>
              <a:gd name="connsiteX7" fmla="*/ 2603023 w 2852603"/>
              <a:gd name="connsiteY7" fmla="*/ 1021465 h 1158953"/>
              <a:gd name="connsiteX8" fmla="*/ 2389850 w 2852603"/>
              <a:gd name="connsiteY8" fmla="*/ 1060734 h 1158953"/>
              <a:gd name="connsiteX9" fmla="*/ 1980334 w 2852603"/>
              <a:gd name="connsiteY9" fmla="*/ 1060734 h 1158953"/>
              <a:gd name="connsiteX10" fmla="*/ 1368864 w 2852603"/>
              <a:gd name="connsiteY10" fmla="*/ 999026 h 1158953"/>
              <a:gd name="connsiteX11" fmla="*/ 835931 w 2852603"/>
              <a:gd name="connsiteY11" fmla="*/ 959757 h 1158953"/>
              <a:gd name="connsiteX12" fmla="*/ 294543 w 2852603"/>
              <a:gd name="connsiteY12" fmla="*/ 1155910 h 1158953"/>
              <a:gd name="connsiteX13" fmla="*/ 44947 w 2852603"/>
              <a:gd name="connsiteY13" fmla="*/ 780243 h 1158953"/>
              <a:gd name="connsiteX14" fmla="*/ 69 w 2852603"/>
              <a:gd name="connsiteY14" fmla="*/ 617559 h 1158953"/>
              <a:gd name="connsiteX15" fmla="*/ 39337 w 2852603"/>
              <a:gd name="connsiteY15" fmla="*/ 460484 h 1158953"/>
              <a:gd name="connsiteX16" fmla="*/ 190802 w 2852603"/>
              <a:gd name="connsiteY16" fmla="*/ 303409 h 1158953"/>
              <a:gd name="connsiteX17" fmla="*/ 465683 w 2852603"/>
              <a:gd name="connsiteY17" fmla="*/ 118285 h 1158953"/>
              <a:gd name="connsiteX18" fmla="*/ 791053 w 2852603"/>
              <a:gd name="connsiteY18" fmla="*/ 22918 h 1158953"/>
              <a:gd name="connsiteX19" fmla="*/ 908859 w 2852603"/>
              <a:gd name="connsiteY19" fmla="*/ 11698 h 115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852603" h="1158953">
                <a:moveTo>
                  <a:pt x="908859" y="11698"/>
                </a:moveTo>
                <a:cubicBezTo>
                  <a:pt x="963087" y="7958"/>
                  <a:pt x="1021055" y="-2326"/>
                  <a:pt x="1116422" y="479"/>
                </a:cubicBezTo>
                <a:cubicBezTo>
                  <a:pt x="1211789" y="3284"/>
                  <a:pt x="1328660" y="1414"/>
                  <a:pt x="1481060" y="28528"/>
                </a:cubicBezTo>
                <a:cubicBezTo>
                  <a:pt x="1633460" y="55642"/>
                  <a:pt x="1873747" y="104260"/>
                  <a:pt x="2030822" y="163163"/>
                </a:cubicBezTo>
                <a:cubicBezTo>
                  <a:pt x="2187897" y="222066"/>
                  <a:pt x="2296353" y="293124"/>
                  <a:pt x="2423509" y="381946"/>
                </a:cubicBezTo>
                <a:cubicBezTo>
                  <a:pt x="2550665" y="470768"/>
                  <a:pt x="2725504" y="616624"/>
                  <a:pt x="2793757" y="696096"/>
                </a:cubicBezTo>
                <a:cubicBezTo>
                  <a:pt x="2862010" y="775568"/>
                  <a:pt x="2864815" y="804553"/>
                  <a:pt x="2833026" y="858781"/>
                </a:cubicBezTo>
                <a:cubicBezTo>
                  <a:pt x="2801237" y="913009"/>
                  <a:pt x="2676886" y="987806"/>
                  <a:pt x="2603023" y="1021465"/>
                </a:cubicBezTo>
                <a:cubicBezTo>
                  <a:pt x="2529160" y="1055124"/>
                  <a:pt x="2493632" y="1054189"/>
                  <a:pt x="2389850" y="1060734"/>
                </a:cubicBezTo>
                <a:cubicBezTo>
                  <a:pt x="2286068" y="1067279"/>
                  <a:pt x="2150498" y="1071019"/>
                  <a:pt x="1980334" y="1060734"/>
                </a:cubicBezTo>
                <a:cubicBezTo>
                  <a:pt x="1810170" y="1050449"/>
                  <a:pt x="1559598" y="1015855"/>
                  <a:pt x="1368864" y="999026"/>
                </a:cubicBezTo>
                <a:cubicBezTo>
                  <a:pt x="1178130" y="982197"/>
                  <a:pt x="1014984" y="933610"/>
                  <a:pt x="835931" y="959757"/>
                </a:cubicBezTo>
                <a:cubicBezTo>
                  <a:pt x="656878" y="985904"/>
                  <a:pt x="426374" y="1185829"/>
                  <a:pt x="294543" y="1155910"/>
                </a:cubicBezTo>
                <a:cubicBezTo>
                  <a:pt x="162712" y="1125991"/>
                  <a:pt x="94026" y="869968"/>
                  <a:pt x="44947" y="780243"/>
                </a:cubicBezTo>
                <a:cubicBezTo>
                  <a:pt x="-4132" y="690518"/>
                  <a:pt x="1004" y="670852"/>
                  <a:pt x="69" y="617559"/>
                </a:cubicBezTo>
                <a:cubicBezTo>
                  <a:pt x="-866" y="564266"/>
                  <a:pt x="7548" y="512842"/>
                  <a:pt x="39337" y="460484"/>
                </a:cubicBezTo>
                <a:cubicBezTo>
                  <a:pt x="71126" y="408126"/>
                  <a:pt x="119744" y="360442"/>
                  <a:pt x="190802" y="303409"/>
                </a:cubicBezTo>
                <a:cubicBezTo>
                  <a:pt x="261860" y="246376"/>
                  <a:pt x="365641" y="165033"/>
                  <a:pt x="465683" y="118285"/>
                </a:cubicBezTo>
                <a:cubicBezTo>
                  <a:pt x="565725" y="71537"/>
                  <a:pt x="717190" y="39747"/>
                  <a:pt x="791053" y="22918"/>
                </a:cubicBezTo>
                <a:cubicBezTo>
                  <a:pt x="864916" y="6089"/>
                  <a:pt x="854631" y="15438"/>
                  <a:pt x="908859" y="11698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597972" y="3512041"/>
            <a:ext cx="21423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sp>
        <p:nvSpPr>
          <p:cNvPr id="26" name="Dowolny kształt 22"/>
          <p:cNvSpPr/>
          <p:nvPr/>
        </p:nvSpPr>
        <p:spPr bwMode="auto">
          <a:xfrm rot="21166124">
            <a:off x="5295098" y="4030653"/>
            <a:ext cx="2445602" cy="1281285"/>
          </a:xfrm>
          <a:custGeom>
            <a:avLst/>
            <a:gdLst>
              <a:gd name="connsiteX0" fmla="*/ 1407994 w 2254155"/>
              <a:gd name="connsiteY0" fmla="*/ 9098 h 1994847"/>
              <a:gd name="connsiteX1" fmla="*/ 889379 w 2254155"/>
              <a:gd name="connsiteY1" fmla="*/ 77337 h 1994847"/>
              <a:gd name="connsiteX2" fmla="*/ 520889 w 2254155"/>
              <a:gd name="connsiteY2" fmla="*/ 104632 h 1994847"/>
              <a:gd name="connsiteX3" fmla="*/ 206991 w 2254155"/>
              <a:gd name="connsiteY3" fmla="*/ 391235 h 1994847"/>
              <a:gd name="connsiteX4" fmla="*/ 29570 w 2254155"/>
              <a:gd name="connsiteY4" fmla="*/ 759725 h 1994847"/>
              <a:gd name="connsiteX5" fmla="*/ 29570 w 2254155"/>
              <a:gd name="connsiteY5" fmla="*/ 1332931 h 1994847"/>
              <a:gd name="connsiteX6" fmla="*/ 111457 w 2254155"/>
              <a:gd name="connsiteY6" fmla="*/ 1742364 h 1994847"/>
              <a:gd name="connsiteX7" fmla="*/ 534537 w 2254155"/>
              <a:gd name="connsiteY7" fmla="*/ 1892489 h 1994847"/>
              <a:gd name="connsiteX8" fmla="*/ 739254 w 2254155"/>
              <a:gd name="connsiteY8" fmla="*/ 1988023 h 1994847"/>
              <a:gd name="connsiteX9" fmla="*/ 1462585 w 2254155"/>
              <a:gd name="connsiteY9" fmla="*/ 1851546 h 1994847"/>
              <a:gd name="connsiteX10" fmla="*/ 1858370 w 2254155"/>
              <a:gd name="connsiteY10" fmla="*/ 1483056 h 1994847"/>
              <a:gd name="connsiteX11" fmla="*/ 2213212 w 2254155"/>
              <a:gd name="connsiteY11" fmla="*/ 1019032 h 1994847"/>
              <a:gd name="connsiteX12" fmla="*/ 2104030 w 2254155"/>
              <a:gd name="connsiteY12" fmla="*/ 336644 h 1994847"/>
              <a:gd name="connsiteX13" fmla="*/ 2076734 w 2254155"/>
              <a:gd name="connsiteY13" fmla="*/ 172871 h 1994847"/>
              <a:gd name="connsiteX14" fmla="*/ 1817427 w 2254155"/>
              <a:gd name="connsiteY14" fmla="*/ 50041 h 1994847"/>
              <a:gd name="connsiteX15" fmla="*/ 1503528 w 2254155"/>
              <a:gd name="connsiteY15" fmla="*/ 22746 h 1994847"/>
              <a:gd name="connsiteX16" fmla="*/ 1407994 w 2254155"/>
              <a:gd name="connsiteY16" fmla="*/ 9098 h 1994847"/>
              <a:gd name="connsiteX0" fmla="*/ 1395149 w 2208418"/>
              <a:gd name="connsiteY0" fmla="*/ 2739 h 2475961"/>
              <a:gd name="connsiteX1" fmla="*/ 876534 w 2208418"/>
              <a:gd name="connsiteY1" fmla="*/ 70978 h 2475961"/>
              <a:gd name="connsiteX2" fmla="*/ 508044 w 2208418"/>
              <a:gd name="connsiteY2" fmla="*/ 98273 h 2475961"/>
              <a:gd name="connsiteX3" fmla="*/ 194146 w 2208418"/>
              <a:gd name="connsiteY3" fmla="*/ 384876 h 2475961"/>
              <a:gd name="connsiteX4" fmla="*/ 16725 w 2208418"/>
              <a:gd name="connsiteY4" fmla="*/ 753366 h 2475961"/>
              <a:gd name="connsiteX5" fmla="*/ 16725 w 2208418"/>
              <a:gd name="connsiteY5" fmla="*/ 1326572 h 2475961"/>
              <a:gd name="connsiteX6" fmla="*/ 98612 w 2208418"/>
              <a:gd name="connsiteY6" fmla="*/ 1736005 h 2475961"/>
              <a:gd name="connsiteX7" fmla="*/ 403768 w 2208418"/>
              <a:gd name="connsiteY7" fmla="*/ 2473211 h 2475961"/>
              <a:gd name="connsiteX8" fmla="*/ 726409 w 2208418"/>
              <a:gd name="connsiteY8" fmla="*/ 1981664 h 2475961"/>
              <a:gd name="connsiteX9" fmla="*/ 1449740 w 2208418"/>
              <a:gd name="connsiteY9" fmla="*/ 1845187 h 2475961"/>
              <a:gd name="connsiteX10" fmla="*/ 1845525 w 2208418"/>
              <a:gd name="connsiteY10" fmla="*/ 1476697 h 2475961"/>
              <a:gd name="connsiteX11" fmla="*/ 2200367 w 2208418"/>
              <a:gd name="connsiteY11" fmla="*/ 1012673 h 2475961"/>
              <a:gd name="connsiteX12" fmla="*/ 2091185 w 2208418"/>
              <a:gd name="connsiteY12" fmla="*/ 330285 h 2475961"/>
              <a:gd name="connsiteX13" fmla="*/ 2063889 w 2208418"/>
              <a:gd name="connsiteY13" fmla="*/ 166512 h 2475961"/>
              <a:gd name="connsiteX14" fmla="*/ 1804582 w 2208418"/>
              <a:gd name="connsiteY14" fmla="*/ 43682 h 2475961"/>
              <a:gd name="connsiteX15" fmla="*/ 1490683 w 2208418"/>
              <a:gd name="connsiteY15" fmla="*/ 16387 h 2475961"/>
              <a:gd name="connsiteX16" fmla="*/ 1395149 w 2208418"/>
              <a:gd name="connsiteY16" fmla="*/ 2739 h 2475961"/>
              <a:gd name="connsiteX0" fmla="*/ 1395149 w 2208418"/>
              <a:gd name="connsiteY0" fmla="*/ 2739 h 2509009"/>
              <a:gd name="connsiteX1" fmla="*/ 876534 w 2208418"/>
              <a:gd name="connsiteY1" fmla="*/ 70978 h 2509009"/>
              <a:gd name="connsiteX2" fmla="*/ 508044 w 2208418"/>
              <a:gd name="connsiteY2" fmla="*/ 98273 h 2509009"/>
              <a:gd name="connsiteX3" fmla="*/ 194146 w 2208418"/>
              <a:gd name="connsiteY3" fmla="*/ 384876 h 2509009"/>
              <a:gd name="connsiteX4" fmla="*/ 16725 w 2208418"/>
              <a:gd name="connsiteY4" fmla="*/ 753366 h 2509009"/>
              <a:gd name="connsiteX5" fmla="*/ 16725 w 2208418"/>
              <a:gd name="connsiteY5" fmla="*/ 1326572 h 2509009"/>
              <a:gd name="connsiteX6" fmla="*/ 98612 w 2208418"/>
              <a:gd name="connsiteY6" fmla="*/ 1736005 h 2509009"/>
              <a:gd name="connsiteX7" fmla="*/ 403768 w 2208418"/>
              <a:gd name="connsiteY7" fmla="*/ 2473211 h 2509009"/>
              <a:gd name="connsiteX8" fmla="*/ 750728 w 2208418"/>
              <a:gd name="connsiteY8" fmla="*/ 2337452 h 2509009"/>
              <a:gd name="connsiteX9" fmla="*/ 1449740 w 2208418"/>
              <a:gd name="connsiteY9" fmla="*/ 1845187 h 2509009"/>
              <a:gd name="connsiteX10" fmla="*/ 1845525 w 2208418"/>
              <a:gd name="connsiteY10" fmla="*/ 1476697 h 2509009"/>
              <a:gd name="connsiteX11" fmla="*/ 2200367 w 2208418"/>
              <a:gd name="connsiteY11" fmla="*/ 1012673 h 2509009"/>
              <a:gd name="connsiteX12" fmla="*/ 2091185 w 2208418"/>
              <a:gd name="connsiteY12" fmla="*/ 330285 h 2509009"/>
              <a:gd name="connsiteX13" fmla="*/ 2063889 w 2208418"/>
              <a:gd name="connsiteY13" fmla="*/ 166512 h 2509009"/>
              <a:gd name="connsiteX14" fmla="*/ 1804582 w 2208418"/>
              <a:gd name="connsiteY14" fmla="*/ 43682 h 2509009"/>
              <a:gd name="connsiteX15" fmla="*/ 1490683 w 2208418"/>
              <a:gd name="connsiteY15" fmla="*/ 16387 h 2509009"/>
              <a:gd name="connsiteX16" fmla="*/ 1395149 w 2208418"/>
              <a:gd name="connsiteY16" fmla="*/ 2739 h 2509009"/>
              <a:gd name="connsiteX0" fmla="*/ 1392788 w 2206057"/>
              <a:gd name="connsiteY0" fmla="*/ 2737 h 2509005"/>
              <a:gd name="connsiteX1" fmla="*/ 874173 w 2206057"/>
              <a:gd name="connsiteY1" fmla="*/ 70976 h 2509005"/>
              <a:gd name="connsiteX2" fmla="*/ 505683 w 2206057"/>
              <a:gd name="connsiteY2" fmla="*/ 98271 h 2509005"/>
              <a:gd name="connsiteX3" fmla="*/ 158184 w 2206057"/>
              <a:gd name="connsiteY3" fmla="*/ 220664 h 2509005"/>
              <a:gd name="connsiteX4" fmla="*/ 14364 w 2206057"/>
              <a:gd name="connsiteY4" fmla="*/ 753364 h 2509005"/>
              <a:gd name="connsiteX5" fmla="*/ 14364 w 2206057"/>
              <a:gd name="connsiteY5" fmla="*/ 1326570 h 2509005"/>
              <a:gd name="connsiteX6" fmla="*/ 96251 w 2206057"/>
              <a:gd name="connsiteY6" fmla="*/ 1736003 h 2509005"/>
              <a:gd name="connsiteX7" fmla="*/ 401407 w 2206057"/>
              <a:gd name="connsiteY7" fmla="*/ 2473209 h 2509005"/>
              <a:gd name="connsiteX8" fmla="*/ 748367 w 2206057"/>
              <a:gd name="connsiteY8" fmla="*/ 2337450 h 2509005"/>
              <a:gd name="connsiteX9" fmla="*/ 1447379 w 2206057"/>
              <a:gd name="connsiteY9" fmla="*/ 1845185 h 2509005"/>
              <a:gd name="connsiteX10" fmla="*/ 1843164 w 2206057"/>
              <a:gd name="connsiteY10" fmla="*/ 1476695 h 2509005"/>
              <a:gd name="connsiteX11" fmla="*/ 2198006 w 2206057"/>
              <a:gd name="connsiteY11" fmla="*/ 1012671 h 2509005"/>
              <a:gd name="connsiteX12" fmla="*/ 2088824 w 2206057"/>
              <a:gd name="connsiteY12" fmla="*/ 330283 h 2509005"/>
              <a:gd name="connsiteX13" fmla="*/ 2061528 w 2206057"/>
              <a:gd name="connsiteY13" fmla="*/ 166510 h 2509005"/>
              <a:gd name="connsiteX14" fmla="*/ 1802221 w 2206057"/>
              <a:gd name="connsiteY14" fmla="*/ 43680 h 2509005"/>
              <a:gd name="connsiteX15" fmla="*/ 1488322 w 2206057"/>
              <a:gd name="connsiteY15" fmla="*/ 16385 h 2509005"/>
              <a:gd name="connsiteX16" fmla="*/ 1392788 w 2206057"/>
              <a:gd name="connsiteY16" fmla="*/ 2737 h 2509005"/>
              <a:gd name="connsiteX0" fmla="*/ 1392788 w 2206057"/>
              <a:gd name="connsiteY0" fmla="*/ 2737 h 2509007"/>
              <a:gd name="connsiteX1" fmla="*/ 874173 w 2206057"/>
              <a:gd name="connsiteY1" fmla="*/ 70976 h 2509007"/>
              <a:gd name="connsiteX2" fmla="*/ 527650 w 2206057"/>
              <a:gd name="connsiteY2" fmla="*/ 34347 h 2509007"/>
              <a:gd name="connsiteX3" fmla="*/ 158184 w 2206057"/>
              <a:gd name="connsiteY3" fmla="*/ 220664 h 2509007"/>
              <a:gd name="connsiteX4" fmla="*/ 14364 w 2206057"/>
              <a:gd name="connsiteY4" fmla="*/ 753364 h 2509007"/>
              <a:gd name="connsiteX5" fmla="*/ 14364 w 2206057"/>
              <a:gd name="connsiteY5" fmla="*/ 1326570 h 2509007"/>
              <a:gd name="connsiteX6" fmla="*/ 96251 w 2206057"/>
              <a:gd name="connsiteY6" fmla="*/ 1736003 h 2509007"/>
              <a:gd name="connsiteX7" fmla="*/ 401407 w 2206057"/>
              <a:gd name="connsiteY7" fmla="*/ 2473209 h 2509007"/>
              <a:gd name="connsiteX8" fmla="*/ 748367 w 2206057"/>
              <a:gd name="connsiteY8" fmla="*/ 2337450 h 2509007"/>
              <a:gd name="connsiteX9" fmla="*/ 1447379 w 2206057"/>
              <a:gd name="connsiteY9" fmla="*/ 1845185 h 2509007"/>
              <a:gd name="connsiteX10" fmla="*/ 1843164 w 2206057"/>
              <a:gd name="connsiteY10" fmla="*/ 1476695 h 2509007"/>
              <a:gd name="connsiteX11" fmla="*/ 2198006 w 2206057"/>
              <a:gd name="connsiteY11" fmla="*/ 1012671 h 2509007"/>
              <a:gd name="connsiteX12" fmla="*/ 2088824 w 2206057"/>
              <a:gd name="connsiteY12" fmla="*/ 330283 h 2509007"/>
              <a:gd name="connsiteX13" fmla="*/ 2061528 w 2206057"/>
              <a:gd name="connsiteY13" fmla="*/ 166510 h 2509007"/>
              <a:gd name="connsiteX14" fmla="*/ 1802221 w 2206057"/>
              <a:gd name="connsiteY14" fmla="*/ 43680 h 2509007"/>
              <a:gd name="connsiteX15" fmla="*/ 1488322 w 2206057"/>
              <a:gd name="connsiteY15" fmla="*/ 16385 h 2509007"/>
              <a:gd name="connsiteX16" fmla="*/ 1392788 w 2206057"/>
              <a:gd name="connsiteY16" fmla="*/ 2737 h 2509007"/>
              <a:gd name="connsiteX0" fmla="*/ 1392788 w 2206057"/>
              <a:gd name="connsiteY0" fmla="*/ 8 h 2506276"/>
              <a:gd name="connsiteX1" fmla="*/ 830477 w 2206057"/>
              <a:gd name="connsiteY1" fmla="*/ 15280 h 2506276"/>
              <a:gd name="connsiteX2" fmla="*/ 527650 w 2206057"/>
              <a:gd name="connsiteY2" fmla="*/ 31618 h 2506276"/>
              <a:gd name="connsiteX3" fmla="*/ 158184 w 2206057"/>
              <a:gd name="connsiteY3" fmla="*/ 217935 h 2506276"/>
              <a:gd name="connsiteX4" fmla="*/ 14364 w 2206057"/>
              <a:gd name="connsiteY4" fmla="*/ 750635 h 2506276"/>
              <a:gd name="connsiteX5" fmla="*/ 14364 w 2206057"/>
              <a:gd name="connsiteY5" fmla="*/ 1323841 h 2506276"/>
              <a:gd name="connsiteX6" fmla="*/ 96251 w 2206057"/>
              <a:gd name="connsiteY6" fmla="*/ 1733274 h 2506276"/>
              <a:gd name="connsiteX7" fmla="*/ 401407 w 2206057"/>
              <a:gd name="connsiteY7" fmla="*/ 2470480 h 2506276"/>
              <a:gd name="connsiteX8" fmla="*/ 748367 w 2206057"/>
              <a:gd name="connsiteY8" fmla="*/ 2334721 h 2506276"/>
              <a:gd name="connsiteX9" fmla="*/ 1447379 w 2206057"/>
              <a:gd name="connsiteY9" fmla="*/ 1842456 h 2506276"/>
              <a:gd name="connsiteX10" fmla="*/ 1843164 w 2206057"/>
              <a:gd name="connsiteY10" fmla="*/ 1473966 h 2506276"/>
              <a:gd name="connsiteX11" fmla="*/ 2198006 w 2206057"/>
              <a:gd name="connsiteY11" fmla="*/ 1009942 h 2506276"/>
              <a:gd name="connsiteX12" fmla="*/ 2088824 w 2206057"/>
              <a:gd name="connsiteY12" fmla="*/ 327554 h 2506276"/>
              <a:gd name="connsiteX13" fmla="*/ 2061528 w 2206057"/>
              <a:gd name="connsiteY13" fmla="*/ 163781 h 2506276"/>
              <a:gd name="connsiteX14" fmla="*/ 1802221 w 2206057"/>
              <a:gd name="connsiteY14" fmla="*/ 40951 h 2506276"/>
              <a:gd name="connsiteX15" fmla="*/ 1488322 w 2206057"/>
              <a:gd name="connsiteY15" fmla="*/ 13656 h 2506276"/>
              <a:gd name="connsiteX16" fmla="*/ 1392788 w 2206057"/>
              <a:gd name="connsiteY16" fmla="*/ 8 h 2506276"/>
              <a:gd name="connsiteX0" fmla="*/ 1392788 w 2206057"/>
              <a:gd name="connsiteY0" fmla="*/ 8 h 2522865"/>
              <a:gd name="connsiteX1" fmla="*/ 830477 w 2206057"/>
              <a:gd name="connsiteY1" fmla="*/ 15280 h 2522865"/>
              <a:gd name="connsiteX2" fmla="*/ 527650 w 2206057"/>
              <a:gd name="connsiteY2" fmla="*/ 31618 h 2522865"/>
              <a:gd name="connsiteX3" fmla="*/ 158184 w 2206057"/>
              <a:gd name="connsiteY3" fmla="*/ 217935 h 2522865"/>
              <a:gd name="connsiteX4" fmla="*/ 14364 w 2206057"/>
              <a:gd name="connsiteY4" fmla="*/ 750635 h 2522865"/>
              <a:gd name="connsiteX5" fmla="*/ 14364 w 2206057"/>
              <a:gd name="connsiteY5" fmla="*/ 1323841 h 2522865"/>
              <a:gd name="connsiteX6" fmla="*/ 96251 w 2206057"/>
              <a:gd name="connsiteY6" fmla="*/ 1733274 h 2522865"/>
              <a:gd name="connsiteX7" fmla="*/ 401407 w 2206057"/>
              <a:gd name="connsiteY7" fmla="*/ 2470480 h 2522865"/>
              <a:gd name="connsiteX8" fmla="*/ 748367 w 2206057"/>
              <a:gd name="connsiteY8" fmla="*/ 2334721 h 2522865"/>
              <a:gd name="connsiteX9" fmla="*/ 1382435 w 2206057"/>
              <a:gd name="connsiteY9" fmla="*/ 1310973 h 2522865"/>
              <a:gd name="connsiteX10" fmla="*/ 1843164 w 2206057"/>
              <a:gd name="connsiteY10" fmla="*/ 1473966 h 2522865"/>
              <a:gd name="connsiteX11" fmla="*/ 2198006 w 2206057"/>
              <a:gd name="connsiteY11" fmla="*/ 1009942 h 2522865"/>
              <a:gd name="connsiteX12" fmla="*/ 2088824 w 2206057"/>
              <a:gd name="connsiteY12" fmla="*/ 327554 h 2522865"/>
              <a:gd name="connsiteX13" fmla="*/ 2061528 w 2206057"/>
              <a:gd name="connsiteY13" fmla="*/ 163781 h 2522865"/>
              <a:gd name="connsiteX14" fmla="*/ 1802221 w 2206057"/>
              <a:gd name="connsiteY14" fmla="*/ 40951 h 2522865"/>
              <a:gd name="connsiteX15" fmla="*/ 1488322 w 2206057"/>
              <a:gd name="connsiteY15" fmla="*/ 13656 h 2522865"/>
              <a:gd name="connsiteX16" fmla="*/ 1392788 w 2206057"/>
              <a:gd name="connsiteY16" fmla="*/ 8 h 2522865"/>
              <a:gd name="connsiteX0" fmla="*/ 1392788 w 2203082"/>
              <a:gd name="connsiteY0" fmla="*/ 8 h 2522865"/>
              <a:gd name="connsiteX1" fmla="*/ 830477 w 2203082"/>
              <a:gd name="connsiteY1" fmla="*/ 15280 h 2522865"/>
              <a:gd name="connsiteX2" fmla="*/ 527650 w 2203082"/>
              <a:gd name="connsiteY2" fmla="*/ 31618 h 2522865"/>
              <a:gd name="connsiteX3" fmla="*/ 158184 w 2203082"/>
              <a:gd name="connsiteY3" fmla="*/ 217935 h 2522865"/>
              <a:gd name="connsiteX4" fmla="*/ 14364 w 2203082"/>
              <a:gd name="connsiteY4" fmla="*/ 750635 h 2522865"/>
              <a:gd name="connsiteX5" fmla="*/ 14364 w 2203082"/>
              <a:gd name="connsiteY5" fmla="*/ 1323841 h 2522865"/>
              <a:gd name="connsiteX6" fmla="*/ 96251 w 2203082"/>
              <a:gd name="connsiteY6" fmla="*/ 1733274 h 2522865"/>
              <a:gd name="connsiteX7" fmla="*/ 401407 w 2203082"/>
              <a:gd name="connsiteY7" fmla="*/ 2470480 h 2522865"/>
              <a:gd name="connsiteX8" fmla="*/ 748367 w 2203082"/>
              <a:gd name="connsiteY8" fmla="*/ 2334721 h 2522865"/>
              <a:gd name="connsiteX9" fmla="*/ 1382435 w 2203082"/>
              <a:gd name="connsiteY9" fmla="*/ 1310973 h 2522865"/>
              <a:gd name="connsiteX10" fmla="*/ 1905030 w 2203082"/>
              <a:gd name="connsiteY10" fmla="*/ 1326693 h 2522865"/>
              <a:gd name="connsiteX11" fmla="*/ 2198006 w 2203082"/>
              <a:gd name="connsiteY11" fmla="*/ 1009942 h 2522865"/>
              <a:gd name="connsiteX12" fmla="*/ 2088824 w 2203082"/>
              <a:gd name="connsiteY12" fmla="*/ 327554 h 2522865"/>
              <a:gd name="connsiteX13" fmla="*/ 2061528 w 2203082"/>
              <a:gd name="connsiteY13" fmla="*/ 163781 h 2522865"/>
              <a:gd name="connsiteX14" fmla="*/ 1802221 w 2203082"/>
              <a:gd name="connsiteY14" fmla="*/ 40951 h 2522865"/>
              <a:gd name="connsiteX15" fmla="*/ 1488322 w 2203082"/>
              <a:gd name="connsiteY15" fmla="*/ 13656 h 2522865"/>
              <a:gd name="connsiteX16" fmla="*/ 1392788 w 2203082"/>
              <a:gd name="connsiteY16" fmla="*/ 8 h 2522865"/>
              <a:gd name="connsiteX0" fmla="*/ 1392788 w 2203082"/>
              <a:gd name="connsiteY0" fmla="*/ 8 h 2522865"/>
              <a:gd name="connsiteX1" fmla="*/ 830477 w 2203082"/>
              <a:gd name="connsiteY1" fmla="*/ 15280 h 2522865"/>
              <a:gd name="connsiteX2" fmla="*/ 527650 w 2203082"/>
              <a:gd name="connsiteY2" fmla="*/ 31618 h 2522865"/>
              <a:gd name="connsiteX3" fmla="*/ 158184 w 2203082"/>
              <a:gd name="connsiteY3" fmla="*/ 217935 h 2522865"/>
              <a:gd name="connsiteX4" fmla="*/ 14364 w 2203082"/>
              <a:gd name="connsiteY4" fmla="*/ 750635 h 2522865"/>
              <a:gd name="connsiteX5" fmla="*/ 14364 w 2203082"/>
              <a:gd name="connsiteY5" fmla="*/ 1323841 h 2522865"/>
              <a:gd name="connsiteX6" fmla="*/ 96251 w 2203082"/>
              <a:gd name="connsiteY6" fmla="*/ 1733274 h 2522865"/>
              <a:gd name="connsiteX7" fmla="*/ 401407 w 2203082"/>
              <a:gd name="connsiteY7" fmla="*/ 2470480 h 2522865"/>
              <a:gd name="connsiteX8" fmla="*/ 748367 w 2203082"/>
              <a:gd name="connsiteY8" fmla="*/ 2334721 h 2522865"/>
              <a:gd name="connsiteX9" fmla="*/ 1382435 w 2203082"/>
              <a:gd name="connsiteY9" fmla="*/ 1310973 h 2522865"/>
              <a:gd name="connsiteX10" fmla="*/ 1673060 w 2203082"/>
              <a:gd name="connsiteY10" fmla="*/ 1252469 h 2522865"/>
              <a:gd name="connsiteX11" fmla="*/ 1905030 w 2203082"/>
              <a:gd name="connsiteY11" fmla="*/ 1326693 h 2522865"/>
              <a:gd name="connsiteX12" fmla="*/ 2198006 w 2203082"/>
              <a:gd name="connsiteY12" fmla="*/ 1009942 h 2522865"/>
              <a:gd name="connsiteX13" fmla="*/ 2088824 w 2203082"/>
              <a:gd name="connsiteY13" fmla="*/ 327554 h 2522865"/>
              <a:gd name="connsiteX14" fmla="*/ 2061528 w 2203082"/>
              <a:gd name="connsiteY14" fmla="*/ 163781 h 2522865"/>
              <a:gd name="connsiteX15" fmla="*/ 1802221 w 2203082"/>
              <a:gd name="connsiteY15" fmla="*/ 40951 h 2522865"/>
              <a:gd name="connsiteX16" fmla="*/ 1488322 w 2203082"/>
              <a:gd name="connsiteY16" fmla="*/ 13656 h 2522865"/>
              <a:gd name="connsiteX17" fmla="*/ 1392788 w 2203082"/>
              <a:gd name="connsiteY17" fmla="*/ 8 h 2522865"/>
              <a:gd name="connsiteX0" fmla="*/ 1392788 w 2203082"/>
              <a:gd name="connsiteY0" fmla="*/ 8 h 2522865"/>
              <a:gd name="connsiteX1" fmla="*/ 830477 w 2203082"/>
              <a:gd name="connsiteY1" fmla="*/ 15280 h 2522865"/>
              <a:gd name="connsiteX2" fmla="*/ 527650 w 2203082"/>
              <a:gd name="connsiteY2" fmla="*/ 31618 h 2522865"/>
              <a:gd name="connsiteX3" fmla="*/ 158184 w 2203082"/>
              <a:gd name="connsiteY3" fmla="*/ 217935 h 2522865"/>
              <a:gd name="connsiteX4" fmla="*/ 14364 w 2203082"/>
              <a:gd name="connsiteY4" fmla="*/ 750635 h 2522865"/>
              <a:gd name="connsiteX5" fmla="*/ 14364 w 2203082"/>
              <a:gd name="connsiteY5" fmla="*/ 1323841 h 2522865"/>
              <a:gd name="connsiteX6" fmla="*/ 96251 w 2203082"/>
              <a:gd name="connsiteY6" fmla="*/ 1733274 h 2522865"/>
              <a:gd name="connsiteX7" fmla="*/ 401407 w 2203082"/>
              <a:gd name="connsiteY7" fmla="*/ 2470480 h 2522865"/>
              <a:gd name="connsiteX8" fmla="*/ 748367 w 2203082"/>
              <a:gd name="connsiteY8" fmla="*/ 2334721 h 2522865"/>
              <a:gd name="connsiteX9" fmla="*/ 1382435 w 2203082"/>
              <a:gd name="connsiteY9" fmla="*/ 1310973 h 2522865"/>
              <a:gd name="connsiteX10" fmla="*/ 1617251 w 2203082"/>
              <a:gd name="connsiteY10" fmla="*/ 1332996 h 2522865"/>
              <a:gd name="connsiteX11" fmla="*/ 1905030 w 2203082"/>
              <a:gd name="connsiteY11" fmla="*/ 1326693 h 2522865"/>
              <a:gd name="connsiteX12" fmla="*/ 2198006 w 2203082"/>
              <a:gd name="connsiteY12" fmla="*/ 1009942 h 2522865"/>
              <a:gd name="connsiteX13" fmla="*/ 2088824 w 2203082"/>
              <a:gd name="connsiteY13" fmla="*/ 327554 h 2522865"/>
              <a:gd name="connsiteX14" fmla="*/ 2061528 w 2203082"/>
              <a:gd name="connsiteY14" fmla="*/ 163781 h 2522865"/>
              <a:gd name="connsiteX15" fmla="*/ 1802221 w 2203082"/>
              <a:gd name="connsiteY15" fmla="*/ 40951 h 2522865"/>
              <a:gd name="connsiteX16" fmla="*/ 1488322 w 2203082"/>
              <a:gd name="connsiteY16" fmla="*/ 13656 h 2522865"/>
              <a:gd name="connsiteX17" fmla="*/ 1392788 w 2203082"/>
              <a:gd name="connsiteY17" fmla="*/ 8 h 2522865"/>
              <a:gd name="connsiteX0" fmla="*/ 1392788 w 2203082"/>
              <a:gd name="connsiteY0" fmla="*/ 19065 h 2541922"/>
              <a:gd name="connsiteX1" fmla="*/ 830477 w 2203082"/>
              <a:gd name="connsiteY1" fmla="*/ 34337 h 2541922"/>
              <a:gd name="connsiteX2" fmla="*/ 527650 w 2203082"/>
              <a:gd name="connsiteY2" fmla="*/ 50675 h 2541922"/>
              <a:gd name="connsiteX3" fmla="*/ 158184 w 2203082"/>
              <a:gd name="connsiteY3" fmla="*/ 236992 h 2541922"/>
              <a:gd name="connsiteX4" fmla="*/ 14364 w 2203082"/>
              <a:gd name="connsiteY4" fmla="*/ 769692 h 2541922"/>
              <a:gd name="connsiteX5" fmla="*/ 14364 w 2203082"/>
              <a:gd name="connsiteY5" fmla="*/ 1342898 h 2541922"/>
              <a:gd name="connsiteX6" fmla="*/ 96251 w 2203082"/>
              <a:gd name="connsiteY6" fmla="*/ 1752331 h 2541922"/>
              <a:gd name="connsiteX7" fmla="*/ 401407 w 2203082"/>
              <a:gd name="connsiteY7" fmla="*/ 2489537 h 2541922"/>
              <a:gd name="connsiteX8" fmla="*/ 748367 w 2203082"/>
              <a:gd name="connsiteY8" fmla="*/ 2353778 h 2541922"/>
              <a:gd name="connsiteX9" fmla="*/ 1382435 w 2203082"/>
              <a:gd name="connsiteY9" fmla="*/ 1330030 h 2541922"/>
              <a:gd name="connsiteX10" fmla="*/ 1617251 w 2203082"/>
              <a:gd name="connsiteY10" fmla="*/ 1352053 h 2541922"/>
              <a:gd name="connsiteX11" fmla="*/ 1905030 w 2203082"/>
              <a:gd name="connsiteY11" fmla="*/ 1345750 h 2541922"/>
              <a:gd name="connsiteX12" fmla="*/ 2198006 w 2203082"/>
              <a:gd name="connsiteY12" fmla="*/ 1028999 h 2541922"/>
              <a:gd name="connsiteX13" fmla="*/ 2088824 w 2203082"/>
              <a:gd name="connsiteY13" fmla="*/ 346611 h 2541922"/>
              <a:gd name="connsiteX14" fmla="*/ 2061528 w 2203082"/>
              <a:gd name="connsiteY14" fmla="*/ 182838 h 2541922"/>
              <a:gd name="connsiteX15" fmla="*/ 1964891 w 2203082"/>
              <a:gd name="connsiteY15" fmla="*/ 405368 h 2541922"/>
              <a:gd name="connsiteX16" fmla="*/ 1488322 w 2203082"/>
              <a:gd name="connsiteY16" fmla="*/ 32713 h 2541922"/>
              <a:gd name="connsiteX17" fmla="*/ 1392788 w 2203082"/>
              <a:gd name="connsiteY17" fmla="*/ 19065 h 2541922"/>
              <a:gd name="connsiteX0" fmla="*/ 1442303 w 2203082"/>
              <a:gd name="connsiteY0" fmla="*/ 165490 h 2521314"/>
              <a:gd name="connsiteX1" fmla="*/ 830477 w 2203082"/>
              <a:gd name="connsiteY1" fmla="*/ 13729 h 2521314"/>
              <a:gd name="connsiteX2" fmla="*/ 527650 w 2203082"/>
              <a:gd name="connsiteY2" fmla="*/ 30067 h 2521314"/>
              <a:gd name="connsiteX3" fmla="*/ 158184 w 2203082"/>
              <a:gd name="connsiteY3" fmla="*/ 216384 h 2521314"/>
              <a:gd name="connsiteX4" fmla="*/ 14364 w 2203082"/>
              <a:gd name="connsiteY4" fmla="*/ 749084 h 2521314"/>
              <a:gd name="connsiteX5" fmla="*/ 14364 w 2203082"/>
              <a:gd name="connsiteY5" fmla="*/ 1322290 h 2521314"/>
              <a:gd name="connsiteX6" fmla="*/ 96251 w 2203082"/>
              <a:gd name="connsiteY6" fmla="*/ 1731723 h 2521314"/>
              <a:gd name="connsiteX7" fmla="*/ 401407 w 2203082"/>
              <a:gd name="connsiteY7" fmla="*/ 2468929 h 2521314"/>
              <a:gd name="connsiteX8" fmla="*/ 748367 w 2203082"/>
              <a:gd name="connsiteY8" fmla="*/ 2333170 h 2521314"/>
              <a:gd name="connsiteX9" fmla="*/ 1382435 w 2203082"/>
              <a:gd name="connsiteY9" fmla="*/ 1309422 h 2521314"/>
              <a:gd name="connsiteX10" fmla="*/ 1617251 w 2203082"/>
              <a:gd name="connsiteY10" fmla="*/ 1331445 h 2521314"/>
              <a:gd name="connsiteX11" fmla="*/ 1905030 w 2203082"/>
              <a:gd name="connsiteY11" fmla="*/ 1325142 h 2521314"/>
              <a:gd name="connsiteX12" fmla="*/ 2198006 w 2203082"/>
              <a:gd name="connsiteY12" fmla="*/ 1008391 h 2521314"/>
              <a:gd name="connsiteX13" fmla="*/ 2088824 w 2203082"/>
              <a:gd name="connsiteY13" fmla="*/ 326003 h 2521314"/>
              <a:gd name="connsiteX14" fmla="*/ 2061528 w 2203082"/>
              <a:gd name="connsiteY14" fmla="*/ 162230 h 2521314"/>
              <a:gd name="connsiteX15" fmla="*/ 1964891 w 2203082"/>
              <a:gd name="connsiteY15" fmla="*/ 384760 h 2521314"/>
              <a:gd name="connsiteX16" fmla="*/ 1488322 w 2203082"/>
              <a:gd name="connsiteY16" fmla="*/ 12105 h 2521314"/>
              <a:gd name="connsiteX17" fmla="*/ 1442303 w 2203082"/>
              <a:gd name="connsiteY17" fmla="*/ 165490 h 2521314"/>
              <a:gd name="connsiteX0" fmla="*/ 1442303 w 2203082"/>
              <a:gd name="connsiteY0" fmla="*/ 165490 h 2521314"/>
              <a:gd name="connsiteX1" fmla="*/ 830477 w 2203082"/>
              <a:gd name="connsiteY1" fmla="*/ 13729 h 2521314"/>
              <a:gd name="connsiteX2" fmla="*/ 527650 w 2203082"/>
              <a:gd name="connsiteY2" fmla="*/ 30067 h 2521314"/>
              <a:gd name="connsiteX3" fmla="*/ 158184 w 2203082"/>
              <a:gd name="connsiteY3" fmla="*/ 216384 h 2521314"/>
              <a:gd name="connsiteX4" fmla="*/ 14364 w 2203082"/>
              <a:gd name="connsiteY4" fmla="*/ 749084 h 2521314"/>
              <a:gd name="connsiteX5" fmla="*/ 14364 w 2203082"/>
              <a:gd name="connsiteY5" fmla="*/ 1322290 h 2521314"/>
              <a:gd name="connsiteX6" fmla="*/ 96251 w 2203082"/>
              <a:gd name="connsiteY6" fmla="*/ 1731723 h 2521314"/>
              <a:gd name="connsiteX7" fmla="*/ 401407 w 2203082"/>
              <a:gd name="connsiteY7" fmla="*/ 2468929 h 2521314"/>
              <a:gd name="connsiteX8" fmla="*/ 748367 w 2203082"/>
              <a:gd name="connsiteY8" fmla="*/ 2333170 h 2521314"/>
              <a:gd name="connsiteX9" fmla="*/ 1382435 w 2203082"/>
              <a:gd name="connsiteY9" fmla="*/ 1309422 h 2521314"/>
              <a:gd name="connsiteX10" fmla="*/ 1617251 w 2203082"/>
              <a:gd name="connsiteY10" fmla="*/ 1331445 h 2521314"/>
              <a:gd name="connsiteX11" fmla="*/ 1905030 w 2203082"/>
              <a:gd name="connsiteY11" fmla="*/ 1325142 h 2521314"/>
              <a:gd name="connsiteX12" fmla="*/ 2198006 w 2203082"/>
              <a:gd name="connsiteY12" fmla="*/ 1008391 h 2521314"/>
              <a:gd name="connsiteX13" fmla="*/ 2088824 w 2203082"/>
              <a:gd name="connsiteY13" fmla="*/ 326003 h 2521314"/>
              <a:gd name="connsiteX14" fmla="*/ 2061528 w 2203082"/>
              <a:gd name="connsiteY14" fmla="*/ 162230 h 2521314"/>
              <a:gd name="connsiteX15" fmla="*/ 1964891 w 2203082"/>
              <a:gd name="connsiteY15" fmla="*/ 384760 h 2521314"/>
              <a:gd name="connsiteX16" fmla="*/ 1601479 w 2203082"/>
              <a:gd name="connsiteY16" fmla="*/ 190432 h 2521314"/>
              <a:gd name="connsiteX17" fmla="*/ 1442303 w 2203082"/>
              <a:gd name="connsiteY17" fmla="*/ 165490 h 2521314"/>
              <a:gd name="connsiteX0" fmla="*/ 1442303 w 2203364"/>
              <a:gd name="connsiteY0" fmla="*/ 165490 h 2521314"/>
              <a:gd name="connsiteX1" fmla="*/ 830477 w 2203364"/>
              <a:gd name="connsiteY1" fmla="*/ 13729 h 2521314"/>
              <a:gd name="connsiteX2" fmla="*/ 527650 w 2203364"/>
              <a:gd name="connsiteY2" fmla="*/ 30067 h 2521314"/>
              <a:gd name="connsiteX3" fmla="*/ 158184 w 2203364"/>
              <a:gd name="connsiteY3" fmla="*/ 216384 h 2521314"/>
              <a:gd name="connsiteX4" fmla="*/ 14364 w 2203364"/>
              <a:gd name="connsiteY4" fmla="*/ 749084 h 2521314"/>
              <a:gd name="connsiteX5" fmla="*/ 14364 w 2203364"/>
              <a:gd name="connsiteY5" fmla="*/ 1322290 h 2521314"/>
              <a:gd name="connsiteX6" fmla="*/ 96251 w 2203364"/>
              <a:gd name="connsiteY6" fmla="*/ 1731723 h 2521314"/>
              <a:gd name="connsiteX7" fmla="*/ 401407 w 2203364"/>
              <a:gd name="connsiteY7" fmla="*/ 2468929 h 2521314"/>
              <a:gd name="connsiteX8" fmla="*/ 748367 w 2203364"/>
              <a:gd name="connsiteY8" fmla="*/ 2333170 h 2521314"/>
              <a:gd name="connsiteX9" fmla="*/ 1382435 w 2203364"/>
              <a:gd name="connsiteY9" fmla="*/ 1309422 h 2521314"/>
              <a:gd name="connsiteX10" fmla="*/ 1617251 w 2203364"/>
              <a:gd name="connsiteY10" fmla="*/ 1331445 h 2521314"/>
              <a:gd name="connsiteX11" fmla="*/ 1905030 w 2203364"/>
              <a:gd name="connsiteY11" fmla="*/ 1325142 h 2521314"/>
              <a:gd name="connsiteX12" fmla="*/ 2198006 w 2203364"/>
              <a:gd name="connsiteY12" fmla="*/ 1008391 h 2521314"/>
              <a:gd name="connsiteX13" fmla="*/ 2088824 w 2203364"/>
              <a:gd name="connsiteY13" fmla="*/ 326003 h 2521314"/>
              <a:gd name="connsiteX14" fmla="*/ 2015333 w 2203364"/>
              <a:gd name="connsiteY14" fmla="*/ 493138 h 2521314"/>
              <a:gd name="connsiteX15" fmla="*/ 1964891 w 2203364"/>
              <a:gd name="connsiteY15" fmla="*/ 384760 h 2521314"/>
              <a:gd name="connsiteX16" fmla="*/ 1601479 w 2203364"/>
              <a:gd name="connsiteY16" fmla="*/ 190432 h 2521314"/>
              <a:gd name="connsiteX17" fmla="*/ 1442303 w 2203364"/>
              <a:gd name="connsiteY17" fmla="*/ 165490 h 2521314"/>
              <a:gd name="connsiteX0" fmla="*/ 1442303 w 2202983"/>
              <a:gd name="connsiteY0" fmla="*/ 165490 h 2521314"/>
              <a:gd name="connsiteX1" fmla="*/ 830477 w 2202983"/>
              <a:gd name="connsiteY1" fmla="*/ 13729 h 2521314"/>
              <a:gd name="connsiteX2" fmla="*/ 527650 w 2202983"/>
              <a:gd name="connsiteY2" fmla="*/ 30067 h 2521314"/>
              <a:gd name="connsiteX3" fmla="*/ 158184 w 2202983"/>
              <a:gd name="connsiteY3" fmla="*/ 216384 h 2521314"/>
              <a:gd name="connsiteX4" fmla="*/ 14364 w 2202983"/>
              <a:gd name="connsiteY4" fmla="*/ 749084 h 2521314"/>
              <a:gd name="connsiteX5" fmla="*/ 14364 w 2202983"/>
              <a:gd name="connsiteY5" fmla="*/ 1322290 h 2521314"/>
              <a:gd name="connsiteX6" fmla="*/ 96251 w 2202983"/>
              <a:gd name="connsiteY6" fmla="*/ 1731723 h 2521314"/>
              <a:gd name="connsiteX7" fmla="*/ 401407 w 2202983"/>
              <a:gd name="connsiteY7" fmla="*/ 2468929 h 2521314"/>
              <a:gd name="connsiteX8" fmla="*/ 748367 w 2202983"/>
              <a:gd name="connsiteY8" fmla="*/ 2333170 h 2521314"/>
              <a:gd name="connsiteX9" fmla="*/ 1382435 w 2202983"/>
              <a:gd name="connsiteY9" fmla="*/ 1309422 h 2521314"/>
              <a:gd name="connsiteX10" fmla="*/ 1617251 w 2202983"/>
              <a:gd name="connsiteY10" fmla="*/ 1331445 h 2521314"/>
              <a:gd name="connsiteX11" fmla="*/ 1905030 w 2202983"/>
              <a:gd name="connsiteY11" fmla="*/ 1325142 h 2521314"/>
              <a:gd name="connsiteX12" fmla="*/ 2198006 w 2202983"/>
              <a:gd name="connsiteY12" fmla="*/ 1008391 h 2521314"/>
              <a:gd name="connsiteX13" fmla="*/ 2084305 w 2202983"/>
              <a:gd name="connsiteY13" fmla="*/ 732128 h 2521314"/>
              <a:gd name="connsiteX14" fmla="*/ 2015333 w 2202983"/>
              <a:gd name="connsiteY14" fmla="*/ 493138 h 2521314"/>
              <a:gd name="connsiteX15" fmla="*/ 1964891 w 2202983"/>
              <a:gd name="connsiteY15" fmla="*/ 384760 h 2521314"/>
              <a:gd name="connsiteX16" fmla="*/ 1601479 w 2202983"/>
              <a:gd name="connsiteY16" fmla="*/ 190432 h 2521314"/>
              <a:gd name="connsiteX17" fmla="*/ 1442303 w 2202983"/>
              <a:gd name="connsiteY17" fmla="*/ 165490 h 2521314"/>
              <a:gd name="connsiteX0" fmla="*/ 1442303 w 2202983"/>
              <a:gd name="connsiteY0" fmla="*/ 165490 h 2518863"/>
              <a:gd name="connsiteX1" fmla="*/ 830477 w 2202983"/>
              <a:gd name="connsiteY1" fmla="*/ 13729 h 2518863"/>
              <a:gd name="connsiteX2" fmla="*/ 527650 w 2202983"/>
              <a:gd name="connsiteY2" fmla="*/ 30067 h 2518863"/>
              <a:gd name="connsiteX3" fmla="*/ 158184 w 2202983"/>
              <a:gd name="connsiteY3" fmla="*/ 216384 h 2518863"/>
              <a:gd name="connsiteX4" fmla="*/ 14364 w 2202983"/>
              <a:gd name="connsiteY4" fmla="*/ 749084 h 2518863"/>
              <a:gd name="connsiteX5" fmla="*/ 14364 w 2202983"/>
              <a:gd name="connsiteY5" fmla="*/ 1322290 h 2518863"/>
              <a:gd name="connsiteX6" fmla="*/ 96251 w 2202983"/>
              <a:gd name="connsiteY6" fmla="*/ 1731723 h 2518863"/>
              <a:gd name="connsiteX7" fmla="*/ 401407 w 2202983"/>
              <a:gd name="connsiteY7" fmla="*/ 2468929 h 2518863"/>
              <a:gd name="connsiteX8" fmla="*/ 748367 w 2202983"/>
              <a:gd name="connsiteY8" fmla="*/ 2333170 h 2518863"/>
              <a:gd name="connsiteX9" fmla="*/ 1360468 w 2202983"/>
              <a:gd name="connsiteY9" fmla="*/ 1373346 h 2518863"/>
              <a:gd name="connsiteX10" fmla="*/ 1617251 w 2202983"/>
              <a:gd name="connsiteY10" fmla="*/ 1331445 h 2518863"/>
              <a:gd name="connsiteX11" fmla="*/ 1905030 w 2202983"/>
              <a:gd name="connsiteY11" fmla="*/ 1325142 h 2518863"/>
              <a:gd name="connsiteX12" fmla="*/ 2198006 w 2202983"/>
              <a:gd name="connsiteY12" fmla="*/ 1008391 h 2518863"/>
              <a:gd name="connsiteX13" fmla="*/ 2084305 w 2202983"/>
              <a:gd name="connsiteY13" fmla="*/ 732128 h 2518863"/>
              <a:gd name="connsiteX14" fmla="*/ 2015333 w 2202983"/>
              <a:gd name="connsiteY14" fmla="*/ 493138 h 2518863"/>
              <a:gd name="connsiteX15" fmla="*/ 1964891 w 2202983"/>
              <a:gd name="connsiteY15" fmla="*/ 384760 h 2518863"/>
              <a:gd name="connsiteX16" fmla="*/ 1601479 w 2202983"/>
              <a:gd name="connsiteY16" fmla="*/ 190432 h 2518863"/>
              <a:gd name="connsiteX17" fmla="*/ 1442303 w 2202983"/>
              <a:gd name="connsiteY17" fmla="*/ 165490 h 2518863"/>
              <a:gd name="connsiteX0" fmla="*/ 1442303 w 2202983"/>
              <a:gd name="connsiteY0" fmla="*/ 165490 h 2518861"/>
              <a:gd name="connsiteX1" fmla="*/ 830477 w 2202983"/>
              <a:gd name="connsiteY1" fmla="*/ 13729 h 2518861"/>
              <a:gd name="connsiteX2" fmla="*/ 527650 w 2202983"/>
              <a:gd name="connsiteY2" fmla="*/ 30067 h 2518861"/>
              <a:gd name="connsiteX3" fmla="*/ 158184 w 2202983"/>
              <a:gd name="connsiteY3" fmla="*/ 216384 h 2518861"/>
              <a:gd name="connsiteX4" fmla="*/ 14364 w 2202983"/>
              <a:gd name="connsiteY4" fmla="*/ 749084 h 2518861"/>
              <a:gd name="connsiteX5" fmla="*/ 14364 w 2202983"/>
              <a:gd name="connsiteY5" fmla="*/ 1322290 h 2518861"/>
              <a:gd name="connsiteX6" fmla="*/ 96251 w 2202983"/>
              <a:gd name="connsiteY6" fmla="*/ 1731723 h 2518861"/>
              <a:gd name="connsiteX7" fmla="*/ 401407 w 2202983"/>
              <a:gd name="connsiteY7" fmla="*/ 2468929 h 2518861"/>
              <a:gd name="connsiteX8" fmla="*/ 748367 w 2202983"/>
              <a:gd name="connsiteY8" fmla="*/ 2333170 h 2518861"/>
              <a:gd name="connsiteX9" fmla="*/ 1360468 w 2202983"/>
              <a:gd name="connsiteY9" fmla="*/ 1373346 h 2518861"/>
              <a:gd name="connsiteX10" fmla="*/ 1617251 w 2202983"/>
              <a:gd name="connsiteY10" fmla="*/ 1331445 h 2518861"/>
              <a:gd name="connsiteX11" fmla="*/ 1905030 w 2202983"/>
              <a:gd name="connsiteY11" fmla="*/ 1325142 h 2518861"/>
              <a:gd name="connsiteX12" fmla="*/ 2198006 w 2202983"/>
              <a:gd name="connsiteY12" fmla="*/ 1008391 h 2518861"/>
              <a:gd name="connsiteX13" fmla="*/ 2084305 w 2202983"/>
              <a:gd name="connsiteY13" fmla="*/ 732128 h 2518861"/>
              <a:gd name="connsiteX14" fmla="*/ 2015333 w 2202983"/>
              <a:gd name="connsiteY14" fmla="*/ 493138 h 2518861"/>
              <a:gd name="connsiteX15" fmla="*/ 1964891 w 2202983"/>
              <a:gd name="connsiteY15" fmla="*/ 384760 h 2518861"/>
              <a:gd name="connsiteX16" fmla="*/ 1601479 w 2202983"/>
              <a:gd name="connsiteY16" fmla="*/ 190432 h 2518861"/>
              <a:gd name="connsiteX17" fmla="*/ 1442303 w 2202983"/>
              <a:gd name="connsiteY17" fmla="*/ 165490 h 2518861"/>
              <a:gd name="connsiteX0" fmla="*/ 1442303 w 2202983"/>
              <a:gd name="connsiteY0" fmla="*/ 165490 h 2350619"/>
              <a:gd name="connsiteX1" fmla="*/ 830477 w 2202983"/>
              <a:gd name="connsiteY1" fmla="*/ 13729 h 2350619"/>
              <a:gd name="connsiteX2" fmla="*/ 527650 w 2202983"/>
              <a:gd name="connsiteY2" fmla="*/ 30067 h 2350619"/>
              <a:gd name="connsiteX3" fmla="*/ 158184 w 2202983"/>
              <a:gd name="connsiteY3" fmla="*/ 216384 h 2350619"/>
              <a:gd name="connsiteX4" fmla="*/ 14364 w 2202983"/>
              <a:gd name="connsiteY4" fmla="*/ 749084 h 2350619"/>
              <a:gd name="connsiteX5" fmla="*/ 14364 w 2202983"/>
              <a:gd name="connsiteY5" fmla="*/ 1322290 h 2350619"/>
              <a:gd name="connsiteX6" fmla="*/ 96251 w 2202983"/>
              <a:gd name="connsiteY6" fmla="*/ 1731723 h 2350619"/>
              <a:gd name="connsiteX7" fmla="*/ 481542 w 2202983"/>
              <a:gd name="connsiteY7" fmla="*/ 1974064 h 2350619"/>
              <a:gd name="connsiteX8" fmla="*/ 748367 w 2202983"/>
              <a:gd name="connsiteY8" fmla="*/ 2333170 h 2350619"/>
              <a:gd name="connsiteX9" fmla="*/ 1360468 w 2202983"/>
              <a:gd name="connsiteY9" fmla="*/ 1373346 h 2350619"/>
              <a:gd name="connsiteX10" fmla="*/ 1617251 w 2202983"/>
              <a:gd name="connsiteY10" fmla="*/ 1331445 h 2350619"/>
              <a:gd name="connsiteX11" fmla="*/ 1905030 w 2202983"/>
              <a:gd name="connsiteY11" fmla="*/ 1325142 h 2350619"/>
              <a:gd name="connsiteX12" fmla="*/ 2198006 w 2202983"/>
              <a:gd name="connsiteY12" fmla="*/ 1008391 h 2350619"/>
              <a:gd name="connsiteX13" fmla="*/ 2084305 w 2202983"/>
              <a:gd name="connsiteY13" fmla="*/ 732128 h 2350619"/>
              <a:gd name="connsiteX14" fmla="*/ 2015333 w 2202983"/>
              <a:gd name="connsiteY14" fmla="*/ 493138 h 2350619"/>
              <a:gd name="connsiteX15" fmla="*/ 1964891 w 2202983"/>
              <a:gd name="connsiteY15" fmla="*/ 384760 h 2350619"/>
              <a:gd name="connsiteX16" fmla="*/ 1601479 w 2202983"/>
              <a:gd name="connsiteY16" fmla="*/ 190432 h 2350619"/>
              <a:gd name="connsiteX17" fmla="*/ 1442303 w 2202983"/>
              <a:gd name="connsiteY17" fmla="*/ 165490 h 2350619"/>
              <a:gd name="connsiteX0" fmla="*/ 1442303 w 2202983"/>
              <a:gd name="connsiteY0" fmla="*/ 165490 h 1984085"/>
              <a:gd name="connsiteX1" fmla="*/ 830477 w 2202983"/>
              <a:gd name="connsiteY1" fmla="*/ 13729 h 1984085"/>
              <a:gd name="connsiteX2" fmla="*/ 527650 w 2202983"/>
              <a:gd name="connsiteY2" fmla="*/ 30067 h 1984085"/>
              <a:gd name="connsiteX3" fmla="*/ 158184 w 2202983"/>
              <a:gd name="connsiteY3" fmla="*/ 216384 h 1984085"/>
              <a:gd name="connsiteX4" fmla="*/ 14364 w 2202983"/>
              <a:gd name="connsiteY4" fmla="*/ 749084 h 1984085"/>
              <a:gd name="connsiteX5" fmla="*/ 14364 w 2202983"/>
              <a:gd name="connsiteY5" fmla="*/ 1322290 h 1984085"/>
              <a:gd name="connsiteX6" fmla="*/ 96251 w 2202983"/>
              <a:gd name="connsiteY6" fmla="*/ 1731723 h 1984085"/>
              <a:gd name="connsiteX7" fmla="*/ 481542 w 2202983"/>
              <a:gd name="connsiteY7" fmla="*/ 1974064 h 1984085"/>
              <a:gd name="connsiteX8" fmla="*/ 883361 w 2202983"/>
              <a:gd name="connsiteY8" fmla="*/ 1880881 h 1984085"/>
              <a:gd name="connsiteX9" fmla="*/ 1360468 w 2202983"/>
              <a:gd name="connsiteY9" fmla="*/ 1373346 h 1984085"/>
              <a:gd name="connsiteX10" fmla="*/ 1617251 w 2202983"/>
              <a:gd name="connsiteY10" fmla="*/ 1331445 h 1984085"/>
              <a:gd name="connsiteX11" fmla="*/ 1905030 w 2202983"/>
              <a:gd name="connsiteY11" fmla="*/ 1325142 h 1984085"/>
              <a:gd name="connsiteX12" fmla="*/ 2198006 w 2202983"/>
              <a:gd name="connsiteY12" fmla="*/ 1008391 h 1984085"/>
              <a:gd name="connsiteX13" fmla="*/ 2084305 w 2202983"/>
              <a:gd name="connsiteY13" fmla="*/ 732128 h 1984085"/>
              <a:gd name="connsiteX14" fmla="*/ 2015333 w 2202983"/>
              <a:gd name="connsiteY14" fmla="*/ 493138 h 1984085"/>
              <a:gd name="connsiteX15" fmla="*/ 1964891 w 2202983"/>
              <a:gd name="connsiteY15" fmla="*/ 384760 h 1984085"/>
              <a:gd name="connsiteX16" fmla="*/ 1601479 w 2202983"/>
              <a:gd name="connsiteY16" fmla="*/ 190432 h 1984085"/>
              <a:gd name="connsiteX17" fmla="*/ 1442303 w 2202983"/>
              <a:gd name="connsiteY17" fmla="*/ 165490 h 1984085"/>
              <a:gd name="connsiteX0" fmla="*/ 1442303 w 2202983"/>
              <a:gd name="connsiteY0" fmla="*/ 165490 h 2466440"/>
              <a:gd name="connsiteX1" fmla="*/ 830477 w 2202983"/>
              <a:gd name="connsiteY1" fmla="*/ 13729 h 2466440"/>
              <a:gd name="connsiteX2" fmla="*/ 527650 w 2202983"/>
              <a:gd name="connsiteY2" fmla="*/ 30067 h 2466440"/>
              <a:gd name="connsiteX3" fmla="*/ 158184 w 2202983"/>
              <a:gd name="connsiteY3" fmla="*/ 216384 h 2466440"/>
              <a:gd name="connsiteX4" fmla="*/ 14364 w 2202983"/>
              <a:gd name="connsiteY4" fmla="*/ 749084 h 2466440"/>
              <a:gd name="connsiteX5" fmla="*/ 14364 w 2202983"/>
              <a:gd name="connsiteY5" fmla="*/ 1322290 h 2466440"/>
              <a:gd name="connsiteX6" fmla="*/ 96251 w 2202983"/>
              <a:gd name="connsiteY6" fmla="*/ 1731723 h 2466440"/>
              <a:gd name="connsiteX7" fmla="*/ 481542 w 2202983"/>
              <a:gd name="connsiteY7" fmla="*/ 1974064 h 2466440"/>
              <a:gd name="connsiteX8" fmla="*/ 883361 w 2202983"/>
              <a:gd name="connsiteY8" fmla="*/ 1880881 h 2466440"/>
              <a:gd name="connsiteX9" fmla="*/ 1360468 w 2202983"/>
              <a:gd name="connsiteY9" fmla="*/ 1373346 h 2466440"/>
              <a:gd name="connsiteX10" fmla="*/ 1617251 w 2202983"/>
              <a:gd name="connsiteY10" fmla="*/ 1331445 h 2466440"/>
              <a:gd name="connsiteX11" fmla="*/ 1905030 w 2202983"/>
              <a:gd name="connsiteY11" fmla="*/ 1325142 h 2466440"/>
              <a:gd name="connsiteX12" fmla="*/ 2198006 w 2202983"/>
              <a:gd name="connsiteY12" fmla="*/ 1008391 h 2466440"/>
              <a:gd name="connsiteX13" fmla="*/ 2084305 w 2202983"/>
              <a:gd name="connsiteY13" fmla="*/ 732128 h 2466440"/>
              <a:gd name="connsiteX14" fmla="*/ 2015333 w 2202983"/>
              <a:gd name="connsiteY14" fmla="*/ 493138 h 2466440"/>
              <a:gd name="connsiteX15" fmla="*/ 1964891 w 2202983"/>
              <a:gd name="connsiteY15" fmla="*/ 384760 h 2466440"/>
              <a:gd name="connsiteX16" fmla="*/ 1601479 w 2202983"/>
              <a:gd name="connsiteY16" fmla="*/ 190432 h 2466440"/>
              <a:gd name="connsiteX17" fmla="*/ 1442303 w 2202983"/>
              <a:gd name="connsiteY17" fmla="*/ 165490 h 2466440"/>
              <a:gd name="connsiteX0" fmla="*/ 1442303 w 2202983"/>
              <a:gd name="connsiteY0" fmla="*/ 165490 h 2181888"/>
              <a:gd name="connsiteX1" fmla="*/ 830477 w 2202983"/>
              <a:gd name="connsiteY1" fmla="*/ 13729 h 2181888"/>
              <a:gd name="connsiteX2" fmla="*/ 527650 w 2202983"/>
              <a:gd name="connsiteY2" fmla="*/ 30067 h 2181888"/>
              <a:gd name="connsiteX3" fmla="*/ 158184 w 2202983"/>
              <a:gd name="connsiteY3" fmla="*/ 216384 h 2181888"/>
              <a:gd name="connsiteX4" fmla="*/ 14364 w 2202983"/>
              <a:gd name="connsiteY4" fmla="*/ 749084 h 2181888"/>
              <a:gd name="connsiteX5" fmla="*/ 14364 w 2202983"/>
              <a:gd name="connsiteY5" fmla="*/ 1322290 h 2181888"/>
              <a:gd name="connsiteX6" fmla="*/ 96251 w 2202983"/>
              <a:gd name="connsiteY6" fmla="*/ 1731723 h 2181888"/>
              <a:gd name="connsiteX7" fmla="*/ 481542 w 2202983"/>
              <a:gd name="connsiteY7" fmla="*/ 1974064 h 2181888"/>
              <a:gd name="connsiteX8" fmla="*/ 540515 w 2202983"/>
              <a:gd name="connsiteY8" fmla="*/ 2180751 h 2181888"/>
              <a:gd name="connsiteX9" fmla="*/ 883361 w 2202983"/>
              <a:gd name="connsiteY9" fmla="*/ 1880881 h 2181888"/>
              <a:gd name="connsiteX10" fmla="*/ 1360468 w 2202983"/>
              <a:gd name="connsiteY10" fmla="*/ 1373346 h 2181888"/>
              <a:gd name="connsiteX11" fmla="*/ 1617251 w 2202983"/>
              <a:gd name="connsiteY11" fmla="*/ 1331445 h 2181888"/>
              <a:gd name="connsiteX12" fmla="*/ 1905030 w 2202983"/>
              <a:gd name="connsiteY12" fmla="*/ 1325142 h 2181888"/>
              <a:gd name="connsiteX13" fmla="*/ 2198006 w 2202983"/>
              <a:gd name="connsiteY13" fmla="*/ 1008391 h 2181888"/>
              <a:gd name="connsiteX14" fmla="*/ 2084305 w 2202983"/>
              <a:gd name="connsiteY14" fmla="*/ 732128 h 2181888"/>
              <a:gd name="connsiteX15" fmla="*/ 2015333 w 2202983"/>
              <a:gd name="connsiteY15" fmla="*/ 493138 h 2181888"/>
              <a:gd name="connsiteX16" fmla="*/ 1964891 w 2202983"/>
              <a:gd name="connsiteY16" fmla="*/ 384760 h 2181888"/>
              <a:gd name="connsiteX17" fmla="*/ 1601479 w 2202983"/>
              <a:gd name="connsiteY17" fmla="*/ 190432 h 2181888"/>
              <a:gd name="connsiteX18" fmla="*/ 1442303 w 2202983"/>
              <a:gd name="connsiteY18" fmla="*/ 165490 h 2181888"/>
              <a:gd name="connsiteX0" fmla="*/ 1442303 w 2202983"/>
              <a:gd name="connsiteY0" fmla="*/ 165490 h 2181888"/>
              <a:gd name="connsiteX1" fmla="*/ 830477 w 2202983"/>
              <a:gd name="connsiteY1" fmla="*/ 13729 h 2181888"/>
              <a:gd name="connsiteX2" fmla="*/ 527650 w 2202983"/>
              <a:gd name="connsiteY2" fmla="*/ 30067 h 2181888"/>
              <a:gd name="connsiteX3" fmla="*/ 158184 w 2202983"/>
              <a:gd name="connsiteY3" fmla="*/ 216384 h 2181888"/>
              <a:gd name="connsiteX4" fmla="*/ 14364 w 2202983"/>
              <a:gd name="connsiteY4" fmla="*/ 749084 h 2181888"/>
              <a:gd name="connsiteX5" fmla="*/ 14364 w 2202983"/>
              <a:gd name="connsiteY5" fmla="*/ 1322290 h 2181888"/>
              <a:gd name="connsiteX6" fmla="*/ 96251 w 2202983"/>
              <a:gd name="connsiteY6" fmla="*/ 1731723 h 2181888"/>
              <a:gd name="connsiteX7" fmla="*/ 481542 w 2202983"/>
              <a:gd name="connsiteY7" fmla="*/ 1974064 h 2181888"/>
              <a:gd name="connsiteX8" fmla="*/ 540515 w 2202983"/>
              <a:gd name="connsiteY8" fmla="*/ 2180751 h 2181888"/>
              <a:gd name="connsiteX9" fmla="*/ 939511 w 2202983"/>
              <a:gd name="connsiteY9" fmla="*/ 2038643 h 2181888"/>
              <a:gd name="connsiteX10" fmla="*/ 1360468 w 2202983"/>
              <a:gd name="connsiteY10" fmla="*/ 1373346 h 2181888"/>
              <a:gd name="connsiteX11" fmla="*/ 1617251 w 2202983"/>
              <a:gd name="connsiteY11" fmla="*/ 1331445 h 2181888"/>
              <a:gd name="connsiteX12" fmla="*/ 1905030 w 2202983"/>
              <a:gd name="connsiteY12" fmla="*/ 1325142 h 2181888"/>
              <a:gd name="connsiteX13" fmla="*/ 2198006 w 2202983"/>
              <a:gd name="connsiteY13" fmla="*/ 1008391 h 2181888"/>
              <a:gd name="connsiteX14" fmla="*/ 2084305 w 2202983"/>
              <a:gd name="connsiteY14" fmla="*/ 732128 h 2181888"/>
              <a:gd name="connsiteX15" fmla="*/ 2015333 w 2202983"/>
              <a:gd name="connsiteY15" fmla="*/ 493138 h 2181888"/>
              <a:gd name="connsiteX16" fmla="*/ 1964891 w 2202983"/>
              <a:gd name="connsiteY16" fmla="*/ 384760 h 2181888"/>
              <a:gd name="connsiteX17" fmla="*/ 1601479 w 2202983"/>
              <a:gd name="connsiteY17" fmla="*/ 190432 h 2181888"/>
              <a:gd name="connsiteX18" fmla="*/ 1442303 w 2202983"/>
              <a:gd name="connsiteY18" fmla="*/ 165490 h 2181888"/>
              <a:gd name="connsiteX0" fmla="*/ 1442303 w 2202983"/>
              <a:gd name="connsiteY0" fmla="*/ 165490 h 2181888"/>
              <a:gd name="connsiteX1" fmla="*/ 830477 w 2202983"/>
              <a:gd name="connsiteY1" fmla="*/ 13729 h 2181888"/>
              <a:gd name="connsiteX2" fmla="*/ 527650 w 2202983"/>
              <a:gd name="connsiteY2" fmla="*/ 30067 h 2181888"/>
              <a:gd name="connsiteX3" fmla="*/ 158184 w 2202983"/>
              <a:gd name="connsiteY3" fmla="*/ 216384 h 2181888"/>
              <a:gd name="connsiteX4" fmla="*/ 14364 w 2202983"/>
              <a:gd name="connsiteY4" fmla="*/ 749084 h 2181888"/>
              <a:gd name="connsiteX5" fmla="*/ 14364 w 2202983"/>
              <a:gd name="connsiteY5" fmla="*/ 1322290 h 2181888"/>
              <a:gd name="connsiteX6" fmla="*/ 96251 w 2202983"/>
              <a:gd name="connsiteY6" fmla="*/ 1731723 h 2181888"/>
              <a:gd name="connsiteX7" fmla="*/ 481542 w 2202983"/>
              <a:gd name="connsiteY7" fmla="*/ 1974064 h 2181888"/>
              <a:gd name="connsiteX8" fmla="*/ 540515 w 2202983"/>
              <a:gd name="connsiteY8" fmla="*/ 2180751 h 2181888"/>
              <a:gd name="connsiteX9" fmla="*/ 939511 w 2202983"/>
              <a:gd name="connsiteY9" fmla="*/ 2038643 h 2181888"/>
              <a:gd name="connsiteX10" fmla="*/ 1293705 w 2202983"/>
              <a:gd name="connsiteY10" fmla="*/ 1591409 h 2181888"/>
              <a:gd name="connsiteX11" fmla="*/ 1617251 w 2202983"/>
              <a:gd name="connsiteY11" fmla="*/ 1331445 h 2181888"/>
              <a:gd name="connsiteX12" fmla="*/ 1905030 w 2202983"/>
              <a:gd name="connsiteY12" fmla="*/ 1325142 h 2181888"/>
              <a:gd name="connsiteX13" fmla="*/ 2198006 w 2202983"/>
              <a:gd name="connsiteY13" fmla="*/ 1008391 h 2181888"/>
              <a:gd name="connsiteX14" fmla="*/ 2084305 w 2202983"/>
              <a:gd name="connsiteY14" fmla="*/ 732128 h 2181888"/>
              <a:gd name="connsiteX15" fmla="*/ 2015333 w 2202983"/>
              <a:gd name="connsiteY15" fmla="*/ 493138 h 2181888"/>
              <a:gd name="connsiteX16" fmla="*/ 1964891 w 2202983"/>
              <a:gd name="connsiteY16" fmla="*/ 384760 h 2181888"/>
              <a:gd name="connsiteX17" fmla="*/ 1601479 w 2202983"/>
              <a:gd name="connsiteY17" fmla="*/ 190432 h 2181888"/>
              <a:gd name="connsiteX18" fmla="*/ 1442303 w 2202983"/>
              <a:gd name="connsiteY18" fmla="*/ 165490 h 2181888"/>
              <a:gd name="connsiteX0" fmla="*/ 1442303 w 2202983"/>
              <a:gd name="connsiteY0" fmla="*/ 165490 h 2181888"/>
              <a:gd name="connsiteX1" fmla="*/ 830477 w 2202983"/>
              <a:gd name="connsiteY1" fmla="*/ 13729 h 2181888"/>
              <a:gd name="connsiteX2" fmla="*/ 527650 w 2202983"/>
              <a:gd name="connsiteY2" fmla="*/ 30067 h 2181888"/>
              <a:gd name="connsiteX3" fmla="*/ 158184 w 2202983"/>
              <a:gd name="connsiteY3" fmla="*/ 216384 h 2181888"/>
              <a:gd name="connsiteX4" fmla="*/ 14364 w 2202983"/>
              <a:gd name="connsiteY4" fmla="*/ 749084 h 2181888"/>
              <a:gd name="connsiteX5" fmla="*/ 14364 w 2202983"/>
              <a:gd name="connsiteY5" fmla="*/ 1322290 h 2181888"/>
              <a:gd name="connsiteX6" fmla="*/ 96251 w 2202983"/>
              <a:gd name="connsiteY6" fmla="*/ 1731723 h 2181888"/>
              <a:gd name="connsiteX7" fmla="*/ 481542 w 2202983"/>
              <a:gd name="connsiteY7" fmla="*/ 1974064 h 2181888"/>
              <a:gd name="connsiteX8" fmla="*/ 540515 w 2202983"/>
              <a:gd name="connsiteY8" fmla="*/ 2180751 h 2181888"/>
              <a:gd name="connsiteX9" fmla="*/ 939511 w 2202983"/>
              <a:gd name="connsiteY9" fmla="*/ 2038643 h 2181888"/>
              <a:gd name="connsiteX10" fmla="*/ 1293705 w 2202983"/>
              <a:gd name="connsiteY10" fmla="*/ 1591409 h 2181888"/>
              <a:gd name="connsiteX11" fmla="*/ 1611385 w 2202983"/>
              <a:gd name="connsiteY11" fmla="*/ 1396092 h 2181888"/>
              <a:gd name="connsiteX12" fmla="*/ 1905030 w 2202983"/>
              <a:gd name="connsiteY12" fmla="*/ 1325142 h 2181888"/>
              <a:gd name="connsiteX13" fmla="*/ 2198006 w 2202983"/>
              <a:gd name="connsiteY13" fmla="*/ 1008391 h 2181888"/>
              <a:gd name="connsiteX14" fmla="*/ 2084305 w 2202983"/>
              <a:gd name="connsiteY14" fmla="*/ 732128 h 2181888"/>
              <a:gd name="connsiteX15" fmla="*/ 2015333 w 2202983"/>
              <a:gd name="connsiteY15" fmla="*/ 493138 h 2181888"/>
              <a:gd name="connsiteX16" fmla="*/ 1964891 w 2202983"/>
              <a:gd name="connsiteY16" fmla="*/ 384760 h 2181888"/>
              <a:gd name="connsiteX17" fmla="*/ 1601479 w 2202983"/>
              <a:gd name="connsiteY17" fmla="*/ 190432 h 2181888"/>
              <a:gd name="connsiteX18" fmla="*/ 1442303 w 2202983"/>
              <a:gd name="connsiteY18" fmla="*/ 165490 h 2181888"/>
              <a:gd name="connsiteX0" fmla="*/ 1442303 w 2202983"/>
              <a:gd name="connsiteY0" fmla="*/ 165490 h 2359363"/>
              <a:gd name="connsiteX1" fmla="*/ 830477 w 2202983"/>
              <a:gd name="connsiteY1" fmla="*/ 13729 h 2359363"/>
              <a:gd name="connsiteX2" fmla="*/ 527650 w 2202983"/>
              <a:gd name="connsiteY2" fmla="*/ 30067 h 2359363"/>
              <a:gd name="connsiteX3" fmla="*/ 158184 w 2202983"/>
              <a:gd name="connsiteY3" fmla="*/ 216384 h 2359363"/>
              <a:gd name="connsiteX4" fmla="*/ 14364 w 2202983"/>
              <a:gd name="connsiteY4" fmla="*/ 749084 h 2359363"/>
              <a:gd name="connsiteX5" fmla="*/ 14364 w 2202983"/>
              <a:gd name="connsiteY5" fmla="*/ 1322290 h 2359363"/>
              <a:gd name="connsiteX6" fmla="*/ 96251 w 2202983"/>
              <a:gd name="connsiteY6" fmla="*/ 1731723 h 2359363"/>
              <a:gd name="connsiteX7" fmla="*/ 481542 w 2202983"/>
              <a:gd name="connsiteY7" fmla="*/ 1974064 h 2359363"/>
              <a:gd name="connsiteX8" fmla="*/ 618314 w 2202983"/>
              <a:gd name="connsiteY8" fmla="*/ 2358773 h 2359363"/>
              <a:gd name="connsiteX9" fmla="*/ 939511 w 2202983"/>
              <a:gd name="connsiteY9" fmla="*/ 2038643 h 2359363"/>
              <a:gd name="connsiteX10" fmla="*/ 1293705 w 2202983"/>
              <a:gd name="connsiteY10" fmla="*/ 1591409 h 2359363"/>
              <a:gd name="connsiteX11" fmla="*/ 1611385 w 2202983"/>
              <a:gd name="connsiteY11" fmla="*/ 1396092 h 2359363"/>
              <a:gd name="connsiteX12" fmla="*/ 1905030 w 2202983"/>
              <a:gd name="connsiteY12" fmla="*/ 1325142 h 2359363"/>
              <a:gd name="connsiteX13" fmla="*/ 2198006 w 2202983"/>
              <a:gd name="connsiteY13" fmla="*/ 1008391 h 2359363"/>
              <a:gd name="connsiteX14" fmla="*/ 2084305 w 2202983"/>
              <a:gd name="connsiteY14" fmla="*/ 732128 h 2359363"/>
              <a:gd name="connsiteX15" fmla="*/ 2015333 w 2202983"/>
              <a:gd name="connsiteY15" fmla="*/ 493138 h 2359363"/>
              <a:gd name="connsiteX16" fmla="*/ 1964891 w 2202983"/>
              <a:gd name="connsiteY16" fmla="*/ 384760 h 2359363"/>
              <a:gd name="connsiteX17" fmla="*/ 1601479 w 2202983"/>
              <a:gd name="connsiteY17" fmla="*/ 190432 h 2359363"/>
              <a:gd name="connsiteX18" fmla="*/ 1442303 w 2202983"/>
              <a:gd name="connsiteY18" fmla="*/ 165490 h 2359363"/>
              <a:gd name="connsiteX0" fmla="*/ 1442303 w 2202983"/>
              <a:gd name="connsiteY0" fmla="*/ 165490 h 2399752"/>
              <a:gd name="connsiteX1" fmla="*/ 830477 w 2202983"/>
              <a:gd name="connsiteY1" fmla="*/ 13729 h 2399752"/>
              <a:gd name="connsiteX2" fmla="*/ 527650 w 2202983"/>
              <a:gd name="connsiteY2" fmla="*/ 30067 h 2399752"/>
              <a:gd name="connsiteX3" fmla="*/ 158184 w 2202983"/>
              <a:gd name="connsiteY3" fmla="*/ 216384 h 2399752"/>
              <a:gd name="connsiteX4" fmla="*/ 14364 w 2202983"/>
              <a:gd name="connsiteY4" fmla="*/ 749084 h 2399752"/>
              <a:gd name="connsiteX5" fmla="*/ 14364 w 2202983"/>
              <a:gd name="connsiteY5" fmla="*/ 1322290 h 2399752"/>
              <a:gd name="connsiteX6" fmla="*/ 96251 w 2202983"/>
              <a:gd name="connsiteY6" fmla="*/ 1731723 h 2399752"/>
              <a:gd name="connsiteX7" fmla="*/ 481542 w 2202983"/>
              <a:gd name="connsiteY7" fmla="*/ 1974064 h 2399752"/>
              <a:gd name="connsiteX8" fmla="*/ 618314 w 2202983"/>
              <a:gd name="connsiteY8" fmla="*/ 2358773 h 2399752"/>
              <a:gd name="connsiteX9" fmla="*/ 583640 w 2202983"/>
              <a:gd name="connsiteY9" fmla="*/ 2352623 h 2399752"/>
              <a:gd name="connsiteX10" fmla="*/ 939511 w 2202983"/>
              <a:gd name="connsiteY10" fmla="*/ 2038643 h 2399752"/>
              <a:gd name="connsiteX11" fmla="*/ 1293705 w 2202983"/>
              <a:gd name="connsiteY11" fmla="*/ 1591409 h 2399752"/>
              <a:gd name="connsiteX12" fmla="*/ 1611385 w 2202983"/>
              <a:gd name="connsiteY12" fmla="*/ 1396092 h 2399752"/>
              <a:gd name="connsiteX13" fmla="*/ 1905030 w 2202983"/>
              <a:gd name="connsiteY13" fmla="*/ 1325142 h 2399752"/>
              <a:gd name="connsiteX14" fmla="*/ 2198006 w 2202983"/>
              <a:gd name="connsiteY14" fmla="*/ 1008391 h 2399752"/>
              <a:gd name="connsiteX15" fmla="*/ 2084305 w 2202983"/>
              <a:gd name="connsiteY15" fmla="*/ 732128 h 2399752"/>
              <a:gd name="connsiteX16" fmla="*/ 2015333 w 2202983"/>
              <a:gd name="connsiteY16" fmla="*/ 493138 h 2399752"/>
              <a:gd name="connsiteX17" fmla="*/ 1964891 w 2202983"/>
              <a:gd name="connsiteY17" fmla="*/ 384760 h 2399752"/>
              <a:gd name="connsiteX18" fmla="*/ 1601479 w 2202983"/>
              <a:gd name="connsiteY18" fmla="*/ 190432 h 2399752"/>
              <a:gd name="connsiteX19" fmla="*/ 1442303 w 2202983"/>
              <a:gd name="connsiteY19" fmla="*/ 165490 h 2399752"/>
              <a:gd name="connsiteX0" fmla="*/ 1442303 w 2202983"/>
              <a:gd name="connsiteY0" fmla="*/ 165490 h 2425942"/>
              <a:gd name="connsiteX1" fmla="*/ 830477 w 2202983"/>
              <a:gd name="connsiteY1" fmla="*/ 13729 h 2425942"/>
              <a:gd name="connsiteX2" fmla="*/ 527650 w 2202983"/>
              <a:gd name="connsiteY2" fmla="*/ 30067 h 2425942"/>
              <a:gd name="connsiteX3" fmla="*/ 158184 w 2202983"/>
              <a:gd name="connsiteY3" fmla="*/ 216384 h 2425942"/>
              <a:gd name="connsiteX4" fmla="*/ 14364 w 2202983"/>
              <a:gd name="connsiteY4" fmla="*/ 749084 h 2425942"/>
              <a:gd name="connsiteX5" fmla="*/ 14364 w 2202983"/>
              <a:gd name="connsiteY5" fmla="*/ 1322290 h 2425942"/>
              <a:gd name="connsiteX6" fmla="*/ 96251 w 2202983"/>
              <a:gd name="connsiteY6" fmla="*/ 1731723 h 2425942"/>
              <a:gd name="connsiteX7" fmla="*/ 481542 w 2202983"/>
              <a:gd name="connsiteY7" fmla="*/ 1974064 h 2425942"/>
              <a:gd name="connsiteX8" fmla="*/ 618314 w 2202983"/>
              <a:gd name="connsiteY8" fmla="*/ 2358773 h 2425942"/>
              <a:gd name="connsiteX9" fmla="*/ 285889 w 2202983"/>
              <a:gd name="connsiteY9" fmla="*/ 2398329 h 2425942"/>
              <a:gd name="connsiteX10" fmla="*/ 939511 w 2202983"/>
              <a:gd name="connsiteY10" fmla="*/ 2038643 h 2425942"/>
              <a:gd name="connsiteX11" fmla="*/ 1293705 w 2202983"/>
              <a:gd name="connsiteY11" fmla="*/ 1591409 h 2425942"/>
              <a:gd name="connsiteX12" fmla="*/ 1611385 w 2202983"/>
              <a:gd name="connsiteY12" fmla="*/ 1396092 h 2425942"/>
              <a:gd name="connsiteX13" fmla="*/ 1905030 w 2202983"/>
              <a:gd name="connsiteY13" fmla="*/ 1325142 h 2425942"/>
              <a:gd name="connsiteX14" fmla="*/ 2198006 w 2202983"/>
              <a:gd name="connsiteY14" fmla="*/ 1008391 h 2425942"/>
              <a:gd name="connsiteX15" fmla="*/ 2084305 w 2202983"/>
              <a:gd name="connsiteY15" fmla="*/ 732128 h 2425942"/>
              <a:gd name="connsiteX16" fmla="*/ 2015333 w 2202983"/>
              <a:gd name="connsiteY16" fmla="*/ 493138 h 2425942"/>
              <a:gd name="connsiteX17" fmla="*/ 1964891 w 2202983"/>
              <a:gd name="connsiteY17" fmla="*/ 384760 h 2425942"/>
              <a:gd name="connsiteX18" fmla="*/ 1601479 w 2202983"/>
              <a:gd name="connsiteY18" fmla="*/ 190432 h 2425942"/>
              <a:gd name="connsiteX19" fmla="*/ 1442303 w 2202983"/>
              <a:gd name="connsiteY19" fmla="*/ 165490 h 2425942"/>
              <a:gd name="connsiteX0" fmla="*/ 1442303 w 2202983"/>
              <a:gd name="connsiteY0" fmla="*/ 165490 h 2450023"/>
              <a:gd name="connsiteX1" fmla="*/ 830477 w 2202983"/>
              <a:gd name="connsiteY1" fmla="*/ 13729 h 2450023"/>
              <a:gd name="connsiteX2" fmla="*/ 527650 w 2202983"/>
              <a:gd name="connsiteY2" fmla="*/ 30067 h 2450023"/>
              <a:gd name="connsiteX3" fmla="*/ 158184 w 2202983"/>
              <a:gd name="connsiteY3" fmla="*/ 216384 h 2450023"/>
              <a:gd name="connsiteX4" fmla="*/ 14364 w 2202983"/>
              <a:gd name="connsiteY4" fmla="*/ 749084 h 2450023"/>
              <a:gd name="connsiteX5" fmla="*/ 14364 w 2202983"/>
              <a:gd name="connsiteY5" fmla="*/ 1322290 h 2450023"/>
              <a:gd name="connsiteX6" fmla="*/ 96251 w 2202983"/>
              <a:gd name="connsiteY6" fmla="*/ 1731723 h 2450023"/>
              <a:gd name="connsiteX7" fmla="*/ 481542 w 2202983"/>
              <a:gd name="connsiteY7" fmla="*/ 1974064 h 2450023"/>
              <a:gd name="connsiteX8" fmla="*/ 618314 w 2202983"/>
              <a:gd name="connsiteY8" fmla="*/ 2358773 h 2450023"/>
              <a:gd name="connsiteX9" fmla="*/ 285889 w 2202983"/>
              <a:gd name="connsiteY9" fmla="*/ 2398329 h 2450023"/>
              <a:gd name="connsiteX10" fmla="*/ 939511 w 2202983"/>
              <a:gd name="connsiteY10" fmla="*/ 2038643 h 2450023"/>
              <a:gd name="connsiteX11" fmla="*/ 1293705 w 2202983"/>
              <a:gd name="connsiteY11" fmla="*/ 1591409 h 2450023"/>
              <a:gd name="connsiteX12" fmla="*/ 1611385 w 2202983"/>
              <a:gd name="connsiteY12" fmla="*/ 1396092 h 2450023"/>
              <a:gd name="connsiteX13" fmla="*/ 1905030 w 2202983"/>
              <a:gd name="connsiteY13" fmla="*/ 1325142 h 2450023"/>
              <a:gd name="connsiteX14" fmla="*/ 2198006 w 2202983"/>
              <a:gd name="connsiteY14" fmla="*/ 1008391 h 2450023"/>
              <a:gd name="connsiteX15" fmla="*/ 2084305 w 2202983"/>
              <a:gd name="connsiteY15" fmla="*/ 732128 h 2450023"/>
              <a:gd name="connsiteX16" fmla="*/ 2015333 w 2202983"/>
              <a:gd name="connsiteY16" fmla="*/ 493138 h 2450023"/>
              <a:gd name="connsiteX17" fmla="*/ 1964891 w 2202983"/>
              <a:gd name="connsiteY17" fmla="*/ 384760 h 2450023"/>
              <a:gd name="connsiteX18" fmla="*/ 1601479 w 2202983"/>
              <a:gd name="connsiteY18" fmla="*/ 190432 h 2450023"/>
              <a:gd name="connsiteX19" fmla="*/ 1442303 w 2202983"/>
              <a:gd name="connsiteY19" fmla="*/ 165490 h 2450023"/>
              <a:gd name="connsiteX0" fmla="*/ 1442303 w 2202983"/>
              <a:gd name="connsiteY0" fmla="*/ 165490 h 2450021"/>
              <a:gd name="connsiteX1" fmla="*/ 830477 w 2202983"/>
              <a:gd name="connsiteY1" fmla="*/ 13729 h 2450021"/>
              <a:gd name="connsiteX2" fmla="*/ 527650 w 2202983"/>
              <a:gd name="connsiteY2" fmla="*/ 30067 h 2450021"/>
              <a:gd name="connsiteX3" fmla="*/ 158184 w 2202983"/>
              <a:gd name="connsiteY3" fmla="*/ 216384 h 2450021"/>
              <a:gd name="connsiteX4" fmla="*/ 14364 w 2202983"/>
              <a:gd name="connsiteY4" fmla="*/ 749084 h 2450021"/>
              <a:gd name="connsiteX5" fmla="*/ 14364 w 2202983"/>
              <a:gd name="connsiteY5" fmla="*/ 1322290 h 2450021"/>
              <a:gd name="connsiteX6" fmla="*/ 96251 w 2202983"/>
              <a:gd name="connsiteY6" fmla="*/ 1731723 h 2450021"/>
              <a:gd name="connsiteX7" fmla="*/ 481542 w 2202983"/>
              <a:gd name="connsiteY7" fmla="*/ 1974064 h 2450021"/>
              <a:gd name="connsiteX8" fmla="*/ 585106 w 2202983"/>
              <a:gd name="connsiteY8" fmla="*/ 2336461 h 2450021"/>
              <a:gd name="connsiteX9" fmla="*/ 618314 w 2202983"/>
              <a:gd name="connsiteY9" fmla="*/ 2358773 h 2450021"/>
              <a:gd name="connsiteX10" fmla="*/ 285889 w 2202983"/>
              <a:gd name="connsiteY10" fmla="*/ 2398329 h 2450021"/>
              <a:gd name="connsiteX11" fmla="*/ 939511 w 2202983"/>
              <a:gd name="connsiteY11" fmla="*/ 2038643 h 2450021"/>
              <a:gd name="connsiteX12" fmla="*/ 1293705 w 2202983"/>
              <a:gd name="connsiteY12" fmla="*/ 1591409 h 2450021"/>
              <a:gd name="connsiteX13" fmla="*/ 1611385 w 2202983"/>
              <a:gd name="connsiteY13" fmla="*/ 1396092 h 2450021"/>
              <a:gd name="connsiteX14" fmla="*/ 1905030 w 2202983"/>
              <a:gd name="connsiteY14" fmla="*/ 1325142 h 2450021"/>
              <a:gd name="connsiteX15" fmla="*/ 2198006 w 2202983"/>
              <a:gd name="connsiteY15" fmla="*/ 1008391 h 2450021"/>
              <a:gd name="connsiteX16" fmla="*/ 2084305 w 2202983"/>
              <a:gd name="connsiteY16" fmla="*/ 732128 h 2450021"/>
              <a:gd name="connsiteX17" fmla="*/ 2015333 w 2202983"/>
              <a:gd name="connsiteY17" fmla="*/ 493138 h 2450021"/>
              <a:gd name="connsiteX18" fmla="*/ 1964891 w 2202983"/>
              <a:gd name="connsiteY18" fmla="*/ 384760 h 2450021"/>
              <a:gd name="connsiteX19" fmla="*/ 1601479 w 2202983"/>
              <a:gd name="connsiteY19" fmla="*/ 190432 h 2450021"/>
              <a:gd name="connsiteX20" fmla="*/ 1442303 w 2202983"/>
              <a:gd name="connsiteY20" fmla="*/ 165490 h 2450021"/>
              <a:gd name="connsiteX0" fmla="*/ 1442303 w 2202983"/>
              <a:gd name="connsiteY0" fmla="*/ 165490 h 2406769"/>
              <a:gd name="connsiteX1" fmla="*/ 830477 w 2202983"/>
              <a:gd name="connsiteY1" fmla="*/ 13729 h 2406769"/>
              <a:gd name="connsiteX2" fmla="*/ 527650 w 2202983"/>
              <a:gd name="connsiteY2" fmla="*/ 30067 h 2406769"/>
              <a:gd name="connsiteX3" fmla="*/ 158184 w 2202983"/>
              <a:gd name="connsiteY3" fmla="*/ 216384 h 2406769"/>
              <a:gd name="connsiteX4" fmla="*/ 14364 w 2202983"/>
              <a:gd name="connsiteY4" fmla="*/ 749084 h 2406769"/>
              <a:gd name="connsiteX5" fmla="*/ 14364 w 2202983"/>
              <a:gd name="connsiteY5" fmla="*/ 1322290 h 2406769"/>
              <a:gd name="connsiteX6" fmla="*/ 96251 w 2202983"/>
              <a:gd name="connsiteY6" fmla="*/ 1731723 h 2406769"/>
              <a:gd name="connsiteX7" fmla="*/ 481542 w 2202983"/>
              <a:gd name="connsiteY7" fmla="*/ 1974064 h 2406769"/>
              <a:gd name="connsiteX8" fmla="*/ 585106 w 2202983"/>
              <a:gd name="connsiteY8" fmla="*/ 2336461 h 2406769"/>
              <a:gd name="connsiteX9" fmla="*/ 618314 w 2202983"/>
              <a:gd name="connsiteY9" fmla="*/ 2358773 h 2406769"/>
              <a:gd name="connsiteX10" fmla="*/ 285889 w 2202983"/>
              <a:gd name="connsiteY10" fmla="*/ 2398329 h 2406769"/>
              <a:gd name="connsiteX11" fmla="*/ 288822 w 2202983"/>
              <a:gd name="connsiteY11" fmla="*/ 2366003 h 2406769"/>
              <a:gd name="connsiteX12" fmla="*/ 939511 w 2202983"/>
              <a:gd name="connsiteY12" fmla="*/ 2038643 h 2406769"/>
              <a:gd name="connsiteX13" fmla="*/ 1293705 w 2202983"/>
              <a:gd name="connsiteY13" fmla="*/ 1591409 h 2406769"/>
              <a:gd name="connsiteX14" fmla="*/ 1611385 w 2202983"/>
              <a:gd name="connsiteY14" fmla="*/ 1396092 h 2406769"/>
              <a:gd name="connsiteX15" fmla="*/ 1905030 w 2202983"/>
              <a:gd name="connsiteY15" fmla="*/ 1325142 h 2406769"/>
              <a:gd name="connsiteX16" fmla="*/ 2198006 w 2202983"/>
              <a:gd name="connsiteY16" fmla="*/ 1008391 h 2406769"/>
              <a:gd name="connsiteX17" fmla="*/ 2084305 w 2202983"/>
              <a:gd name="connsiteY17" fmla="*/ 732128 h 2406769"/>
              <a:gd name="connsiteX18" fmla="*/ 2015333 w 2202983"/>
              <a:gd name="connsiteY18" fmla="*/ 493138 h 2406769"/>
              <a:gd name="connsiteX19" fmla="*/ 1964891 w 2202983"/>
              <a:gd name="connsiteY19" fmla="*/ 384760 h 2406769"/>
              <a:gd name="connsiteX20" fmla="*/ 1601479 w 2202983"/>
              <a:gd name="connsiteY20" fmla="*/ 190432 h 2406769"/>
              <a:gd name="connsiteX21" fmla="*/ 1442303 w 2202983"/>
              <a:gd name="connsiteY21" fmla="*/ 165490 h 2406769"/>
              <a:gd name="connsiteX0" fmla="*/ 1457507 w 2218187"/>
              <a:gd name="connsiteY0" fmla="*/ 165490 h 2406771"/>
              <a:gd name="connsiteX1" fmla="*/ 845681 w 2218187"/>
              <a:gd name="connsiteY1" fmla="*/ 13729 h 2406771"/>
              <a:gd name="connsiteX2" fmla="*/ 542854 w 2218187"/>
              <a:gd name="connsiteY2" fmla="*/ 30067 h 2406771"/>
              <a:gd name="connsiteX3" fmla="*/ 173388 w 2218187"/>
              <a:gd name="connsiteY3" fmla="*/ 216384 h 2406771"/>
              <a:gd name="connsiteX4" fmla="*/ 29568 w 2218187"/>
              <a:gd name="connsiteY4" fmla="*/ 749084 h 2406771"/>
              <a:gd name="connsiteX5" fmla="*/ 29568 w 2218187"/>
              <a:gd name="connsiteY5" fmla="*/ 1322290 h 2406771"/>
              <a:gd name="connsiteX6" fmla="*/ 111455 w 2218187"/>
              <a:gd name="connsiteY6" fmla="*/ 1731723 h 2406771"/>
              <a:gd name="connsiteX7" fmla="*/ 496746 w 2218187"/>
              <a:gd name="connsiteY7" fmla="*/ 1974064 h 2406771"/>
              <a:gd name="connsiteX8" fmla="*/ 755 w 2218187"/>
              <a:gd name="connsiteY8" fmla="*/ 2213666 h 2406771"/>
              <a:gd name="connsiteX9" fmla="*/ 633518 w 2218187"/>
              <a:gd name="connsiteY9" fmla="*/ 2358773 h 2406771"/>
              <a:gd name="connsiteX10" fmla="*/ 301093 w 2218187"/>
              <a:gd name="connsiteY10" fmla="*/ 2398329 h 2406771"/>
              <a:gd name="connsiteX11" fmla="*/ 304026 w 2218187"/>
              <a:gd name="connsiteY11" fmla="*/ 2366003 h 2406771"/>
              <a:gd name="connsiteX12" fmla="*/ 954715 w 2218187"/>
              <a:gd name="connsiteY12" fmla="*/ 2038643 h 2406771"/>
              <a:gd name="connsiteX13" fmla="*/ 1308909 w 2218187"/>
              <a:gd name="connsiteY13" fmla="*/ 1591409 h 2406771"/>
              <a:gd name="connsiteX14" fmla="*/ 1626589 w 2218187"/>
              <a:gd name="connsiteY14" fmla="*/ 1396092 h 2406771"/>
              <a:gd name="connsiteX15" fmla="*/ 1920234 w 2218187"/>
              <a:gd name="connsiteY15" fmla="*/ 1325142 h 2406771"/>
              <a:gd name="connsiteX16" fmla="*/ 2213210 w 2218187"/>
              <a:gd name="connsiteY16" fmla="*/ 1008391 h 2406771"/>
              <a:gd name="connsiteX17" fmla="*/ 2099509 w 2218187"/>
              <a:gd name="connsiteY17" fmla="*/ 732128 h 2406771"/>
              <a:gd name="connsiteX18" fmla="*/ 2030537 w 2218187"/>
              <a:gd name="connsiteY18" fmla="*/ 493138 h 2406771"/>
              <a:gd name="connsiteX19" fmla="*/ 1980095 w 2218187"/>
              <a:gd name="connsiteY19" fmla="*/ 384760 h 2406771"/>
              <a:gd name="connsiteX20" fmla="*/ 1616683 w 2218187"/>
              <a:gd name="connsiteY20" fmla="*/ 190432 h 2406771"/>
              <a:gd name="connsiteX21" fmla="*/ 1457507 w 2218187"/>
              <a:gd name="connsiteY21" fmla="*/ 165490 h 2406771"/>
              <a:gd name="connsiteX0" fmla="*/ 1457507 w 2218187"/>
              <a:gd name="connsiteY0" fmla="*/ 165490 h 2840734"/>
              <a:gd name="connsiteX1" fmla="*/ 845681 w 2218187"/>
              <a:gd name="connsiteY1" fmla="*/ 13729 h 2840734"/>
              <a:gd name="connsiteX2" fmla="*/ 542854 w 2218187"/>
              <a:gd name="connsiteY2" fmla="*/ 30067 h 2840734"/>
              <a:gd name="connsiteX3" fmla="*/ 173388 w 2218187"/>
              <a:gd name="connsiteY3" fmla="*/ 216384 h 2840734"/>
              <a:gd name="connsiteX4" fmla="*/ 29568 w 2218187"/>
              <a:gd name="connsiteY4" fmla="*/ 749084 h 2840734"/>
              <a:gd name="connsiteX5" fmla="*/ 29568 w 2218187"/>
              <a:gd name="connsiteY5" fmla="*/ 1322290 h 2840734"/>
              <a:gd name="connsiteX6" fmla="*/ 111455 w 2218187"/>
              <a:gd name="connsiteY6" fmla="*/ 1731723 h 2840734"/>
              <a:gd name="connsiteX7" fmla="*/ 496746 w 2218187"/>
              <a:gd name="connsiteY7" fmla="*/ 1974064 h 2840734"/>
              <a:gd name="connsiteX8" fmla="*/ 755 w 2218187"/>
              <a:gd name="connsiteY8" fmla="*/ 2213666 h 2840734"/>
              <a:gd name="connsiteX9" fmla="*/ 633518 w 2218187"/>
              <a:gd name="connsiteY9" fmla="*/ 2358773 h 2840734"/>
              <a:gd name="connsiteX10" fmla="*/ 301093 w 2218187"/>
              <a:gd name="connsiteY10" fmla="*/ 2398329 h 2840734"/>
              <a:gd name="connsiteX11" fmla="*/ 637222 w 2218187"/>
              <a:gd name="connsiteY11" fmla="*/ 2835671 h 2840734"/>
              <a:gd name="connsiteX12" fmla="*/ 954715 w 2218187"/>
              <a:gd name="connsiteY12" fmla="*/ 2038643 h 2840734"/>
              <a:gd name="connsiteX13" fmla="*/ 1308909 w 2218187"/>
              <a:gd name="connsiteY13" fmla="*/ 1591409 h 2840734"/>
              <a:gd name="connsiteX14" fmla="*/ 1626589 w 2218187"/>
              <a:gd name="connsiteY14" fmla="*/ 1396092 h 2840734"/>
              <a:gd name="connsiteX15" fmla="*/ 1920234 w 2218187"/>
              <a:gd name="connsiteY15" fmla="*/ 1325142 h 2840734"/>
              <a:gd name="connsiteX16" fmla="*/ 2213210 w 2218187"/>
              <a:gd name="connsiteY16" fmla="*/ 1008391 h 2840734"/>
              <a:gd name="connsiteX17" fmla="*/ 2099509 w 2218187"/>
              <a:gd name="connsiteY17" fmla="*/ 732128 h 2840734"/>
              <a:gd name="connsiteX18" fmla="*/ 2030537 w 2218187"/>
              <a:gd name="connsiteY18" fmla="*/ 493138 h 2840734"/>
              <a:gd name="connsiteX19" fmla="*/ 1980095 w 2218187"/>
              <a:gd name="connsiteY19" fmla="*/ 384760 h 2840734"/>
              <a:gd name="connsiteX20" fmla="*/ 1616683 w 2218187"/>
              <a:gd name="connsiteY20" fmla="*/ 190432 h 2840734"/>
              <a:gd name="connsiteX21" fmla="*/ 1457507 w 2218187"/>
              <a:gd name="connsiteY21" fmla="*/ 165490 h 2840734"/>
              <a:gd name="connsiteX0" fmla="*/ 2064497 w 2825177"/>
              <a:gd name="connsiteY0" fmla="*/ 165490 h 2840734"/>
              <a:gd name="connsiteX1" fmla="*/ 1452671 w 2825177"/>
              <a:gd name="connsiteY1" fmla="*/ 13729 h 2840734"/>
              <a:gd name="connsiteX2" fmla="*/ 1149844 w 2825177"/>
              <a:gd name="connsiteY2" fmla="*/ 30067 h 2840734"/>
              <a:gd name="connsiteX3" fmla="*/ 780378 w 2825177"/>
              <a:gd name="connsiteY3" fmla="*/ 216384 h 2840734"/>
              <a:gd name="connsiteX4" fmla="*/ 636558 w 2825177"/>
              <a:gd name="connsiteY4" fmla="*/ 749084 h 2840734"/>
              <a:gd name="connsiteX5" fmla="*/ 636558 w 2825177"/>
              <a:gd name="connsiteY5" fmla="*/ 1322290 h 2840734"/>
              <a:gd name="connsiteX6" fmla="*/ 718445 w 2825177"/>
              <a:gd name="connsiteY6" fmla="*/ 1731723 h 2840734"/>
              <a:gd name="connsiteX7" fmla="*/ 1103736 w 2825177"/>
              <a:gd name="connsiteY7" fmla="*/ 1974064 h 2840734"/>
              <a:gd name="connsiteX8" fmla="*/ 607745 w 2825177"/>
              <a:gd name="connsiteY8" fmla="*/ 2213666 h 2840734"/>
              <a:gd name="connsiteX9" fmla="*/ 2150 w 2825177"/>
              <a:gd name="connsiteY9" fmla="*/ 2286858 h 2840734"/>
              <a:gd name="connsiteX10" fmla="*/ 908083 w 2825177"/>
              <a:gd name="connsiteY10" fmla="*/ 2398329 h 2840734"/>
              <a:gd name="connsiteX11" fmla="*/ 1244212 w 2825177"/>
              <a:gd name="connsiteY11" fmla="*/ 2835671 h 2840734"/>
              <a:gd name="connsiteX12" fmla="*/ 1561705 w 2825177"/>
              <a:gd name="connsiteY12" fmla="*/ 2038643 h 2840734"/>
              <a:gd name="connsiteX13" fmla="*/ 1915899 w 2825177"/>
              <a:gd name="connsiteY13" fmla="*/ 1591409 h 2840734"/>
              <a:gd name="connsiteX14" fmla="*/ 2233579 w 2825177"/>
              <a:gd name="connsiteY14" fmla="*/ 1396092 h 2840734"/>
              <a:gd name="connsiteX15" fmla="*/ 2527224 w 2825177"/>
              <a:gd name="connsiteY15" fmla="*/ 1325142 h 2840734"/>
              <a:gd name="connsiteX16" fmla="*/ 2820200 w 2825177"/>
              <a:gd name="connsiteY16" fmla="*/ 1008391 h 2840734"/>
              <a:gd name="connsiteX17" fmla="*/ 2706499 w 2825177"/>
              <a:gd name="connsiteY17" fmla="*/ 732128 h 2840734"/>
              <a:gd name="connsiteX18" fmla="*/ 2637527 w 2825177"/>
              <a:gd name="connsiteY18" fmla="*/ 493138 h 2840734"/>
              <a:gd name="connsiteX19" fmla="*/ 2587085 w 2825177"/>
              <a:gd name="connsiteY19" fmla="*/ 384760 h 2840734"/>
              <a:gd name="connsiteX20" fmla="*/ 2223673 w 2825177"/>
              <a:gd name="connsiteY20" fmla="*/ 190432 h 2840734"/>
              <a:gd name="connsiteX21" fmla="*/ 2064497 w 2825177"/>
              <a:gd name="connsiteY21" fmla="*/ 165490 h 2840734"/>
              <a:gd name="connsiteX0" fmla="*/ 2064497 w 2825177"/>
              <a:gd name="connsiteY0" fmla="*/ 165490 h 2420956"/>
              <a:gd name="connsiteX1" fmla="*/ 1452671 w 2825177"/>
              <a:gd name="connsiteY1" fmla="*/ 13729 h 2420956"/>
              <a:gd name="connsiteX2" fmla="*/ 1149844 w 2825177"/>
              <a:gd name="connsiteY2" fmla="*/ 30067 h 2420956"/>
              <a:gd name="connsiteX3" fmla="*/ 780378 w 2825177"/>
              <a:gd name="connsiteY3" fmla="*/ 216384 h 2420956"/>
              <a:gd name="connsiteX4" fmla="*/ 636558 w 2825177"/>
              <a:gd name="connsiteY4" fmla="*/ 749084 h 2420956"/>
              <a:gd name="connsiteX5" fmla="*/ 636558 w 2825177"/>
              <a:gd name="connsiteY5" fmla="*/ 1322290 h 2420956"/>
              <a:gd name="connsiteX6" fmla="*/ 718445 w 2825177"/>
              <a:gd name="connsiteY6" fmla="*/ 1731723 h 2420956"/>
              <a:gd name="connsiteX7" fmla="*/ 1103736 w 2825177"/>
              <a:gd name="connsiteY7" fmla="*/ 1974064 h 2420956"/>
              <a:gd name="connsiteX8" fmla="*/ 607745 w 2825177"/>
              <a:gd name="connsiteY8" fmla="*/ 2213666 h 2420956"/>
              <a:gd name="connsiteX9" fmla="*/ 2150 w 2825177"/>
              <a:gd name="connsiteY9" fmla="*/ 2286858 h 2420956"/>
              <a:gd name="connsiteX10" fmla="*/ 908083 w 2825177"/>
              <a:gd name="connsiteY10" fmla="*/ 2398329 h 2420956"/>
              <a:gd name="connsiteX11" fmla="*/ 1143644 w 2825177"/>
              <a:gd name="connsiteY11" fmla="*/ 2390854 h 2420956"/>
              <a:gd name="connsiteX12" fmla="*/ 1561705 w 2825177"/>
              <a:gd name="connsiteY12" fmla="*/ 2038643 h 2420956"/>
              <a:gd name="connsiteX13" fmla="*/ 1915899 w 2825177"/>
              <a:gd name="connsiteY13" fmla="*/ 1591409 h 2420956"/>
              <a:gd name="connsiteX14" fmla="*/ 2233579 w 2825177"/>
              <a:gd name="connsiteY14" fmla="*/ 1396092 h 2420956"/>
              <a:gd name="connsiteX15" fmla="*/ 2527224 w 2825177"/>
              <a:gd name="connsiteY15" fmla="*/ 1325142 h 2420956"/>
              <a:gd name="connsiteX16" fmla="*/ 2820200 w 2825177"/>
              <a:gd name="connsiteY16" fmla="*/ 1008391 h 2420956"/>
              <a:gd name="connsiteX17" fmla="*/ 2706499 w 2825177"/>
              <a:gd name="connsiteY17" fmla="*/ 732128 h 2420956"/>
              <a:gd name="connsiteX18" fmla="*/ 2637527 w 2825177"/>
              <a:gd name="connsiteY18" fmla="*/ 493138 h 2420956"/>
              <a:gd name="connsiteX19" fmla="*/ 2587085 w 2825177"/>
              <a:gd name="connsiteY19" fmla="*/ 384760 h 2420956"/>
              <a:gd name="connsiteX20" fmla="*/ 2223673 w 2825177"/>
              <a:gd name="connsiteY20" fmla="*/ 190432 h 2420956"/>
              <a:gd name="connsiteX21" fmla="*/ 2064497 w 2825177"/>
              <a:gd name="connsiteY21" fmla="*/ 165490 h 2420956"/>
              <a:gd name="connsiteX0" fmla="*/ 2064497 w 2825177"/>
              <a:gd name="connsiteY0" fmla="*/ 165490 h 2400131"/>
              <a:gd name="connsiteX1" fmla="*/ 1452671 w 2825177"/>
              <a:gd name="connsiteY1" fmla="*/ 13729 h 2400131"/>
              <a:gd name="connsiteX2" fmla="*/ 1149844 w 2825177"/>
              <a:gd name="connsiteY2" fmla="*/ 30067 h 2400131"/>
              <a:gd name="connsiteX3" fmla="*/ 780378 w 2825177"/>
              <a:gd name="connsiteY3" fmla="*/ 216384 h 2400131"/>
              <a:gd name="connsiteX4" fmla="*/ 636558 w 2825177"/>
              <a:gd name="connsiteY4" fmla="*/ 749084 h 2400131"/>
              <a:gd name="connsiteX5" fmla="*/ 636558 w 2825177"/>
              <a:gd name="connsiteY5" fmla="*/ 1322290 h 2400131"/>
              <a:gd name="connsiteX6" fmla="*/ 718445 w 2825177"/>
              <a:gd name="connsiteY6" fmla="*/ 1731723 h 2400131"/>
              <a:gd name="connsiteX7" fmla="*/ 1103736 w 2825177"/>
              <a:gd name="connsiteY7" fmla="*/ 1974064 h 2400131"/>
              <a:gd name="connsiteX8" fmla="*/ 607745 w 2825177"/>
              <a:gd name="connsiteY8" fmla="*/ 2213666 h 2400131"/>
              <a:gd name="connsiteX9" fmla="*/ 2150 w 2825177"/>
              <a:gd name="connsiteY9" fmla="*/ 2286858 h 2400131"/>
              <a:gd name="connsiteX10" fmla="*/ 908083 w 2825177"/>
              <a:gd name="connsiteY10" fmla="*/ 2398329 h 2400131"/>
              <a:gd name="connsiteX11" fmla="*/ 1143644 w 2825177"/>
              <a:gd name="connsiteY11" fmla="*/ 2390854 h 2400131"/>
              <a:gd name="connsiteX12" fmla="*/ 1561705 w 2825177"/>
              <a:gd name="connsiteY12" fmla="*/ 2038643 h 2400131"/>
              <a:gd name="connsiteX13" fmla="*/ 1915899 w 2825177"/>
              <a:gd name="connsiteY13" fmla="*/ 1591409 h 2400131"/>
              <a:gd name="connsiteX14" fmla="*/ 2233579 w 2825177"/>
              <a:gd name="connsiteY14" fmla="*/ 1396092 h 2400131"/>
              <a:gd name="connsiteX15" fmla="*/ 2527224 w 2825177"/>
              <a:gd name="connsiteY15" fmla="*/ 1325142 h 2400131"/>
              <a:gd name="connsiteX16" fmla="*/ 2820200 w 2825177"/>
              <a:gd name="connsiteY16" fmla="*/ 1008391 h 2400131"/>
              <a:gd name="connsiteX17" fmla="*/ 2706499 w 2825177"/>
              <a:gd name="connsiteY17" fmla="*/ 732128 h 2400131"/>
              <a:gd name="connsiteX18" fmla="*/ 2637527 w 2825177"/>
              <a:gd name="connsiteY18" fmla="*/ 493138 h 2400131"/>
              <a:gd name="connsiteX19" fmla="*/ 2587085 w 2825177"/>
              <a:gd name="connsiteY19" fmla="*/ 384760 h 2400131"/>
              <a:gd name="connsiteX20" fmla="*/ 2223673 w 2825177"/>
              <a:gd name="connsiteY20" fmla="*/ 190432 h 2400131"/>
              <a:gd name="connsiteX21" fmla="*/ 2064497 w 2825177"/>
              <a:gd name="connsiteY21" fmla="*/ 165490 h 2400131"/>
              <a:gd name="connsiteX0" fmla="*/ 2064497 w 2825177"/>
              <a:gd name="connsiteY0" fmla="*/ 165490 h 2400131"/>
              <a:gd name="connsiteX1" fmla="*/ 1452671 w 2825177"/>
              <a:gd name="connsiteY1" fmla="*/ 13729 h 2400131"/>
              <a:gd name="connsiteX2" fmla="*/ 1149844 w 2825177"/>
              <a:gd name="connsiteY2" fmla="*/ 30067 h 2400131"/>
              <a:gd name="connsiteX3" fmla="*/ 780378 w 2825177"/>
              <a:gd name="connsiteY3" fmla="*/ 216384 h 2400131"/>
              <a:gd name="connsiteX4" fmla="*/ 636558 w 2825177"/>
              <a:gd name="connsiteY4" fmla="*/ 749084 h 2400131"/>
              <a:gd name="connsiteX5" fmla="*/ 636558 w 2825177"/>
              <a:gd name="connsiteY5" fmla="*/ 1322290 h 2400131"/>
              <a:gd name="connsiteX6" fmla="*/ 718445 w 2825177"/>
              <a:gd name="connsiteY6" fmla="*/ 1731723 h 2400131"/>
              <a:gd name="connsiteX7" fmla="*/ 1207758 w 2825177"/>
              <a:gd name="connsiteY7" fmla="*/ 1992522 h 2400131"/>
              <a:gd name="connsiteX8" fmla="*/ 607745 w 2825177"/>
              <a:gd name="connsiteY8" fmla="*/ 2213666 h 2400131"/>
              <a:gd name="connsiteX9" fmla="*/ 2150 w 2825177"/>
              <a:gd name="connsiteY9" fmla="*/ 2286858 h 2400131"/>
              <a:gd name="connsiteX10" fmla="*/ 908083 w 2825177"/>
              <a:gd name="connsiteY10" fmla="*/ 2398329 h 2400131"/>
              <a:gd name="connsiteX11" fmla="*/ 1143644 w 2825177"/>
              <a:gd name="connsiteY11" fmla="*/ 2390854 h 2400131"/>
              <a:gd name="connsiteX12" fmla="*/ 1561705 w 2825177"/>
              <a:gd name="connsiteY12" fmla="*/ 2038643 h 2400131"/>
              <a:gd name="connsiteX13" fmla="*/ 1915899 w 2825177"/>
              <a:gd name="connsiteY13" fmla="*/ 1591409 h 2400131"/>
              <a:gd name="connsiteX14" fmla="*/ 2233579 w 2825177"/>
              <a:gd name="connsiteY14" fmla="*/ 1396092 h 2400131"/>
              <a:gd name="connsiteX15" fmla="*/ 2527224 w 2825177"/>
              <a:gd name="connsiteY15" fmla="*/ 1325142 h 2400131"/>
              <a:gd name="connsiteX16" fmla="*/ 2820200 w 2825177"/>
              <a:gd name="connsiteY16" fmla="*/ 1008391 h 2400131"/>
              <a:gd name="connsiteX17" fmla="*/ 2706499 w 2825177"/>
              <a:gd name="connsiteY17" fmla="*/ 732128 h 2400131"/>
              <a:gd name="connsiteX18" fmla="*/ 2637527 w 2825177"/>
              <a:gd name="connsiteY18" fmla="*/ 493138 h 2400131"/>
              <a:gd name="connsiteX19" fmla="*/ 2587085 w 2825177"/>
              <a:gd name="connsiteY19" fmla="*/ 384760 h 2400131"/>
              <a:gd name="connsiteX20" fmla="*/ 2223673 w 2825177"/>
              <a:gd name="connsiteY20" fmla="*/ 190432 h 2400131"/>
              <a:gd name="connsiteX21" fmla="*/ 2064497 w 2825177"/>
              <a:gd name="connsiteY21" fmla="*/ 165490 h 2400131"/>
              <a:gd name="connsiteX0" fmla="*/ 2064497 w 2825177"/>
              <a:gd name="connsiteY0" fmla="*/ 165490 h 2400131"/>
              <a:gd name="connsiteX1" fmla="*/ 1452671 w 2825177"/>
              <a:gd name="connsiteY1" fmla="*/ 13729 h 2400131"/>
              <a:gd name="connsiteX2" fmla="*/ 1149844 w 2825177"/>
              <a:gd name="connsiteY2" fmla="*/ 30067 h 2400131"/>
              <a:gd name="connsiteX3" fmla="*/ 780378 w 2825177"/>
              <a:gd name="connsiteY3" fmla="*/ 216384 h 2400131"/>
              <a:gd name="connsiteX4" fmla="*/ 636558 w 2825177"/>
              <a:gd name="connsiteY4" fmla="*/ 749084 h 2400131"/>
              <a:gd name="connsiteX5" fmla="*/ 636558 w 2825177"/>
              <a:gd name="connsiteY5" fmla="*/ 1322290 h 2400131"/>
              <a:gd name="connsiteX6" fmla="*/ 718445 w 2825177"/>
              <a:gd name="connsiteY6" fmla="*/ 1731723 h 2400131"/>
              <a:gd name="connsiteX7" fmla="*/ 1207758 w 2825177"/>
              <a:gd name="connsiteY7" fmla="*/ 1992522 h 2400131"/>
              <a:gd name="connsiteX8" fmla="*/ 1221791 w 2825177"/>
              <a:gd name="connsiteY8" fmla="*/ 2306191 h 2400131"/>
              <a:gd name="connsiteX9" fmla="*/ 2150 w 2825177"/>
              <a:gd name="connsiteY9" fmla="*/ 2286858 h 2400131"/>
              <a:gd name="connsiteX10" fmla="*/ 908083 w 2825177"/>
              <a:gd name="connsiteY10" fmla="*/ 2398329 h 2400131"/>
              <a:gd name="connsiteX11" fmla="*/ 1143644 w 2825177"/>
              <a:gd name="connsiteY11" fmla="*/ 2390854 h 2400131"/>
              <a:gd name="connsiteX12" fmla="*/ 1561705 w 2825177"/>
              <a:gd name="connsiteY12" fmla="*/ 2038643 h 2400131"/>
              <a:gd name="connsiteX13" fmla="*/ 1915899 w 2825177"/>
              <a:gd name="connsiteY13" fmla="*/ 1591409 h 2400131"/>
              <a:gd name="connsiteX14" fmla="*/ 2233579 w 2825177"/>
              <a:gd name="connsiteY14" fmla="*/ 1396092 h 2400131"/>
              <a:gd name="connsiteX15" fmla="*/ 2527224 w 2825177"/>
              <a:gd name="connsiteY15" fmla="*/ 1325142 h 2400131"/>
              <a:gd name="connsiteX16" fmla="*/ 2820200 w 2825177"/>
              <a:gd name="connsiteY16" fmla="*/ 1008391 h 2400131"/>
              <a:gd name="connsiteX17" fmla="*/ 2706499 w 2825177"/>
              <a:gd name="connsiteY17" fmla="*/ 732128 h 2400131"/>
              <a:gd name="connsiteX18" fmla="*/ 2637527 w 2825177"/>
              <a:gd name="connsiteY18" fmla="*/ 493138 h 2400131"/>
              <a:gd name="connsiteX19" fmla="*/ 2587085 w 2825177"/>
              <a:gd name="connsiteY19" fmla="*/ 384760 h 2400131"/>
              <a:gd name="connsiteX20" fmla="*/ 2223673 w 2825177"/>
              <a:gd name="connsiteY20" fmla="*/ 190432 h 2400131"/>
              <a:gd name="connsiteX21" fmla="*/ 2064497 w 2825177"/>
              <a:gd name="connsiteY21" fmla="*/ 165490 h 2400131"/>
              <a:gd name="connsiteX0" fmla="*/ 1442302 w 2202982"/>
              <a:gd name="connsiteY0" fmla="*/ 165490 h 2400131"/>
              <a:gd name="connsiteX1" fmla="*/ 830476 w 2202982"/>
              <a:gd name="connsiteY1" fmla="*/ 13729 h 2400131"/>
              <a:gd name="connsiteX2" fmla="*/ 527649 w 2202982"/>
              <a:gd name="connsiteY2" fmla="*/ 30067 h 2400131"/>
              <a:gd name="connsiteX3" fmla="*/ 158183 w 2202982"/>
              <a:gd name="connsiteY3" fmla="*/ 216384 h 2400131"/>
              <a:gd name="connsiteX4" fmla="*/ 14363 w 2202982"/>
              <a:gd name="connsiteY4" fmla="*/ 749084 h 2400131"/>
              <a:gd name="connsiteX5" fmla="*/ 14363 w 2202982"/>
              <a:gd name="connsiteY5" fmla="*/ 1322290 h 2400131"/>
              <a:gd name="connsiteX6" fmla="*/ 96250 w 2202982"/>
              <a:gd name="connsiteY6" fmla="*/ 1731723 h 2400131"/>
              <a:gd name="connsiteX7" fmla="*/ 585563 w 2202982"/>
              <a:gd name="connsiteY7" fmla="*/ 1992522 h 2400131"/>
              <a:gd name="connsiteX8" fmla="*/ 599596 w 2202982"/>
              <a:gd name="connsiteY8" fmla="*/ 2306191 h 2400131"/>
              <a:gd name="connsiteX9" fmla="*/ 311935 w 2202982"/>
              <a:gd name="connsiteY9" fmla="*/ 2370100 h 2400131"/>
              <a:gd name="connsiteX10" fmla="*/ 285888 w 2202982"/>
              <a:gd name="connsiteY10" fmla="*/ 2398329 h 2400131"/>
              <a:gd name="connsiteX11" fmla="*/ 521449 w 2202982"/>
              <a:gd name="connsiteY11" fmla="*/ 2390854 h 2400131"/>
              <a:gd name="connsiteX12" fmla="*/ 939510 w 2202982"/>
              <a:gd name="connsiteY12" fmla="*/ 2038643 h 2400131"/>
              <a:gd name="connsiteX13" fmla="*/ 1293704 w 2202982"/>
              <a:gd name="connsiteY13" fmla="*/ 1591409 h 2400131"/>
              <a:gd name="connsiteX14" fmla="*/ 1611384 w 2202982"/>
              <a:gd name="connsiteY14" fmla="*/ 1396092 h 2400131"/>
              <a:gd name="connsiteX15" fmla="*/ 1905029 w 2202982"/>
              <a:gd name="connsiteY15" fmla="*/ 1325142 h 2400131"/>
              <a:gd name="connsiteX16" fmla="*/ 2198005 w 2202982"/>
              <a:gd name="connsiteY16" fmla="*/ 1008391 h 2400131"/>
              <a:gd name="connsiteX17" fmla="*/ 2084304 w 2202982"/>
              <a:gd name="connsiteY17" fmla="*/ 732128 h 2400131"/>
              <a:gd name="connsiteX18" fmla="*/ 2015332 w 2202982"/>
              <a:gd name="connsiteY18" fmla="*/ 493138 h 2400131"/>
              <a:gd name="connsiteX19" fmla="*/ 1964890 w 2202982"/>
              <a:gd name="connsiteY19" fmla="*/ 384760 h 2400131"/>
              <a:gd name="connsiteX20" fmla="*/ 1601478 w 2202982"/>
              <a:gd name="connsiteY20" fmla="*/ 190432 h 2400131"/>
              <a:gd name="connsiteX21" fmla="*/ 1442302 w 2202982"/>
              <a:gd name="connsiteY21" fmla="*/ 165490 h 2400131"/>
              <a:gd name="connsiteX0" fmla="*/ 1442302 w 2202982"/>
              <a:gd name="connsiteY0" fmla="*/ 165490 h 2400131"/>
              <a:gd name="connsiteX1" fmla="*/ 830476 w 2202982"/>
              <a:gd name="connsiteY1" fmla="*/ 13729 h 2400131"/>
              <a:gd name="connsiteX2" fmla="*/ 527649 w 2202982"/>
              <a:gd name="connsiteY2" fmla="*/ 30067 h 2400131"/>
              <a:gd name="connsiteX3" fmla="*/ 158183 w 2202982"/>
              <a:gd name="connsiteY3" fmla="*/ 216384 h 2400131"/>
              <a:gd name="connsiteX4" fmla="*/ 14363 w 2202982"/>
              <a:gd name="connsiteY4" fmla="*/ 749084 h 2400131"/>
              <a:gd name="connsiteX5" fmla="*/ 14363 w 2202982"/>
              <a:gd name="connsiteY5" fmla="*/ 1322290 h 2400131"/>
              <a:gd name="connsiteX6" fmla="*/ 96250 w 2202982"/>
              <a:gd name="connsiteY6" fmla="*/ 1731723 h 2400131"/>
              <a:gd name="connsiteX7" fmla="*/ 585563 w 2202982"/>
              <a:gd name="connsiteY7" fmla="*/ 1992522 h 2400131"/>
              <a:gd name="connsiteX8" fmla="*/ 533181 w 2202982"/>
              <a:gd name="connsiteY8" fmla="*/ 2261563 h 2400131"/>
              <a:gd name="connsiteX9" fmla="*/ 311935 w 2202982"/>
              <a:gd name="connsiteY9" fmla="*/ 2370100 h 2400131"/>
              <a:gd name="connsiteX10" fmla="*/ 285888 w 2202982"/>
              <a:gd name="connsiteY10" fmla="*/ 2398329 h 2400131"/>
              <a:gd name="connsiteX11" fmla="*/ 521449 w 2202982"/>
              <a:gd name="connsiteY11" fmla="*/ 2390854 h 2400131"/>
              <a:gd name="connsiteX12" fmla="*/ 939510 w 2202982"/>
              <a:gd name="connsiteY12" fmla="*/ 2038643 h 2400131"/>
              <a:gd name="connsiteX13" fmla="*/ 1293704 w 2202982"/>
              <a:gd name="connsiteY13" fmla="*/ 1591409 h 2400131"/>
              <a:gd name="connsiteX14" fmla="*/ 1611384 w 2202982"/>
              <a:gd name="connsiteY14" fmla="*/ 1396092 h 2400131"/>
              <a:gd name="connsiteX15" fmla="*/ 1905029 w 2202982"/>
              <a:gd name="connsiteY15" fmla="*/ 1325142 h 2400131"/>
              <a:gd name="connsiteX16" fmla="*/ 2198005 w 2202982"/>
              <a:gd name="connsiteY16" fmla="*/ 1008391 h 2400131"/>
              <a:gd name="connsiteX17" fmla="*/ 2084304 w 2202982"/>
              <a:gd name="connsiteY17" fmla="*/ 732128 h 2400131"/>
              <a:gd name="connsiteX18" fmla="*/ 2015332 w 2202982"/>
              <a:gd name="connsiteY18" fmla="*/ 493138 h 2400131"/>
              <a:gd name="connsiteX19" fmla="*/ 1964890 w 2202982"/>
              <a:gd name="connsiteY19" fmla="*/ 384760 h 2400131"/>
              <a:gd name="connsiteX20" fmla="*/ 1601478 w 2202982"/>
              <a:gd name="connsiteY20" fmla="*/ 190432 h 2400131"/>
              <a:gd name="connsiteX21" fmla="*/ 1442302 w 2202982"/>
              <a:gd name="connsiteY21" fmla="*/ 165490 h 2400131"/>
              <a:gd name="connsiteX0" fmla="*/ 1442302 w 2202982"/>
              <a:gd name="connsiteY0" fmla="*/ 377136 h 2611777"/>
              <a:gd name="connsiteX1" fmla="*/ 830476 w 2202982"/>
              <a:gd name="connsiteY1" fmla="*/ 225375 h 2611777"/>
              <a:gd name="connsiteX2" fmla="*/ 500147 w 2202982"/>
              <a:gd name="connsiteY2" fmla="*/ 3936 h 2611777"/>
              <a:gd name="connsiteX3" fmla="*/ 158183 w 2202982"/>
              <a:gd name="connsiteY3" fmla="*/ 428030 h 2611777"/>
              <a:gd name="connsiteX4" fmla="*/ 14363 w 2202982"/>
              <a:gd name="connsiteY4" fmla="*/ 960730 h 2611777"/>
              <a:gd name="connsiteX5" fmla="*/ 14363 w 2202982"/>
              <a:gd name="connsiteY5" fmla="*/ 1533936 h 2611777"/>
              <a:gd name="connsiteX6" fmla="*/ 96250 w 2202982"/>
              <a:gd name="connsiteY6" fmla="*/ 1943369 h 2611777"/>
              <a:gd name="connsiteX7" fmla="*/ 585563 w 2202982"/>
              <a:gd name="connsiteY7" fmla="*/ 2204168 h 2611777"/>
              <a:gd name="connsiteX8" fmla="*/ 533181 w 2202982"/>
              <a:gd name="connsiteY8" fmla="*/ 2473209 h 2611777"/>
              <a:gd name="connsiteX9" fmla="*/ 311935 w 2202982"/>
              <a:gd name="connsiteY9" fmla="*/ 2581746 h 2611777"/>
              <a:gd name="connsiteX10" fmla="*/ 285888 w 2202982"/>
              <a:gd name="connsiteY10" fmla="*/ 2609975 h 2611777"/>
              <a:gd name="connsiteX11" fmla="*/ 521449 w 2202982"/>
              <a:gd name="connsiteY11" fmla="*/ 2602500 h 2611777"/>
              <a:gd name="connsiteX12" fmla="*/ 939510 w 2202982"/>
              <a:gd name="connsiteY12" fmla="*/ 2250289 h 2611777"/>
              <a:gd name="connsiteX13" fmla="*/ 1293704 w 2202982"/>
              <a:gd name="connsiteY13" fmla="*/ 1803055 h 2611777"/>
              <a:gd name="connsiteX14" fmla="*/ 1611384 w 2202982"/>
              <a:gd name="connsiteY14" fmla="*/ 1607738 h 2611777"/>
              <a:gd name="connsiteX15" fmla="*/ 1905029 w 2202982"/>
              <a:gd name="connsiteY15" fmla="*/ 1536788 h 2611777"/>
              <a:gd name="connsiteX16" fmla="*/ 2198005 w 2202982"/>
              <a:gd name="connsiteY16" fmla="*/ 1220037 h 2611777"/>
              <a:gd name="connsiteX17" fmla="*/ 2084304 w 2202982"/>
              <a:gd name="connsiteY17" fmla="*/ 943774 h 2611777"/>
              <a:gd name="connsiteX18" fmla="*/ 2015332 w 2202982"/>
              <a:gd name="connsiteY18" fmla="*/ 704784 h 2611777"/>
              <a:gd name="connsiteX19" fmla="*/ 1964890 w 2202982"/>
              <a:gd name="connsiteY19" fmla="*/ 596406 h 2611777"/>
              <a:gd name="connsiteX20" fmla="*/ 1601478 w 2202982"/>
              <a:gd name="connsiteY20" fmla="*/ 402078 h 2611777"/>
              <a:gd name="connsiteX21" fmla="*/ 1442302 w 2202982"/>
              <a:gd name="connsiteY21" fmla="*/ 377136 h 2611777"/>
              <a:gd name="connsiteX0" fmla="*/ 1442302 w 2202982"/>
              <a:gd name="connsiteY0" fmla="*/ 387458 h 2622099"/>
              <a:gd name="connsiteX1" fmla="*/ 820310 w 2202982"/>
              <a:gd name="connsiteY1" fmla="*/ 126635 h 2622099"/>
              <a:gd name="connsiteX2" fmla="*/ 500147 w 2202982"/>
              <a:gd name="connsiteY2" fmla="*/ 14258 h 2622099"/>
              <a:gd name="connsiteX3" fmla="*/ 158183 w 2202982"/>
              <a:gd name="connsiteY3" fmla="*/ 438352 h 2622099"/>
              <a:gd name="connsiteX4" fmla="*/ 14363 w 2202982"/>
              <a:gd name="connsiteY4" fmla="*/ 971052 h 2622099"/>
              <a:gd name="connsiteX5" fmla="*/ 14363 w 2202982"/>
              <a:gd name="connsiteY5" fmla="*/ 1544258 h 2622099"/>
              <a:gd name="connsiteX6" fmla="*/ 96250 w 2202982"/>
              <a:gd name="connsiteY6" fmla="*/ 1953691 h 2622099"/>
              <a:gd name="connsiteX7" fmla="*/ 585563 w 2202982"/>
              <a:gd name="connsiteY7" fmla="*/ 2214490 h 2622099"/>
              <a:gd name="connsiteX8" fmla="*/ 533181 w 2202982"/>
              <a:gd name="connsiteY8" fmla="*/ 2483531 h 2622099"/>
              <a:gd name="connsiteX9" fmla="*/ 311935 w 2202982"/>
              <a:gd name="connsiteY9" fmla="*/ 2592068 h 2622099"/>
              <a:gd name="connsiteX10" fmla="*/ 285888 w 2202982"/>
              <a:gd name="connsiteY10" fmla="*/ 2620297 h 2622099"/>
              <a:gd name="connsiteX11" fmla="*/ 521449 w 2202982"/>
              <a:gd name="connsiteY11" fmla="*/ 2612822 h 2622099"/>
              <a:gd name="connsiteX12" fmla="*/ 939510 w 2202982"/>
              <a:gd name="connsiteY12" fmla="*/ 2260611 h 2622099"/>
              <a:gd name="connsiteX13" fmla="*/ 1293704 w 2202982"/>
              <a:gd name="connsiteY13" fmla="*/ 1813377 h 2622099"/>
              <a:gd name="connsiteX14" fmla="*/ 1611384 w 2202982"/>
              <a:gd name="connsiteY14" fmla="*/ 1618060 h 2622099"/>
              <a:gd name="connsiteX15" fmla="*/ 1905029 w 2202982"/>
              <a:gd name="connsiteY15" fmla="*/ 1547110 h 2622099"/>
              <a:gd name="connsiteX16" fmla="*/ 2198005 w 2202982"/>
              <a:gd name="connsiteY16" fmla="*/ 1230359 h 2622099"/>
              <a:gd name="connsiteX17" fmla="*/ 2084304 w 2202982"/>
              <a:gd name="connsiteY17" fmla="*/ 954096 h 2622099"/>
              <a:gd name="connsiteX18" fmla="*/ 2015332 w 2202982"/>
              <a:gd name="connsiteY18" fmla="*/ 715106 h 2622099"/>
              <a:gd name="connsiteX19" fmla="*/ 1964890 w 2202982"/>
              <a:gd name="connsiteY19" fmla="*/ 606728 h 2622099"/>
              <a:gd name="connsiteX20" fmla="*/ 1601478 w 2202982"/>
              <a:gd name="connsiteY20" fmla="*/ 412400 h 2622099"/>
              <a:gd name="connsiteX21" fmla="*/ 1442302 w 2202982"/>
              <a:gd name="connsiteY21" fmla="*/ 387458 h 2622099"/>
              <a:gd name="connsiteX0" fmla="*/ 1436967 w 2197647"/>
              <a:gd name="connsiteY0" fmla="*/ 378019 h 2612660"/>
              <a:gd name="connsiteX1" fmla="*/ 814975 w 2197647"/>
              <a:gd name="connsiteY1" fmla="*/ 117196 h 2612660"/>
              <a:gd name="connsiteX2" fmla="*/ 494812 w 2197647"/>
              <a:gd name="connsiteY2" fmla="*/ 4819 h 2612660"/>
              <a:gd name="connsiteX3" fmla="*/ 70888 w 2197647"/>
              <a:gd name="connsiteY3" fmla="*/ 265055 h 2612660"/>
              <a:gd name="connsiteX4" fmla="*/ 9028 w 2197647"/>
              <a:gd name="connsiteY4" fmla="*/ 961613 h 2612660"/>
              <a:gd name="connsiteX5" fmla="*/ 9028 w 2197647"/>
              <a:gd name="connsiteY5" fmla="*/ 1534819 h 2612660"/>
              <a:gd name="connsiteX6" fmla="*/ 90915 w 2197647"/>
              <a:gd name="connsiteY6" fmla="*/ 1944252 h 2612660"/>
              <a:gd name="connsiteX7" fmla="*/ 580228 w 2197647"/>
              <a:gd name="connsiteY7" fmla="*/ 2205051 h 2612660"/>
              <a:gd name="connsiteX8" fmla="*/ 527846 w 2197647"/>
              <a:gd name="connsiteY8" fmla="*/ 2474092 h 2612660"/>
              <a:gd name="connsiteX9" fmla="*/ 306600 w 2197647"/>
              <a:gd name="connsiteY9" fmla="*/ 2582629 h 2612660"/>
              <a:gd name="connsiteX10" fmla="*/ 280553 w 2197647"/>
              <a:gd name="connsiteY10" fmla="*/ 2610858 h 2612660"/>
              <a:gd name="connsiteX11" fmla="*/ 516114 w 2197647"/>
              <a:gd name="connsiteY11" fmla="*/ 2603383 h 2612660"/>
              <a:gd name="connsiteX12" fmla="*/ 934175 w 2197647"/>
              <a:gd name="connsiteY12" fmla="*/ 2251172 h 2612660"/>
              <a:gd name="connsiteX13" fmla="*/ 1288369 w 2197647"/>
              <a:gd name="connsiteY13" fmla="*/ 1803938 h 2612660"/>
              <a:gd name="connsiteX14" fmla="*/ 1606049 w 2197647"/>
              <a:gd name="connsiteY14" fmla="*/ 1608621 h 2612660"/>
              <a:gd name="connsiteX15" fmla="*/ 1899694 w 2197647"/>
              <a:gd name="connsiteY15" fmla="*/ 1537671 h 2612660"/>
              <a:gd name="connsiteX16" fmla="*/ 2192670 w 2197647"/>
              <a:gd name="connsiteY16" fmla="*/ 1220920 h 2612660"/>
              <a:gd name="connsiteX17" fmla="*/ 2078969 w 2197647"/>
              <a:gd name="connsiteY17" fmla="*/ 944657 h 2612660"/>
              <a:gd name="connsiteX18" fmla="*/ 2009997 w 2197647"/>
              <a:gd name="connsiteY18" fmla="*/ 705667 h 2612660"/>
              <a:gd name="connsiteX19" fmla="*/ 1959555 w 2197647"/>
              <a:gd name="connsiteY19" fmla="*/ 597289 h 2612660"/>
              <a:gd name="connsiteX20" fmla="*/ 1596143 w 2197647"/>
              <a:gd name="connsiteY20" fmla="*/ 402961 h 2612660"/>
              <a:gd name="connsiteX21" fmla="*/ 1436967 w 2197647"/>
              <a:gd name="connsiteY21" fmla="*/ 378019 h 2612660"/>
              <a:gd name="connsiteX0" fmla="*/ 1436967 w 2197647"/>
              <a:gd name="connsiteY0" fmla="*/ 378019 h 2612660"/>
              <a:gd name="connsiteX1" fmla="*/ 814975 w 2197647"/>
              <a:gd name="connsiteY1" fmla="*/ 117196 h 2612660"/>
              <a:gd name="connsiteX2" fmla="*/ 494812 w 2197647"/>
              <a:gd name="connsiteY2" fmla="*/ 4819 h 2612660"/>
              <a:gd name="connsiteX3" fmla="*/ 70888 w 2197647"/>
              <a:gd name="connsiteY3" fmla="*/ 265055 h 2612660"/>
              <a:gd name="connsiteX4" fmla="*/ 9028 w 2197647"/>
              <a:gd name="connsiteY4" fmla="*/ 961613 h 2612660"/>
              <a:gd name="connsiteX5" fmla="*/ 9028 w 2197647"/>
              <a:gd name="connsiteY5" fmla="*/ 1534819 h 2612660"/>
              <a:gd name="connsiteX6" fmla="*/ 90915 w 2197647"/>
              <a:gd name="connsiteY6" fmla="*/ 1944252 h 2612660"/>
              <a:gd name="connsiteX7" fmla="*/ 403398 w 2197647"/>
              <a:gd name="connsiteY7" fmla="*/ 2099114 h 2612660"/>
              <a:gd name="connsiteX8" fmla="*/ 580228 w 2197647"/>
              <a:gd name="connsiteY8" fmla="*/ 2205051 h 2612660"/>
              <a:gd name="connsiteX9" fmla="*/ 527846 w 2197647"/>
              <a:gd name="connsiteY9" fmla="*/ 2474092 h 2612660"/>
              <a:gd name="connsiteX10" fmla="*/ 306600 w 2197647"/>
              <a:gd name="connsiteY10" fmla="*/ 2582629 h 2612660"/>
              <a:gd name="connsiteX11" fmla="*/ 280553 w 2197647"/>
              <a:gd name="connsiteY11" fmla="*/ 2610858 h 2612660"/>
              <a:gd name="connsiteX12" fmla="*/ 516114 w 2197647"/>
              <a:gd name="connsiteY12" fmla="*/ 2603383 h 2612660"/>
              <a:gd name="connsiteX13" fmla="*/ 934175 w 2197647"/>
              <a:gd name="connsiteY13" fmla="*/ 2251172 h 2612660"/>
              <a:gd name="connsiteX14" fmla="*/ 1288369 w 2197647"/>
              <a:gd name="connsiteY14" fmla="*/ 1803938 h 2612660"/>
              <a:gd name="connsiteX15" fmla="*/ 1606049 w 2197647"/>
              <a:gd name="connsiteY15" fmla="*/ 1608621 h 2612660"/>
              <a:gd name="connsiteX16" fmla="*/ 1899694 w 2197647"/>
              <a:gd name="connsiteY16" fmla="*/ 1537671 h 2612660"/>
              <a:gd name="connsiteX17" fmla="*/ 2192670 w 2197647"/>
              <a:gd name="connsiteY17" fmla="*/ 1220920 h 2612660"/>
              <a:gd name="connsiteX18" fmla="*/ 2078969 w 2197647"/>
              <a:gd name="connsiteY18" fmla="*/ 944657 h 2612660"/>
              <a:gd name="connsiteX19" fmla="*/ 2009997 w 2197647"/>
              <a:gd name="connsiteY19" fmla="*/ 705667 h 2612660"/>
              <a:gd name="connsiteX20" fmla="*/ 1959555 w 2197647"/>
              <a:gd name="connsiteY20" fmla="*/ 597289 h 2612660"/>
              <a:gd name="connsiteX21" fmla="*/ 1596143 w 2197647"/>
              <a:gd name="connsiteY21" fmla="*/ 402961 h 2612660"/>
              <a:gd name="connsiteX22" fmla="*/ 1436967 w 2197647"/>
              <a:gd name="connsiteY22" fmla="*/ 378019 h 2612660"/>
              <a:gd name="connsiteX0" fmla="*/ 1436967 w 2197647"/>
              <a:gd name="connsiteY0" fmla="*/ 378019 h 2612660"/>
              <a:gd name="connsiteX1" fmla="*/ 814975 w 2197647"/>
              <a:gd name="connsiteY1" fmla="*/ 117196 h 2612660"/>
              <a:gd name="connsiteX2" fmla="*/ 494812 w 2197647"/>
              <a:gd name="connsiteY2" fmla="*/ 4819 h 2612660"/>
              <a:gd name="connsiteX3" fmla="*/ 70888 w 2197647"/>
              <a:gd name="connsiteY3" fmla="*/ 265055 h 2612660"/>
              <a:gd name="connsiteX4" fmla="*/ 9028 w 2197647"/>
              <a:gd name="connsiteY4" fmla="*/ 961613 h 2612660"/>
              <a:gd name="connsiteX5" fmla="*/ 9028 w 2197647"/>
              <a:gd name="connsiteY5" fmla="*/ 1534819 h 2612660"/>
              <a:gd name="connsiteX6" fmla="*/ 90915 w 2197647"/>
              <a:gd name="connsiteY6" fmla="*/ 1944252 h 2612660"/>
              <a:gd name="connsiteX7" fmla="*/ 419691 w 2197647"/>
              <a:gd name="connsiteY7" fmla="*/ 2245269 h 2612660"/>
              <a:gd name="connsiteX8" fmla="*/ 580228 w 2197647"/>
              <a:gd name="connsiteY8" fmla="*/ 2205051 h 2612660"/>
              <a:gd name="connsiteX9" fmla="*/ 527846 w 2197647"/>
              <a:gd name="connsiteY9" fmla="*/ 2474092 h 2612660"/>
              <a:gd name="connsiteX10" fmla="*/ 306600 w 2197647"/>
              <a:gd name="connsiteY10" fmla="*/ 2582629 h 2612660"/>
              <a:gd name="connsiteX11" fmla="*/ 280553 w 2197647"/>
              <a:gd name="connsiteY11" fmla="*/ 2610858 h 2612660"/>
              <a:gd name="connsiteX12" fmla="*/ 516114 w 2197647"/>
              <a:gd name="connsiteY12" fmla="*/ 2603383 h 2612660"/>
              <a:gd name="connsiteX13" fmla="*/ 934175 w 2197647"/>
              <a:gd name="connsiteY13" fmla="*/ 2251172 h 2612660"/>
              <a:gd name="connsiteX14" fmla="*/ 1288369 w 2197647"/>
              <a:gd name="connsiteY14" fmla="*/ 1803938 h 2612660"/>
              <a:gd name="connsiteX15" fmla="*/ 1606049 w 2197647"/>
              <a:gd name="connsiteY15" fmla="*/ 1608621 h 2612660"/>
              <a:gd name="connsiteX16" fmla="*/ 1899694 w 2197647"/>
              <a:gd name="connsiteY16" fmla="*/ 1537671 h 2612660"/>
              <a:gd name="connsiteX17" fmla="*/ 2192670 w 2197647"/>
              <a:gd name="connsiteY17" fmla="*/ 1220920 h 2612660"/>
              <a:gd name="connsiteX18" fmla="*/ 2078969 w 2197647"/>
              <a:gd name="connsiteY18" fmla="*/ 944657 h 2612660"/>
              <a:gd name="connsiteX19" fmla="*/ 2009997 w 2197647"/>
              <a:gd name="connsiteY19" fmla="*/ 705667 h 2612660"/>
              <a:gd name="connsiteX20" fmla="*/ 1959555 w 2197647"/>
              <a:gd name="connsiteY20" fmla="*/ 597289 h 2612660"/>
              <a:gd name="connsiteX21" fmla="*/ 1596143 w 2197647"/>
              <a:gd name="connsiteY21" fmla="*/ 402961 h 2612660"/>
              <a:gd name="connsiteX22" fmla="*/ 1436967 w 2197647"/>
              <a:gd name="connsiteY22" fmla="*/ 378019 h 2612660"/>
              <a:gd name="connsiteX0" fmla="*/ 1436967 w 2197647"/>
              <a:gd name="connsiteY0" fmla="*/ 378019 h 2612660"/>
              <a:gd name="connsiteX1" fmla="*/ 814975 w 2197647"/>
              <a:gd name="connsiteY1" fmla="*/ 117196 h 2612660"/>
              <a:gd name="connsiteX2" fmla="*/ 494812 w 2197647"/>
              <a:gd name="connsiteY2" fmla="*/ 4819 h 2612660"/>
              <a:gd name="connsiteX3" fmla="*/ 70888 w 2197647"/>
              <a:gd name="connsiteY3" fmla="*/ 265055 h 2612660"/>
              <a:gd name="connsiteX4" fmla="*/ 9028 w 2197647"/>
              <a:gd name="connsiteY4" fmla="*/ 961613 h 2612660"/>
              <a:gd name="connsiteX5" fmla="*/ 9028 w 2197647"/>
              <a:gd name="connsiteY5" fmla="*/ 1534819 h 2612660"/>
              <a:gd name="connsiteX6" fmla="*/ 90915 w 2197647"/>
              <a:gd name="connsiteY6" fmla="*/ 1944252 h 2612660"/>
              <a:gd name="connsiteX7" fmla="*/ 419691 w 2197647"/>
              <a:gd name="connsiteY7" fmla="*/ 2245269 h 2612660"/>
              <a:gd name="connsiteX8" fmla="*/ 580228 w 2197647"/>
              <a:gd name="connsiteY8" fmla="*/ 2205051 h 2612660"/>
              <a:gd name="connsiteX9" fmla="*/ 481720 w 2197647"/>
              <a:gd name="connsiteY9" fmla="*/ 2408496 h 2612660"/>
              <a:gd name="connsiteX10" fmla="*/ 306600 w 2197647"/>
              <a:gd name="connsiteY10" fmla="*/ 2582629 h 2612660"/>
              <a:gd name="connsiteX11" fmla="*/ 280553 w 2197647"/>
              <a:gd name="connsiteY11" fmla="*/ 2610858 h 2612660"/>
              <a:gd name="connsiteX12" fmla="*/ 516114 w 2197647"/>
              <a:gd name="connsiteY12" fmla="*/ 2603383 h 2612660"/>
              <a:gd name="connsiteX13" fmla="*/ 934175 w 2197647"/>
              <a:gd name="connsiteY13" fmla="*/ 2251172 h 2612660"/>
              <a:gd name="connsiteX14" fmla="*/ 1288369 w 2197647"/>
              <a:gd name="connsiteY14" fmla="*/ 1803938 h 2612660"/>
              <a:gd name="connsiteX15" fmla="*/ 1606049 w 2197647"/>
              <a:gd name="connsiteY15" fmla="*/ 1608621 h 2612660"/>
              <a:gd name="connsiteX16" fmla="*/ 1899694 w 2197647"/>
              <a:gd name="connsiteY16" fmla="*/ 1537671 h 2612660"/>
              <a:gd name="connsiteX17" fmla="*/ 2192670 w 2197647"/>
              <a:gd name="connsiteY17" fmla="*/ 1220920 h 2612660"/>
              <a:gd name="connsiteX18" fmla="*/ 2078969 w 2197647"/>
              <a:gd name="connsiteY18" fmla="*/ 944657 h 2612660"/>
              <a:gd name="connsiteX19" fmla="*/ 2009997 w 2197647"/>
              <a:gd name="connsiteY19" fmla="*/ 705667 h 2612660"/>
              <a:gd name="connsiteX20" fmla="*/ 1959555 w 2197647"/>
              <a:gd name="connsiteY20" fmla="*/ 597289 h 2612660"/>
              <a:gd name="connsiteX21" fmla="*/ 1596143 w 2197647"/>
              <a:gd name="connsiteY21" fmla="*/ 402961 h 2612660"/>
              <a:gd name="connsiteX22" fmla="*/ 1436967 w 2197647"/>
              <a:gd name="connsiteY22" fmla="*/ 378019 h 2612660"/>
              <a:gd name="connsiteX0" fmla="*/ 1436967 w 2197647"/>
              <a:gd name="connsiteY0" fmla="*/ 378019 h 2612660"/>
              <a:gd name="connsiteX1" fmla="*/ 814975 w 2197647"/>
              <a:gd name="connsiteY1" fmla="*/ 117196 h 2612660"/>
              <a:gd name="connsiteX2" fmla="*/ 494812 w 2197647"/>
              <a:gd name="connsiteY2" fmla="*/ 4819 h 2612660"/>
              <a:gd name="connsiteX3" fmla="*/ 70888 w 2197647"/>
              <a:gd name="connsiteY3" fmla="*/ 265055 h 2612660"/>
              <a:gd name="connsiteX4" fmla="*/ 9028 w 2197647"/>
              <a:gd name="connsiteY4" fmla="*/ 961613 h 2612660"/>
              <a:gd name="connsiteX5" fmla="*/ 9028 w 2197647"/>
              <a:gd name="connsiteY5" fmla="*/ 1534819 h 2612660"/>
              <a:gd name="connsiteX6" fmla="*/ 90915 w 2197647"/>
              <a:gd name="connsiteY6" fmla="*/ 1944252 h 2612660"/>
              <a:gd name="connsiteX7" fmla="*/ 419691 w 2197647"/>
              <a:gd name="connsiteY7" fmla="*/ 2245269 h 2612660"/>
              <a:gd name="connsiteX8" fmla="*/ 580228 w 2197647"/>
              <a:gd name="connsiteY8" fmla="*/ 2205051 h 2612660"/>
              <a:gd name="connsiteX9" fmla="*/ 481720 w 2197647"/>
              <a:gd name="connsiteY9" fmla="*/ 2408496 h 2612660"/>
              <a:gd name="connsiteX10" fmla="*/ 184518 w 2197647"/>
              <a:gd name="connsiteY10" fmla="*/ 2532000 h 2612660"/>
              <a:gd name="connsiteX11" fmla="*/ 280553 w 2197647"/>
              <a:gd name="connsiteY11" fmla="*/ 2610858 h 2612660"/>
              <a:gd name="connsiteX12" fmla="*/ 516114 w 2197647"/>
              <a:gd name="connsiteY12" fmla="*/ 2603383 h 2612660"/>
              <a:gd name="connsiteX13" fmla="*/ 934175 w 2197647"/>
              <a:gd name="connsiteY13" fmla="*/ 2251172 h 2612660"/>
              <a:gd name="connsiteX14" fmla="*/ 1288369 w 2197647"/>
              <a:gd name="connsiteY14" fmla="*/ 1803938 h 2612660"/>
              <a:gd name="connsiteX15" fmla="*/ 1606049 w 2197647"/>
              <a:gd name="connsiteY15" fmla="*/ 1608621 h 2612660"/>
              <a:gd name="connsiteX16" fmla="*/ 1899694 w 2197647"/>
              <a:gd name="connsiteY16" fmla="*/ 1537671 h 2612660"/>
              <a:gd name="connsiteX17" fmla="*/ 2192670 w 2197647"/>
              <a:gd name="connsiteY17" fmla="*/ 1220920 h 2612660"/>
              <a:gd name="connsiteX18" fmla="*/ 2078969 w 2197647"/>
              <a:gd name="connsiteY18" fmla="*/ 944657 h 2612660"/>
              <a:gd name="connsiteX19" fmla="*/ 2009997 w 2197647"/>
              <a:gd name="connsiteY19" fmla="*/ 705667 h 2612660"/>
              <a:gd name="connsiteX20" fmla="*/ 1959555 w 2197647"/>
              <a:gd name="connsiteY20" fmla="*/ 597289 h 2612660"/>
              <a:gd name="connsiteX21" fmla="*/ 1596143 w 2197647"/>
              <a:gd name="connsiteY21" fmla="*/ 402961 h 2612660"/>
              <a:gd name="connsiteX22" fmla="*/ 1436967 w 2197647"/>
              <a:gd name="connsiteY22" fmla="*/ 378019 h 2612660"/>
              <a:gd name="connsiteX0" fmla="*/ 1436967 w 2197647"/>
              <a:gd name="connsiteY0" fmla="*/ 378019 h 2612660"/>
              <a:gd name="connsiteX1" fmla="*/ 814975 w 2197647"/>
              <a:gd name="connsiteY1" fmla="*/ 117196 h 2612660"/>
              <a:gd name="connsiteX2" fmla="*/ 494812 w 2197647"/>
              <a:gd name="connsiteY2" fmla="*/ 4819 h 2612660"/>
              <a:gd name="connsiteX3" fmla="*/ 70888 w 2197647"/>
              <a:gd name="connsiteY3" fmla="*/ 265055 h 2612660"/>
              <a:gd name="connsiteX4" fmla="*/ 9028 w 2197647"/>
              <a:gd name="connsiteY4" fmla="*/ 961613 h 2612660"/>
              <a:gd name="connsiteX5" fmla="*/ 9028 w 2197647"/>
              <a:gd name="connsiteY5" fmla="*/ 1534819 h 2612660"/>
              <a:gd name="connsiteX6" fmla="*/ 90915 w 2197647"/>
              <a:gd name="connsiteY6" fmla="*/ 1944252 h 2612660"/>
              <a:gd name="connsiteX7" fmla="*/ 419691 w 2197647"/>
              <a:gd name="connsiteY7" fmla="*/ 2245269 h 2612660"/>
              <a:gd name="connsiteX8" fmla="*/ 580228 w 2197647"/>
              <a:gd name="connsiteY8" fmla="*/ 2205051 h 2612660"/>
              <a:gd name="connsiteX9" fmla="*/ 481720 w 2197647"/>
              <a:gd name="connsiteY9" fmla="*/ 2408496 h 2612660"/>
              <a:gd name="connsiteX10" fmla="*/ 184518 w 2197647"/>
              <a:gd name="connsiteY10" fmla="*/ 2532000 h 2612660"/>
              <a:gd name="connsiteX11" fmla="*/ 280553 w 2197647"/>
              <a:gd name="connsiteY11" fmla="*/ 2610858 h 2612660"/>
              <a:gd name="connsiteX12" fmla="*/ 516114 w 2197647"/>
              <a:gd name="connsiteY12" fmla="*/ 2603383 h 2612660"/>
              <a:gd name="connsiteX13" fmla="*/ 908880 w 2197647"/>
              <a:gd name="connsiteY13" fmla="*/ 1836785 h 2612660"/>
              <a:gd name="connsiteX14" fmla="*/ 1288369 w 2197647"/>
              <a:gd name="connsiteY14" fmla="*/ 1803938 h 2612660"/>
              <a:gd name="connsiteX15" fmla="*/ 1606049 w 2197647"/>
              <a:gd name="connsiteY15" fmla="*/ 1608621 h 2612660"/>
              <a:gd name="connsiteX16" fmla="*/ 1899694 w 2197647"/>
              <a:gd name="connsiteY16" fmla="*/ 1537671 h 2612660"/>
              <a:gd name="connsiteX17" fmla="*/ 2192670 w 2197647"/>
              <a:gd name="connsiteY17" fmla="*/ 1220920 h 2612660"/>
              <a:gd name="connsiteX18" fmla="*/ 2078969 w 2197647"/>
              <a:gd name="connsiteY18" fmla="*/ 944657 h 2612660"/>
              <a:gd name="connsiteX19" fmla="*/ 2009997 w 2197647"/>
              <a:gd name="connsiteY19" fmla="*/ 705667 h 2612660"/>
              <a:gd name="connsiteX20" fmla="*/ 1959555 w 2197647"/>
              <a:gd name="connsiteY20" fmla="*/ 597289 h 2612660"/>
              <a:gd name="connsiteX21" fmla="*/ 1596143 w 2197647"/>
              <a:gd name="connsiteY21" fmla="*/ 402961 h 2612660"/>
              <a:gd name="connsiteX22" fmla="*/ 1436967 w 2197647"/>
              <a:gd name="connsiteY22" fmla="*/ 378019 h 2612660"/>
              <a:gd name="connsiteX0" fmla="*/ 1436967 w 2197647"/>
              <a:gd name="connsiteY0" fmla="*/ 378019 h 2611075"/>
              <a:gd name="connsiteX1" fmla="*/ 814975 w 2197647"/>
              <a:gd name="connsiteY1" fmla="*/ 117196 h 2611075"/>
              <a:gd name="connsiteX2" fmla="*/ 494812 w 2197647"/>
              <a:gd name="connsiteY2" fmla="*/ 4819 h 2611075"/>
              <a:gd name="connsiteX3" fmla="*/ 70888 w 2197647"/>
              <a:gd name="connsiteY3" fmla="*/ 265055 h 2611075"/>
              <a:gd name="connsiteX4" fmla="*/ 9028 w 2197647"/>
              <a:gd name="connsiteY4" fmla="*/ 961613 h 2611075"/>
              <a:gd name="connsiteX5" fmla="*/ 9028 w 2197647"/>
              <a:gd name="connsiteY5" fmla="*/ 1534819 h 2611075"/>
              <a:gd name="connsiteX6" fmla="*/ 90915 w 2197647"/>
              <a:gd name="connsiteY6" fmla="*/ 1944252 h 2611075"/>
              <a:gd name="connsiteX7" fmla="*/ 419691 w 2197647"/>
              <a:gd name="connsiteY7" fmla="*/ 2245269 h 2611075"/>
              <a:gd name="connsiteX8" fmla="*/ 580228 w 2197647"/>
              <a:gd name="connsiteY8" fmla="*/ 2205051 h 2611075"/>
              <a:gd name="connsiteX9" fmla="*/ 481720 w 2197647"/>
              <a:gd name="connsiteY9" fmla="*/ 2408496 h 2611075"/>
              <a:gd name="connsiteX10" fmla="*/ 184518 w 2197647"/>
              <a:gd name="connsiteY10" fmla="*/ 2532000 h 2611075"/>
              <a:gd name="connsiteX11" fmla="*/ 280553 w 2197647"/>
              <a:gd name="connsiteY11" fmla="*/ 2610858 h 2611075"/>
              <a:gd name="connsiteX12" fmla="*/ 462821 w 2197647"/>
              <a:gd name="connsiteY12" fmla="*/ 2518137 h 2611075"/>
              <a:gd name="connsiteX13" fmla="*/ 908880 w 2197647"/>
              <a:gd name="connsiteY13" fmla="*/ 1836785 h 2611075"/>
              <a:gd name="connsiteX14" fmla="*/ 1288369 w 2197647"/>
              <a:gd name="connsiteY14" fmla="*/ 1803938 h 2611075"/>
              <a:gd name="connsiteX15" fmla="*/ 1606049 w 2197647"/>
              <a:gd name="connsiteY15" fmla="*/ 1608621 h 2611075"/>
              <a:gd name="connsiteX16" fmla="*/ 1899694 w 2197647"/>
              <a:gd name="connsiteY16" fmla="*/ 1537671 h 2611075"/>
              <a:gd name="connsiteX17" fmla="*/ 2192670 w 2197647"/>
              <a:gd name="connsiteY17" fmla="*/ 1220920 h 2611075"/>
              <a:gd name="connsiteX18" fmla="*/ 2078969 w 2197647"/>
              <a:gd name="connsiteY18" fmla="*/ 944657 h 2611075"/>
              <a:gd name="connsiteX19" fmla="*/ 2009997 w 2197647"/>
              <a:gd name="connsiteY19" fmla="*/ 705667 h 2611075"/>
              <a:gd name="connsiteX20" fmla="*/ 1959555 w 2197647"/>
              <a:gd name="connsiteY20" fmla="*/ 597289 h 2611075"/>
              <a:gd name="connsiteX21" fmla="*/ 1596143 w 2197647"/>
              <a:gd name="connsiteY21" fmla="*/ 402961 h 2611075"/>
              <a:gd name="connsiteX22" fmla="*/ 1436967 w 2197647"/>
              <a:gd name="connsiteY22" fmla="*/ 378019 h 2611075"/>
              <a:gd name="connsiteX0" fmla="*/ 1436967 w 2197647"/>
              <a:gd name="connsiteY0" fmla="*/ 378019 h 2611075"/>
              <a:gd name="connsiteX1" fmla="*/ 814975 w 2197647"/>
              <a:gd name="connsiteY1" fmla="*/ 117196 h 2611075"/>
              <a:gd name="connsiteX2" fmla="*/ 494812 w 2197647"/>
              <a:gd name="connsiteY2" fmla="*/ 4819 h 2611075"/>
              <a:gd name="connsiteX3" fmla="*/ 70888 w 2197647"/>
              <a:gd name="connsiteY3" fmla="*/ 265055 h 2611075"/>
              <a:gd name="connsiteX4" fmla="*/ 9028 w 2197647"/>
              <a:gd name="connsiteY4" fmla="*/ 961613 h 2611075"/>
              <a:gd name="connsiteX5" fmla="*/ 9028 w 2197647"/>
              <a:gd name="connsiteY5" fmla="*/ 1534819 h 2611075"/>
              <a:gd name="connsiteX6" fmla="*/ 90915 w 2197647"/>
              <a:gd name="connsiteY6" fmla="*/ 1944252 h 2611075"/>
              <a:gd name="connsiteX7" fmla="*/ 419691 w 2197647"/>
              <a:gd name="connsiteY7" fmla="*/ 2245269 h 2611075"/>
              <a:gd name="connsiteX8" fmla="*/ 580228 w 2197647"/>
              <a:gd name="connsiteY8" fmla="*/ 2205051 h 2611075"/>
              <a:gd name="connsiteX9" fmla="*/ 481720 w 2197647"/>
              <a:gd name="connsiteY9" fmla="*/ 2408496 h 2611075"/>
              <a:gd name="connsiteX10" fmla="*/ 184518 w 2197647"/>
              <a:gd name="connsiteY10" fmla="*/ 2532000 h 2611075"/>
              <a:gd name="connsiteX11" fmla="*/ 280553 w 2197647"/>
              <a:gd name="connsiteY11" fmla="*/ 2610858 h 2611075"/>
              <a:gd name="connsiteX12" fmla="*/ 462821 w 2197647"/>
              <a:gd name="connsiteY12" fmla="*/ 2518137 h 2611075"/>
              <a:gd name="connsiteX13" fmla="*/ 908880 w 2197647"/>
              <a:gd name="connsiteY13" fmla="*/ 1836785 h 2611075"/>
              <a:gd name="connsiteX14" fmla="*/ 1196738 w 2197647"/>
              <a:gd name="connsiteY14" fmla="*/ 964100 h 2611075"/>
              <a:gd name="connsiteX15" fmla="*/ 1606049 w 2197647"/>
              <a:gd name="connsiteY15" fmla="*/ 1608621 h 2611075"/>
              <a:gd name="connsiteX16" fmla="*/ 1899694 w 2197647"/>
              <a:gd name="connsiteY16" fmla="*/ 1537671 h 2611075"/>
              <a:gd name="connsiteX17" fmla="*/ 2192670 w 2197647"/>
              <a:gd name="connsiteY17" fmla="*/ 1220920 h 2611075"/>
              <a:gd name="connsiteX18" fmla="*/ 2078969 w 2197647"/>
              <a:gd name="connsiteY18" fmla="*/ 944657 h 2611075"/>
              <a:gd name="connsiteX19" fmla="*/ 2009997 w 2197647"/>
              <a:gd name="connsiteY19" fmla="*/ 705667 h 2611075"/>
              <a:gd name="connsiteX20" fmla="*/ 1959555 w 2197647"/>
              <a:gd name="connsiteY20" fmla="*/ 597289 h 2611075"/>
              <a:gd name="connsiteX21" fmla="*/ 1596143 w 2197647"/>
              <a:gd name="connsiteY21" fmla="*/ 402961 h 2611075"/>
              <a:gd name="connsiteX22" fmla="*/ 1436967 w 2197647"/>
              <a:gd name="connsiteY22" fmla="*/ 378019 h 2611075"/>
              <a:gd name="connsiteX0" fmla="*/ 1436967 w 2197647"/>
              <a:gd name="connsiteY0" fmla="*/ 378019 h 2611075"/>
              <a:gd name="connsiteX1" fmla="*/ 814975 w 2197647"/>
              <a:gd name="connsiteY1" fmla="*/ 117196 h 2611075"/>
              <a:gd name="connsiteX2" fmla="*/ 494812 w 2197647"/>
              <a:gd name="connsiteY2" fmla="*/ 4819 h 2611075"/>
              <a:gd name="connsiteX3" fmla="*/ 70888 w 2197647"/>
              <a:gd name="connsiteY3" fmla="*/ 265055 h 2611075"/>
              <a:gd name="connsiteX4" fmla="*/ 9028 w 2197647"/>
              <a:gd name="connsiteY4" fmla="*/ 961613 h 2611075"/>
              <a:gd name="connsiteX5" fmla="*/ 9028 w 2197647"/>
              <a:gd name="connsiteY5" fmla="*/ 1534819 h 2611075"/>
              <a:gd name="connsiteX6" fmla="*/ 90915 w 2197647"/>
              <a:gd name="connsiteY6" fmla="*/ 1944252 h 2611075"/>
              <a:gd name="connsiteX7" fmla="*/ 419691 w 2197647"/>
              <a:gd name="connsiteY7" fmla="*/ 2245269 h 2611075"/>
              <a:gd name="connsiteX8" fmla="*/ 580228 w 2197647"/>
              <a:gd name="connsiteY8" fmla="*/ 2205051 h 2611075"/>
              <a:gd name="connsiteX9" fmla="*/ 481720 w 2197647"/>
              <a:gd name="connsiteY9" fmla="*/ 2408496 h 2611075"/>
              <a:gd name="connsiteX10" fmla="*/ 184518 w 2197647"/>
              <a:gd name="connsiteY10" fmla="*/ 2532000 h 2611075"/>
              <a:gd name="connsiteX11" fmla="*/ 280553 w 2197647"/>
              <a:gd name="connsiteY11" fmla="*/ 2610858 h 2611075"/>
              <a:gd name="connsiteX12" fmla="*/ 462821 w 2197647"/>
              <a:gd name="connsiteY12" fmla="*/ 2518137 h 2611075"/>
              <a:gd name="connsiteX13" fmla="*/ 908880 w 2197647"/>
              <a:gd name="connsiteY13" fmla="*/ 1836785 h 2611075"/>
              <a:gd name="connsiteX14" fmla="*/ 1196738 w 2197647"/>
              <a:gd name="connsiteY14" fmla="*/ 964100 h 2611075"/>
              <a:gd name="connsiteX15" fmla="*/ 1715211 w 2197647"/>
              <a:gd name="connsiteY15" fmla="*/ 1177319 h 2611075"/>
              <a:gd name="connsiteX16" fmla="*/ 1899694 w 2197647"/>
              <a:gd name="connsiteY16" fmla="*/ 1537671 h 2611075"/>
              <a:gd name="connsiteX17" fmla="*/ 2192670 w 2197647"/>
              <a:gd name="connsiteY17" fmla="*/ 1220920 h 2611075"/>
              <a:gd name="connsiteX18" fmla="*/ 2078969 w 2197647"/>
              <a:gd name="connsiteY18" fmla="*/ 944657 h 2611075"/>
              <a:gd name="connsiteX19" fmla="*/ 2009997 w 2197647"/>
              <a:gd name="connsiteY19" fmla="*/ 705667 h 2611075"/>
              <a:gd name="connsiteX20" fmla="*/ 1959555 w 2197647"/>
              <a:gd name="connsiteY20" fmla="*/ 597289 h 2611075"/>
              <a:gd name="connsiteX21" fmla="*/ 1596143 w 2197647"/>
              <a:gd name="connsiteY21" fmla="*/ 402961 h 2611075"/>
              <a:gd name="connsiteX22" fmla="*/ 1436967 w 2197647"/>
              <a:gd name="connsiteY22" fmla="*/ 378019 h 2611075"/>
              <a:gd name="connsiteX0" fmla="*/ 1436967 w 2197449"/>
              <a:gd name="connsiteY0" fmla="*/ 378019 h 2611075"/>
              <a:gd name="connsiteX1" fmla="*/ 814975 w 2197449"/>
              <a:gd name="connsiteY1" fmla="*/ 117196 h 2611075"/>
              <a:gd name="connsiteX2" fmla="*/ 494812 w 2197449"/>
              <a:gd name="connsiteY2" fmla="*/ 4819 h 2611075"/>
              <a:gd name="connsiteX3" fmla="*/ 70888 w 2197449"/>
              <a:gd name="connsiteY3" fmla="*/ 265055 h 2611075"/>
              <a:gd name="connsiteX4" fmla="*/ 9028 w 2197449"/>
              <a:gd name="connsiteY4" fmla="*/ 961613 h 2611075"/>
              <a:gd name="connsiteX5" fmla="*/ 9028 w 2197449"/>
              <a:gd name="connsiteY5" fmla="*/ 1534819 h 2611075"/>
              <a:gd name="connsiteX6" fmla="*/ 90915 w 2197449"/>
              <a:gd name="connsiteY6" fmla="*/ 1944252 h 2611075"/>
              <a:gd name="connsiteX7" fmla="*/ 419691 w 2197449"/>
              <a:gd name="connsiteY7" fmla="*/ 2245269 h 2611075"/>
              <a:gd name="connsiteX8" fmla="*/ 580228 w 2197449"/>
              <a:gd name="connsiteY8" fmla="*/ 2205051 h 2611075"/>
              <a:gd name="connsiteX9" fmla="*/ 481720 w 2197449"/>
              <a:gd name="connsiteY9" fmla="*/ 2408496 h 2611075"/>
              <a:gd name="connsiteX10" fmla="*/ 184518 w 2197449"/>
              <a:gd name="connsiteY10" fmla="*/ 2532000 h 2611075"/>
              <a:gd name="connsiteX11" fmla="*/ 280553 w 2197449"/>
              <a:gd name="connsiteY11" fmla="*/ 2610858 h 2611075"/>
              <a:gd name="connsiteX12" fmla="*/ 462821 w 2197449"/>
              <a:gd name="connsiteY12" fmla="*/ 2518137 h 2611075"/>
              <a:gd name="connsiteX13" fmla="*/ 908880 w 2197449"/>
              <a:gd name="connsiteY13" fmla="*/ 1836785 h 2611075"/>
              <a:gd name="connsiteX14" fmla="*/ 1196738 w 2197449"/>
              <a:gd name="connsiteY14" fmla="*/ 964100 h 2611075"/>
              <a:gd name="connsiteX15" fmla="*/ 1715211 w 2197449"/>
              <a:gd name="connsiteY15" fmla="*/ 1177319 h 2611075"/>
              <a:gd name="connsiteX16" fmla="*/ 1904108 w 2197449"/>
              <a:gd name="connsiteY16" fmla="*/ 1184452 h 2611075"/>
              <a:gd name="connsiteX17" fmla="*/ 2192670 w 2197449"/>
              <a:gd name="connsiteY17" fmla="*/ 1220920 h 2611075"/>
              <a:gd name="connsiteX18" fmla="*/ 2078969 w 2197449"/>
              <a:gd name="connsiteY18" fmla="*/ 944657 h 2611075"/>
              <a:gd name="connsiteX19" fmla="*/ 2009997 w 2197449"/>
              <a:gd name="connsiteY19" fmla="*/ 705667 h 2611075"/>
              <a:gd name="connsiteX20" fmla="*/ 1959555 w 2197449"/>
              <a:gd name="connsiteY20" fmla="*/ 597289 h 2611075"/>
              <a:gd name="connsiteX21" fmla="*/ 1596143 w 2197449"/>
              <a:gd name="connsiteY21" fmla="*/ 402961 h 2611075"/>
              <a:gd name="connsiteX22" fmla="*/ 1436967 w 2197449"/>
              <a:gd name="connsiteY22" fmla="*/ 378019 h 2611075"/>
              <a:gd name="connsiteX0" fmla="*/ 1436967 w 2094123"/>
              <a:gd name="connsiteY0" fmla="*/ 378019 h 2611075"/>
              <a:gd name="connsiteX1" fmla="*/ 814975 w 2094123"/>
              <a:gd name="connsiteY1" fmla="*/ 117196 h 2611075"/>
              <a:gd name="connsiteX2" fmla="*/ 494812 w 2094123"/>
              <a:gd name="connsiteY2" fmla="*/ 4819 h 2611075"/>
              <a:gd name="connsiteX3" fmla="*/ 70888 w 2094123"/>
              <a:gd name="connsiteY3" fmla="*/ 265055 h 2611075"/>
              <a:gd name="connsiteX4" fmla="*/ 9028 w 2094123"/>
              <a:gd name="connsiteY4" fmla="*/ 961613 h 2611075"/>
              <a:gd name="connsiteX5" fmla="*/ 9028 w 2094123"/>
              <a:gd name="connsiteY5" fmla="*/ 1534819 h 2611075"/>
              <a:gd name="connsiteX6" fmla="*/ 90915 w 2094123"/>
              <a:gd name="connsiteY6" fmla="*/ 1944252 h 2611075"/>
              <a:gd name="connsiteX7" fmla="*/ 419691 w 2094123"/>
              <a:gd name="connsiteY7" fmla="*/ 2245269 h 2611075"/>
              <a:gd name="connsiteX8" fmla="*/ 580228 w 2094123"/>
              <a:gd name="connsiteY8" fmla="*/ 2205051 h 2611075"/>
              <a:gd name="connsiteX9" fmla="*/ 481720 w 2094123"/>
              <a:gd name="connsiteY9" fmla="*/ 2408496 h 2611075"/>
              <a:gd name="connsiteX10" fmla="*/ 184518 w 2094123"/>
              <a:gd name="connsiteY10" fmla="*/ 2532000 h 2611075"/>
              <a:gd name="connsiteX11" fmla="*/ 280553 w 2094123"/>
              <a:gd name="connsiteY11" fmla="*/ 2610858 h 2611075"/>
              <a:gd name="connsiteX12" fmla="*/ 462821 w 2094123"/>
              <a:gd name="connsiteY12" fmla="*/ 2518137 h 2611075"/>
              <a:gd name="connsiteX13" fmla="*/ 908880 w 2094123"/>
              <a:gd name="connsiteY13" fmla="*/ 1836785 h 2611075"/>
              <a:gd name="connsiteX14" fmla="*/ 1196738 w 2094123"/>
              <a:gd name="connsiteY14" fmla="*/ 964100 h 2611075"/>
              <a:gd name="connsiteX15" fmla="*/ 1715211 w 2094123"/>
              <a:gd name="connsiteY15" fmla="*/ 1177319 h 2611075"/>
              <a:gd name="connsiteX16" fmla="*/ 1904108 w 2094123"/>
              <a:gd name="connsiteY16" fmla="*/ 1184452 h 2611075"/>
              <a:gd name="connsiteX17" fmla="*/ 2077879 w 2094123"/>
              <a:gd name="connsiteY17" fmla="*/ 1048213 h 2611075"/>
              <a:gd name="connsiteX18" fmla="*/ 2078969 w 2094123"/>
              <a:gd name="connsiteY18" fmla="*/ 944657 h 2611075"/>
              <a:gd name="connsiteX19" fmla="*/ 2009997 w 2094123"/>
              <a:gd name="connsiteY19" fmla="*/ 705667 h 2611075"/>
              <a:gd name="connsiteX20" fmla="*/ 1959555 w 2094123"/>
              <a:gd name="connsiteY20" fmla="*/ 597289 h 2611075"/>
              <a:gd name="connsiteX21" fmla="*/ 1596143 w 2094123"/>
              <a:gd name="connsiteY21" fmla="*/ 402961 h 2611075"/>
              <a:gd name="connsiteX22" fmla="*/ 1436967 w 2094123"/>
              <a:gd name="connsiteY22" fmla="*/ 378019 h 2611075"/>
              <a:gd name="connsiteX0" fmla="*/ 1436967 w 2333980"/>
              <a:gd name="connsiteY0" fmla="*/ 378019 h 2611075"/>
              <a:gd name="connsiteX1" fmla="*/ 814975 w 2333980"/>
              <a:gd name="connsiteY1" fmla="*/ 117196 h 2611075"/>
              <a:gd name="connsiteX2" fmla="*/ 494812 w 2333980"/>
              <a:gd name="connsiteY2" fmla="*/ 4819 h 2611075"/>
              <a:gd name="connsiteX3" fmla="*/ 70888 w 2333980"/>
              <a:gd name="connsiteY3" fmla="*/ 265055 h 2611075"/>
              <a:gd name="connsiteX4" fmla="*/ 9028 w 2333980"/>
              <a:gd name="connsiteY4" fmla="*/ 961613 h 2611075"/>
              <a:gd name="connsiteX5" fmla="*/ 9028 w 2333980"/>
              <a:gd name="connsiteY5" fmla="*/ 1534819 h 2611075"/>
              <a:gd name="connsiteX6" fmla="*/ 90915 w 2333980"/>
              <a:gd name="connsiteY6" fmla="*/ 1944252 h 2611075"/>
              <a:gd name="connsiteX7" fmla="*/ 419691 w 2333980"/>
              <a:gd name="connsiteY7" fmla="*/ 2245269 h 2611075"/>
              <a:gd name="connsiteX8" fmla="*/ 580228 w 2333980"/>
              <a:gd name="connsiteY8" fmla="*/ 2205051 h 2611075"/>
              <a:gd name="connsiteX9" fmla="*/ 481720 w 2333980"/>
              <a:gd name="connsiteY9" fmla="*/ 2408496 h 2611075"/>
              <a:gd name="connsiteX10" fmla="*/ 184518 w 2333980"/>
              <a:gd name="connsiteY10" fmla="*/ 2532000 h 2611075"/>
              <a:gd name="connsiteX11" fmla="*/ 280553 w 2333980"/>
              <a:gd name="connsiteY11" fmla="*/ 2610858 h 2611075"/>
              <a:gd name="connsiteX12" fmla="*/ 462821 w 2333980"/>
              <a:gd name="connsiteY12" fmla="*/ 2518137 h 2611075"/>
              <a:gd name="connsiteX13" fmla="*/ 908880 w 2333980"/>
              <a:gd name="connsiteY13" fmla="*/ 1836785 h 2611075"/>
              <a:gd name="connsiteX14" fmla="*/ 1196738 w 2333980"/>
              <a:gd name="connsiteY14" fmla="*/ 964100 h 2611075"/>
              <a:gd name="connsiteX15" fmla="*/ 1715211 w 2333980"/>
              <a:gd name="connsiteY15" fmla="*/ 1177319 h 2611075"/>
              <a:gd name="connsiteX16" fmla="*/ 1904108 w 2333980"/>
              <a:gd name="connsiteY16" fmla="*/ 1184452 h 2611075"/>
              <a:gd name="connsiteX17" fmla="*/ 2331419 w 2333980"/>
              <a:gd name="connsiteY17" fmla="*/ 992520 h 2611075"/>
              <a:gd name="connsiteX18" fmla="*/ 2078969 w 2333980"/>
              <a:gd name="connsiteY18" fmla="*/ 944657 h 2611075"/>
              <a:gd name="connsiteX19" fmla="*/ 2009997 w 2333980"/>
              <a:gd name="connsiteY19" fmla="*/ 705667 h 2611075"/>
              <a:gd name="connsiteX20" fmla="*/ 1959555 w 2333980"/>
              <a:gd name="connsiteY20" fmla="*/ 597289 h 2611075"/>
              <a:gd name="connsiteX21" fmla="*/ 1596143 w 2333980"/>
              <a:gd name="connsiteY21" fmla="*/ 402961 h 2611075"/>
              <a:gd name="connsiteX22" fmla="*/ 1436967 w 2333980"/>
              <a:gd name="connsiteY22" fmla="*/ 378019 h 2611075"/>
              <a:gd name="connsiteX0" fmla="*/ 1436967 w 2347041"/>
              <a:gd name="connsiteY0" fmla="*/ 378019 h 2611075"/>
              <a:gd name="connsiteX1" fmla="*/ 814975 w 2347041"/>
              <a:gd name="connsiteY1" fmla="*/ 117196 h 2611075"/>
              <a:gd name="connsiteX2" fmla="*/ 494812 w 2347041"/>
              <a:gd name="connsiteY2" fmla="*/ 4819 h 2611075"/>
              <a:gd name="connsiteX3" fmla="*/ 70888 w 2347041"/>
              <a:gd name="connsiteY3" fmla="*/ 265055 h 2611075"/>
              <a:gd name="connsiteX4" fmla="*/ 9028 w 2347041"/>
              <a:gd name="connsiteY4" fmla="*/ 961613 h 2611075"/>
              <a:gd name="connsiteX5" fmla="*/ 9028 w 2347041"/>
              <a:gd name="connsiteY5" fmla="*/ 1534819 h 2611075"/>
              <a:gd name="connsiteX6" fmla="*/ 90915 w 2347041"/>
              <a:gd name="connsiteY6" fmla="*/ 1944252 h 2611075"/>
              <a:gd name="connsiteX7" fmla="*/ 419691 w 2347041"/>
              <a:gd name="connsiteY7" fmla="*/ 2245269 h 2611075"/>
              <a:gd name="connsiteX8" fmla="*/ 580228 w 2347041"/>
              <a:gd name="connsiteY8" fmla="*/ 2205051 h 2611075"/>
              <a:gd name="connsiteX9" fmla="*/ 481720 w 2347041"/>
              <a:gd name="connsiteY9" fmla="*/ 2408496 h 2611075"/>
              <a:gd name="connsiteX10" fmla="*/ 184518 w 2347041"/>
              <a:gd name="connsiteY10" fmla="*/ 2532000 h 2611075"/>
              <a:gd name="connsiteX11" fmla="*/ 280553 w 2347041"/>
              <a:gd name="connsiteY11" fmla="*/ 2610858 h 2611075"/>
              <a:gd name="connsiteX12" fmla="*/ 462821 w 2347041"/>
              <a:gd name="connsiteY12" fmla="*/ 2518137 h 2611075"/>
              <a:gd name="connsiteX13" fmla="*/ 908880 w 2347041"/>
              <a:gd name="connsiteY13" fmla="*/ 1836785 h 2611075"/>
              <a:gd name="connsiteX14" fmla="*/ 1196738 w 2347041"/>
              <a:gd name="connsiteY14" fmla="*/ 964100 h 2611075"/>
              <a:gd name="connsiteX15" fmla="*/ 1715211 w 2347041"/>
              <a:gd name="connsiteY15" fmla="*/ 1177319 h 2611075"/>
              <a:gd name="connsiteX16" fmla="*/ 1904108 w 2347041"/>
              <a:gd name="connsiteY16" fmla="*/ 1184452 h 2611075"/>
              <a:gd name="connsiteX17" fmla="*/ 2331419 w 2347041"/>
              <a:gd name="connsiteY17" fmla="*/ 992520 h 2611075"/>
              <a:gd name="connsiteX18" fmla="*/ 2231008 w 2347041"/>
              <a:gd name="connsiteY18" fmla="*/ 773001 h 2611075"/>
              <a:gd name="connsiteX19" fmla="*/ 2009997 w 2347041"/>
              <a:gd name="connsiteY19" fmla="*/ 705667 h 2611075"/>
              <a:gd name="connsiteX20" fmla="*/ 1959555 w 2347041"/>
              <a:gd name="connsiteY20" fmla="*/ 597289 h 2611075"/>
              <a:gd name="connsiteX21" fmla="*/ 1596143 w 2347041"/>
              <a:gd name="connsiteY21" fmla="*/ 402961 h 2611075"/>
              <a:gd name="connsiteX22" fmla="*/ 1436967 w 2347041"/>
              <a:gd name="connsiteY22" fmla="*/ 378019 h 2611075"/>
              <a:gd name="connsiteX0" fmla="*/ 1436967 w 2345716"/>
              <a:gd name="connsiteY0" fmla="*/ 378019 h 2611075"/>
              <a:gd name="connsiteX1" fmla="*/ 814975 w 2345716"/>
              <a:gd name="connsiteY1" fmla="*/ 117196 h 2611075"/>
              <a:gd name="connsiteX2" fmla="*/ 494812 w 2345716"/>
              <a:gd name="connsiteY2" fmla="*/ 4819 h 2611075"/>
              <a:gd name="connsiteX3" fmla="*/ 70888 w 2345716"/>
              <a:gd name="connsiteY3" fmla="*/ 265055 h 2611075"/>
              <a:gd name="connsiteX4" fmla="*/ 9028 w 2345716"/>
              <a:gd name="connsiteY4" fmla="*/ 961613 h 2611075"/>
              <a:gd name="connsiteX5" fmla="*/ 9028 w 2345716"/>
              <a:gd name="connsiteY5" fmla="*/ 1534819 h 2611075"/>
              <a:gd name="connsiteX6" fmla="*/ 90915 w 2345716"/>
              <a:gd name="connsiteY6" fmla="*/ 1944252 h 2611075"/>
              <a:gd name="connsiteX7" fmla="*/ 419691 w 2345716"/>
              <a:gd name="connsiteY7" fmla="*/ 2245269 h 2611075"/>
              <a:gd name="connsiteX8" fmla="*/ 580228 w 2345716"/>
              <a:gd name="connsiteY8" fmla="*/ 2205051 h 2611075"/>
              <a:gd name="connsiteX9" fmla="*/ 481720 w 2345716"/>
              <a:gd name="connsiteY9" fmla="*/ 2408496 h 2611075"/>
              <a:gd name="connsiteX10" fmla="*/ 184518 w 2345716"/>
              <a:gd name="connsiteY10" fmla="*/ 2532000 h 2611075"/>
              <a:gd name="connsiteX11" fmla="*/ 280553 w 2345716"/>
              <a:gd name="connsiteY11" fmla="*/ 2610858 h 2611075"/>
              <a:gd name="connsiteX12" fmla="*/ 462821 w 2345716"/>
              <a:gd name="connsiteY12" fmla="*/ 2518137 h 2611075"/>
              <a:gd name="connsiteX13" fmla="*/ 908880 w 2345716"/>
              <a:gd name="connsiteY13" fmla="*/ 1836785 h 2611075"/>
              <a:gd name="connsiteX14" fmla="*/ 1196738 w 2345716"/>
              <a:gd name="connsiteY14" fmla="*/ 964100 h 2611075"/>
              <a:gd name="connsiteX15" fmla="*/ 1715211 w 2345716"/>
              <a:gd name="connsiteY15" fmla="*/ 1177319 h 2611075"/>
              <a:gd name="connsiteX16" fmla="*/ 1904108 w 2345716"/>
              <a:gd name="connsiteY16" fmla="*/ 1184452 h 2611075"/>
              <a:gd name="connsiteX17" fmla="*/ 2331419 w 2345716"/>
              <a:gd name="connsiteY17" fmla="*/ 992520 h 2611075"/>
              <a:gd name="connsiteX18" fmla="*/ 2231008 w 2345716"/>
              <a:gd name="connsiteY18" fmla="*/ 773001 h 2611075"/>
              <a:gd name="connsiteX19" fmla="*/ 2098329 w 2345716"/>
              <a:gd name="connsiteY19" fmla="*/ 623157 h 2611075"/>
              <a:gd name="connsiteX20" fmla="*/ 1959555 w 2345716"/>
              <a:gd name="connsiteY20" fmla="*/ 597289 h 2611075"/>
              <a:gd name="connsiteX21" fmla="*/ 1596143 w 2345716"/>
              <a:gd name="connsiteY21" fmla="*/ 402961 h 2611075"/>
              <a:gd name="connsiteX22" fmla="*/ 1436967 w 2345716"/>
              <a:gd name="connsiteY22" fmla="*/ 378019 h 2611075"/>
              <a:gd name="connsiteX0" fmla="*/ 1436967 w 2345716"/>
              <a:gd name="connsiteY0" fmla="*/ 378019 h 2611075"/>
              <a:gd name="connsiteX1" fmla="*/ 814975 w 2345716"/>
              <a:gd name="connsiteY1" fmla="*/ 117196 h 2611075"/>
              <a:gd name="connsiteX2" fmla="*/ 494812 w 2345716"/>
              <a:gd name="connsiteY2" fmla="*/ 4819 h 2611075"/>
              <a:gd name="connsiteX3" fmla="*/ 70888 w 2345716"/>
              <a:gd name="connsiteY3" fmla="*/ 265055 h 2611075"/>
              <a:gd name="connsiteX4" fmla="*/ 9028 w 2345716"/>
              <a:gd name="connsiteY4" fmla="*/ 961613 h 2611075"/>
              <a:gd name="connsiteX5" fmla="*/ 9028 w 2345716"/>
              <a:gd name="connsiteY5" fmla="*/ 1534819 h 2611075"/>
              <a:gd name="connsiteX6" fmla="*/ 90915 w 2345716"/>
              <a:gd name="connsiteY6" fmla="*/ 1944252 h 2611075"/>
              <a:gd name="connsiteX7" fmla="*/ 419691 w 2345716"/>
              <a:gd name="connsiteY7" fmla="*/ 2245269 h 2611075"/>
              <a:gd name="connsiteX8" fmla="*/ 580228 w 2345716"/>
              <a:gd name="connsiteY8" fmla="*/ 2205051 h 2611075"/>
              <a:gd name="connsiteX9" fmla="*/ 481720 w 2345716"/>
              <a:gd name="connsiteY9" fmla="*/ 2408496 h 2611075"/>
              <a:gd name="connsiteX10" fmla="*/ 184518 w 2345716"/>
              <a:gd name="connsiteY10" fmla="*/ 2532000 h 2611075"/>
              <a:gd name="connsiteX11" fmla="*/ 280553 w 2345716"/>
              <a:gd name="connsiteY11" fmla="*/ 2610858 h 2611075"/>
              <a:gd name="connsiteX12" fmla="*/ 462821 w 2345716"/>
              <a:gd name="connsiteY12" fmla="*/ 2518137 h 2611075"/>
              <a:gd name="connsiteX13" fmla="*/ 908880 w 2345716"/>
              <a:gd name="connsiteY13" fmla="*/ 1836785 h 2611075"/>
              <a:gd name="connsiteX14" fmla="*/ 1383198 w 2345716"/>
              <a:gd name="connsiteY14" fmla="*/ 1333334 h 2611075"/>
              <a:gd name="connsiteX15" fmla="*/ 1715211 w 2345716"/>
              <a:gd name="connsiteY15" fmla="*/ 1177319 h 2611075"/>
              <a:gd name="connsiteX16" fmla="*/ 1904108 w 2345716"/>
              <a:gd name="connsiteY16" fmla="*/ 1184452 h 2611075"/>
              <a:gd name="connsiteX17" fmla="*/ 2331419 w 2345716"/>
              <a:gd name="connsiteY17" fmla="*/ 992520 h 2611075"/>
              <a:gd name="connsiteX18" fmla="*/ 2231008 w 2345716"/>
              <a:gd name="connsiteY18" fmla="*/ 773001 h 2611075"/>
              <a:gd name="connsiteX19" fmla="*/ 2098329 w 2345716"/>
              <a:gd name="connsiteY19" fmla="*/ 623157 h 2611075"/>
              <a:gd name="connsiteX20" fmla="*/ 1959555 w 2345716"/>
              <a:gd name="connsiteY20" fmla="*/ 597289 h 2611075"/>
              <a:gd name="connsiteX21" fmla="*/ 1596143 w 2345716"/>
              <a:gd name="connsiteY21" fmla="*/ 402961 h 2611075"/>
              <a:gd name="connsiteX22" fmla="*/ 1436967 w 2345716"/>
              <a:gd name="connsiteY22" fmla="*/ 378019 h 2611075"/>
              <a:gd name="connsiteX0" fmla="*/ 1436967 w 2345716"/>
              <a:gd name="connsiteY0" fmla="*/ 378019 h 2611075"/>
              <a:gd name="connsiteX1" fmla="*/ 814975 w 2345716"/>
              <a:gd name="connsiteY1" fmla="*/ 117196 h 2611075"/>
              <a:gd name="connsiteX2" fmla="*/ 494812 w 2345716"/>
              <a:gd name="connsiteY2" fmla="*/ 4819 h 2611075"/>
              <a:gd name="connsiteX3" fmla="*/ 70888 w 2345716"/>
              <a:gd name="connsiteY3" fmla="*/ 265055 h 2611075"/>
              <a:gd name="connsiteX4" fmla="*/ 9028 w 2345716"/>
              <a:gd name="connsiteY4" fmla="*/ 961613 h 2611075"/>
              <a:gd name="connsiteX5" fmla="*/ 9028 w 2345716"/>
              <a:gd name="connsiteY5" fmla="*/ 1534819 h 2611075"/>
              <a:gd name="connsiteX6" fmla="*/ 90915 w 2345716"/>
              <a:gd name="connsiteY6" fmla="*/ 1944252 h 2611075"/>
              <a:gd name="connsiteX7" fmla="*/ 419691 w 2345716"/>
              <a:gd name="connsiteY7" fmla="*/ 2245269 h 2611075"/>
              <a:gd name="connsiteX8" fmla="*/ 580228 w 2345716"/>
              <a:gd name="connsiteY8" fmla="*/ 2205051 h 2611075"/>
              <a:gd name="connsiteX9" fmla="*/ 481720 w 2345716"/>
              <a:gd name="connsiteY9" fmla="*/ 2408496 h 2611075"/>
              <a:gd name="connsiteX10" fmla="*/ 184518 w 2345716"/>
              <a:gd name="connsiteY10" fmla="*/ 2532000 h 2611075"/>
              <a:gd name="connsiteX11" fmla="*/ 280553 w 2345716"/>
              <a:gd name="connsiteY11" fmla="*/ 2610858 h 2611075"/>
              <a:gd name="connsiteX12" fmla="*/ 462821 w 2345716"/>
              <a:gd name="connsiteY12" fmla="*/ 2518137 h 2611075"/>
              <a:gd name="connsiteX13" fmla="*/ 908880 w 2345716"/>
              <a:gd name="connsiteY13" fmla="*/ 1836785 h 2611075"/>
              <a:gd name="connsiteX14" fmla="*/ 1383198 w 2345716"/>
              <a:gd name="connsiteY14" fmla="*/ 1333334 h 2611075"/>
              <a:gd name="connsiteX15" fmla="*/ 1715211 w 2345716"/>
              <a:gd name="connsiteY15" fmla="*/ 1177319 h 2611075"/>
              <a:gd name="connsiteX16" fmla="*/ 1904108 w 2345716"/>
              <a:gd name="connsiteY16" fmla="*/ 1184452 h 2611075"/>
              <a:gd name="connsiteX17" fmla="*/ 2331419 w 2345716"/>
              <a:gd name="connsiteY17" fmla="*/ 992520 h 2611075"/>
              <a:gd name="connsiteX18" fmla="*/ 2231008 w 2345716"/>
              <a:gd name="connsiteY18" fmla="*/ 773001 h 2611075"/>
              <a:gd name="connsiteX19" fmla="*/ 2098329 w 2345716"/>
              <a:gd name="connsiteY19" fmla="*/ 623157 h 2611075"/>
              <a:gd name="connsiteX20" fmla="*/ 1959555 w 2345716"/>
              <a:gd name="connsiteY20" fmla="*/ 597289 h 2611075"/>
              <a:gd name="connsiteX21" fmla="*/ 1596143 w 2345716"/>
              <a:gd name="connsiteY21" fmla="*/ 402961 h 2611075"/>
              <a:gd name="connsiteX22" fmla="*/ 1436967 w 2345716"/>
              <a:gd name="connsiteY22" fmla="*/ 378019 h 2611075"/>
              <a:gd name="connsiteX0" fmla="*/ 1436967 w 2345716"/>
              <a:gd name="connsiteY0" fmla="*/ 378019 h 2611075"/>
              <a:gd name="connsiteX1" fmla="*/ 814975 w 2345716"/>
              <a:gd name="connsiteY1" fmla="*/ 117196 h 2611075"/>
              <a:gd name="connsiteX2" fmla="*/ 494812 w 2345716"/>
              <a:gd name="connsiteY2" fmla="*/ 4819 h 2611075"/>
              <a:gd name="connsiteX3" fmla="*/ 70888 w 2345716"/>
              <a:gd name="connsiteY3" fmla="*/ 265055 h 2611075"/>
              <a:gd name="connsiteX4" fmla="*/ 9028 w 2345716"/>
              <a:gd name="connsiteY4" fmla="*/ 961613 h 2611075"/>
              <a:gd name="connsiteX5" fmla="*/ 9028 w 2345716"/>
              <a:gd name="connsiteY5" fmla="*/ 1534819 h 2611075"/>
              <a:gd name="connsiteX6" fmla="*/ 90915 w 2345716"/>
              <a:gd name="connsiteY6" fmla="*/ 1944252 h 2611075"/>
              <a:gd name="connsiteX7" fmla="*/ 419691 w 2345716"/>
              <a:gd name="connsiteY7" fmla="*/ 2245269 h 2611075"/>
              <a:gd name="connsiteX8" fmla="*/ 580228 w 2345716"/>
              <a:gd name="connsiteY8" fmla="*/ 2205051 h 2611075"/>
              <a:gd name="connsiteX9" fmla="*/ 481720 w 2345716"/>
              <a:gd name="connsiteY9" fmla="*/ 2408496 h 2611075"/>
              <a:gd name="connsiteX10" fmla="*/ 184518 w 2345716"/>
              <a:gd name="connsiteY10" fmla="*/ 2532000 h 2611075"/>
              <a:gd name="connsiteX11" fmla="*/ 280553 w 2345716"/>
              <a:gd name="connsiteY11" fmla="*/ 2610858 h 2611075"/>
              <a:gd name="connsiteX12" fmla="*/ 462821 w 2345716"/>
              <a:gd name="connsiteY12" fmla="*/ 2518137 h 2611075"/>
              <a:gd name="connsiteX13" fmla="*/ 908880 w 2345716"/>
              <a:gd name="connsiteY13" fmla="*/ 1836785 h 2611075"/>
              <a:gd name="connsiteX14" fmla="*/ 1405672 w 2345716"/>
              <a:gd name="connsiteY14" fmla="*/ 1376972 h 2611075"/>
              <a:gd name="connsiteX15" fmla="*/ 1383198 w 2345716"/>
              <a:gd name="connsiteY15" fmla="*/ 1333334 h 2611075"/>
              <a:gd name="connsiteX16" fmla="*/ 1715211 w 2345716"/>
              <a:gd name="connsiteY16" fmla="*/ 1177319 h 2611075"/>
              <a:gd name="connsiteX17" fmla="*/ 1904108 w 2345716"/>
              <a:gd name="connsiteY17" fmla="*/ 1184452 h 2611075"/>
              <a:gd name="connsiteX18" fmla="*/ 2331419 w 2345716"/>
              <a:gd name="connsiteY18" fmla="*/ 992520 h 2611075"/>
              <a:gd name="connsiteX19" fmla="*/ 2231008 w 2345716"/>
              <a:gd name="connsiteY19" fmla="*/ 773001 h 2611075"/>
              <a:gd name="connsiteX20" fmla="*/ 2098329 w 2345716"/>
              <a:gd name="connsiteY20" fmla="*/ 623157 h 2611075"/>
              <a:gd name="connsiteX21" fmla="*/ 1959555 w 2345716"/>
              <a:gd name="connsiteY21" fmla="*/ 597289 h 2611075"/>
              <a:gd name="connsiteX22" fmla="*/ 1596143 w 2345716"/>
              <a:gd name="connsiteY22" fmla="*/ 402961 h 2611075"/>
              <a:gd name="connsiteX23" fmla="*/ 1436967 w 2345716"/>
              <a:gd name="connsiteY23" fmla="*/ 378019 h 2611075"/>
              <a:gd name="connsiteX0" fmla="*/ 1436967 w 2345716"/>
              <a:gd name="connsiteY0" fmla="*/ 378019 h 2611075"/>
              <a:gd name="connsiteX1" fmla="*/ 814975 w 2345716"/>
              <a:gd name="connsiteY1" fmla="*/ 117196 h 2611075"/>
              <a:gd name="connsiteX2" fmla="*/ 494812 w 2345716"/>
              <a:gd name="connsiteY2" fmla="*/ 4819 h 2611075"/>
              <a:gd name="connsiteX3" fmla="*/ 70888 w 2345716"/>
              <a:gd name="connsiteY3" fmla="*/ 265055 h 2611075"/>
              <a:gd name="connsiteX4" fmla="*/ 9028 w 2345716"/>
              <a:gd name="connsiteY4" fmla="*/ 961613 h 2611075"/>
              <a:gd name="connsiteX5" fmla="*/ 9028 w 2345716"/>
              <a:gd name="connsiteY5" fmla="*/ 1534819 h 2611075"/>
              <a:gd name="connsiteX6" fmla="*/ 90915 w 2345716"/>
              <a:gd name="connsiteY6" fmla="*/ 1944252 h 2611075"/>
              <a:gd name="connsiteX7" fmla="*/ 419691 w 2345716"/>
              <a:gd name="connsiteY7" fmla="*/ 2245269 h 2611075"/>
              <a:gd name="connsiteX8" fmla="*/ 580228 w 2345716"/>
              <a:gd name="connsiteY8" fmla="*/ 2205051 h 2611075"/>
              <a:gd name="connsiteX9" fmla="*/ 481720 w 2345716"/>
              <a:gd name="connsiteY9" fmla="*/ 2408496 h 2611075"/>
              <a:gd name="connsiteX10" fmla="*/ 184518 w 2345716"/>
              <a:gd name="connsiteY10" fmla="*/ 2532000 h 2611075"/>
              <a:gd name="connsiteX11" fmla="*/ 280553 w 2345716"/>
              <a:gd name="connsiteY11" fmla="*/ 2610858 h 2611075"/>
              <a:gd name="connsiteX12" fmla="*/ 462821 w 2345716"/>
              <a:gd name="connsiteY12" fmla="*/ 2518137 h 2611075"/>
              <a:gd name="connsiteX13" fmla="*/ 908880 w 2345716"/>
              <a:gd name="connsiteY13" fmla="*/ 1836785 h 2611075"/>
              <a:gd name="connsiteX14" fmla="*/ 1405672 w 2345716"/>
              <a:gd name="connsiteY14" fmla="*/ 1376972 h 2611075"/>
              <a:gd name="connsiteX15" fmla="*/ 1385281 w 2345716"/>
              <a:gd name="connsiteY15" fmla="*/ 1298456 h 2611075"/>
              <a:gd name="connsiteX16" fmla="*/ 1715211 w 2345716"/>
              <a:gd name="connsiteY16" fmla="*/ 1177319 h 2611075"/>
              <a:gd name="connsiteX17" fmla="*/ 1904108 w 2345716"/>
              <a:gd name="connsiteY17" fmla="*/ 1184452 h 2611075"/>
              <a:gd name="connsiteX18" fmla="*/ 2331419 w 2345716"/>
              <a:gd name="connsiteY18" fmla="*/ 992520 h 2611075"/>
              <a:gd name="connsiteX19" fmla="*/ 2231008 w 2345716"/>
              <a:gd name="connsiteY19" fmla="*/ 773001 h 2611075"/>
              <a:gd name="connsiteX20" fmla="*/ 2098329 w 2345716"/>
              <a:gd name="connsiteY20" fmla="*/ 623157 h 2611075"/>
              <a:gd name="connsiteX21" fmla="*/ 1959555 w 2345716"/>
              <a:gd name="connsiteY21" fmla="*/ 597289 h 2611075"/>
              <a:gd name="connsiteX22" fmla="*/ 1596143 w 2345716"/>
              <a:gd name="connsiteY22" fmla="*/ 402961 h 2611075"/>
              <a:gd name="connsiteX23" fmla="*/ 1436967 w 2345716"/>
              <a:gd name="connsiteY23" fmla="*/ 378019 h 2611075"/>
              <a:gd name="connsiteX0" fmla="*/ 1436967 w 2345716"/>
              <a:gd name="connsiteY0" fmla="*/ 378019 h 2611075"/>
              <a:gd name="connsiteX1" fmla="*/ 814975 w 2345716"/>
              <a:gd name="connsiteY1" fmla="*/ 117196 h 2611075"/>
              <a:gd name="connsiteX2" fmla="*/ 494812 w 2345716"/>
              <a:gd name="connsiteY2" fmla="*/ 4819 h 2611075"/>
              <a:gd name="connsiteX3" fmla="*/ 70888 w 2345716"/>
              <a:gd name="connsiteY3" fmla="*/ 265055 h 2611075"/>
              <a:gd name="connsiteX4" fmla="*/ 9028 w 2345716"/>
              <a:gd name="connsiteY4" fmla="*/ 961613 h 2611075"/>
              <a:gd name="connsiteX5" fmla="*/ 9028 w 2345716"/>
              <a:gd name="connsiteY5" fmla="*/ 1534819 h 2611075"/>
              <a:gd name="connsiteX6" fmla="*/ 90915 w 2345716"/>
              <a:gd name="connsiteY6" fmla="*/ 1944252 h 2611075"/>
              <a:gd name="connsiteX7" fmla="*/ 419691 w 2345716"/>
              <a:gd name="connsiteY7" fmla="*/ 2245269 h 2611075"/>
              <a:gd name="connsiteX8" fmla="*/ 580228 w 2345716"/>
              <a:gd name="connsiteY8" fmla="*/ 2205051 h 2611075"/>
              <a:gd name="connsiteX9" fmla="*/ 481720 w 2345716"/>
              <a:gd name="connsiteY9" fmla="*/ 2408496 h 2611075"/>
              <a:gd name="connsiteX10" fmla="*/ 184518 w 2345716"/>
              <a:gd name="connsiteY10" fmla="*/ 2532000 h 2611075"/>
              <a:gd name="connsiteX11" fmla="*/ 280553 w 2345716"/>
              <a:gd name="connsiteY11" fmla="*/ 2610858 h 2611075"/>
              <a:gd name="connsiteX12" fmla="*/ 462821 w 2345716"/>
              <a:gd name="connsiteY12" fmla="*/ 2518137 h 2611075"/>
              <a:gd name="connsiteX13" fmla="*/ 908880 w 2345716"/>
              <a:gd name="connsiteY13" fmla="*/ 1836785 h 2611075"/>
              <a:gd name="connsiteX14" fmla="*/ 1333882 w 2345716"/>
              <a:gd name="connsiteY14" fmla="*/ 1322177 h 2611075"/>
              <a:gd name="connsiteX15" fmla="*/ 1385281 w 2345716"/>
              <a:gd name="connsiteY15" fmla="*/ 1298456 h 2611075"/>
              <a:gd name="connsiteX16" fmla="*/ 1715211 w 2345716"/>
              <a:gd name="connsiteY16" fmla="*/ 1177319 h 2611075"/>
              <a:gd name="connsiteX17" fmla="*/ 1904108 w 2345716"/>
              <a:gd name="connsiteY17" fmla="*/ 1184452 h 2611075"/>
              <a:gd name="connsiteX18" fmla="*/ 2331419 w 2345716"/>
              <a:gd name="connsiteY18" fmla="*/ 992520 h 2611075"/>
              <a:gd name="connsiteX19" fmla="*/ 2231008 w 2345716"/>
              <a:gd name="connsiteY19" fmla="*/ 773001 h 2611075"/>
              <a:gd name="connsiteX20" fmla="*/ 2098329 w 2345716"/>
              <a:gd name="connsiteY20" fmla="*/ 623157 h 2611075"/>
              <a:gd name="connsiteX21" fmla="*/ 1959555 w 2345716"/>
              <a:gd name="connsiteY21" fmla="*/ 597289 h 2611075"/>
              <a:gd name="connsiteX22" fmla="*/ 1596143 w 2345716"/>
              <a:gd name="connsiteY22" fmla="*/ 402961 h 2611075"/>
              <a:gd name="connsiteX23" fmla="*/ 1436967 w 2345716"/>
              <a:gd name="connsiteY23" fmla="*/ 378019 h 261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5716" h="2611075">
                <a:moveTo>
                  <a:pt x="1436967" y="378019"/>
                </a:moveTo>
                <a:cubicBezTo>
                  <a:pt x="1306772" y="330392"/>
                  <a:pt x="972001" y="179396"/>
                  <a:pt x="814975" y="117196"/>
                </a:cubicBezTo>
                <a:cubicBezTo>
                  <a:pt x="657949" y="54996"/>
                  <a:pt x="618827" y="-19824"/>
                  <a:pt x="494812" y="4819"/>
                </a:cubicBezTo>
                <a:cubicBezTo>
                  <a:pt x="370798" y="29462"/>
                  <a:pt x="151852" y="105589"/>
                  <a:pt x="70888" y="265055"/>
                </a:cubicBezTo>
                <a:cubicBezTo>
                  <a:pt x="-10076" y="424521"/>
                  <a:pt x="19338" y="749986"/>
                  <a:pt x="9028" y="961613"/>
                </a:cubicBezTo>
                <a:cubicBezTo>
                  <a:pt x="-1282" y="1173240"/>
                  <a:pt x="-4620" y="1371046"/>
                  <a:pt x="9028" y="1534819"/>
                </a:cubicBezTo>
                <a:cubicBezTo>
                  <a:pt x="22676" y="1698592"/>
                  <a:pt x="22471" y="1825844"/>
                  <a:pt x="90915" y="1944252"/>
                </a:cubicBezTo>
                <a:cubicBezTo>
                  <a:pt x="159359" y="2062660"/>
                  <a:pt x="338139" y="2201803"/>
                  <a:pt x="419691" y="2245269"/>
                </a:cubicBezTo>
                <a:cubicBezTo>
                  <a:pt x="501243" y="2288735"/>
                  <a:pt x="569890" y="2177846"/>
                  <a:pt x="580228" y="2205051"/>
                </a:cubicBezTo>
                <a:cubicBezTo>
                  <a:pt x="590566" y="2232256"/>
                  <a:pt x="458925" y="2344378"/>
                  <a:pt x="481720" y="2408496"/>
                </a:cubicBezTo>
                <a:cubicBezTo>
                  <a:pt x="504515" y="2472614"/>
                  <a:pt x="239218" y="2511598"/>
                  <a:pt x="184518" y="2532000"/>
                </a:cubicBezTo>
                <a:cubicBezTo>
                  <a:pt x="129818" y="2552403"/>
                  <a:pt x="328007" y="2605592"/>
                  <a:pt x="280553" y="2610858"/>
                </a:cubicBezTo>
                <a:cubicBezTo>
                  <a:pt x="233099" y="2616124"/>
                  <a:pt x="323609" y="2523447"/>
                  <a:pt x="462821" y="2518137"/>
                </a:cubicBezTo>
                <a:cubicBezTo>
                  <a:pt x="571758" y="2458189"/>
                  <a:pt x="763703" y="2036112"/>
                  <a:pt x="908880" y="1836785"/>
                </a:cubicBezTo>
                <a:cubicBezTo>
                  <a:pt x="1054057" y="1637458"/>
                  <a:pt x="1254829" y="1406085"/>
                  <a:pt x="1333882" y="1322177"/>
                </a:cubicBezTo>
                <a:cubicBezTo>
                  <a:pt x="1412935" y="1238269"/>
                  <a:pt x="1321726" y="1322599"/>
                  <a:pt x="1385281" y="1298456"/>
                </a:cubicBezTo>
                <a:cubicBezTo>
                  <a:pt x="1448836" y="1274313"/>
                  <a:pt x="1628740" y="1196320"/>
                  <a:pt x="1715211" y="1177319"/>
                </a:cubicBezTo>
                <a:cubicBezTo>
                  <a:pt x="1801682" y="1158318"/>
                  <a:pt x="1801407" y="1215252"/>
                  <a:pt x="1904108" y="1184452"/>
                </a:cubicBezTo>
                <a:cubicBezTo>
                  <a:pt x="2006809" y="1153652"/>
                  <a:pt x="2276936" y="1061095"/>
                  <a:pt x="2331419" y="992520"/>
                </a:cubicBezTo>
                <a:cubicBezTo>
                  <a:pt x="2385902" y="923945"/>
                  <a:pt x="2269856" y="834561"/>
                  <a:pt x="2231008" y="773001"/>
                </a:cubicBezTo>
                <a:cubicBezTo>
                  <a:pt x="2192160" y="711441"/>
                  <a:pt x="2143571" y="652442"/>
                  <a:pt x="2098329" y="623157"/>
                </a:cubicBezTo>
                <a:cubicBezTo>
                  <a:pt x="2053087" y="593872"/>
                  <a:pt x="2055089" y="622310"/>
                  <a:pt x="1959555" y="597289"/>
                </a:cubicBezTo>
                <a:cubicBezTo>
                  <a:pt x="1864021" y="572268"/>
                  <a:pt x="1683241" y="439506"/>
                  <a:pt x="1596143" y="402961"/>
                </a:cubicBezTo>
                <a:cubicBezTo>
                  <a:pt x="1509045" y="366416"/>
                  <a:pt x="1567162" y="425646"/>
                  <a:pt x="1436967" y="378019"/>
                </a:cubicBezTo>
                <a:close/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64088" y="4365104"/>
            <a:ext cx="18186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Retrocalcaneal Bursae</a:t>
            </a:r>
          </a:p>
        </p:txBody>
      </p:sp>
    </p:spTree>
    <p:extLst>
      <p:ext uri="{BB962C8B-B14F-4D97-AF65-F5344CB8AC3E}">
        <p14:creationId xmlns:p14="http://schemas.microsoft.com/office/powerpoint/2010/main" val="827204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15" grpId="0"/>
      <p:bldP spid="15" grpId="1"/>
      <p:bldP spid="23" grpId="0" animBg="1"/>
      <p:bldP spid="23" grpId="1" animBg="1"/>
      <p:bldP spid="25" grpId="0"/>
      <p:bldP spid="25" grpId="1"/>
      <p:bldP spid="26" grpId="0" animBg="1"/>
      <p:bldP spid="26" grpId="1" animBg="1"/>
      <p:bldP spid="27" grpId="0"/>
      <p:bldP spid="2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790375"/>
            <a:ext cx="2339752" cy="156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 descr="C:\Users\Ania\Pictures\USG\IRH\2009 february\23%2F11%2F66\I2009022716172714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6" t="35326" r="4211" b="24933"/>
          <a:stretch>
            <a:fillRect/>
          </a:stretch>
        </p:blipFill>
        <p:spPr bwMode="auto">
          <a:xfrm>
            <a:off x="35496" y="1589535"/>
            <a:ext cx="6769447" cy="219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>
            <a:spLocks/>
          </p:cNvSpPr>
          <p:nvPr/>
        </p:nvSpPr>
        <p:spPr bwMode="auto">
          <a:xfrm>
            <a:off x="179512" y="2132856"/>
            <a:ext cx="5698602" cy="501487"/>
          </a:xfrm>
          <a:custGeom>
            <a:avLst/>
            <a:gdLst>
              <a:gd name="T0" fmla="*/ 0 w 7197558"/>
              <a:gd name="T1" fmla="*/ 227794 h 633663"/>
              <a:gd name="T2" fmla="*/ 689875 w 7197558"/>
              <a:gd name="T3" fmla="*/ 238473 h 633663"/>
              <a:gd name="T4" fmla="*/ 1593665 w 7197558"/>
              <a:gd name="T5" fmla="*/ 206438 h 633663"/>
              <a:gd name="T6" fmla="*/ 2850413 w 7197558"/>
              <a:gd name="T7" fmla="*/ 158387 h 633663"/>
              <a:gd name="T8" fmla="*/ 4486858 w 7197558"/>
              <a:gd name="T9" fmla="*/ 35593 h 633663"/>
              <a:gd name="T10" fmla="*/ 5460170 w 7197558"/>
              <a:gd name="T11" fmla="*/ 19575 h 633663"/>
              <a:gd name="T12" fmla="*/ 6390698 w 7197558"/>
              <a:gd name="T13" fmla="*/ 153051 h 633663"/>
              <a:gd name="T14" fmla="*/ 7198226 w 7197558"/>
              <a:gd name="T15" fmla="*/ 478725 h 633663"/>
              <a:gd name="T16" fmla="*/ 7198226 w 7197558"/>
              <a:gd name="T17" fmla="*/ 478725 h 633663"/>
              <a:gd name="T18" fmla="*/ 7016402 w 7197558"/>
              <a:gd name="T19" fmla="*/ 446691 h 633663"/>
              <a:gd name="T20" fmla="*/ 6893398 w 7197558"/>
              <a:gd name="T21" fmla="*/ 446691 h 633663"/>
              <a:gd name="T22" fmla="*/ 6807834 w 7197558"/>
              <a:gd name="T23" fmla="*/ 494743 h 633663"/>
              <a:gd name="T24" fmla="*/ 6732962 w 7197558"/>
              <a:gd name="T25" fmla="*/ 521436 h 633663"/>
              <a:gd name="T26" fmla="*/ 6583222 w 7197558"/>
              <a:gd name="T27" fmla="*/ 489403 h 633663"/>
              <a:gd name="T28" fmla="*/ 6524394 w 7197558"/>
              <a:gd name="T29" fmla="*/ 419996 h 633663"/>
              <a:gd name="T30" fmla="*/ 6267698 w 7197558"/>
              <a:gd name="T31" fmla="*/ 355928 h 633663"/>
              <a:gd name="T32" fmla="*/ 6037738 w 7197558"/>
              <a:gd name="T33" fmla="*/ 329234 h 633663"/>
              <a:gd name="T34" fmla="*/ 5684782 w 7197558"/>
              <a:gd name="T35" fmla="*/ 323895 h 633663"/>
              <a:gd name="T36" fmla="*/ 5438778 w 7197558"/>
              <a:gd name="T37" fmla="*/ 313216 h 633663"/>
              <a:gd name="T38" fmla="*/ 5294386 w 7197558"/>
              <a:gd name="T39" fmla="*/ 334574 h 633663"/>
              <a:gd name="T40" fmla="*/ 5149994 w 7197558"/>
              <a:gd name="T41" fmla="*/ 403979 h 633663"/>
              <a:gd name="T42" fmla="*/ 5053730 w 7197558"/>
              <a:gd name="T43" fmla="*/ 387963 h 633663"/>
              <a:gd name="T44" fmla="*/ 4925382 w 7197558"/>
              <a:gd name="T45" fmla="*/ 334574 h 633663"/>
              <a:gd name="T46" fmla="*/ 4759598 w 7197558"/>
              <a:gd name="T47" fmla="*/ 361267 h 633663"/>
              <a:gd name="T48" fmla="*/ 4599166 w 7197558"/>
              <a:gd name="T49" fmla="*/ 436014 h 633663"/>
              <a:gd name="T50" fmla="*/ 4251554 w 7197558"/>
              <a:gd name="T51" fmla="*/ 462707 h 633663"/>
              <a:gd name="T52" fmla="*/ 2930631 w 7197558"/>
              <a:gd name="T53" fmla="*/ 542793 h 633663"/>
              <a:gd name="T54" fmla="*/ 2427931 w 7197558"/>
              <a:gd name="T55" fmla="*/ 569486 h 633663"/>
              <a:gd name="T56" fmla="*/ 1679231 w 7197558"/>
              <a:gd name="T57" fmla="*/ 596182 h 633663"/>
              <a:gd name="T58" fmla="*/ 903790 w 7197558"/>
              <a:gd name="T59" fmla="*/ 628215 h 633663"/>
              <a:gd name="T60" fmla="*/ 369005 w 7197558"/>
              <a:gd name="T61" fmla="*/ 622876 h 633663"/>
              <a:gd name="T62" fmla="*/ 128349 w 7197558"/>
              <a:gd name="T63" fmla="*/ 617536 h 633663"/>
              <a:gd name="T64" fmla="*/ 5348 w 7197558"/>
              <a:gd name="T65" fmla="*/ 612197 h 633663"/>
              <a:gd name="T66" fmla="*/ 5348 w 7197558"/>
              <a:gd name="T67" fmla="*/ 612197 h 633663"/>
              <a:gd name="T68" fmla="*/ 0 w 7197558"/>
              <a:gd name="T69" fmla="*/ 227794 h 6336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197558" h="633663">
                <a:moveTo>
                  <a:pt x="0" y="228154"/>
                </a:moveTo>
                <a:cubicBezTo>
                  <a:pt x="212112" y="235284"/>
                  <a:pt x="424225" y="242414"/>
                  <a:pt x="689811" y="238849"/>
                </a:cubicBezTo>
                <a:cubicBezTo>
                  <a:pt x="955397" y="235284"/>
                  <a:pt x="1593516" y="206765"/>
                  <a:pt x="1593516" y="206765"/>
                </a:cubicBezTo>
                <a:cubicBezTo>
                  <a:pt x="1953572" y="193397"/>
                  <a:pt x="2367994" y="187158"/>
                  <a:pt x="2850148" y="158639"/>
                </a:cubicBezTo>
                <a:cubicBezTo>
                  <a:pt x="3332302" y="130120"/>
                  <a:pt x="4051523" y="58821"/>
                  <a:pt x="4486442" y="35649"/>
                </a:cubicBezTo>
                <a:cubicBezTo>
                  <a:pt x="4921361" y="12477"/>
                  <a:pt x="5142386" y="0"/>
                  <a:pt x="5459663" y="19607"/>
                </a:cubicBezTo>
                <a:cubicBezTo>
                  <a:pt x="5776940" y="39214"/>
                  <a:pt x="6100457" y="76645"/>
                  <a:pt x="6390106" y="153291"/>
                </a:cubicBezTo>
                <a:cubicBezTo>
                  <a:pt x="6679755" y="229937"/>
                  <a:pt x="7197558" y="479481"/>
                  <a:pt x="7197558" y="479481"/>
                </a:cubicBezTo>
                <a:cubicBezTo>
                  <a:pt x="7167256" y="474134"/>
                  <a:pt x="7066548" y="452743"/>
                  <a:pt x="7015748" y="447396"/>
                </a:cubicBezTo>
                <a:cubicBezTo>
                  <a:pt x="6964948" y="442049"/>
                  <a:pt x="6927516" y="439375"/>
                  <a:pt x="6892758" y="447396"/>
                </a:cubicBezTo>
                <a:cubicBezTo>
                  <a:pt x="6858000" y="455417"/>
                  <a:pt x="6833937" y="483046"/>
                  <a:pt x="6807200" y="495523"/>
                </a:cubicBezTo>
                <a:cubicBezTo>
                  <a:pt x="6780463" y="508000"/>
                  <a:pt x="6769768" y="523151"/>
                  <a:pt x="6732337" y="522260"/>
                </a:cubicBezTo>
                <a:cubicBezTo>
                  <a:pt x="6694906" y="521369"/>
                  <a:pt x="6617369" y="507108"/>
                  <a:pt x="6582611" y="490175"/>
                </a:cubicBezTo>
                <a:cubicBezTo>
                  <a:pt x="6547853" y="473242"/>
                  <a:pt x="6576372" y="442941"/>
                  <a:pt x="6523790" y="420660"/>
                </a:cubicBezTo>
                <a:cubicBezTo>
                  <a:pt x="6471208" y="398379"/>
                  <a:pt x="6348218" y="371642"/>
                  <a:pt x="6267116" y="356491"/>
                </a:cubicBezTo>
                <a:cubicBezTo>
                  <a:pt x="6186014" y="341340"/>
                  <a:pt x="6134323" y="335101"/>
                  <a:pt x="6037179" y="329754"/>
                </a:cubicBezTo>
                <a:cubicBezTo>
                  <a:pt x="5940035" y="324407"/>
                  <a:pt x="5784071" y="327081"/>
                  <a:pt x="5684253" y="324407"/>
                </a:cubicBezTo>
                <a:cubicBezTo>
                  <a:pt x="5584436" y="321733"/>
                  <a:pt x="5503334" y="311930"/>
                  <a:pt x="5438274" y="313712"/>
                </a:cubicBezTo>
                <a:cubicBezTo>
                  <a:pt x="5373214" y="315495"/>
                  <a:pt x="5342021" y="319951"/>
                  <a:pt x="5293895" y="335102"/>
                </a:cubicBezTo>
                <a:cubicBezTo>
                  <a:pt x="5245769" y="350253"/>
                  <a:pt x="5189621" y="395706"/>
                  <a:pt x="5149516" y="404618"/>
                </a:cubicBezTo>
                <a:cubicBezTo>
                  <a:pt x="5109411" y="413530"/>
                  <a:pt x="5090695" y="400161"/>
                  <a:pt x="5053263" y="388575"/>
                </a:cubicBezTo>
                <a:cubicBezTo>
                  <a:pt x="5015832" y="376989"/>
                  <a:pt x="4973944" y="339558"/>
                  <a:pt x="4924927" y="335102"/>
                </a:cubicBezTo>
                <a:cubicBezTo>
                  <a:pt x="4875910" y="330646"/>
                  <a:pt x="4813523" y="344906"/>
                  <a:pt x="4759158" y="361839"/>
                </a:cubicBezTo>
                <a:cubicBezTo>
                  <a:pt x="4704793" y="378772"/>
                  <a:pt x="4683404" y="419769"/>
                  <a:pt x="4598737" y="436702"/>
                </a:cubicBezTo>
                <a:cubicBezTo>
                  <a:pt x="4514070" y="453635"/>
                  <a:pt x="4251158" y="463439"/>
                  <a:pt x="4251158" y="463439"/>
                </a:cubicBezTo>
                <a:lnTo>
                  <a:pt x="2930358" y="543649"/>
                </a:lnTo>
                <a:lnTo>
                  <a:pt x="2427706" y="570386"/>
                </a:lnTo>
                <a:lnTo>
                  <a:pt x="1679074" y="597123"/>
                </a:lnTo>
                <a:lnTo>
                  <a:pt x="903706" y="629207"/>
                </a:lnTo>
                <a:cubicBezTo>
                  <a:pt x="685355" y="633663"/>
                  <a:pt x="368969" y="623860"/>
                  <a:pt x="368969" y="623860"/>
                </a:cubicBezTo>
                <a:lnTo>
                  <a:pt x="128337" y="618512"/>
                </a:lnTo>
                <a:cubicBezTo>
                  <a:pt x="67734" y="616730"/>
                  <a:pt x="5348" y="613165"/>
                  <a:pt x="5348" y="613165"/>
                </a:cubicBezTo>
                <a:cubicBezTo>
                  <a:pt x="3565" y="484828"/>
                  <a:pt x="1783" y="356491"/>
                  <a:pt x="0" y="22815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3526147" y="2348880"/>
            <a:ext cx="2990069" cy="1121119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776134" h="1416161">
                <a:moveTo>
                  <a:pt x="3741376" y="663074"/>
                </a:moveTo>
                <a:cubicBezTo>
                  <a:pt x="3706618" y="606927"/>
                  <a:pt x="3613930" y="556126"/>
                  <a:pt x="3527481" y="497305"/>
                </a:cubicBezTo>
                <a:cubicBezTo>
                  <a:pt x="3441032" y="438484"/>
                  <a:pt x="3291305" y="354708"/>
                  <a:pt x="3222681" y="310147"/>
                </a:cubicBezTo>
                <a:cubicBezTo>
                  <a:pt x="3154057" y="265586"/>
                  <a:pt x="3146036" y="247761"/>
                  <a:pt x="3115734" y="229937"/>
                </a:cubicBezTo>
                <a:cubicBezTo>
                  <a:pt x="3085432" y="212113"/>
                  <a:pt x="3073846" y="215677"/>
                  <a:pt x="3040871" y="203200"/>
                </a:cubicBezTo>
                <a:cubicBezTo>
                  <a:pt x="3007896" y="190723"/>
                  <a:pt x="2962443" y="165769"/>
                  <a:pt x="2917881" y="155074"/>
                </a:cubicBezTo>
                <a:cubicBezTo>
                  <a:pt x="2873320" y="144379"/>
                  <a:pt x="2810933" y="141705"/>
                  <a:pt x="2773502" y="139031"/>
                </a:cubicBezTo>
                <a:cubicBezTo>
                  <a:pt x="2736071" y="136357"/>
                  <a:pt x="2716464" y="129227"/>
                  <a:pt x="2693292" y="139031"/>
                </a:cubicBezTo>
                <a:cubicBezTo>
                  <a:pt x="2670120" y="148835"/>
                  <a:pt x="2657643" y="183593"/>
                  <a:pt x="2634471" y="197853"/>
                </a:cubicBezTo>
                <a:cubicBezTo>
                  <a:pt x="2611299" y="212113"/>
                  <a:pt x="2593474" y="224589"/>
                  <a:pt x="2554260" y="224589"/>
                </a:cubicBezTo>
                <a:cubicBezTo>
                  <a:pt x="2515046" y="224589"/>
                  <a:pt x="2428596" y="213004"/>
                  <a:pt x="2399186" y="197853"/>
                </a:cubicBezTo>
                <a:cubicBezTo>
                  <a:pt x="2369776" y="182702"/>
                  <a:pt x="2392056" y="148835"/>
                  <a:pt x="2377797" y="133684"/>
                </a:cubicBezTo>
                <a:cubicBezTo>
                  <a:pt x="2363538" y="118533"/>
                  <a:pt x="2349278" y="119424"/>
                  <a:pt x="2313629" y="106947"/>
                </a:cubicBezTo>
                <a:cubicBezTo>
                  <a:pt x="2277980" y="94470"/>
                  <a:pt x="2229853" y="72189"/>
                  <a:pt x="2163902" y="58821"/>
                </a:cubicBezTo>
                <a:cubicBezTo>
                  <a:pt x="2097951" y="45453"/>
                  <a:pt x="2021305" y="33867"/>
                  <a:pt x="1917923" y="26737"/>
                </a:cubicBezTo>
                <a:cubicBezTo>
                  <a:pt x="1814541" y="19607"/>
                  <a:pt x="1640751" y="20498"/>
                  <a:pt x="1543607" y="16042"/>
                </a:cubicBezTo>
                <a:cubicBezTo>
                  <a:pt x="1446463" y="11586"/>
                  <a:pt x="1396555" y="0"/>
                  <a:pt x="1335060" y="0"/>
                </a:cubicBezTo>
                <a:cubicBezTo>
                  <a:pt x="1273565" y="0"/>
                  <a:pt x="1219200" y="8912"/>
                  <a:pt x="1174639" y="16042"/>
                </a:cubicBezTo>
                <a:cubicBezTo>
                  <a:pt x="1130078" y="23172"/>
                  <a:pt x="1093538" y="28519"/>
                  <a:pt x="1067692" y="42779"/>
                </a:cubicBezTo>
                <a:cubicBezTo>
                  <a:pt x="1041846" y="57039"/>
                  <a:pt x="1045411" y="91797"/>
                  <a:pt x="1019565" y="101600"/>
                </a:cubicBezTo>
                <a:cubicBezTo>
                  <a:pt x="993719" y="111404"/>
                  <a:pt x="938463" y="106947"/>
                  <a:pt x="912618" y="101600"/>
                </a:cubicBezTo>
                <a:cubicBezTo>
                  <a:pt x="886773" y="96253"/>
                  <a:pt x="894794" y="79319"/>
                  <a:pt x="864492" y="69516"/>
                </a:cubicBezTo>
                <a:cubicBezTo>
                  <a:pt x="834190" y="59713"/>
                  <a:pt x="773586" y="42779"/>
                  <a:pt x="730807" y="42779"/>
                </a:cubicBezTo>
                <a:cubicBezTo>
                  <a:pt x="688028" y="42779"/>
                  <a:pt x="663074" y="46344"/>
                  <a:pt x="607818" y="69516"/>
                </a:cubicBezTo>
                <a:cubicBezTo>
                  <a:pt x="552562" y="92688"/>
                  <a:pt x="461657" y="146161"/>
                  <a:pt x="399271" y="181810"/>
                </a:cubicBezTo>
                <a:cubicBezTo>
                  <a:pt x="336885" y="217459"/>
                  <a:pt x="284302" y="225480"/>
                  <a:pt x="233502" y="283410"/>
                </a:cubicBezTo>
                <a:cubicBezTo>
                  <a:pt x="182702" y="341340"/>
                  <a:pt x="131011" y="442049"/>
                  <a:pt x="94471" y="529389"/>
                </a:cubicBezTo>
                <a:cubicBezTo>
                  <a:pt x="57931" y="616729"/>
                  <a:pt x="0" y="724569"/>
                  <a:pt x="14260" y="807453"/>
                </a:cubicBezTo>
                <a:cubicBezTo>
                  <a:pt x="71662" y="960645"/>
                  <a:pt x="141706" y="961636"/>
                  <a:pt x="180029" y="1026695"/>
                </a:cubicBezTo>
                <a:cubicBezTo>
                  <a:pt x="218352" y="1091755"/>
                  <a:pt x="229046" y="1141663"/>
                  <a:pt x="244197" y="1197810"/>
                </a:cubicBezTo>
                <a:cubicBezTo>
                  <a:pt x="259348" y="1253957"/>
                  <a:pt x="270934" y="1363579"/>
                  <a:pt x="270934" y="1363579"/>
                </a:cubicBezTo>
                <a:lnTo>
                  <a:pt x="655944" y="1304758"/>
                </a:lnTo>
                <a:cubicBezTo>
                  <a:pt x="849341" y="1277130"/>
                  <a:pt x="1159488" y="1204940"/>
                  <a:pt x="1431313" y="1197810"/>
                </a:cubicBezTo>
                <a:cubicBezTo>
                  <a:pt x="1703138" y="1190680"/>
                  <a:pt x="1974962" y="1234351"/>
                  <a:pt x="2286892" y="1261979"/>
                </a:cubicBezTo>
                <a:cubicBezTo>
                  <a:pt x="2598822" y="1289607"/>
                  <a:pt x="3070282" y="1338625"/>
                  <a:pt x="3302892" y="1363579"/>
                </a:cubicBezTo>
                <a:cubicBezTo>
                  <a:pt x="3535502" y="1388533"/>
                  <a:pt x="3616604" y="1407249"/>
                  <a:pt x="3682555" y="1411705"/>
                </a:cubicBezTo>
                <a:cubicBezTo>
                  <a:pt x="3748506" y="1416161"/>
                  <a:pt x="3698597" y="1390316"/>
                  <a:pt x="3698597" y="1390316"/>
                </a:cubicBezTo>
                <a:cubicBezTo>
                  <a:pt x="3701271" y="1349320"/>
                  <a:pt x="3708400" y="1237025"/>
                  <a:pt x="3714639" y="1144337"/>
                </a:cubicBezTo>
                <a:cubicBezTo>
                  <a:pt x="3720878" y="1051649"/>
                  <a:pt x="3731573" y="910835"/>
                  <a:pt x="3736029" y="834189"/>
                </a:cubicBezTo>
                <a:cubicBezTo>
                  <a:pt x="3740485" y="757543"/>
                  <a:pt x="3776134" y="719221"/>
                  <a:pt x="3741376" y="66307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 rot="-297266">
            <a:off x="2676092" y="1941435"/>
            <a:ext cx="2627745" cy="123238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06491" y="2564904"/>
            <a:ext cx="1821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Calcaneum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9502" y="2276872"/>
            <a:ext cx="231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3041444" y="2410063"/>
            <a:ext cx="996690" cy="600779"/>
          </a:xfrm>
          <a:custGeom>
            <a:avLst/>
            <a:gdLst>
              <a:gd name="connsiteX0" fmla="*/ 24309 w 1258468"/>
              <a:gd name="connsiteY0" fmla="*/ 172034 h 758260"/>
              <a:gd name="connsiteX1" fmla="*/ 439435 w 1258468"/>
              <a:gd name="connsiteY1" fmla="*/ 143985 h 758260"/>
              <a:gd name="connsiteX2" fmla="*/ 798464 w 1258468"/>
              <a:gd name="connsiteY2" fmla="*/ 132766 h 758260"/>
              <a:gd name="connsiteX3" fmla="*/ 1034076 w 1258468"/>
              <a:gd name="connsiteY3" fmla="*/ 104717 h 758260"/>
              <a:gd name="connsiteX4" fmla="*/ 1174321 w 1258468"/>
              <a:gd name="connsiteY4" fmla="*/ 37399 h 758260"/>
              <a:gd name="connsiteX5" fmla="*/ 1258468 w 1258468"/>
              <a:gd name="connsiteY5" fmla="*/ 3740 h 758260"/>
              <a:gd name="connsiteX6" fmla="*/ 1174321 w 1258468"/>
              <a:gd name="connsiteY6" fmla="*/ 59838 h 758260"/>
              <a:gd name="connsiteX7" fmla="*/ 961148 w 1258468"/>
              <a:gd name="connsiteY7" fmla="*/ 149595 h 758260"/>
              <a:gd name="connsiteX8" fmla="*/ 798464 w 1258468"/>
              <a:gd name="connsiteY8" fmla="*/ 250572 h 758260"/>
              <a:gd name="connsiteX9" fmla="*/ 714316 w 1258468"/>
              <a:gd name="connsiteY9" fmla="*/ 418866 h 758260"/>
              <a:gd name="connsiteX10" fmla="*/ 624559 w 1258468"/>
              <a:gd name="connsiteY10" fmla="*/ 575941 h 758260"/>
              <a:gd name="connsiteX11" fmla="*/ 590900 w 1258468"/>
              <a:gd name="connsiteY11" fmla="*/ 744236 h 758260"/>
              <a:gd name="connsiteX12" fmla="*/ 568461 w 1258468"/>
              <a:gd name="connsiteY12" fmla="*/ 660088 h 758260"/>
              <a:gd name="connsiteX13" fmla="*/ 630169 w 1258468"/>
              <a:gd name="connsiteY13" fmla="*/ 486184 h 758260"/>
              <a:gd name="connsiteX14" fmla="*/ 708706 w 1258468"/>
              <a:gd name="connsiteY14" fmla="*/ 357158 h 758260"/>
              <a:gd name="connsiteX15" fmla="*/ 764805 w 1258468"/>
              <a:gd name="connsiteY15" fmla="*/ 244962 h 758260"/>
              <a:gd name="connsiteX16" fmla="*/ 860171 w 1258468"/>
              <a:gd name="connsiteY16" fmla="*/ 172034 h 758260"/>
              <a:gd name="connsiteX17" fmla="*/ 916270 w 1258468"/>
              <a:gd name="connsiteY17" fmla="*/ 143985 h 758260"/>
              <a:gd name="connsiteX18" fmla="*/ 837732 w 1258468"/>
              <a:gd name="connsiteY18" fmla="*/ 155205 h 758260"/>
              <a:gd name="connsiteX19" fmla="*/ 691877 w 1258468"/>
              <a:gd name="connsiteY19" fmla="*/ 166425 h 758260"/>
              <a:gd name="connsiteX20" fmla="*/ 478704 w 1258468"/>
              <a:gd name="connsiteY20" fmla="*/ 172034 h 758260"/>
              <a:gd name="connsiteX21" fmla="*/ 293580 w 1258468"/>
              <a:gd name="connsiteY21" fmla="*/ 166425 h 758260"/>
              <a:gd name="connsiteX22" fmla="*/ 24309 w 1258468"/>
              <a:gd name="connsiteY22" fmla="*/ 172034 h 75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58468" h="758260">
                <a:moveTo>
                  <a:pt x="24309" y="172034"/>
                </a:moveTo>
                <a:cubicBezTo>
                  <a:pt x="48618" y="168294"/>
                  <a:pt x="310409" y="150530"/>
                  <a:pt x="439435" y="143985"/>
                </a:cubicBezTo>
                <a:cubicBezTo>
                  <a:pt x="568461" y="137440"/>
                  <a:pt x="699357" y="139311"/>
                  <a:pt x="798464" y="132766"/>
                </a:cubicBezTo>
                <a:cubicBezTo>
                  <a:pt x="897571" y="126221"/>
                  <a:pt x="971433" y="120611"/>
                  <a:pt x="1034076" y="104717"/>
                </a:cubicBezTo>
                <a:cubicBezTo>
                  <a:pt x="1096719" y="88823"/>
                  <a:pt x="1136922" y="54228"/>
                  <a:pt x="1174321" y="37399"/>
                </a:cubicBezTo>
                <a:cubicBezTo>
                  <a:pt x="1211720" y="20570"/>
                  <a:pt x="1258468" y="0"/>
                  <a:pt x="1258468" y="3740"/>
                </a:cubicBezTo>
                <a:cubicBezTo>
                  <a:pt x="1258468" y="7480"/>
                  <a:pt x="1223874" y="35529"/>
                  <a:pt x="1174321" y="59838"/>
                </a:cubicBezTo>
                <a:cubicBezTo>
                  <a:pt x="1124768" y="84147"/>
                  <a:pt x="1023791" y="117806"/>
                  <a:pt x="961148" y="149595"/>
                </a:cubicBezTo>
                <a:cubicBezTo>
                  <a:pt x="898505" y="181384"/>
                  <a:pt x="839603" y="205694"/>
                  <a:pt x="798464" y="250572"/>
                </a:cubicBezTo>
                <a:cubicBezTo>
                  <a:pt x="757325" y="295450"/>
                  <a:pt x="743300" y="364638"/>
                  <a:pt x="714316" y="418866"/>
                </a:cubicBezTo>
                <a:cubicBezTo>
                  <a:pt x="685332" y="473094"/>
                  <a:pt x="645128" y="521713"/>
                  <a:pt x="624559" y="575941"/>
                </a:cubicBezTo>
                <a:cubicBezTo>
                  <a:pt x="603990" y="630169"/>
                  <a:pt x="600250" y="730212"/>
                  <a:pt x="590900" y="744236"/>
                </a:cubicBezTo>
                <a:cubicBezTo>
                  <a:pt x="581550" y="758260"/>
                  <a:pt x="561916" y="703097"/>
                  <a:pt x="568461" y="660088"/>
                </a:cubicBezTo>
                <a:cubicBezTo>
                  <a:pt x="575006" y="617079"/>
                  <a:pt x="606795" y="536672"/>
                  <a:pt x="630169" y="486184"/>
                </a:cubicBezTo>
                <a:cubicBezTo>
                  <a:pt x="653543" y="435696"/>
                  <a:pt x="686267" y="397362"/>
                  <a:pt x="708706" y="357158"/>
                </a:cubicBezTo>
                <a:cubicBezTo>
                  <a:pt x="731145" y="316954"/>
                  <a:pt x="739561" y="275816"/>
                  <a:pt x="764805" y="244962"/>
                </a:cubicBezTo>
                <a:cubicBezTo>
                  <a:pt x="790049" y="214108"/>
                  <a:pt x="834927" y="188863"/>
                  <a:pt x="860171" y="172034"/>
                </a:cubicBezTo>
                <a:cubicBezTo>
                  <a:pt x="885415" y="155205"/>
                  <a:pt x="920010" y="146790"/>
                  <a:pt x="916270" y="143985"/>
                </a:cubicBezTo>
                <a:cubicBezTo>
                  <a:pt x="912530" y="141180"/>
                  <a:pt x="875131" y="151465"/>
                  <a:pt x="837732" y="155205"/>
                </a:cubicBezTo>
                <a:cubicBezTo>
                  <a:pt x="800333" y="158945"/>
                  <a:pt x="751715" y="163620"/>
                  <a:pt x="691877" y="166425"/>
                </a:cubicBezTo>
                <a:cubicBezTo>
                  <a:pt x="632039" y="169230"/>
                  <a:pt x="545087" y="172034"/>
                  <a:pt x="478704" y="172034"/>
                </a:cubicBezTo>
                <a:cubicBezTo>
                  <a:pt x="412321" y="172034"/>
                  <a:pt x="362768" y="167360"/>
                  <a:pt x="293580" y="166425"/>
                </a:cubicBezTo>
                <a:cubicBezTo>
                  <a:pt x="224392" y="165490"/>
                  <a:pt x="0" y="175774"/>
                  <a:pt x="24309" y="17203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67744" y="2492896"/>
            <a:ext cx="1454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Retrocalcaneal bursa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15852" y="3933056"/>
            <a:ext cx="4093597" cy="261351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798884" y="3933056"/>
            <a:ext cx="4025360" cy="261351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107504" y="332656"/>
            <a:ext cx="8928992" cy="11430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5pPr>
            <a:lvl6pPr marL="422041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6pPr>
            <a:lvl7pPr marL="844083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7pPr>
            <a:lvl8pPr marL="1266124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8pPr>
            <a:lvl9pPr marL="1688165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r>
              <a:rPr lang="en-GB" sz="3600" dirty="0" smtClean="0">
                <a:solidFill>
                  <a:srgbClr val="0070C0"/>
                </a:solidFill>
              </a:rPr>
              <a:t>Retrocalcaneal Bursitis (Longitudinal) </a:t>
            </a:r>
            <a:br>
              <a:rPr lang="en-GB" sz="3600" dirty="0" smtClean="0">
                <a:solidFill>
                  <a:srgbClr val="0070C0"/>
                </a:solidFill>
              </a:rPr>
            </a:br>
            <a:r>
              <a:rPr lang="en-GB" sz="1800" kern="0" dirty="0" smtClean="0">
                <a:solidFill>
                  <a:srgbClr val="0070C0"/>
                </a:solidFill>
              </a:rPr>
              <a:t>A well circumscribed, localised anechoic/hypoechoic area at site of anatomical bursa (synovial fluid-filled sac &gt;2mm) compressible with transducer with Power </a:t>
            </a:r>
            <a:r>
              <a:rPr lang="en-GB" sz="1800" kern="0" dirty="0">
                <a:solidFill>
                  <a:srgbClr val="0070C0"/>
                </a:solidFill>
              </a:rPr>
              <a:t>Doppler (van Holsbeeck &amp; Introcaso, 1991; Balint et al, 2002) </a:t>
            </a:r>
            <a:r>
              <a:rPr lang="en-GB" sz="3600" kern="0" dirty="0" smtClean="0"/>
              <a:t/>
            </a:r>
            <a:br>
              <a:rPr lang="en-GB" sz="3600" kern="0" dirty="0" smtClean="0"/>
            </a:br>
            <a:endParaRPr lang="en-GB" sz="3600" dirty="0">
              <a:solidFill>
                <a:srgbClr val="0070C0"/>
              </a:solidFill>
            </a:endParaRPr>
          </a:p>
        </p:txBody>
      </p:sp>
      <p:pic>
        <p:nvPicPr>
          <p:cNvPr id="23" name="Picture 8" descr="RCB and eros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8"/>
          <a:stretch>
            <a:fillRect/>
          </a:stretch>
        </p:blipFill>
        <p:spPr bwMode="auto">
          <a:xfrm>
            <a:off x="4835700" y="3933055"/>
            <a:ext cx="3951727" cy="26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9" t="14714" r="1067" b="12459"/>
          <a:stretch/>
        </p:blipFill>
        <p:spPr bwMode="auto">
          <a:xfrm>
            <a:off x="524618" y="3933056"/>
            <a:ext cx="4047381" cy="261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96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4" grpId="0"/>
      <p:bldP spid="14" grpId="1"/>
      <p:bldP spid="15" grpId="0"/>
      <p:bldP spid="15" grpId="1"/>
      <p:bldP spid="13" grpId="0" animBg="1"/>
      <p:bldP spid="16" grpId="0"/>
      <p:bldP spid="1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81" y="1700808"/>
            <a:ext cx="3456707" cy="297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reeform 23"/>
          <p:cNvSpPr>
            <a:spLocks/>
          </p:cNvSpPr>
          <p:nvPr/>
        </p:nvSpPr>
        <p:spPr bwMode="auto">
          <a:xfrm>
            <a:off x="796335" y="1890754"/>
            <a:ext cx="2134483" cy="919419"/>
          </a:xfrm>
          <a:custGeom>
            <a:avLst/>
            <a:gdLst>
              <a:gd name="T0" fmla="*/ 909417 w 2865681"/>
              <a:gd name="T1" fmla="*/ 14012 h 1073345"/>
              <a:gd name="T2" fmla="*/ 1116909 w 2865681"/>
              <a:gd name="T3" fmla="*/ 2801 h 1073345"/>
              <a:gd name="T4" fmla="*/ 1481423 w 2865681"/>
              <a:gd name="T5" fmla="*/ 30830 h 1073345"/>
              <a:gd name="T6" fmla="*/ 2030997 w 2865681"/>
              <a:gd name="T7" fmla="*/ 165369 h 1073345"/>
              <a:gd name="T8" fmla="*/ 2423551 w 2865681"/>
              <a:gd name="T9" fmla="*/ 383992 h 1073345"/>
              <a:gd name="T10" fmla="*/ 2793671 w 2865681"/>
              <a:gd name="T11" fmla="*/ 697914 h 1073345"/>
              <a:gd name="T12" fmla="*/ 2832929 w 2865681"/>
              <a:gd name="T13" fmla="*/ 860483 h 1073345"/>
              <a:gd name="T14" fmla="*/ 2603001 w 2865681"/>
              <a:gd name="T15" fmla="*/ 1023047 h 1073345"/>
              <a:gd name="T16" fmla="*/ 2389901 w 2865681"/>
              <a:gd name="T17" fmla="*/ 1062288 h 1073345"/>
              <a:gd name="T18" fmla="*/ 1980525 w 2865681"/>
              <a:gd name="T19" fmla="*/ 1062288 h 1073345"/>
              <a:gd name="T20" fmla="*/ 1369263 w 2865681"/>
              <a:gd name="T21" fmla="*/ 1000624 h 1073345"/>
              <a:gd name="T22" fmla="*/ 836513 w 2865681"/>
              <a:gd name="T23" fmla="*/ 961383 h 1073345"/>
              <a:gd name="T24" fmla="*/ 191604 w 2865681"/>
              <a:gd name="T25" fmla="*/ 882905 h 1073345"/>
              <a:gd name="T26" fmla="*/ 45797 w 2865681"/>
              <a:gd name="T27" fmla="*/ 782001 h 1073345"/>
              <a:gd name="T28" fmla="*/ 935 w 2865681"/>
              <a:gd name="T29" fmla="*/ 619433 h 1073345"/>
              <a:gd name="T30" fmla="*/ 40191 w 2865681"/>
              <a:gd name="T31" fmla="*/ 462474 h 1073345"/>
              <a:gd name="T32" fmla="*/ 191604 w 2865681"/>
              <a:gd name="T33" fmla="*/ 305511 h 1073345"/>
              <a:gd name="T34" fmla="*/ 466389 w 2865681"/>
              <a:gd name="T35" fmla="*/ 120523 h 1073345"/>
              <a:gd name="T36" fmla="*/ 791651 w 2865681"/>
              <a:gd name="T37" fmla="*/ 25224 h 1073345"/>
              <a:gd name="T38" fmla="*/ 909417 w 2865681"/>
              <a:gd name="T39" fmla="*/ 14012 h 107334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865681" h="1073345">
                <a:moveTo>
                  <a:pt x="909725" y="14024"/>
                </a:moveTo>
                <a:cubicBezTo>
                  <a:pt x="963953" y="10284"/>
                  <a:pt x="1021921" y="0"/>
                  <a:pt x="1117288" y="2805"/>
                </a:cubicBezTo>
                <a:cubicBezTo>
                  <a:pt x="1212655" y="5610"/>
                  <a:pt x="1329526" y="3740"/>
                  <a:pt x="1481926" y="30854"/>
                </a:cubicBezTo>
                <a:cubicBezTo>
                  <a:pt x="1634326" y="57968"/>
                  <a:pt x="1874613" y="106586"/>
                  <a:pt x="2031688" y="165489"/>
                </a:cubicBezTo>
                <a:cubicBezTo>
                  <a:pt x="2188763" y="224392"/>
                  <a:pt x="2297219" y="295450"/>
                  <a:pt x="2424375" y="384272"/>
                </a:cubicBezTo>
                <a:cubicBezTo>
                  <a:pt x="2551531" y="473094"/>
                  <a:pt x="2726370" y="618950"/>
                  <a:pt x="2794623" y="698422"/>
                </a:cubicBezTo>
                <a:cubicBezTo>
                  <a:pt x="2862876" y="777894"/>
                  <a:pt x="2865681" y="806879"/>
                  <a:pt x="2833892" y="861107"/>
                </a:cubicBezTo>
                <a:cubicBezTo>
                  <a:pt x="2802103" y="915335"/>
                  <a:pt x="2677752" y="990132"/>
                  <a:pt x="2603889" y="1023791"/>
                </a:cubicBezTo>
                <a:cubicBezTo>
                  <a:pt x="2530026" y="1057450"/>
                  <a:pt x="2494498" y="1056515"/>
                  <a:pt x="2390716" y="1063060"/>
                </a:cubicBezTo>
                <a:cubicBezTo>
                  <a:pt x="2286934" y="1069605"/>
                  <a:pt x="2151364" y="1073345"/>
                  <a:pt x="1981200" y="1063060"/>
                </a:cubicBezTo>
                <a:cubicBezTo>
                  <a:pt x="1811036" y="1052775"/>
                  <a:pt x="1560464" y="1018181"/>
                  <a:pt x="1369730" y="1001352"/>
                </a:cubicBezTo>
                <a:cubicBezTo>
                  <a:pt x="1178996" y="984523"/>
                  <a:pt x="1033141" y="981717"/>
                  <a:pt x="836797" y="962083"/>
                </a:cubicBezTo>
                <a:cubicBezTo>
                  <a:pt x="640453" y="942449"/>
                  <a:pt x="323499" y="913465"/>
                  <a:pt x="191668" y="883546"/>
                </a:cubicBezTo>
                <a:cubicBezTo>
                  <a:pt x="59837" y="853627"/>
                  <a:pt x="77602" y="826512"/>
                  <a:pt x="45813" y="782569"/>
                </a:cubicBezTo>
                <a:cubicBezTo>
                  <a:pt x="14024" y="738626"/>
                  <a:pt x="1870" y="673178"/>
                  <a:pt x="935" y="619885"/>
                </a:cubicBezTo>
                <a:cubicBezTo>
                  <a:pt x="0" y="566592"/>
                  <a:pt x="8414" y="515168"/>
                  <a:pt x="40203" y="462810"/>
                </a:cubicBezTo>
                <a:cubicBezTo>
                  <a:pt x="71992" y="410452"/>
                  <a:pt x="120610" y="362768"/>
                  <a:pt x="191668" y="305735"/>
                </a:cubicBezTo>
                <a:cubicBezTo>
                  <a:pt x="262726" y="248702"/>
                  <a:pt x="366507" y="167359"/>
                  <a:pt x="466549" y="120611"/>
                </a:cubicBezTo>
                <a:cubicBezTo>
                  <a:pt x="566591" y="73863"/>
                  <a:pt x="718056" y="42073"/>
                  <a:pt x="791919" y="25244"/>
                </a:cubicBezTo>
                <a:cubicBezTo>
                  <a:pt x="865782" y="8415"/>
                  <a:pt x="855497" y="17764"/>
                  <a:pt x="909725" y="1402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87624" y="2215897"/>
            <a:ext cx="16711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pic>
        <p:nvPicPr>
          <p:cNvPr id="2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8" r="25819" b="13376"/>
          <a:stretch>
            <a:fillRect/>
          </a:stretch>
        </p:blipFill>
        <p:spPr bwMode="auto">
          <a:xfrm>
            <a:off x="3760163" y="2924944"/>
            <a:ext cx="5060309" cy="374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23528" y="5157192"/>
            <a:ext cx="2016224" cy="2016224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 rot="811036">
            <a:off x="537583" y="4338290"/>
            <a:ext cx="497754" cy="1274420"/>
            <a:chOff x="1193926" y="3527152"/>
            <a:chExt cx="701548" cy="1896348"/>
          </a:xfrm>
        </p:grpSpPr>
        <p:sp>
          <p:nvSpPr>
            <p:cNvPr id="16" name="Freeform 15"/>
            <p:cNvSpPr/>
            <p:nvPr/>
          </p:nvSpPr>
          <p:spPr>
            <a:xfrm rot="20495171">
              <a:off x="1545180" y="5189863"/>
              <a:ext cx="350294" cy="233637"/>
            </a:xfrm>
            <a:custGeom>
              <a:avLst/>
              <a:gdLst>
                <a:gd name="connsiteX0" fmla="*/ 0 w 369358"/>
                <a:gd name="connsiteY0" fmla="*/ 0 h 448733"/>
                <a:gd name="connsiteX1" fmla="*/ 25400 w 369358"/>
                <a:gd name="connsiteY1" fmla="*/ 374650 h 448733"/>
                <a:gd name="connsiteX2" fmla="*/ 63500 w 369358"/>
                <a:gd name="connsiteY2" fmla="*/ 425450 h 448733"/>
                <a:gd name="connsiteX3" fmla="*/ 215900 w 369358"/>
                <a:gd name="connsiteY3" fmla="*/ 425450 h 448733"/>
                <a:gd name="connsiteX4" fmla="*/ 317500 w 369358"/>
                <a:gd name="connsiteY4" fmla="*/ 425450 h 448733"/>
                <a:gd name="connsiteX5" fmla="*/ 330200 w 369358"/>
                <a:gd name="connsiteY5" fmla="*/ 400050 h 448733"/>
                <a:gd name="connsiteX6" fmla="*/ 361950 w 369358"/>
                <a:gd name="connsiteY6" fmla="*/ 133350 h 448733"/>
                <a:gd name="connsiteX7" fmla="*/ 368300 w 369358"/>
                <a:gd name="connsiteY7" fmla="*/ 31750 h 448733"/>
                <a:gd name="connsiteX8" fmla="*/ 355600 w 369358"/>
                <a:gd name="connsiteY8" fmla="*/ 31750 h 448733"/>
                <a:gd name="connsiteX9" fmla="*/ 0 w 369358"/>
                <a:gd name="connsiteY9" fmla="*/ 0 h 448733"/>
                <a:gd name="connsiteX0" fmla="*/ 0 w 369449"/>
                <a:gd name="connsiteY0" fmla="*/ 7590 h 456323"/>
                <a:gd name="connsiteX1" fmla="*/ 25400 w 369449"/>
                <a:gd name="connsiteY1" fmla="*/ 382240 h 456323"/>
                <a:gd name="connsiteX2" fmla="*/ 63500 w 369449"/>
                <a:gd name="connsiteY2" fmla="*/ 433040 h 456323"/>
                <a:gd name="connsiteX3" fmla="*/ 215900 w 369449"/>
                <a:gd name="connsiteY3" fmla="*/ 433040 h 456323"/>
                <a:gd name="connsiteX4" fmla="*/ 317500 w 369449"/>
                <a:gd name="connsiteY4" fmla="*/ 433040 h 456323"/>
                <a:gd name="connsiteX5" fmla="*/ 330200 w 369449"/>
                <a:gd name="connsiteY5" fmla="*/ 407640 h 456323"/>
                <a:gd name="connsiteX6" fmla="*/ 361950 w 369449"/>
                <a:gd name="connsiteY6" fmla="*/ 140940 h 456323"/>
                <a:gd name="connsiteX7" fmla="*/ 368300 w 369449"/>
                <a:gd name="connsiteY7" fmla="*/ 39340 h 456323"/>
                <a:gd name="connsiteX8" fmla="*/ 368846 w 369449"/>
                <a:gd name="connsiteY8" fmla="*/ 0 h 456323"/>
                <a:gd name="connsiteX9" fmla="*/ 0 w 369449"/>
                <a:gd name="connsiteY9" fmla="*/ 7590 h 456323"/>
                <a:gd name="connsiteX0" fmla="*/ 57150 w 485775"/>
                <a:gd name="connsiteY0" fmla="*/ 57150 h 505883"/>
                <a:gd name="connsiteX1" fmla="*/ 82550 w 485775"/>
                <a:gd name="connsiteY1" fmla="*/ 431800 h 505883"/>
                <a:gd name="connsiteX2" fmla="*/ 120650 w 485775"/>
                <a:gd name="connsiteY2" fmla="*/ 482600 h 505883"/>
                <a:gd name="connsiteX3" fmla="*/ 273050 w 485775"/>
                <a:gd name="connsiteY3" fmla="*/ 482600 h 505883"/>
                <a:gd name="connsiteX4" fmla="*/ 374650 w 485775"/>
                <a:gd name="connsiteY4" fmla="*/ 482600 h 505883"/>
                <a:gd name="connsiteX5" fmla="*/ 387350 w 485775"/>
                <a:gd name="connsiteY5" fmla="*/ 457200 h 505883"/>
                <a:gd name="connsiteX6" fmla="*/ 419100 w 485775"/>
                <a:gd name="connsiteY6" fmla="*/ 190500 h 505883"/>
                <a:gd name="connsiteX7" fmla="*/ 425450 w 485775"/>
                <a:gd name="connsiteY7" fmla="*/ 88900 h 505883"/>
                <a:gd name="connsiteX8" fmla="*/ 57150 w 485775"/>
                <a:gd name="connsiteY8" fmla="*/ 57150 h 505883"/>
                <a:gd name="connsiteX0" fmla="*/ 55033 w 470958"/>
                <a:gd name="connsiteY0" fmla="*/ 64558 h 513291"/>
                <a:gd name="connsiteX1" fmla="*/ 80433 w 470958"/>
                <a:gd name="connsiteY1" fmla="*/ 439208 h 513291"/>
                <a:gd name="connsiteX2" fmla="*/ 118533 w 470958"/>
                <a:gd name="connsiteY2" fmla="*/ 490008 h 513291"/>
                <a:gd name="connsiteX3" fmla="*/ 270933 w 470958"/>
                <a:gd name="connsiteY3" fmla="*/ 490008 h 513291"/>
                <a:gd name="connsiteX4" fmla="*/ 372533 w 470958"/>
                <a:gd name="connsiteY4" fmla="*/ 490008 h 513291"/>
                <a:gd name="connsiteX5" fmla="*/ 385233 w 470958"/>
                <a:gd name="connsiteY5" fmla="*/ 464608 h 513291"/>
                <a:gd name="connsiteX6" fmla="*/ 416983 w 470958"/>
                <a:gd name="connsiteY6" fmla="*/ 197908 h 513291"/>
                <a:gd name="connsiteX7" fmla="*/ 410633 w 470958"/>
                <a:gd name="connsiteY7" fmla="*/ 51858 h 513291"/>
                <a:gd name="connsiteX8" fmla="*/ 55033 w 470958"/>
                <a:gd name="connsiteY8" fmla="*/ 64558 h 513291"/>
                <a:gd name="connsiteX0" fmla="*/ 55033 w 421216"/>
                <a:gd name="connsiteY0" fmla="*/ 64558 h 513291"/>
                <a:gd name="connsiteX1" fmla="*/ 80433 w 421216"/>
                <a:gd name="connsiteY1" fmla="*/ 439208 h 513291"/>
                <a:gd name="connsiteX2" fmla="*/ 118533 w 421216"/>
                <a:gd name="connsiteY2" fmla="*/ 490008 h 513291"/>
                <a:gd name="connsiteX3" fmla="*/ 270933 w 421216"/>
                <a:gd name="connsiteY3" fmla="*/ 490008 h 513291"/>
                <a:gd name="connsiteX4" fmla="*/ 372533 w 421216"/>
                <a:gd name="connsiteY4" fmla="*/ 490008 h 513291"/>
                <a:gd name="connsiteX5" fmla="*/ 385233 w 421216"/>
                <a:gd name="connsiteY5" fmla="*/ 464608 h 513291"/>
                <a:gd name="connsiteX6" fmla="*/ 416983 w 421216"/>
                <a:gd name="connsiteY6" fmla="*/ 197908 h 513291"/>
                <a:gd name="connsiteX7" fmla="*/ 410633 w 421216"/>
                <a:gd name="connsiteY7" fmla="*/ 51858 h 513291"/>
                <a:gd name="connsiteX8" fmla="*/ 55033 w 421216"/>
                <a:gd name="connsiteY8" fmla="*/ 64558 h 513291"/>
                <a:gd name="connsiteX0" fmla="*/ 55033 w 421216"/>
                <a:gd name="connsiteY0" fmla="*/ 34925 h 483658"/>
                <a:gd name="connsiteX1" fmla="*/ 80433 w 421216"/>
                <a:gd name="connsiteY1" fmla="*/ 409575 h 483658"/>
                <a:gd name="connsiteX2" fmla="*/ 118533 w 421216"/>
                <a:gd name="connsiteY2" fmla="*/ 460375 h 483658"/>
                <a:gd name="connsiteX3" fmla="*/ 270933 w 421216"/>
                <a:gd name="connsiteY3" fmla="*/ 460375 h 483658"/>
                <a:gd name="connsiteX4" fmla="*/ 372533 w 421216"/>
                <a:gd name="connsiteY4" fmla="*/ 460375 h 483658"/>
                <a:gd name="connsiteX5" fmla="*/ 385233 w 421216"/>
                <a:gd name="connsiteY5" fmla="*/ 434975 h 483658"/>
                <a:gd name="connsiteX6" fmla="*/ 416983 w 421216"/>
                <a:gd name="connsiteY6" fmla="*/ 168275 h 483658"/>
                <a:gd name="connsiteX7" fmla="*/ 410633 w 421216"/>
                <a:gd name="connsiteY7" fmla="*/ 22225 h 483658"/>
                <a:gd name="connsiteX8" fmla="*/ 55033 w 421216"/>
                <a:gd name="connsiteY8" fmla="*/ 34925 h 483658"/>
                <a:gd name="connsiteX0" fmla="*/ 0 w 366183"/>
                <a:gd name="connsiteY0" fmla="*/ 34925 h 483658"/>
                <a:gd name="connsiteX1" fmla="*/ 25400 w 366183"/>
                <a:gd name="connsiteY1" fmla="*/ 409575 h 483658"/>
                <a:gd name="connsiteX2" fmla="*/ 63500 w 366183"/>
                <a:gd name="connsiteY2" fmla="*/ 460375 h 483658"/>
                <a:gd name="connsiteX3" fmla="*/ 215900 w 366183"/>
                <a:gd name="connsiteY3" fmla="*/ 460375 h 483658"/>
                <a:gd name="connsiteX4" fmla="*/ 317500 w 366183"/>
                <a:gd name="connsiteY4" fmla="*/ 460375 h 483658"/>
                <a:gd name="connsiteX5" fmla="*/ 330200 w 366183"/>
                <a:gd name="connsiteY5" fmla="*/ 434975 h 483658"/>
                <a:gd name="connsiteX6" fmla="*/ 361950 w 366183"/>
                <a:gd name="connsiteY6" fmla="*/ 168275 h 483658"/>
                <a:gd name="connsiteX7" fmla="*/ 355600 w 366183"/>
                <a:gd name="connsiteY7" fmla="*/ 22225 h 483658"/>
                <a:gd name="connsiteX8" fmla="*/ 0 w 366183"/>
                <a:gd name="connsiteY8" fmla="*/ 34925 h 483658"/>
                <a:gd name="connsiteX0" fmla="*/ 0 w 378337"/>
                <a:gd name="connsiteY0" fmla="*/ 10259 h 458992"/>
                <a:gd name="connsiteX1" fmla="*/ 25400 w 378337"/>
                <a:gd name="connsiteY1" fmla="*/ 384909 h 458992"/>
                <a:gd name="connsiteX2" fmla="*/ 63500 w 378337"/>
                <a:gd name="connsiteY2" fmla="*/ 435709 h 458992"/>
                <a:gd name="connsiteX3" fmla="*/ 215900 w 378337"/>
                <a:gd name="connsiteY3" fmla="*/ 435709 h 458992"/>
                <a:gd name="connsiteX4" fmla="*/ 317500 w 378337"/>
                <a:gd name="connsiteY4" fmla="*/ 435709 h 458992"/>
                <a:gd name="connsiteX5" fmla="*/ 330200 w 378337"/>
                <a:gd name="connsiteY5" fmla="*/ 410309 h 458992"/>
                <a:gd name="connsiteX6" fmla="*/ 361950 w 378337"/>
                <a:gd name="connsiteY6" fmla="*/ 143609 h 458992"/>
                <a:gd name="connsiteX7" fmla="*/ 370424 w 378337"/>
                <a:gd name="connsiteY7" fmla="*/ 22225 h 458992"/>
                <a:gd name="connsiteX8" fmla="*/ 0 w 378337"/>
                <a:gd name="connsiteY8" fmla="*/ 10259 h 458992"/>
                <a:gd name="connsiteX0" fmla="*/ 0 w 370424"/>
                <a:gd name="connsiteY0" fmla="*/ 10259 h 458992"/>
                <a:gd name="connsiteX1" fmla="*/ 25400 w 370424"/>
                <a:gd name="connsiteY1" fmla="*/ 384909 h 458992"/>
                <a:gd name="connsiteX2" fmla="*/ 63500 w 370424"/>
                <a:gd name="connsiteY2" fmla="*/ 435709 h 458992"/>
                <a:gd name="connsiteX3" fmla="*/ 215900 w 370424"/>
                <a:gd name="connsiteY3" fmla="*/ 435709 h 458992"/>
                <a:gd name="connsiteX4" fmla="*/ 317500 w 370424"/>
                <a:gd name="connsiteY4" fmla="*/ 435709 h 458992"/>
                <a:gd name="connsiteX5" fmla="*/ 330200 w 370424"/>
                <a:gd name="connsiteY5" fmla="*/ 410309 h 458992"/>
                <a:gd name="connsiteX6" fmla="*/ 361950 w 370424"/>
                <a:gd name="connsiteY6" fmla="*/ 143609 h 458992"/>
                <a:gd name="connsiteX7" fmla="*/ 370424 w 370424"/>
                <a:gd name="connsiteY7" fmla="*/ 22225 h 458992"/>
                <a:gd name="connsiteX8" fmla="*/ 0 w 370424"/>
                <a:gd name="connsiteY8" fmla="*/ 10259 h 458992"/>
                <a:gd name="connsiteX0" fmla="*/ 0 w 370424"/>
                <a:gd name="connsiteY0" fmla="*/ 0 h 448733"/>
                <a:gd name="connsiteX1" fmla="*/ 25400 w 370424"/>
                <a:gd name="connsiteY1" fmla="*/ 374650 h 448733"/>
                <a:gd name="connsiteX2" fmla="*/ 63500 w 370424"/>
                <a:gd name="connsiteY2" fmla="*/ 425450 h 448733"/>
                <a:gd name="connsiteX3" fmla="*/ 215900 w 370424"/>
                <a:gd name="connsiteY3" fmla="*/ 425450 h 448733"/>
                <a:gd name="connsiteX4" fmla="*/ 317500 w 370424"/>
                <a:gd name="connsiteY4" fmla="*/ 425450 h 448733"/>
                <a:gd name="connsiteX5" fmla="*/ 330200 w 370424"/>
                <a:gd name="connsiteY5" fmla="*/ 400050 h 448733"/>
                <a:gd name="connsiteX6" fmla="*/ 361950 w 370424"/>
                <a:gd name="connsiteY6" fmla="*/ 133350 h 448733"/>
                <a:gd name="connsiteX7" fmla="*/ 370424 w 370424"/>
                <a:gd name="connsiteY7" fmla="*/ 11966 h 448733"/>
                <a:gd name="connsiteX8" fmla="*/ 0 w 370424"/>
                <a:gd name="connsiteY8" fmla="*/ 0 h 448733"/>
                <a:gd name="connsiteX0" fmla="*/ 0 w 370424"/>
                <a:gd name="connsiteY0" fmla="*/ 2331 h 451064"/>
                <a:gd name="connsiteX1" fmla="*/ 25400 w 370424"/>
                <a:gd name="connsiteY1" fmla="*/ 376981 h 451064"/>
                <a:gd name="connsiteX2" fmla="*/ 63500 w 370424"/>
                <a:gd name="connsiteY2" fmla="*/ 427781 h 451064"/>
                <a:gd name="connsiteX3" fmla="*/ 215900 w 370424"/>
                <a:gd name="connsiteY3" fmla="*/ 427781 h 451064"/>
                <a:gd name="connsiteX4" fmla="*/ 317500 w 370424"/>
                <a:gd name="connsiteY4" fmla="*/ 427781 h 451064"/>
                <a:gd name="connsiteX5" fmla="*/ 330200 w 370424"/>
                <a:gd name="connsiteY5" fmla="*/ 402381 h 451064"/>
                <a:gd name="connsiteX6" fmla="*/ 361950 w 370424"/>
                <a:gd name="connsiteY6" fmla="*/ 135681 h 451064"/>
                <a:gd name="connsiteX7" fmla="*/ 370424 w 370424"/>
                <a:gd name="connsiteY7" fmla="*/ 1083 h 451064"/>
                <a:gd name="connsiteX8" fmla="*/ 0 w 370424"/>
                <a:gd name="connsiteY8" fmla="*/ 2331 h 451064"/>
                <a:gd name="connsiteX0" fmla="*/ 0 w 370424"/>
                <a:gd name="connsiteY0" fmla="*/ 2331 h 472618"/>
                <a:gd name="connsiteX1" fmla="*/ 35652 w 370424"/>
                <a:gd name="connsiteY1" fmla="*/ 401710 h 472618"/>
                <a:gd name="connsiteX2" fmla="*/ 63500 w 370424"/>
                <a:gd name="connsiteY2" fmla="*/ 427781 h 472618"/>
                <a:gd name="connsiteX3" fmla="*/ 215900 w 370424"/>
                <a:gd name="connsiteY3" fmla="*/ 427781 h 472618"/>
                <a:gd name="connsiteX4" fmla="*/ 317500 w 370424"/>
                <a:gd name="connsiteY4" fmla="*/ 427781 h 472618"/>
                <a:gd name="connsiteX5" fmla="*/ 330200 w 370424"/>
                <a:gd name="connsiteY5" fmla="*/ 402381 h 472618"/>
                <a:gd name="connsiteX6" fmla="*/ 361950 w 370424"/>
                <a:gd name="connsiteY6" fmla="*/ 135681 h 472618"/>
                <a:gd name="connsiteX7" fmla="*/ 370424 w 370424"/>
                <a:gd name="connsiteY7" fmla="*/ 1083 h 472618"/>
                <a:gd name="connsiteX8" fmla="*/ 0 w 370424"/>
                <a:gd name="connsiteY8" fmla="*/ 2331 h 472618"/>
                <a:gd name="connsiteX0" fmla="*/ 0 w 370424"/>
                <a:gd name="connsiteY0" fmla="*/ 2331 h 472618"/>
                <a:gd name="connsiteX1" fmla="*/ 35652 w 370424"/>
                <a:gd name="connsiteY1" fmla="*/ 401710 h 472618"/>
                <a:gd name="connsiteX2" fmla="*/ 63500 w 370424"/>
                <a:gd name="connsiteY2" fmla="*/ 427781 h 472618"/>
                <a:gd name="connsiteX3" fmla="*/ 215900 w 370424"/>
                <a:gd name="connsiteY3" fmla="*/ 427781 h 472618"/>
                <a:gd name="connsiteX4" fmla="*/ 271950 w 370424"/>
                <a:gd name="connsiteY4" fmla="*/ 401710 h 472618"/>
                <a:gd name="connsiteX5" fmla="*/ 330200 w 370424"/>
                <a:gd name="connsiteY5" fmla="*/ 402381 h 472618"/>
                <a:gd name="connsiteX6" fmla="*/ 361950 w 370424"/>
                <a:gd name="connsiteY6" fmla="*/ 135681 h 472618"/>
                <a:gd name="connsiteX7" fmla="*/ 370424 w 370424"/>
                <a:gd name="connsiteY7" fmla="*/ 1083 h 472618"/>
                <a:gd name="connsiteX8" fmla="*/ 0 w 370424"/>
                <a:gd name="connsiteY8" fmla="*/ 2331 h 472618"/>
                <a:gd name="connsiteX0" fmla="*/ 0 w 370424"/>
                <a:gd name="connsiteY0" fmla="*/ 2331 h 472618"/>
                <a:gd name="connsiteX1" fmla="*/ 35652 w 370424"/>
                <a:gd name="connsiteY1" fmla="*/ 401710 h 472618"/>
                <a:gd name="connsiteX2" fmla="*/ 63500 w 370424"/>
                <a:gd name="connsiteY2" fmla="*/ 427781 h 472618"/>
                <a:gd name="connsiteX3" fmla="*/ 215900 w 370424"/>
                <a:gd name="connsiteY3" fmla="*/ 427781 h 472618"/>
                <a:gd name="connsiteX4" fmla="*/ 330200 w 370424"/>
                <a:gd name="connsiteY4" fmla="*/ 402381 h 472618"/>
                <a:gd name="connsiteX5" fmla="*/ 361950 w 370424"/>
                <a:gd name="connsiteY5" fmla="*/ 135681 h 472618"/>
                <a:gd name="connsiteX6" fmla="*/ 370424 w 370424"/>
                <a:gd name="connsiteY6" fmla="*/ 1083 h 472618"/>
                <a:gd name="connsiteX7" fmla="*/ 0 w 370424"/>
                <a:gd name="connsiteY7" fmla="*/ 2331 h 472618"/>
                <a:gd name="connsiteX0" fmla="*/ 0 w 372338"/>
                <a:gd name="connsiteY0" fmla="*/ 2331 h 472618"/>
                <a:gd name="connsiteX1" fmla="*/ 35652 w 372338"/>
                <a:gd name="connsiteY1" fmla="*/ 401710 h 472618"/>
                <a:gd name="connsiteX2" fmla="*/ 63500 w 372338"/>
                <a:gd name="connsiteY2" fmla="*/ 427781 h 472618"/>
                <a:gd name="connsiteX3" fmla="*/ 215900 w 372338"/>
                <a:gd name="connsiteY3" fmla="*/ 427781 h 472618"/>
                <a:gd name="connsiteX4" fmla="*/ 308095 w 372338"/>
                <a:gd name="connsiteY4" fmla="*/ 415320 h 472618"/>
                <a:gd name="connsiteX5" fmla="*/ 361950 w 372338"/>
                <a:gd name="connsiteY5" fmla="*/ 135681 h 472618"/>
                <a:gd name="connsiteX6" fmla="*/ 370424 w 372338"/>
                <a:gd name="connsiteY6" fmla="*/ 1083 h 472618"/>
                <a:gd name="connsiteX7" fmla="*/ 0 w 372338"/>
                <a:gd name="connsiteY7" fmla="*/ 2331 h 472618"/>
                <a:gd name="connsiteX0" fmla="*/ 331 w 372669"/>
                <a:gd name="connsiteY0" fmla="*/ 2331 h 472618"/>
                <a:gd name="connsiteX1" fmla="*/ 35983 w 372669"/>
                <a:gd name="connsiteY1" fmla="*/ 401710 h 472618"/>
                <a:gd name="connsiteX2" fmla="*/ 216231 w 372669"/>
                <a:gd name="connsiteY2" fmla="*/ 427781 h 472618"/>
                <a:gd name="connsiteX3" fmla="*/ 308426 w 372669"/>
                <a:gd name="connsiteY3" fmla="*/ 415320 h 472618"/>
                <a:gd name="connsiteX4" fmla="*/ 362281 w 372669"/>
                <a:gd name="connsiteY4" fmla="*/ 135681 h 472618"/>
                <a:gd name="connsiteX5" fmla="*/ 370755 w 372669"/>
                <a:gd name="connsiteY5" fmla="*/ 1083 h 472618"/>
                <a:gd name="connsiteX6" fmla="*/ 331 w 372669"/>
                <a:gd name="connsiteY6" fmla="*/ 2331 h 472618"/>
                <a:gd name="connsiteX0" fmla="*/ 0 w 372338"/>
                <a:gd name="connsiteY0" fmla="*/ 2331 h 489695"/>
                <a:gd name="connsiteX1" fmla="*/ 63569 w 372338"/>
                <a:gd name="connsiteY1" fmla="*/ 418787 h 489695"/>
                <a:gd name="connsiteX2" fmla="*/ 215900 w 372338"/>
                <a:gd name="connsiteY2" fmla="*/ 427781 h 489695"/>
                <a:gd name="connsiteX3" fmla="*/ 308095 w 372338"/>
                <a:gd name="connsiteY3" fmla="*/ 415320 h 489695"/>
                <a:gd name="connsiteX4" fmla="*/ 361950 w 372338"/>
                <a:gd name="connsiteY4" fmla="*/ 135681 h 489695"/>
                <a:gd name="connsiteX5" fmla="*/ 370424 w 372338"/>
                <a:gd name="connsiteY5" fmla="*/ 1083 h 489695"/>
                <a:gd name="connsiteX6" fmla="*/ 0 w 372338"/>
                <a:gd name="connsiteY6" fmla="*/ 2331 h 489695"/>
                <a:gd name="connsiteX0" fmla="*/ 0 w 372338"/>
                <a:gd name="connsiteY0" fmla="*/ 2331 h 487618"/>
                <a:gd name="connsiteX1" fmla="*/ 63569 w 372338"/>
                <a:gd name="connsiteY1" fmla="*/ 418787 h 487618"/>
                <a:gd name="connsiteX2" fmla="*/ 308095 w 372338"/>
                <a:gd name="connsiteY2" fmla="*/ 415320 h 487618"/>
                <a:gd name="connsiteX3" fmla="*/ 361950 w 372338"/>
                <a:gd name="connsiteY3" fmla="*/ 135681 h 487618"/>
                <a:gd name="connsiteX4" fmla="*/ 370424 w 372338"/>
                <a:gd name="connsiteY4" fmla="*/ 1083 h 487618"/>
                <a:gd name="connsiteX5" fmla="*/ 0 w 372338"/>
                <a:gd name="connsiteY5" fmla="*/ 2331 h 487618"/>
                <a:gd name="connsiteX0" fmla="*/ 0 w 373696"/>
                <a:gd name="connsiteY0" fmla="*/ 2331 h 490377"/>
                <a:gd name="connsiteX1" fmla="*/ 63569 w 373696"/>
                <a:gd name="connsiteY1" fmla="*/ 418787 h 490377"/>
                <a:gd name="connsiteX2" fmla="*/ 299948 w 373696"/>
                <a:gd name="connsiteY2" fmla="*/ 431870 h 490377"/>
                <a:gd name="connsiteX3" fmla="*/ 361950 w 373696"/>
                <a:gd name="connsiteY3" fmla="*/ 135681 h 490377"/>
                <a:gd name="connsiteX4" fmla="*/ 370424 w 373696"/>
                <a:gd name="connsiteY4" fmla="*/ 1083 h 490377"/>
                <a:gd name="connsiteX5" fmla="*/ 0 w 373696"/>
                <a:gd name="connsiteY5" fmla="*/ 2331 h 490377"/>
                <a:gd name="connsiteX0" fmla="*/ 0 w 420415"/>
                <a:gd name="connsiteY0" fmla="*/ 2331 h 501487"/>
                <a:gd name="connsiteX1" fmla="*/ 63569 w 420415"/>
                <a:gd name="connsiteY1" fmla="*/ 418787 h 501487"/>
                <a:gd name="connsiteX2" fmla="*/ 299948 w 420415"/>
                <a:gd name="connsiteY2" fmla="*/ 431870 h 501487"/>
                <a:gd name="connsiteX3" fmla="*/ 370424 w 420415"/>
                <a:gd name="connsiteY3" fmla="*/ 1083 h 501487"/>
                <a:gd name="connsiteX4" fmla="*/ 0 w 420415"/>
                <a:gd name="connsiteY4" fmla="*/ 2331 h 501487"/>
                <a:gd name="connsiteX0" fmla="*/ 0 w 371679"/>
                <a:gd name="connsiteY0" fmla="*/ 2331 h 501487"/>
                <a:gd name="connsiteX1" fmla="*/ 63569 w 371679"/>
                <a:gd name="connsiteY1" fmla="*/ 418787 h 501487"/>
                <a:gd name="connsiteX2" fmla="*/ 299948 w 371679"/>
                <a:gd name="connsiteY2" fmla="*/ 431870 h 501487"/>
                <a:gd name="connsiteX3" fmla="*/ 370424 w 371679"/>
                <a:gd name="connsiteY3" fmla="*/ 1083 h 501487"/>
                <a:gd name="connsiteX4" fmla="*/ 0 w 371679"/>
                <a:gd name="connsiteY4" fmla="*/ 2331 h 501487"/>
                <a:gd name="connsiteX0" fmla="*/ 0 w 371679"/>
                <a:gd name="connsiteY0" fmla="*/ 2331 h 500798"/>
                <a:gd name="connsiteX1" fmla="*/ 85294 w 371679"/>
                <a:gd name="connsiteY1" fmla="*/ 414649 h 500798"/>
                <a:gd name="connsiteX2" fmla="*/ 299948 w 371679"/>
                <a:gd name="connsiteY2" fmla="*/ 431870 h 500798"/>
                <a:gd name="connsiteX3" fmla="*/ 370424 w 371679"/>
                <a:gd name="connsiteY3" fmla="*/ 1083 h 500798"/>
                <a:gd name="connsiteX4" fmla="*/ 0 w 371679"/>
                <a:gd name="connsiteY4" fmla="*/ 2331 h 500798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78224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91801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91801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84247"/>
                <a:gd name="connsiteX1" fmla="*/ 85294 w 371679"/>
                <a:gd name="connsiteY1" fmla="*/ 414649 h 484247"/>
                <a:gd name="connsiteX2" fmla="*/ 291801 w 371679"/>
                <a:gd name="connsiteY2" fmla="*/ 415319 h 484247"/>
                <a:gd name="connsiteX3" fmla="*/ 370424 w 371679"/>
                <a:gd name="connsiteY3" fmla="*/ 1083 h 484247"/>
                <a:gd name="connsiteX4" fmla="*/ 0 w 371679"/>
                <a:gd name="connsiteY4" fmla="*/ 2331 h 484247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41728"/>
                <a:gd name="connsiteX1" fmla="*/ 85294 w 371679"/>
                <a:gd name="connsiteY1" fmla="*/ 414649 h 441728"/>
                <a:gd name="connsiteX2" fmla="*/ 291801 w 371679"/>
                <a:gd name="connsiteY2" fmla="*/ 415319 h 441728"/>
                <a:gd name="connsiteX3" fmla="*/ 370424 w 371679"/>
                <a:gd name="connsiteY3" fmla="*/ 1083 h 441728"/>
                <a:gd name="connsiteX4" fmla="*/ 0 w 371679"/>
                <a:gd name="connsiteY4" fmla="*/ 2331 h 441728"/>
                <a:gd name="connsiteX0" fmla="*/ 0 w 371679"/>
                <a:gd name="connsiteY0" fmla="*/ 2331 h 436824"/>
                <a:gd name="connsiteX1" fmla="*/ 85294 w 371679"/>
                <a:gd name="connsiteY1" fmla="*/ 414649 h 436824"/>
                <a:gd name="connsiteX2" fmla="*/ 291801 w 371679"/>
                <a:gd name="connsiteY2" fmla="*/ 415319 h 436824"/>
                <a:gd name="connsiteX3" fmla="*/ 370424 w 371679"/>
                <a:gd name="connsiteY3" fmla="*/ 1083 h 436824"/>
                <a:gd name="connsiteX4" fmla="*/ 0 w 371679"/>
                <a:gd name="connsiteY4" fmla="*/ 2331 h 436824"/>
                <a:gd name="connsiteX0" fmla="*/ 0 w 371679"/>
                <a:gd name="connsiteY0" fmla="*/ 2331 h 436824"/>
                <a:gd name="connsiteX1" fmla="*/ 85294 w 371679"/>
                <a:gd name="connsiteY1" fmla="*/ 414649 h 436824"/>
                <a:gd name="connsiteX2" fmla="*/ 291801 w 371679"/>
                <a:gd name="connsiteY2" fmla="*/ 415319 h 436824"/>
                <a:gd name="connsiteX3" fmla="*/ 370424 w 371679"/>
                <a:gd name="connsiteY3" fmla="*/ 1083 h 436824"/>
                <a:gd name="connsiteX4" fmla="*/ 0 w 371679"/>
                <a:gd name="connsiteY4" fmla="*/ 2331 h 436824"/>
                <a:gd name="connsiteX0" fmla="*/ 0 w 371679"/>
                <a:gd name="connsiteY0" fmla="*/ 2331 h 436824"/>
                <a:gd name="connsiteX1" fmla="*/ 85294 w 371679"/>
                <a:gd name="connsiteY1" fmla="*/ 414649 h 436824"/>
                <a:gd name="connsiteX2" fmla="*/ 291801 w 371679"/>
                <a:gd name="connsiteY2" fmla="*/ 415319 h 436824"/>
                <a:gd name="connsiteX3" fmla="*/ 370424 w 371679"/>
                <a:gd name="connsiteY3" fmla="*/ 1083 h 436824"/>
                <a:gd name="connsiteX4" fmla="*/ 0 w 371679"/>
                <a:gd name="connsiteY4" fmla="*/ 2331 h 436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679" h="436824">
                  <a:moveTo>
                    <a:pt x="0" y="2331"/>
                  </a:moveTo>
                  <a:cubicBezTo>
                    <a:pt x="709" y="85617"/>
                    <a:pt x="59909" y="308834"/>
                    <a:pt x="85294" y="414649"/>
                  </a:cubicBezTo>
                  <a:cubicBezTo>
                    <a:pt x="154222" y="436824"/>
                    <a:pt x="235227" y="429316"/>
                    <a:pt x="291801" y="415319"/>
                  </a:cubicBezTo>
                  <a:cubicBezTo>
                    <a:pt x="307976" y="361000"/>
                    <a:pt x="371679" y="59190"/>
                    <a:pt x="370424" y="1083"/>
                  </a:cubicBezTo>
                  <a:cubicBezTo>
                    <a:pt x="310099" y="0"/>
                    <a:pt x="72470" y="8020"/>
                    <a:pt x="0" y="2331"/>
                  </a:cubicBezTo>
                  <a:close/>
                </a:path>
              </a:pathLst>
            </a:custGeom>
            <a:gradFill>
              <a:gsLst>
                <a:gs pos="9000">
                  <a:schemeClr val="accent2"/>
                </a:gs>
                <a:gs pos="74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20495171">
              <a:off x="1306451" y="3941469"/>
              <a:ext cx="360040" cy="1299763"/>
            </a:xfrm>
            <a:custGeom>
              <a:avLst/>
              <a:gdLst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419272 w 589601"/>
                <a:gd name="connsiteY10" fmla="*/ 46892 h 2430814"/>
                <a:gd name="connsiteX11" fmla="*/ 452372 w 589601"/>
                <a:gd name="connsiteY11" fmla="*/ 394447 h 2430814"/>
                <a:gd name="connsiteX12" fmla="*/ 510298 w 589601"/>
                <a:gd name="connsiteY12" fmla="*/ 1139207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452372 w 589601"/>
                <a:gd name="connsiteY11" fmla="*/ 394447 h 2430814"/>
                <a:gd name="connsiteX12" fmla="*/ 510298 w 589601"/>
                <a:gd name="connsiteY12" fmla="*/ 1139207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45044 w 589601"/>
                <a:gd name="connsiteY11" fmla="*/ 369622 h 2430814"/>
                <a:gd name="connsiteX12" fmla="*/ 510298 w 589601"/>
                <a:gd name="connsiteY12" fmla="*/ 1139207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45044 w 589601"/>
                <a:gd name="connsiteY11" fmla="*/ 369622 h 2430814"/>
                <a:gd name="connsiteX12" fmla="*/ 558649 w 589601"/>
                <a:gd name="connsiteY12" fmla="*/ 1164032 h 2430814"/>
                <a:gd name="connsiteX13" fmla="*/ 535123 w 589601"/>
                <a:gd name="connsiteY13" fmla="*/ 199154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45044 w 589601"/>
                <a:gd name="connsiteY11" fmla="*/ 369622 h 2430814"/>
                <a:gd name="connsiteX12" fmla="*/ 558649 w 589601"/>
                <a:gd name="connsiteY12" fmla="*/ 1164032 h 2430814"/>
                <a:gd name="connsiteX13" fmla="*/ 555270 w 589601"/>
                <a:gd name="connsiteY13" fmla="*/ 200809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89601"/>
                <a:gd name="connsiteY0" fmla="*/ 2425987 h 2430814"/>
                <a:gd name="connsiteX1" fmla="*/ 9654 w 589601"/>
                <a:gd name="connsiteY1" fmla="*/ 2339099 h 2430814"/>
                <a:gd name="connsiteX2" fmla="*/ 59304 w 589601"/>
                <a:gd name="connsiteY2" fmla="*/ 2281173 h 2430814"/>
                <a:gd name="connsiteX3" fmla="*/ 71717 w 589601"/>
                <a:gd name="connsiteY3" fmla="*/ 2111533 h 2430814"/>
                <a:gd name="connsiteX4" fmla="*/ 108955 w 589601"/>
                <a:gd name="connsiteY4" fmla="*/ 1350223 h 2430814"/>
                <a:gd name="connsiteX5" fmla="*/ 212394 w 589601"/>
                <a:gd name="connsiteY5" fmla="*/ 328246 h 2430814"/>
                <a:gd name="connsiteX6" fmla="*/ 257907 w 589601"/>
                <a:gd name="connsiteY6" fmla="*/ 46892 h 2430814"/>
                <a:gd name="connsiteX7" fmla="*/ 266182 w 589601"/>
                <a:gd name="connsiteY7" fmla="*/ 46892 h 2430814"/>
                <a:gd name="connsiteX8" fmla="*/ 365484 w 589601"/>
                <a:gd name="connsiteY8" fmla="*/ 46892 h 2430814"/>
                <a:gd name="connsiteX9" fmla="*/ 419272 w 589601"/>
                <a:gd name="connsiteY9" fmla="*/ 46892 h 2430814"/>
                <a:gd name="connsiteX10" fmla="*/ 536119 w 589601"/>
                <a:gd name="connsiteY10" fmla="*/ 63442 h 2430814"/>
                <a:gd name="connsiteX11" fmla="*/ 561161 w 589601"/>
                <a:gd name="connsiteY11" fmla="*/ 353072 h 2430814"/>
                <a:gd name="connsiteX12" fmla="*/ 558649 w 589601"/>
                <a:gd name="connsiteY12" fmla="*/ 1164032 h 2430814"/>
                <a:gd name="connsiteX13" fmla="*/ 555270 w 589601"/>
                <a:gd name="connsiteY13" fmla="*/ 2008094 h 2430814"/>
                <a:gd name="connsiteX14" fmla="*/ 547536 w 589601"/>
                <a:gd name="connsiteY14" fmla="*/ 2248072 h 2430814"/>
                <a:gd name="connsiteX15" fmla="*/ 551674 w 589601"/>
                <a:gd name="connsiteY15" fmla="*/ 2305998 h 2430814"/>
                <a:gd name="connsiteX16" fmla="*/ 580636 w 589601"/>
                <a:gd name="connsiteY16" fmla="*/ 2339099 h 2430814"/>
                <a:gd name="connsiteX17" fmla="*/ 588912 w 589601"/>
                <a:gd name="connsiteY17" fmla="*/ 2417712 h 2430814"/>
                <a:gd name="connsiteX18" fmla="*/ 576499 w 589601"/>
                <a:gd name="connsiteY18" fmla="*/ 2417712 h 2430814"/>
                <a:gd name="connsiteX19" fmla="*/ 377896 w 589601"/>
                <a:gd name="connsiteY19" fmla="*/ 2430125 h 2430814"/>
                <a:gd name="connsiteX20" fmla="*/ 1379 w 589601"/>
                <a:gd name="connsiteY20" fmla="*/ 2425987 h 2430814"/>
                <a:gd name="connsiteX0" fmla="*/ 1379 w 592537"/>
                <a:gd name="connsiteY0" fmla="*/ 2425987 h 2430814"/>
                <a:gd name="connsiteX1" fmla="*/ 9654 w 592537"/>
                <a:gd name="connsiteY1" fmla="*/ 2339099 h 2430814"/>
                <a:gd name="connsiteX2" fmla="*/ 59304 w 592537"/>
                <a:gd name="connsiteY2" fmla="*/ 2281173 h 2430814"/>
                <a:gd name="connsiteX3" fmla="*/ 71717 w 592537"/>
                <a:gd name="connsiteY3" fmla="*/ 2111533 h 2430814"/>
                <a:gd name="connsiteX4" fmla="*/ 108955 w 592537"/>
                <a:gd name="connsiteY4" fmla="*/ 1350223 h 2430814"/>
                <a:gd name="connsiteX5" fmla="*/ 212394 w 592537"/>
                <a:gd name="connsiteY5" fmla="*/ 328246 h 2430814"/>
                <a:gd name="connsiteX6" fmla="*/ 257907 w 592537"/>
                <a:gd name="connsiteY6" fmla="*/ 46892 h 2430814"/>
                <a:gd name="connsiteX7" fmla="*/ 266182 w 592537"/>
                <a:gd name="connsiteY7" fmla="*/ 46892 h 2430814"/>
                <a:gd name="connsiteX8" fmla="*/ 365484 w 592537"/>
                <a:gd name="connsiteY8" fmla="*/ 46892 h 2430814"/>
                <a:gd name="connsiteX9" fmla="*/ 419272 w 592537"/>
                <a:gd name="connsiteY9" fmla="*/ 46892 h 2430814"/>
                <a:gd name="connsiteX10" fmla="*/ 536119 w 592537"/>
                <a:gd name="connsiteY10" fmla="*/ 63442 h 2430814"/>
                <a:gd name="connsiteX11" fmla="*/ 561161 w 592537"/>
                <a:gd name="connsiteY11" fmla="*/ 353072 h 2430814"/>
                <a:gd name="connsiteX12" fmla="*/ 590883 w 592537"/>
                <a:gd name="connsiteY12" fmla="*/ 1329534 h 2430814"/>
                <a:gd name="connsiteX13" fmla="*/ 555270 w 592537"/>
                <a:gd name="connsiteY13" fmla="*/ 2008094 h 2430814"/>
                <a:gd name="connsiteX14" fmla="*/ 547536 w 592537"/>
                <a:gd name="connsiteY14" fmla="*/ 2248072 h 2430814"/>
                <a:gd name="connsiteX15" fmla="*/ 551674 w 592537"/>
                <a:gd name="connsiteY15" fmla="*/ 2305998 h 2430814"/>
                <a:gd name="connsiteX16" fmla="*/ 580636 w 592537"/>
                <a:gd name="connsiteY16" fmla="*/ 2339099 h 2430814"/>
                <a:gd name="connsiteX17" fmla="*/ 588912 w 592537"/>
                <a:gd name="connsiteY17" fmla="*/ 2417712 h 2430814"/>
                <a:gd name="connsiteX18" fmla="*/ 576499 w 592537"/>
                <a:gd name="connsiteY18" fmla="*/ 2417712 h 2430814"/>
                <a:gd name="connsiteX19" fmla="*/ 377896 w 592537"/>
                <a:gd name="connsiteY19" fmla="*/ 2430125 h 2430814"/>
                <a:gd name="connsiteX20" fmla="*/ 1379 w 592537"/>
                <a:gd name="connsiteY20" fmla="*/ 2425987 h 2430814"/>
                <a:gd name="connsiteX0" fmla="*/ 1379 w 592537"/>
                <a:gd name="connsiteY0" fmla="*/ 2425987 h 2430814"/>
                <a:gd name="connsiteX1" fmla="*/ 9654 w 592537"/>
                <a:gd name="connsiteY1" fmla="*/ 2339099 h 2430814"/>
                <a:gd name="connsiteX2" fmla="*/ 59304 w 592537"/>
                <a:gd name="connsiteY2" fmla="*/ 2281173 h 2430814"/>
                <a:gd name="connsiteX3" fmla="*/ 71717 w 592537"/>
                <a:gd name="connsiteY3" fmla="*/ 2111533 h 2430814"/>
                <a:gd name="connsiteX4" fmla="*/ 108955 w 592537"/>
                <a:gd name="connsiteY4" fmla="*/ 1350223 h 2430814"/>
                <a:gd name="connsiteX5" fmla="*/ 212394 w 592537"/>
                <a:gd name="connsiteY5" fmla="*/ 328246 h 2430814"/>
                <a:gd name="connsiteX6" fmla="*/ 257907 w 592537"/>
                <a:gd name="connsiteY6" fmla="*/ 46892 h 2430814"/>
                <a:gd name="connsiteX7" fmla="*/ 266182 w 592537"/>
                <a:gd name="connsiteY7" fmla="*/ 46892 h 2430814"/>
                <a:gd name="connsiteX8" fmla="*/ 365484 w 592537"/>
                <a:gd name="connsiteY8" fmla="*/ 46892 h 2430814"/>
                <a:gd name="connsiteX9" fmla="*/ 419272 w 592537"/>
                <a:gd name="connsiteY9" fmla="*/ 46892 h 2430814"/>
                <a:gd name="connsiteX10" fmla="*/ 536119 w 592537"/>
                <a:gd name="connsiteY10" fmla="*/ 63442 h 2430814"/>
                <a:gd name="connsiteX11" fmla="*/ 561161 w 592537"/>
                <a:gd name="connsiteY11" fmla="*/ 353072 h 2430814"/>
                <a:gd name="connsiteX12" fmla="*/ 590883 w 592537"/>
                <a:gd name="connsiteY12" fmla="*/ 1329534 h 2430814"/>
                <a:gd name="connsiteX13" fmla="*/ 555271 w 592537"/>
                <a:gd name="connsiteY13" fmla="*/ 1991543 h 2430814"/>
                <a:gd name="connsiteX14" fmla="*/ 547536 w 592537"/>
                <a:gd name="connsiteY14" fmla="*/ 2248072 h 2430814"/>
                <a:gd name="connsiteX15" fmla="*/ 551674 w 592537"/>
                <a:gd name="connsiteY15" fmla="*/ 2305998 h 2430814"/>
                <a:gd name="connsiteX16" fmla="*/ 580636 w 592537"/>
                <a:gd name="connsiteY16" fmla="*/ 2339099 h 2430814"/>
                <a:gd name="connsiteX17" fmla="*/ 588912 w 592537"/>
                <a:gd name="connsiteY17" fmla="*/ 2417712 h 2430814"/>
                <a:gd name="connsiteX18" fmla="*/ 576499 w 592537"/>
                <a:gd name="connsiteY18" fmla="*/ 2417712 h 2430814"/>
                <a:gd name="connsiteX19" fmla="*/ 377896 w 592537"/>
                <a:gd name="connsiteY19" fmla="*/ 2430125 h 2430814"/>
                <a:gd name="connsiteX20" fmla="*/ 1379 w 592537"/>
                <a:gd name="connsiteY20" fmla="*/ 2425987 h 2430814"/>
                <a:gd name="connsiteX0" fmla="*/ 1379 w 592537"/>
                <a:gd name="connsiteY0" fmla="*/ 2425987 h 2430814"/>
                <a:gd name="connsiteX1" fmla="*/ 9654 w 592537"/>
                <a:gd name="connsiteY1" fmla="*/ 2339099 h 2430814"/>
                <a:gd name="connsiteX2" fmla="*/ 59304 w 592537"/>
                <a:gd name="connsiteY2" fmla="*/ 2281173 h 2430814"/>
                <a:gd name="connsiteX3" fmla="*/ 71717 w 592537"/>
                <a:gd name="connsiteY3" fmla="*/ 2111533 h 2430814"/>
                <a:gd name="connsiteX4" fmla="*/ 88809 w 592537"/>
                <a:gd name="connsiteY4" fmla="*/ 1346085 h 2430814"/>
                <a:gd name="connsiteX5" fmla="*/ 212394 w 592537"/>
                <a:gd name="connsiteY5" fmla="*/ 328246 h 2430814"/>
                <a:gd name="connsiteX6" fmla="*/ 257907 w 592537"/>
                <a:gd name="connsiteY6" fmla="*/ 46892 h 2430814"/>
                <a:gd name="connsiteX7" fmla="*/ 266182 w 592537"/>
                <a:gd name="connsiteY7" fmla="*/ 46892 h 2430814"/>
                <a:gd name="connsiteX8" fmla="*/ 365484 w 592537"/>
                <a:gd name="connsiteY8" fmla="*/ 46892 h 2430814"/>
                <a:gd name="connsiteX9" fmla="*/ 419272 w 592537"/>
                <a:gd name="connsiteY9" fmla="*/ 46892 h 2430814"/>
                <a:gd name="connsiteX10" fmla="*/ 536119 w 592537"/>
                <a:gd name="connsiteY10" fmla="*/ 63442 h 2430814"/>
                <a:gd name="connsiteX11" fmla="*/ 561161 w 592537"/>
                <a:gd name="connsiteY11" fmla="*/ 353072 h 2430814"/>
                <a:gd name="connsiteX12" fmla="*/ 590883 w 592537"/>
                <a:gd name="connsiteY12" fmla="*/ 1329534 h 2430814"/>
                <a:gd name="connsiteX13" fmla="*/ 555271 w 592537"/>
                <a:gd name="connsiteY13" fmla="*/ 1991543 h 2430814"/>
                <a:gd name="connsiteX14" fmla="*/ 547536 w 592537"/>
                <a:gd name="connsiteY14" fmla="*/ 2248072 h 2430814"/>
                <a:gd name="connsiteX15" fmla="*/ 551674 w 592537"/>
                <a:gd name="connsiteY15" fmla="*/ 2305998 h 2430814"/>
                <a:gd name="connsiteX16" fmla="*/ 580636 w 592537"/>
                <a:gd name="connsiteY16" fmla="*/ 2339099 h 2430814"/>
                <a:gd name="connsiteX17" fmla="*/ 588912 w 592537"/>
                <a:gd name="connsiteY17" fmla="*/ 2417712 h 2430814"/>
                <a:gd name="connsiteX18" fmla="*/ 576499 w 592537"/>
                <a:gd name="connsiteY18" fmla="*/ 2417712 h 2430814"/>
                <a:gd name="connsiteX19" fmla="*/ 377896 w 592537"/>
                <a:gd name="connsiteY19" fmla="*/ 2430125 h 2430814"/>
                <a:gd name="connsiteX20" fmla="*/ 1379 w 592537"/>
                <a:gd name="connsiteY20" fmla="*/ 2425987 h 2430814"/>
                <a:gd name="connsiteX0" fmla="*/ 1379 w 592537"/>
                <a:gd name="connsiteY0" fmla="*/ 2425298 h 2430125"/>
                <a:gd name="connsiteX1" fmla="*/ 9654 w 592537"/>
                <a:gd name="connsiteY1" fmla="*/ 2338410 h 2430125"/>
                <a:gd name="connsiteX2" fmla="*/ 59304 w 592537"/>
                <a:gd name="connsiteY2" fmla="*/ 2280484 h 2430125"/>
                <a:gd name="connsiteX3" fmla="*/ 71717 w 592537"/>
                <a:gd name="connsiteY3" fmla="*/ 2110844 h 2430125"/>
                <a:gd name="connsiteX4" fmla="*/ 88809 w 592537"/>
                <a:gd name="connsiteY4" fmla="*/ 1345396 h 2430125"/>
                <a:gd name="connsiteX5" fmla="*/ 200307 w 592537"/>
                <a:gd name="connsiteY5" fmla="*/ 323420 h 2430125"/>
                <a:gd name="connsiteX6" fmla="*/ 257907 w 592537"/>
                <a:gd name="connsiteY6" fmla="*/ 46203 h 2430125"/>
                <a:gd name="connsiteX7" fmla="*/ 266182 w 592537"/>
                <a:gd name="connsiteY7" fmla="*/ 46203 h 2430125"/>
                <a:gd name="connsiteX8" fmla="*/ 365484 w 592537"/>
                <a:gd name="connsiteY8" fmla="*/ 46203 h 2430125"/>
                <a:gd name="connsiteX9" fmla="*/ 419272 w 592537"/>
                <a:gd name="connsiteY9" fmla="*/ 46203 h 2430125"/>
                <a:gd name="connsiteX10" fmla="*/ 536119 w 592537"/>
                <a:gd name="connsiteY10" fmla="*/ 62753 h 2430125"/>
                <a:gd name="connsiteX11" fmla="*/ 561161 w 592537"/>
                <a:gd name="connsiteY11" fmla="*/ 352383 h 2430125"/>
                <a:gd name="connsiteX12" fmla="*/ 590883 w 592537"/>
                <a:gd name="connsiteY12" fmla="*/ 1328845 h 2430125"/>
                <a:gd name="connsiteX13" fmla="*/ 555271 w 592537"/>
                <a:gd name="connsiteY13" fmla="*/ 1990854 h 2430125"/>
                <a:gd name="connsiteX14" fmla="*/ 547536 w 592537"/>
                <a:gd name="connsiteY14" fmla="*/ 2247383 h 2430125"/>
                <a:gd name="connsiteX15" fmla="*/ 551674 w 592537"/>
                <a:gd name="connsiteY15" fmla="*/ 2305309 h 2430125"/>
                <a:gd name="connsiteX16" fmla="*/ 580636 w 592537"/>
                <a:gd name="connsiteY16" fmla="*/ 2338410 h 2430125"/>
                <a:gd name="connsiteX17" fmla="*/ 588912 w 592537"/>
                <a:gd name="connsiteY17" fmla="*/ 2417023 h 2430125"/>
                <a:gd name="connsiteX18" fmla="*/ 576499 w 592537"/>
                <a:gd name="connsiteY18" fmla="*/ 2417023 h 2430125"/>
                <a:gd name="connsiteX19" fmla="*/ 377896 w 592537"/>
                <a:gd name="connsiteY19" fmla="*/ 2429436 h 2430125"/>
                <a:gd name="connsiteX20" fmla="*/ 1379 w 592537"/>
                <a:gd name="connsiteY20" fmla="*/ 2425298 h 2430125"/>
                <a:gd name="connsiteX0" fmla="*/ 1379 w 592537"/>
                <a:gd name="connsiteY0" fmla="*/ 2425298 h 2430125"/>
                <a:gd name="connsiteX1" fmla="*/ 9654 w 592537"/>
                <a:gd name="connsiteY1" fmla="*/ 2338410 h 2430125"/>
                <a:gd name="connsiteX2" fmla="*/ 59304 w 592537"/>
                <a:gd name="connsiteY2" fmla="*/ 2280484 h 2430125"/>
                <a:gd name="connsiteX3" fmla="*/ 71717 w 592537"/>
                <a:gd name="connsiteY3" fmla="*/ 2110844 h 2430125"/>
                <a:gd name="connsiteX4" fmla="*/ 68663 w 592537"/>
                <a:gd name="connsiteY4" fmla="*/ 1337121 h 2430125"/>
                <a:gd name="connsiteX5" fmla="*/ 200307 w 592537"/>
                <a:gd name="connsiteY5" fmla="*/ 323420 h 2430125"/>
                <a:gd name="connsiteX6" fmla="*/ 257907 w 592537"/>
                <a:gd name="connsiteY6" fmla="*/ 46203 h 2430125"/>
                <a:gd name="connsiteX7" fmla="*/ 266182 w 592537"/>
                <a:gd name="connsiteY7" fmla="*/ 46203 h 2430125"/>
                <a:gd name="connsiteX8" fmla="*/ 365484 w 592537"/>
                <a:gd name="connsiteY8" fmla="*/ 46203 h 2430125"/>
                <a:gd name="connsiteX9" fmla="*/ 419272 w 592537"/>
                <a:gd name="connsiteY9" fmla="*/ 46203 h 2430125"/>
                <a:gd name="connsiteX10" fmla="*/ 536119 w 592537"/>
                <a:gd name="connsiteY10" fmla="*/ 62753 h 2430125"/>
                <a:gd name="connsiteX11" fmla="*/ 561161 w 592537"/>
                <a:gd name="connsiteY11" fmla="*/ 352383 h 2430125"/>
                <a:gd name="connsiteX12" fmla="*/ 590883 w 592537"/>
                <a:gd name="connsiteY12" fmla="*/ 1328845 h 2430125"/>
                <a:gd name="connsiteX13" fmla="*/ 555271 w 592537"/>
                <a:gd name="connsiteY13" fmla="*/ 1990854 h 2430125"/>
                <a:gd name="connsiteX14" fmla="*/ 547536 w 592537"/>
                <a:gd name="connsiteY14" fmla="*/ 2247383 h 2430125"/>
                <a:gd name="connsiteX15" fmla="*/ 551674 w 592537"/>
                <a:gd name="connsiteY15" fmla="*/ 2305309 h 2430125"/>
                <a:gd name="connsiteX16" fmla="*/ 580636 w 592537"/>
                <a:gd name="connsiteY16" fmla="*/ 2338410 h 2430125"/>
                <a:gd name="connsiteX17" fmla="*/ 588912 w 592537"/>
                <a:gd name="connsiteY17" fmla="*/ 2417023 h 2430125"/>
                <a:gd name="connsiteX18" fmla="*/ 576499 w 592537"/>
                <a:gd name="connsiteY18" fmla="*/ 2417023 h 2430125"/>
                <a:gd name="connsiteX19" fmla="*/ 377896 w 592537"/>
                <a:gd name="connsiteY19" fmla="*/ 2429436 h 2430125"/>
                <a:gd name="connsiteX20" fmla="*/ 1379 w 592537"/>
                <a:gd name="connsiteY20" fmla="*/ 2425298 h 2430125"/>
                <a:gd name="connsiteX0" fmla="*/ 1379 w 604625"/>
                <a:gd name="connsiteY0" fmla="*/ 2425298 h 2430125"/>
                <a:gd name="connsiteX1" fmla="*/ 9654 w 604625"/>
                <a:gd name="connsiteY1" fmla="*/ 2338410 h 2430125"/>
                <a:gd name="connsiteX2" fmla="*/ 59304 w 604625"/>
                <a:gd name="connsiteY2" fmla="*/ 2280484 h 2430125"/>
                <a:gd name="connsiteX3" fmla="*/ 71717 w 604625"/>
                <a:gd name="connsiteY3" fmla="*/ 2110844 h 2430125"/>
                <a:gd name="connsiteX4" fmla="*/ 68663 w 604625"/>
                <a:gd name="connsiteY4" fmla="*/ 1337121 h 2430125"/>
                <a:gd name="connsiteX5" fmla="*/ 200307 w 604625"/>
                <a:gd name="connsiteY5" fmla="*/ 323420 h 2430125"/>
                <a:gd name="connsiteX6" fmla="*/ 257907 w 604625"/>
                <a:gd name="connsiteY6" fmla="*/ 46203 h 2430125"/>
                <a:gd name="connsiteX7" fmla="*/ 266182 w 604625"/>
                <a:gd name="connsiteY7" fmla="*/ 46203 h 2430125"/>
                <a:gd name="connsiteX8" fmla="*/ 365484 w 604625"/>
                <a:gd name="connsiteY8" fmla="*/ 46203 h 2430125"/>
                <a:gd name="connsiteX9" fmla="*/ 419272 w 604625"/>
                <a:gd name="connsiteY9" fmla="*/ 46203 h 2430125"/>
                <a:gd name="connsiteX10" fmla="*/ 536119 w 604625"/>
                <a:gd name="connsiteY10" fmla="*/ 62753 h 2430125"/>
                <a:gd name="connsiteX11" fmla="*/ 561161 w 604625"/>
                <a:gd name="connsiteY11" fmla="*/ 352383 h 2430125"/>
                <a:gd name="connsiteX12" fmla="*/ 602971 w 604625"/>
                <a:gd name="connsiteY12" fmla="*/ 1395046 h 2430125"/>
                <a:gd name="connsiteX13" fmla="*/ 555271 w 604625"/>
                <a:gd name="connsiteY13" fmla="*/ 1990854 h 2430125"/>
                <a:gd name="connsiteX14" fmla="*/ 547536 w 604625"/>
                <a:gd name="connsiteY14" fmla="*/ 2247383 h 2430125"/>
                <a:gd name="connsiteX15" fmla="*/ 551674 w 604625"/>
                <a:gd name="connsiteY15" fmla="*/ 2305309 h 2430125"/>
                <a:gd name="connsiteX16" fmla="*/ 580636 w 604625"/>
                <a:gd name="connsiteY16" fmla="*/ 2338410 h 2430125"/>
                <a:gd name="connsiteX17" fmla="*/ 588912 w 604625"/>
                <a:gd name="connsiteY17" fmla="*/ 2417023 h 2430125"/>
                <a:gd name="connsiteX18" fmla="*/ 576499 w 604625"/>
                <a:gd name="connsiteY18" fmla="*/ 2417023 h 2430125"/>
                <a:gd name="connsiteX19" fmla="*/ 377896 w 604625"/>
                <a:gd name="connsiteY19" fmla="*/ 2429436 h 2430125"/>
                <a:gd name="connsiteX20" fmla="*/ 1379 w 604625"/>
                <a:gd name="connsiteY20" fmla="*/ 2425298 h 2430125"/>
                <a:gd name="connsiteX0" fmla="*/ 1379 w 604625"/>
                <a:gd name="connsiteY0" fmla="*/ 2425298 h 2430125"/>
                <a:gd name="connsiteX1" fmla="*/ 9654 w 604625"/>
                <a:gd name="connsiteY1" fmla="*/ 2338410 h 2430125"/>
                <a:gd name="connsiteX2" fmla="*/ 59304 w 604625"/>
                <a:gd name="connsiteY2" fmla="*/ 2280484 h 2430125"/>
                <a:gd name="connsiteX3" fmla="*/ 71717 w 604625"/>
                <a:gd name="connsiteY3" fmla="*/ 2110844 h 2430125"/>
                <a:gd name="connsiteX4" fmla="*/ 68663 w 604625"/>
                <a:gd name="connsiteY4" fmla="*/ 1337121 h 2430125"/>
                <a:gd name="connsiteX5" fmla="*/ 200307 w 604625"/>
                <a:gd name="connsiteY5" fmla="*/ 323420 h 2430125"/>
                <a:gd name="connsiteX6" fmla="*/ 257907 w 604625"/>
                <a:gd name="connsiteY6" fmla="*/ 46203 h 2430125"/>
                <a:gd name="connsiteX7" fmla="*/ 266182 w 604625"/>
                <a:gd name="connsiteY7" fmla="*/ 46203 h 2430125"/>
                <a:gd name="connsiteX8" fmla="*/ 365484 w 604625"/>
                <a:gd name="connsiteY8" fmla="*/ 46203 h 2430125"/>
                <a:gd name="connsiteX9" fmla="*/ 419272 w 604625"/>
                <a:gd name="connsiteY9" fmla="*/ 46203 h 2430125"/>
                <a:gd name="connsiteX10" fmla="*/ 536119 w 604625"/>
                <a:gd name="connsiteY10" fmla="*/ 62753 h 2430125"/>
                <a:gd name="connsiteX11" fmla="*/ 561161 w 604625"/>
                <a:gd name="connsiteY11" fmla="*/ 352383 h 2430125"/>
                <a:gd name="connsiteX12" fmla="*/ 602971 w 604625"/>
                <a:gd name="connsiteY12" fmla="*/ 1395046 h 2430125"/>
                <a:gd name="connsiteX13" fmla="*/ 567359 w 604625"/>
                <a:gd name="connsiteY13" fmla="*/ 2028092 h 2430125"/>
                <a:gd name="connsiteX14" fmla="*/ 547536 w 604625"/>
                <a:gd name="connsiteY14" fmla="*/ 2247383 h 2430125"/>
                <a:gd name="connsiteX15" fmla="*/ 551674 w 604625"/>
                <a:gd name="connsiteY15" fmla="*/ 2305309 h 2430125"/>
                <a:gd name="connsiteX16" fmla="*/ 580636 w 604625"/>
                <a:gd name="connsiteY16" fmla="*/ 2338410 h 2430125"/>
                <a:gd name="connsiteX17" fmla="*/ 588912 w 604625"/>
                <a:gd name="connsiteY17" fmla="*/ 2417023 h 2430125"/>
                <a:gd name="connsiteX18" fmla="*/ 576499 w 604625"/>
                <a:gd name="connsiteY18" fmla="*/ 2417023 h 2430125"/>
                <a:gd name="connsiteX19" fmla="*/ 377896 w 604625"/>
                <a:gd name="connsiteY19" fmla="*/ 2429436 h 2430125"/>
                <a:gd name="connsiteX20" fmla="*/ 1379 w 604625"/>
                <a:gd name="connsiteY20" fmla="*/ 2425298 h 243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4625" h="2430125">
                  <a:moveTo>
                    <a:pt x="1379" y="2425298"/>
                  </a:moveTo>
                  <a:cubicBezTo>
                    <a:pt x="689" y="2393921"/>
                    <a:pt x="0" y="2362545"/>
                    <a:pt x="9654" y="2338410"/>
                  </a:cubicBezTo>
                  <a:cubicBezTo>
                    <a:pt x="19308" y="2314275"/>
                    <a:pt x="48960" y="2318412"/>
                    <a:pt x="59304" y="2280484"/>
                  </a:cubicBezTo>
                  <a:cubicBezTo>
                    <a:pt x="69648" y="2242556"/>
                    <a:pt x="70157" y="2268071"/>
                    <a:pt x="71717" y="2110844"/>
                  </a:cubicBezTo>
                  <a:cubicBezTo>
                    <a:pt x="73277" y="1953617"/>
                    <a:pt x="47231" y="1635025"/>
                    <a:pt x="68663" y="1337121"/>
                  </a:cubicBezTo>
                  <a:cubicBezTo>
                    <a:pt x="90095" y="1039217"/>
                    <a:pt x="168766" y="538573"/>
                    <a:pt x="200307" y="323420"/>
                  </a:cubicBezTo>
                  <a:cubicBezTo>
                    <a:pt x="231848" y="108267"/>
                    <a:pt x="246928" y="92406"/>
                    <a:pt x="257907" y="46203"/>
                  </a:cubicBezTo>
                  <a:cubicBezTo>
                    <a:pt x="268886" y="0"/>
                    <a:pt x="266182" y="46203"/>
                    <a:pt x="266182" y="46203"/>
                  </a:cubicBezTo>
                  <a:lnTo>
                    <a:pt x="365484" y="46203"/>
                  </a:lnTo>
                  <a:lnTo>
                    <a:pt x="419272" y="46203"/>
                  </a:lnTo>
                  <a:lnTo>
                    <a:pt x="536119" y="62753"/>
                  </a:lnTo>
                  <a:cubicBezTo>
                    <a:pt x="541636" y="120679"/>
                    <a:pt x="550019" y="130334"/>
                    <a:pt x="561161" y="352383"/>
                  </a:cubicBezTo>
                  <a:cubicBezTo>
                    <a:pt x="572303" y="574432"/>
                    <a:pt x="604625" y="1124726"/>
                    <a:pt x="602971" y="1395046"/>
                  </a:cubicBezTo>
                  <a:cubicBezTo>
                    <a:pt x="601318" y="1665366"/>
                    <a:pt x="576598" y="1886036"/>
                    <a:pt x="567359" y="2028092"/>
                  </a:cubicBezTo>
                  <a:cubicBezTo>
                    <a:pt x="558120" y="2170148"/>
                    <a:pt x="550150" y="2201180"/>
                    <a:pt x="547536" y="2247383"/>
                  </a:cubicBezTo>
                  <a:cubicBezTo>
                    <a:pt x="544922" y="2293586"/>
                    <a:pt x="546157" y="2290138"/>
                    <a:pt x="551674" y="2305309"/>
                  </a:cubicBezTo>
                  <a:cubicBezTo>
                    <a:pt x="557191" y="2320480"/>
                    <a:pt x="574430" y="2319791"/>
                    <a:pt x="580636" y="2338410"/>
                  </a:cubicBezTo>
                  <a:cubicBezTo>
                    <a:pt x="586842" y="2357029"/>
                    <a:pt x="589601" y="2403921"/>
                    <a:pt x="588912" y="2417023"/>
                  </a:cubicBezTo>
                  <a:cubicBezTo>
                    <a:pt x="588223" y="2430125"/>
                    <a:pt x="576499" y="2417023"/>
                    <a:pt x="576499" y="2417023"/>
                  </a:cubicBezTo>
                  <a:lnTo>
                    <a:pt x="377896" y="2429436"/>
                  </a:lnTo>
                  <a:lnTo>
                    <a:pt x="1379" y="2425298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 rot="20495171">
              <a:off x="1193926" y="3527152"/>
              <a:ext cx="158881" cy="477355"/>
            </a:xfrm>
            <a:custGeom>
              <a:avLst/>
              <a:gdLst>
                <a:gd name="connsiteX0" fmla="*/ 0 w 228945"/>
                <a:gd name="connsiteY0" fmla="*/ 744761 h 757173"/>
                <a:gd name="connsiteX1" fmla="*/ 12413 w 228945"/>
                <a:gd name="connsiteY1" fmla="*/ 595809 h 757173"/>
                <a:gd name="connsiteX2" fmla="*/ 41376 w 228945"/>
                <a:gd name="connsiteY2" fmla="*/ 521333 h 757173"/>
                <a:gd name="connsiteX3" fmla="*/ 57926 w 228945"/>
                <a:gd name="connsiteY3" fmla="*/ 459269 h 757173"/>
                <a:gd name="connsiteX4" fmla="*/ 57926 w 228945"/>
                <a:gd name="connsiteY4" fmla="*/ 310317 h 757173"/>
                <a:gd name="connsiteX5" fmla="*/ 62063 w 228945"/>
                <a:gd name="connsiteY5" fmla="*/ 8276 h 757173"/>
                <a:gd name="connsiteX6" fmla="*/ 62063 w 228945"/>
                <a:gd name="connsiteY6" fmla="*/ 8276 h 757173"/>
                <a:gd name="connsiteX7" fmla="*/ 194465 w 228945"/>
                <a:gd name="connsiteY7" fmla="*/ 0 h 757173"/>
                <a:gd name="connsiteX8" fmla="*/ 194465 w 228945"/>
                <a:gd name="connsiteY8" fmla="*/ 0 h 757173"/>
                <a:gd name="connsiteX9" fmla="*/ 186190 w 228945"/>
                <a:gd name="connsiteY9" fmla="*/ 409619 h 757173"/>
                <a:gd name="connsiteX10" fmla="*/ 190328 w 228945"/>
                <a:gd name="connsiteY10" fmla="*/ 500645 h 757173"/>
                <a:gd name="connsiteX11" fmla="*/ 211015 w 228945"/>
                <a:gd name="connsiteY11" fmla="*/ 546158 h 757173"/>
                <a:gd name="connsiteX12" fmla="*/ 227566 w 228945"/>
                <a:gd name="connsiteY12" fmla="*/ 666147 h 757173"/>
                <a:gd name="connsiteX13" fmla="*/ 219291 w 228945"/>
                <a:gd name="connsiteY13" fmla="*/ 757173 h 757173"/>
                <a:gd name="connsiteX14" fmla="*/ 219291 w 228945"/>
                <a:gd name="connsiteY14" fmla="*/ 757173 h 757173"/>
                <a:gd name="connsiteX15" fmla="*/ 0 w 228945"/>
                <a:gd name="connsiteY15" fmla="*/ 744761 h 757173"/>
                <a:gd name="connsiteX0" fmla="*/ 0 w 227935"/>
                <a:gd name="connsiteY0" fmla="*/ 744761 h 757173"/>
                <a:gd name="connsiteX1" fmla="*/ 12413 w 227935"/>
                <a:gd name="connsiteY1" fmla="*/ 595809 h 757173"/>
                <a:gd name="connsiteX2" fmla="*/ 41376 w 227935"/>
                <a:gd name="connsiteY2" fmla="*/ 521333 h 757173"/>
                <a:gd name="connsiteX3" fmla="*/ 57926 w 227935"/>
                <a:gd name="connsiteY3" fmla="*/ 459269 h 757173"/>
                <a:gd name="connsiteX4" fmla="*/ 57926 w 227935"/>
                <a:gd name="connsiteY4" fmla="*/ 310317 h 757173"/>
                <a:gd name="connsiteX5" fmla="*/ 62063 w 227935"/>
                <a:gd name="connsiteY5" fmla="*/ 8276 h 757173"/>
                <a:gd name="connsiteX6" fmla="*/ 62063 w 227935"/>
                <a:gd name="connsiteY6" fmla="*/ 8276 h 757173"/>
                <a:gd name="connsiteX7" fmla="*/ 194465 w 227935"/>
                <a:gd name="connsiteY7" fmla="*/ 0 h 757173"/>
                <a:gd name="connsiteX8" fmla="*/ 194465 w 227935"/>
                <a:gd name="connsiteY8" fmla="*/ 0 h 757173"/>
                <a:gd name="connsiteX9" fmla="*/ 186190 w 227935"/>
                <a:gd name="connsiteY9" fmla="*/ 409619 h 757173"/>
                <a:gd name="connsiteX10" fmla="*/ 190328 w 227935"/>
                <a:gd name="connsiteY10" fmla="*/ 500645 h 757173"/>
                <a:gd name="connsiteX11" fmla="*/ 217076 w 227935"/>
                <a:gd name="connsiteY11" fmla="*/ 567219 h 757173"/>
                <a:gd name="connsiteX12" fmla="*/ 227566 w 227935"/>
                <a:gd name="connsiteY12" fmla="*/ 666147 h 757173"/>
                <a:gd name="connsiteX13" fmla="*/ 219291 w 227935"/>
                <a:gd name="connsiteY13" fmla="*/ 757173 h 757173"/>
                <a:gd name="connsiteX14" fmla="*/ 219291 w 227935"/>
                <a:gd name="connsiteY14" fmla="*/ 757173 h 757173"/>
                <a:gd name="connsiteX15" fmla="*/ 0 w 227935"/>
                <a:gd name="connsiteY15" fmla="*/ 744761 h 757173"/>
                <a:gd name="connsiteX0" fmla="*/ 0 w 221903"/>
                <a:gd name="connsiteY0" fmla="*/ 744761 h 757173"/>
                <a:gd name="connsiteX1" fmla="*/ 12413 w 221903"/>
                <a:gd name="connsiteY1" fmla="*/ 595809 h 757173"/>
                <a:gd name="connsiteX2" fmla="*/ 41376 w 221903"/>
                <a:gd name="connsiteY2" fmla="*/ 521333 h 757173"/>
                <a:gd name="connsiteX3" fmla="*/ 57926 w 221903"/>
                <a:gd name="connsiteY3" fmla="*/ 459269 h 757173"/>
                <a:gd name="connsiteX4" fmla="*/ 57926 w 221903"/>
                <a:gd name="connsiteY4" fmla="*/ 310317 h 757173"/>
                <a:gd name="connsiteX5" fmla="*/ 62063 w 221903"/>
                <a:gd name="connsiteY5" fmla="*/ 8276 h 757173"/>
                <a:gd name="connsiteX6" fmla="*/ 62063 w 221903"/>
                <a:gd name="connsiteY6" fmla="*/ 8276 h 757173"/>
                <a:gd name="connsiteX7" fmla="*/ 194465 w 221903"/>
                <a:gd name="connsiteY7" fmla="*/ 0 h 757173"/>
                <a:gd name="connsiteX8" fmla="*/ 194465 w 221903"/>
                <a:gd name="connsiteY8" fmla="*/ 0 h 757173"/>
                <a:gd name="connsiteX9" fmla="*/ 186190 w 221903"/>
                <a:gd name="connsiteY9" fmla="*/ 409619 h 757173"/>
                <a:gd name="connsiteX10" fmla="*/ 190328 w 221903"/>
                <a:gd name="connsiteY10" fmla="*/ 500645 h 757173"/>
                <a:gd name="connsiteX11" fmla="*/ 217076 w 221903"/>
                <a:gd name="connsiteY11" fmla="*/ 567219 h 757173"/>
                <a:gd name="connsiteX12" fmla="*/ 219291 w 221903"/>
                <a:gd name="connsiteY12" fmla="*/ 757173 h 757173"/>
                <a:gd name="connsiteX13" fmla="*/ 219291 w 221903"/>
                <a:gd name="connsiteY13" fmla="*/ 757173 h 757173"/>
                <a:gd name="connsiteX14" fmla="*/ 0 w 221903"/>
                <a:gd name="connsiteY14" fmla="*/ 744761 h 757173"/>
                <a:gd name="connsiteX0" fmla="*/ 0 w 219291"/>
                <a:gd name="connsiteY0" fmla="*/ 744761 h 757173"/>
                <a:gd name="connsiteX1" fmla="*/ 12413 w 219291"/>
                <a:gd name="connsiteY1" fmla="*/ 595809 h 757173"/>
                <a:gd name="connsiteX2" fmla="*/ 41376 w 219291"/>
                <a:gd name="connsiteY2" fmla="*/ 521333 h 757173"/>
                <a:gd name="connsiteX3" fmla="*/ 57926 w 219291"/>
                <a:gd name="connsiteY3" fmla="*/ 459269 h 757173"/>
                <a:gd name="connsiteX4" fmla="*/ 57926 w 219291"/>
                <a:gd name="connsiteY4" fmla="*/ 310317 h 757173"/>
                <a:gd name="connsiteX5" fmla="*/ 62063 w 219291"/>
                <a:gd name="connsiteY5" fmla="*/ 8276 h 757173"/>
                <a:gd name="connsiteX6" fmla="*/ 62063 w 219291"/>
                <a:gd name="connsiteY6" fmla="*/ 8276 h 757173"/>
                <a:gd name="connsiteX7" fmla="*/ 194465 w 219291"/>
                <a:gd name="connsiteY7" fmla="*/ 0 h 757173"/>
                <a:gd name="connsiteX8" fmla="*/ 194465 w 219291"/>
                <a:gd name="connsiteY8" fmla="*/ 0 h 757173"/>
                <a:gd name="connsiteX9" fmla="*/ 186190 w 219291"/>
                <a:gd name="connsiteY9" fmla="*/ 409619 h 757173"/>
                <a:gd name="connsiteX10" fmla="*/ 190328 w 219291"/>
                <a:gd name="connsiteY10" fmla="*/ 500645 h 757173"/>
                <a:gd name="connsiteX11" fmla="*/ 207985 w 219291"/>
                <a:gd name="connsiteY11" fmla="*/ 602321 h 757173"/>
                <a:gd name="connsiteX12" fmla="*/ 219291 w 219291"/>
                <a:gd name="connsiteY12" fmla="*/ 757173 h 757173"/>
                <a:gd name="connsiteX13" fmla="*/ 219291 w 219291"/>
                <a:gd name="connsiteY13" fmla="*/ 757173 h 757173"/>
                <a:gd name="connsiteX14" fmla="*/ 0 w 219291"/>
                <a:gd name="connsiteY14" fmla="*/ 744761 h 757173"/>
                <a:gd name="connsiteX0" fmla="*/ 0 w 221904"/>
                <a:gd name="connsiteY0" fmla="*/ 744761 h 757173"/>
                <a:gd name="connsiteX1" fmla="*/ 12413 w 221904"/>
                <a:gd name="connsiteY1" fmla="*/ 595809 h 757173"/>
                <a:gd name="connsiteX2" fmla="*/ 41376 w 221904"/>
                <a:gd name="connsiteY2" fmla="*/ 521333 h 757173"/>
                <a:gd name="connsiteX3" fmla="*/ 57926 w 221904"/>
                <a:gd name="connsiteY3" fmla="*/ 459269 h 757173"/>
                <a:gd name="connsiteX4" fmla="*/ 57926 w 221904"/>
                <a:gd name="connsiteY4" fmla="*/ 310317 h 757173"/>
                <a:gd name="connsiteX5" fmla="*/ 62063 w 221904"/>
                <a:gd name="connsiteY5" fmla="*/ 8276 h 757173"/>
                <a:gd name="connsiteX6" fmla="*/ 62063 w 221904"/>
                <a:gd name="connsiteY6" fmla="*/ 8276 h 757173"/>
                <a:gd name="connsiteX7" fmla="*/ 194465 w 221904"/>
                <a:gd name="connsiteY7" fmla="*/ 0 h 757173"/>
                <a:gd name="connsiteX8" fmla="*/ 194465 w 221904"/>
                <a:gd name="connsiteY8" fmla="*/ 0 h 757173"/>
                <a:gd name="connsiteX9" fmla="*/ 186190 w 221904"/>
                <a:gd name="connsiteY9" fmla="*/ 409619 h 757173"/>
                <a:gd name="connsiteX10" fmla="*/ 190328 w 221904"/>
                <a:gd name="connsiteY10" fmla="*/ 500645 h 757173"/>
                <a:gd name="connsiteX11" fmla="*/ 217077 w 221904"/>
                <a:gd name="connsiteY11" fmla="*/ 598812 h 757173"/>
                <a:gd name="connsiteX12" fmla="*/ 219291 w 221904"/>
                <a:gd name="connsiteY12" fmla="*/ 757173 h 757173"/>
                <a:gd name="connsiteX13" fmla="*/ 219291 w 221904"/>
                <a:gd name="connsiteY13" fmla="*/ 757173 h 757173"/>
                <a:gd name="connsiteX14" fmla="*/ 0 w 221904"/>
                <a:gd name="connsiteY14" fmla="*/ 744761 h 7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1904" h="757173">
                  <a:moveTo>
                    <a:pt x="0" y="744761"/>
                  </a:moveTo>
                  <a:cubicBezTo>
                    <a:pt x="2758" y="688904"/>
                    <a:pt x="5517" y="633047"/>
                    <a:pt x="12413" y="595809"/>
                  </a:cubicBezTo>
                  <a:cubicBezTo>
                    <a:pt x="19309" y="558571"/>
                    <a:pt x="33791" y="544090"/>
                    <a:pt x="41376" y="521333"/>
                  </a:cubicBezTo>
                  <a:cubicBezTo>
                    <a:pt x="48962" y="498576"/>
                    <a:pt x="55168" y="494438"/>
                    <a:pt x="57926" y="459269"/>
                  </a:cubicBezTo>
                  <a:cubicBezTo>
                    <a:pt x="60684" y="424100"/>
                    <a:pt x="57237" y="385482"/>
                    <a:pt x="57926" y="310317"/>
                  </a:cubicBezTo>
                  <a:cubicBezTo>
                    <a:pt x="58615" y="235152"/>
                    <a:pt x="62063" y="8276"/>
                    <a:pt x="62063" y="8276"/>
                  </a:cubicBezTo>
                  <a:lnTo>
                    <a:pt x="62063" y="8276"/>
                  </a:lnTo>
                  <a:lnTo>
                    <a:pt x="194465" y="0"/>
                  </a:lnTo>
                  <a:lnTo>
                    <a:pt x="194465" y="0"/>
                  </a:lnTo>
                  <a:cubicBezTo>
                    <a:pt x="193086" y="68270"/>
                    <a:pt x="186879" y="326178"/>
                    <a:pt x="186190" y="409619"/>
                  </a:cubicBezTo>
                  <a:cubicBezTo>
                    <a:pt x="185501" y="493060"/>
                    <a:pt x="185180" y="469113"/>
                    <a:pt x="190328" y="500645"/>
                  </a:cubicBezTo>
                  <a:cubicBezTo>
                    <a:pt x="195476" y="532177"/>
                    <a:pt x="212250" y="556058"/>
                    <a:pt x="217077" y="598812"/>
                  </a:cubicBezTo>
                  <a:cubicBezTo>
                    <a:pt x="221904" y="641566"/>
                    <a:pt x="218922" y="725514"/>
                    <a:pt x="219291" y="757173"/>
                  </a:cubicBezTo>
                  <a:lnTo>
                    <a:pt x="219291" y="757173"/>
                  </a:lnTo>
                  <a:lnTo>
                    <a:pt x="0" y="744761"/>
                  </a:ln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28575" cmpd="sng">
              <a:noFill/>
            </a:ln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>
          <a:xfrm>
            <a:off x="1022866" y="4743629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 flipH="1">
            <a:off x="5095584" y="3295665"/>
            <a:ext cx="2788784" cy="1213455"/>
          </a:xfrm>
          <a:custGeom>
            <a:avLst/>
            <a:gdLst>
              <a:gd name="T0" fmla="*/ 909417 w 2865681"/>
              <a:gd name="T1" fmla="*/ 14012 h 1073345"/>
              <a:gd name="T2" fmla="*/ 1116909 w 2865681"/>
              <a:gd name="T3" fmla="*/ 2801 h 1073345"/>
              <a:gd name="T4" fmla="*/ 1481423 w 2865681"/>
              <a:gd name="T5" fmla="*/ 30830 h 1073345"/>
              <a:gd name="T6" fmla="*/ 2030997 w 2865681"/>
              <a:gd name="T7" fmla="*/ 165369 h 1073345"/>
              <a:gd name="T8" fmla="*/ 2423551 w 2865681"/>
              <a:gd name="T9" fmla="*/ 383992 h 1073345"/>
              <a:gd name="T10" fmla="*/ 2793671 w 2865681"/>
              <a:gd name="T11" fmla="*/ 697914 h 1073345"/>
              <a:gd name="T12" fmla="*/ 2832929 w 2865681"/>
              <a:gd name="T13" fmla="*/ 860483 h 1073345"/>
              <a:gd name="T14" fmla="*/ 2603001 w 2865681"/>
              <a:gd name="T15" fmla="*/ 1023047 h 1073345"/>
              <a:gd name="T16" fmla="*/ 2389901 w 2865681"/>
              <a:gd name="T17" fmla="*/ 1062288 h 1073345"/>
              <a:gd name="T18" fmla="*/ 1980525 w 2865681"/>
              <a:gd name="T19" fmla="*/ 1062288 h 1073345"/>
              <a:gd name="T20" fmla="*/ 1369263 w 2865681"/>
              <a:gd name="T21" fmla="*/ 1000624 h 1073345"/>
              <a:gd name="T22" fmla="*/ 836513 w 2865681"/>
              <a:gd name="T23" fmla="*/ 961383 h 1073345"/>
              <a:gd name="T24" fmla="*/ 191604 w 2865681"/>
              <a:gd name="T25" fmla="*/ 882905 h 1073345"/>
              <a:gd name="T26" fmla="*/ 45797 w 2865681"/>
              <a:gd name="T27" fmla="*/ 782001 h 1073345"/>
              <a:gd name="T28" fmla="*/ 935 w 2865681"/>
              <a:gd name="T29" fmla="*/ 619433 h 1073345"/>
              <a:gd name="T30" fmla="*/ 40191 w 2865681"/>
              <a:gd name="T31" fmla="*/ 462474 h 1073345"/>
              <a:gd name="T32" fmla="*/ 191604 w 2865681"/>
              <a:gd name="T33" fmla="*/ 305511 h 1073345"/>
              <a:gd name="T34" fmla="*/ 466389 w 2865681"/>
              <a:gd name="T35" fmla="*/ 120523 h 1073345"/>
              <a:gd name="T36" fmla="*/ 791651 w 2865681"/>
              <a:gd name="T37" fmla="*/ 25224 h 1073345"/>
              <a:gd name="T38" fmla="*/ 909417 w 2865681"/>
              <a:gd name="T39" fmla="*/ 14012 h 107334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865681" h="1073345">
                <a:moveTo>
                  <a:pt x="909725" y="14024"/>
                </a:moveTo>
                <a:cubicBezTo>
                  <a:pt x="963953" y="10284"/>
                  <a:pt x="1021921" y="0"/>
                  <a:pt x="1117288" y="2805"/>
                </a:cubicBezTo>
                <a:cubicBezTo>
                  <a:pt x="1212655" y="5610"/>
                  <a:pt x="1329526" y="3740"/>
                  <a:pt x="1481926" y="30854"/>
                </a:cubicBezTo>
                <a:cubicBezTo>
                  <a:pt x="1634326" y="57968"/>
                  <a:pt x="1874613" y="106586"/>
                  <a:pt x="2031688" y="165489"/>
                </a:cubicBezTo>
                <a:cubicBezTo>
                  <a:pt x="2188763" y="224392"/>
                  <a:pt x="2297219" y="295450"/>
                  <a:pt x="2424375" y="384272"/>
                </a:cubicBezTo>
                <a:cubicBezTo>
                  <a:pt x="2551531" y="473094"/>
                  <a:pt x="2726370" y="618950"/>
                  <a:pt x="2794623" y="698422"/>
                </a:cubicBezTo>
                <a:cubicBezTo>
                  <a:pt x="2862876" y="777894"/>
                  <a:pt x="2865681" y="806879"/>
                  <a:pt x="2833892" y="861107"/>
                </a:cubicBezTo>
                <a:cubicBezTo>
                  <a:pt x="2802103" y="915335"/>
                  <a:pt x="2677752" y="990132"/>
                  <a:pt x="2603889" y="1023791"/>
                </a:cubicBezTo>
                <a:cubicBezTo>
                  <a:pt x="2530026" y="1057450"/>
                  <a:pt x="2494498" y="1056515"/>
                  <a:pt x="2390716" y="1063060"/>
                </a:cubicBezTo>
                <a:cubicBezTo>
                  <a:pt x="2286934" y="1069605"/>
                  <a:pt x="2151364" y="1073345"/>
                  <a:pt x="1981200" y="1063060"/>
                </a:cubicBezTo>
                <a:cubicBezTo>
                  <a:pt x="1811036" y="1052775"/>
                  <a:pt x="1560464" y="1018181"/>
                  <a:pt x="1369730" y="1001352"/>
                </a:cubicBezTo>
                <a:cubicBezTo>
                  <a:pt x="1178996" y="984523"/>
                  <a:pt x="1033141" y="981717"/>
                  <a:pt x="836797" y="962083"/>
                </a:cubicBezTo>
                <a:cubicBezTo>
                  <a:pt x="640453" y="942449"/>
                  <a:pt x="323499" y="913465"/>
                  <a:pt x="191668" y="883546"/>
                </a:cubicBezTo>
                <a:cubicBezTo>
                  <a:pt x="59837" y="853627"/>
                  <a:pt x="77602" y="826512"/>
                  <a:pt x="45813" y="782569"/>
                </a:cubicBezTo>
                <a:cubicBezTo>
                  <a:pt x="14024" y="738626"/>
                  <a:pt x="1870" y="673178"/>
                  <a:pt x="935" y="619885"/>
                </a:cubicBezTo>
                <a:cubicBezTo>
                  <a:pt x="0" y="566592"/>
                  <a:pt x="8414" y="515168"/>
                  <a:pt x="40203" y="462810"/>
                </a:cubicBezTo>
                <a:cubicBezTo>
                  <a:pt x="71992" y="410452"/>
                  <a:pt x="120610" y="362768"/>
                  <a:pt x="191668" y="305735"/>
                </a:cubicBezTo>
                <a:cubicBezTo>
                  <a:pt x="262726" y="248702"/>
                  <a:pt x="366507" y="167359"/>
                  <a:pt x="466549" y="120611"/>
                </a:cubicBezTo>
                <a:cubicBezTo>
                  <a:pt x="566591" y="73863"/>
                  <a:pt x="718056" y="42073"/>
                  <a:pt x="791919" y="25244"/>
                </a:cubicBezTo>
                <a:cubicBezTo>
                  <a:pt x="865782" y="8415"/>
                  <a:pt x="855497" y="17764"/>
                  <a:pt x="909725" y="1402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3760163" y="2215748"/>
            <a:ext cx="632742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dirty="0" smtClean="0">
                <a:solidFill>
                  <a:srgbClr val="FFFFFF"/>
                </a:solidFill>
              </a:rPr>
              <a:t>Retrocalcaneal Bursitis (RCB)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8" name="Title 3"/>
          <p:cNvSpPr txBox="1">
            <a:spLocks/>
          </p:cNvSpPr>
          <p:nvPr/>
        </p:nvSpPr>
        <p:spPr>
          <a:xfrm>
            <a:off x="107504" y="332656"/>
            <a:ext cx="8928992" cy="11430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5pPr>
            <a:lvl6pPr marL="422041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6pPr>
            <a:lvl7pPr marL="844083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7pPr>
            <a:lvl8pPr marL="1266124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8pPr>
            <a:lvl9pPr marL="1688165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r>
              <a:rPr lang="en-GB" sz="3600" dirty="0" smtClean="0">
                <a:solidFill>
                  <a:srgbClr val="0070C0"/>
                </a:solidFill>
              </a:rPr>
              <a:t>Retrocalcaneal Bursitis (Transverse) </a:t>
            </a:r>
            <a:br>
              <a:rPr lang="en-GB" sz="3600" dirty="0" smtClean="0">
                <a:solidFill>
                  <a:srgbClr val="0070C0"/>
                </a:solidFill>
              </a:rPr>
            </a:br>
            <a:r>
              <a:rPr lang="en-GB" sz="1800" kern="0" dirty="0" smtClean="0">
                <a:solidFill>
                  <a:srgbClr val="0070C0"/>
                </a:solidFill>
              </a:rPr>
              <a:t>A well circumscribed, localised anechoic/hypoechoic area at site of anatomical bursa (synovial fluid-filled sac &gt;2mm) compressible with transducer with PDS </a:t>
            </a:r>
            <a:r>
              <a:rPr lang="nl-NL" sz="1800" kern="0" dirty="0">
                <a:solidFill>
                  <a:srgbClr val="0070C0"/>
                </a:solidFill>
              </a:rPr>
              <a:t>(van Holsbeeck &amp; Introcaso, 1991; Balint et al, 2002)</a:t>
            </a:r>
            <a:r>
              <a:rPr lang="en-GB" sz="3600" kern="0" dirty="0" smtClean="0"/>
              <a:t/>
            </a:r>
            <a:br>
              <a:rPr lang="en-GB" sz="3600" kern="0" dirty="0" smtClean="0"/>
            </a:b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30" name="Dowolny kształt 22"/>
          <p:cNvSpPr/>
          <p:nvPr/>
        </p:nvSpPr>
        <p:spPr bwMode="auto">
          <a:xfrm rot="218488">
            <a:off x="4942613" y="3976538"/>
            <a:ext cx="3201940" cy="1368385"/>
          </a:xfrm>
          <a:custGeom>
            <a:avLst/>
            <a:gdLst>
              <a:gd name="connsiteX0" fmla="*/ 1407994 w 2254155"/>
              <a:gd name="connsiteY0" fmla="*/ 9098 h 1994847"/>
              <a:gd name="connsiteX1" fmla="*/ 889379 w 2254155"/>
              <a:gd name="connsiteY1" fmla="*/ 77337 h 1994847"/>
              <a:gd name="connsiteX2" fmla="*/ 520889 w 2254155"/>
              <a:gd name="connsiteY2" fmla="*/ 104632 h 1994847"/>
              <a:gd name="connsiteX3" fmla="*/ 206991 w 2254155"/>
              <a:gd name="connsiteY3" fmla="*/ 391235 h 1994847"/>
              <a:gd name="connsiteX4" fmla="*/ 29570 w 2254155"/>
              <a:gd name="connsiteY4" fmla="*/ 759725 h 1994847"/>
              <a:gd name="connsiteX5" fmla="*/ 29570 w 2254155"/>
              <a:gd name="connsiteY5" fmla="*/ 1332931 h 1994847"/>
              <a:gd name="connsiteX6" fmla="*/ 111457 w 2254155"/>
              <a:gd name="connsiteY6" fmla="*/ 1742364 h 1994847"/>
              <a:gd name="connsiteX7" fmla="*/ 534537 w 2254155"/>
              <a:gd name="connsiteY7" fmla="*/ 1892489 h 1994847"/>
              <a:gd name="connsiteX8" fmla="*/ 739254 w 2254155"/>
              <a:gd name="connsiteY8" fmla="*/ 1988023 h 1994847"/>
              <a:gd name="connsiteX9" fmla="*/ 1462585 w 2254155"/>
              <a:gd name="connsiteY9" fmla="*/ 1851546 h 1994847"/>
              <a:gd name="connsiteX10" fmla="*/ 1858370 w 2254155"/>
              <a:gd name="connsiteY10" fmla="*/ 1483056 h 1994847"/>
              <a:gd name="connsiteX11" fmla="*/ 2213212 w 2254155"/>
              <a:gd name="connsiteY11" fmla="*/ 1019032 h 1994847"/>
              <a:gd name="connsiteX12" fmla="*/ 2104030 w 2254155"/>
              <a:gd name="connsiteY12" fmla="*/ 336644 h 1994847"/>
              <a:gd name="connsiteX13" fmla="*/ 2076734 w 2254155"/>
              <a:gd name="connsiteY13" fmla="*/ 172871 h 1994847"/>
              <a:gd name="connsiteX14" fmla="*/ 1817427 w 2254155"/>
              <a:gd name="connsiteY14" fmla="*/ 50041 h 1994847"/>
              <a:gd name="connsiteX15" fmla="*/ 1503528 w 2254155"/>
              <a:gd name="connsiteY15" fmla="*/ 22746 h 1994847"/>
              <a:gd name="connsiteX16" fmla="*/ 1407994 w 2254155"/>
              <a:gd name="connsiteY16" fmla="*/ 9098 h 1994847"/>
              <a:gd name="connsiteX0" fmla="*/ 1395149 w 2208204"/>
              <a:gd name="connsiteY0" fmla="*/ 1115830 h 3095277"/>
              <a:gd name="connsiteX1" fmla="*/ 876534 w 2208204"/>
              <a:gd name="connsiteY1" fmla="*/ 1184069 h 3095277"/>
              <a:gd name="connsiteX2" fmla="*/ 508044 w 2208204"/>
              <a:gd name="connsiteY2" fmla="*/ 1211364 h 3095277"/>
              <a:gd name="connsiteX3" fmla="*/ 194146 w 2208204"/>
              <a:gd name="connsiteY3" fmla="*/ 1497967 h 3095277"/>
              <a:gd name="connsiteX4" fmla="*/ 16725 w 2208204"/>
              <a:gd name="connsiteY4" fmla="*/ 1866457 h 3095277"/>
              <a:gd name="connsiteX5" fmla="*/ 16725 w 2208204"/>
              <a:gd name="connsiteY5" fmla="*/ 2439663 h 3095277"/>
              <a:gd name="connsiteX6" fmla="*/ 98612 w 2208204"/>
              <a:gd name="connsiteY6" fmla="*/ 2849096 h 3095277"/>
              <a:gd name="connsiteX7" fmla="*/ 521692 w 2208204"/>
              <a:gd name="connsiteY7" fmla="*/ 2999221 h 3095277"/>
              <a:gd name="connsiteX8" fmla="*/ 726409 w 2208204"/>
              <a:gd name="connsiteY8" fmla="*/ 3094755 h 3095277"/>
              <a:gd name="connsiteX9" fmla="*/ 1449740 w 2208204"/>
              <a:gd name="connsiteY9" fmla="*/ 2958278 h 3095277"/>
              <a:gd name="connsiteX10" fmla="*/ 1845525 w 2208204"/>
              <a:gd name="connsiteY10" fmla="*/ 2589788 h 3095277"/>
              <a:gd name="connsiteX11" fmla="*/ 2200367 w 2208204"/>
              <a:gd name="connsiteY11" fmla="*/ 2125764 h 3095277"/>
              <a:gd name="connsiteX12" fmla="*/ 2091185 w 2208204"/>
              <a:gd name="connsiteY12" fmla="*/ 1443376 h 3095277"/>
              <a:gd name="connsiteX13" fmla="*/ 2091244 w 2208204"/>
              <a:gd name="connsiteY13" fmla="*/ 1359 h 3095277"/>
              <a:gd name="connsiteX14" fmla="*/ 1804582 w 2208204"/>
              <a:gd name="connsiteY14" fmla="*/ 1156773 h 3095277"/>
              <a:gd name="connsiteX15" fmla="*/ 1490683 w 2208204"/>
              <a:gd name="connsiteY15" fmla="*/ 1129478 h 3095277"/>
              <a:gd name="connsiteX16" fmla="*/ 1395149 w 2208204"/>
              <a:gd name="connsiteY16" fmla="*/ 1115830 h 3095277"/>
              <a:gd name="connsiteX0" fmla="*/ 1395149 w 2208203"/>
              <a:gd name="connsiteY0" fmla="*/ 1136130 h 3115577"/>
              <a:gd name="connsiteX1" fmla="*/ 876534 w 2208203"/>
              <a:gd name="connsiteY1" fmla="*/ 1204369 h 3115577"/>
              <a:gd name="connsiteX2" fmla="*/ 508044 w 2208203"/>
              <a:gd name="connsiteY2" fmla="*/ 1231664 h 3115577"/>
              <a:gd name="connsiteX3" fmla="*/ 194146 w 2208203"/>
              <a:gd name="connsiteY3" fmla="*/ 1518267 h 3115577"/>
              <a:gd name="connsiteX4" fmla="*/ 16725 w 2208203"/>
              <a:gd name="connsiteY4" fmla="*/ 1886757 h 3115577"/>
              <a:gd name="connsiteX5" fmla="*/ 16725 w 2208203"/>
              <a:gd name="connsiteY5" fmla="*/ 2459963 h 3115577"/>
              <a:gd name="connsiteX6" fmla="*/ 98612 w 2208203"/>
              <a:gd name="connsiteY6" fmla="*/ 2869396 h 3115577"/>
              <a:gd name="connsiteX7" fmla="*/ 521692 w 2208203"/>
              <a:gd name="connsiteY7" fmla="*/ 3019521 h 3115577"/>
              <a:gd name="connsiteX8" fmla="*/ 726409 w 2208203"/>
              <a:gd name="connsiteY8" fmla="*/ 3115055 h 3115577"/>
              <a:gd name="connsiteX9" fmla="*/ 1449740 w 2208203"/>
              <a:gd name="connsiteY9" fmla="*/ 2978578 h 3115577"/>
              <a:gd name="connsiteX10" fmla="*/ 1845525 w 2208203"/>
              <a:gd name="connsiteY10" fmla="*/ 2610088 h 3115577"/>
              <a:gd name="connsiteX11" fmla="*/ 2200367 w 2208203"/>
              <a:gd name="connsiteY11" fmla="*/ 2146064 h 3115577"/>
              <a:gd name="connsiteX12" fmla="*/ 2091185 w 2208203"/>
              <a:gd name="connsiteY12" fmla="*/ 1463676 h 3115577"/>
              <a:gd name="connsiteX13" fmla="*/ 2091244 w 2208203"/>
              <a:gd name="connsiteY13" fmla="*/ 21659 h 3115577"/>
              <a:gd name="connsiteX14" fmla="*/ 1747041 w 2208203"/>
              <a:gd name="connsiteY14" fmla="*/ 635529 h 3115577"/>
              <a:gd name="connsiteX15" fmla="*/ 1804582 w 2208203"/>
              <a:gd name="connsiteY15" fmla="*/ 1177073 h 3115577"/>
              <a:gd name="connsiteX16" fmla="*/ 1490683 w 2208203"/>
              <a:gd name="connsiteY16" fmla="*/ 1149778 h 3115577"/>
              <a:gd name="connsiteX17" fmla="*/ 1395149 w 2208203"/>
              <a:gd name="connsiteY17" fmla="*/ 1136130 h 3115577"/>
              <a:gd name="connsiteX0" fmla="*/ 1395149 w 2208203"/>
              <a:gd name="connsiteY0" fmla="*/ 1136130 h 3115577"/>
              <a:gd name="connsiteX1" fmla="*/ 876534 w 2208203"/>
              <a:gd name="connsiteY1" fmla="*/ 1204369 h 3115577"/>
              <a:gd name="connsiteX2" fmla="*/ 508044 w 2208203"/>
              <a:gd name="connsiteY2" fmla="*/ 1231664 h 3115577"/>
              <a:gd name="connsiteX3" fmla="*/ 194146 w 2208203"/>
              <a:gd name="connsiteY3" fmla="*/ 1518267 h 3115577"/>
              <a:gd name="connsiteX4" fmla="*/ 16725 w 2208203"/>
              <a:gd name="connsiteY4" fmla="*/ 1886757 h 3115577"/>
              <a:gd name="connsiteX5" fmla="*/ 16725 w 2208203"/>
              <a:gd name="connsiteY5" fmla="*/ 2459963 h 3115577"/>
              <a:gd name="connsiteX6" fmla="*/ 98612 w 2208203"/>
              <a:gd name="connsiteY6" fmla="*/ 2869396 h 3115577"/>
              <a:gd name="connsiteX7" fmla="*/ 521692 w 2208203"/>
              <a:gd name="connsiteY7" fmla="*/ 3019521 h 3115577"/>
              <a:gd name="connsiteX8" fmla="*/ 726409 w 2208203"/>
              <a:gd name="connsiteY8" fmla="*/ 3115055 h 3115577"/>
              <a:gd name="connsiteX9" fmla="*/ 1449740 w 2208203"/>
              <a:gd name="connsiteY9" fmla="*/ 2978578 h 3115577"/>
              <a:gd name="connsiteX10" fmla="*/ 1845525 w 2208203"/>
              <a:gd name="connsiteY10" fmla="*/ 2610088 h 3115577"/>
              <a:gd name="connsiteX11" fmla="*/ 2200367 w 2208203"/>
              <a:gd name="connsiteY11" fmla="*/ 2146064 h 3115577"/>
              <a:gd name="connsiteX12" fmla="*/ 2091185 w 2208203"/>
              <a:gd name="connsiteY12" fmla="*/ 1463676 h 3115577"/>
              <a:gd name="connsiteX13" fmla="*/ 2091244 w 2208203"/>
              <a:gd name="connsiteY13" fmla="*/ 21659 h 3115577"/>
              <a:gd name="connsiteX14" fmla="*/ 1747041 w 2208203"/>
              <a:gd name="connsiteY14" fmla="*/ 635529 h 3115577"/>
              <a:gd name="connsiteX15" fmla="*/ 1804582 w 2208203"/>
              <a:gd name="connsiteY15" fmla="*/ 1177073 h 3115577"/>
              <a:gd name="connsiteX16" fmla="*/ 1464382 w 2208203"/>
              <a:gd name="connsiteY16" fmla="*/ 726832 h 3115577"/>
              <a:gd name="connsiteX17" fmla="*/ 1490683 w 2208203"/>
              <a:gd name="connsiteY17" fmla="*/ 1149778 h 3115577"/>
              <a:gd name="connsiteX18" fmla="*/ 1395149 w 2208203"/>
              <a:gd name="connsiteY18" fmla="*/ 1136130 h 3115577"/>
              <a:gd name="connsiteX0" fmla="*/ 1395149 w 2208203"/>
              <a:gd name="connsiteY0" fmla="*/ 1136130 h 3115577"/>
              <a:gd name="connsiteX1" fmla="*/ 876534 w 2208203"/>
              <a:gd name="connsiteY1" fmla="*/ 1204369 h 3115577"/>
              <a:gd name="connsiteX2" fmla="*/ 508044 w 2208203"/>
              <a:gd name="connsiteY2" fmla="*/ 1231664 h 3115577"/>
              <a:gd name="connsiteX3" fmla="*/ 194146 w 2208203"/>
              <a:gd name="connsiteY3" fmla="*/ 1518267 h 3115577"/>
              <a:gd name="connsiteX4" fmla="*/ 16725 w 2208203"/>
              <a:gd name="connsiteY4" fmla="*/ 1886757 h 3115577"/>
              <a:gd name="connsiteX5" fmla="*/ 16725 w 2208203"/>
              <a:gd name="connsiteY5" fmla="*/ 2459963 h 3115577"/>
              <a:gd name="connsiteX6" fmla="*/ 98612 w 2208203"/>
              <a:gd name="connsiteY6" fmla="*/ 2869396 h 3115577"/>
              <a:gd name="connsiteX7" fmla="*/ 521692 w 2208203"/>
              <a:gd name="connsiteY7" fmla="*/ 3019521 h 3115577"/>
              <a:gd name="connsiteX8" fmla="*/ 726409 w 2208203"/>
              <a:gd name="connsiteY8" fmla="*/ 3115055 h 3115577"/>
              <a:gd name="connsiteX9" fmla="*/ 1449740 w 2208203"/>
              <a:gd name="connsiteY9" fmla="*/ 2978578 h 3115577"/>
              <a:gd name="connsiteX10" fmla="*/ 1845525 w 2208203"/>
              <a:gd name="connsiteY10" fmla="*/ 2610088 h 3115577"/>
              <a:gd name="connsiteX11" fmla="*/ 2200367 w 2208203"/>
              <a:gd name="connsiteY11" fmla="*/ 2146064 h 3115577"/>
              <a:gd name="connsiteX12" fmla="*/ 2091185 w 2208203"/>
              <a:gd name="connsiteY12" fmla="*/ 1463676 h 3115577"/>
              <a:gd name="connsiteX13" fmla="*/ 2091244 w 2208203"/>
              <a:gd name="connsiteY13" fmla="*/ 21659 h 3115577"/>
              <a:gd name="connsiteX14" fmla="*/ 1747041 w 2208203"/>
              <a:gd name="connsiteY14" fmla="*/ 635529 h 3115577"/>
              <a:gd name="connsiteX15" fmla="*/ 1567513 w 2208203"/>
              <a:gd name="connsiteY15" fmla="*/ 659691 h 3115577"/>
              <a:gd name="connsiteX16" fmla="*/ 1464382 w 2208203"/>
              <a:gd name="connsiteY16" fmla="*/ 726832 h 3115577"/>
              <a:gd name="connsiteX17" fmla="*/ 1490683 w 2208203"/>
              <a:gd name="connsiteY17" fmla="*/ 1149778 h 3115577"/>
              <a:gd name="connsiteX18" fmla="*/ 1395149 w 2208203"/>
              <a:gd name="connsiteY18" fmla="*/ 1136130 h 3115577"/>
              <a:gd name="connsiteX0" fmla="*/ 1395149 w 2208203"/>
              <a:gd name="connsiteY0" fmla="*/ 1144018 h 3123465"/>
              <a:gd name="connsiteX1" fmla="*/ 876534 w 2208203"/>
              <a:gd name="connsiteY1" fmla="*/ 1212257 h 3123465"/>
              <a:gd name="connsiteX2" fmla="*/ 508044 w 2208203"/>
              <a:gd name="connsiteY2" fmla="*/ 1239552 h 3123465"/>
              <a:gd name="connsiteX3" fmla="*/ 194146 w 2208203"/>
              <a:gd name="connsiteY3" fmla="*/ 1526155 h 3123465"/>
              <a:gd name="connsiteX4" fmla="*/ 16725 w 2208203"/>
              <a:gd name="connsiteY4" fmla="*/ 1894645 h 3123465"/>
              <a:gd name="connsiteX5" fmla="*/ 16725 w 2208203"/>
              <a:gd name="connsiteY5" fmla="*/ 2467851 h 3123465"/>
              <a:gd name="connsiteX6" fmla="*/ 98612 w 2208203"/>
              <a:gd name="connsiteY6" fmla="*/ 2877284 h 3123465"/>
              <a:gd name="connsiteX7" fmla="*/ 521692 w 2208203"/>
              <a:gd name="connsiteY7" fmla="*/ 3027409 h 3123465"/>
              <a:gd name="connsiteX8" fmla="*/ 726409 w 2208203"/>
              <a:gd name="connsiteY8" fmla="*/ 3122943 h 3123465"/>
              <a:gd name="connsiteX9" fmla="*/ 1449740 w 2208203"/>
              <a:gd name="connsiteY9" fmla="*/ 2986466 h 3123465"/>
              <a:gd name="connsiteX10" fmla="*/ 1845525 w 2208203"/>
              <a:gd name="connsiteY10" fmla="*/ 2617976 h 3123465"/>
              <a:gd name="connsiteX11" fmla="*/ 2200367 w 2208203"/>
              <a:gd name="connsiteY11" fmla="*/ 2153952 h 3123465"/>
              <a:gd name="connsiteX12" fmla="*/ 2091185 w 2208203"/>
              <a:gd name="connsiteY12" fmla="*/ 1471564 h 3123465"/>
              <a:gd name="connsiteX13" fmla="*/ 2091244 w 2208203"/>
              <a:gd name="connsiteY13" fmla="*/ 29547 h 3123465"/>
              <a:gd name="connsiteX14" fmla="*/ 1747041 w 2208203"/>
              <a:gd name="connsiteY14" fmla="*/ 552114 h 3123465"/>
              <a:gd name="connsiteX15" fmla="*/ 1567513 w 2208203"/>
              <a:gd name="connsiteY15" fmla="*/ 667579 h 3123465"/>
              <a:gd name="connsiteX16" fmla="*/ 1464382 w 2208203"/>
              <a:gd name="connsiteY16" fmla="*/ 734720 h 3123465"/>
              <a:gd name="connsiteX17" fmla="*/ 1490683 w 2208203"/>
              <a:gd name="connsiteY17" fmla="*/ 1157666 h 3123465"/>
              <a:gd name="connsiteX18" fmla="*/ 1395149 w 2208203"/>
              <a:gd name="connsiteY18" fmla="*/ 1144018 h 3123465"/>
              <a:gd name="connsiteX0" fmla="*/ 1395149 w 2208203"/>
              <a:gd name="connsiteY0" fmla="*/ 1144018 h 3123465"/>
              <a:gd name="connsiteX1" fmla="*/ 876534 w 2208203"/>
              <a:gd name="connsiteY1" fmla="*/ 1212257 h 3123465"/>
              <a:gd name="connsiteX2" fmla="*/ 508044 w 2208203"/>
              <a:gd name="connsiteY2" fmla="*/ 1239552 h 3123465"/>
              <a:gd name="connsiteX3" fmla="*/ 194146 w 2208203"/>
              <a:gd name="connsiteY3" fmla="*/ 1526155 h 3123465"/>
              <a:gd name="connsiteX4" fmla="*/ 16725 w 2208203"/>
              <a:gd name="connsiteY4" fmla="*/ 1894645 h 3123465"/>
              <a:gd name="connsiteX5" fmla="*/ 16725 w 2208203"/>
              <a:gd name="connsiteY5" fmla="*/ 2467851 h 3123465"/>
              <a:gd name="connsiteX6" fmla="*/ 98612 w 2208203"/>
              <a:gd name="connsiteY6" fmla="*/ 2877284 h 3123465"/>
              <a:gd name="connsiteX7" fmla="*/ 521692 w 2208203"/>
              <a:gd name="connsiteY7" fmla="*/ 3027409 h 3123465"/>
              <a:gd name="connsiteX8" fmla="*/ 726409 w 2208203"/>
              <a:gd name="connsiteY8" fmla="*/ 3122943 h 3123465"/>
              <a:gd name="connsiteX9" fmla="*/ 1449740 w 2208203"/>
              <a:gd name="connsiteY9" fmla="*/ 2986466 h 3123465"/>
              <a:gd name="connsiteX10" fmla="*/ 1845525 w 2208203"/>
              <a:gd name="connsiteY10" fmla="*/ 2617976 h 3123465"/>
              <a:gd name="connsiteX11" fmla="*/ 2200367 w 2208203"/>
              <a:gd name="connsiteY11" fmla="*/ 2153952 h 3123465"/>
              <a:gd name="connsiteX12" fmla="*/ 2091185 w 2208203"/>
              <a:gd name="connsiteY12" fmla="*/ 1471564 h 3123465"/>
              <a:gd name="connsiteX13" fmla="*/ 2091244 w 2208203"/>
              <a:gd name="connsiteY13" fmla="*/ 29547 h 3123465"/>
              <a:gd name="connsiteX14" fmla="*/ 1747041 w 2208203"/>
              <a:gd name="connsiteY14" fmla="*/ 552114 h 3123465"/>
              <a:gd name="connsiteX15" fmla="*/ 1567513 w 2208203"/>
              <a:gd name="connsiteY15" fmla="*/ 667579 h 3123465"/>
              <a:gd name="connsiteX16" fmla="*/ 1464382 w 2208203"/>
              <a:gd name="connsiteY16" fmla="*/ 734720 h 3123465"/>
              <a:gd name="connsiteX17" fmla="*/ 1490683 w 2208203"/>
              <a:gd name="connsiteY17" fmla="*/ 1157666 h 3123465"/>
              <a:gd name="connsiteX18" fmla="*/ 1395149 w 2208203"/>
              <a:gd name="connsiteY18" fmla="*/ 1144018 h 3123465"/>
              <a:gd name="connsiteX0" fmla="*/ 1395149 w 2208203"/>
              <a:gd name="connsiteY0" fmla="*/ 1144018 h 3123465"/>
              <a:gd name="connsiteX1" fmla="*/ 876534 w 2208203"/>
              <a:gd name="connsiteY1" fmla="*/ 1212257 h 3123465"/>
              <a:gd name="connsiteX2" fmla="*/ 508044 w 2208203"/>
              <a:gd name="connsiteY2" fmla="*/ 1239552 h 3123465"/>
              <a:gd name="connsiteX3" fmla="*/ 194146 w 2208203"/>
              <a:gd name="connsiteY3" fmla="*/ 1526155 h 3123465"/>
              <a:gd name="connsiteX4" fmla="*/ 16725 w 2208203"/>
              <a:gd name="connsiteY4" fmla="*/ 1894645 h 3123465"/>
              <a:gd name="connsiteX5" fmla="*/ 16725 w 2208203"/>
              <a:gd name="connsiteY5" fmla="*/ 2467851 h 3123465"/>
              <a:gd name="connsiteX6" fmla="*/ 98612 w 2208203"/>
              <a:gd name="connsiteY6" fmla="*/ 2877284 h 3123465"/>
              <a:gd name="connsiteX7" fmla="*/ 521692 w 2208203"/>
              <a:gd name="connsiteY7" fmla="*/ 3027409 h 3123465"/>
              <a:gd name="connsiteX8" fmla="*/ 726409 w 2208203"/>
              <a:gd name="connsiteY8" fmla="*/ 3122943 h 3123465"/>
              <a:gd name="connsiteX9" fmla="*/ 1449740 w 2208203"/>
              <a:gd name="connsiteY9" fmla="*/ 2986466 h 3123465"/>
              <a:gd name="connsiteX10" fmla="*/ 1845525 w 2208203"/>
              <a:gd name="connsiteY10" fmla="*/ 2617976 h 3123465"/>
              <a:gd name="connsiteX11" fmla="*/ 2200367 w 2208203"/>
              <a:gd name="connsiteY11" fmla="*/ 2153952 h 3123465"/>
              <a:gd name="connsiteX12" fmla="*/ 2091185 w 2208203"/>
              <a:gd name="connsiteY12" fmla="*/ 1471564 h 3123465"/>
              <a:gd name="connsiteX13" fmla="*/ 2091244 w 2208203"/>
              <a:gd name="connsiteY13" fmla="*/ 29547 h 3123465"/>
              <a:gd name="connsiteX14" fmla="*/ 1747041 w 2208203"/>
              <a:gd name="connsiteY14" fmla="*/ 552114 h 3123465"/>
              <a:gd name="connsiteX15" fmla="*/ 1567513 w 2208203"/>
              <a:gd name="connsiteY15" fmla="*/ 667579 h 3123465"/>
              <a:gd name="connsiteX16" fmla="*/ 1464382 w 2208203"/>
              <a:gd name="connsiteY16" fmla="*/ 734720 h 3123465"/>
              <a:gd name="connsiteX17" fmla="*/ 1308323 w 2208203"/>
              <a:gd name="connsiteY17" fmla="*/ 883756 h 3123465"/>
              <a:gd name="connsiteX18" fmla="*/ 1395149 w 2208203"/>
              <a:gd name="connsiteY18" fmla="*/ 1144018 h 3123465"/>
              <a:gd name="connsiteX0" fmla="*/ 1148962 w 2208203"/>
              <a:gd name="connsiteY0" fmla="*/ 991845 h 3123465"/>
              <a:gd name="connsiteX1" fmla="*/ 876534 w 2208203"/>
              <a:gd name="connsiteY1" fmla="*/ 1212257 h 3123465"/>
              <a:gd name="connsiteX2" fmla="*/ 508044 w 2208203"/>
              <a:gd name="connsiteY2" fmla="*/ 1239552 h 3123465"/>
              <a:gd name="connsiteX3" fmla="*/ 194146 w 2208203"/>
              <a:gd name="connsiteY3" fmla="*/ 1526155 h 3123465"/>
              <a:gd name="connsiteX4" fmla="*/ 16725 w 2208203"/>
              <a:gd name="connsiteY4" fmla="*/ 1894645 h 3123465"/>
              <a:gd name="connsiteX5" fmla="*/ 16725 w 2208203"/>
              <a:gd name="connsiteY5" fmla="*/ 2467851 h 3123465"/>
              <a:gd name="connsiteX6" fmla="*/ 98612 w 2208203"/>
              <a:gd name="connsiteY6" fmla="*/ 2877284 h 3123465"/>
              <a:gd name="connsiteX7" fmla="*/ 521692 w 2208203"/>
              <a:gd name="connsiteY7" fmla="*/ 3027409 h 3123465"/>
              <a:gd name="connsiteX8" fmla="*/ 726409 w 2208203"/>
              <a:gd name="connsiteY8" fmla="*/ 3122943 h 3123465"/>
              <a:gd name="connsiteX9" fmla="*/ 1449740 w 2208203"/>
              <a:gd name="connsiteY9" fmla="*/ 2986466 h 3123465"/>
              <a:gd name="connsiteX10" fmla="*/ 1845525 w 2208203"/>
              <a:gd name="connsiteY10" fmla="*/ 2617976 h 3123465"/>
              <a:gd name="connsiteX11" fmla="*/ 2200367 w 2208203"/>
              <a:gd name="connsiteY11" fmla="*/ 2153952 h 3123465"/>
              <a:gd name="connsiteX12" fmla="*/ 2091185 w 2208203"/>
              <a:gd name="connsiteY12" fmla="*/ 1471564 h 3123465"/>
              <a:gd name="connsiteX13" fmla="*/ 2091244 w 2208203"/>
              <a:gd name="connsiteY13" fmla="*/ 29547 h 3123465"/>
              <a:gd name="connsiteX14" fmla="*/ 1747041 w 2208203"/>
              <a:gd name="connsiteY14" fmla="*/ 552114 h 3123465"/>
              <a:gd name="connsiteX15" fmla="*/ 1567513 w 2208203"/>
              <a:gd name="connsiteY15" fmla="*/ 667579 h 3123465"/>
              <a:gd name="connsiteX16" fmla="*/ 1464382 w 2208203"/>
              <a:gd name="connsiteY16" fmla="*/ 734720 h 3123465"/>
              <a:gd name="connsiteX17" fmla="*/ 1308323 w 2208203"/>
              <a:gd name="connsiteY17" fmla="*/ 883756 h 3123465"/>
              <a:gd name="connsiteX18" fmla="*/ 1148962 w 2208203"/>
              <a:gd name="connsiteY18" fmla="*/ 991845 h 3123465"/>
              <a:gd name="connsiteX0" fmla="*/ 1148962 w 2208203"/>
              <a:gd name="connsiteY0" fmla="*/ 991845 h 3123465"/>
              <a:gd name="connsiteX1" fmla="*/ 858298 w 2208203"/>
              <a:gd name="connsiteY1" fmla="*/ 1090517 h 3123465"/>
              <a:gd name="connsiteX2" fmla="*/ 508044 w 2208203"/>
              <a:gd name="connsiteY2" fmla="*/ 1239552 h 3123465"/>
              <a:gd name="connsiteX3" fmla="*/ 194146 w 2208203"/>
              <a:gd name="connsiteY3" fmla="*/ 1526155 h 3123465"/>
              <a:gd name="connsiteX4" fmla="*/ 16725 w 2208203"/>
              <a:gd name="connsiteY4" fmla="*/ 1894645 h 3123465"/>
              <a:gd name="connsiteX5" fmla="*/ 16725 w 2208203"/>
              <a:gd name="connsiteY5" fmla="*/ 2467851 h 3123465"/>
              <a:gd name="connsiteX6" fmla="*/ 98612 w 2208203"/>
              <a:gd name="connsiteY6" fmla="*/ 2877284 h 3123465"/>
              <a:gd name="connsiteX7" fmla="*/ 521692 w 2208203"/>
              <a:gd name="connsiteY7" fmla="*/ 3027409 h 3123465"/>
              <a:gd name="connsiteX8" fmla="*/ 726409 w 2208203"/>
              <a:gd name="connsiteY8" fmla="*/ 3122943 h 3123465"/>
              <a:gd name="connsiteX9" fmla="*/ 1449740 w 2208203"/>
              <a:gd name="connsiteY9" fmla="*/ 2986466 h 3123465"/>
              <a:gd name="connsiteX10" fmla="*/ 1845525 w 2208203"/>
              <a:gd name="connsiteY10" fmla="*/ 2617976 h 3123465"/>
              <a:gd name="connsiteX11" fmla="*/ 2200367 w 2208203"/>
              <a:gd name="connsiteY11" fmla="*/ 2153952 h 3123465"/>
              <a:gd name="connsiteX12" fmla="*/ 2091185 w 2208203"/>
              <a:gd name="connsiteY12" fmla="*/ 1471564 h 3123465"/>
              <a:gd name="connsiteX13" fmla="*/ 2091244 w 2208203"/>
              <a:gd name="connsiteY13" fmla="*/ 29547 h 3123465"/>
              <a:gd name="connsiteX14" fmla="*/ 1747041 w 2208203"/>
              <a:gd name="connsiteY14" fmla="*/ 552114 h 3123465"/>
              <a:gd name="connsiteX15" fmla="*/ 1567513 w 2208203"/>
              <a:gd name="connsiteY15" fmla="*/ 667579 h 3123465"/>
              <a:gd name="connsiteX16" fmla="*/ 1464382 w 2208203"/>
              <a:gd name="connsiteY16" fmla="*/ 734720 h 3123465"/>
              <a:gd name="connsiteX17" fmla="*/ 1308323 w 2208203"/>
              <a:gd name="connsiteY17" fmla="*/ 883756 h 3123465"/>
              <a:gd name="connsiteX18" fmla="*/ 1148962 w 2208203"/>
              <a:gd name="connsiteY18" fmla="*/ 991845 h 3123465"/>
              <a:gd name="connsiteX0" fmla="*/ 1148962 w 2250829"/>
              <a:gd name="connsiteY0" fmla="*/ 980392 h 3112012"/>
              <a:gd name="connsiteX1" fmla="*/ 858298 w 2250829"/>
              <a:gd name="connsiteY1" fmla="*/ 1079064 h 3112012"/>
              <a:gd name="connsiteX2" fmla="*/ 508044 w 2250829"/>
              <a:gd name="connsiteY2" fmla="*/ 1228099 h 3112012"/>
              <a:gd name="connsiteX3" fmla="*/ 194146 w 2250829"/>
              <a:gd name="connsiteY3" fmla="*/ 1514702 h 3112012"/>
              <a:gd name="connsiteX4" fmla="*/ 16725 w 2250829"/>
              <a:gd name="connsiteY4" fmla="*/ 1883192 h 3112012"/>
              <a:gd name="connsiteX5" fmla="*/ 16725 w 2250829"/>
              <a:gd name="connsiteY5" fmla="*/ 2456398 h 3112012"/>
              <a:gd name="connsiteX6" fmla="*/ 98612 w 2250829"/>
              <a:gd name="connsiteY6" fmla="*/ 2865831 h 3112012"/>
              <a:gd name="connsiteX7" fmla="*/ 521692 w 2250829"/>
              <a:gd name="connsiteY7" fmla="*/ 3015956 h 3112012"/>
              <a:gd name="connsiteX8" fmla="*/ 726409 w 2250829"/>
              <a:gd name="connsiteY8" fmla="*/ 3111490 h 3112012"/>
              <a:gd name="connsiteX9" fmla="*/ 1449740 w 2250829"/>
              <a:gd name="connsiteY9" fmla="*/ 2975013 h 3112012"/>
              <a:gd name="connsiteX10" fmla="*/ 1845525 w 2250829"/>
              <a:gd name="connsiteY10" fmla="*/ 2606523 h 3112012"/>
              <a:gd name="connsiteX11" fmla="*/ 2200367 w 2250829"/>
              <a:gd name="connsiteY11" fmla="*/ 2142499 h 3112012"/>
              <a:gd name="connsiteX12" fmla="*/ 2237074 w 2250829"/>
              <a:gd name="connsiteY12" fmla="*/ 1216636 h 3112012"/>
              <a:gd name="connsiteX13" fmla="*/ 2091244 w 2250829"/>
              <a:gd name="connsiteY13" fmla="*/ 18094 h 3112012"/>
              <a:gd name="connsiteX14" fmla="*/ 1747041 w 2250829"/>
              <a:gd name="connsiteY14" fmla="*/ 540661 h 3112012"/>
              <a:gd name="connsiteX15" fmla="*/ 1567513 w 2250829"/>
              <a:gd name="connsiteY15" fmla="*/ 656126 h 3112012"/>
              <a:gd name="connsiteX16" fmla="*/ 1464382 w 2250829"/>
              <a:gd name="connsiteY16" fmla="*/ 723267 h 3112012"/>
              <a:gd name="connsiteX17" fmla="*/ 1308323 w 2250829"/>
              <a:gd name="connsiteY17" fmla="*/ 872303 h 3112012"/>
              <a:gd name="connsiteX18" fmla="*/ 1148962 w 2250829"/>
              <a:gd name="connsiteY18" fmla="*/ 980392 h 3112012"/>
              <a:gd name="connsiteX0" fmla="*/ 1148962 w 2250829"/>
              <a:gd name="connsiteY0" fmla="*/ 980392 h 3112012"/>
              <a:gd name="connsiteX1" fmla="*/ 858298 w 2250829"/>
              <a:gd name="connsiteY1" fmla="*/ 1079064 h 3112012"/>
              <a:gd name="connsiteX2" fmla="*/ 533694 w 2250829"/>
              <a:gd name="connsiteY2" fmla="*/ 1315804 h 3112012"/>
              <a:gd name="connsiteX3" fmla="*/ 194146 w 2250829"/>
              <a:gd name="connsiteY3" fmla="*/ 1514702 h 3112012"/>
              <a:gd name="connsiteX4" fmla="*/ 16725 w 2250829"/>
              <a:gd name="connsiteY4" fmla="*/ 1883192 h 3112012"/>
              <a:gd name="connsiteX5" fmla="*/ 16725 w 2250829"/>
              <a:gd name="connsiteY5" fmla="*/ 2456398 h 3112012"/>
              <a:gd name="connsiteX6" fmla="*/ 98612 w 2250829"/>
              <a:gd name="connsiteY6" fmla="*/ 2865831 h 3112012"/>
              <a:gd name="connsiteX7" fmla="*/ 521692 w 2250829"/>
              <a:gd name="connsiteY7" fmla="*/ 3015956 h 3112012"/>
              <a:gd name="connsiteX8" fmla="*/ 726409 w 2250829"/>
              <a:gd name="connsiteY8" fmla="*/ 3111490 h 3112012"/>
              <a:gd name="connsiteX9" fmla="*/ 1449740 w 2250829"/>
              <a:gd name="connsiteY9" fmla="*/ 2975013 h 3112012"/>
              <a:gd name="connsiteX10" fmla="*/ 1845525 w 2250829"/>
              <a:gd name="connsiteY10" fmla="*/ 2606523 h 3112012"/>
              <a:gd name="connsiteX11" fmla="*/ 2200367 w 2250829"/>
              <a:gd name="connsiteY11" fmla="*/ 2142499 h 3112012"/>
              <a:gd name="connsiteX12" fmla="*/ 2237074 w 2250829"/>
              <a:gd name="connsiteY12" fmla="*/ 1216636 h 3112012"/>
              <a:gd name="connsiteX13" fmla="*/ 2091244 w 2250829"/>
              <a:gd name="connsiteY13" fmla="*/ 18094 h 3112012"/>
              <a:gd name="connsiteX14" fmla="*/ 1747041 w 2250829"/>
              <a:gd name="connsiteY14" fmla="*/ 540661 h 3112012"/>
              <a:gd name="connsiteX15" fmla="*/ 1567513 w 2250829"/>
              <a:gd name="connsiteY15" fmla="*/ 656126 h 3112012"/>
              <a:gd name="connsiteX16" fmla="*/ 1464382 w 2250829"/>
              <a:gd name="connsiteY16" fmla="*/ 723267 h 3112012"/>
              <a:gd name="connsiteX17" fmla="*/ 1308323 w 2250829"/>
              <a:gd name="connsiteY17" fmla="*/ 872303 h 3112012"/>
              <a:gd name="connsiteX18" fmla="*/ 1148962 w 2250829"/>
              <a:gd name="connsiteY18" fmla="*/ 980392 h 3112012"/>
              <a:gd name="connsiteX0" fmla="*/ 1148962 w 2250829"/>
              <a:gd name="connsiteY0" fmla="*/ 980392 h 3112012"/>
              <a:gd name="connsiteX1" fmla="*/ 859832 w 2250829"/>
              <a:gd name="connsiteY1" fmla="*/ 1172730 h 3112012"/>
              <a:gd name="connsiteX2" fmla="*/ 533694 w 2250829"/>
              <a:gd name="connsiteY2" fmla="*/ 1315804 h 3112012"/>
              <a:gd name="connsiteX3" fmla="*/ 194146 w 2250829"/>
              <a:gd name="connsiteY3" fmla="*/ 1514702 h 3112012"/>
              <a:gd name="connsiteX4" fmla="*/ 16725 w 2250829"/>
              <a:gd name="connsiteY4" fmla="*/ 1883192 h 3112012"/>
              <a:gd name="connsiteX5" fmla="*/ 16725 w 2250829"/>
              <a:gd name="connsiteY5" fmla="*/ 2456398 h 3112012"/>
              <a:gd name="connsiteX6" fmla="*/ 98612 w 2250829"/>
              <a:gd name="connsiteY6" fmla="*/ 2865831 h 3112012"/>
              <a:gd name="connsiteX7" fmla="*/ 521692 w 2250829"/>
              <a:gd name="connsiteY7" fmla="*/ 3015956 h 3112012"/>
              <a:gd name="connsiteX8" fmla="*/ 726409 w 2250829"/>
              <a:gd name="connsiteY8" fmla="*/ 3111490 h 3112012"/>
              <a:gd name="connsiteX9" fmla="*/ 1449740 w 2250829"/>
              <a:gd name="connsiteY9" fmla="*/ 2975013 h 3112012"/>
              <a:gd name="connsiteX10" fmla="*/ 1845525 w 2250829"/>
              <a:gd name="connsiteY10" fmla="*/ 2606523 h 3112012"/>
              <a:gd name="connsiteX11" fmla="*/ 2200367 w 2250829"/>
              <a:gd name="connsiteY11" fmla="*/ 2142499 h 3112012"/>
              <a:gd name="connsiteX12" fmla="*/ 2237074 w 2250829"/>
              <a:gd name="connsiteY12" fmla="*/ 1216636 h 3112012"/>
              <a:gd name="connsiteX13" fmla="*/ 2091244 w 2250829"/>
              <a:gd name="connsiteY13" fmla="*/ 18094 h 3112012"/>
              <a:gd name="connsiteX14" fmla="*/ 1747041 w 2250829"/>
              <a:gd name="connsiteY14" fmla="*/ 540661 h 3112012"/>
              <a:gd name="connsiteX15" fmla="*/ 1567513 w 2250829"/>
              <a:gd name="connsiteY15" fmla="*/ 656126 h 3112012"/>
              <a:gd name="connsiteX16" fmla="*/ 1464382 w 2250829"/>
              <a:gd name="connsiteY16" fmla="*/ 723267 h 3112012"/>
              <a:gd name="connsiteX17" fmla="*/ 1308323 w 2250829"/>
              <a:gd name="connsiteY17" fmla="*/ 872303 h 3112012"/>
              <a:gd name="connsiteX18" fmla="*/ 1148962 w 2250829"/>
              <a:gd name="connsiteY18" fmla="*/ 980392 h 3112012"/>
              <a:gd name="connsiteX0" fmla="*/ 1147550 w 2249417"/>
              <a:gd name="connsiteY0" fmla="*/ 980392 h 3112012"/>
              <a:gd name="connsiteX1" fmla="*/ 858420 w 2249417"/>
              <a:gd name="connsiteY1" fmla="*/ 1172730 h 3112012"/>
              <a:gd name="connsiteX2" fmla="*/ 532282 w 2249417"/>
              <a:gd name="connsiteY2" fmla="*/ 1315804 h 3112012"/>
              <a:gd name="connsiteX3" fmla="*/ 172729 w 2249417"/>
              <a:gd name="connsiteY3" fmla="*/ 1402089 h 3112012"/>
              <a:gd name="connsiteX4" fmla="*/ 15313 w 2249417"/>
              <a:gd name="connsiteY4" fmla="*/ 1883192 h 3112012"/>
              <a:gd name="connsiteX5" fmla="*/ 15313 w 2249417"/>
              <a:gd name="connsiteY5" fmla="*/ 2456398 h 3112012"/>
              <a:gd name="connsiteX6" fmla="*/ 97200 w 2249417"/>
              <a:gd name="connsiteY6" fmla="*/ 2865831 h 3112012"/>
              <a:gd name="connsiteX7" fmla="*/ 520280 w 2249417"/>
              <a:gd name="connsiteY7" fmla="*/ 3015956 h 3112012"/>
              <a:gd name="connsiteX8" fmla="*/ 724997 w 2249417"/>
              <a:gd name="connsiteY8" fmla="*/ 3111490 h 3112012"/>
              <a:gd name="connsiteX9" fmla="*/ 1448328 w 2249417"/>
              <a:gd name="connsiteY9" fmla="*/ 2975013 h 3112012"/>
              <a:gd name="connsiteX10" fmla="*/ 1844113 w 2249417"/>
              <a:gd name="connsiteY10" fmla="*/ 2606523 h 3112012"/>
              <a:gd name="connsiteX11" fmla="*/ 2198955 w 2249417"/>
              <a:gd name="connsiteY11" fmla="*/ 2142499 h 3112012"/>
              <a:gd name="connsiteX12" fmla="*/ 2235662 w 2249417"/>
              <a:gd name="connsiteY12" fmla="*/ 1216636 h 3112012"/>
              <a:gd name="connsiteX13" fmla="*/ 2089832 w 2249417"/>
              <a:gd name="connsiteY13" fmla="*/ 18094 h 3112012"/>
              <a:gd name="connsiteX14" fmla="*/ 1745629 w 2249417"/>
              <a:gd name="connsiteY14" fmla="*/ 540661 h 3112012"/>
              <a:gd name="connsiteX15" fmla="*/ 1566101 w 2249417"/>
              <a:gd name="connsiteY15" fmla="*/ 656126 h 3112012"/>
              <a:gd name="connsiteX16" fmla="*/ 1462970 w 2249417"/>
              <a:gd name="connsiteY16" fmla="*/ 723267 h 3112012"/>
              <a:gd name="connsiteX17" fmla="*/ 1306911 w 2249417"/>
              <a:gd name="connsiteY17" fmla="*/ 872303 h 3112012"/>
              <a:gd name="connsiteX18" fmla="*/ 1147550 w 2249417"/>
              <a:gd name="connsiteY18" fmla="*/ 980392 h 3112012"/>
              <a:gd name="connsiteX0" fmla="*/ 1147550 w 2251732"/>
              <a:gd name="connsiteY0" fmla="*/ 1109825 h 3241445"/>
              <a:gd name="connsiteX1" fmla="*/ 858420 w 2251732"/>
              <a:gd name="connsiteY1" fmla="*/ 1302163 h 3241445"/>
              <a:gd name="connsiteX2" fmla="*/ 532282 w 2251732"/>
              <a:gd name="connsiteY2" fmla="*/ 1445237 h 3241445"/>
              <a:gd name="connsiteX3" fmla="*/ 172729 w 2251732"/>
              <a:gd name="connsiteY3" fmla="*/ 1531522 h 3241445"/>
              <a:gd name="connsiteX4" fmla="*/ 15313 w 2251732"/>
              <a:gd name="connsiteY4" fmla="*/ 2012625 h 3241445"/>
              <a:gd name="connsiteX5" fmla="*/ 15313 w 2251732"/>
              <a:gd name="connsiteY5" fmla="*/ 2585831 h 3241445"/>
              <a:gd name="connsiteX6" fmla="*/ 97200 w 2251732"/>
              <a:gd name="connsiteY6" fmla="*/ 2995264 h 3241445"/>
              <a:gd name="connsiteX7" fmla="*/ 520280 w 2251732"/>
              <a:gd name="connsiteY7" fmla="*/ 3145389 h 3241445"/>
              <a:gd name="connsiteX8" fmla="*/ 724997 w 2251732"/>
              <a:gd name="connsiteY8" fmla="*/ 3240923 h 3241445"/>
              <a:gd name="connsiteX9" fmla="*/ 1448328 w 2251732"/>
              <a:gd name="connsiteY9" fmla="*/ 3104446 h 3241445"/>
              <a:gd name="connsiteX10" fmla="*/ 1844113 w 2251732"/>
              <a:gd name="connsiteY10" fmla="*/ 2735956 h 3241445"/>
              <a:gd name="connsiteX11" fmla="*/ 2198955 w 2251732"/>
              <a:gd name="connsiteY11" fmla="*/ 2271932 h 3241445"/>
              <a:gd name="connsiteX12" fmla="*/ 2235662 w 2251732"/>
              <a:gd name="connsiteY12" fmla="*/ 1346069 h 3241445"/>
              <a:gd name="connsiteX13" fmla="*/ 2057388 w 2251732"/>
              <a:gd name="connsiteY13" fmla="*/ 14481 h 3241445"/>
              <a:gd name="connsiteX14" fmla="*/ 1745629 w 2251732"/>
              <a:gd name="connsiteY14" fmla="*/ 670094 h 3241445"/>
              <a:gd name="connsiteX15" fmla="*/ 1566101 w 2251732"/>
              <a:gd name="connsiteY15" fmla="*/ 785559 h 3241445"/>
              <a:gd name="connsiteX16" fmla="*/ 1462970 w 2251732"/>
              <a:gd name="connsiteY16" fmla="*/ 852700 h 3241445"/>
              <a:gd name="connsiteX17" fmla="*/ 1306911 w 2251732"/>
              <a:gd name="connsiteY17" fmla="*/ 1001736 h 3241445"/>
              <a:gd name="connsiteX18" fmla="*/ 1147550 w 2251732"/>
              <a:gd name="connsiteY18" fmla="*/ 1109825 h 3241445"/>
              <a:gd name="connsiteX0" fmla="*/ 1147550 w 2251732"/>
              <a:gd name="connsiteY0" fmla="*/ 1117558 h 3249178"/>
              <a:gd name="connsiteX1" fmla="*/ 858420 w 2251732"/>
              <a:gd name="connsiteY1" fmla="*/ 1309896 h 3249178"/>
              <a:gd name="connsiteX2" fmla="*/ 532282 w 2251732"/>
              <a:gd name="connsiteY2" fmla="*/ 1452970 h 3249178"/>
              <a:gd name="connsiteX3" fmla="*/ 172729 w 2251732"/>
              <a:gd name="connsiteY3" fmla="*/ 1539255 h 3249178"/>
              <a:gd name="connsiteX4" fmla="*/ 15313 w 2251732"/>
              <a:gd name="connsiteY4" fmla="*/ 2020358 h 3249178"/>
              <a:gd name="connsiteX5" fmla="*/ 15313 w 2251732"/>
              <a:gd name="connsiteY5" fmla="*/ 2593564 h 3249178"/>
              <a:gd name="connsiteX6" fmla="*/ 97200 w 2251732"/>
              <a:gd name="connsiteY6" fmla="*/ 3002997 h 3249178"/>
              <a:gd name="connsiteX7" fmla="*/ 520280 w 2251732"/>
              <a:gd name="connsiteY7" fmla="*/ 3153122 h 3249178"/>
              <a:gd name="connsiteX8" fmla="*/ 724997 w 2251732"/>
              <a:gd name="connsiteY8" fmla="*/ 3248656 h 3249178"/>
              <a:gd name="connsiteX9" fmla="*/ 1448328 w 2251732"/>
              <a:gd name="connsiteY9" fmla="*/ 3112179 h 3249178"/>
              <a:gd name="connsiteX10" fmla="*/ 1844113 w 2251732"/>
              <a:gd name="connsiteY10" fmla="*/ 2743689 h 3249178"/>
              <a:gd name="connsiteX11" fmla="*/ 2198955 w 2251732"/>
              <a:gd name="connsiteY11" fmla="*/ 2279665 h 3249178"/>
              <a:gd name="connsiteX12" fmla="*/ 2235662 w 2251732"/>
              <a:gd name="connsiteY12" fmla="*/ 1353802 h 3249178"/>
              <a:gd name="connsiteX13" fmla="*/ 2057388 w 2251732"/>
              <a:gd name="connsiteY13" fmla="*/ 22214 h 3249178"/>
              <a:gd name="connsiteX14" fmla="*/ 1907251 w 2251732"/>
              <a:gd name="connsiteY14" fmla="*/ 567341 h 3249178"/>
              <a:gd name="connsiteX15" fmla="*/ 1566101 w 2251732"/>
              <a:gd name="connsiteY15" fmla="*/ 793292 h 3249178"/>
              <a:gd name="connsiteX16" fmla="*/ 1462970 w 2251732"/>
              <a:gd name="connsiteY16" fmla="*/ 860433 h 3249178"/>
              <a:gd name="connsiteX17" fmla="*/ 1306911 w 2251732"/>
              <a:gd name="connsiteY17" fmla="*/ 1009469 h 3249178"/>
              <a:gd name="connsiteX18" fmla="*/ 1147550 w 2251732"/>
              <a:gd name="connsiteY18" fmla="*/ 1117558 h 3249178"/>
              <a:gd name="connsiteX0" fmla="*/ 1147550 w 2251732"/>
              <a:gd name="connsiteY0" fmla="*/ 1117558 h 3249178"/>
              <a:gd name="connsiteX1" fmla="*/ 858420 w 2251732"/>
              <a:gd name="connsiteY1" fmla="*/ 1309896 h 3249178"/>
              <a:gd name="connsiteX2" fmla="*/ 532282 w 2251732"/>
              <a:gd name="connsiteY2" fmla="*/ 1452970 h 3249178"/>
              <a:gd name="connsiteX3" fmla="*/ 172729 w 2251732"/>
              <a:gd name="connsiteY3" fmla="*/ 1539255 h 3249178"/>
              <a:gd name="connsiteX4" fmla="*/ 15313 w 2251732"/>
              <a:gd name="connsiteY4" fmla="*/ 2020358 h 3249178"/>
              <a:gd name="connsiteX5" fmla="*/ 15313 w 2251732"/>
              <a:gd name="connsiteY5" fmla="*/ 2593564 h 3249178"/>
              <a:gd name="connsiteX6" fmla="*/ 97200 w 2251732"/>
              <a:gd name="connsiteY6" fmla="*/ 3002997 h 3249178"/>
              <a:gd name="connsiteX7" fmla="*/ 520280 w 2251732"/>
              <a:gd name="connsiteY7" fmla="*/ 3153122 h 3249178"/>
              <a:gd name="connsiteX8" fmla="*/ 724997 w 2251732"/>
              <a:gd name="connsiteY8" fmla="*/ 3248656 h 3249178"/>
              <a:gd name="connsiteX9" fmla="*/ 1448328 w 2251732"/>
              <a:gd name="connsiteY9" fmla="*/ 3112179 h 3249178"/>
              <a:gd name="connsiteX10" fmla="*/ 1844113 w 2251732"/>
              <a:gd name="connsiteY10" fmla="*/ 2743689 h 3249178"/>
              <a:gd name="connsiteX11" fmla="*/ 2198955 w 2251732"/>
              <a:gd name="connsiteY11" fmla="*/ 2279665 h 3249178"/>
              <a:gd name="connsiteX12" fmla="*/ 2235662 w 2251732"/>
              <a:gd name="connsiteY12" fmla="*/ 1353802 h 3249178"/>
              <a:gd name="connsiteX13" fmla="*/ 2057388 w 2251732"/>
              <a:gd name="connsiteY13" fmla="*/ 22214 h 3249178"/>
              <a:gd name="connsiteX14" fmla="*/ 1907251 w 2251732"/>
              <a:gd name="connsiteY14" fmla="*/ 567341 h 3249178"/>
              <a:gd name="connsiteX15" fmla="*/ 1615481 w 2251732"/>
              <a:gd name="connsiteY15" fmla="*/ 851621 h 3249178"/>
              <a:gd name="connsiteX16" fmla="*/ 1462970 w 2251732"/>
              <a:gd name="connsiteY16" fmla="*/ 860433 h 3249178"/>
              <a:gd name="connsiteX17" fmla="*/ 1306911 w 2251732"/>
              <a:gd name="connsiteY17" fmla="*/ 1009469 h 3249178"/>
              <a:gd name="connsiteX18" fmla="*/ 1147550 w 2251732"/>
              <a:gd name="connsiteY18" fmla="*/ 1117558 h 3249178"/>
              <a:gd name="connsiteX0" fmla="*/ 1147550 w 2251732"/>
              <a:gd name="connsiteY0" fmla="*/ 1117558 h 3249178"/>
              <a:gd name="connsiteX1" fmla="*/ 858420 w 2251732"/>
              <a:gd name="connsiteY1" fmla="*/ 1309896 h 3249178"/>
              <a:gd name="connsiteX2" fmla="*/ 532282 w 2251732"/>
              <a:gd name="connsiteY2" fmla="*/ 1452970 h 3249178"/>
              <a:gd name="connsiteX3" fmla="*/ 172729 w 2251732"/>
              <a:gd name="connsiteY3" fmla="*/ 1539255 h 3249178"/>
              <a:gd name="connsiteX4" fmla="*/ 15313 w 2251732"/>
              <a:gd name="connsiteY4" fmla="*/ 2020358 h 3249178"/>
              <a:gd name="connsiteX5" fmla="*/ 15313 w 2251732"/>
              <a:gd name="connsiteY5" fmla="*/ 2593564 h 3249178"/>
              <a:gd name="connsiteX6" fmla="*/ 97200 w 2251732"/>
              <a:gd name="connsiteY6" fmla="*/ 3002997 h 3249178"/>
              <a:gd name="connsiteX7" fmla="*/ 520280 w 2251732"/>
              <a:gd name="connsiteY7" fmla="*/ 3153122 h 3249178"/>
              <a:gd name="connsiteX8" fmla="*/ 724997 w 2251732"/>
              <a:gd name="connsiteY8" fmla="*/ 3248656 h 3249178"/>
              <a:gd name="connsiteX9" fmla="*/ 1448328 w 2251732"/>
              <a:gd name="connsiteY9" fmla="*/ 3112179 h 3249178"/>
              <a:gd name="connsiteX10" fmla="*/ 1844113 w 2251732"/>
              <a:gd name="connsiteY10" fmla="*/ 2743689 h 3249178"/>
              <a:gd name="connsiteX11" fmla="*/ 2198955 w 2251732"/>
              <a:gd name="connsiteY11" fmla="*/ 2279665 h 3249178"/>
              <a:gd name="connsiteX12" fmla="*/ 2235662 w 2251732"/>
              <a:gd name="connsiteY12" fmla="*/ 1353802 h 3249178"/>
              <a:gd name="connsiteX13" fmla="*/ 2057388 w 2251732"/>
              <a:gd name="connsiteY13" fmla="*/ 22214 h 3249178"/>
              <a:gd name="connsiteX14" fmla="*/ 1907251 w 2251732"/>
              <a:gd name="connsiteY14" fmla="*/ 567341 h 3249178"/>
              <a:gd name="connsiteX15" fmla="*/ 1615481 w 2251732"/>
              <a:gd name="connsiteY15" fmla="*/ 851621 h 3249178"/>
              <a:gd name="connsiteX16" fmla="*/ 1458860 w 2251732"/>
              <a:gd name="connsiteY16" fmla="*/ 979005 h 3249178"/>
              <a:gd name="connsiteX17" fmla="*/ 1306911 w 2251732"/>
              <a:gd name="connsiteY17" fmla="*/ 1009469 h 3249178"/>
              <a:gd name="connsiteX18" fmla="*/ 1147550 w 2251732"/>
              <a:gd name="connsiteY18" fmla="*/ 1117558 h 3249178"/>
              <a:gd name="connsiteX0" fmla="*/ 1147550 w 2251732"/>
              <a:gd name="connsiteY0" fmla="*/ 1117558 h 3249178"/>
              <a:gd name="connsiteX1" fmla="*/ 858420 w 2251732"/>
              <a:gd name="connsiteY1" fmla="*/ 1309896 h 3249178"/>
              <a:gd name="connsiteX2" fmla="*/ 532282 w 2251732"/>
              <a:gd name="connsiteY2" fmla="*/ 1452970 h 3249178"/>
              <a:gd name="connsiteX3" fmla="*/ 172729 w 2251732"/>
              <a:gd name="connsiteY3" fmla="*/ 1539255 h 3249178"/>
              <a:gd name="connsiteX4" fmla="*/ 15313 w 2251732"/>
              <a:gd name="connsiteY4" fmla="*/ 2020358 h 3249178"/>
              <a:gd name="connsiteX5" fmla="*/ 15313 w 2251732"/>
              <a:gd name="connsiteY5" fmla="*/ 2593564 h 3249178"/>
              <a:gd name="connsiteX6" fmla="*/ 97200 w 2251732"/>
              <a:gd name="connsiteY6" fmla="*/ 3002997 h 3249178"/>
              <a:gd name="connsiteX7" fmla="*/ 520280 w 2251732"/>
              <a:gd name="connsiteY7" fmla="*/ 3153122 h 3249178"/>
              <a:gd name="connsiteX8" fmla="*/ 724997 w 2251732"/>
              <a:gd name="connsiteY8" fmla="*/ 3248656 h 3249178"/>
              <a:gd name="connsiteX9" fmla="*/ 1448328 w 2251732"/>
              <a:gd name="connsiteY9" fmla="*/ 3112179 h 3249178"/>
              <a:gd name="connsiteX10" fmla="*/ 1844113 w 2251732"/>
              <a:gd name="connsiteY10" fmla="*/ 2743689 h 3249178"/>
              <a:gd name="connsiteX11" fmla="*/ 2198955 w 2251732"/>
              <a:gd name="connsiteY11" fmla="*/ 2279665 h 3249178"/>
              <a:gd name="connsiteX12" fmla="*/ 2235662 w 2251732"/>
              <a:gd name="connsiteY12" fmla="*/ 1353802 h 3249178"/>
              <a:gd name="connsiteX13" fmla="*/ 2057388 w 2251732"/>
              <a:gd name="connsiteY13" fmla="*/ 22214 h 3249178"/>
              <a:gd name="connsiteX14" fmla="*/ 1907251 w 2251732"/>
              <a:gd name="connsiteY14" fmla="*/ 567341 h 3249178"/>
              <a:gd name="connsiteX15" fmla="*/ 1615481 w 2251732"/>
              <a:gd name="connsiteY15" fmla="*/ 851621 h 3249178"/>
              <a:gd name="connsiteX16" fmla="*/ 1457326 w 2251732"/>
              <a:gd name="connsiteY16" fmla="*/ 885339 h 3249178"/>
              <a:gd name="connsiteX17" fmla="*/ 1306911 w 2251732"/>
              <a:gd name="connsiteY17" fmla="*/ 1009469 h 3249178"/>
              <a:gd name="connsiteX18" fmla="*/ 1147550 w 2251732"/>
              <a:gd name="connsiteY18" fmla="*/ 1117558 h 3249178"/>
              <a:gd name="connsiteX0" fmla="*/ 1147550 w 2251732"/>
              <a:gd name="connsiteY0" fmla="*/ 1117558 h 3249178"/>
              <a:gd name="connsiteX1" fmla="*/ 858420 w 2251732"/>
              <a:gd name="connsiteY1" fmla="*/ 1309896 h 3249178"/>
              <a:gd name="connsiteX2" fmla="*/ 532282 w 2251732"/>
              <a:gd name="connsiteY2" fmla="*/ 1452970 h 3249178"/>
              <a:gd name="connsiteX3" fmla="*/ 172729 w 2251732"/>
              <a:gd name="connsiteY3" fmla="*/ 1539255 h 3249178"/>
              <a:gd name="connsiteX4" fmla="*/ 15313 w 2251732"/>
              <a:gd name="connsiteY4" fmla="*/ 2020358 h 3249178"/>
              <a:gd name="connsiteX5" fmla="*/ 15313 w 2251732"/>
              <a:gd name="connsiteY5" fmla="*/ 2593564 h 3249178"/>
              <a:gd name="connsiteX6" fmla="*/ 97200 w 2251732"/>
              <a:gd name="connsiteY6" fmla="*/ 3002997 h 3249178"/>
              <a:gd name="connsiteX7" fmla="*/ 520280 w 2251732"/>
              <a:gd name="connsiteY7" fmla="*/ 3153122 h 3249178"/>
              <a:gd name="connsiteX8" fmla="*/ 724997 w 2251732"/>
              <a:gd name="connsiteY8" fmla="*/ 3248656 h 3249178"/>
              <a:gd name="connsiteX9" fmla="*/ 1448328 w 2251732"/>
              <a:gd name="connsiteY9" fmla="*/ 3112179 h 3249178"/>
              <a:gd name="connsiteX10" fmla="*/ 1844113 w 2251732"/>
              <a:gd name="connsiteY10" fmla="*/ 2743689 h 3249178"/>
              <a:gd name="connsiteX11" fmla="*/ 2198955 w 2251732"/>
              <a:gd name="connsiteY11" fmla="*/ 2279665 h 3249178"/>
              <a:gd name="connsiteX12" fmla="*/ 2235662 w 2251732"/>
              <a:gd name="connsiteY12" fmla="*/ 1353802 h 3249178"/>
              <a:gd name="connsiteX13" fmla="*/ 2057388 w 2251732"/>
              <a:gd name="connsiteY13" fmla="*/ 22214 h 3249178"/>
              <a:gd name="connsiteX14" fmla="*/ 1907251 w 2251732"/>
              <a:gd name="connsiteY14" fmla="*/ 567341 h 3249178"/>
              <a:gd name="connsiteX15" fmla="*/ 1615481 w 2251732"/>
              <a:gd name="connsiteY15" fmla="*/ 851621 h 3249178"/>
              <a:gd name="connsiteX16" fmla="*/ 1457326 w 2251732"/>
              <a:gd name="connsiteY16" fmla="*/ 885339 h 3249178"/>
              <a:gd name="connsiteX17" fmla="*/ 1306911 w 2251732"/>
              <a:gd name="connsiteY17" fmla="*/ 1009469 h 3249178"/>
              <a:gd name="connsiteX18" fmla="*/ 1147550 w 2251732"/>
              <a:gd name="connsiteY18" fmla="*/ 1117558 h 3249178"/>
              <a:gd name="connsiteX0" fmla="*/ 1147550 w 2251732"/>
              <a:gd name="connsiteY0" fmla="*/ 1117558 h 3249178"/>
              <a:gd name="connsiteX1" fmla="*/ 858420 w 2251732"/>
              <a:gd name="connsiteY1" fmla="*/ 1309896 h 3249178"/>
              <a:gd name="connsiteX2" fmla="*/ 532282 w 2251732"/>
              <a:gd name="connsiteY2" fmla="*/ 1452970 h 3249178"/>
              <a:gd name="connsiteX3" fmla="*/ 172729 w 2251732"/>
              <a:gd name="connsiteY3" fmla="*/ 1539255 h 3249178"/>
              <a:gd name="connsiteX4" fmla="*/ 15313 w 2251732"/>
              <a:gd name="connsiteY4" fmla="*/ 2020358 h 3249178"/>
              <a:gd name="connsiteX5" fmla="*/ 15313 w 2251732"/>
              <a:gd name="connsiteY5" fmla="*/ 2593564 h 3249178"/>
              <a:gd name="connsiteX6" fmla="*/ 97200 w 2251732"/>
              <a:gd name="connsiteY6" fmla="*/ 3002997 h 3249178"/>
              <a:gd name="connsiteX7" fmla="*/ 520280 w 2251732"/>
              <a:gd name="connsiteY7" fmla="*/ 3153122 h 3249178"/>
              <a:gd name="connsiteX8" fmla="*/ 724997 w 2251732"/>
              <a:gd name="connsiteY8" fmla="*/ 3248656 h 3249178"/>
              <a:gd name="connsiteX9" fmla="*/ 1448328 w 2251732"/>
              <a:gd name="connsiteY9" fmla="*/ 3112179 h 3249178"/>
              <a:gd name="connsiteX10" fmla="*/ 1844113 w 2251732"/>
              <a:gd name="connsiteY10" fmla="*/ 2743689 h 3249178"/>
              <a:gd name="connsiteX11" fmla="*/ 2198955 w 2251732"/>
              <a:gd name="connsiteY11" fmla="*/ 2279665 h 3249178"/>
              <a:gd name="connsiteX12" fmla="*/ 2235662 w 2251732"/>
              <a:gd name="connsiteY12" fmla="*/ 1353802 h 3249178"/>
              <a:gd name="connsiteX13" fmla="*/ 2057388 w 2251732"/>
              <a:gd name="connsiteY13" fmla="*/ 22214 h 3249178"/>
              <a:gd name="connsiteX14" fmla="*/ 1907251 w 2251732"/>
              <a:gd name="connsiteY14" fmla="*/ 567341 h 3249178"/>
              <a:gd name="connsiteX15" fmla="*/ 1615481 w 2251732"/>
              <a:gd name="connsiteY15" fmla="*/ 851621 h 3249178"/>
              <a:gd name="connsiteX16" fmla="*/ 1459985 w 2251732"/>
              <a:gd name="connsiteY16" fmla="*/ 944020 h 3249178"/>
              <a:gd name="connsiteX17" fmla="*/ 1306911 w 2251732"/>
              <a:gd name="connsiteY17" fmla="*/ 1009469 h 3249178"/>
              <a:gd name="connsiteX18" fmla="*/ 1147550 w 2251732"/>
              <a:gd name="connsiteY18" fmla="*/ 1117558 h 3249178"/>
              <a:gd name="connsiteX0" fmla="*/ 1147550 w 2251732"/>
              <a:gd name="connsiteY0" fmla="*/ 1117558 h 3249178"/>
              <a:gd name="connsiteX1" fmla="*/ 858420 w 2251732"/>
              <a:gd name="connsiteY1" fmla="*/ 1309896 h 3249178"/>
              <a:gd name="connsiteX2" fmla="*/ 532282 w 2251732"/>
              <a:gd name="connsiteY2" fmla="*/ 1452970 h 3249178"/>
              <a:gd name="connsiteX3" fmla="*/ 172729 w 2251732"/>
              <a:gd name="connsiteY3" fmla="*/ 1539255 h 3249178"/>
              <a:gd name="connsiteX4" fmla="*/ 15313 w 2251732"/>
              <a:gd name="connsiteY4" fmla="*/ 2020358 h 3249178"/>
              <a:gd name="connsiteX5" fmla="*/ 15313 w 2251732"/>
              <a:gd name="connsiteY5" fmla="*/ 2593564 h 3249178"/>
              <a:gd name="connsiteX6" fmla="*/ 97200 w 2251732"/>
              <a:gd name="connsiteY6" fmla="*/ 3002997 h 3249178"/>
              <a:gd name="connsiteX7" fmla="*/ 520280 w 2251732"/>
              <a:gd name="connsiteY7" fmla="*/ 3153122 h 3249178"/>
              <a:gd name="connsiteX8" fmla="*/ 724997 w 2251732"/>
              <a:gd name="connsiteY8" fmla="*/ 3248656 h 3249178"/>
              <a:gd name="connsiteX9" fmla="*/ 1448328 w 2251732"/>
              <a:gd name="connsiteY9" fmla="*/ 3112179 h 3249178"/>
              <a:gd name="connsiteX10" fmla="*/ 1844113 w 2251732"/>
              <a:gd name="connsiteY10" fmla="*/ 2743689 h 3249178"/>
              <a:gd name="connsiteX11" fmla="*/ 2198955 w 2251732"/>
              <a:gd name="connsiteY11" fmla="*/ 2279665 h 3249178"/>
              <a:gd name="connsiteX12" fmla="*/ 2235662 w 2251732"/>
              <a:gd name="connsiteY12" fmla="*/ 1353802 h 3249178"/>
              <a:gd name="connsiteX13" fmla="*/ 2057388 w 2251732"/>
              <a:gd name="connsiteY13" fmla="*/ 22214 h 3249178"/>
              <a:gd name="connsiteX14" fmla="*/ 1907251 w 2251732"/>
              <a:gd name="connsiteY14" fmla="*/ 567341 h 3249178"/>
              <a:gd name="connsiteX15" fmla="*/ 1615481 w 2251732"/>
              <a:gd name="connsiteY15" fmla="*/ 851621 h 3249178"/>
              <a:gd name="connsiteX16" fmla="*/ 1459985 w 2251732"/>
              <a:gd name="connsiteY16" fmla="*/ 944020 h 3249178"/>
              <a:gd name="connsiteX17" fmla="*/ 1306911 w 2251732"/>
              <a:gd name="connsiteY17" fmla="*/ 1009469 h 3249178"/>
              <a:gd name="connsiteX18" fmla="*/ 1147550 w 2251732"/>
              <a:gd name="connsiteY18" fmla="*/ 1117558 h 3249178"/>
              <a:gd name="connsiteX0" fmla="*/ 1147550 w 2251732"/>
              <a:gd name="connsiteY0" fmla="*/ 1117558 h 3249178"/>
              <a:gd name="connsiteX1" fmla="*/ 858420 w 2251732"/>
              <a:gd name="connsiteY1" fmla="*/ 1309896 h 3249178"/>
              <a:gd name="connsiteX2" fmla="*/ 532282 w 2251732"/>
              <a:gd name="connsiteY2" fmla="*/ 1452970 h 3249178"/>
              <a:gd name="connsiteX3" fmla="*/ 172729 w 2251732"/>
              <a:gd name="connsiteY3" fmla="*/ 1539255 h 3249178"/>
              <a:gd name="connsiteX4" fmla="*/ 15313 w 2251732"/>
              <a:gd name="connsiteY4" fmla="*/ 2020358 h 3249178"/>
              <a:gd name="connsiteX5" fmla="*/ 15313 w 2251732"/>
              <a:gd name="connsiteY5" fmla="*/ 2593564 h 3249178"/>
              <a:gd name="connsiteX6" fmla="*/ 97200 w 2251732"/>
              <a:gd name="connsiteY6" fmla="*/ 3002997 h 3249178"/>
              <a:gd name="connsiteX7" fmla="*/ 520280 w 2251732"/>
              <a:gd name="connsiteY7" fmla="*/ 3153122 h 3249178"/>
              <a:gd name="connsiteX8" fmla="*/ 724997 w 2251732"/>
              <a:gd name="connsiteY8" fmla="*/ 3248656 h 3249178"/>
              <a:gd name="connsiteX9" fmla="*/ 1448328 w 2251732"/>
              <a:gd name="connsiteY9" fmla="*/ 3112179 h 3249178"/>
              <a:gd name="connsiteX10" fmla="*/ 1844113 w 2251732"/>
              <a:gd name="connsiteY10" fmla="*/ 2743689 h 3249178"/>
              <a:gd name="connsiteX11" fmla="*/ 2198955 w 2251732"/>
              <a:gd name="connsiteY11" fmla="*/ 2279665 h 3249178"/>
              <a:gd name="connsiteX12" fmla="*/ 2235662 w 2251732"/>
              <a:gd name="connsiteY12" fmla="*/ 1353802 h 3249178"/>
              <a:gd name="connsiteX13" fmla="*/ 2057388 w 2251732"/>
              <a:gd name="connsiteY13" fmla="*/ 22214 h 3249178"/>
              <a:gd name="connsiteX14" fmla="*/ 1907251 w 2251732"/>
              <a:gd name="connsiteY14" fmla="*/ 567341 h 3249178"/>
              <a:gd name="connsiteX15" fmla="*/ 1602894 w 2251732"/>
              <a:gd name="connsiteY15" fmla="*/ 808582 h 3249178"/>
              <a:gd name="connsiteX16" fmla="*/ 1459985 w 2251732"/>
              <a:gd name="connsiteY16" fmla="*/ 944020 h 3249178"/>
              <a:gd name="connsiteX17" fmla="*/ 1306911 w 2251732"/>
              <a:gd name="connsiteY17" fmla="*/ 1009469 h 3249178"/>
              <a:gd name="connsiteX18" fmla="*/ 1147550 w 2251732"/>
              <a:gd name="connsiteY18" fmla="*/ 1117558 h 3249178"/>
              <a:gd name="connsiteX0" fmla="*/ 1147550 w 2251732"/>
              <a:gd name="connsiteY0" fmla="*/ 1117558 h 3249178"/>
              <a:gd name="connsiteX1" fmla="*/ 858420 w 2251732"/>
              <a:gd name="connsiteY1" fmla="*/ 1309896 h 3249178"/>
              <a:gd name="connsiteX2" fmla="*/ 532282 w 2251732"/>
              <a:gd name="connsiteY2" fmla="*/ 1452970 h 3249178"/>
              <a:gd name="connsiteX3" fmla="*/ 172729 w 2251732"/>
              <a:gd name="connsiteY3" fmla="*/ 1539255 h 3249178"/>
              <a:gd name="connsiteX4" fmla="*/ 15313 w 2251732"/>
              <a:gd name="connsiteY4" fmla="*/ 2020358 h 3249178"/>
              <a:gd name="connsiteX5" fmla="*/ 15313 w 2251732"/>
              <a:gd name="connsiteY5" fmla="*/ 2593564 h 3249178"/>
              <a:gd name="connsiteX6" fmla="*/ 97200 w 2251732"/>
              <a:gd name="connsiteY6" fmla="*/ 3002997 h 3249178"/>
              <a:gd name="connsiteX7" fmla="*/ 520280 w 2251732"/>
              <a:gd name="connsiteY7" fmla="*/ 3153122 h 3249178"/>
              <a:gd name="connsiteX8" fmla="*/ 724997 w 2251732"/>
              <a:gd name="connsiteY8" fmla="*/ 3248656 h 3249178"/>
              <a:gd name="connsiteX9" fmla="*/ 1448328 w 2251732"/>
              <a:gd name="connsiteY9" fmla="*/ 3112179 h 3249178"/>
              <a:gd name="connsiteX10" fmla="*/ 1844113 w 2251732"/>
              <a:gd name="connsiteY10" fmla="*/ 2743689 h 3249178"/>
              <a:gd name="connsiteX11" fmla="*/ 2198955 w 2251732"/>
              <a:gd name="connsiteY11" fmla="*/ 2279665 h 3249178"/>
              <a:gd name="connsiteX12" fmla="*/ 2235662 w 2251732"/>
              <a:gd name="connsiteY12" fmla="*/ 1353802 h 3249178"/>
              <a:gd name="connsiteX13" fmla="*/ 2057388 w 2251732"/>
              <a:gd name="connsiteY13" fmla="*/ 22214 h 3249178"/>
              <a:gd name="connsiteX14" fmla="*/ 1907251 w 2251732"/>
              <a:gd name="connsiteY14" fmla="*/ 567341 h 3249178"/>
              <a:gd name="connsiteX15" fmla="*/ 1631741 w 2251732"/>
              <a:gd name="connsiteY15" fmla="*/ 808044 h 3249178"/>
              <a:gd name="connsiteX16" fmla="*/ 1459985 w 2251732"/>
              <a:gd name="connsiteY16" fmla="*/ 944020 h 3249178"/>
              <a:gd name="connsiteX17" fmla="*/ 1306911 w 2251732"/>
              <a:gd name="connsiteY17" fmla="*/ 1009469 h 3249178"/>
              <a:gd name="connsiteX18" fmla="*/ 1147550 w 2251732"/>
              <a:gd name="connsiteY18" fmla="*/ 1117558 h 3249178"/>
              <a:gd name="connsiteX0" fmla="*/ 1147550 w 2251732"/>
              <a:gd name="connsiteY0" fmla="*/ 1117558 h 3249178"/>
              <a:gd name="connsiteX1" fmla="*/ 858420 w 2251732"/>
              <a:gd name="connsiteY1" fmla="*/ 1309896 h 3249178"/>
              <a:gd name="connsiteX2" fmla="*/ 532282 w 2251732"/>
              <a:gd name="connsiteY2" fmla="*/ 1452970 h 3249178"/>
              <a:gd name="connsiteX3" fmla="*/ 172729 w 2251732"/>
              <a:gd name="connsiteY3" fmla="*/ 1539255 h 3249178"/>
              <a:gd name="connsiteX4" fmla="*/ 15313 w 2251732"/>
              <a:gd name="connsiteY4" fmla="*/ 2020358 h 3249178"/>
              <a:gd name="connsiteX5" fmla="*/ 15313 w 2251732"/>
              <a:gd name="connsiteY5" fmla="*/ 2593564 h 3249178"/>
              <a:gd name="connsiteX6" fmla="*/ 97200 w 2251732"/>
              <a:gd name="connsiteY6" fmla="*/ 3002997 h 3249178"/>
              <a:gd name="connsiteX7" fmla="*/ 520280 w 2251732"/>
              <a:gd name="connsiteY7" fmla="*/ 3153122 h 3249178"/>
              <a:gd name="connsiteX8" fmla="*/ 724997 w 2251732"/>
              <a:gd name="connsiteY8" fmla="*/ 3248656 h 3249178"/>
              <a:gd name="connsiteX9" fmla="*/ 1448328 w 2251732"/>
              <a:gd name="connsiteY9" fmla="*/ 3112179 h 3249178"/>
              <a:gd name="connsiteX10" fmla="*/ 1844113 w 2251732"/>
              <a:gd name="connsiteY10" fmla="*/ 2743689 h 3249178"/>
              <a:gd name="connsiteX11" fmla="*/ 2198955 w 2251732"/>
              <a:gd name="connsiteY11" fmla="*/ 2279665 h 3249178"/>
              <a:gd name="connsiteX12" fmla="*/ 2235662 w 2251732"/>
              <a:gd name="connsiteY12" fmla="*/ 1353802 h 3249178"/>
              <a:gd name="connsiteX13" fmla="*/ 2057388 w 2251732"/>
              <a:gd name="connsiteY13" fmla="*/ 22214 h 3249178"/>
              <a:gd name="connsiteX14" fmla="*/ 1907251 w 2251732"/>
              <a:gd name="connsiteY14" fmla="*/ 567341 h 3249178"/>
              <a:gd name="connsiteX15" fmla="*/ 1631741 w 2251732"/>
              <a:gd name="connsiteY15" fmla="*/ 808044 h 3249178"/>
              <a:gd name="connsiteX16" fmla="*/ 1459985 w 2251732"/>
              <a:gd name="connsiteY16" fmla="*/ 944020 h 3249178"/>
              <a:gd name="connsiteX17" fmla="*/ 1306911 w 2251732"/>
              <a:gd name="connsiteY17" fmla="*/ 1009469 h 3249178"/>
              <a:gd name="connsiteX18" fmla="*/ 1147550 w 2251732"/>
              <a:gd name="connsiteY18" fmla="*/ 1117558 h 3249178"/>
              <a:gd name="connsiteX0" fmla="*/ 1147550 w 2251732"/>
              <a:gd name="connsiteY0" fmla="*/ 1124372 h 3255992"/>
              <a:gd name="connsiteX1" fmla="*/ 858420 w 2251732"/>
              <a:gd name="connsiteY1" fmla="*/ 1316710 h 3255992"/>
              <a:gd name="connsiteX2" fmla="*/ 532282 w 2251732"/>
              <a:gd name="connsiteY2" fmla="*/ 1459784 h 3255992"/>
              <a:gd name="connsiteX3" fmla="*/ 172729 w 2251732"/>
              <a:gd name="connsiteY3" fmla="*/ 1546069 h 3255992"/>
              <a:gd name="connsiteX4" fmla="*/ 15313 w 2251732"/>
              <a:gd name="connsiteY4" fmla="*/ 2027172 h 3255992"/>
              <a:gd name="connsiteX5" fmla="*/ 15313 w 2251732"/>
              <a:gd name="connsiteY5" fmla="*/ 2600378 h 3255992"/>
              <a:gd name="connsiteX6" fmla="*/ 97200 w 2251732"/>
              <a:gd name="connsiteY6" fmla="*/ 3009811 h 3255992"/>
              <a:gd name="connsiteX7" fmla="*/ 520280 w 2251732"/>
              <a:gd name="connsiteY7" fmla="*/ 3159936 h 3255992"/>
              <a:gd name="connsiteX8" fmla="*/ 724997 w 2251732"/>
              <a:gd name="connsiteY8" fmla="*/ 3255470 h 3255992"/>
              <a:gd name="connsiteX9" fmla="*/ 1448328 w 2251732"/>
              <a:gd name="connsiteY9" fmla="*/ 3118993 h 3255992"/>
              <a:gd name="connsiteX10" fmla="*/ 1844113 w 2251732"/>
              <a:gd name="connsiteY10" fmla="*/ 2750503 h 3255992"/>
              <a:gd name="connsiteX11" fmla="*/ 2198955 w 2251732"/>
              <a:gd name="connsiteY11" fmla="*/ 2286479 h 3255992"/>
              <a:gd name="connsiteX12" fmla="*/ 2235662 w 2251732"/>
              <a:gd name="connsiteY12" fmla="*/ 1360616 h 3255992"/>
              <a:gd name="connsiteX13" fmla="*/ 2057388 w 2251732"/>
              <a:gd name="connsiteY13" fmla="*/ 29028 h 3255992"/>
              <a:gd name="connsiteX14" fmla="*/ 1907758 w 2251732"/>
              <a:gd name="connsiteY14" fmla="*/ 501504 h 3255992"/>
              <a:gd name="connsiteX15" fmla="*/ 1631741 w 2251732"/>
              <a:gd name="connsiteY15" fmla="*/ 814858 h 3255992"/>
              <a:gd name="connsiteX16" fmla="*/ 1459985 w 2251732"/>
              <a:gd name="connsiteY16" fmla="*/ 950834 h 3255992"/>
              <a:gd name="connsiteX17" fmla="*/ 1306911 w 2251732"/>
              <a:gd name="connsiteY17" fmla="*/ 1016283 h 3255992"/>
              <a:gd name="connsiteX18" fmla="*/ 1147550 w 2251732"/>
              <a:gd name="connsiteY18" fmla="*/ 1124372 h 3255992"/>
              <a:gd name="connsiteX0" fmla="*/ 1147550 w 2251732"/>
              <a:gd name="connsiteY0" fmla="*/ 1124372 h 3255992"/>
              <a:gd name="connsiteX1" fmla="*/ 858420 w 2251732"/>
              <a:gd name="connsiteY1" fmla="*/ 1316710 h 3255992"/>
              <a:gd name="connsiteX2" fmla="*/ 532282 w 2251732"/>
              <a:gd name="connsiteY2" fmla="*/ 1459784 h 3255992"/>
              <a:gd name="connsiteX3" fmla="*/ 172729 w 2251732"/>
              <a:gd name="connsiteY3" fmla="*/ 1546069 h 3255992"/>
              <a:gd name="connsiteX4" fmla="*/ 15313 w 2251732"/>
              <a:gd name="connsiteY4" fmla="*/ 2027172 h 3255992"/>
              <a:gd name="connsiteX5" fmla="*/ 15313 w 2251732"/>
              <a:gd name="connsiteY5" fmla="*/ 2600378 h 3255992"/>
              <a:gd name="connsiteX6" fmla="*/ 97200 w 2251732"/>
              <a:gd name="connsiteY6" fmla="*/ 3009811 h 3255992"/>
              <a:gd name="connsiteX7" fmla="*/ 520280 w 2251732"/>
              <a:gd name="connsiteY7" fmla="*/ 3159936 h 3255992"/>
              <a:gd name="connsiteX8" fmla="*/ 724997 w 2251732"/>
              <a:gd name="connsiteY8" fmla="*/ 3255470 h 3255992"/>
              <a:gd name="connsiteX9" fmla="*/ 1448328 w 2251732"/>
              <a:gd name="connsiteY9" fmla="*/ 3118993 h 3255992"/>
              <a:gd name="connsiteX10" fmla="*/ 1844113 w 2251732"/>
              <a:gd name="connsiteY10" fmla="*/ 2750503 h 3255992"/>
              <a:gd name="connsiteX11" fmla="*/ 2198955 w 2251732"/>
              <a:gd name="connsiteY11" fmla="*/ 2286479 h 3255992"/>
              <a:gd name="connsiteX12" fmla="*/ 2235662 w 2251732"/>
              <a:gd name="connsiteY12" fmla="*/ 1360616 h 3255992"/>
              <a:gd name="connsiteX13" fmla="*/ 2057388 w 2251732"/>
              <a:gd name="connsiteY13" fmla="*/ 29028 h 3255992"/>
              <a:gd name="connsiteX14" fmla="*/ 1907758 w 2251732"/>
              <a:gd name="connsiteY14" fmla="*/ 501504 h 3255992"/>
              <a:gd name="connsiteX15" fmla="*/ 1619262 w 2251732"/>
              <a:gd name="connsiteY15" fmla="*/ 778384 h 3255992"/>
              <a:gd name="connsiteX16" fmla="*/ 1459985 w 2251732"/>
              <a:gd name="connsiteY16" fmla="*/ 950834 h 3255992"/>
              <a:gd name="connsiteX17" fmla="*/ 1306911 w 2251732"/>
              <a:gd name="connsiteY17" fmla="*/ 1016283 h 3255992"/>
              <a:gd name="connsiteX18" fmla="*/ 1147550 w 2251732"/>
              <a:gd name="connsiteY18" fmla="*/ 1124372 h 3255992"/>
              <a:gd name="connsiteX0" fmla="*/ 1147550 w 2251732"/>
              <a:gd name="connsiteY0" fmla="*/ 1124372 h 3255992"/>
              <a:gd name="connsiteX1" fmla="*/ 858420 w 2251732"/>
              <a:gd name="connsiteY1" fmla="*/ 1316710 h 3255992"/>
              <a:gd name="connsiteX2" fmla="*/ 532282 w 2251732"/>
              <a:gd name="connsiteY2" fmla="*/ 1459784 h 3255992"/>
              <a:gd name="connsiteX3" fmla="*/ 172729 w 2251732"/>
              <a:gd name="connsiteY3" fmla="*/ 1546069 h 3255992"/>
              <a:gd name="connsiteX4" fmla="*/ 15313 w 2251732"/>
              <a:gd name="connsiteY4" fmla="*/ 2027172 h 3255992"/>
              <a:gd name="connsiteX5" fmla="*/ 15313 w 2251732"/>
              <a:gd name="connsiteY5" fmla="*/ 2600378 h 3255992"/>
              <a:gd name="connsiteX6" fmla="*/ 97200 w 2251732"/>
              <a:gd name="connsiteY6" fmla="*/ 3009811 h 3255992"/>
              <a:gd name="connsiteX7" fmla="*/ 520280 w 2251732"/>
              <a:gd name="connsiteY7" fmla="*/ 3159936 h 3255992"/>
              <a:gd name="connsiteX8" fmla="*/ 724997 w 2251732"/>
              <a:gd name="connsiteY8" fmla="*/ 3255470 h 3255992"/>
              <a:gd name="connsiteX9" fmla="*/ 1448328 w 2251732"/>
              <a:gd name="connsiteY9" fmla="*/ 3118993 h 3255992"/>
              <a:gd name="connsiteX10" fmla="*/ 1844113 w 2251732"/>
              <a:gd name="connsiteY10" fmla="*/ 2750503 h 3255992"/>
              <a:gd name="connsiteX11" fmla="*/ 2198955 w 2251732"/>
              <a:gd name="connsiteY11" fmla="*/ 2286479 h 3255992"/>
              <a:gd name="connsiteX12" fmla="*/ 2235662 w 2251732"/>
              <a:gd name="connsiteY12" fmla="*/ 1360616 h 3255992"/>
              <a:gd name="connsiteX13" fmla="*/ 2057388 w 2251732"/>
              <a:gd name="connsiteY13" fmla="*/ 29028 h 3255992"/>
              <a:gd name="connsiteX14" fmla="*/ 1907758 w 2251732"/>
              <a:gd name="connsiteY14" fmla="*/ 501504 h 3255992"/>
              <a:gd name="connsiteX15" fmla="*/ 1619262 w 2251732"/>
              <a:gd name="connsiteY15" fmla="*/ 778384 h 3255992"/>
              <a:gd name="connsiteX16" fmla="*/ 1454159 w 2251732"/>
              <a:gd name="connsiteY16" fmla="*/ 906125 h 3255992"/>
              <a:gd name="connsiteX17" fmla="*/ 1306911 w 2251732"/>
              <a:gd name="connsiteY17" fmla="*/ 1016283 h 3255992"/>
              <a:gd name="connsiteX18" fmla="*/ 1147550 w 2251732"/>
              <a:gd name="connsiteY18" fmla="*/ 1124372 h 3255992"/>
              <a:gd name="connsiteX0" fmla="*/ 1145429 w 2251732"/>
              <a:gd name="connsiteY0" fmla="*/ 1098520 h 3255992"/>
              <a:gd name="connsiteX1" fmla="*/ 858420 w 2251732"/>
              <a:gd name="connsiteY1" fmla="*/ 1316710 h 3255992"/>
              <a:gd name="connsiteX2" fmla="*/ 532282 w 2251732"/>
              <a:gd name="connsiteY2" fmla="*/ 1459784 h 3255992"/>
              <a:gd name="connsiteX3" fmla="*/ 172729 w 2251732"/>
              <a:gd name="connsiteY3" fmla="*/ 1546069 h 3255992"/>
              <a:gd name="connsiteX4" fmla="*/ 15313 w 2251732"/>
              <a:gd name="connsiteY4" fmla="*/ 2027172 h 3255992"/>
              <a:gd name="connsiteX5" fmla="*/ 15313 w 2251732"/>
              <a:gd name="connsiteY5" fmla="*/ 2600378 h 3255992"/>
              <a:gd name="connsiteX6" fmla="*/ 97200 w 2251732"/>
              <a:gd name="connsiteY6" fmla="*/ 3009811 h 3255992"/>
              <a:gd name="connsiteX7" fmla="*/ 520280 w 2251732"/>
              <a:gd name="connsiteY7" fmla="*/ 3159936 h 3255992"/>
              <a:gd name="connsiteX8" fmla="*/ 724997 w 2251732"/>
              <a:gd name="connsiteY8" fmla="*/ 3255470 h 3255992"/>
              <a:gd name="connsiteX9" fmla="*/ 1448328 w 2251732"/>
              <a:gd name="connsiteY9" fmla="*/ 3118993 h 3255992"/>
              <a:gd name="connsiteX10" fmla="*/ 1844113 w 2251732"/>
              <a:gd name="connsiteY10" fmla="*/ 2750503 h 3255992"/>
              <a:gd name="connsiteX11" fmla="*/ 2198955 w 2251732"/>
              <a:gd name="connsiteY11" fmla="*/ 2286479 h 3255992"/>
              <a:gd name="connsiteX12" fmla="*/ 2235662 w 2251732"/>
              <a:gd name="connsiteY12" fmla="*/ 1360616 h 3255992"/>
              <a:gd name="connsiteX13" fmla="*/ 2057388 w 2251732"/>
              <a:gd name="connsiteY13" fmla="*/ 29028 h 3255992"/>
              <a:gd name="connsiteX14" fmla="*/ 1907758 w 2251732"/>
              <a:gd name="connsiteY14" fmla="*/ 501504 h 3255992"/>
              <a:gd name="connsiteX15" fmla="*/ 1619262 w 2251732"/>
              <a:gd name="connsiteY15" fmla="*/ 778384 h 3255992"/>
              <a:gd name="connsiteX16" fmla="*/ 1454159 w 2251732"/>
              <a:gd name="connsiteY16" fmla="*/ 906125 h 3255992"/>
              <a:gd name="connsiteX17" fmla="*/ 1306911 w 2251732"/>
              <a:gd name="connsiteY17" fmla="*/ 1016283 h 3255992"/>
              <a:gd name="connsiteX18" fmla="*/ 1145429 w 2251732"/>
              <a:gd name="connsiteY18" fmla="*/ 1098520 h 3255992"/>
              <a:gd name="connsiteX0" fmla="*/ 1145429 w 2251732"/>
              <a:gd name="connsiteY0" fmla="*/ 1098520 h 3580126"/>
              <a:gd name="connsiteX1" fmla="*/ 858420 w 2251732"/>
              <a:gd name="connsiteY1" fmla="*/ 1316710 h 3580126"/>
              <a:gd name="connsiteX2" fmla="*/ 532282 w 2251732"/>
              <a:gd name="connsiteY2" fmla="*/ 1459784 h 3580126"/>
              <a:gd name="connsiteX3" fmla="*/ 172729 w 2251732"/>
              <a:gd name="connsiteY3" fmla="*/ 1546069 h 3580126"/>
              <a:gd name="connsiteX4" fmla="*/ 15313 w 2251732"/>
              <a:gd name="connsiteY4" fmla="*/ 2027172 h 3580126"/>
              <a:gd name="connsiteX5" fmla="*/ 15313 w 2251732"/>
              <a:gd name="connsiteY5" fmla="*/ 2600378 h 3580126"/>
              <a:gd name="connsiteX6" fmla="*/ 97200 w 2251732"/>
              <a:gd name="connsiteY6" fmla="*/ 3009811 h 3580126"/>
              <a:gd name="connsiteX7" fmla="*/ 516915 w 2251732"/>
              <a:gd name="connsiteY7" fmla="*/ 3576132 h 3580126"/>
              <a:gd name="connsiteX8" fmla="*/ 724997 w 2251732"/>
              <a:gd name="connsiteY8" fmla="*/ 3255470 h 3580126"/>
              <a:gd name="connsiteX9" fmla="*/ 1448328 w 2251732"/>
              <a:gd name="connsiteY9" fmla="*/ 3118993 h 3580126"/>
              <a:gd name="connsiteX10" fmla="*/ 1844113 w 2251732"/>
              <a:gd name="connsiteY10" fmla="*/ 2750503 h 3580126"/>
              <a:gd name="connsiteX11" fmla="*/ 2198955 w 2251732"/>
              <a:gd name="connsiteY11" fmla="*/ 2286479 h 3580126"/>
              <a:gd name="connsiteX12" fmla="*/ 2235662 w 2251732"/>
              <a:gd name="connsiteY12" fmla="*/ 1360616 h 3580126"/>
              <a:gd name="connsiteX13" fmla="*/ 2057388 w 2251732"/>
              <a:gd name="connsiteY13" fmla="*/ 29028 h 3580126"/>
              <a:gd name="connsiteX14" fmla="*/ 1907758 w 2251732"/>
              <a:gd name="connsiteY14" fmla="*/ 501504 h 3580126"/>
              <a:gd name="connsiteX15" fmla="*/ 1619262 w 2251732"/>
              <a:gd name="connsiteY15" fmla="*/ 778384 h 3580126"/>
              <a:gd name="connsiteX16" fmla="*/ 1454159 w 2251732"/>
              <a:gd name="connsiteY16" fmla="*/ 906125 h 3580126"/>
              <a:gd name="connsiteX17" fmla="*/ 1306911 w 2251732"/>
              <a:gd name="connsiteY17" fmla="*/ 1016283 h 3580126"/>
              <a:gd name="connsiteX18" fmla="*/ 1145429 w 2251732"/>
              <a:gd name="connsiteY18" fmla="*/ 1098520 h 3580126"/>
              <a:gd name="connsiteX0" fmla="*/ 1145429 w 2251732"/>
              <a:gd name="connsiteY0" fmla="*/ 1098520 h 3613011"/>
              <a:gd name="connsiteX1" fmla="*/ 858420 w 2251732"/>
              <a:gd name="connsiteY1" fmla="*/ 1316710 h 3613011"/>
              <a:gd name="connsiteX2" fmla="*/ 532282 w 2251732"/>
              <a:gd name="connsiteY2" fmla="*/ 1459784 h 3613011"/>
              <a:gd name="connsiteX3" fmla="*/ 172729 w 2251732"/>
              <a:gd name="connsiteY3" fmla="*/ 1546069 h 3613011"/>
              <a:gd name="connsiteX4" fmla="*/ 15313 w 2251732"/>
              <a:gd name="connsiteY4" fmla="*/ 2027172 h 3613011"/>
              <a:gd name="connsiteX5" fmla="*/ 15313 w 2251732"/>
              <a:gd name="connsiteY5" fmla="*/ 2600378 h 3613011"/>
              <a:gd name="connsiteX6" fmla="*/ 97200 w 2251732"/>
              <a:gd name="connsiteY6" fmla="*/ 3009811 h 3613011"/>
              <a:gd name="connsiteX7" fmla="*/ 516915 w 2251732"/>
              <a:gd name="connsiteY7" fmla="*/ 3576132 h 3613011"/>
              <a:gd name="connsiteX8" fmla="*/ 763112 w 2251732"/>
              <a:gd name="connsiteY8" fmla="*/ 3509772 h 3613011"/>
              <a:gd name="connsiteX9" fmla="*/ 1448328 w 2251732"/>
              <a:gd name="connsiteY9" fmla="*/ 3118993 h 3613011"/>
              <a:gd name="connsiteX10" fmla="*/ 1844113 w 2251732"/>
              <a:gd name="connsiteY10" fmla="*/ 2750503 h 3613011"/>
              <a:gd name="connsiteX11" fmla="*/ 2198955 w 2251732"/>
              <a:gd name="connsiteY11" fmla="*/ 2286479 h 3613011"/>
              <a:gd name="connsiteX12" fmla="*/ 2235662 w 2251732"/>
              <a:gd name="connsiteY12" fmla="*/ 1360616 h 3613011"/>
              <a:gd name="connsiteX13" fmla="*/ 2057388 w 2251732"/>
              <a:gd name="connsiteY13" fmla="*/ 29028 h 3613011"/>
              <a:gd name="connsiteX14" fmla="*/ 1907758 w 2251732"/>
              <a:gd name="connsiteY14" fmla="*/ 501504 h 3613011"/>
              <a:gd name="connsiteX15" fmla="*/ 1619262 w 2251732"/>
              <a:gd name="connsiteY15" fmla="*/ 778384 h 3613011"/>
              <a:gd name="connsiteX16" fmla="*/ 1454159 w 2251732"/>
              <a:gd name="connsiteY16" fmla="*/ 906125 h 3613011"/>
              <a:gd name="connsiteX17" fmla="*/ 1306911 w 2251732"/>
              <a:gd name="connsiteY17" fmla="*/ 1016283 h 3613011"/>
              <a:gd name="connsiteX18" fmla="*/ 1145429 w 2251732"/>
              <a:gd name="connsiteY18" fmla="*/ 1098520 h 3613011"/>
              <a:gd name="connsiteX0" fmla="*/ 1138640 w 2244943"/>
              <a:gd name="connsiteY0" fmla="*/ 1098520 h 3613011"/>
              <a:gd name="connsiteX1" fmla="*/ 851631 w 2244943"/>
              <a:gd name="connsiteY1" fmla="*/ 1316710 h 3613011"/>
              <a:gd name="connsiteX2" fmla="*/ 525493 w 2244943"/>
              <a:gd name="connsiteY2" fmla="*/ 1459784 h 3613011"/>
              <a:gd name="connsiteX3" fmla="*/ 165940 w 2244943"/>
              <a:gd name="connsiteY3" fmla="*/ 1546069 h 3613011"/>
              <a:gd name="connsiteX4" fmla="*/ 61502 w 2244943"/>
              <a:gd name="connsiteY4" fmla="*/ 1103380 h 3613011"/>
              <a:gd name="connsiteX5" fmla="*/ 8524 w 2244943"/>
              <a:gd name="connsiteY5" fmla="*/ 2027172 h 3613011"/>
              <a:gd name="connsiteX6" fmla="*/ 8524 w 2244943"/>
              <a:gd name="connsiteY6" fmla="*/ 2600378 h 3613011"/>
              <a:gd name="connsiteX7" fmla="*/ 90411 w 2244943"/>
              <a:gd name="connsiteY7" fmla="*/ 3009811 h 3613011"/>
              <a:gd name="connsiteX8" fmla="*/ 510126 w 2244943"/>
              <a:gd name="connsiteY8" fmla="*/ 3576132 h 3613011"/>
              <a:gd name="connsiteX9" fmla="*/ 756323 w 2244943"/>
              <a:gd name="connsiteY9" fmla="*/ 3509772 h 3613011"/>
              <a:gd name="connsiteX10" fmla="*/ 1441539 w 2244943"/>
              <a:gd name="connsiteY10" fmla="*/ 3118993 h 3613011"/>
              <a:gd name="connsiteX11" fmla="*/ 1837324 w 2244943"/>
              <a:gd name="connsiteY11" fmla="*/ 2750503 h 3613011"/>
              <a:gd name="connsiteX12" fmla="*/ 2192166 w 2244943"/>
              <a:gd name="connsiteY12" fmla="*/ 2286479 h 3613011"/>
              <a:gd name="connsiteX13" fmla="*/ 2228873 w 2244943"/>
              <a:gd name="connsiteY13" fmla="*/ 1360616 h 3613011"/>
              <a:gd name="connsiteX14" fmla="*/ 2050599 w 2244943"/>
              <a:gd name="connsiteY14" fmla="*/ 29028 h 3613011"/>
              <a:gd name="connsiteX15" fmla="*/ 1900969 w 2244943"/>
              <a:gd name="connsiteY15" fmla="*/ 501504 h 3613011"/>
              <a:gd name="connsiteX16" fmla="*/ 1612473 w 2244943"/>
              <a:gd name="connsiteY16" fmla="*/ 778384 h 3613011"/>
              <a:gd name="connsiteX17" fmla="*/ 1447370 w 2244943"/>
              <a:gd name="connsiteY17" fmla="*/ 906125 h 3613011"/>
              <a:gd name="connsiteX18" fmla="*/ 1300122 w 2244943"/>
              <a:gd name="connsiteY18" fmla="*/ 1016283 h 3613011"/>
              <a:gd name="connsiteX19" fmla="*/ 1138640 w 2244943"/>
              <a:gd name="connsiteY19" fmla="*/ 1098520 h 3613011"/>
              <a:gd name="connsiteX0" fmla="*/ 1138640 w 2244943"/>
              <a:gd name="connsiteY0" fmla="*/ 1098520 h 3613011"/>
              <a:gd name="connsiteX1" fmla="*/ 851631 w 2244943"/>
              <a:gd name="connsiteY1" fmla="*/ 1316710 h 3613011"/>
              <a:gd name="connsiteX2" fmla="*/ 525493 w 2244943"/>
              <a:gd name="connsiteY2" fmla="*/ 1459784 h 3613011"/>
              <a:gd name="connsiteX3" fmla="*/ 202457 w 2244943"/>
              <a:gd name="connsiteY3" fmla="*/ 1391997 h 3613011"/>
              <a:gd name="connsiteX4" fmla="*/ 61502 w 2244943"/>
              <a:gd name="connsiteY4" fmla="*/ 1103380 h 3613011"/>
              <a:gd name="connsiteX5" fmla="*/ 8524 w 2244943"/>
              <a:gd name="connsiteY5" fmla="*/ 2027172 h 3613011"/>
              <a:gd name="connsiteX6" fmla="*/ 8524 w 2244943"/>
              <a:gd name="connsiteY6" fmla="*/ 2600378 h 3613011"/>
              <a:gd name="connsiteX7" fmla="*/ 90411 w 2244943"/>
              <a:gd name="connsiteY7" fmla="*/ 3009811 h 3613011"/>
              <a:gd name="connsiteX8" fmla="*/ 510126 w 2244943"/>
              <a:gd name="connsiteY8" fmla="*/ 3576132 h 3613011"/>
              <a:gd name="connsiteX9" fmla="*/ 756323 w 2244943"/>
              <a:gd name="connsiteY9" fmla="*/ 3509772 h 3613011"/>
              <a:gd name="connsiteX10" fmla="*/ 1441539 w 2244943"/>
              <a:gd name="connsiteY10" fmla="*/ 3118993 h 3613011"/>
              <a:gd name="connsiteX11" fmla="*/ 1837324 w 2244943"/>
              <a:gd name="connsiteY11" fmla="*/ 2750503 h 3613011"/>
              <a:gd name="connsiteX12" fmla="*/ 2192166 w 2244943"/>
              <a:gd name="connsiteY12" fmla="*/ 2286479 h 3613011"/>
              <a:gd name="connsiteX13" fmla="*/ 2228873 w 2244943"/>
              <a:gd name="connsiteY13" fmla="*/ 1360616 h 3613011"/>
              <a:gd name="connsiteX14" fmla="*/ 2050599 w 2244943"/>
              <a:gd name="connsiteY14" fmla="*/ 29028 h 3613011"/>
              <a:gd name="connsiteX15" fmla="*/ 1900969 w 2244943"/>
              <a:gd name="connsiteY15" fmla="*/ 501504 h 3613011"/>
              <a:gd name="connsiteX16" fmla="*/ 1612473 w 2244943"/>
              <a:gd name="connsiteY16" fmla="*/ 778384 h 3613011"/>
              <a:gd name="connsiteX17" fmla="*/ 1447370 w 2244943"/>
              <a:gd name="connsiteY17" fmla="*/ 906125 h 3613011"/>
              <a:gd name="connsiteX18" fmla="*/ 1300122 w 2244943"/>
              <a:gd name="connsiteY18" fmla="*/ 1016283 h 3613011"/>
              <a:gd name="connsiteX19" fmla="*/ 1138640 w 2244943"/>
              <a:gd name="connsiteY19" fmla="*/ 1098520 h 3613011"/>
              <a:gd name="connsiteX0" fmla="*/ 1138640 w 2244943"/>
              <a:gd name="connsiteY0" fmla="*/ 1099399 h 3613890"/>
              <a:gd name="connsiteX1" fmla="*/ 851631 w 2244943"/>
              <a:gd name="connsiteY1" fmla="*/ 1317589 h 3613890"/>
              <a:gd name="connsiteX2" fmla="*/ 525493 w 2244943"/>
              <a:gd name="connsiteY2" fmla="*/ 1460663 h 3613890"/>
              <a:gd name="connsiteX3" fmla="*/ 202457 w 2244943"/>
              <a:gd name="connsiteY3" fmla="*/ 1392876 h 3613890"/>
              <a:gd name="connsiteX4" fmla="*/ 61502 w 2244943"/>
              <a:gd name="connsiteY4" fmla="*/ 1104259 h 3613890"/>
              <a:gd name="connsiteX5" fmla="*/ 8524 w 2244943"/>
              <a:gd name="connsiteY5" fmla="*/ 2028051 h 3613890"/>
              <a:gd name="connsiteX6" fmla="*/ 8524 w 2244943"/>
              <a:gd name="connsiteY6" fmla="*/ 2601257 h 3613890"/>
              <a:gd name="connsiteX7" fmla="*/ 90411 w 2244943"/>
              <a:gd name="connsiteY7" fmla="*/ 3010690 h 3613890"/>
              <a:gd name="connsiteX8" fmla="*/ 510126 w 2244943"/>
              <a:gd name="connsiteY8" fmla="*/ 3577011 h 3613890"/>
              <a:gd name="connsiteX9" fmla="*/ 756323 w 2244943"/>
              <a:gd name="connsiteY9" fmla="*/ 3510651 h 3613890"/>
              <a:gd name="connsiteX10" fmla="*/ 1441539 w 2244943"/>
              <a:gd name="connsiteY10" fmla="*/ 3119872 h 3613890"/>
              <a:gd name="connsiteX11" fmla="*/ 1837324 w 2244943"/>
              <a:gd name="connsiteY11" fmla="*/ 2751382 h 3613890"/>
              <a:gd name="connsiteX12" fmla="*/ 2192166 w 2244943"/>
              <a:gd name="connsiteY12" fmla="*/ 2287358 h 3613890"/>
              <a:gd name="connsiteX13" fmla="*/ 2228873 w 2244943"/>
              <a:gd name="connsiteY13" fmla="*/ 1361495 h 3613890"/>
              <a:gd name="connsiteX14" fmla="*/ 2050599 w 2244943"/>
              <a:gd name="connsiteY14" fmla="*/ 29907 h 3613890"/>
              <a:gd name="connsiteX15" fmla="*/ 1907624 w 2244943"/>
              <a:gd name="connsiteY15" fmla="*/ 494144 h 3613890"/>
              <a:gd name="connsiteX16" fmla="*/ 1612473 w 2244943"/>
              <a:gd name="connsiteY16" fmla="*/ 779263 h 3613890"/>
              <a:gd name="connsiteX17" fmla="*/ 1447370 w 2244943"/>
              <a:gd name="connsiteY17" fmla="*/ 907004 h 3613890"/>
              <a:gd name="connsiteX18" fmla="*/ 1300122 w 2244943"/>
              <a:gd name="connsiteY18" fmla="*/ 1017162 h 3613890"/>
              <a:gd name="connsiteX19" fmla="*/ 1138640 w 2244943"/>
              <a:gd name="connsiteY19" fmla="*/ 1099399 h 3613890"/>
              <a:gd name="connsiteX0" fmla="*/ 1138640 w 2244943"/>
              <a:gd name="connsiteY0" fmla="*/ 1103558 h 3618049"/>
              <a:gd name="connsiteX1" fmla="*/ 851631 w 2244943"/>
              <a:gd name="connsiteY1" fmla="*/ 1321748 h 3618049"/>
              <a:gd name="connsiteX2" fmla="*/ 525493 w 2244943"/>
              <a:gd name="connsiteY2" fmla="*/ 1464822 h 3618049"/>
              <a:gd name="connsiteX3" fmla="*/ 202457 w 2244943"/>
              <a:gd name="connsiteY3" fmla="*/ 1397035 h 3618049"/>
              <a:gd name="connsiteX4" fmla="*/ 61502 w 2244943"/>
              <a:gd name="connsiteY4" fmla="*/ 1108418 h 3618049"/>
              <a:gd name="connsiteX5" fmla="*/ 8524 w 2244943"/>
              <a:gd name="connsiteY5" fmla="*/ 2032210 h 3618049"/>
              <a:gd name="connsiteX6" fmla="*/ 8524 w 2244943"/>
              <a:gd name="connsiteY6" fmla="*/ 2605416 h 3618049"/>
              <a:gd name="connsiteX7" fmla="*/ 90411 w 2244943"/>
              <a:gd name="connsiteY7" fmla="*/ 3014849 h 3618049"/>
              <a:gd name="connsiteX8" fmla="*/ 510126 w 2244943"/>
              <a:gd name="connsiteY8" fmla="*/ 3581170 h 3618049"/>
              <a:gd name="connsiteX9" fmla="*/ 756323 w 2244943"/>
              <a:gd name="connsiteY9" fmla="*/ 3514810 h 3618049"/>
              <a:gd name="connsiteX10" fmla="*/ 1441539 w 2244943"/>
              <a:gd name="connsiteY10" fmla="*/ 3124031 h 3618049"/>
              <a:gd name="connsiteX11" fmla="*/ 1837324 w 2244943"/>
              <a:gd name="connsiteY11" fmla="*/ 2755541 h 3618049"/>
              <a:gd name="connsiteX12" fmla="*/ 2192166 w 2244943"/>
              <a:gd name="connsiteY12" fmla="*/ 2291517 h 3618049"/>
              <a:gd name="connsiteX13" fmla="*/ 2228873 w 2244943"/>
              <a:gd name="connsiteY13" fmla="*/ 1365654 h 3618049"/>
              <a:gd name="connsiteX14" fmla="*/ 2050599 w 2244943"/>
              <a:gd name="connsiteY14" fmla="*/ 34066 h 3618049"/>
              <a:gd name="connsiteX15" fmla="*/ 1907624 w 2244943"/>
              <a:gd name="connsiteY15" fmla="*/ 498303 h 3618049"/>
              <a:gd name="connsiteX16" fmla="*/ 1612473 w 2244943"/>
              <a:gd name="connsiteY16" fmla="*/ 783422 h 3618049"/>
              <a:gd name="connsiteX17" fmla="*/ 1447370 w 2244943"/>
              <a:gd name="connsiteY17" fmla="*/ 911163 h 3618049"/>
              <a:gd name="connsiteX18" fmla="*/ 1300122 w 2244943"/>
              <a:gd name="connsiteY18" fmla="*/ 1021321 h 3618049"/>
              <a:gd name="connsiteX19" fmla="*/ 1138640 w 2244943"/>
              <a:gd name="connsiteY19" fmla="*/ 1103558 h 3618049"/>
              <a:gd name="connsiteX0" fmla="*/ 1138640 w 2242413"/>
              <a:gd name="connsiteY0" fmla="*/ 1211226 h 3725717"/>
              <a:gd name="connsiteX1" fmla="*/ 851631 w 2242413"/>
              <a:gd name="connsiteY1" fmla="*/ 1429416 h 3725717"/>
              <a:gd name="connsiteX2" fmla="*/ 525493 w 2242413"/>
              <a:gd name="connsiteY2" fmla="*/ 1572490 h 3725717"/>
              <a:gd name="connsiteX3" fmla="*/ 202457 w 2242413"/>
              <a:gd name="connsiteY3" fmla="*/ 1504703 h 3725717"/>
              <a:gd name="connsiteX4" fmla="*/ 61502 w 2242413"/>
              <a:gd name="connsiteY4" fmla="*/ 1216086 h 3725717"/>
              <a:gd name="connsiteX5" fmla="*/ 8524 w 2242413"/>
              <a:gd name="connsiteY5" fmla="*/ 2139878 h 3725717"/>
              <a:gd name="connsiteX6" fmla="*/ 8524 w 2242413"/>
              <a:gd name="connsiteY6" fmla="*/ 2713084 h 3725717"/>
              <a:gd name="connsiteX7" fmla="*/ 90411 w 2242413"/>
              <a:gd name="connsiteY7" fmla="*/ 3122517 h 3725717"/>
              <a:gd name="connsiteX8" fmla="*/ 510126 w 2242413"/>
              <a:gd name="connsiteY8" fmla="*/ 3688838 h 3725717"/>
              <a:gd name="connsiteX9" fmla="*/ 756323 w 2242413"/>
              <a:gd name="connsiteY9" fmla="*/ 3622478 h 3725717"/>
              <a:gd name="connsiteX10" fmla="*/ 1441539 w 2242413"/>
              <a:gd name="connsiteY10" fmla="*/ 3231699 h 3725717"/>
              <a:gd name="connsiteX11" fmla="*/ 1837324 w 2242413"/>
              <a:gd name="connsiteY11" fmla="*/ 2863209 h 3725717"/>
              <a:gd name="connsiteX12" fmla="*/ 2192166 w 2242413"/>
              <a:gd name="connsiteY12" fmla="*/ 2399185 h 3725717"/>
              <a:gd name="connsiteX13" fmla="*/ 2228873 w 2242413"/>
              <a:gd name="connsiteY13" fmla="*/ 1473322 h 3725717"/>
              <a:gd name="connsiteX14" fmla="*/ 2086070 w 2242413"/>
              <a:gd name="connsiteY14" fmla="*/ 27474 h 3725717"/>
              <a:gd name="connsiteX15" fmla="*/ 1907624 w 2242413"/>
              <a:gd name="connsiteY15" fmla="*/ 605971 h 3725717"/>
              <a:gd name="connsiteX16" fmla="*/ 1612473 w 2242413"/>
              <a:gd name="connsiteY16" fmla="*/ 891090 h 3725717"/>
              <a:gd name="connsiteX17" fmla="*/ 1447370 w 2242413"/>
              <a:gd name="connsiteY17" fmla="*/ 1018831 h 3725717"/>
              <a:gd name="connsiteX18" fmla="*/ 1300122 w 2242413"/>
              <a:gd name="connsiteY18" fmla="*/ 1128989 h 3725717"/>
              <a:gd name="connsiteX19" fmla="*/ 1138640 w 2242413"/>
              <a:gd name="connsiteY19" fmla="*/ 1211226 h 3725717"/>
              <a:gd name="connsiteX0" fmla="*/ 1138640 w 2242224"/>
              <a:gd name="connsiteY0" fmla="*/ 1211226 h 3725717"/>
              <a:gd name="connsiteX1" fmla="*/ 851631 w 2242224"/>
              <a:gd name="connsiteY1" fmla="*/ 1429416 h 3725717"/>
              <a:gd name="connsiteX2" fmla="*/ 525493 w 2242224"/>
              <a:gd name="connsiteY2" fmla="*/ 1572490 h 3725717"/>
              <a:gd name="connsiteX3" fmla="*/ 202457 w 2242224"/>
              <a:gd name="connsiteY3" fmla="*/ 1504703 h 3725717"/>
              <a:gd name="connsiteX4" fmla="*/ 61502 w 2242224"/>
              <a:gd name="connsiteY4" fmla="*/ 1216086 h 3725717"/>
              <a:gd name="connsiteX5" fmla="*/ 8524 w 2242224"/>
              <a:gd name="connsiteY5" fmla="*/ 2139878 h 3725717"/>
              <a:gd name="connsiteX6" fmla="*/ 8524 w 2242224"/>
              <a:gd name="connsiteY6" fmla="*/ 2713084 h 3725717"/>
              <a:gd name="connsiteX7" fmla="*/ 90411 w 2242224"/>
              <a:gd name="connsiteY7" fmla="*/ 3122517 h 3725717"/>
              <a:gd name="connsiteX8" fmla="*/ 510126 w 2242224"/>
              <a:gd name="connsiteY8" fmla="*/ 3688838 h 3725717"/>
              <a:gd name="connsiteX9" fmla="*/ 756323 w 2242224"/>
              <a:gd name="connsiteY9" fmla="*/ 3622478 h 3725717"/>
              <a:gd name="connsiteX10" fmla="*/ 1441539 w 2242224"/>
              <a:gd name="connsiteY10" fmla="*/ 3231699 h 3725717"/>
              <a:gd name="connsiteX11" fmla="*/ 1841089 w 2242224"/>
              <a:gd name="connsiteY11" fmla="*/ 3093035 h 3725717"/>
              <a:gd name="connsiteX12" fmla="*/ 2192166 w 2242224"/>
              <a:gd name="connsiteY12" fmla="*/ 2399185 h 3725717"/>
              <a:gd name="connsiteX13" fmla="*/ 2228873 w 2242224"/>
              <a:gd name="connsiteY13" fmla="*/ 1473322 h 3725717"/>
              <a:gd name="connsiteX14" fmla="*/ 2086070 w 2242224"/>
              <a:gd name="connsiteY14" fmla="*/ 27474 h 3725717"/>
              <a:gd name="connsiteX15" fmla="*/ 1907624 w 2242224"/>
              <a:gd name="connsiteY15" fmla="*/ 605971 h 3725717"/>
              <a:gd name="connsiteX16" fmla="*/ 1612473 w 2242224"/>
              <a:gd name="connsiteY16" fmla="*/ 891090 h 3725717"/>
              <a:gd name="connsiteX17" fmla="*/ 1447370 w 2242224"/>
              <a:gd name="connsiteY17" fmla="*/ 1018831 h 3725717"/>
              <a:gd name="connsiteX18" fmla="*/ 1300122 w 2242224"/>
              <a:gd name="connsiteY18" fmla="*/ 1128989 h 3725717"/>
              <a:gd name="connsiteX19" fmla="*/ 1138640 w 2242224"/>
              <a:gd name="connsiteY19" fmla="*/ 1211226 h 3725717"/>
              <a:gd name="connsiteX0" fmla="*/ 1138640 w 2242224"/>
              <a:gd name="connsiteY0" fmla="*/ 1211226 h 3721980"/>
              <a:gd name="connsiteX1" fmla="*/ 851631 w 2242224"/>
              <a:gd name="connsiteY1" fmla="*/ 1429416 h 3721980"/>
              <a:gd name="connsiteX2" fmla="*/ 525493 w 2242224"/>
              <a:gd name="connsiteY2" fmla="*/ 1572490 h 3721980"/>
              <a:gd name="connsiteX3" fmla="*/ 202457 w 2242224"/>
              <a:gd name="connsiteY3" fmla="*/ 1504703 h 3721980"/>
              <a:gd name="connsiteX4" fmla="*/ 61502 w 2242224"/>
              <a:gd name="connsiteY4" fmla="*/ 1216086 h 3721980"/>
              <a:gd name="connsiteX5" fmla="*/ 8524 w 2242224"/>
              <a:gd name="connsiteY5" fmla="*/ 2139878 h 3721980"/>
              <a:gd name="connsiteX6" fmla="*/ 8524 w 2242224"/>
              <a:gd name="connsiteY6" fmla="*/ 2713084 h 3721980"/>
              <a:gd name="connsiteX7" fmla="*/ 90411 w 2242224"/>
              <a:gd name="connsiteY7" fmla="*/ 3122517 h 3721980"/>
              <a:gd name="connsiteX8" fmla="*/ 510126 w 2242224"/>
              <a:gd name="connsiteY8" fmla="*/ 3688838 h 3721980"/>
              <a:gd name="connsiteX9" fmla="*/ 756323 w 2242224"/>
              <a:gd name="connsiteY9" fmla="*/ 3622478 h 3721980"/>
              <a:gd name="connsiteX10" fmla="*/ 1440094 w 2242224"/>
              <a:gd name="connsiteY10" fmla="*/ 3350726 h 3721980"/>
              <a:gd name="connsiteX11" fmla="*/ 1841089 w 2242224"/>
              <a:gd name="connsiteY11" fmla="*/ 3093035 h 3721980"/>
              <a:gd name="connsiteX12" fmla="*/ 2192166 w 2242224"/>
              <a:gd name="connsiteY12" fmla="*/ 2399185 h 3721980"/>
              <a:gd name="connsiteX13" fmla="*/ 2228873 w 2242224"/>
              <a:gd name="connsiteY13" fmla="*/ 1473322 h 3721980"/>
              <a:gd name="connsiteX14" fmla="*/ 2086070 w 2242224"/>
              <a:gd name="connsiteY14" fmla="*/ 27474 h 3721980"/>
              <a:gd name="connsiteX15" fmla="*/ 1907624 w 2242224"/>
              <a:gd name="connsiteY15" fmla="*/ 605971 h 3721980"/>
              <a:gd name="connsiteX16" fmla="*/ 1612473 w 2242224"/>
              <a:gd name="connsiteY16" fmla="*/ 891090 h 3721980"/>
              <a:gd name="connsiteX17" fmla="*/ 1447370 w 2242224"/>
              <a:gd name="connsiteY17" fmla="*/ 1018831 h 3721980"/>
              <a:gd name="connsiteX18" fmla="*/ 1300122 w 2242224"/>
              <a:gd name="connsiteY18" fmla="*/ 1128989 h 3721980"/>
              <a:gd name="connsiteX19" fmla="*/ 1138640 w 2242224"/>
              <a:gd name="connsiteY19" fmla="*/ 1211226 h 372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42224" h="3721980">
                <a:moveTo>
                  <a:pt x="1138640" y="1211226"/>
                </a:moveTo>
                <a:cubicBezTo>
                  <a:pt x="1063891" y="1261297"/>
                  <a:pt x="953822" y="1369205"/>
                  <a:pt x="851631" y="1429416"/>
                </a:cubicBezTo>
                <a:cubicBezTo>
                  <a:pt x="749440" y="1489627"/>
                  <a:pt x="633689" y="1559942"/>
                  <a:pt x="525493" y="1572490"/>
                </a:cubicBezTo>
                <a:cubicBezTo>
                  <a:pt x="417297" y="1585038"/>
                  <a:pt x="279789" y="1564104"/>
                  <a:pt x="202457" y="1504703"/>
                </a:cubicBezTo>
                <a:cubicBezTo>
                  <a:pt x="125125" y="1445302"/>
                  <a:pt x="87738" y="1135902"/>
                  <a:pt x="61502" y="1216086"/>
                </a:cubicBezTo>
                <a:cubicBezTo>
                  <a:pt x="35266" y="1296270"/>
                  <a:pt x="17354" y="1890378"/>
                  <a:pt x="8524" y="2139878"/>
                </a:cubicBezTo>
                <a:cubicBezTo>
                  <a:pt x="-306" y="2389378"/>
                  <a:pt x="-5124" y="2549311"/>
                  <a:pt x="8524" y="2713084"/>
                </a:cubicBezTo>
                <a:cubicBezTo>
                  <a:pt x="22172" y="2876857"/>
                  <a:pt x="6811" y="2959891"/>
                  <a:pt x="90411" y="3122517"/>
                </a:cubicBezTo>
                <a:cubicBezTo>
                  <a:pt x="174011" y="3285143"/>
                  <a:pt x="399141" y="3605511"/>
                  <a:pt x="510126" y="3688838"/>
                </a:cubicBezTo>
                <a:cubicBezTo>
                  <a:pt x="621111" y="3772165"/>
                  <a:pt x="601328" y="3678830"/>
                  <a:pt x="756323" y="3622478"/>
                </a:cubicBezTo>
                <a:cubicBezTo>
                  <a:pt x="911318" y="3566126"/>
                  <a:pt x="1259300" y="3438967"/>
                  <a:pt x="1440094" y="3350726"/>
                </a:cubicBezTo>
                <a:cubicBezTo>
                  <a:pt x="1620888" y="3262486"/>
                  <a:pt x="1715744" y="3251625"/>
                  <a:pt x="1841089" y="3093035"/>
                </a:cubicBezTo>
                <a:cubicBezTo>
                  <a:pt x="1966434" y="2934445"/>
                  <a:pt x="2127535" y="2669137"/>
                  <a:pt x="2192166" y="2399185"/>
                </a:cubicBezTo>
                <a:cubicBezTo>
                  <a:pt x="2256797" y="2129233"/>
                  <a:pt x="2246556" y="1868607"/>
                  <a:pt x="2228873" y="1473322"/>
                </a:cubicBezTo>
                <a:cubicBezTo>
                  <a:pt x="2211190" y="1078037"/>
                  <a:pt x="2139612" y="172033"/>
                  <a:pt x="2086070" y="27474"/>
                </a:cubicBezTo>
                <a:cubicBezTo>
                  <a:pt x="2032529" y="-117085"/>
                  <a:pt x="1945764" y="343262"/>
                  <a:pt x="1907624" y="605971"/>
                </a:cubicBezTo>
                <a:cubicBezTo>
                  <a:pt x="1841611" y="615933"/>
                  <a:pt x="1674429" y="834947"/>
                  <a:pt x="1612473" y="891090"/>
                </a:cubicBezTo>
                <a:lnTo>
                  <a:pt x="1447370" y="1018831"/>
                </a:lnTo>
                <a:cubicBezTo>
                  <a:pt x="1405067" y="1047168"/>
                  <a:pt x="1351577" y="1096923"/>
                  <a:pt x="1300122" y="1128989"/>
                </a:cubicBezTo>
                <a:cubicBezTo>
                  <a:pt x="1248667" y="1161055"/>
                  <a:pt x="1213389" y="1161155"/>
                  <a:pt x="1138640" y="1211226"/>
                </a:cubicBezTo>
                <a:close/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69162" y="4798178"/>
            <a:ext cx="18186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RCB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756674" y="3701120"/>
            <a:ext cx="21423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</p:spTree>
    <p:extLst>
      <p:ext uri="{BB962C8B-B14F-4D97-AF65-F5344CB8AC3E}">
        <p14:creationId xmlns:p14="http://schemas.microsoft.com/office/powerpoint/2010/main" val="2310873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15" grpId="0"/>
      <p:bldP spid="15" grpId="1"/>
      <p:bldP spid="31" grpId="0" animBg="1"/>
      <p:bldP spid="31" grpId="1" animBg="1"/>
      <p:bldP spid="30" grpId="0" animBg="1"/>
      <p:bldP spid="30" grpId="1" animBg="1"/>
      <p:bldP spid="27" grpId="0"/>
      <p:bldP spid="27" grpId="1"/>
      <p:bldP spid="25" grpId="0"/>
      <p:bldP spid="2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44016" y="-27384"/>
            <a:ext cx="9036496" cy="144016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sz="16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r>
              <a:rPr lang="en-GB" sz="32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Calcaneal Enthesophytes Longitudinal Axis</a:t>
            </a:r>
            <a:br>
              <a:rPr lang="en-GB" sz="32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r>
              <a:rPr lang="en-GB" sz="32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 </a:t>
            </a:r>
            <a:r>
              <a:rPr lang="en-GB" altLang="en-US" sz="16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altLang="en-US" sz="16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endParaRPr lang="en-GB" sz="2000" dirty="0">
              <a:solidFill>
                <a:srgbClr val="0070C0"/>
              </a:solidFill>
              <a:latin typeface="+mn-lt"/>
              <a:ea typeface="ＭＳ Ｐゴシック" pitchFamily="-84" charset="-128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41374" y="1429483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291744" y="1415275"/>
            <a:ext cx="7553064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800" dirty="0" smtClean="0">
                <a:solidFill>
                  <a:srgbClr val="FFFFFF"/>
                </a:solidFill>
              </a:rPr>
              <a:t>Calcaneal Enthesophytes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32" name="Picture 3" descr="C:\Users\Ania\Pictures\USG\IRH\2009 february\23%2F11%2F66\I20090227161727140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03" t="42612" r="8749" b="31952"/>
          <a:stretch/>
        </p:blipFill>
        <p:spPr bwMode="auto">
          <a:xfrm>
            <a:off x="296238" y="2005547"/>
            <a:ext cx="4203952" cy="171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Freeform 32"/>
          <p:cNvSpPr>
            <a:spLocks/>
          </p:cNvSpPr>
          <p:nvPr/>
        </p:nvSpPr>
        <p:spPr bwMode="auto">
          <a:xfrm>
            <a:off x="1035779" y="2492895"/>
            <a:ext cx="3392403" cy="941465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776134" h="1416161">
                <a:moveTo>
                  <a:pt x="3741376" y="663074"/>
                </a:moveTo>
                <a:cubicBezTo>
                  <a:pt x="3706618" y="606927"/>
                  <a:pt x="3613930" y="556126"/>
                  <a:pt x="3527481" y="497305"/>
                </a:cubicBezTo>
                <a:cubicBezTo>
                  <a:pt x="3441032" y="438484"/>
                  <a:pt x="3291305" y="354708"/>
                  <a:pt x="3222681" y="310147"/>
                </a:cubicBezTo>
                <a:cubicBezTo>
                  <a:pt x="3154057" y="265586"/>
                  <a:pt x="3146036" y="247761"/>
                  <a:pt x="3115734" y="229937"/>
                </a:cubicBezTo>
                <a:cubicBezTo>
                  <a:pt x="3085432" y="212113"/>
                  <a:pt x="3073846" y="215677"/>
                  <a:pt x="3040871" y="203200"/>
                </a:cubicBezTo>
                <a:cubicBezTo>
                  <a:pt x="3007896" y="190723"/>
                  <a:pt x="2962443" y="165769"/>
                  <a:pt x="2917881" y="155074"/>
                </a:cubicBezTo>
                <a:cubicBezTo>
                  <a:pt x="2873320" y="144379"/>
                  <a:pt x="2810933" y="141705"/>
                  <a:pt x="2773502" y="139031"/>
                </a:cubicBezTo>
                <a:cubicBezTo>
                  <a:pt x="2736071" y="136357"/>
                  <a:pt x="2716464" y="129227"/>
                  <a:pt x="2693292" y="139031"/>
                </a:cubicBezTo>
                <a:cubicBezTo>
                  <a:pt x="2670120" y="148835"/>
                  <a:pt x="2657643" y="183593"/>
                  <a:pt x="2634471" y="197853"/>
                </a:cubicBezTo>
                <a:cubicBezTo>
                  <a:pt x="2611299" y="212113"/>
                  <a:pt x="2593474" y="224589"/>
                  <a:pt x="2554260" y="224589"/>
                </a:cubicBezTo>
                <a:cubicBezTo>
                  <a:pt x="2515046" y="224589"/>
                  <a:pt x="2428596" y="213004"/>
                  <a:pt x="2399186" y="197853"/>
                </a:cubicBezTo>
                <a:cubicBezTo>
                  <a:pt x="2369776" y="182702"/>
                  <a:pt x="2392056" y="148835"/>
                  <a:pt x="2377797" y="133684"/>
                </a:cubicBezTo>
                <a:cubicBezTo>
                  <a:pt x="2363538" y="118533"/>
                  <a:pt x="2349278" y="119424"/>
                  <a:pt x="2313629" y="106947"/>
                </a:cubicBezTo>
                <a:cubicBezTo>
                  <a:pt x="2277980" y="94470"/>
                  <a:pt x="2229853" y="72189"/>
                  <a:pt x="2163902" y="58821"/>
                </a:cubicBezTo>
                <a:cubicBezTo>
                  <a:pt x="2097951" y="45453"/>
                  <a:pt x="2021305" y="33867"/>
                  <a:pt x="1917923" y="26737"/>
                </a:cubicBezTo>
                <a:cubicBezTo>
                  <a:pt x="1814541" y="19607"/>
                  <a:pt x="1640751" y="20498"/>
                  <a:pt x="1543607" y="16042"/>
                </a:cubicBezTo>
                <a:cubicBezTo>
                  <a:pt x="1446463" y="11586"/>
                  <a:pt x="1396555" y="0"/>
                  <a:pt x="1335060" y="0"/>
                </a:cubicBezTo>
                <a:cubicBezTo>
                  <a:pt x="1273565" y="0"/>
                  <a:pt x="1219200" y="8912"/>
                  <a:pt x="1174639" y="16042"/>
                </a:cubicBezTo>
                <a:cubicBezTo>
                  <a:pt x="1130078" y="23172"/>
                  <a:pt x="1093538" y="28519"/>
                  <a:pt x="1067692" y="42779"/>
                </a:cubicBezTo>
                <a:cubicBezTo>
                  <a:pt x="1041846" y="57039"/>
                  <a:pt x="1045411" y="91797"/>
                  <a:pt x="1019565" y="101600"/>
                </a:cubicBezTo>
                <a:cubicBezTo>
                  <a:pt x="993719" y="111404"/>
                  <a:pt x="938463" y="106947"/>
                  <a:pt x="912618" y="101600"/>
                </a:cubicBezTo>
                <a:cubicBezTo>
                  <a:pt x="886773" y="96253"/>
                  <a:pt x="894794" y="79319"/>
                  <a:pt x="864492" y="69516"/>
                </a:cubicBezTo>
                <a:cubicBezTo>
                  <a:pt x="834190" y="59713"/>
                  <a:pt x="773586" y="42779"/>
                  <a:pt x="730807" y="42779"/>
                </a:cubicBezTo>
                <a:cubicBezTo>
                  <a:pt x="688028" y="42779"/>
                  <a:pt x="663074" y="46344"/>
                  <a:pt x="607818" y="69516"/>
                </a:cubicBezTo>
                <a:cubicBezTo>
                  <a:pt x="552562" y="92688"/>
                  <a:pt x="461657" y="146161"/>
                  <a:pt x="399271" y="181810"/>
                </a:cubicBezTo>
                <a:cubicBezTo>
                  <a:pt x="336885" y="217459"/>
                  <a:pt x="284302" y="225480"/>
                  <a:pt x="233502" y="283410"/>
                </a:cubicBezTo>
                <a:cubicBezTo>
                  <a:pt x="182702" y="341340"/>
                  <a:pt x="131011" y="442049"/>
                  <a:pt x="94471" y="529389"/>
                </a:cubicBezTo>
                <a:cubicBezTo>
                  <a:pt x="57931" y="616729"/>
                  <a:pt x="0" y="724569"/>
                  <a:pt x="14260" y="807453"/>
                </a:cubicBezTo>
                <a:cubicBezTo>
                  <a:pt x="71662" y="960645"/>
                  <a:pt x="141706" y="961636"/>
                  <a:pt x="180029" y="1026695"/>
                </a:cubicBezTo>
                <a:cubicBezTo>
                  <a:pt x="218352" y="1091755"/>
                  <a:pt x="229046" y="1141663"/>
                  <a:pt x="244197" y="1197810"/>
                </a:cubicBezTo>
                <a:cubicBezTo>
                  <a:pt x="259348" y="1253957"/>
                  <a:pt x="270934" y="1363579"/>
                  <a:pt x="270934" y="1363579"/>
                </a:cubicBezTo>
                <a:lnTo>
                  <a:pt x="655944" y="1304758"/>
                </a:lnTo>
                <a:cubicBezTo>
                  <a:pt x="849341" y="1277130"/>
                  <a:pt x="1159488" y="1204940"/>
                  <a:pt x="1431313" y="1197810"/>
                </a:cubicBezTo>
                <a:cubicBezTo>
                  <a:pt x="1703138" y="1190680"/>
                  <a:pt x="1974962" y="1234351"/>
                  <a:pt x="2286892" y="1261979"/>
                </a:cubicBezTo>
                <a:cubicBezTo>
                  <a:pt x="2598822" y="1289607"/>
                  <a:pt x="3070282" y="1338625"/>
                  <a:pt x="3302892" y="1363579"/>
                </a:cubicBezTo>
                <a:cubicBezTo>
                  <a:pt x="3535502" y="1388533"/>
                  <a:pt x="3616604" y="1407249"/>
                  <a:pt x="3682555" y="1411705"/>
                </a:cubicBezTo>
                <a:cubicBezTo>
                  <a:pt x="3748506" y="1416161"/>
                  <a:pt x="3698597" y="1390316"/>
                  <a:pt x="3698597" y="1390316"/>
                </a:cubicBezTo>
                <a:cubicBezTo>
                  <a:pt x="3701271" y="1349320"/>
                  <a:pt x="3708400" y="1237025"/>
                  <a:pt x="3714639" y="1144337"/>
                </a:cubicBezTo>
                <a:cubicBezTo>
                  <a:pt x="3720878" y="1051649"/>
                  <a:pt x="3731573" y="910835"/>
                  <a:pt x="3736029" y="834189"/>
                </a:cubicBezTo>
                <a:cubicBezTo>
                  <a:pt x="3740485" y="757543"/>
                  <a:pt x="3776134" y="719221"/>
                  <a:pt x="3741376" y="66307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 bwMode="auto">
          <a:xfrm>
            <a:off x="-1116632" y="278333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Calcaneum</a:t>
            </a:r>
            <a:endParaRPr lang="en-GB" sz="1400" dirty="0">
              <a:solidFill>
                <a:srgbClr val="FFFFFF"/>
              </a:solidFill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493" y="4268362"/>
            <a:ext cx="2785442" cy="186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18011" r="4826" b="20828"/>
          <a:stretch/>
        </p:blipFill>
        <p:spPr bwMode="auto">
          <a:xfrm>
            <a:off x="4611541" y="1931133"/>
            <a:ext cx="4496963" cy="232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228314" y="773426"/>
            <a:ext cx="89039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kern="0" dirty="0">
                <a:solidFill>
                  <a:srgbClr val="0070C0"/>
                </a:solidFill>
                <a:latin typeface="Corbel"/>
              </a:rPr>
              <a:t>A step-up bony prominence at the end of normal bone </a:t>
            </a:r>
            <a:r>
              <a:rPr lang="en-GB" sz="2000" kern="0" dirty="0" smtClean="0">
                <a:solidFill>
                  <a:srgbClr val="0070C0"/>
                </a:solidFill>
                <a:latin typeface="Corbel"/>
              </a:rPr>
              <a:t>contour (Balint et al, 2002)</a:t>
            </a:r>
            <a:endParaRPr lang="en-GB" kern="0" dirty="0">
              <a:solidFill>
                <a:srgbClr val="0070C0"/>
              </a:solidFill>
              <a:latin typeface="Corbel"/>
            </a:endParaRPr>
          </a:p>
        </p:txBody>
      </p:sp>
      <p:pic>
        <p:nvPicPr>
          <p:cNvPr id="26" name="Picture 3" descr="C:\Documents and Settings\lnewco11\Application Data\PixelMetrics\CaptureWiz\Temp\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86"/>
          <a:stretch>
            <a:fillRect/>
          </a:stretch>
        </p:blipFill>
        <p:spPr bwMode="auto">
          <a:xfrm>
            <a:off x="4663778" y="4505459"/>
            <a:ext cx="4392488" cy="2254039"/>
          </a:xfrm>
          <a:prstGeom prst="rect">
            <a:avLst/>
          </a:prstGeom>
          <a:noFill/>
          <a:ln w="349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 flipH="1">
            <a:off x="2555776" y="2204864"/>
            <a:ext cx="1872208" cy="1268244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flipH="1">
            <a:off x="4644675" y="1946209"/>
            <a:ext cx="4463827" cy="2314057"/>
          </a:xfrm>
          <a:prstGeom prst="rect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 flipH="1">
            <a:off x="4644008" y="4445441"/>
            <a:ext cx="4463827" cy="2314057"/>
          </a:xfrm>
          <a:prstGeom prst="rect">
            <a:avLst/>
          </a:prstGeom>
          <a:noFill/>
          <a:ln w="349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257079" y="2354169"/>
            <a:ext cx="3875183" cy="1896305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connsiteX0" fmla="*/ 3729329 w 3744397"/>
              <a:gd name="connsiteY0" fmla="*/ 663074 h 1421080"/>
              <a:gd name="connsiteX1" fmla="*/ 3515434 w 3744397"/>
              <a:gd name="connsiteY1" fmla="*/ 497305 h 1421080"/>
              <a:gd name="connsiteX2" fmla="*/ 3210634 w 3744397"/>
              <a:gd name="connsiteY2" fmla="*/ 310147 h 1421080"/>
              <a:gd name="connsiteX3" fmla="*/ 3103687 w 3744397"/>
              <a:gd name="connsiteY3" fmla="*/ 229937 h 1421080"/>
              <a:gd name="connsiteX4" fmla="*/ 3028824 w 3744397"/>
              <a:gd name="connsiteY4" fmla="*/ 203200 h 1421080"/>
              <a:gd name="connsiteX5" fmla="*/ 2905834 w 3744397"/>
              <a:gd name="connsiteY5" fmla="*/ 155074 h 1421080"/>
              <a:gd name="connsiteX6" fmla="*/ 2761455 w 3744397"/>
              <a:gd name="connsiteY6" fmla="*/ 139031 h 1421080"/>
              <a:gd name="connsiteX7" fmla="*/ 2681245 w 3744397"/>
              <a:gd name="connsiteY7" fmla="*/ 139031 h 1421080"/>
              <a:gd name="connsiteX8" fmla="*/ 2622424 w 3744397"/>
              <a:gd name="connsiteY8" fmla="*/ 197853 h 1421080"/>
              <a:gd name="connsiteX9" fmla="*/ 2542213 w 3744397"/>
              <a:gd name="connsiteY9" fmla="*/ 224589 h 1421080"/>
              <a:gd name="connsiteX10" fmla="*/ 2387139 w 3744397"/>
              <a:gd name="connsiteY10" fmla="*/ 197853 h 1421080"/>
              <a:gd name="connsiteX11" fmla="*/ 2365750 w 3744397"/>
              <a:gd name="connsiteY11" fmla="*/ 133684 h 1421080"/>
              <a:gd name="connsiteX12" fmla="*/ 2301582 w 3744397"/>
              <a:gd name="connsiteY12" fmla="*/ 106947 h 1421080"/>
              <a:gd name="connsiteX13" fmla="*/ 2151855 w 3744397"/>
              <a:gd name="connsiteY13" fmla="*/ 58821 h 1421080"/>
              <a:gd name="connsiteX14" fmla="*/ 1905876 w 3744397"/>
              <a:gd name="connsiteY14" fmla="*/ 26737 h 1421080"/>
              <a:gd name="connsiteX15" fmla="*/ 1531560 w 3744397"/>
              <a:gd name="connsiteY15" fmla="*/ 16042 h 1421080"/>
              <a:gd name="connsiteX16" fmla="*/ 1323013 w 3744397"/>
              <a:gd name="connsiteY16" fmla="*/ 0 h 1421080"/>
              <a:gd name="connsiteX17" fmla="*/ 1162592 w 3744397"/>
              <a:gd name="connsiteY17" fmla="*/ 16042 h 1421080"/>
              <a:gd name="connsiteX18" fmla="*/ 1055645 w 3744397"/>
              <a:gd name="connsiteY18" fmla="*/ 42779 h 1421080"/>
              <a:gd name="connsiteX19" fmla="*/ 1007518 w 3744397"/>
              <a:gd name="connsiteY19" fmla="*/ 101600 h 1421080"/>
              <a:gd name="connsiteX20" fmla="*/ 900571 w 3744397"/>
              <a:gd name="connsiteY20" fmla="*/ 101600 h 1421080"/>
              <a:gd name="connsiteX21" fmla="*/ 852445 w 3744397"/>
              <a:gd name="connsiteY21" fmla="*/ 69516 h 1421080"/>
              <a:gd name="connsiteX22" fmla="*/ 718760 w 3744397"/>
              <a:gd name="connsiteY22" fmla="*/ 42779 h 1421080"/>
              <a:gd name="connsiteX23" fmla="*/ 595771 w 3744397"/>
              <a:gd name="connsiteY23" fmla="*/ 69516 h 1421080"/>
              <a:gd name="connsiteX24" fmla="*/ 387224 w 3744397"/>
              <a:gd name="connsiteY24" fmla="*/ 181810 h 1421080"/>
              <a:gd name="connsiteX25" fmla="*/ 221455 w 3744397"/>
              <a:gd name="connsiteY25" fmla="*/ 283410 h 1421080"/>
              <a:gd name="connsiteX26" fmla="*/ 82424 w 3744397"/>
              <a:gd name="connsiteY26" fmla="*/ 529389 h 1421080"/>
              <a:gd name="connsiteX27" fmla="*/ 2213 w 3744397"/>
              <a:gd name="connsiteY27" fmla="*/ 807453 h 1421080"/>
              <a:gd name="connsiteX28" fmla="*/ 167982 w 3744397"/>
              <a:gd name="connsiteY28" fmla="*/ 1026695 h 1421080"/>
              <a:gd name="connsiteX29" fmla="*/ 232150 w 3744397"/>
              <a:gd name="connsiteY29" fmla="*/ 1197810 h 1421080"/>
              <a:gd name="connsiteX30" fmla="*/ 258887 w 3744397"/>
              <a:gd name="connsiteY30" fmla="*/ 1363579 h 1421080"/>
              <a:gd name="connsiteX31" fmla="*/ 643897 w 3744397"/>
              <a:gd name="connsiteY31" fmla="*/ 1304758 h 1421080"/>
              <a:gd name="connsiteX32" fmla="*/ 1433798 w 3744397"/>
              <a:gd name="connsiteY32" fmla="*/ 1420835 h 1421080"/>
              <a:gd name="connsiteX33" fmla="*/ 2274845 w 3744397"/>
              <a:gd name="connsiteY33" fmla="*/ 1261979 h 1421080"/>
              <a:gd name="connsiteX34" fmla="*/ 3290845 w 3744397"/>
              <a:gd name="connsiteY34" fmla="*/ 1363579 h 1421080"/>
              <a:gd name="connsiteX35" fmla="*/ 3670508 w 3744397"/>
              <a:gd name="connsiteY35" fmla="*/ 1411705 h 1421080"/>
              <a:gd name="connsiteX36" fmla="*/ 3686550 w 3744397"/>
              <a:gd name="connsiteY36" fmla="*/ 1390316 h 1421080"/>
              <a:gd name="connsiteX37" fmla="*/ 3702592 w 3744397"/>
              <a:gd name="connsiteY37" fmla="*/ 1144337 h 1421080"/>
              <a:gd name="connsiteX38" fmla="*/ 3723982 w 3744397"/>
              <a:gd name="connsiteY38" fmla="*/ 834189 h 1421080"/>
              <a:gd name="connsiteX39" fmla="*/ 3729329 w 3744397"/>
              <a:gd name="connsiteY39" fmla="*/ 663074 h 1421080"/>
              <a:gd name="connsiteX0" fmla="*/ 3729329 w 3744397"/>
              <a:gd name="connsiteY0" fmla="*/ 663074 h 1433931"/>
              <a:gd name="connsiteX1" fmla="*/ 3515434 w 3744397"/>
              <a:gd name="connsiteY1" fmla="*/ 497305 h 1433931"/>
              <a:gd name="connsiteX2" fmla="*/ 3210634 w 3744397"/>
              <a:gd name="connsiteY2" fmla="*/ 310147 h 1433931"/>
              <a:gd name="connsiteX3" fmla="*/ 3103687 w 3744397"/>
              <a:gd name="connsiteY3" fmla="*/ 229937 h 1433931"/>
              <a:gd name="connsiteX4" fmla="*/ 3028824 w 3744397"/>
              <a:gd name="connsiteY4" fmla="*/ 203200 h 1433931"/>
              <a:gd name="connsiteX5" fmla="*/ 2905834 w 3744397"/>
              <a:gd name="connsiteY5" fmla="*/ 155074 h 1433931"/>
              <a:gd name="connsiteX6" fmla="*/ 2761455 w 3744397"/>
              <a:gd name="connsiteY6" fmla="*/ 139031 h 1433931"/>
              <a:gd name="connsiteX7" fmla="*/ 2681245 w 3744397"/>
              <a:gd name="connsiteY7" fmla="*/ 139031 h 1433931"/>
              <a:gd name="connsiteX8" fmla="*/ 2622424 w 3744397"/>
              <a:gd name="connsiteY8" fmla="*/ 197853 h 1433931"/>
              <a:gd name="connsiteX9" fmla="*/ 2542213 w 3744397"/>
              <a:gd name="connsiteY9" fmla="*/ 224589 h 1433931"/>
              <a:gd name="connsiteX10" fmla="*/ 2387139 w 3744397"/>
              <a:gd name="connsiteY10" fmla="*/ 197853 h 1433931"/>
              <a:gd name="connsiteX11" fmla="*/ 2365750 w 3744397"/>
              <a:gd name="connsiteY11" fmla="*/ 133684 h 1433931"/>
              <a:gd name="connsiteX12" fmla="*/ 2301582 w 3744397"/>
              <a:gd name="connsiteY12" fmla="*/ 106947 h 1433931"/>
              <a:gd name="connsiteX13" fmla="*/ 2151855 w 3744397"/>
              <a:gd name="connsiteY13" fmla="*/ 58821 h 1433931"/>
              <a:gd name="connsiteX14" fmla="*/ 1905876 w 3744397"/>
              <a:gd name="connsiteY14" fmla="*/ 26737 h 1433931"/>
              <a:gd name="connsiteX15" fmla="*/ 1531560 w 3744397"/>
              <a:gd name="connsiteY15" fmla="*/ 16042 h 1433931"/>
              <a:gd name="connsiteX16" fmla="*/ 1323013 w 3744397"/>
              <a:gd name="connsiteY16" fmla="*/ 0 h 1433931"/>
              <a:gd name="connsiteX17" fmla="*/ 1162592 w 3744397"/>
              <a:gd name="connsiteY17" fmla="*/ 16042 h 1433931"/>
              <a:gd name="connsiteX18" fmla="*/ 1055645 w 3744397"/>
              <a:gd name="connsiteY18" fmla="*/ 42779 h 1433931"/>
              <a:gd name="connsiteX19" fmla="*/ 1007518 w 3744397"/>
              <a:gd name="connsiteY19" fmla="*/ 101600 h 1433931"/>
              <a:gd name="connsiteX20" fmla="*/ 900571 w 3744397"/>
              <a:gd name="connsiteY20" fmla="*/ 101600 h 1433931"/>
              <a:gd name="connsiteX21" fmla="*/ 852445 w 3744397"/>
              <a:gd name="connsiteY21" fmla="*/ 69516 h 1433931"/>
              <a:gd name="connsiteX22" fmla="*/ 718760 w 3744397"/>
              <a:gd name="connsiteY22" fmla="*/ 42779 h 1433931"/>
              <a:gd name="connsiteX23" fmla="*/ 595771 w 3744397"/>
              <a:gd name="connsiteY23" fmla="*/ 69516 h 1433931"/>
              <a:gd name="connsiteX24" fmla="*/ 387224 w 3744397"/>
              <a:gd name="connsiteY24" fmla="*/ 181810 h 1433931"/>
              <a:gd name="connsiteX25" fmla="*/ 221455 w 3744397"/>
              <a:gd name="connsiteY25" fmla="*/ 283410 h 1433931"/>
              <a:gd name="connsiteX26" fmla="*/ 82424 w 3744397"/>
              <a:gd name="connsiteY26" fmla="*/ 529389 h 1433931"/>
              <a:gd name="connsiteX27" fmla="*/ 2213 w 3744397"/>
              <a:gd name="connsiteY27" fmla="*/ 807453 h 1433931"/>
              <a:gd name="connsiteX28" fmla="*/ 167982 w 3744397"/>
              <a:gd name="connsiteY28" fmla="*/ 1026695 h 1433931"/>
              <a:gd name="connsiteX29" fmla="*/ 232150 w 3744397"/>
              <a:gd name="connsiteY29" fmla="*/ 1197810 h 1433931"/>
              <a:gd name="connsiteX30" fmla="*/ 258887 w 3744397"/>
              <a:gd name="connsiteY30" fmla="*/ 1363579 h 1433931"/>
              <a:gd name="connsiteX31" fmla="*/ 643897 w 3744397"/>
              <a:gd name="connsiteY31" fmla="*/ 1304758 h 1433931"/>
              <a:gd name="connsiteX32" fmla="*/ 1433798 w 3744397"/>
              <a:gd name="connsiteY32" fmla="*/ 1420835 h 1433931"/>
              <a:gd name="connsiteX33" fmla="*/ 2805249 w 3744397"/>
              <a:gd name="connsiteY33" fmla="*/ 1424824 h 1433931"/>
              <a:gd name="connsiteX34" fmla="*/ 3290845 w 3744397"/>
              <a:gd name="connsiteY34" fmla="*/ 1363579 h 1433931"/>
              <a:gd name="connsiteX35" fmla="*/ 3670508 w 3744397"/>
              <a:gd name="connsiteY35" fmla="*/ 1411705 h 1433931"/>
              <a:gd name="connsiteX36" fmla="*/ 3686550 w 3744397"/>
              <a:gd name="connsiteY36" fmla="*/ 1390316 h 1433931"/>
              <a:gd name="connsiteX37" fmla="*/ 3702592 w 3744397"/>
              <a:gd name="connsiteY37" fmla="*/ 1144337 h 1433931"/>
              <a:gd name="connsiteX38" fmla="*/ 3723982 w 3744397"/>
              <a:gd name="connsiteY38" fmla="*/ 834189 h 1433931"/>
              <a:gd name="connsiteX39" fmla="*/ 3729329 w 3744397"/>
              <a:gd name="connsiteY39" fmla="*/ 663074 h 1433931"/>
              <a:gd name="connsiteX0" fmla="*/ 3723982 w 3734677"/>
              <a:gd name="connsiteY0" fmla="*/ 834189 h 1433931"/>
              <a:gd name="connsiteX1" fmla="*/ 3515434 w 3734677"/>
              <a:gd name="connsiteY1" fmla="*/ 497305 h 1433931"/>
              <a:gd name="connsiteX2" fmla="*/ 3210634 w 3734677"/>
              <a:gd name="connsiteY2" fmla="*/ 310147 h 1433931"/>
              <a:gd name="connsiteX3" fmla="*/ 3103687 w 3734677"/>
              <a:gd name="connsiteY3" fmla="*/ 229937 h 1433931"/>
              <a:gd name="connsiteX4" fmla="*/ 3028824 w 3734677"/>
              <a:gd name="connsiteY4" fmla="*/ 203200 h 1433931"/>
              <a:gd name="connsiteX5" fmla="*/ 2905834 w 3734677"/>
              <a:gd name="connsiteY5" fmla="*/ 155074 h 1433931"/>
              <a:gd name="connsiteX6" fmla="*/ 2761455 w 3734677"/>
              <a:gd name="connsiteY6" fmla="*/ 139031 h 1433931"/>
              <a:gd name="connsiteX7" fmla="*/ 2681245 w 3734677"/>
              <a:gd name="connsiteY7" fmla="*/ 139031 h 1433931"/>
              <a:gd name="connsiteX8" fmla="*/ 2622424 w 3734677"/>
              <a:gd name="connsiteY8" fmla="*/ 197853 h 1433931"/>
              <a:gd name="connsiteX9" fmla="*/ 2542213 w 3734677"/>
              <a:gd name="connsiteY9" fmla="*/ 224589 h 1433931"/>
              <a:gd name="connsiteX10" fmla="*/ 2387139 w 3734677"/>
              <a:gd name="connsiteY10" fmla="*/ 197853 h 1433931"/>
              <a:gd name="connsiteX11" fmla="*/ 2365750 w 3734677"/>
              <a:gd name="connsiteY11" fmla="*/ 133684 h 1433931"/>
              <a:gd name="connsiteX12" fmla="*/ 2301582 w 3734677"/>
              <a:gd name="connsiteY12" fmla="*/ 106947 h 1433931"/>
              <a:gd name="connsiteX13" fmla="*/ 2151855 w 3734677"/>
              <a:gd name="connsiteY13" fmla="*/ 58821 h 1433931"/>
              <a:gd name="connsiteX14" fmla="*/ 1905876 w 3734677"/>
              <a:gd name="connsiteY14" fmla="*/ 26737 h 1433931"/>
              <a:gd name="connsiteX15" fmla="*/ 1531560 w 3734677"/>
              <a:gd name="connsiteY15" fmla="*/ 16042 h 1433931"/>
              <a:gd name="connsiteX16" fmla="*/ 1323013 w 3734677"/>
              <a:gd name="connsiteY16" fmla="*/ 0 h 1433931"/>
              <a:gd name="connsiteX17" fmla="*/ 1162592 w 3734677"/>
              <a:gd name="connsiteY17" fmla="*/ 16042 h 1433931"/>
              <a:gd name="connsiteX18" fmla="*/ 1055645 w 3734677"/>
              <a:gd name="connsiteY18" fmla="*/ 42779 h 1433931"/>
              <a:gd name="connsiteX19" fmla="*/ 1007518 w 3734677"/>
              <a:gd name="connsiteY19" fmla="*/ 101600 h 1433931"/>
              <a:gd name="connsiteX20" fmla="*/ 900571 w 3734677"/>
              <a:gd name="connsiteY20" fmla="*/ 101600 h 1433931"/>
              <a:gd name="connsiteX21" fmla="*/ 852445 w 3734677"/>
              <a:gd name="connsiteY21" fmla="*/ 69516 h 1433931"/>
              <a:gd name="connsiteX22" fmla="*/ 718760 w 3734677"/>
              <a:gd name="connsiteY22" fmla="*/ 42779 h 1433931"/>
              <a:gd name="connsiteX23" fmla="*/ 595771 w 3734677"/>
              <a:gd name="connsiteY23" fmla="*/ 69516 h 1433931"/>
              <a:gd name="connsiteX24" fmla="*/ 387224 w 3734677"/>
              <a:gd name="connsiteY24" fmla="*/ 181810 h 1433931"/>
              <a:gd name="connsiteX25" fmla="*/ 221455 w 3734677"/>
              <a:gd name="connsiteY25" fmla="*/ 283410 h 1433931"/>
              <a:gd name="connsiteX26" fmla="*/ 82424 w 3734677"/>
              <a:gd name="connsiteY26" fmla="*/ 529389 h 1433931"/>
              <a:gd name="connsiteX27" fmla="*/ 2213 w 3734677"/>
              <a:gd name="connsiteY27" fmla="*/ 807453 h 1433931"/>
              <a:gd name="connsiteX28" fmla="*/ 167982 w 3734677"/>
              <a:gd name="connsiteY28" fmla="*/ 1026695 h 1433931"/>
              <a:gd name="connsiteX29" fmla="*/ 232150 w 3734677"/>
              <a:gd name="connsiteY29" fmla="*/ 1197810 h 1433931"/>
              <a:gd name="connsiteX30" fmla="*/ 258887 w 3734677"/>
              <a:gd name="connsiteY30" fmla="*/ 1363579 h 1433931"/>
              <a:gd name="connsiteX31" fmla="*/ 643897 w 3734677"/>
              <a:gd name="connsiteY31" fmla="*/ 1304758 h 1433931"/>
              <a:gd name="connsiteX32" fmla="*/ 1433798 w 3734677"/>
              <a:gd name="connsiteY32" fmla="*/ 1420835 h 1433931"/>
              <a:gd name="connsiteX33" fmla="*/ 2805249 w 3734677"/>
              <a:gd name="connsiteY33" fmla="*/ 1424824 h 1433931"/>
              <a:gd name="connsiteX34" fmla="*/ 3290845 w 3734677"/>
              <a:gd name="connsiteY34" fmla="*/ 1363579 h 1433931"/>
              <a:gd name="connsiteX35" fmla="*/ 3670508 w 3734677"/>
              <a:gd name="connsiteY35" fmla="*/ 1411705 h 1433931"/>
              <a:gd name="connsiteX36" fmla="*/ 3686550 w 3734677"/>
              <a:gd name="connsiteY36" fmla="*/ 1390316 h 1433931"/>
              <a:gd name="connsiteX37" fmla="*/ 3702592 w 3734677"/>
              <a:gd name="connsiteY37" fmla="*/ 1144337 h 1433931"/>
              <a:gd name="connsiteX38" fmla="*/ 3723982 w 3734677"/>
              <a:gd name="connsiteY38" fmla="*/ 834189 h 1433931"/>
              <a:gd name="connsiteX0" fmla="*/ 3702592 w 3712493"/>
              <a:gd name="connsiteY0" fmla="*/ 1144337 h 1433931"/>
              <a:gd name="connsiteX1" fmla="*/ 3515434 w 3712493"/>
              <a:gd name="connsiteY1" fmla="*/ 497305 h 1433931"/>
              <a:gd name="connsiteX2" fmla="*/ 3210634 w 3712493"/>
              <a:gd name="connsiteY2" fmla="*/ 310147 h 1433931"/>
              <a:gd name="connsiteX3" fmla="*/ 3103687 w 3712493"/>
              <a:gd name="connsiteY3" fmla="*/ 229937 h 1433931"/>
              <a:gd name="connsiteX4" fmla="*/ 3028824 w 3712493"/>
              <a:gd name="connsiteY4" fmla="*/ 203200 h 1433931"/>
              <a:gd name="connsiteX5" fmla="*/ 2905834 w 3712493"/>
              <a:gd name="connsiteY5" fmla="*/ 155074 h 1433931"/>
              <a:gd name="connsiteX6" fmla="*/ 2761455 w 3712493"/>
              <a:gd name="connsiteY6" fmla="*/ 139031 h 1433931"/>
              <a:gd name="connsiteX7" fmla="*/ 2681245 w 3712493"/>
              <a:gd name="connsiteY7" fmla="*/ 139031 h 1433931"/>
              <a:gd name="connsiteX8" fmla="*/ 2622424 w 3712493"/>
              <a:gd name="connsiteY8" fmla="*/ 197853 h 1433931"/>
              <a:gd name="connsiteX9" fmla="*/ 2542213 w 3712493"/>
              <a:gd name="connsiteY9" fmla="*/ 224589 h 1433931"/>
              <a:gd name="connsiteX10" fmla="*/ 2387139 w 3712493"/>
              <a:gd name="connsiteY10" fmla="*/ 197853 h 1433931"/>
              <a:gd name="connsiteX11" fmla="*/ 2365750 w 3712493"/>
              <a:gd name="connsiteY11" fmla="*/ 133684 h 1433931"/>
              <a:gd name="connsiteX12" fmla="*/ 2301582 w 3712493"/>
              <a:gd name="connsiteY12" fmla="*/ 106947 h 1433931"/>
              <a:gd name="connsiteX13" fmla="*/ 2151855 w 3712493"/>
              <a:gd name="connsiteY13" fmla="*/ 58821 h 1433931"/>
              <a:gd name="connsiteX14" fmla="*/ 1905876 w 3712493"/>
              <a:gd name="connsiteY14" fmla="*/ 26737 h 1433931"/>
              <a:gd name="connsiteX15" fmla="*/ 1531560 w 3712493"/>
              <a:gd name="connsiteY15" fmla="*/ 16042 h 1433931"/>
              <a:gd name="connsiteX16" fmla="*/ 1323013 w 3712493"/>
              <a:gd name="connsiteY16" fmla="*/ 0 h 1433931"/>
              <a:gd name="connsiteX17" fmla="*/ 1162592 w 3712493"/>
              <a:gd name="connsiteY17" fmla="*/ 16042 h 1433931"/>
              <a:gd name="connsiteX18" fmla="*/ 1055645 w 3712493"/>
              <a:gd name="connsiteY18" fmla="*/ 42779 h 1433931"/>
              <a:gd name="connsiteX19" fmla="*/ 1007518 w 3712493"/>
              <a:gd name="connsiteY19" fmla="*/ 101600 h 1433931"/>
              <a:gd name="connsiteX20" fmla="*/ 900571 w 3712493"/>
              <a:gd name="connsiteY20" fmla="*/ 101600 h 1433931"/>
              <a:gd name="connsiteX21" fmla="*/ 852445 w 3712493"/>
              <a:gd name="connsiteY21" fmla="*/ 69516 h 1433931"/>
              <a:gd name="connsiteX22" fmla="*/ 718760 w 3712493"/>
              <a:gd name="connsiteY22" fmla="*/ 42779 h 1433931"/>
              <a:gd name="connsiteX23" fmla="*/ 595771 w 3712493"/>
              <a:gd name="connsiteY23" fmla="*/ 69516 h 1433931"/>
              <a:gd name="connsiteX24" fmla="*/ 387224 w 3712493"/>
              <a:gd name="connsiteY24" fmla="*/ 181810 h 1433931"/>
              <a:gd name="connsiteX25" fmla="*/ 221455 w 3712493"/>
              <a:gd name="connsiteY25" fmla="*/ 283410 h 1433931"/>
              <a:gd name="connsiteX26" fmla="*/ 82424 w 3712493"/>
              <a:gd name="connsiteY26" fmla="*/ 529389 h 1433931"/>
              <a:gd name="connsiteX27" fmla="*/ 2213 w 3712493"/>
              <a:gd name="connsiteY27" fmla="*/ 807453 h 1433931"/>
              <a:gd name="connsiteX28" fmla="*/ 167982 w 3712493"/>
              <a:gd name="connsiteY28" fmla="*/ 1026695 h 1433931"/>
              <a:gd name="connsiteX29" fmla="*/ 232150 w 3712493"/>
              <a:gd name="connsiteY29" fmla="*/ 1197810 h 1433931"/>
              <a:gd name="connsiteX30" fmla="*/ 258887 w 3712493"/>
              <a:gd name="connsiteY30" fmla="*/ 1363579 h 1433931"/>
              <a:gd name="connsiteX31" fmla="*/ 643897 w 3712493"/>
              <a:gd name="connsiteY31" fmla="*/ 1304758 h 1433931"/>
              <a:gd name="connsiteX32" fmla="*/ 1433798 w 3712493"/>
              <a:gd name="connsiteY32" fmla="*/ 1420835 h 1433931"/>
              <a:gd name="connsiteX33" fmla="*/ 2805249 w 3712493"/>
              <a:gd name="connsiteY33" fmla="*/ 1424824 h 1433931"/>
              <a:gd name="connsiteX34" fmla="*/ 3290845 w 3712493"/>
              <a:gd name="connsiteY34" fmla="*/ 1363579 h 1433931"/>
              <a:gd name="connsiteX35" fmla="*/ 3670508 w 3712493"/>
              <a:gd name="connsiteY35" fmla="*/ 1411705 h 1433931"/>
              <a:gd name="connsiteX36" fmla="*/ 3686550 w 3712493"/>
              <a:gd name="connsiteY36" fmla="*/ 1390316 h 1433931"/>
              <a:gd name="connsiteX37" fmla="*/ 3702592 w 3712493"/>
              <a:gd name="connsiteY37" fmla="*/ 1144337 h 1433931"/>
              <a:gd name="connsiteX0" fmla="*/ 3702592 w 3731060"/>
              <a:gd name="connsiteY0" fmla="*/ 1144337 h 1433931"/>
              <a:gd name="connsiteX1" fmla="*/ 3515434 w 3731060"/>
              <a:gd name="connsiteY1" fmla="*/ 497305 h 1433931"/>
              <a:gd name="connsiteX2" fmla="*/ 3210634 w 3731060"/>
              <a:gd name="connsiteY2" fmla="*/ 310147 h 1433931"/>
              <a:gd name="connsiteX3" fmla="*/ 3103687 w 3731060"/>
              <a:gd name="connsiteY3" fmla="*/ 229937 h 1433931"/>
              <a:gd name="connsiteX4" fmla="*/ 3028824 w 3731060"/>
              <a:gd name="connsiteY4" fmla="*/ 203200 h 1433931"/>
              <a:gd name="connsiteX5" fmla="*/ 2905834 w 3731060"/>
              <a:gd name="connsiteY5" fmla="*/ 155074 h 1433931"/>
              <a:gd name="connsiteX6" fmla="*/ 2761455 w 3731060"/>
              <a:gd name="connsiteY6" fmla="*/ 139031 h 1433931"/>
              <a:gd name="connsiteX7" fmla="*/ 2681245 w 3731060"/>
              <a:gd name="connsiteY7" fmla="*/ 139031 h 1433931"/>
              <a:gd name="connsiteX8" fmla="*/ 2622424 w 3731060"/>
              <a:gd name="connsiteY8" fmla="*/ 197853 h 1433931"/>
              <a:gd name="connsiteX9" fmla="*/ 2542213 w 3731060"/>
              <a:gd name="connsiteY9" fmla="*/ 224589 h 1433931"/>
              <a:gd name="connsiteX10" fmla="*/ 2387139 w 3731060"/>
              <a:gd name="connsiteY10" fmla="*/ 197853 h 1433931"/>
              <a:gd name="connsiteX11" fmla="*/ 2365750 w 3731060"/>
              <a:gd name="connsiteY11" fmla="*/ 133684 h 1433931"/>
              <a:gd name="connsiteX12" fmla="*/ 2301582 w 3731060"/>
              <a:gd name="connsiteY12" fmla="*/ 106947 h 1433931"/>
              <a:gd name="connsiteX13" fmla="*/ 2151855 w 3731060"/>
              <a:gd name="connsiteY13" fmla="*/ 58821 h 1433931"/>
              <a:gd name="connsiteX14" fmla="*/ 1905876 w 3731060"/>
              <a:gd name="connsiteY14" fmla="*/ 26737 h 1433931"/>
              <a:gd name="connsiteX15" fmla="*/ 1531560 w 3731060"/>
              <a:gd name="connsiteY15" fmla="*/ 16042 h 1433931"/>
              <a:gd name="connsiteX16" fmla="*/ 1323013 w 3731060"/>
              <a:gd name="connsiteY16" fmla="*/ 0 h 1433931"/>
              <a:gd name="connsiteX17" fmla="*/ 1162592 w 3731060"/>
              <a:gd name="connsiteY17" fmla="*/ 16042 h 1433931"/>
              <a:gd name="connsiteX18" fmla="*/ 1055645 w 3731060"/>
              <a:gd name="connsiteY18" fmla="*/ 42779 h 1433931"/>
              <a:gd name="connsiteX19" fmla="*/ 1007518 w 3731060"/>
              <a:gd name="connsiteY19" fmla="*/ 101600 h 1433931"/>
              <a:gd name="connsiteX20" fmla="*/ 900571 w 3731060"/>
              <a:gd name="connsiteY20" fmla="*/ 101600 h 1433931"/>
              <a:gd name="connsiteX21" fmla="*/ 852445 w 3731060"/>
              <a:gd name="connsiteY21" fmla="*/ 69516 h 1433931"/>
              <a:gd name="connsiteX22" fmla="*/ 718760 w 3731060"/>
              <a:gd name="connsiteY22" fmla="*/ 42779 h 1433931"/>
              <a:gd name="connsiteX23" fmla="*/ 595771 w 3731060"/>
              <a:gd name="connsiteY23" fmla="*/ 69516 h 1433931"/>
              <a:gd name="connsiteX24" fmla="*/ 387224 w 3731060"/>
              <a:gd name="connsiteY24" fmla="*/ 181810 h 1433931"/>
              <a:gd name="connsiteX25" fmla="*/ 221455 w 3731060"/>
              <a:gd name="connsiteY25" fmla="*/ 283410 h 1433931"/>
              <a:gd name="connsiteX26" fmla="*/ 82424 w 3731060"/>
              <a:gd name="connsiteY26" fmla="*/ 529389 h 1433931"/>
              <a:gd name="connsiteX27" fmla="*/ 2213 w 3731060"/>
              <a:gd name="connsiteY27" fmla="*/ 807453 h 1433931"/>
              <a:gd name="connsiteX28" fmla="*/ 167982 w 3731060"/>
              <a:gd name="connsiteY28" fmla="*/ 1026695 h 1433931"/>
              <a:gd name="connsiteX29" fmla="*/ 232150 w 3731060"/>
              <a:gd name="connsiteY29" fmla="*/ 1197810 h 1433931"/>
              <a:gd name="connsiteX30" fmla="*/ 258887 w 3731060"/>
              <a:gd name="connsiteY30" fmla="*/ 1363579 h 1433931"/>
              <a:gd name="connsiteX31" fmla="*/ 643897 w 3731060"/>
              <a:gd name="connsiteY31" fmla="*/ 1304758 h 1433931"/>
              <a:gd name="connsiteX32" fmla="*/ 1433798 w 3731060"/>
              <a:gd name="connsiteY32" fmla="*/ 1420835 h 1433931"/>
              <a:gd name="connsiteX33" fmla="*/ 2805249 w 3731060"/>
              <a:gd name="connsiteY33" fmla="*/ 1424824 h 1433931"/>
              <a:gd name="connsiteX34" fmla="*/ 3290845 w 3731060"/>
              <a:gd name="connsiteY34" fmla="*/ 1363579 h 1433931"/>
              <a:gd name="connsiteX35" fmla="*/ 3686550 w 3731060"/>
              <a:gd name="connsiteY35" fmla="*/ 1390316 h 1433931"/>
              <a:gd name="connsiteX36" fmla="*/ 3702592 w 3731060"/>
              <a:gd name="connsiteY36" fmla="*/ 1144337 h 1433931"/>
              <a:gd name="connsiteX0" fmla="*/ 3702592 w 3708732"/>
              <a:gd name="connsiteY0" fmla="*/ 1144337 h 1433931"/>
              <a:gd name="connsiteX1" fmla="*/ 3515434 w 3708732"/>
              <a:gd name="connsiteY1" fmla="*/ 497305 h 1433931"/>
              <a:gd name="connsiteX2" fmla="*/ 3210634 w 3708732"/>
              <a:gd name="connsiteY2" fmla="*/ 310147 h 1433931"/>
              <a:gd name="connsiteX3" fmla="*/ 3103687 w 3708732"/>
              <a:gd name="connsiteY3" fmla="*/ 229937 h 1433931"/>
              <a:gd name="connsiteX4" fmla="*/ 3028824 w 3708732"/>
              <a:gd name="connsiteY4" fmla="*/ 203200 h 1433931"/>
              <a:gd name="connsiteX5" fmla="*/ 2905834 w 3708732"/>
              <a:gd name="connsiteY5" fmla="*/ 155074 h 1433931"/>
              <a:gd name="connsiteX6" fmla="*/ 2761455 w 3708732"/>
              <a:gd name="connsiteY6" fmla="*/ 139031 h 1433931"/>
              <a:gd name="connsiteX7" fmla="*/ 2681245 w 3708732"/>
              <a:gd name="connsiteY7" fmla="*/ 139031 h 1433931"/>
              <a:gd name="connsiteX8" fmla="*/ 2622424 w 3708732"/>
              <a:gd name="connsiteY8" fmla="*/ 197853 h 1433931"/>
              <a:gd name="connsiteX9" fmla="*/ 2542213 w 3708732"/>
              <a:gd name="connsiteY9" fmla="*/ 224589 h 1433931"/>
              <a:gd name="connsiteX10" fmla="*/ 2387139 w 3708732"/>
              <a:gd name="connsiteY10" fmla="*/ 197853 h 1433931"/>
              <a:gd name="connsiteX11" fmla="*/ 2365750 w 3708732"/>
              <a:gd name="connsiteY11" fmla="*/ 133684 h 1433931"/>
              <a:gd name="connsiteX12" fmla="*/ 2301582 w 3708732"/>
              <a:gd name="connsiteY12" fmla="*/ 106947 h 1433931"/>
              <a:gd name="connsiteX13" fmla="*/ 2151855 w 3708732"/>
              <a:gd name="connsiteY13" fmla="*/ 58821 h 1433931"/>
              <a:gd name="connsiteX14" fmla="*/ 1905876 w 3708732"/>
              <a:gd name="connsiteY14" fmla="*/ 26737 h 1433931"/>
              <a:gd name="connsiteX15" fmla="*/ 1531560 w 3708732"/>
              <a:gd name="connsiteY15" fmla="*/ 16042 h 1433931"/>
              <a:gd name="connsiteX16" fmla="*/ 1323013 w 3708732"/>
              <a:gd name="connsiteY16" fmla="*/ 0 h 1433931"/>
              <a:gd name="connsiteX17" fmla="*/ 1162592 w 3708732"/>
              <a:gd name="connsiteY17" fmla="*/ 16042 h 1433931"/>
              <a:gd name="connsiteX18" fmla="*/ 1055645 w 3708732"/>
              <a:gd name="connsiteY18" fmla="*/ 42779 h 1433931"/>
              <a:gd name="connsiteX19" fmla="*/ 1007518 w 3708732"/>
              <a:gd name="connsiteY19" fmla="*/ 101600 h 1433931"/>
              <a:gd name="connsiteX20" fmla="*/ 900571 w 3708732"/>
              <a:gd name="connsiteY20" fmla="*/ 101600 h 1433931"/>
              <a:gd name="connsiteX21" fmla="*/ 852445 w 3708732"/>
              <a:gd name="connsiteY21" fmla="*/ 69516 h 1433931"/>
              <a:gd name="connsiteX22" fmla="*/ 718760 w 3708732"/>
              <a:gd name="connsiteY22" fmla="*/ 42779 h 1433931"/>
              <a:gd name="connsiteX23" fmla="*/ 595771 w 3708732"/>
              <a:gd name="connsiteY23" fmla="*/ 69516 h 1433931"/>
              <a:gd name="connsiteX24" fmla="*/ 387224 w 3708732"/>
              <a:gd name="connsiteY24" fmla="*/ 181810 h 1433931"/>
              <a:gd name="connsiteX25" fmla="*/ 221455 w 3708732"/>
              <a:gd name="connsiteY25" fmla="*/ 283410 h 1433931"/>
              <a:gd name="connsiteX26" fmla="*/ 82424 w 3708732"/>
              <a:gd name="connsiteY26" fmla="*/ 529389 h 1433931"/>
              <a:gd name="connsiteX27" fmla="*/ 2213 w 3708732"/>
              <a:gd name="connsiteY27" fmla="*/ 807453 h 1433931"/>
              <a:gd name="connsiteX28" fmla="*/ 167982 w 3708732"/>
              <a:gd name="connsiteY28" fmla="*/ 1026695 h 1433931"/>
              <a:gd name="connsiteX29" fmla="*/ 232150 w 3708732"/>
              <a:gd name="connsiteY29" fmla="*/ 1197810 h 1433931"/>
              <a:gd name="connsiteX30" fmla="*/ 258887 w 3708732"/>
              <a:gd name="connsiteY30" fmla="*/ 1363579 h 1433931"/>
              <a:gd name="connsiteX31" fmla="*/ 643897 w 3708732"/>
              <a:gd name="connsiteY31" fmla="*/ 1304758 h 1433931"/>
              <a:gd name="connsiteX32" fmla="*/ 1433798 w 3708732"/>
              <a:gd name="connsiteY32" fmla="*/ 1420835 h 1433931"/>
              <a:gd name="connsiteX33" fmla="*/ 2805249 w 3708732"/>
              <a:gd name="connsiteY33" fmla="*/ 1424824 h 1433931"/>
              <a:gd name="connsiteX34" fmla="*/ 3290845 w 3708732"/>
              <a:gd name="connsiteY34" fmla="*/ 1363579 h 1433931"/>
              <a:gd name="connsiteX35" fmla="*/ 3702592 w 3708732"/>
              <a:gd name="connsiteY35" fmla="*/ 1144337 h 1433931"/>
              <a:gd name="connsiteX0" fmla="*/ 3290845 w 3516459"/>
              <a:gd name="connsiteY0" fmla="*/ 1363579 h 1433931"/>
              <a:gd name="connsiteX1" fmla="*/ 3515434 w 3516459"/>
              <a:gd name="connsiteY1" fmla="*/ 497305 h 1433931"/>
              <a:gd name="connsiteX2" fmla="*/ 3210634 w 3516459"/>
              <a:gd name="connsiteY2" fmla="*/ 310147 h 1433931"/>
              <a:gd name="connsiteX3" fmla="*/ 3103687 w 3516459"/>
              <a:gd name="connsiteY3" fmla="*/ 229937 h 1433931"/>
              <a:gd name="connsiteX4" fmla="*/ 3028824 w 3516459"/>
              <a:gd name="connsiteY4" fmla="*/ 203200 h 1433931"/>
              <a:gd name="connsiteX5" fmla="*/ 2905834 w 3516459"/>
              <a:gd name="connsiteY5" fmla="*/ 155074 h 1433931"/>
              <a:gd name="connsiteX6" fmla="*/ 2761455 w 3516459"/>
              <a:gd name="connsiteY6" fmla="*/ 139031 h 1433931"/>
              <a:gd name="connsiteX7" fmla="*/ 2681245 w 3516459"/>
              <a:gd name="connsiteY7" fmla="*/ 139031 h 1433931"/>
              <a:gd name="connsiteX8" fmla="*/ 2622424 w 3516459"/>
              <a:gd name="connsiteY8" fmla="*/ 197853 h 1433931"/>
              <a:gd name="connsiteX9" fmla="*/ 2542213 w 3516459"/>
              <a:gd name="connsiteY9" fmla="*/ 224589 h 1433931"/>
              <a:gd name="connsiteX10" fmla="*/ 2387139 w 3516459"/>
              <a:gd name="connsiteY10" fmla="*/ 197853 h 1433931"/>
              <a:gd name="connsiteX11" fmla="*/ 2365750 w 3516459"/>
              <a:gd name="connsiteY11" fmla="*/ 133684 h 1433931"/>
              <a:gd name="connsiteX12" fmla="*/ 2301582 w 3516459"/>
              <a:gd name="connsiteY12" fmla="*/ 106947 h 1433931"/>
              <a:gd name="connsiteX13" fmla="*/ 2151855 w 3516459"/>
              <a:gd name="connsiteY13" fmla="*/ 58821 h 1433931"/>
              <a:gd name="connsiteX14" fmla="*/ 1905876 w 3516459"/>
              <a:gd name="connsiteY14" fmla="*/ 26737 h 1433931"/>
              <a:gd name="connsiteX15" fmla="*/ 1531560 w 3516459"/>
              <a:gd name="connsiteY15" fmla="*/ 16042 h 1433931"/>
              <a:gd name="connsiteX16" fmla="*/ 1323013 w 3516459"/>
              <a:gd name="connsiteY16" fmla="*/ 0 h 1433931"/>
              <a:gd name="connsiteX17" fmla="*/ 1162592 w 3516459"/>
              <a:gd name="connsiteY17" fmla="*/ 16042 h 1433931"/>
              <a:gd name="connsiteX18" fmla="*/ 1055645 w 3516459"/>
              <a:gd name="connsiteY18" fmla="*/ 42779 h 1433931"/>
              <a:gd name="connsiteX19" fmla="*/ 1007518 w 3516459"/>
              <a:gd name="connsiteY19" fmla="*/ 101600 h 1433931"/>
              <a:gd name="connsiteX20" fmla="*/ 900571 w 3516459"/>
              <a:gd name="connsiteY20" fmla="*/ 101600 h 1433931"/>
              <a:gd name="connsiteX21" fmla="*/ 852445 w 3516459"/>
              <a:gd name="connsiteY21" fmla="*/ 69516 h 1433931"/>
              <a:gd name="connsiteX22" fmla="*/ 718760 w 3516459"/>
              <a:gd name="connsiteY22" fmla="*/ 42779 h 1433931"/>
              <a:gd name="connsiteX23" fmla="*/ 595771 w 3516459"/>
              <a:gd name="connsiteY23" fmla="*/ 69516 h 1433931"/>
              <a:gd name="connsiteX24" fmla="*/ 387224 w 3516459"/>
              <a:gd name="connsiteY24" fmla="*/ 181810 h 1433931"/>
              <a:gd name="connsiteX25" fmla="*/ 221455 w 3516459"/>
              <a:gd name="connsiteY25" fmla="*/ 283410 h 1433931"/>
              <a:gd name="connsiteX26" fmla="*/ 82424 w 3516459"/>
              <a:gd name="connsiteY26" fmla="*/ 529389 h 1433931"/>
              <a:gd name="connsiteX27" fmla="*/ 2213 w 3516459"/>
              <a:gd name="connsiteY27" fmla="*/ 807453 h 1433931"/>
              <a:gd name="connsiteX28" fmla="*/ 167982 w 3516459"/>
              <a:gd name="connsiteY28" fmla="*/ 1026695 h 1433931"/>
              <a:gd name="connsiteX29" fmla="*/ 232150 w 3516459"/>
              <a:gd name="connsiteY29" fmla="*/ 1197810 h 1433931"/>
              <a:gd name="connsiteX30" fmla="*/ 258887 w 3516459"/>
              <a:gd name="connsiteY30" fmla="*/ 1363579 h 1433931"/>
              <a:gd name="connsiteX31" fmla="*/ 643897 w 3516459"/>
              <a:gd name="connsiteY31" fmla="*/ 1304758 h 1433931"/>
              <a:gd name="connsiteX32" fmla="*/ 1433798 w 3516459"/>
              <a:gd name="connsiteY32" fmla="*/ 1420835 h 1433931"/>
              <a:gd name="connsiteX33" fmla="*/ 2805249 w 3516459"/>
              <a:gd name="connsiteY33" fmla="*/ 1424824 h 1433931"/>
              <a:gd name="connsiteX34" fmla="*/ 3290845 w 3516459"/>
              <a:gd name="connsiteY34" fmla="*/ 1363579 h 1433931"/>
              <a:gd name="connsiteX0" fmla="*/ 3290845 w 3311570"/>
              <a:gd name="connsiteY0" fmla="*/ 1363579 h 1433931"/>
              <a:gd name="connsiteX1" fmla="*/ 3210634 w 3311570"/>
              <a:gd name="connsiteY1" fmla="*/ 310147 h 1433931"/>
              <a:gd name="connsiteX2" fmla="*/ 3103687 w 3311570"/>
              <a:gd name="connsiteY2" fmla="*/ 229937 h 1433931"/>
              <a:gd name="connsiteX3" fmla="*/ 3028824 w 3311570"/>
              <a:gd name="connsiteY3" fmla="*/ 203200 h 1433931"/>
              <a:gd name="connsiteX4" fmla="*/ 2905834 w 3311570"/>
              <a:gd name="connsiteY4" fmla="*/ 155074 h 1433931"/>
              <a:gd name="connsiteX5" fmla="*/ 2761455 w 3311570"/>
              <a:gd name="connsiteY5" fmla="*/ 139031 h 1433931"/>
              <a:gd name="connsiteX6" fmla="*/ 2681245 w 3311570"/>
              <a:gd name="connsiteY6" fmla="*/ 139031 h 1433931"/>
              <a:gd name="connsiteX7" fmla="*/ 2622424 w 3311570"/>
              <a:gd name="connsiteY7" fmla="*/ 197853 h 1433931"/>
              <a:gd name="connsiteX8" fmla="*/ 2542213 w 3311570"/>
              <a:gd name="connsiteY8" fmla="*/ 224589 h 1433931"/>
              <a:gd name="connsiteX9" fmla="*/ 2387139 w 3311570"/>
              <a:gd name="connsiteY9" fmla="*/ 197853 h 1433931"/>
              <a:gd name="connsiteX10" fmla="*/ 2365750 w 3311570"/>
              <a:gd name="connsiteY10" fmla="*/ 133684 h 1433931"/>
              <a:gd name="connsiteX11" fmla="*/ 2301582 w 3311570"/>
              <a:gd name="connsiteY11" fmla="*/ 106947 h 1433931"/>
              <a:gd name="connsiteX12" fmla="*/ 2151855 w 3311570"/>
              <a:gd name="connsiteY12" fmla="*/ 58821 h 1433931"/>
              <a:gd name="connsiteX13" fmla="*/ 1905876 w 3311570"/>
              <a:gd name="connsiteY13" fmla="*/ 26737 h 1433931"/>
              <a:gd name="connsiteX14" fmla="*/ 1531560 w 3311570"/>
              <a:gd name="connsiteY14" fmla="*/ 16042 h 1433931"/>
              <a:gd name="connsiteX15" fmla="*/ 1323013 w 3311570"/>
              <a:gd name="connsiteY15" fmla="*/ 0 h 1433931"/>
              <a:gd name="connsiteX16" fmla="*/ 1162592 w 3311570"/>
              <a:gd name="connsiteY16" fmla="*/ 16042 h 1433931"/>
              <a:gd name="connsiteX17" fmla="*/ 1055645 w 3311570"/>
              <a:gd name="connsiteY17" fmla="*/ 42779 h 1433931"/>
              <a:gd name="connsiteX18" fmla="*/ 1007518 w 3311570"/>
              <a:gd name="connsiteY18" fmla="*/ 101600 h 1433931"/>
              <a:gd name="connsiteX19" fmla="*/ 900571 w 3311570"/>
              <a:gd name="connsiteY19" fmla="*/ 101600 h 1433931"/>
              <a:gd name="connsiteX20" fmla="*/ 852445 w 3311570"/>
              <a:gd name="connsiteY20" fmla="*/ 69516 h 1433931"/>
              <a:gd name="connsiteX21" fmla="*/ 718760 w 3311570"/>
              <a:gd name="connsiteY21" fmla="*/ 42779 h 1433931"/>
              <a:gd name="connsiteX22" fmla="*/ 595771 w 3311570"/>
              <a:gd name="connsiteY22" fmla="*/ 69516 h 1433931"/>
              <a:gd name="connsiteX23" fmla="*/ 387224 w 3311570"/>
              <a:gd name="connsiteY23" fmla="*/ 181810 h 1433931"/>
              <a:gd name="connsiteX24" fmla="*/ 221455 w 3311570"/>
              <a:gd name="connsiteY24" fmla="*/ 283410 h 1433931"/>
              <a:gd name="connsiteX25" fmla="*/ 82424 w 3311570"/>
              <a:gd name="connsiteY25" fmla="*/ 529389 h 1433931"/>
              <a:gd name="connsiteX26" fmla="*/ 2213 w 3311570"/>
              <a:gd name="connsiteY26" fmla="*/ 807453 h 1433931"/>
              <a:gd name="connsiteX27" fmla="*/ 167982 w 3311570"/>
              <a:gd name="connsiteY27" fmla="*/ 1026695 h 1433931"/>
              <a:gd name="connsiteX28" fmla="*/ 232150 w 3311570"/>
              <a:gd name="connsiteY28" fmla="*/ 1197810 h 1433931"/>
              <a:gd name="connsiteX29" fmla="*/ 258887 w 3311570"/>
              <a:gd name="connsiteY29" fmla="*/ 1363579 h 1433931"/>
              <a:gd name="connsiteX30" fmla="*/ 643897 w 3311570"/>
              <a:gd name="connsiteY30" fmla="*/ 1304758 h 1433931"/>
              <a:gd name="connsiteX31" fmla="*/ 1433798 w 3311570"/>
              <a:gd name="connsiteY31" fmla="*/ 1420835 h 1433931"/>
              <a:gd name="connsiteX32" fmla="*/ 2805249 w 3311570"/>
              <a:gd name="connsiteY32" fmla="*/ 1424824 h 1433931"/>
              <a:gd name="connsiteX33" fmla="*/ 3290845 w 3311570"/>
              <a:gd name="connsiteY33" fmla="*/ 1363579 h 1433931"/>
              <a:gd name="connsiteX0" fmla="*/ 3138264 w 3211987"/>
              <a:gd name="connsiteY0" fmla="*/ 1423761 h 1430763"/>
              <a:gd name="connsiteX1" fmla="*/ 3210634 w 3211987"/>
              <a:gd name="connsiteY1" fmla="*/ 310147 h 1430763"/>
              <a:gd name="connsiteX2" fmla="*/ 3103687 w 3211987"/>
              <a:gd name="connsiteY2" fmla="*/ 229937 h 1430763"/>
              <a:gd name="connsiteX3" fmla="*/ 3028824 w 3211987"/>
              <a:gd name="connsiteY3" fmla="*/ 203200 h 1430763"/>
              <a:gd name="connsiteX4" fmla="*/ 2905834 w 3211987"/>
              <a:gd name="connsiteY4" fmla="*/ 155074 h 1430763"/>
              <a:gd name="connsiteX5" fmla="*/ 2761455 w 3211987"/>
              <a:gd name="connsiteY5" fmla="*/ 139031 h 1430763"/>
              <a:gd name="connsiteX6" fmla="*/ 2681245 w 3211987"/>
              <a:gd name="connsiteY6" fmla="*/ 139031 h 1430763"/>
              <a:gd name="connsiteX7" fmla="*/ 2622424 w 3211987"/>
              <a:gd name="connsiteY7" fmla="*/ 197853 h 1430763"/>
              <a:gd name="connsiteX8" fmla="*/ 2542213 w 3211987"/>
              <a:gd name="connsiteY8" fmla="*/ 224589 h 1430763"/>
              <a:gd name="connsiteX9" fmla="*/ 2387139 w 3211987"/>
              <a:gd name="connsiteY9" fmla="*/ 197853 h 1430763"/>
              <a:gd name="connsiteX10" fmla="*/ 2365750 w 3211987"/>
              <a:gd name="connsiteY10" fmla="*/ 133684 h 1430763"/>
              <a:gd name="connsiteX11" fmla="*/ 2301582 w 3211987"/>
              <a:gd name="connsiteY11" fmla="*/ 106947 h 1430763"/>
              <a:gd name="connsiteX12" fmla="*/ 2151855 w 3211987"/>
              <a:gd name="connsiteY12" fmla="*/ 58821 h 1430763"/>
              <a:gd name="connsiteX13" fmla="*/ 1905876 w 3211987"/>
              <a:gd name="connsiteY13" fmla="*/ 26737 h 1430763"/>
              <a:gd name="connsiteX14" fmla="*/ 1531560 w 3211987"/>
              <a:gd name="connsiteY14" fmla="*/ 16042 h 1430763"/>
              <a:gd name="connsiteX15" fmla="*/ 1323013 w 3211987"/>
              <a:gd name="connsiteY15" fmla="*/ 0 h 1430763"/>
              <a:gd name="connsiteX16" fmla="*/ 1162592 w 3211987"/>
              <a:gd name="connsiteY16" fmla="*/ 16042 h 1430763"/>
              <a:gd name="connsiteX17" fmla="*/ 1055645 w 3211987"/>
              <a:gd name="connsiteY17" fmla="*/ 42779 h 1430763"/>
              <a:gd name="connsiteX18" fmla="*/ 1007518 w 3211987"/>
              <a:gd name="connsiteY18" fmla="*/ 101600 h 1430763"/>
              <a:gd name="connsiteX19" fmla="*/ 900571 w 3211987"/>
              <a:gd name="connsiteY19" fmla="*/ 101600 h 1430763"/>
              <a:gd name="connsiteX20" fmla="*/ 852445 w 3211987"/>
              <a:gd name="connsiteY20" fmla="*/ 69516 h 1430763"/>
              <a:gd name="connsiteX21" fmla="*/ 718760 w 3211987"/>
              <a:gd name="connsiteY21" fmla="*/ 42779 h 1430763"/>
              <a:gd name="connsiteX22" fmla="*/ 595771 w 3211987"/>
              <a:gd name="connsiteY22" fmla="*/ 69516 h 1430763"/>
              <a:gd name="connsiteX23" fmla="*/ 387224 w 3211987"/>
              <a:gd name="connsiteY23" fmla="*/ 181810 h 1430763"/>
              <a:gd name="connsiteX24" fmla="*/ 221455 w 3211987"/>
              <a:gd name="connsiteY24" fmla="*/ 283410 h 1430763"/>
              <a:gd name="connsiteX25" fmla="*/ 82424 w 3211987"/>
              <a:gd name="connsiteY25" fmla="*/ 529389 h 1430763"/>
              <a:gd name="connsiteX26" fmla="*/ 2213 w 3211987"/>
              <a:gd name="connsiteY26" fmla="*/ 807453 h 1430763"/>
              <a:gd name="connsiteX27" fmla="*/ 167982 w 3211987"/>
              <a:gd name="connsiteY27" fmla="*/ 1026695 h 1430763"/>
              <a:gd name="connsiteX28" fmla="*/ 232150 w 3211987"/>
              <a:gd name="connsiteY28" fmla="*/ 1197810 h 1430763"/>
              <a:gd name="connsiteX29" fmla="*/ 258887 w 3211987"/>
              <a:gd name="connsiteY29" fmla="*/ 1363579 h 1430763"/>
              <a:gd name="connsiteX30" fmla="*/ 643897 w 3211987"/>
              <a:gd name="connsiteY30" fmla="*/ 1304758 h 1430763"/>
              <a:gd name="connsiteX31" fmla="*/ 1433798 w 3211987"/>
              <a:gd name="connsiteY31" fmla="*/ 1420835 h 1430763"/>
              <a:gd name="connsiteX32" fmla="*/ 2805249 w 3211987"/>
              <a:gd name="connsiteY32" fmla="*/ 1424824 h 1430763"/>
              <a:gd name="connsiteX33" fmla="*/ 3138264 w 3211987"/>
              <a:gd name="connsiteY33" fmla="*/ 1423761 h 1430763"/>
              <a:gd name="connsiteX0" fmla="*/ 3138264 w 3210945"/>
              <a:gd name="connsiteY0" fmla="*/ 1423761 h 1520874"/>
              <a:gd name="connsiteX1" fmla="*/ 3210634 w 3210945"/>
              <a:gd name="connsiteY1" fmla="*/ 310147 h 1520874"/>
              <a:gd name="connsiteX2" fmla="*/ 3103687 w 3210945"/>
              <a:gd name="connsiteY2" fmla="*/ 229937 h 1520874"/>
              <a:gd name="connsiteX3" fmla="*/ 3028824 w 3210945"/>
              <a:gd name="connsiteY3" fmla="*/ 203200 h 1520874"/>
              <a:gd name="connsiteX4" fmla="*/ 2905834 w 3210945"/>
              <a:gd name="connsiteY4" fmla="*/ 155074 h 1520874"/>
              <a:gd name="connsiteX5" fmla="*/ 2761455 w 3210945"/>
              <a:gd name="connsiteY5" fmla="*/ 139031 h 1520874"/>
              <a:gd name="connsiteX6" fmla="*/ 2681245 w 3210945"/>
              <a:gd name="connsiteY6" fmla="*/ 139031 h 1520874"/>
              <a:gd name="connsiteX7" fmla="*/ 2622424 w 3210945"/>
              <a:gd name="connsiteY7" fmla="*/ 197853 h 1520874"/>
              <a:gd name="connsiteX8" fmla="*/ 2542213 w 3210945"/>
              <a:gd name="connsiteY8" fmla="*/ 224589 h 1520874"/>
              <a:gd name="connsiteX9" fmla="*/ 2387139 w 3210945"/>
              <a:gd name="connsiteY9" fmla="*/ 197853 h 1520874"/>
              <a:gd name="connsiteX10" fmla="*/ 2365750 w 3210945"/>
              <a:gd name="connsiteY10" fmla="*/ 133684 h 1520874"/>
              <a:gd name="connsiteX11" fmla="*/ 2301582 w 3210945"/>
              <a:gd name="connsiteY11" fmla="*/ 106947 h 1520874"/>
              <a:gd name="connsiteX12" fmla="*/ 2151855 w 3210945"/>
              <a:gd name="connsiteY12" fmla="*/ 58821 h 1520874"/>
              <a:gd name="connsiteX13" fmla="*/ 1905876 w 3210945"/>
              <a:gd name="connsiteY13" fmla="*/ 26737 h 1520874"/>
              <a:gd name="connsiteX14" fmla="*/ 1531560 w 3210945"/>
              <a:gd name="connsiteY14" fmla="*/ 16042 h 1520874"/>
              <a:gd name="connsiteX15" fmla="*/ 1323013 w 3210945"/>
              <a:gd name="connsiteY15" fmla="*/ 0 h 1520874"/>
              <a:gd name="connsiteX16" fmla="*/ 1162592 w 3210945"/>
              <a:gd name="connsiteY16" fmla="*/ 16042 h 1520874"/>
              <a:gd name="connsiteX17" fmla="*/ 1055645 w 3210945"/>
              <a:gd name="connsiteY17" fmla="*/ 42779 h 1520874"/>
              <a:gd name="connsiteX18" fmla="*/ 1007518 w 3210945"/>
              <a:gd name="connsiteY18" fmla="*/ 101600 h 1520874"/>
              <a:gd name="connsiteX19" fmla="*/ 900571 w 3210945"/>
              <a:gd name="connsiteY19" fmla="*/ 101600 h 1520874"/>
              <a:gd name="connsiteX20" fmla="*/ 852445 w 3210945"/>
              <a:gd name="connsiteY20" fmla="*/ 69516 h 1520874"/>
              <a:gd name="connsiteX21" fmla="*/ 718760 w 3210945"/>
              <a:gd name="connsiteY21" fmla="*/ 42779 h 1520874"/>
              <a:gd name="connsiteX22" fmla="*/ 595771 w 3210945"/>
              <a:gd name="connsiteY22" fmla="*/ 69516 h 1520874"/>
              <a:gd name="connsiteX23" fmla="*/ 387224 w 3210945"/>
              <a:gd name="connsiteY23" fmla="*/ 181810 h 1520874"/>
              <a:gd name="connsiteX24" fmla="*/ 221455 w 3210945"/>
              <a:gd name="connsiteY24" fmla="*/ 283410 h 1520874"/>
              <a:gd name="connsiteX25" fmla="*/ 82424 w 3210945"/>
              <a:gd name="connsiteY25" fmla="*/ 529389 h 1520874"/>
              <a:gd name="connsiteX26" fmla="*/ 2213 w 3210945"/>
              <a:gd name="connsiteY26" fmla="*/ 807453 h 1520874"/>
              <a:gd name="connsiteX27" fmla="*/ 167982 w 3210945"/>
              <a:gd name="connsiteY27" fmla="*/ 1026695 h 1520874"/>
              <a:gd name="connsiteX28" fmla="*/ 232150 w 3210945"/>
              <a:gd name="connsiteY28" fmla="*/ 1197810 h 1520874"/>
              <a:gd name="connsiteX29" fmla="*/ 258887 w 3210945"/>
              <a:gd name="connsiteY29" fmla="*/ 1363579 h 1520874"/>
              <a:gd name="connsiteX30" fmla="*/ 643897 w 3210945"/>
              <a:gd name="connsiteY30" fmla="*/ 1304758 h 1520874"/>
              <a:gd name="connsiteX31" fmla="*/ 1433798 w 3210945"/>
              <a:gd name="connsiteY31" fmla="*/ 1420835 h 1520874"/>
              <a:gd name="connsiteX32" fmla="*/ 2805249 w 3210945"/>
              <a:gd name="connsiteY32" fmla="*/ 1424824 h 1520874"/>
              <a:gd name="connsiteX33" fmla="*/ 3138264 w 3210945"/>
              <a:gd name="connsiteY33" fmla="*/ 1423761 h 1520874"/>
              <a:gd name="connsiteX0" fmla="*/ 3138264 w 3211364"/>
              <a:gd name="connsiteY0" fmla="*/ 1423761 h 1430763"/>
              <a:gd name="connsiteX1" fmla="*/ 3210634 w 3211364"/>
              <a:gd name="connsiteY1" fmla="*/ 310147 h 1430763"/>
              <a:gd name="connsiteX2" fmla="*/ 3103687 w 3211364"/>
              <a:gd name="connsiteY2" fmla="*/ 229937 h 1430763"/>
              <a:gd name="connsiteX3" fmla="*/ 3028824 w 3211364"/>
              <a:gd name="connsiteY3" fmla="*/ 203200 h 1430763"/>
              <a:gd name="connsiteX4" fmla="*/ 2905834 w 3211364"/>
              <a:gd name="connsiteY4" fmla="*/ 155074 h 1430763"/>
              <a:gd name="connsiteX5" fmla="*/ 2761455 w 3211364"/>
              <a:gd name="connsiteY5" fmla="*/ 139031 h 1430763"/>
              <a:gd name="connsiteX6" fmla="*/ 2681245 w 3211364"/>
              <a:gd name="connsiteY6" fmla="*/ 139031 h 1430763"/>
              <a:gd name="connsiteX7" fmla="*/ 2622424 w 3211364"/>
              <a:gd name="connsiteY7" fmla="*/ 197853 h 1430763"/>
              <a:gd name="connsiteX8" fmla="*/ 2542213 w 3211364"/>
              <a:gd name="connsiteY8" fmla="*/ 224589 h 1430763"/>
              <a:gd name="connsiteX9" fmla="*/ 2387139 w 3211364"/>
              <a:gd name="connsiteY9" fmla="*/ 197853 h 1430763"/>
              <a:gd name="connsiteX10" fmla="*/ 2365750 w 3211364"/>
              <a:gd name="connsiteY10" fmla="*/ 133684 h 1430763"/>
              <a:gd name="connsiteX11" fmla="*/ 2301582 w 3211364"/>
              <a:gd name="connsiteY11" fmla="*/ 106947 h 1430763"/>
              <a:gd name="connsiteX12" fmla="*/ 2151855 w 3211364"/>
              <a:gd name="connsiteY12" fmla="*/ 58821 h 1430763"/>
              <a:gd name="connsiteX13" fmla="*/ 1905876 w 3211364"/>
              <a:gd name="connsiteY13" fmla="*/ 26737 h 1430763"/>
              <a:gd name="connsiteX14" fmla="*/ 1531560 w 3211364"/>
              <a:gd name="connsiteY14" fmla="*/ 16042 h 1430763"/>
              <a:gd name="connsiteX15" fmla="*/ 1323013 w 3211364"/>
              <a:gd name="connsiteY15" fmla="*/ 0 h 1430763"/>
              <a:gd name="connsiteX16" fmla="*/ 1162592 w 3211364"/>
              <a:gd name="connsiteY16" fmla="*/ 16042 h 1430763"/>
              <a:gd name="connsiteX17" fmla="*/ 1055645 w 3211364"/>
              <a:gd name="connsiteY17" fmla="*/ 42779 h 1430763"/>
              <a:gd name="connsiteX18" fmla="*/ 1007518 w 3211364"/>
              <a:gd name="connsiteY18" fmla="*/ 101600 h 1430763"/>
              <a:gd name="connsiteX19" fmla="*/ 900571 w 3211364"/>
              <a:gd name="connsiteY19" fmla="*/ 101600 h 1430763"/>
              <a:gd name="connsiteX20" fmla="*/ 852445 w 3211364"/>
              <a:gd name="connsiteY20" fmla="*/ 69516 h 1430763"/>
              <a:gd name="connsiteX21" fmla="*/ 718760 w 3211364"/>
              <a:gd name="connsiteY21" fmla="*/ 42779 h 1430763"/>
              <a:gd name="connsiteX22" fmla="*/ 595771 w 3211364"/>
              <a:gd name="connsiteY22" fmla="*/ 69516 h 1430763"/>
              <a:gd name="connsiteX23" fmla="*/ 387224 w 3211364"/>
              <a:gd name="connsiteY23" fmla="*/ 181810 h 1430763"/>
              <a:gd name="connsiteX24" fmla="*/ 221455 w 3211364"/>
              <a:gd name="connsiteY24" fmla="*/ 283410 h 1430763"/>
              <a:gd name="connsiteX25" fmla="*/ 82424 w 3211364"/>
              <a:gd name="connsiteY25" fmla="*/ 529389 h 1430763"/>
              <a:gd name="connsiteX26" fmla="*/ 2213 w 3211364"/>
              <a:gd name="connsiteY26" fmla="*/ 807453 h 1430763"/>
              <a:gd name="connsiteX27" fmla="*/ 167982 w 3211364"/>
              <a:gd name="connsiteY27" fmla="*/ 1026695 h 1430763"/>
              <a:gd name="connsiteX28" fmla="*/ 232150 w 3211364"/>
              <a:gd name="connsiteY28" fmla="*/ 1197810 h 1430763"/>
              <a:gd name="connsiteX29" fmla="*/ 258887 w 3211364"/>
              <a:gd name="connsiteY29" fmla="*/ 1363579 h 1430763"/>
              <a:gd name="connsiteX30" fmla="*/ 643897 w 3211364"/>
              <a:gd name="connsiteY30" fmla="*/ 1304758 h 1430763"/>
              <a:gd name="connsiteX31" fmla="*/ 1433798 w 3211364"/>
              <a:gd name="connsiteY31" fmla="*/ 1420835 h 1430763"/>
              <a:gd name="connsiteX32" fmla="*/ 2805249 w 3211364"/>
              <a:gd name="connsiteY32" fmla="*/ 1424824 h 1430763"/>
              <a:gd name="connsiteX33" fmla="*/ 3138264 w 3211364"/>
              <a:gd name="connsiteY33" fmla="*/ 1423761 h 1430763"/>
              <a:gd name="connsiteX0" fmla="*/ 3138264 w 3166901"/>
              <a:gd name="connsiteY0" fmla="*/ 1423761 h 1513869"/>
              <a:gd name="connsiteX1" fmla="*/ 3145241 w 3166901"/>
              <a:gd name="connsiteY1" fmla="*/ 211024 h 1513869"/>
              <a:gd name="connsiteX2" fmla="*/ 3103687 w 3166901"/>
              <a:gd name="connsiteY2" fmla="*/ 229937 h 1513869"/>
              <a:gd name="connsiteX3" fmla="*/ 3028824 w 3166901"/>
              <a:gd name="connsiteY3" fmla="*/ 203200 h 1513869"/>
              <a:gd name="connsiteX4" fmla="*/ 2905834 w 3166901"/>
              <a:gd name="connsiteY4" fmla="*/ 155074 h 1513869"/>
              <a:gd name="connsiteX5" fmla="*/ 2761455 w 3166901"/>
              <a:gd name="connsiteY5" fmla="*/ 139031 h 1513869"/>
              <a:gd name="connsiteX6" fmla="*/ 2681245 w 3166901"/>
              <a:gd name="connsiteY6" fmla="*/ 139031 h 1513869"/>
              <a:gd name="connsiteX7" fmla="*/ 2622424 w 3166901"/>
              <a:gd name="connsiteY7" fmla="*/ 197853 h 1513869"/>
              <a:gd name="connsiteX8" fmla="*/ 2542213 w 3166901"/>
              <a:gd name="connsiteY8" fmla="*/ 224589 h 1513869"/>
              <a:gd name="connsiteX9" fmla="*/ 2387139 w 3166901"/>
              <a:gd name="connsiteY9" fmla="*/ 197853 h 1513869"/>
              <a:gd name="connsiteX10" fmla="*/ 2365750 w 3166901"/>
              <a:gd name="connsiteY10" fmla="*/ 133684 h 1513869"/>
              <a:gd name="connsiteX11" fmla="*/ 2301582 w 3166901"/>
              <a:gd name="connsiteY11" fmla="*/ 106947 h 1513869"/>
              <a:gd name="connsiteX12" fmla="*/ 2151855 w 3166901"/>
              <a:gd name="connsiteY12" fmla="*/ 58821 h 1513869"/>
              <a:gd name="connsiteX13" fmla="*/ 1905876 w 3166901"/>
              <a:gd name="connsiteY13" fmla="*/ 26737 h 1513869"/>
              <a:gd name="connsiteX14" fmla="*/ 1531560 w 3166901"/>
              <a:gd name="connsiteY14" fmla="*/ 16042 h 1513869"/>
              <a:gd name="connsiteX15" fmla="*/ 1323013 w 3166901"/>
              <a:gd name="connsiteY15" fmla="*/ 0 h 1513869"/>
              <a:gd name="connsiteX16" fmla="*/ 1162592 w 3166901"/>
              <a:gd name="connsiteY16" fmla="*/ 16042 h 1513869"/>
              <a:gd name="connsiteX17" fmla="*/ 1055645 w 3166901"/>
              <a:gd name="connsiteY17" fmla="*/ 42779 h 1513869"/>
              <a:gd name="connsiteX18" fmla="*/ 1007518 w 3166901"/>
              <a:gd name="connsiteY18" fmla="*/ 101600 h 1513869"/>
              <a:gd name="connsiteX19" fmla="*/ 900571 w 3166901"/>
              <a:gd name="connsiteY19" fmla="*/ 101600 h 1513869"/>
              <a:gd name="connsiteX20" fmla="*/ 852445 w 3166901"/>
              <a:gd name="connsiteY20" fmla="*/ 69516 h 1513869"/>
              <a:gd name="connsiteX21" fmla="*/ 718760 w 3166901"/>
              <a:gd name="connsiteY21" fmla="*/ 42779 h 1513869"/>
              <a:gd name="connsiteX22" fmla="*/ 595771 w 3166901"/>
              <a:gd name="connsiteY22" fmla="*/ 69516 h 1513869"/>
              <a:gd name="connsiteX23" fmla="*/ 387224 w 3166901"/>
              <a:gd name="connsiteY23" fmla="*/ 181810 h 1513869"/>
              <a:gd name="connsiteX24" fmla="*/ 221455 w 3166901"/>
              <a:gd name="connsiteY24" fmla="*/ 283410 h 1513869"/>
              <a:gd name="connsiteX25" fmla="*/ 82424 w 3166901"/>
              <a:gd name="connsiteY25" fmla="*/ 529389 h 1513869"/>
              <a:gd name="connsiteX26" fmla="*/ 2213 w 3166901"/>
              <a:gd name="connsiteY26" fmla="*/ 807453 h 1513869"/>
              <a:gd name="connsiteX27" fmla="*/ 167982 w 3166901"/>
              <a:gd name="connsiteY27" fmla="*/ 1026695 h 1513869"/>
              <a:gd name="connsiteX28" fmla="*/ 232150 w 3166901"/>
              <a:gd name="connsiteY28" fmla="*/ 1197810 h 1513869"/>
              <a:gd name="connsiteX29" fmla="*/ 258887 w 3166901"/>
              <a:gd name="connsiteY29" fmla="*/ 1363579 h 1513869"/>
              <a:gd name="connsiteX30" fmla="*/ 643897 w 3166901"/>
              <a:gd name="connsiteY30" fmla="*/ 1304758 h 1513869"/>
              <a:gd name="connsiteX31" fmla="*/ 1433798 w 3166901"/>
              <a:gd name="connsiteY31" fmla="*/ 1420835 h 1513869"/>
              <a:gd name="connsiteX32" fmla="*/ 2805249 w 3166901"/>
              <a:gd name="connsiteY32" fmla="*/ 1424824 h 1513869"/>
              <a:gd name="connsiteX33" fmla="*/ 3138264 w 3166901"/>
              <a:gd name="connsiteY33" fmla="*/ 1423761 h 1513869"/>
              <a:gd name="connsiteX0" fmla="*/ 3138264 w 3166901"/>
              <a:gd name="connsiteY0" fmla="*/ 1423761 h 1513869"/>
              <a:gd name="connsiteX1" fmla="*/ 3145241 w 3166901"/>
              <a:gd name="connsiteY1" fmla="*/ 211024 h 1513869"/>
              <a:gd name="connsiteX2" fmla="*/ 3103687 w 3166901"/>
              <a:gd name="connsiteY2" fmla="*/ 229937 h 1513869"/>
              <a:gd name="connsiteX3" fmla="*/ 3028824 w 3166901"/>
              <a:gd name="connsiteY3" fmla="*/ 203200 h 1513869"/>
              <a:gd name="connsiteX4" fmla="*/ 2905834 w 3166901"/>
              <a:gd name="connsiteY4" fmla="*/ 155074 h 1513869"/>
              <a:gd name="connsiteX5" fmla="*/ 2761455 w 3166901"/>
              <a:gd name="connsiteY5" fmla="*/ 139031 h 1513869"/>
              <a:gd name="connsiteX6" fmla="*/ 2681245 w 3166901"/>
              <a:gd name="connsiteY6" fmla="*/ 139031 h 1513869"/>
              <a:gd name="connsiteX7" fmla="*/ 2622424 w 3166901"/>
              <a:gd name="connsiteY7" fmla="*/ 197853 h 1513869"/>
              <a:gd name="connsiteX8" fmla="*/ 2542213 w 3166901"/>
              <a:gd name="connsiteY8" fmla="*/ 224589 h 1513869"/>
              <a:gd name="connsiteX9" fmla="*/ 2387139 w 3166901"/>
              <a:gd name="connsiteY9" fmla="*/ 197853 h 1513869"/>
              <a:gd name="connsiteX10" fmla="*/ 2365750 w 3166901"/>
              <a:gd name="connsiteY10" fmla="*/ 133684 h 1513869"/>
              <a:gd name="connsiteX11" fmla="*/ 2301582 w 3166901"/>
              <a:gd name="connsiteY11" fmla="*/ 106947 h 1513869"/>
              <a:gd name="connsiteX12" fmla="*/ 2151855 w 3166901"/>
              <a:gd name="connsiteY12" fmla="*/ 58821 h 1513869"/>
              <a:gd name="connsiteX13" fmla="*/ 1905876 w 3166901"/>
              <a:gd name="connsiteY13" fmla="*/ 26737 h 1513869"/>
              <a:gd name="connsiteX14" fmla="*/ 1531560 w 3166901"/>
              <a:gd name="connsiteY14" fmla="*/ 16042 h 1513869"/>
              <a:gd name="connsiteX15" fmla="*/ 1323013 w 3166901"/>
              <a:gd name="connsiteY15" fmla="*/ 0 h 1513869"/>
              <a:gd name="connsiteX16" fmla="*/ 1162592 w 3166901"/>
              <a:gd name="connsiteY16" fmla="*/ 16042 h 1513869"/>
              <a:gd name="connsiteX17" fmla="*/ 1055645 w 3166901"/>
              <a:gd name="connsiteY17" fmla="*/ 42779 h 1513869"/>
              <a:gd name="connsiteX18" fmla="*/ 1007518 w 3166901"/>
              <a:gd name="connsiteY18" fmla="*/ 101600 h 1513869"/>
              <a:gd name="connsiteX19" fmla="*/ 900571 w 3166901"/>
              <a:gd name="connsiteY19" fmla="*/ 101600 h 1513869"/>
              <a:gd name="connsiteX20" fmla="*/ 852445 w 3166901"/>
              <a:gd name="connsiteY20" fmla="*/ 69516 h 1513869"/>
              <a:gd name="connsiteX21" fmla="*/ 718760 w 3166901"/>
              <a:gd name="connsiteY21" fmla="*/ 42779 h 1513869"/>
              <a:gd name="connsiteX22" fmla="*/ 595771 w 3166901"/>
              <a:gd name="connsiteY22" fmla="*/ 69516 h 1513869"/>
              <a:gd name="connsiteX23" fmla="*/ 387224 w 3166901"/>
              <a:gd name="connsiteY23" fmla="*/ 181810 h 1513869"/>
              <a:gd name="connsiteX24" fmla="*/ 82424 w 3166901"/>
              <a:gd name="connsiteY24" fmla="*/ 529389 h 1513869"/>
              <a:gd name="connsiteX25" fmla="*/ 2213 w 3166901"/>
              <a:gd name="connsiteY25" fmla="*/ 807453 h 1513869"/>
              <a:gd name="connsiteX26" fmla="*/ 167982 w 3166901"/>
              <a:gd name="connsiteY26" fmla="*/ 1026695 h 1513869"/>
              <a:gd name="connsiteX27" fmla="*/ 232150 w 3166901"/>
              <a:gd name="connsiteY27" fmla="*/ 1197810 h 1513869"/>
              <a:gd name="connsiteX28" fmla="*/ 258887 w 3166901"/>
              <a:gd name="connsiteY28" fmla="*/ 1363579 h 1513869"/>
              <a:gd name="connsiteX29" fmla="*/ 643897 w 3166901"/>
              <a:gd name="connsiteY29" fmla="*/ 1304758 h 1513869"/>
              <a:gd name="connsiteX30" fmla="*/ 1433798 w 3166901"/>
              <a:gd name="connsiteY30" fmla="*/ 1420835 h 1513869"/>
              <a:gd name="connsiteX31" fmla="*/ 2805249 w 3166901"/>
              <a:gd name="connsiteY31" fmla="*/ 1424824 h 1513869"/>
              <a:gd name="connsiteX32" fmla="*/ 3138264 w 3166901"/>
              <a:gd name="connsiteY32" fmla="*/ 1423761 h 1513869"/>
              <a:gd name="connsiteX0" fmla="*/ 3138264 w 3166901"/>
              <a:gd name="connsiteY0" fmla="*/ 1425040 h 1515148"/>
              <a:gd name="connsiteX1" fmla="*/ 3145241 w 3166901"/>
              <a:gd name="connsiteY1" fmla="*/ 212303 h 1515148"/>
              <a:gd name="connsiteX2" fmla="*/ 3103687 w 3166901"/>
              <a:gd name="connsiteY2" fmla="*/ 231216 h 1515148"/>
              <a:gd name="connsiteX3" fmla="*/ 3028824 w 3166901"/>
              <a:gd name="connsiteY3" fmla="*/ 204479 h 1515148"/>
              <a:gd name="connsiteX4" fmla="*/ 2905834 w 3166901"/>
              <a:gd name="connsiteY4" fmla="*/ 156353 h 1515148"/>
              <a:gd name="connsiteX5" fmla="*/ 2761455 w 3166901"/>
              <a:gd name="connsiteY5" fmla="*/ 140310 h 1515148"/>
              <a:gd name="connsiteX6" fmla="*/ 2681245 w 3166901"/>
              <a:gd name="connsiteY6" fmla="*/ 140310 h 1515148"/>
              <a:gd name="connsiteX7" fmla="*/ 2622424 w 3166901"/>
              <a:gd name="connsiteY7" fmla="*/ 199132 h 1515148"/>
              <a:gd name="connsiteX8" fmla="*/ 2542213 w 3166901"/>
              <a:gd name="connsiteY8" fmla="*/ 225868 h 1515148"/>
              <a:gd name="connsiteX9" fmla="*/ 2387139 w 3166901"/>
              <a:gd name="connsiteY9" fmla="*/ 199132 h 1515148"/>
              <a:gd name="connsiteX10" fmla="*/ 2365750 w 3166901"/>
              <a:gd name="connsiteY10" fmla="*/ 134963 h 1515148"/>
              <a:gd name="connsiteX11" fmla="*/ 2301582 w 3166901"/>
              <a:gd name="connsiteY11" fmla="*/ 108226 h 1515148"/>
              <a:gd name="connsiteX12" fmla="*/ 2151855 w 3166901"/>
              <a:gd name="connsiteY12" fmla="*/ 60100 h 1515148"/>
              <a:gd name="connsiteX13" fmla="*/ 1905876 w 3166901"/>
              <a:gd name="connsiteY13" fmla="*/ 28016 h 1515148"/>
              <a:gd name="connsiteX14" fmla="*/ 1668015 w 3166901"/>
              <a:gd name="connsiteY14" fmla="*/ 145567 h 1515148"/>
              <a:gd name="connsiteX15" fmla="*/ 1531560 w 3166901"/>
              <a:gd name="connsiteY15" fmla="*/ 17321 h 1515148"/>
              <a:gd name="connsiteX16" fmla="*/ 1323013 w 3166901"/>
              <a:gd name="connsiteY16" fmla="*/ 1279 h 1515148"/>
              <a:gd name="connsiteX17" fmla="*/ 1162592 w 3166901"/>
              <a:gd name="connsiteY17" fmla="*/ 17321 h 1515148"/>
              <a:gd name="connsiteX18" fmla="*/ 1055645 w 3166901"/>
              <a:gd name="connsiteY18" fmla="*/ 44058 h 1515148"/>
              <a:gd name="connsiteX19" fmla="*/ 1007518 w 3166901"/>
              <a:gd name="connsiteY19" fmla="*/ 102879 h 1515148"/>
              <a:gd name="connsiteX20" fmla="*/ 900571 w 3166901"/>
              <a:gd name="connsiteY20" fmla="*/ 102879 h 1515148"/>
              <a:gd name="connsiteX21" fmla="*/ 852445 w 3166901"/>
              <a:gd name="connsiteY21" fmla="*/ 70795 h 1515148"/>
              <a:gd name="connsiteX22" fmla="*/ 718760 w 3166901"/>
              <a:gd name="connsiteY22" fmla="*/ 44058 h 1515148"/>
              <a:gd name="connsiteX23" fmla="*/ 595771 w 3166901"/>
              <a:gd name="connsiteY23" fmla="*/ 70795 h 1515148"/>
              <a:gd name="connsiteX24" fmla="*/ 387224 w 3166901"/>
              <a:gd name="connsiteY24" fmla="*/ 183089 h 1515148"/>
              <a:gd name="connsiteX25" fmla="*/ 82424 w 3166901"/>
              <a:gd name="connsiteY25" fmla="*/ 530668 h 1515148"/>
              <a:gd name="connsiteX26" fmla="*/ 2213 w 3166901"/>
              <a:gd name="connsiteY26" fmla="*/ 808732 h 1515148"/>
              <a:gd name="connsiteX27" fmla="*/ 167982 w 3166901"/>
              <a:gd name="connsiteY27" fmla="*/ 1027974 h 1515148"/>
              <a:gd name="connsiteX28" fmla="*/ 232150 w 3166901"/>
              <a:gd name="connsiteY28" fmla="*/ 1199089 h 1515148"/>
              <a:gd name="connsiteX29" fmla="*/ 258887 w 3166901"/>
              <a:gd name="connsiteY29" fmla="*/ 1364858 h 1515148"/>
              <a:gd name="connsiteX30" fmla="*/ 643897 w 3166901"/>
              <a:gd name="connsiteY30" fmla="*/ 1306037 h 1515148"/>
              <a:gd name="connsiteX31" fmla="*/ 1433798 w 3166901"/>
              <a:gd name="connsiteY31" fmla="*/ 1422114 h 1515148"/>
              <a:gd name="connsiteX32" fmla="*/ 2805249 w 3166901"/>
              <a:gd name="connsiteY32" fmla="*/ 1426103 h 1515148"/>
              <a:gd name="connsiteX33" fmla="*/ 3138264 w 3166901"/>
              <a:gd name="connsiteY33" fmla="*/ 1425040 h 1515148"/>
              <a:gd name="connsiteX0" fmla="*/ 3138264 w 3166901"/>
              <a:gd name="connsiteY0" fmla="*/ 1425040 h 1515148"/>
              <a:gd name="connsiteX1" fmla="*/ 3145241 w 3166901"/>
              <a:gd name="connsiteY1" fmla="*/ 212303 h 1515148"/>
              <a:gd name="connsiteX2" fmla="*/ 3103687 w 3166901"/>
              <a:gd name="connsiteY2" fmla="*/ 231216 h 1515148"/>
              <a:gd name="connsiteX3" fmla="*/ 3028824 w 3166901"/>
              <a:gd name="connsiteY3" fmla="*/ 204479 h 1515148"/>
              <a:gd name="connsiteX4" fmla="*/ 2905834 w 3166901"/>
              <a:gd name="connsiteY4" fmla="*/ 156353 h 1515148"/>
              <a:gd name="connsiteX5" fmla="*/ 2761455 w 3166901"/>
              <a:gd name="connsiteY5" fmla="*/ 140310 h 1515148"/>
              <a:gd name="connsiteX6" fmla="*/ 2681245 w 3166901"/>
              <a:gd name="connsiteY6" fmla="*/ 140310 h 1515148"/>
              <a:gd name="connsiteX7" fmla="*/ 2622424 w 3166901"/>
              <a:gd name="connsiteY7" fmla="*/ 199132 h 1515148"/>
              <a:gd name="connsiteX8" fmla="*/ 2542213 w 3166901"/>
              <a:gd name="connsiteY8" fmla="*/ 225868 h 1515148"/>
              <a:gd name="connsiteX9" fmla="*/ 2387139 w 3166901"/>
              <a:gd name="connsiteY9" fmla="*/ 199132 h 1515148"/>
              <a:gd name="connsiteX10" fmla="*/ 2365750 w 3166901"/>
              <a:gd name="connsiteY10" fmla="*/ 134963 h 1515148"/>
              <a:gd name="connsiteX11" fmla="*/ 2301582 w 3166901"/>
              <a:gd name="connsiteY11" fmla="*/ 108226 h 1515148"/>
              <a:gd name="connsiteX12" fmla="*/ 2151855 w 3166901"/>
              <a:gd name="connsiteY12" fmla="*/ 60100 h 1515148"/>
              <a:gd name="connsiteX13" fmla="*/ 1931306 w 3166901"/>
              <a:gd name="connsiteY13" fmla="*/ 173160 h 1515148"/>
              <a:gd name="connsiteX14" fmla="*/ 1668015 w 3166901"/>
              <a:gd name="connsiteY14" fmla="*/ 145567 h 1515148"/>
              <a:gd name="connsiteX15" fmla="*/ 1531560 w 3166901"/>
              <a:gd name="connsiteY15" fmla="*/ 17321 h 1515148"/>
              <a:gd name="connsiteX16" fmla="*/ 1323013 w 3166901"/>
              <a:gd name="connsiteY16" fmla="*/ 1279 h 1515148"/>
              <a:gd name="connsiteX17" fmla="*/ 1162592 w 3166901"/>
              <a:gd name="connsiteY17" fmla="*/ 17321 h 1515148"/>
              <a:gd name="connsiteX18" fmla="*/ 1055645 w 3166901"/>
              <a:gd name="connsiteY18" fmla="*/ 44058 h 1515148"/>
              <a:gd name="connsiteX19" fmla="*/ 1007518 w 3166901"/>
              <a:gd name="connsiteY19" fmla="*/ 102879 h 1515148"/>
              <a:gd name="connsiteX20" fmla="*/ 900571 w 3166901"/>
              <a:gd name="connsiteY20" fmla="*/ 102879 h 1515148"/>
              <a:gd name="connsiteX21" fmla="*/ 852445 w 3166901"/>
              <a:gd name="connsiteY21" fmla="*/ 70795 h 1515148"/>
              <a:gd name="connsiteX22" fmla="*/ 718760 w 3166901"/>
              <a:gd name="connsiteY22" fmla="*/ 44058 h 1515148"/>
              <a:gd name="connsiteX23" fmla="*/ 595771 w 3166901"/>
              <a:gd name="connsiteY23" fmla="*/ 70795 h 1515148"/>
              <a:gd name="connsiteX24" fmla="*/ 387224 w 3166901"/>
              <a:gd name="connsiteY24" fmla="*/ 183089 h 1515148"/>
              <a:gd name="connsiteX25" fmla="*/ 82424 w 3166901"/>
              <a:gd name="connsiteY25" fmla="*/ 530668 h 1515148"/>
              <a:gd name="connsiteX26" fmla="*/ 2213 w 3166901"/>
              <a:gd name="connsiteY26" fmla="*/ 808732 h 1515148"/>
              <a:gd name="connsiteX27" fmla="*/ 167982 w 3166901"/>
              <a:gd name="connsiteY27" fmla="*/ 1027974 h 1515148"/>
              <a:gd name="connsiteX28" fmla="*/ 232150 w 3166901"/>
              <a:gd name="connsiteY28" fmla="*/ 1199089 h 1515148"/>
              <a:gd name="connsiteX29" fmla="*/ 258887 w 3166901"/>
              <a:gd name="connsiteY29" fmla="*/ 1364858 h 1515148"/>
              <a:gd name="connsiteX30" fmla="*/ 643897 w 3166901"/>
              <a:gd name="connsiteY30" fmla="*/ 1306037 h 1515148"/>
              <a:gd name="connsiteX31" fmla="*/ 1433798 w 3166901"/>
              <a:gd name="connsiteY31" fmla="*/ 1422114 h 1515148"/>
              <a:gd name="connsiteX32" fmla="*/ 2805249 w 3166901"/>
              <a:gd name="connsiteY32" fmla="*/ 1426103 h 1515148"/>
              <a:gd name="connsiteX33" fmla="*/ 3138264 w 3166901"/>
              <a:gd name="connsiteY33" fmla="*/ 1425040 h 1515148"/>
              <a:gd name="connsiteX0" fmla="*/ 3138264 w 3166901"/>
              <a:gd name="connsiteY0" fmla="*/ 1528247 h 1618355"/>
              <a:gd name="connsiteX1" fmla="*/ 3145241 w 3166901"/>
              <a:gd name="connsiteY1" fmla="*/ 315510 h 1618355"/>
              <a:gd name="connsiteX2" fmla="*/ 3103687 w 3166901"/>
              <a:gd name="connsiteY2" fmla="*/ 334423 h 1618355"/>
              <a:gd name="connsiteX3" fmla="*/ 3028824 w 3166901"/>
              <a:gd name="connsiteY3" fmla="*/ 307686 h 1618355"/>
              <a:gd name="connsiteX4" fmla="*/ 2905834 w 3166901"/>
              <a:gd name="connsiteY4" fmla="*/ 259560 h 1618355"/>
              <a:gd name="connsiteX5" fmla="*/ 2761455 w 3166901"/>
              <a:gd name="connsiteY5" fmla="*/ 243517 h 1618355"/>
              <a:gd name="connsiteX6" fmla="*/ 2681245 w 3166901"/>
              <a:gd name="connsiteY6" fmla="*/ 243517 h 1618355"/>
              <a:gd name="connsiteX7" fmla="*/ 2622424 w 3166901"/>
              <a:gd name="connsiteY7" fmla="*/ 302339 h 1618355"/>
              <a:gd name="connsiteX8" fmla="*/ 2542213 w 3166901"/>
              <a:gd name="connsiteY8" fmla="*/ 329075 h 1618355"/>
              <a:gd name="connsiteX9" fmla="*/ 2387139 w 3166901"/>
              <a:gd name="connsiteY9" fmla="*/ 302339 h 1618355"/>
              <a:gd name="connsiteX10" fmla="*/ 2365750 w 3166901"/>
              <a:gd name="connsiteY10" fmla="*/ 238170 h 1618355"/>
              <a:gd name="connsiteX11" fmla="*/ 2301582 w 3166901"/>
              <a:gd name="connsiteY11" fmla="*/ 211433 h 1618355"/>
              <a:gd name="connsiteX12" fmla="*/ 1875754 w 3166901"/>
              <a:gd name="connsiteY12" fmla="*/ 462 h 1618355"/>
              <a:gd name="connsiteX13" fmla="*/ 1931306 w 3166901"/>
              <a:gd name="connsiteY13" fmla="*/ 276367 h 1618355"/>
              <a:gd name="connsiteX14" fmla="*/ 1668015 w 3166901"/>
              <a:gd name="connsiteY14" fmla="*/ 248774 h 1618355"/>
              <a:gd name="connsiteX15" fmla="*/ 1531560 w 3166901"/>
              <a:gd name="connsiteY15" fmla="*/ 120528 h 1618355"/>
              <a:gd name="connsiteX16" fmla="*/ 1323013 w 3166901"/>
              <a:gd name="connsiteY16" fmla="*/ 104486 h 1618355"/>
              <a:gd name="connsiteX17" fmla="*/ 1162592 w 3166901"/>
              <a:gd name="connsiteY17" fmla="*/ 120528 h 1618355"/>
              <a:gd name="connsiteX18" fmla="*/ 1055645 w 3166901"/>
              <a:gd name="connsiteY18" fmla="*/ 147265 h 1618355"/>
              <a:gd name="connsiteX19" fmla="*/ 1007518 w 3166901"/>
              <a:gd name="connsiteY19" fmla="*/ 206086 h 1618355"/>
              <a:gd name="connsiteX20" fmla="*/ 900571 w 3166901"/>
              <a:gd name="connsiteY20" fmla="*/ 206086 h 1618355"/>
              <a:gd name="connsiteX21" fmla="*/ 852445 w 3166901"/>
              <a:gd name="connsiteY21" fmla="*/ 174002 h 1618355"/>
              <a:gd name="connsiteX22" fmla="*/ 718760 w 3166901"/>
              <a:gd name="connsiteY22" fmla="*/ 147265 h 1618355"/>
              <a:gd name="connsiteX23" fmla="*/ 595771 w 3166901"/>
              <a:gd name="connsiteY23" fmla="*/ 174002 h 1618355"/>
              <a:gd name="connsiteX24" fmla="*/ 387224 w 3166901"/>
              <a:gd name="connsiteY24" fmla="*/ 286296 h 1618355"/>
              <a:gd name="connsiteX25" fmla="*/ 82424 w 3166901"/>
              <a:gd name="connsiteY25" fmla="*/ 633875 h 1618355"/>
              <a:gd name="connsiteX26" fmla="*/ 2213 w 3166901"/>
              <a:gd name="connsiteY26" fmla="*/ 911939 h 1618355"/>
              <a:gd name="connsiteX27" fmla="*/ 167982 w 3166901"/>
              <a:gd name="connsiteY27" fmla="*/ 1131181 h 1618355"/>
              <a:gd name="connsiteX28" fmla="*/ 232150 w 3166901"/>
              <a:gd name="connsiteY28" fmla="*/ 1302296 h 1618355"/>
              <a:gd name="connsiteX29" fmla="*/ 258887 w 3166901"/>
              <a:gd name="connsiteY29" fmla="*/ 1468065 h 1618355"/>
              <a:gd name="connsiteX30" fmla="*/ 643897 w 3166901"/>
              <a:gd name="connsiteY30" fmla="*/ 1409244 h 1618355"/>
              <a:gd name="connsiteX31" fmla="*/ 1433798 w 3166901"/>
              <a:gd name="connsiteY31" fmla="*/ 1525321 h 1618355"/>
              <a:gd name="connsiteX32" fmla="*/ 2805249 w 3166901"/>
              <a:gd name="connsiteY32" fmla="*/ 1529310 h 1618355"/>
              <a:gd name="connsiteX33" fmla="*/ 3138264 w 3166901"/>
              <a:gd name="connsiteY33" fmla="*/ 1528247 h 1618355"/>
              <a:gd name="connsiteX0" fmla="*/ 3138264 w 3166901"/>
              <a:gd name="connsiteY0" fmla="*/ 1528195 h 1618303"/>
              <a:gd name="connsiteX1" fmla="*/ 3145241 w 3166901"/>
              <a:gd name="connsiteY1" fmla="*/ 315458 h 1618303"/>
              <a:gd name="connsiteX2" fmla="*/ 3103687 w 3166901"/>
              <a:gd name="connsiteY2" fmla="*/ 334371 h 1618303"/>
              <a:gd name="connsiteX3" fmla="*/ 3028824 w 3166901"/>
              <a:gd name="connsiteY3" fmla="*/ 307634 h 1618303"/>
              <a:gd name="connsiteX4" fmla="*/ 2905834 w 3166901"/>
              <a:gd name="connsiteY4" fmla="*/ 259508 h 1618303"/>
              <a:gd name="connsiteX5" fmla="*/ 2761455 w 3166901"/>
              <a:gd name="connsiteY5" fmla="*/ 243465 h 1618303"/>
              <a:gd name="connsiteX6" fmla="*/ 2681245 w 3166901"/>
              <a:gd name="connsiteY6" fmla="*/ 243465 h 1618303"/>
              <a:gd name="connsiteX7" fmla="*/ 2622424 w 3166901"/>
              <a:gd name="connsiteY7" fmla="*/ 302287 h 1618303"/>
              <a:gd name="connsiteX8" fmla="*/ 2542213 w 3166901"/>
              <a:gd name="connsiteY8" fmla="*/ 329023 h 1618303"/>
              <a:gd name="connsiteX9" fmla="*/ 2387139 w 3166901"/>
              <a:gd name="connsiteY9" fmla="*/ 302287 h 1618303"/>
              <a:gd name="connsiteX10" fmla="*/ 2365750 w 3166901"/>
              <a:gd name="connsiteY10" fmla="*/ 238118 h 1618303"/>
              <a:gd name="connsiteX11" fmla="*/ 2376432 w 3166901"/>
              <a:gd name="connsiteY11" fmla="*/ 89418 h 1618303"/>
              <a:gd name="connsiteX12" fmla="*/ 2301582 w 3166901"/>
              <a:gd name="connsiteY12" fmla="*/ 211381 h 1618303"/>
              <a:gd name="connsiteX13" fmla="*/ 1875754 w 3166901"/>
              <a:gd name="connsiteY13" fmla="*/ 410 h 1618303"/>
              <a:gd name="connsiteX14" fmla="*/ 1931306 w 3166901"/>
              <a:gd name="connsiteY14" fmla="*/ 276315 h 1618303"/>
              <a:gd name="connsiteX15" fmla="*/ 1668015 w 3166901"/>
              <a:gd name="connsiteY15" fmla="*/ 248722 h 1618303"/>
              <a:gd name="connsiteX16" fmla="*/ 1531560 w 3166901"/>
              <a:gd name="connsiteY16" fmla="*/ 120476 h 1618303"/>
              <a:gd name="connsiteX17" fmla="*/ 1323013 w 3166901"/>
              <a:gd name="connsiteY17" fmla="*/ 104434 h 1618303"/>
              <a:gd name="connsiteX18" fmla="*/ 1162592 w 3166901"/>
              <a:gd name="connsiteY18" fmla="*/ 120476 h 1618303"/>
              <a:gd name="connsiteX19" fmla="*/ 1055645 w 3166901"/>
              <a:gd name="connsiteY19" fmla="*/ 147213 h 1618303"/>
              <a:gd name="connsiteX20" fmla="*/ 1007518 w 3166901"/>
              <a:gd name="connsiteY20" fmla="*/ 206034 h 1618303"/>
              <a:gd name="connsiteX21" fmla="*/ 900571 w 3166901"/>
              <a:gd name="connsiteY21" fmla="*/ 206034 h 1618303"/>
              <a:gd name="connsiteX22" fmla="*/ 852445 w 3166901"/>
              <a:gd name="connsiteY22" fmla="*/ 173950 h 1618303"/>
              <a:gd name="connsiteX23" fmla="*/ 718760 w 3166901"/>
              <a:gd name="connsiteY23" fmla="*/ 147213 h 1618303"/>
              <a:gd name="connsiteX24" fmla="*/ 595771 w 3166901"/>
              <a:gd name="connsiteY24" fmla="*/ 173950 h 1618303"/>
              <a:gd name="connsiteX25" fmla="*/ 387224 w 3166901"/>
              <a:gd name="connsiteY25" fmla="*/ 286244 h 1618303"/>
              <a:gd name="connsiteX26" fmla="*/ 82424 w 3166901"/>
              <a:gd name="connsiteY26" fmla="*/ 633823 h 1618303"/>
              <a:gd name="connsiteX27" fmla="*/ 2213 w 3166901"/>
              <a:gd name="connsiteY27" fmla="*/ 911887 h 1618303"/>
              <a:gd name="connsiteX28" fmla="*/ 167982 w 3166901"/>
              <a:gd name="connsiteY28" fmla="*/ 1131129 h 1618303"/>
              <a:gd name="connsiteX29" fmla="*/ 232150 w 3166901"/>
              <a:gd name="connsiteY29" fmla="*/ 1302244 h 1618303"/>
              <a:gd name="connsiteX30" fmla="*/ 258887 w 3166901"/>
              <a:gd name="connsiteY30" fmla="*/ 1468013 h 1618303"/>
              <a:gd name="connsiteX31" fmla="*/ 643897 w 3166901"/>
              <a:gd name="connsiteY31" fmla="*/ 1409192 h 1618303"/>
              <a:gd name="connsiteX32" fmla="*/ 1433798 w 3166901"/>
              <a:gd name="connsiteY32" fmla="*/ 1525269 h 1618303"/>
              <a:gd name="connsiteX33" fmla="*/ 2805249 w 3166901"/>
              <a:gd name="connsiteY33" fmla="*/ 1529258 h 1618303"/>
              <a:gd name="connsiteX34" fmla="*/ 3138264 w 3166901"/>
              <a:gd name="connsiteY34" fmla="*/ 1528195 h 1618303"/>
              <a:gd name="connsiteX0" fmla="*/ 3138264 w 3166901"/>
              <a:gd name="connsiteY0" fmla="*/ 1537084 h 1627192"/>
              <a:gd name="connsiteX1" fmla="*/ 3145241 w 3166901"/>
              <a:gd name="connsiteY1" fmla="*/ 324347 h 1627192"/>
              <a:gd name="connsiteX2" fmla="*/ 3103687 w 3166901"/>
              <a:gd name="connsiteY2" fmla="*/ 343260 h 1627192"/>
              <a:gd name="connsiteX3" fmla="*/ 3028824 w 3166901"/>
              <a:gd name="connsiteY3" fmla="*/ 316523 h 1627192"/>
              <a:gd name="connsiteX4" fmla="*/ 2905834 w 3166901"/>
              <a:gd name="connsiteY4" fmla="*/ 268397 h 1627192"/>
              <a:gd name="connsiteX5" fmla="*/ 2761455 w 3166901"/>
              <a:gd name="connsiteY5" fmla="*/ 252354 h 1627192"/>
              <a:gd name="connsiteX6" fmla="*/ 2681245 w 3166901"/>
              <a:gd name="connsiteY6" fmla="*/ 252354 h 1627192"/>
              <a:gd name="connsiteX7" fmla="*/ 2622424 w 3166901"/>
              <a:gd name="connsiteY7" fmla="*/ 311176 h 1627192"/>
              <a:gd name="connsiteX8" fmla="*/ 2542213 w 3166901"/>
              <a:gd name="connsiteY8" fmla="*/ 337912 h 1627192"/>
              <a:gd name="connsiteX9" fmla="*/ 2387139 w 3166901"/>
              <a:gd name="connsiteY9" fmla="*/ 311176 h 1627192"/>
              <a:gd name="connsiteX10" fmla="*/ 2365750 w 3166901"/>
              <a:gd name="connsiteY10" fmla="*/ 247007 h 1627192"/>
              <a:gd name="connsiteX11" fmla="*/ 2376432 w 3166901"/>
              <a:gd name="connsiteY11" fmla="*/ 98307 h 1627192"/>
              <a:gd name="connsiteX12" fmla="*/ 2254355 w 3166901"/>
              <a:gd name="connsiteY12" fmla="*/ 68045 h 1627192"/>
              <a:gd name="connsiteX13" fmla="*/ 1875754 w 3166901"/>
              <a:gd name="connsiteY13" fmla="*/ 9299 h 1627192"/>
              <a:gd name="connsiteX14" fmla="*/ 1931306 w 3166901"/>
              <a:gd name="connsiteY14" fmla="*/ 285204 h 1627192"/>
              <a:gd name="connsiteX15" fmla="*/ 1668015 w 3166901"/>
              <a:gd name="connsiteY15" fmla="*/ 257611 h 1627192"/>
              <a:gd name="connsiteX16" fmla="*/ 1531560 w 3166901"/>
              <a:gd name="connsiteY16" fmla="*/ 129365 h 1627192"/>
              <a:gd name="connsiteX17" fmla="*/ 1323013 w 3166901"/>
              <a:gd name="connsiteY17" fmla="*/ 113323 h 1627192"/>
              <a:gd name="connsiteX18" fmla="*/ 1162592 w 3166901"/>
              <a:gd name="connsiteY18" fmla="*/ 129365 h 1627192"/>
              <a:gd name="connsiteX19" fmla="*/ 1055645 w 3166901"/>
              <a:gd name="connsiteY19" fmla="*/ 156102 h 1627192"/>
              <a:gd name="connsiteX20" fmla="*/ 1007518 w 3166901"/>
              <a:gd name="connsiteY20" fmla="*/ 214923 h 1627192"/>
              <a:gd name="connsiteX21" fmla="*/ 900571 w 3166901"/>
              <a:gd name="connsiteY21" fmla="*/ 214923 h 1627192"/>
              <a:gd name="connsiteX22" fmla="*/ 852445 w 3166901"/>
              <a:gd name="connsiteY22" fmla="*/ 182839 h 1627192"/>
              <a:gd name="connsiteX23" fmla="*/ 718760 w 3166901"/>
              <a:gd name="connsiteY23" fmla="*/ 156102 h 1627192"/>
              <a:gd name="connsiteX24" fmla="*/ 595771 w 3166901"/>
              <a:gd name="connsiteY24" fmla="*/ 182839 h 1627192"/>
              <a:gd name="connsiteX25" fmla="*/ 387224 w 3166901"/>
              <a:gd name="connsiteY25" fmla="*/ 295133 h 1627192"/>
              <a:gd name="connsiteX26" fmla="*/ 82424 w 3166901"/>
              <a:gd name="connsiteY26" fmla="*/ 642712 h 1627192"/>
              <a:gd name="connsiteX27" fmla="*/ 2213 w 3166901"/>
              <a:gd name="connsiteY27" fmla="*/ 920776 h 1627192"/>
              <a:gd name="connsiteX28" fmla="*/ 167982 w 3166901"/>
              <a:gd name="connsiteY28" fmla="*/ 1140018 h 1627192"/>
              <a:gd name="connsiteX29" fmla="*/ 232150 w 3166901"/>
              <a:gd name="connsiteY29" fmla="*/ 1311133 h 1627192"/>
              <a:gd name="connsiteX30" fmla="*/ 258887 w 3166901"/>
              <a:gd name="connsiteY30" fmla="*/ 1476902 h 1627192"/>
              <a:gd name="connsiteX31" fmla="*/ 643897 w 3166901"/>
              <a:gd name="connsiteY31" fmla="*/ 1418081 h 1627192"/>
              <a:gd name="connsiteX32" fmla="*/ 1433798 w 3166901"/>
              <a:gd name="connsiteY32" fmla="*/ 1534158 h 1627192"/>
              <a:gd name="connsiteX33" fmla="*/ 2805249 w 3166901"/>
              <a:gd name="connsiteY33" fmla="*/ 1538147 h 1627192"/>
              <a:gd name="connsiteX34" fmla="*/ 3138264 w 3166901"/>
              <a:gd name="connsiteY34" fmla="*/ 1537084 h 1627192"/>
              <a:gd name="connsiteX0" fmla="*/ 3138264 w 3166901"/>
              <a:gd name="connsiteY0" fmla="*/ 1537084 h 1627192"/>
              <a:gd name="connsiteX1" fmla="*/ 3145241 w 3166901"/>
              <a:gd name="connsiteY1" fmla="*/ 324347 h 1627192"/>
              <a:gd name="connsiteX2" fmla="*/ 3103687 w 3166901"/>
              <a:gd name="connsiteY2" fmla="*/ 343260 h 1627192"/>
              <a:gd name="connsiteX3" fmla="*/ 3028824 w 3166901"/>
              <a:gd name="connsiteY3" fmla="*/ 316523 h 1627192"/>
              <a:gd name="connsiteX4" fmla="*/ 2905834 w 3166901"/>
              <a:gd name="connsiteY4" fmla="*/ 268397 h 1627192"/>
              <a:gd name="connsiteX5" fmla="*/ 2761455 w 3166901"/>
              <a:gd name="connsiteY5" fmla="*/ 252354 h 1627192"/>
              <a:gd name="connsiteX6" fmla="*/ 2681245 w 3166901"/>
              <a:gd name="connsiteY6" fmla="*/ 252354 h 1627192"/>
              <a:gd name="connsiteX7" fmla="*/ 2622424 w 3166901"/>
              <a:gd name="connsiteY7" fmla="*/ 311176 h 1627192"/>
              <a:gd name="connsiteX8" fmla="*/ 2542213 w 3166901"/>
              <a:gd name="connsiteY8" fmla="*/ 337912 h 1627192"/>
              <a:gd name="connsiteX9" fmla="*/ 2387139 w 3166901"/>
              <a:gd name="connsiteY9" fmla="*/ 311176 h 1627192"/>
              <a:gd name="connsiteX10" fmla="*/ 2598255 w 3166901"/>
              <a:gd name="connsiteY10" fmla="*/ 186826 h 1627192"/>
              <a:gd name="connsiteX11" fmla="*/ 2376432 w 3166901"/>
              <a:gd name="connsiteY11" fmla="*/ 98307 h 1627192"/>
              <a:gd name="connsiteX12" fmla="*/ 2254355 w 3166901"/>
              <a:gd name="connsiteY12" fmla="*/ 68045 h 1627192"/>
              <a:gd name="connsiteX13" fmla="*/ 1875754 w 3166901"/>
              <a:gd name="connsiteY13" fmla="*/ 9299 h 1627192"/>
              <a:gd name="connsiteX14" fmla="*/ 1931306 w 3166901"/>
              <a:gd name="connsiteY14" fmla="*/ 285204 h 1627192"/>
              <a:gd name="connsiteX15" fmla="*/ 1668015 w 3166901"/>
              <a:gd name="connsiteY15" fmla="*/ 257611 h 1627192"/>
              <a:gd name="connsiteX16" fmla="*/ 1531560 w 3166901"/>
              <a:gd name="connsiteY16" fmla="*/ 129365 h 1627192"/>
              <a:gd name="connsiteX17" fmla="*/ 1323013 w 3166901"/>
              <a:gd name="connsiteY17" fmla="*/ 113323 h 1627192"/>
              <a:gd name="connsiteX18" fmla="*/ 1162592 w 3166901"/>
              <a:gd name="connsiteY18" fmla="*/ 129365 h 1627192"/>
              <a:gd name="connsiteX19" fmla="*/ 1055645 w 3166901"/>
              <a:gd name="connsiteY19" fmla="*/ 156102 h 1627192"/>
              <a:gd name="connsiteX20" fmla="*/ 1007518 w 3166901"/>
              <a:gd name="connsiteY20" fmla="*/ 214923 h 1627192"/>
              <a:gd name="connsiteX21" fmla="*/ 900571 w 3166901"/>
              <a:gd name="connsiteY21" fmla="*/ 214923 h 1627192"/>
              <a:gd name="connsiteX22" fmla="*/ 852445 w 3166901"/>
              <a:gd name="connsiteY22" fmla="*/ 182839 h 1627192"/>
              <a:gd name="connsiteX23" fmla="*/ 718760 w 3166901"/>
              <a:gd name="connsiteY23" fmla="*/ 156102 h 1627192"/>
              <a:gd name="connsiteX24" fmla="*/ 595771 w 3166901"/>
              <a:gd name="connsiteY24" fmla="*/ 182839 h 1627192"/>
              <a:gd name="connsiteX25" fmla="*/ 387224 w 3166901"/>
              <a:gd name="connsiteY25" fmla="*/ 295133 h 1627192"/>
              <a:gd name="connsiteX26" fmla="*/ 82424 w 3166901"/>
              <a:gd name="connsiteY26" fmla="*/ 642712 h 1627192"/>
              <a:gd name="connsiteX27" fmla="*/ 2213 w 3166901"/>
              <a:gd name="connsiteY27" fmla="*/ 920776 h 1627192"/>
              <a:gd name="connsiteX28" fmla="*/ 167982 w 3166901"/>
              <a:gd name="connsiteY28" fmla="*/ 1140018 h 1627192"/>
              <a:gd name="connsiteX29" fmla="*/ 232150 w 3166901"/>
              <a:gd name="connsiteY29" fmla="*/ 1311133 h 1627192"/>
              <a:gd name="connsiteX30" fmla="*/ 258887 w 3166901"/>
              <a:gd name="connsiteY30" fmla="*/ 1476902 h 1627192"/>
              <a:gd name="connsiteX31" fmla="*/ 643897 w 3166901"/>
              <a:gd name="connsiteY31" fmla="*/ 1418081 h 1627192"/>
              <a:gd name="connsiteX32" fmla="*/ 1433798 w 3166901"/>
              <a:gd name="connsiteY32" fmla="*/ 1534158 h 1627192"/>
              <a:gd name="connsiteX33" fmla="*/ 2805249 w 3166901"/>
              <a:gd name="connsiteY33" fmla="*/ 1538147 h 1627192"/>
              <a:gd name="connsiteX34" fmla="*/ 3138264 w 3166901"/>
              <a:gd name="connsiteY34" fmla="*/ 1537084 h 1627192"/>
              <a:gd name="connsiteX0" fmla="*/ 3138264 w 3166901"/>
              <a:gd name="connsiteY0" fmla="*/ 1537084 h 1627192"/>
              <a:gd name="connsiteX1" fmla="*/ 3145241 w 3166901"/>
              <a:gd name="connsiteY1" fmla="*/ 324347 h 1627192"/>
              <a:gd name="connsiteX2" fmla="*/ 3103687 w 3166901"/>
              <a:gd name="connsiteY2" fmla="*/ 343260 h 1627192"/>
              <a:gd name="connsiteX3" fmla="*/ 3028824 w 3166901"/>
              <a:gd name="connsiteY3" fmla="*/ 316523 h 1627192"/>
              <a:gd name="connsiteX4" fmla="*/ 2905834 w 3166901"/>
              <a:gd name="connsiteY4" fmla="*/ 268397 h 1627192"/>
              <a:gd name="connsiteX5" fmla="*/ 2761455 w 3166901"/>
              <a:gd name="connsiteY5" fmla="*/ 252354 h 1627192"/>
              <a:gd name="connsiteX6" fmla="*/ 2681245 w 3166901"/>
              <a:gd name="connsiteY6" fmla="*/ 252354 h 1627192"/>
              <a:gd name="connsiteX7" fmla="*/ 2622424 w 3166901"/>
              <a:gd name="connsiteY7" fmla="*/ 311176 h 1627192"/>
              <a:gd name="connsiteX8" fmla="*/ 2542213 w 3166901"/>
              <a:gd name="connsiteY8" fmla="*/ 337912 h 1627192"/>
              <a:gd name="connsiteX9" fmla="*/ 2598255 w 3166901"/>
              <a:gd name="connsiteY9" fmla="*/ 186826 h 1627192"/>
              <a:gd name="connsiteX10" fmla="*/ 2376432 w 3166901"/>
              <a:gd name="connsiteY10" fmla="*/ 98307 h 1627192"/>
              <a:gd name="connsiteX11" fmla="*/ 2254355 w 3166901"/>
              <a:gd name="connsiteY11" fmla="*/ 68045 h 1627192"/>
              <a:gd name="connsiteX12" fmla="*/ 1875754 w 3166901"/>
              <a:gd name="connsiteY12" fmla="*/ 9299 h 1627192"/>
              <a:gd name="connsiteX13" fmla="*/ 1931306 w 3166901"/>
              <a:gd name="connsiteY13" fmla="*/ 285204 h 1627192"/>
              <a:gd name="connsiteX14" fmla="*/ 1668015 w 3166901"/>
              <a:gd name="connsiteY14" fmla="*/ 257611 h 1627192"/>
              <a:gd name="connsiteX15" fmla="*/ 1531560 w 3166901"/>
              <a:gd name="connsiteY15" fmla="*/ 129365 h 1627192"/>
              <a:gd name="connsiteX16" fmla="*/ 1323013 w 3166901"/>
              <a:gd name="connsiteY16" fmla="*/ 113323 h 1627192"/>
              <a:gd name="connsiteX17" fmla="*/ 1162592 w 3166901"/>
              <a:gd name="connsiteY17" fmla="*/ 129365 h 1627192"/>
              <a:gd name="connsiteX18" fmla="*/ 1055645 w 3166901"/>
              <a:gd name="connsiteY18" fmla="*/ 156102 h 1627192"/>
              <a:gd name="connsiteX19" fmla="*/ 1007518 w 3166901"/>
              <a:gd name="connsiteY19" fmla="*/ 214923 h 1627192"/>
              <a:gd name="connsiteX20" fmla="*/ 900571 w 3166901"/>
              <a:gd name="connsiteY20" fmla="*/ 214923 h 1627192"/>
              <a:gd name="connsiteX21" fmla="*/ 852445 w 3166901"/>
              <a:gd name="connsiteY21" fmla="*/ 182839 h 1627192"/>
              <a:gd name="connsiteX22" fmla="*/ 718760 w 3166901"/>
              <a:gd name="connsiteY22" fmla="*/ 156102 h 1627192"/>
              <a:gd name="connsiteX23" fmla="*/ 595771 w 3166901"/>
              <a:gd name="connsiteY23" fmla="*/ 182839 h 1627192"/>
              <a:gd name="connsiteX24" fmla="*/ 387224 w 3166901"/>
              <a:gd name="connsiteY24" fmla="*/ 295133 h 1627192"/>
              <a:gd name="connsiteX25" fmla="*/ 82424 w 3166901"/>
              <a:gd name="connsiteY25" fmla="*/ 642712 h 1627192"/>
              <a:gd name="connsiteX26" fmla="*/ 2213 w 3166901"/>
              <a:gd name="connsiteY26" fmla="*/ 920776 h 1627192"/>
              <a:gd name="connsiteX27" fmla="*/ 167982 w 3166901"/>
              <a:gd name="connsiteY27" fmla="*/ 1140018 h 1627192"/>
              <a:gd name="connsiteX28" fmla="*/ 232150 w 3166901"/>
              <a:gd name="connsiteY28" fmla="*/ 1311133 h 1627192"/>
              <a:gd name="connsiteX29" fmla="*/ 258887 w 3166901"/>
              <a:gd name="connsiteY29" fmla="*/ 1476902 h 1627192"/>
              <a:gd name="connsiteX30" fmla="*/ 643897 w 3166901"/>
              <a:gd name="connsiteY30" fmla="*/ 1418081 h 1627192"/>
              <a:gd name="connsiteX31" fmla="*/ 1433798 w 3166901"/>
              <a:gd name="connsiteY31" fmla="*/ 1534158 h 1627192"/>
              <a:gd name="connsiteX32" fmla="*/ 2805249 w 3166901"/>
              <a:gd name="connsiteY32" fmla="*/ 1538147 h 1627192"/>
              <a:gd name="connsiteX33" fmla="*/ 3138264 w 3166901"/>
              <a:gd name="connsiteY33" fmla="*/ 1537084 h 1627192"/>
              <a:gd name="connsiteX0" fmla="*/ 3138264 w 3166901"/>
              <a:gd name="connsiteY0" fmla="*/ 1537084 h 1627192"/>
              <a:gd name="connsiteX1" fmla="*/ 3145241 w 3166901"/>
              <a:gd name="connsiteY1" fmla="*/ 324347 h 1627192"/>
              <a:gd name="connsiteX2" fmla="*/ 3103687 w 3166901"/>
              <a:gd name="connsiteY2" fmla="*/ 343260 h 1627192"/>
              <a:gd name="connsiteX3" fmla="*/ 3028824 w 3166901"/>
              <a:gd name="connsiteY3" fmla="*/ 316523 h 1627192"/>
              <a:gd name="connsiteX4" fmla="*/ 2905834 w 3166901"/>
              <a:gd name="connsiteY4" fmla="*/ 268397 h 1627192"/>
              <a:gd name="connsiteX5" fmla="*/ 2761455 w 3166901"/>
              <a:gd name="connsiteY5" fmla="*/ 252354 h 1627192"/>
              <a:gd name="connsiteX6" fmla="*/ 2681245 w 3166901"/>
              <a:gd name="connsiteY6" fmla="*/ 252354 h 1627192"/>
              <a:gd name="connsiteX7" fmla="*/ 2622424 w 3166901"/>
              <a:gd name="connsiteY7" fmla="*/ 311176 h 1627192"/>
              <a:gd name="connsiteX8" fmla="*/ 2598255 w 3166901"/>
              <a:gd name="connsiteY8" fmla="*/ 186826 h 1627192"/>
              <a:gd name="connsiteX9" fmla="*/ 2376432 w 3166901"/>
              <a:gd name="connsiteY9" fmla="*/ 98307 h 1627192"/>
              <a:gd name="connsiteX10" fmla="*/ 2254355 w 3166901"/>
              <a:gd name="connsiteY10" fmla="*/ 68045 h 1627192"/>
              <a:gd name="connsiteX11" fmla="*/ 1875754 w 3166901"/>
              <a:gd name="connsiteY11" fmla="*/ 9299 h 1627192"/>
              <a:gd name="connsiteX12" fmla="*/ 1931306 w 3166901"/>
              <a:gd name="connsiteY12" fmla="*/ 285204 h 1627192"/>
              <a:gd name="connsiteX13" fmla="*/ 1668015 w 3166901"/>
              <a:gd name="connsiteY13" fmla="*/ 257611 h 1627192"/>
              <a:gd name="connsiteX14" fmla="*/ 1531560 w 3166901"/>
              <a:gd name="connsiteY14" fmla="*/ 129365 h 1627192"/>
              <a:gd name="connsiteX15" fmla="*/ 1323013 w 3166901"/>
              <a:gd name="connsiteY15" fmla="*/ 113323 h 1627192"/>
              <a:gd name="connsiteX16" fmla="*/ 1162592 w 3166901"/>
              <a:gd name="connsiteY16" fmla="*/ 129365 h 1627192"/>
              <a:gd name="connsiteX17" fmla="*/ 1055645 w 3166901"/>
              <a:gd name="connsiteY17" fmla="*/ 156102 h 1627192"/>
              <a:gd name="connsiteX18" fmla="*/ 1007518 w 3166901"/>
              <a:gd name="connsiteY18" fmla="*/ 214923 h 1627192"/>
              <a:gd name="connsiteX19" fmla="*/ 900571 w 3166901"/>
              <a:gd name="connsiteY19" fmla="*/ 214923 h 1627192"/>
              <a:gd name="connsiteX20" fmla="*/ 852445 w 3166901"/>
              <a:gd name="connsiteY20" fmla="*/ 182839 h 1627192"/>
              <a:gd name="connsiteX21" fmla="*/ 718760 w 3166901"/>
              <a:gd name="connsiteY21" fmla="*/ 156102 h 1627192"/>
              <a:gd name="connsiteX22" fmla="*/ 595771 w 3166901"/>
              <a:gd name="connsiteY22" fmla="*/ 182839 h 1627192"/>
              <a:gd name="connsiteX23" fmla="*/ 387224 w 3166901"/>
              <a:gd name="connsiteY23" fmla="*/ 295133 h 1627192"/>
              <a:gd name="connsiteX24" fmla="*/ 82424 w 3166901"/>
              <a:gd name="connsiteY24" fmla="*/ 642712 h 1627192"/>
              <a:gd name="connsiteX25" fmla="*/ 2213 w 3166901"/>
              <a:gd name="connsiteY25" fmla="*/ 920776 h 1627192"/>
              <a:gd name="connsiteX26" fmla="*/ 167982 w 3166901"/>
              <a:gd name="connsiteY26" fmla="*/ 1140018 h 1627192"/>
              <a:gd name="connsiteX27" fmla="*/ 232150 w 3166901"/>
              <a:gd name="connsiteY27" fmla="*/ 1311133 h 1627192"/>
              <a:gd name="connsiteX28" fmla="*/ 258887 w 3166901"/>
              <a:gd name="connsiteY28" fmla="*/ 1476902 h 1627192"/>
              <a:gd name="connsiteX29" fmla="*/ 643897 w 3166901"/>
              <a:gd name="connsiteY29" fmla="*/ 1418081 h 1627192"/>
              <a:gd name="connsiteX30" fmla="*/ 1433798 w 3166901"/>
              <a:gd name="connsiteY30" fmla="*/ 1534158 h 1627192"/>
              <a:gd name="connsiteX31" fmla="*/ 2805249 w 3166901"/>
              <a:gd name="connsiteY31" fmla="*/ 1538147 h 1627192"/>
              <a:gd name="connsiteX32" fmla="*/ 3138264 w 3166901"/>
              <a:gd name="connsiteY32" fmla="*/ 1537084 h 1627192"/>
              <a:gd name="connsiteX0" fmla="*/ 3138264 w 3166901"/>
              <a:gd name="connsiteY0" fmla="*/ 1537084 h 1627192"/>
              <a:gd name="connsiteX1" fmla="*/ 3145241 w 3166901"/>
              <a:gd name="connsiteY1" fmla="*/ 324347 h 1627192"/>
              <a:gd name="connsiteX2" fmla="*/ 3103687 w 3166901"/>
              <a:gd name="connsiteY2" fmla="*/ 343260 h 1627192"/>
              <a:gd name="connsiteX3" fmla="*/ 3028824 w 3166901"/>
              <a:gd name="connsiteY3" fmla="*/ 316523 h 1627192"/>
              <a:gd name="connsiteX4" fmla="*/ 2905834 w 3166901"/>
              <a:gd name="connsiteY4" fmla="*/ 268397 h 1627192"/>
              <a:gd name="connsiteX5" fmla="*/ 2761455 w 3166901"/>
              <a:gd name="connsiteY5" fmla="*/ 252354 h 1627192"/>
              <a:gd name="connsiteX6" fmla="*/ 2681245 w 3166901"/>
              <a:gd name="connsiteY6" fmla="*/ 252354 h 1627192"/>
              <a:gd name="connsiteX7" fmla="*/ 2598255 w 3166901"/>
              <a:gd name="connsiteY7" fmla="*/ 186826 h 1627192"/>
              <a:gd name="connsiteX8" fmla="*/ 2376432 w 3166901"/>
              <a:gd name="connsiteY8" fmla="*/ 98307 h 1627192"/>
              <a:gd name="connsiteX9" fmla="*/ 2254355 w 3166901"/>
              <a:gd name="connsiteY9" fmla="*/ 68045 h 1627192"/>
              <a:gd name="connsiteX10" fmla="*/ 1875754 w 3166901"/>
              <a:gd name="connsiteY10" fmla="*/ 9299 h 1627192"/>
              <a:gd name="connsiteX11" fmla="*/ 1931306 w 3166901"/>
              <a:gd name="connsiteY11" fmla="*/ 285204 h 1627192"/>
              <a:gd name="connsiteX12" fmla="*/ 1668015 w 3166901"/>
              <a:gd name="connsiteY12" fmla="*/ 257611 h 1627192"/>
              <a:gd name="connsiteX13" fmla="*/ 1531560 w 3166901"/>
              <a:gd name="connsiteY13" fmla="*/ 129365 h 1627192"/>
              <a:gd name="connsiteX14" fmla="*/ 1323013 w 3166901"/>
              <a:gd name="connsiteY14" fmla="*/ 113323 h 1627192"/>
              <a:gd name="connsiteX15" fmla="*/ 1162592 w 3166901"/>
              <a:gd name="connsiteY15" fmla="*/ 129365 h 1627192"/>
              <a:gd name="connsiteX16" fmla="*/ 1055645 w 3166901"/>
              <a:gd name="connsiteY16" fmla="*/ 156102 h 1627192"/>
              <a:gd name="connsiteX17" fmla="*/ 1007518 w 3166901"/>
              <a:gd name="connsiteY17" fmla="*/ 214923 h 1627192"/>
              <a:gd name="connsiteX18" fmla="*/ 900571 w 3166901"/>
              <a:gd name="connsiteY18" fmla="*/ 214923 h 1627192"/>
              <a:gd name="connsiteX19" fmla="*/ 852445 w 3166901"/>
              <a:gd name="connsiteY19" fmla="*/ 182839 h 1627192"/>
              <a:gd name="connsiteX20" fmla="*/ 718760 w 3166901"/>
              <a:gd name="connsiteY20" fmla="*/ 156102 h 1627192"/>
              <a:gd name="connsiteX21" fmla="*/ 595771 w 3166901"/>
              <a:gd name="connsiteY21" fmla="*/ 182839 h 1627192"/>
              <a:gd name="connsiteX22" fmla="*/ 387224 w 3166901"/>
              <a:gd name="connsiteY22" fmla="*/ 295133 h 1627192"/>
              <a:gd name="connsiteX23" fmla="*/ 82424 w 3166901"/>
              <a:gd name="connsiteY23" fmla="*/ 642712 h 1627192"/>
              <a:gd name="connsiteX24" fmla="*/ 2213 w 3166901"/>
              <a:gd name="connsiteY24" fmla="*/ 920776 h 1627192"/>
              <a:gd name="connsiteX25" fmla="*/ 167982 w 3166901"/>
              <a:gd name="connsiteY25" fmla="*/ 1140018 h 1627192"/>
              <a:gd name="connsiteX26" fmla="*/ 232150 w 3166901"/>
              <a:gd name="connsiteY26" fmla="*/ 1311133 h 1627192"/>
              <a:gd name="connsiteX27" fmla="*/ 258887 w 3166901"/>
              <a:gd name="connsiteY27" fmla="*/ 1476902 h 1627192"/>
              <a:gd name="connsiteX28" fmla="*/ 643897 w 3166901"/>
              <a:gd name="connsiteY28" fmla="*/ 1418081 h 1627192"/>
              <a:gd name="connsiteX29" fmla="*/ 1433798 w 3166901"/>
              <a:gd name="connsiteY29" fmla="*/ 1534158 h 1627192"/>
              <a:gd name="connsiteX30" fmla="*/ 2805249 w 3166901"/>
              <a:gd name="connsiteY30" fmla="*/ 1538147 h 1627192"/>
              <a:gd name="connsiteX31" fmla="*/ 3138264 w 3166901"/>
              <a:gd name="connsiteY31" fmla="*/ 1537084 h 1627192"/>
              <a:gd name="connsiteX0" fmla="*/ 3138264 w 3166901"/>
              <a:gd name="connsiteY0" fmla="*/ 1537084 h 1627192"/>
              <a:gd name="connsiteX1" fmla="*/ 3145241 w 3166901"/>
              <a:gd name="connsiteY1" fmla="*/ 324347 h 1627192"/>
              <a:gd name="connsiteX2" fmla="*/ 3103687 w 3166901"/>
              <a:gd name="connsiteY2" fmla="*/ 343260 h 1627192"/>
              <a:gd name="connsiteX3" fmla="*/ 3028824 w 3166901"/>
              <a:gd name="connsiteY3" fmla="*/ 316523 h 1627192"/>
              <a:gd name="connsiteX4" fmla="*/ 2905834 w 3166901"/>
              <a:gd name="connsiteY4" fmla="*/ 268397 h 1627192"/>
              <a:gd name="connsiteX5" fmla="*/ 2761455 w 3166901"/>
              <a:gd name="connsiteY5" fmla="*/ 252354 h 1627192"/>
              <a:gd name="connsiteX6" fmla="*/ 2699410 w 3166901"/>
              <a:gd name="connsiteY6" fmla="*/ 220493 h 1627192"/>
              <a:gd name="connsiteX7" fmla="*/ 2598255 w 3166901"/>
              <a:gd name="connsiteY7" fmla="*/ 186826 h 1627192"/>
              <a:gd name="connsiteX8" fmla="*/ 2376432 w 3166901"/>
              <a:gd name="connsiteY8" fmla="*/ 98307 h 1627192"/>
              <a:gd name="connsiteX9" fmla="*/ 2254355 w 3166901"/>
              <a:gd name="connsiteY9" fmla="*/ 68045 h 1627192"/>
              <a:gd name="connsiteX10" fmla="*/ 1875754 w 3166901"/>
              <a:gd name="connsiteY10" fmla="*/ 9299 h 1627192"/>
              <a:gd name="connsiteX11" fmla="*/ 1931306 w 3166901"/>
              <a:gd name="connsiteY11" fmla="*/ 285204 h 1627192"/>
              <a:gd name="connsiteX12" fmla="*/ 1668015 w 3166901"/>
              <a:gd name="connsiteY12" fmla="*/ 257611 h 1627192"/>
              <a:gd name="connsiteX13" fmla="*/ 1531560 w 3166901"/>
              <a:gd name="connsiteY13" fmla="*/ 129365 h 1627192"/>
              <a:gd name="connsiteX14" fmla="*/ 1323013 w 3166901"/>
              <a:gd name="connsiteY14" fmla="*/ 113323 h 1627192"/>
              <a:gd name="connsiteX15" fmla="*/ 1162592 w 3166901"/>
              <a:gd name="connsiteY15" fmla="*/ 129365 h 1627192"/>
              <a:gd name="connsiteX16" fmla="*/ 1055645 w 3166901"/>
              <a:gd name="connsiteY16" fmla="*/ 156102 h 1627192"/>
              <a:gd name="connsiteX17" fmla="*/ 1007518 w 3166901"/>
              <a:gd name="connsiteY17" fmla="*/ 214923 h 1627192"/>
              <a:gd name="connsiteX18" fmla="*/ 900571 w 3166901"/>
              <a:gd name="connsiteY18" fmla="*/ 214923 h 1627192"/>
              <a:gd name="connsiteX19" fmla="*/ 852445 w 3166901"/>
              <a:gd name="connsiteY19" fmla="*/ 182839 h 1627192"/>
              <a:gd name="connsiteX20" fmla="*/ 718760 w 3166901"/>
              <a:gd name="connsiteY20" fmla="*/ 156102 h 1627192"/>
              <a:gd name="connsiteX21" fmla="*/ 595771 w 3166901"/>
              <a:gd name="connsiteY21" fmla="*/ 182839 h 1627192"/>
              <a:gd name="connsiteX22" fmla="*/ 387224 w 3166901"/>
              <a:gd name="connsiteY22" fmla="*/ 295133 h 1627192"/>
              <a:gd name="connsiteX23" fmla="*/ 82424 w 3166901"/>
              <a:gd name="connsiteY23" fmla="*/ 642712 h 1627192"/>
              <a:gd name="connsiteX24" fmla="*/ 2213 w 3166901"/>
              <a:gd name="connsiteY24" fmla="*/ 920776 h 1627192"/>
              <a:gd name="connsiteX25" fmla="*/ 167982 w 3166901"/>
              <a:gd name="connsiteY25" fmla="*/ 1140018 h 1627192"/>
              <a:gd name="connsiteX26" fmla="*/ 232150 w 3166901"/>
              <a:gd name="connsiteY26" fmla="*/ 1311133 h 1627192"/>
              <a:gd name="connsiteX27" fmla="*/ 258887 w 3166901"/>
              <a:gd name="connsiteY27" fmla="*/ 1476902 h 1627192"/>
              <a:gd name="connsiteX28" fmla="*/ 643897 w 3166901"/>
              <a:gd name="connsiteY28" fmla="*/ 1418081 h 1627192"/>
              <a:gd name="connsiteX29" fmla="*/ 1433798 w 3166901"/>
              <a:gd name="connsiteY29" fmla="*/ 1534158 h 1627192"/>
              <a:gd name="connsiteX30" fmla="*/ 2805249 w 3166901"/>
              <a:gd name="connsiteY30" fmla="*/ 1538147 h 1627192"/>
              <a:gd name="connsiteX31" fmla="*/ 3138264 w 3166901"/>
              <a:gd name="connsiteY31" fmla="*/ 1537084 h 1627192"/>
              <a:gd name="connsiteX0" fmla="*/ 3138264 w 3156453"/>
              <a:gd name="connsiteY0" fmla="*/ 1537084 h 1627192"/>
              <a:gd name="connsiteX1" fmla="*/ 3103687 w 3156453"/>
              <a:gd name="connsiteY1" fmla="*/ 343260 h 1627192"/>
              <a:gd name="connsiteX2" fmla="*/ 3028824 w 3156453"/>
              <a:gd name="connsiteY2" fmla="*/ 316523 h 1627192"/>
              <a:gd name="connsiteX3" fmla="*/ 2905834 w 3156453"/>
              <a:gd name="connsiteY3" fmla="*/ 268397 h 1627192"/>
              <a:gd name="connsiteX4" fmla="*/ 2761455 w 3156453"/>
              <a:gd name="connsiteY4" fmla="*/ 252354 h 1627192"/>
              <a:gd name="connsiteX5" fmla="*/ 2699410 w 3156453"/>
              <a:gd name="connsiteY5" fmla="*/ 220493 h 1627192"/>
              <a:gd name="connsiteX6" fmla="*/ 2598255 w 3156453"/>
              <a:gd name="connsiteY6" fmla="*/ 186826 h 1627192"/>
              <a:gd name="connsiteX7" fmla="*/ 2376432 w 3156453"/>
              <a:gd name="connsiteY7" fmla="*/ 98307 h 1627192"/>
              <a:gd name="connsiteX8" fmla="*/ 2254355 w 3156453"/>
              <a:gd name="connsiteY8" fmla="*/ 68045 h 1627192"/>
              <a:gd name="connsiteX9" fmla="*/ 1875754 w 3156453"/>
              <a:gd name="connsiteY9" fmla="*/ 9299 h 1627192"/>
              <a:gd name="connsiteX10" fmla="*/ 1931306 w 3156453"/>
              <a:gd name="connsiteY10" fmla="*/ 285204 h 1627192"/>
              <a:gd name="connsiteX11" fmla="*/ 1668015 w 3156453"/>
              <a:gd name="connsiteY11" fmla="*/ 257611 h 1627192"/>
              <a:gd name="connsiteX12" fmla="*/ 1531560 w 3156453"/>
              <a:gd name="connsiteY12" fmla="*/ 129365 h 1627192"/>
              <a:gd name="connsiteX13" fmla="*/ 1323013 w 3156453"/>
              <a:gd name="connsiteY13" fmla="*/ 113323 h 1627192"/>
              <a:gd name="connsiteX14" fmla="*/ 1162592 w 3156453"/>
              <a:gd name="connsiteY14" fmla="*/ 129365 h 1627192"/>
              <a:gd name="connsiteX15" fmla="*/ 1055645 w 3156453"/>
              <a:gd name="connsiteY15" fmla="*/ 156102 h 1627192"/>
              <a:gd name="connsiteX16" fmla="*/ 1007518 w 3156453"/>
              <a:gd name="connsiteY16" fmla="*/ 214923 h 1627192"/>
              <a:gd name="connsiteX17" fmla="*/ 900571 w 3156453"/>
              <a:gd name="connsiteY17" fmla="*/ 214923 h 1627192"/>
              <a:gd name="connsiteX18" fmla="*/ 852445 w 3156453"/>
              <a:gd name="connsiteY18" fmla="*/ 182839 h 1627192"/>
              <a:gd name="connsiteX19" fmla="*/ 718760 w 3156453"/>
              <a:gd name="connsiteY19" fmla="*/ 156102 h 1627192"/>
              <a:gd name="connsiteX20" fmla="*/ 595771 w 3156453"/>
              <a:gd name="connsiteY20" fmla="*/ 182839 h 1627192"/>
              <a:gd name="connsiteX21" fmla="*/ 387224 w 3156453"/>
              <a:gd name="connsiteY21" fmla="*/ 295133 h 1627192"/>
              <a:gd name="connsiteX22" fmla="*/ 82424 w 3156453"/>
              <a:gd name="connsiteY22" fmla="*/ 642712 h 1627192"/>
              <a:gd name="connsiteX23" fmla="*/ 2213 w 3156453"/>
              <a:gd name="connsiteY23" fmla="*/ 920776 h 1627192"/>
              <a:gd name="connsiteX24" fmla="*/ 167982 w 3156453"/>
              <a:gd name="connsiteY24" fmla="*/ 1140018 h 1627192"/>
              <a:gd name="connsiteX25" fmla="*/ 232150 w 3156453"/>
              <a:gd name="connsiteY25" fmla="*/ 1311133 h 1627192"/>
              <a:gd name="connsiteX26" fmla="*/ 258887 w 3156453"/>
              <a:gd name="connsiteY26" fmla="*/ 1476902 h 1627192"/>
              <a:gd name="connsiteX27" fmla="*/ 643897 w 3156453"/>
              <a:gd name="connsiteY27" fmla="*/ 1418081 h 1627192"/>
              <a:gd name="connsiteX28" fmla="*/ 1433798 w 3156453"/>
              <a:gd name="connsiteY28" fmla="*/ 1534158 h 1627192"/>
              <a:gd name="connsiteX29" fmla="*/ 2805249 w 3156453"/>
              <a:gd name="connsiteY29" fmla="*/ 1538147 h 1627192"/>
              <a:gd name="connsiteX30" fmla="*/ 3138264 w 3156453"/>
              <a:gd name="connsiteY30" fmla="*/ 1537084 h 1627192"/>
              <a:gd name="connsiteX0" fmla="*/ 3138264 w 3168237"/>
              <a:gd name="connsiteY0" fmla="*/ 1537084 h 1611893"/>
              <a:gd name="connsiteX1" fmla="*/ 3140016 w 3168237"/>
              <a:gd name="connsiteY1" fmla="*/ 530885 h 1611893"/>
              <a:gd name="connsiteX2" fmla="*/ 3028824 w 3168237"/>
              <a:gd name="connsiteY2" fmla="*/ 316523 h 1611893"/>
              <a:gd name="connsiteX3" fmla="*/ 2905834 w 3168237"/>
              <a:gd name="connsiteY3" fmla="*/ 268397 h 1611893"/>
              <a:gd name="connsiteX4" fmla="*/ 2761455 w 3168237"/>
              <a:gd name="connsiteY4" fmla="*/ 252354 h 1611893"/>
              <a:gd name="connsiteX5" fmla="*/ 2699410 w 3168237"/>
              <a:gd name="connsiteY5" fmla="*/ 220493 h 1611893"/>
              <a:gd name="connsiteX6" fmla="*/ 2598255 w 3168237"/>
              <a:gd name="connsiteY6" fmla="*/ 186826 h 1611893"/>
              <a:gd name="connsiteX7" fmla="*/ 2376432 w 3168237"/>
              <a:gd name="connsiteY7" fmla="*/ 98307 h 1611893"/>
              <a:gd name="connsiteX8" fmla="*/ 2254355 w 3168237"/>
              <a:gd name="connsiteY8" fmla="*/ 68045 h 1611893"/>
              <a:gd name="connsiteX9" fmla="*/ 1875754 w 3168237"/>
              <a:gd name="connsiteY9" fmla="*/ 9299 h 1611893"/>
              <a:gd name="connsiteX10" fmla="*/ 1931306 w 3168237"/>
              <a:gd name="connsiteY10" fmla="*/ 285204 h 1611893"/>
              <a:gd name="connsiteX11" fmla="*/ 1668015 w 3168237"/>
              <a:gd name="connsiteY11" fmla="*/ 257611 h 1611893"/>
              <a:gd name="connsiteX12" fmla="*/ 1531560 w 3168237"/>
              <a:gd name="connsiteY12" fmla="*/ 129365 h 1611893"/>
              <a:gd name="connsiteX13" fmla="*/ 1323013 w 3168237"/>
              <a:gd name="connsiteY13" fmla="*/ 113323 h 1611893"/>
              <a:gd name="connsiteX14" fmla="*/ 1162592 w 3168237"/>
              <a:gd name="connsiteY14" fmla="*/ 129365 h 1611893"/>
              <a:gd name="connsiteX15" fmla="*/ 1055645 w 3168237"/>
              <a:gd name="connsiteY15" fmla="*/ 156102 h 1611893"/>
              <a:gd name="connsiteX16" fmla="*/ 1007518 w 3168237"/>
              <a:gd name="connsiteY16" fmla="*/ 214923 h 1611893"/>
              <a:gd name="connsiteX17" fmla="*/ 900571 w 3168237"/>
              <a:gd name="connsiteY17" fmla="*/ 214923 h 1611893"/>
              <a:gd name="connsiteX18" fmla="*/ 852445 w 3168237"/>
              <a:gd name="connsiteY18" fmla="*/ 182839 h 1611893"/>
              <a:gd name="connsiteX19" fmla="*/ 718760 w 3168237"/>
              <a:gd name="connsiteY19" fmla="*/ 156102 h 1611893"/>
              <a:gd name="connsiteX20" fmla="*/ 595771 w 3168237"/>
              <a:gd name="connsiteY20" fmla="*/ 182839 h 1611893"/>
              <a:gd name="connsiteX21" fmla="*/ 387224 w 3168237"/>
              <a:gd name="connsiteY21" fmla="*/ 295133 h 1611893"/>
              <a:gd name="connsiteX22" fmla="*/ 82424 w 3168237"/>
              <a:gd name="connsiteY22" fmla="*/ 642712 h 1611893"/>
              <a:gd name="connsiteX23" fmla="*/ 2213 w 3168237"/>
              <a:gd name="connsiteY23" fmla="*/ 920776 h 1611893"/>
              <a:gd name="connsiteX24" fmla="*/ 167982 w 3168237"/>
              <a:gd name="connsiteY24" fmla="*/ 1140018 h 1611893"/>
              <a:gd name="connsiteX25" fmla="*/ 232150 w 3168237"/>
              <a:gd name="connsiteY25" fmla="*/ 1311133 h 1611893"/>
              <a:gd name="connsiteX26" fmla="*/ 258887 w 3168237"/>
              <a:gd name="connsiteY26" fmla="*/ 1476902 h 1611893"/>
              <a:gd name="connsiteX27" fmla="*/ 643897 w 3168237"/>
              <a:gd name="connsiteY27" fmla="*/ 1418081 h 1611893"/>
              <a:gd name="connsiteX28" fmla="*/ 1433798 w 3168237"/>
              <a:gd name="connsiteY28" fmla="*/ 1534158 h 1611893"/>
              <a:gd name="connsiteX29" fmla="*/ 2805249 w 3168237"/>
              <a:gd name="connsiteY29" fmla="*/ 1538147 h 1611893"/>
              <a:gd name="connsiteX30" fmla="*/ 3138264 w 3168237"/>
              <a:gd name="connsiteY30" fmla="*/ 1537084 h 1611893"/>
              <a:gd name="connsiteX0" fmla="*/ 3138264 w 3211398"/>
              <a:gd name="connsiteY0" fmla="*/ 1537084 h 1614309"/>
              <a:gd name="connsiteX1" fmla="*/ 3140016 w 3211398"/>
              <a:gd name="connsiteY1" fmla="*/ 530885 h 1614309"/>
              <a:gd name="connsiteX2" fmla="*/ 3028824 w 3211398"/>
              <a:gd name="connsiteY2" fmla="*/ 316523 h 1614309"/>
              <a:gd name="connsiteX3" fmla="*/ 2905834 w 3211398"/>
              <a:gd name="connsiteY3" fmla="*/ 268397 h 1614309"/>
              <a:gd name="connsiteX4" fmla="*/ 2761455 w 3211398"/>
              <a:gd name="connsiteY4" fmla="*/ 252354 h 1614309"/>
              <a:gd name="connsiteX5" fmla="*/ 2699410 w 3211398"/>
              <a:gd name="connsiteY5" fmla="*/ 220493 h 1614309"/>
              <a:gd name="connsiteX6" fmla="*/ 2598255 w 3211398"/>
              <a:gd name="connsiteY6" fmla="*/ 186826 h 1614309"/>
              <a:gd name="connsiteX7" fmla="*/ 2376432 w 3211398"/>
              <a:gd name="connsiteY7" fmla="*/ 98307 h 1614309"/>
              <a:gd name="connsiteX8" fmla="*/ 2254355 w 3211398"/>
              <a:gd name="connsiteY8" fmla="*/ 68045 h 1614309"/>
              <a:gd name="connsiteX9" fmla="*/ 1875754 w 3211398"/>
              <a:gd name="connsiteY9" fmla="*/ 9299 h 1614309"/>
              <a:gd name="connsiteX10" fmla="*/ 1931306 w 3211398"/>
              <a:gd name="connsiteY10" fmla="*/ 285204 h 1614309"/>
              <a:gd name="connsiteX11" fmla="*/ 1668015 w 3211398"/>
              <a:gd name="connsiteY11" fmla="*/ 257611 h 1614309"/>
              <a:gd name="connsiteX12" fmla="*/ 1531560 w 3211398"/>
              <a:gd name="connsiteY12" fmla="*/ 129365 h 1614309"/>
              <a:gd name="connsiteX13" fmla="*/ 1323013 w 3211398"/>
              <a:gd name="connsiteY13" fmla="*/ 113323 h 1614309"/>
              <a:gd name="connsiteX14" fmla="*/ 1162592 w 3211398"/>
              <a:gd name="connsiteY14" fmla="*/ 129365 h 1614309"/>
              <a:gd name="connsiteX15" fmla="*/ 1055645 w 3211398"/>
              <a:gd name="connsiteY15" fmla="*/ 156102 h 1614309"/>
              <a:gd name="connsiteX16" fmla="*/ 1007518 w 3211398"/>
              <a:gd name="connsiteY16" fmla="*/ 214923 h 1614309"/>
              <a:gd name="connsiteX17" fmla="*/ 900571 w 3211398"/>
              <a:gd name="connsiteY17" fmla="*/ 214923 h 1614309"/>
              <a:gd name="connsiteX18" fmla="*/ 852445 w 3211398"/>
              <a:gd name="connsiteY18" fmla="*/ 182839 h 1614309"/>
              <a:gd name="connsiteX19" fmla="*/ 718760 w 3211398"/>
              <a:gd name="connsiteY19" fmla="*/ 156102 h 1614309"/>
              <a:gd name="connsiteX20" fmla="*/ 595771 w 3211398"/>
              <a:gd name="connsiteY20" fmla="*/ 182839 h 1614309"/>
              <a:gd name="connsiteX21" fmla="*/ 387224 w 3211398"/>
              <a:gd name="connsiteY21" fmla="*/ 295133 h 1614309"/>
              <a:gd name="connsiteX22" fmla="*/ 82424 w 3211398"/>
              <a:gd name="connsiteY22" fmla="*/ 642712 h 1614309"/>
              <a:gd name="connsiteX23" fmla="*/ 2213 w 3211398"/>
              <a:gd name="connsiteY23" fmla="*/ 920776 h 1614309"/>
              <a:gd name="connsiteX24" fmla="*/ 167982 w 3211398"/>
              <a:gd name="connsiteY24" fmla="*/ 1140018 h 1614309"/>
              <a:gd name="connsiteX25" fmla="*/ 232150 w 3211398"/>
              <a:gd name="connsiteY25" fmla="*/ 1311133 h 1614309"/>
              <a:gd name="connsiteX26" fmla="*/ 258887 w 3211398"/>
              <a:gd name="connsiteY26" fmla="*/ 1476902 h 1614309"/>
              <a:gd name="connsiteX27" fmla="*/ 643897 w 3211398"/>
              <a:gd name="connsiteY27" fmla="*/ 1418081 h 1614309"/>
              <a:gd name="connsiteX28" fmla="*/ 1433798 w 3211398"/>
              <a:gd name="connsiteY28" fmla="*/ 1534158 h 1614309"/>
              <a:gd name="connsiteX29" fmla="*/ 2216718 w 3211398"/>
              <a:gd name="connsiteY29" fmla="*/ 1545228 h 1614309"/>
              <a:gd name="connsiteX30" fmla="*/ 3138264 w 3211398"/>
              <a:gd name="connsiteY30" fmla="*/ 1537084 h 1614309"/>
              <a:gd name="connsiteX0" fmla="*/ 3138264 w 3154654"/>
              <a:gd name="connsiteY0" fmla="*/ 1537084 h 1608535"/>
              <a:gd name="connsiteX1" fmla="*/ 3140016 w 3154654"/>
              <a:gd name="connsiteY1" fmla="*/ 530885 h 1608535"/>
              <a:gd name="connsiteX2" fmla="*/ 3028824 w 3154654"/>
              <a:gd name="connsiteY2" fmla="*/ 316523 h 1608535"/>
              <a:gd name="connsiteX3" fmla="*/ 2905834 w 3154654"/>
              <a:gd name="connsiteY3" fmla="*/ 268397 h 1608535"/>
              <a:gd name="connsiteX4" fmla="*/ 2761455 w 3154654"/>
              <a:gd name="connsiteY4" fmla="*/ 252354 h 1608535"/>
              <a:gd name="connsiteX5" fmla="*/ 2699410 w 3154654"/>
              <a:gd name="connsiteY5" fmla="*/ 220493 h 1608535"/>
              <a:gd name="connsiteX6" fmla="*/ 2598255 w 3154654"/>
              <a:gd name="connsiteY6" fmla="*/ 186826 h 1608535"/>
              <a:gd name="connsiteX7" fmla="*/ 2376432 w 3154654"/>
              <a:gd name="connsiteY7" fmla="*/ 98307 h 1608535"/>
              <a:gd name="connsiteX8" fmla="*/ 2254355 w 3154654"/>
              <a:gd name="connsiteY8" fmla="*/ 68045 h 1608535"/>
              <a:gd name="connsiteX9" fmla="*/ 1875754 w 3154654"/>
              <a:gd name="connsiteY9" fmla="*/ 9299 h 1608535"/>
              <a:gd name="connsiteX10" fmla="*/ 1931306 w 3154654"/>
              <a:gd name="connsiteY10" fmla="*/ 285204 h 1608535"/>
              <a:gd name="connsiteX11" fmla="*/ 1668015 w 3154654"/>
              <a:gd name="connsiteY11" fmla="*/ 257611 h 1608535"/>
              <a:gd name="connsiteX12" fmla="*/ 1531560 w 3154654"/>
              <a:gd name="connsiteY12" fmla="*/ 129365 h 1608535"/>
              <a:gd name="connsiteX13" fmla="*/ 1323013 w 3154654"/>
              <a:gd name="connsiteY13" fmla="*/ 113323 h 1608535"/>
              <a:gd name="connsiteX14" fmla="*/ 1162592 w 3154654"/>
              <a:gd name="connsiteY14" fmla="*/ 129365 h 1608535"/>
              <a:gd name="connsiteX15" fmla="*/ 1055645 w 3154654"/>
              <a:gd name="connsiteY15" fmla="*/ 156102 h 1608535"/>
              <a:gd name="connsiteX16" fmla="*/ 1007518 w 3154654"/>
              <a:gd name="connsiteY16" fmla="*/ 214923 h 1608535"/>
              <a:gd name="connsiteX17" fmla="*/ 900571 w 3154654"/>
              <a:gd name="connsiteY17" fmla="*/ 214923 h 1608535"/>
              <a:gd name="connsiteX18" fmla="*/ 852445 w 3154654"/>
              <a:gd name="connsiteY18" fmla="*/ 182839 h 1608535"/>
              <a:gd name="connsiteX19" fmla="*/ 718760 w 3154654"/>
              <a:gd name="connsiteY19" fmla="*/ 156102 h 1608535"/>
              <a:gd name="connsiteX20" fmla="*/ 595771 w 3154654"/>
              <a:gd name="connsiteY20" fmla="*/ 182839 h 1608535"/>
              <a:gd name="connsiteX21" fmla="*/ 387224 w 3154654"/>
              <a:gd name="connsiteY21" fmla="*/ 295133 h 1608535"/>
              <a:gd name="connsiteX22" fmla="*/ 82424 w 3154654"/>
              <a:gd name="connsiteY22" fmla="*/ 642712 h 1608535"/>
              <a:gd name="connsiteX23" fmla="*/ 2213 w 3154654"/>
              <a:gd name="connsiteY23" fmla="*/ 920776 h 1608535"/>
              <a:gd name="connsiteX24" fmla="*/ 167982 w 3154654"/>
              <a:gd name="connsiteY24" fmla="*/ 1140018 h 1608535"/>
              <a:gd name="connsiteX25" fmla="*/ 232150 w 3154654"/>
              <a:gd name="connsiteY25" fmla="*/ 1311133 h 1608535"/>
              <a:gd name="connsiteX26" fmla="*/ 258887 w 3154654"/>
              <a:gd name="connsiteY26" fmla="*/ 1476902 h 1608535"/>
              <a:gd name="connsiteX27" fmla="*/ 643897 w 3154654"/>
              <a:gd name="connsiteY27" fmla="*/ 1418081 h 1608535"/>
              <a:gd name="connsiteX28" fmla="*/ 1433798 w 3154654"/>
              <a:gd name="connsiteY28" fmla="*/ 1534158 h 1608535"/>
              <a:gd name="connsiteX29" fmla="*/ 2216718 w 3154654"/>
              <a:gd name="connsiteY29" fmla="*/ 1545228 h 1608535"/>
              <a:gd name="connsiteX30" fmla="*/ 3001290 w 3154654"/>
              <a:gd name="connsiteY30" fmla="*/ 1528505 h 1608535"/>
              <a:gd name="connsiteX31" fmla="*/ 3138264 w 3154654"/>
              <a:gd name="connsiteY31" fmla="*/ 1537084 h 1608535"/>
              <a:gd name="connsiteX0" fmla="*/ 3152796 w 3164390"/>
              <a:gd name="connsiteY0" fmla="*/ 1083952 h 1548008"/>
              <a:gd name="connsiteX1" fmla="*/ 3140016 w 3164390"/>
              <a:gd name="connsiteY1" fmla="*/ 530885 h 1548008"/>
              <a:gd name="connsiteX2" fmla="*/ 3028824 w 3164390"/>
              <a:gd name="connsiteY2" fmla="*/ 316523 h 1548008"/>
              <a:gd name="connsiteX3" fmla="*/ 2905834 w 3164390"/>
              <a:gd name="connsiteY3" fmla="*/ 268397 h 1548008"/>
              <a:gd name="connsiteX4" fmla="*/ 2761455 w 3164390"/>
              <a:gd name="connsiteY4" fmla="*/ 252354 h 1548008"/>
              <a:gd name="connsiteX5" fmla="*/ 2699410 w 3164390"/>
              <a:gd name="connsiteY5" fmla="*/ 220493 h 1548008"/>
              <a:gd name="connsiteX6" fmla="*/ 2598255 w 3164390"/>
              <a:gd name="connsiteY6" fmla="*/ 186826 h 1548008"/>
              <a:gd name="connsiteX7" fmla="*/ 2376432 w 3164390"/>
              <a:gd name="connsiteY7" fmla="*/ 98307 h 1548008"/>
              <a:gd name="connsiteX8" fmla="*/ 2254355 w 3164390"/>
              <a:gd name="connsiteY8" fmla="*/ 68045 h 1548008"/>
              <a:gd name="connsiteX9" fmla="*/ 1875754 w 3164390"/>
              <a:gd name="connsiteY9" fmla="*/ 9299 h 1548008"/>
              <a:gd name="connsiteX10" fmla="*/ 1931306 w 3164390"/>
              <a:gd name="connsiteY10" fmla="*/ 285204 h 1548008"/>
              <a:gd name="connsiteX11" fmla="*/ 1668015 w 3164390"/>
              <a:gd name="connsiteY11" fmla="*/ 257611 h 1548008"/>
              <a:gd name="connsiteX12" fmla="*/ 1531560 w 3164390"/>
              <a:gd name="connsiteY12" fmla="*/ 129365 h 1548008"/>
              <a:gd name="connsiteX13" fmla="*/ 1323013 w 3164390"/>
              <a:gd name="connsiteY13" fmla="*/ 113323 h 1548008"/>
              <a:gd name="connsiteX14" fmla="*/ 1162592 w 3164390"/>
              <a:gd name="connsiteY14" fmla="*/ 129365 h 1548008"/>
              <a:gd name="connsiteX15" fmla="*/ 1055645 w 3164390"/>
              <a:gd name="connsiteY15" fmla="*/ 156102 h 1548008"/>
              <a:gd name="connsiteX16" fmla="*/ 1007518 w 3164390"/>
              <a:gd name="connsiteY16" fmla="*/ 214923 h 1548008"/>
              <a:gd name="connsiteX17" fmla="*/ 900571 w 3164390"/>
              <a:gd name="connsiteY17" fmla="*/ 214923 h 1548008"/>
              <a:gd name="connsiteX18" fmla="*/ 852445 w 3164390"/>
              <a:gd name="connsiteY18" fmla="*/ 182839 h 1548008"/>
              <a:gd name="connsiteX19" fmla="*/ 718760 w 3164390"/>
              <a:gd name="connsiteY19" fmla="*/ 156102 h 1548008"/>
              <a:gd name="connsiteX20" fmla="*/ 595771 w 3164390"/>
              <a:gd name="connsiteY20" fmla="*/ 182839 h 1548008"/>
              <a:gd name="connsiteX21" fmla="*/ 387224 w 3164390"/>
              <a:gd name="connsiteY21" fmla="*/ 295133 h 1548008"/>
              <a:gd name="connsiteX22" fmla="*/ 82424 w 3164390"/>
              <a:gd name="connsiteY22" fmla="*/ 642712 h 1548008"/>
              <a:gd name="connsiteX23" fmla="*/ 2213 w 3164390"/>
              <a:gd name="connsiteY23" fmla="*/ 920776 h 1548008"/>
              <a:gd name="connsiteX24" fmla="*/ 167982 w 3164390"/>
              <a:gd name="connsiteY24" fmla="*/ 1140018 h 1548008"/>
              <a:gd name="connsiteX25" fmla="*/ 232150 w 3164390"/>
              <a:gd name="connsiteY25" fmla="*/ 1311133 h 1548008"/>
              <a:gd name="connsiteX26" fmla="*/ 258887 w 3164390"/>
              <a:gd name="connsiteY26" fmla="*/ 1476902 h 1548008"/>
              <a:gd name="connsiteX27" fmla="*/ 643897 w 3164390"/>
              <a:gd name="connsiteY27" fmla="*/ 1418081 h 1548008"/>
              <a:gd name="connsiteX28" fmla="*/ 1433798 w 3164390"/>
              <a:gd name="connsiteY28" fmla="*/ 1534158 h 1548008"/>
              <a:gd name="connsiteX29" fmla="*/ 2216718 w 3164390"/>
              <a:gd name="connsiteY29" fmla="*/ 1545228 h 1548008"/>
              <a:gd name="connsiteX30" fmla="*/ 3001290 w 3164390"/>
              <a:gd name="connsiteY30" fmla="*/ 1528505 h 1548008"/>
              <a:gd name="connsiteX31" fmla="*/ 3152796 w 3164390"/>
              <a:gd name="connsiteY31" fmla="*/ 1083952 h 15480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531560 w 3180361"/>
              <a:gd name="connsiteY12" fmla="*/ 129365 h 1547108"/>
              <a:gd name="connsiteX13" fmla="*/ 1323013 w 3180361"/>
              <a:gd name="connsiteY13" fmla="*/ 113323 h 1547108"/>
              <a:gd name="connsiteX14" fmla="*/ 1162592 w 3180361"/>
              <a:gd name="connsiteY14" fmla="*/ 129365 h 1547108"/>
              <a:gd name="connsiteX15" fmla="*/ 1055645 w 3180361"/>
              <a:gd name="connsiteY15" fmla="*/ 156102 h 1547108"/>
              <a:gd name="connsiteX16" fmla="*/ 1007518 w 3180361"/>
              <a:gd name="connsiteY16" fmla="*/ 214923 h 1547108"/>
              <a:gd name="connsiteX17" fmla="*/ 900571 w 3180361"/>
              <a:gd name="connsiteY17" fmla="*/ 214923 h 1547108"/>
              <a:gd name="connsiteX18" fmla="*/ 852445 w 3180361"/>
              <a:gd name="connsiteY18" fmla="*/ 182839 h 1547108"/>
              <a:gd name="connsiteX19" fmla="*/ 718760 w 3180361"/>
              <a:gd name="connsiteY19" fmla="*/ 156102 h 1547108"/>
              <a:gd name="connsiteX20" fmla="*/ 595771 w 3180361"/>
              <a:gd name="connsiteY20" fmla="*/ 182839 h 1547108"/>
              <a:gd name="connsiteX21" fmla="*/ 387224 w 3180361"/>
              <a:gd name="connsiteY21" fmla="*/ 295133 h 1547108"/>
              <a:gd name="connsiteX22" fmla="*/ 82424 w 3180361"/>
              <a:gd name="connsiteY22" fmla="*/ 642712 h 1547108"/>
              <a:gd name="connsiteX23" fmla="*/ 2213 w 3180361"/>
              <a:gd name="connsiteY23" fmla="*/ 920776 h 1547108"/>
              <a:gd name="connsiteX24" fmla="*/ 167982 w 3180361"/>
              <a:gd name="connsiteY24" fmla="*/ 1140018 h 1547108"/>
              <a:gd name="connsiteX25" fmla="*/ 232150 w 3180361"/>
              <a:gd name="connsiteY25" fmla="*/ 1311133 h 1547108"/>
              <a:gd name="connsiteX26" fmla="*/ 258887 w 3180361"/>
              <a:gd name="connsiteY26" fmla="*/ 1476902 h 1547108"/>
              <a:gd name="connsiteX27" fmla="*/ 643897 w 3180361"/>
              <a:gd name="connsiteY27" fmla="*/ 1418081 h 1547108"/>
              <a:gd name="connsiteX28" fmla="*/ 1433798 w 3180361"/>
              <a:gd name="connsiteY28" fmla="*/ 1534158 h 1547108"/>
              <a:gd name="connsiteX29" fmla="*/ 2216718 w 3180361"/>
              <a:gd name="connsiteY29" fmla="*/ 1545228 h 1547108"/>
              <a:gd name="connsiteX30" fmla="*/ 3095746 w 3180361"/>
              <a:gd name="connsiteY30" fmla="*/ 1542666 h 1547108"/>
              <a:gd name="connsiteX31" fmla="*/ 3152796 w 3180361"/>
              <a:gd name="connsiteY31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531560 w 3180361"/>
              <a:gd name="connsiteY12" fmla="*/ 129365 h 1547108"/>
              <a:gd name="connsiteX13" fmla="*/ 1323013 w 3180361"/>
              <a:gd name="connsiteY13" fmla="*/ 113323 h 1547108"/>
              <a:gd name="connsiteX14" fmla="*/ 1162592 w 3180361"/>
              <a:gd name="connsiteY14" fmla="*/ 129365 h 1547108"/>
              <a:gd name="connsiteX15" fmla="*/ 1055645 w 3180361"/>
              <a:gd name="connsiteY15" fmla="*/ 156102 h 1547108"/>
              <a:gd name="connsiteX16" fmla="*/ 900571 w 3180361"/>
              <a:gd name="connsiteY16" fmla="*/ 214923 h 1547108"/>
              <a:gd name="connsiteX17" fmla="*/ 852445 w 3180361"/>
              <a:gd name="connsiteY17" fmla="*/ 182839 h 1547108"/>
              <a:gd name="connsiteX18" fmla="*/ 718760 w 3180361"/>
              <a:gd name="connsiteY18" fmla="*/ 156102 h 1547108"/>
              <a:gd name="connsiteX19" fmla="*/ 595771 w 3180361"/>
              <a:gd name="connsiteY19" fmla="*/ 182839 h 1547108"/>
              <a:gd name="connsiteX20" fmla="*/ 387224 w 3180361"/>
              <a:gd name="connsiteY20" fmla="*/ 295133 h 1547108"/>
              <a:gd name="connsiteX21" fmla="*/ 82424 w 3180361"/>
              <a:gd name="connsiteY21" fmla="*/ 642712 h 1547108"/>
              <a:gd name="connsiteX22" fmla="*/ 2213 w 3180361"/>
              <a:gd name="connsiteY22" fmla="*/ 920776 h 1547108"/>
              <a:gd name="connsiteX23" fmla="*/ 167982 w 3180361"/>
              <a:gd name="connsiteY23" fmla="*/ 1140018 h 1547108"/>
              <a:gd name="connsiteX24" fmla="*/ 232150 w 3180361"/>
              <a:gd name="connsiteY24" fmla="*/ 1311133 h 1547108"/>
              <a:gd name="connsiteX25" fmla="*/ 258887 w 3180361"/>
              <a:gd name="connsiteY25" fmla="*/ 1476902 h 1547108"/>
              <a:gd name="connsiteX26" fmla="*/ 643897 w 3180361"/>
              <a:gd name="connsiteY26" fmla="*/ 1418081 h 1547108"/>
              <a:gd name="connsiteX27" fmla="*/ 1433798 w 3180361"/>
              <a:gd name="connsiteY27" fmla="*/ 1534158 h 1547108"/>
              <a:gd name="connsiteX28" fmla="*/ 2216718 w 3180361"/>
              <a:gd name="connsiteY28" fmla="*/ 1545228 h 1547108"/>
              <a:gd name="connsiteX29" fmla="*/ 3095746 w 3180361"/>
              <a:gd name="connsiteY29" fmla="*/ 1542666 h 1547108"/>
              <a:gd name="connsiteX30" fmla="*/ 3152796 w 3180361"/>
              <a:gd name="connsiteY30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531560 w 3180361"/>
              <a:gd name="connsiteY12" fmla="*/ 129365 h 1547108"/>
              <a:gd name="connsiteX13" fmla="*/ 1323013 w 3180361"/>
              <a:gd name="connsiteY13" fmla="*/ 113323 h 1547108"/>
              <a:gd name="connsiteX14" fmla="*/ 1162592 w 3180361"/>
              <a:gd name="connsiteY14" fmla="*/ 129365 h 1547108"/>
              <a:gd name="connsiteX15" fmla="*/ 1055645 w 3180361"/>
              <a:gd name="connsiteY15" fmla="*/ 156102 h 1547108"/>
              <a:gd name="connsiteX16" fmla="*/ 1005925 w 3180361"/>
              <a:gd name="connsiteY16" fmla="*/ 731777 h 1547108"/>
              <a:gd name="connsiteX17" fmla="*/ 852445 w 3180361"/>
              <a:gd name="connsiteY17" fmla="*/ 182839 h 1547108"/>
              <a:gd name="connsiteX18" fmla="*/ 718760 w 3180361"/>
              <a:gd name="connsiteY18" fmla="*/ 156102 h 1547108"/>
              <a:gd name="connsiteX19" fmla="*/ 595771 w 3180361"/>
              <a:gd name="connsiteY19" fmla="*/ 182839 h 1547108"/>
              <a:gd name="connsiteX20" fmla="*/ 387224 w 3180361"/>
              <a:gd name="connsiteY20" fmla="*/ 295133 h 1547108"/>
              <a:gd name="connsiteX21" fmla="*/ 82424 w 3180361"/>
              <a:gd name="connsiteY21" fmla="*/ 642712 h 1547108"/>
              <a:gd name="connsiteX22" fmla="*/ 2213 w 3180361"/>
              <a:gd name="connsiteY22" fmla="*/ 920776 h 1547108"/>
              <a:gd name="connsiteX23" fmla="*/ 167982 w 3180361"/>
              <a:gd name="connsiteY23" fmla="*/ 1140018 h 1547108"/>
              <a:gd name="connsiteX24" fmla="*/ 232150 w 3180361"/>
              <a:gd name="connsiteY24" fmla="*/ 1311133 h 1547108"/>
              <a:gd name="connsiteX25" fmla="*/ 258887 w 3180361"/>
              <a:gd name="connsiteY25" fmla="*/ 1476902 h 1547108"/>
              <a:gd name="connsiteX26" fmla="*/ 643897 w 3180361"/>
              <a:gd name="connsiteY26" fmla="*/ 1418081 h 1547108"/>
              <a:gd name="connsiteX27" fmla="*/ 1433798 w 3180361"/>
              <a:gd name="connsiteY27" fmla="*/ 1534158 h 1547108"/>
              <a:gd name="connsiteX28" fmla="*/ 2216718 w 3180361"/>
              <a:gd name="connsiteY28" fmla="*/ 1545228 h 1547108"/>
              <a:gd name="connsiteX29" fmla="*/ 3095746 w 3180361"/>
              <a:gd name="connsiteY29" fmla="*/ 1542666 h 1547108"/>
              <a:gd name="connsiteX30" fmla="*/ 3152796 w 3180361"/>
              <a:gd name="connsiteY30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531560 w 3180361"/>
              <a:gd name="connsiteY12" fmla="*/ 129365 h 1547108"/>
              <a:gd name="connsiteX13" fmla="*/ 1323013 w 3180361"/>
              <a:gd name="connsiteY13" fmla="*/ 113323 h 1547108"/>
              <a:gd name="connsiteX14" fmla="*/ 1162592 w 3180361"/>
              <a:gd name="connsiteY14" fmla="*/ 129365 h 1547108"/>
              <a:gd name="connsiteX15" fmla="*/ 1005925 w 3180361"/>
              <a:gd name="connsiteY15" fmla="*/ 731777 h 1547108"/>
              <a:gd name="connsiteX16" fmla="*/ 852445 w 3180361"/>
              <a:gd name="connsiteY16" fmla="*/ 182839 h 1547108"/>
              <a:gd name="connsiteX17" fmla="*/ 718760 w 3180361"/>
              <a:gd name="connsiteY17" fmla="*/ 156102 h 1547108"/>
              <a:gd name="connsiteX18" fmla="*/ 595771 w 3180361"/>
              <a:gd name="connsiteY18" fmla="*/ 182839 h 1547108"/>
              <a:gd name="connsiteX19" fmla="*/ 387224 w 3180361"/>
              <a:gd name="connsiteY19" fmla="*/ 295133 h 1547108"/>
              <a:gd name="connsiteX20" fmla="*/ 82424 w 3180361"/>
              <a:gd name="connsiteY20" fmla="*/ 642712 h 1547108"/>
              <a:gd name="connsiteX21" fmla="*/ 2213 w 3180361"/>
              <a:gd name="connsiteY21" fmla="*/ 920776 h 1547108"/>
              <a:gd name="connsiteX22" fmla="*/ 167982 w 3180361"/>
              <a:gd name="connsiteY22" fmla="*/ 1140018 h 1547108"/>
              <a:gd name="connsiteX23" fmla="*/ 232150 w 3180361"/>
              <a:gd name="connsiteY23" fmla="*/ 1311133 h 1547108"/>
              <a:gd name="connsiteX24" fmla="*/ 258887 w 3180361"/>
              <a:gd name="connsiteY24" fmla="*/ 1476902 h 1547108"/>
              <a:gd name="connsiteX25" fmla="*/ 643897 w 3180361"/>
              <a:gd name="connsiteY25" fmla="*/ 1418081 h 1547108"/>
              <a:gd name="connsiteX26" fmla="*/ 1433798 w 3180361"/>
              <a:gd name="connsiteY26" fmla="*/ 1534158 h 1547108"/>
              <a:gd name="connsiteX27" fmla="*/ 2216718 w 3180361"/>
              <a:gd name="connsiteY27" fmla="*/ 1545228 h 1547108"/>
              <a:gd name="connsiteX28" fmla="*/ 3095746 w 3180361"/>
              <a:gd name="connsiteY28" fmla="*/ 1542666 h 1547108"/>
              <a:gd name="connsiteX29" fmla="*/ 3152796 w 3180361"/>
              <a:gd name="connsiteY29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531560 w 3180361"/>
              <a:gd name="connsiteY12" fmla="*/ 129365 h 1547108"/>
              <a:gd name="connsiteX13" fmla="*/ 1323013 w 3180361"/>
              <a:gd name="connsiteY13" fmla="*/ 113323 h 1547108"/>
              <a:gd name="connsiteX14" fmla="*/ 1005925 w 3180361"/>
              <a:gd name="connsiteY14" fmla="*/ 731777 h 1547108"/>
              <a:gd name="connsiteX15" fmla="*/ 852445 w 3180361"/>
              <a:gd name="connsiteY15" fmla="*/ 182839 h 1547108"/>
              <a:gd name="connsiteX16" fmla="*/ 718760 w 3180361"/>
              <a:gd name="connsiteY16" fmla="*/ 156102 h 1547108"/>
              <a:gd name="connsiteX17" fmla="*/ 595771 w 3180361"/>
              <a:gd name="connsiteY17" fmla="*/ 182839 h 1547108"/>
              <a:gd name="connsiteX18" fmla="*/ 387224 w 3180361"/>
              <a:gd name="connsiteY18" fmla="*/ 295133 h 1547108"/>
              <a:gd name="connsiteX19" fmla="*/ 82424 w 3180361"/>
              <a:gd name="connsiteY19" fmla="*/ 642712 h 1547108"/>
              <a:gd name="connsiteX20" fmla="*/ 2213 w 3180361"/>
              <a:gd name="connsiteY20" fmla="*/ 920776 h 1547108"/>
              <a:gd name="connsiteX21" fmla="*/ 167982 w 3180361"/>
              <a:gd name="connsiteY21" fmla="*/ 1140018 h 1547108"/>
              <a:gd name="connsiteX22" fmla="*/ 232150 w 3180361"/>
              <a:gd name="connsiteY22" fmla="*/ 1311133 h 1547108"/>
              <a:gd name="connsiteX23" fmla="*/ 258887 w 3180361"/>
              <a:gd name="connsiteY23" fmla="*/ 1476902 h 1547108"/>
              <a:gd name="connsiteX24" fmla="*/ 643897 w 3180361"/>
              <a:gd name="connsiteY24" fmla="*/ 1418081 h 1547108"/>
              <a:gd name="connsiteX25" fmla="*/ 1433798 w 3180361"/>
              <a:gd name="connsiteY25" fmla="*/ 1534158 h 1547108"/>
              <a:gd name="connsiteX26" fmla="*/ 2216718 w 3180361"/>
              <a:gd name="connsiteY26" fmla="*/ 1545228 h 1547108"/>
              <a:gd name="connsiteX27" fmla="*/ 3095746 w 3180361"/>
              <a:gd name="connsiteY27" fmla="*/ 1542666 h 1547108"/>
              <a:gd name="connsiteX28" fmla="*/ 3152796 w 3180361"/>
              <a:gd name="connsiteY28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531560 w 3180361"/>
              <a:gd name="connsiteY12" fmla="*/ 129365 h 1547108"/>
              <a:gd name="connsiteX13" fmla="*/ 1005925 w 3180361"/>
              <a:gd name="connsiteY13" fmla="*/ 731777 h 1547108"/>
              <a:gd name="connsiteX14" fmla="*/ 852445 w 3180361"/>
              <a:gd name="connsiteY14" fmla="*/ 182839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005925 w 3180361"/>
              <a:gd name="connsiteY12" fmla="*/ 731777 h 1547108"/>
              <a:gd name="connsiteX13" fmla="*/ 852445 w 3180361"/>
              <a:gd name="connsiteY13" fmla="*/ 182839 h 1547108"/>
              <a:gd name="connsiteX14" fmla="*/ 718760 w 3180361"/>
              <a:gd name="connsiteY14" fmla="*/ 156102 h 1547108"/>
              <a:gd name="connsiteX15" fmla="*/ 595771 w 3180361"/>
              <a:gd name="connsiteY15" fmla="*/ 182839 h 1547108"/>
              <a:gd name="connsiteX16" fmla="*/ 387224 w 3180361"/>
              <a:gd name="connsiteY16" fmla="*/ 295133 h 1547108"/>
              <a:gd name="connsiteX17" fmla="*/ 82424 w 3180361"/>
              <a:gd name="connsiteY17" fmla="*/ 642712 h 1547108"/>
              <a:gd name="connsiteX18" fmla="*/ 2213 w 3180361"/>
              <a:gd name="connsiteY18" fmla="*/ 920776 h 1547108"/>
              <a:gd name="connsiteX19" fmla="*/ 167982 w 3180361"/>
              <a:gd name="connsiteY19" fmla="*/ 1140018 h 1547108"/>
              <a:gd name="connsiteX20" fmla="*/ 232150 w 3180361"/>
              <a:gd name="connsiteY20" fmla="*/ 1311133 h 1547108"/>
              <a:gd name="connsiteX21" fmla="*/ 258887 w 3180361"/>
              <a:gd name="connsiteY21" fmla="*/ 1476902 h 1547108"/>
              <a:gd name="connsiteX22" fmla="*/ 643897 w 3180361"/>
              <a:gd name="connsiteY22" fmla="*/ 1418081 h 1547108"/>
              <a:gd name="connsiteX23" fmla="*/ 1433798 w 3180361"/>
              <a:gd name="connsiteY23" fmla="*/ 1534158 h 1547108"/>
              <a:gd name="connsiteX24" fmla="*/ 2216718 w 3180361"/>
              <a:gd name="connsiteY24" fmla="*/ 1545228 h 1547108"/>
              <a:gd name="connsiteX25" fmla="*/ 3095746 w 3180361"/>
              <a:gd name="connsiteY25" fmla="*/ 1542666 h 1547108"/>
              <a:gd name="connsiteX26" fmla="*/ 3152796 w 3180361"/>
              <a:gd name="connsiteY26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28053 w 3180361"/>
              <a:gd name="connsiteY11" fmla="*/ 250532 h 1547108"/>
              <a:gd name="connsiteX12" fmla="*/ 1668015 w 3180361"/>
              <a:gd name="connsiteY12" fmla="*/ 257611 h 1547108"/>
              <a:gd name="connsiteX13" fmla="*/ 1005925 w 3180361"/>
              <a:gd name="connsiteY13" fmla="*/ 731777 h 1547108"/>
              <a:gd name="connsiteX14" fmla="*/ 852445 w 3180361"/>
              <a:gd name="connsiteY14" fmla="*/ 182839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28053 w 3180361"/>
              <a:gd name="connsiteY11" fmla="*/ 250532 h 1547108"/>
              <a:gd name="connsiteX12" fmla="*/ 1486370 w 3180361"/>
              <a:gd name="connsiteY12" fmla="*/ 448776 h 1547108"/>
              <a:gd name="connsiteX13" fmla="*/ 1005925 w 3180361"/>
              <a:gd name="connsiteY13" fmla="*/ 731777 h 1547108"/>
              <a:gd name="connsiteX14" fmla="*/ 852445 w 3180361"/>
              <a:gd name="connsiteY14" fmla="*/ 182839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28053 w 3180361"/>
              <a:gd name="connsiteY11" fmla="*/ 250532 h 1547108"/>
              <a:gd name="connsiteX12" fmla="*/ 1671649 w 3180361"/>
              <a:gd name="connsiteY12" fmla="*/ 562060 h 1547108"/>
              <a:gd name="connsiteX13" fmla="*/ 1005925 w 3180361"/>
              <a:gd name="connsiteY13" fmla="*/ 731777 h 1547108"/>
              <a:gd name="connsiteX14" fmla="*/ 852445 w 3180361"/>
              <a:gd name="connsiteY14" fmla="*/ 182839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28053 w 3180361"/>
              <a:gd name="connsiteY11" fmla="*/ 250532 h 1547108"/>
              <a:gd name="connsiteX12" fmla="*/ 1671649 w 3180361"/>
              <a:gd name="connsiteY12" fmla="*/ 562060 h 1547108"/>
              <a:gd name="connsiteX13" fmla="*/ 1005925 w 3180361"/>
              <a:gd name="connsiteY13" fmla="*/ 731777 h 1547108"/>
              <a:gd name="connsiteX14" fmla="*/ 540015 w 3180361"/>
              <a:gd name="connsiteY14" fmla="*/ 738634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28053 w 3180361"/>
              <a:gd name="connsiteY11" fmla="*/ 250532 h 1547108"/>
              <a:gd name="connsiteX12" fmla="*/ 1671649 w 3180361"/>
              <a:gd name="connsiteY12" fmla="*/ 562060 h 1547108"/>
              <a:gd name="connsiteX13" fmla="*/ 1376481 w 3180361"/>
              <a:gd name="connsiteY13" fmla="*/ 622034 h 1547108"/>
              <a:gd name="connsiteX14" fmla="*/ 540015 w 3180361"/>
              <a:gd name="connsiteY14" fmla="*/ 738634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588091 w 3180361"/>
              <a:gd name="connsiteY11" fmla="*/ 261153 h 1547108"/>
              <a:gd name="connsiteX12" fmla="*/ 1671649 w 3180361"/>
              <a:gd name="connsiteY12" fmla="*/ 562060 h 1547108"/>
              <a:gd name="connsiteX13" fmla="*/ 1376481 w 3180361"/>
              <a:gd name="connsiteY13" fmla="*/ 622034 h 1547108"/>
              <a:gd name="connsiteX14" fmla="*/ 540015 w 3180361"/>
              <a:gd name="connsiteY14" fmla="*/ 738634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588091 w 3180361"/>
              <a:gd name="connsiteY11" fmla="*/ 261153 h 1547108"/>
              <a:gd name="connsiteX12" fmla="*/ 1671649 w 3180361"/>
              <a:gd name="connsiteY12" fmla="*/ 562060 h 1547108"/>
              <a:gd name="connsiteX13" fmla="*/ 1376481 w 3180361"/>
              <a:gd name="connsiteY13" fmla="*/ 622034 h 1547108"/>
              <a:gd name="connsiteX14" fmla="*/ 540015 w 3180361"/>
              <a:gd name="connsiteY14" fmla="*/ 738634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588091 w 3180361"/>
              <a:gd name="connsiteY11" fmla="*/ 261153 h 1547108"/>
              <a:gd name="connsiteX12" fmla="*/ 1671648 w 3180361"/>
              <a:gd name="connsiteY12" fmla="*/ 232831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718760 w 3180361"/>
              <a:gd name="connsiteY16" fmla="*/ 156102 h 1547108"/>
              <a:gd name="connsiteX17" fmla="*/ 595771 w 3180361"/>
              <a:gd name="connsiteY17" fmla="*/ 182839 h 1547108"/>
              <a:gd name="connsiteX18" fmla="*/ 387224 w 3180361"/>
              <a:gd name="connsiteY18" fmla="*/ 295133 h 1547108"/>
              <a:gd name="connsiteX19" fmla="*/ 82424 w 3180361"/>
              <a:gd name="connsiteY19" fmla="*/ 642712 h 1547108"/>
              <a:gd name="connsiteX20" fmla="*/ 2213 w 3180361"/>
              <a:gd name="connsiteY20" fmla="*/ 920776 h 1547108"/>
              <a:gd name="connsiteX21" fmla="*/ 167982 w 3180361"/>
              <a:gd name="connsiteY21" fmla="*/ 1140018 h 1547108"/>
              <a:gd name="connsiteX22" fmla="*/ 232150 w 3180361"/>
              <a:gd name="connsiteY22" fmla="*/ 1311133 h 1547108"/>
              <a:gd name="connsiteX23" fmla="*/ 258887 w 3180361"/>
              <a:gd name="connsiteY23" fmla="*/ 1476902 h 1547108"/>
              <a:gd name="connsiteX24" fmla="*/ 643897 w 3180361"/>
              <a:gd name="connsiteY24" fmla="*/ 1418081 h 1547108"/>
              <a:gd name="connsiteX25" fmla="*/ 1433798 w 3180361"/>
              <a:gd name="connsiteY25" fmla="*/ 1534158 h 1547108"/>
              <a:gd name="connsiteX26" fmla="*/ 2216718 w 3180361"/>
              <a:gd name="connsiteY26" fmla="*/ 1545228 h 1547108"/>
              <a:gd name="connsiteX27" fmla="*/ 3095746 w 3180361"/>
              <a:gd name="connsiteY27" fmla="*/ 1542666 h 1547108"/>
              <a:gd name="connsiteX28" fmla="*/ 3152796 w 3180361"/>
              <a:gd name="connsiteY28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588091 w 3180361"/>
              <a:gd name="connsiteY11" fmla="*/ 261153 h 1547108"/>
              <a:gd name="connsiteX12" fmla="*/ 1671648 w 3180361"/>
              <a:gd name="connsiteY12" fmla="*/ 232831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718760 w 3180361"/>
              <a:gd name="connsiteY16" fmla="*/ 156102 h 1547108"/>
              <a:gd name="connsiteX17" fmla="*/ 595771 w 3180361"/>
              <a:gd name="connsiteY17" fmla="*/ 182839 h 1547108"/>
              <a:gd name="connsiteX18" fmla="*/ 387224 w 3180361"/>
              <a:gd name="connsiteY18" fmla="*/ 295133 h 1547108"/>
              <a:gd name="connsiteX19" fmla="*/ 82424 w 3180361"/>
              <a:gd name="connsiteY19" fmla="*/ 642712 h 1547108"/>
              <a:gd name="connsiteX20" fmla="*/ 2213 w 3180361"/>
              <a:gd name="connsiteY20" fmla="*/ 920776 h 1547108"/>
              <a:gd name="connsiteX21" fmla="*/ 167982 w 3180361"/>
              <a:gd name="connsiteY21" fmla="*/ 1140018 h 1547108"/>
              <a:gd name="connsiteX22" fmla="*/ 232150 w 3180361"/>
              <a:gd name="connsiteY22" fmla="*/ 1311133 h 1547108"/>
              <a:gd name="connsiteX23" fmla="*/ 258887 w 3180361"/>
              <a:gd name="connsiteY23" fmla="*/ 1476902 h 1547108"/>
              <a:gd name="connsiteX24" fmla="*/ 643897 w 3180361"/>
              <a:gd name="connsiteY24" fmla="*/ 1418081 h 1547108"/>
              <a:gd name="connsiteX25" fmla="*/ 1433798 w 3180361"/>
              <a:gd name="connsiteY25" fmla="*/ 1534158 h 1547108"/>
              <a:gd name="connsiteX26" fmla="*/ 2216718 w 3180361"/>
              <a:gd name="connsiteY26" fmla="*/ 1545228 h 1547108"/>
              <a:gd name="connsiteX27" fmla="*/ 3095746 w 3180361"/>
              <a:gd name="connsiteY27" fmla="*/ 1542666 h 1547108"/>
              <a:gd name="connsiteX28" fmla="*/ 3152796 w 3180361"/>
              <a:gd name="connsiteY28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86179 w 3180361"/>
              <a:gd name="connsiteY11" fmla="*/ 197432 h 1547108"/>
              <a:gd name="connsiteX12" fmla="*/ 1671648 w 3180361"/>
              <a:gd name="connsiteY12" fmla="*/ 232831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718760 w 3180361"/>
              <a:gd name="connsiteY16" fmla="*/ 156102 h 1547108"/>
              <a:gd name="connsiteX17" fmla="*/ 595771 w 3180361"/>
              <a:gd name="connsiteY17" fmla="*/ 182839 h 1547108"/>
              <a:gd name="connsiteX18" fmla="*/ 387224 w 3180361"/>
              <a:gd name="connsiteY18" fmla="*/ 295133 h 1547108"/>
              <a:gd name="connsiteX19" fmla="*/ 82424 w 3180361"/>
              <a:gd name="connsiteY19" fmla="*/ 642712 h 1547108"/>
              <a:gd name="connsiteX20" fmla="*/ 2213 w 3180361"/>
              <a:gd name="connsiteY20" fmla="*/ 920776 h 1547108"/>
              <a:gd name="connsiteX21" fmla="*/ 167982 w 3180361"/>
              <a:gd name="connsiteY21" fmla="*/ 1140018 h 1547108"/>
              <a:gd name="connsiteX22" fmla="*/ 232150 w 3180361"/>
              <a:gd name="connsiteY22" fmla="*/ 1311133 h 1547108"/>
              <a:gd name="connsiteX23" fmla="*/ 258887 w 3180361"/>
              <a:gd name="connsiteY23" fmla="*/ 1476902 h 1547108"/>
              <a:gd name="connsiteX24" fmla="*/ 643897 w 3180361"/>
              <a:gd name="connsiteY24" fmla="*/ 1418081 h 1547108"/>
              <a:gd name="connsiteX25" fmla="*/ 1433798 w 3180361"/>
              <a:gd name="connsiteY25" fmla="*/ 1534158 h 1547108"/>
              <a:gd name="connsiteX26" fmla="*/ 2216718 w 3180361"/>
              <a:gd name="connsiteY26" fmla="*/ 1545228 h 1547108"/>
              <a:gd name="connsiteX27" fmla="*/ 3095746 w 3180361"/>
              <a:gd name="connsiteY27" fmla="*/ 1542666 h 1547108"/>
              <a:gd name="connsiteX28" fmla="*/ 3152796 w 3180361"/>
              <a:gd name="connsiteY28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86179 w 3180361"/>
              <a:gd name="connsiteY11" fmla="*/ 197432 h 1547108"/>
              <a:gd name="connsiteX12" fmla="*/ 1588091 w 3180361"/>
              <a:gd name="connsiteY12" fmla="*/ 317794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718760 w 3180361"/>
              <a:gd name="connsiteY16" fmla="*/ 156102 h 1547108"/>
              <a:gd name="connsiteX17" fmla="*/ 595771 w 3180361"/>
              <a:gd name="connsiteY17" fmla="*/ 182839 h 1547108"/>
              <a:gd name="connsiteX18" fmla="*/ 387224 w 3180361"/>
              <a:gd name="connsiteY18" fmla="*/ 295133 h 1547108"/>
              <a:gd name="connsiteX19" fmla="*/ 82424 w 3180361"/>
              <a:gd name="connsiteY19" fmla="*/ 642712 h 1547108"/>
              <a:gd name="connsiteX20" fmla="*/ 2213 w 3180361"/>
              <a:gd name="connsiteY20" fmla="*/ 920776 h 1547108"/>
              <a:gd name="connsiteX21" fmla="*/ 167982 w 3180361"/>
              <a:gd name="connsiteY21" fmla="*/ 1140018 h 1547108"/>
              <a:gd name="connsiteX22" fmla="*/ 232150 w 3180361"/>
              <a:gd name="connsiteY22" fmla="*/ 1311133 h 1547108"/>
              <a:gd name="connsiteX23" fmla="*/ 258887 w 3180361"/>
              <a:gd name="connsiteY23" fmla="*/ 1476902 h 1547108"/>
              <a:gd name="connsiteX24" fmla="*/ 643897 w 3180361"/>
              <a:gd name="connsiteY24" fmla="*/ 1418081 h 1547108"/>
              <a:gd name="connsiteX25" fmla="*/ 1433798 w 3180361"/>
              <a:gd name="connsiteY25" fmla="*/ 1534158 h 1547108"/>
              <a:gd name="connsiteX26" fmla="*/ 2216718 w 3180361"/>
              <a:gd name="connsiteY26" fmla="*/ 1545228 h 1547108"/>
              <a:gd name="connsiteX27" fmla="*/ 3095746 w 3180361"/>
              <a:gd name="connsiteY27" fmla="*/ 1542666 h 1547108"/>
              <a:gd name="connsiteX28" fmla="*/ 3152796 w 3180361"/>
              <a:gd name="connsiteY28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4382 w 3180361"/>
              <a:gd name="connsiteY11" fmla="*/ 236373 h 1547108"/>
              <a:gd name="connsiteX12" fmla="*/ 1588091 w 3180361"/>
              <a:gd name="connsiteY12" fmla="*/ 317794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718760 w 3180361"/>
              <a:gd name="connsiteY16" fmla="*/ 156102 h 1547108"/>
              <a:gd name="connsiteX17" fmla="*/ 595771 w 3180361"/>
              <a:gd name="connsiteY17" fmla="*/ 182839 h 1547108"/>
              <a:gd name="connsiteX18" fmla="*/ 387224 w 3180361"/>
              <a:gd name="connsiteY18" fmla="*/ 295133 h 1547108"/>
              <a:gd name="connsiteX19" fmla="*/ 82424 w 3180361"/>
              <a:gd name="connsiteY19" fmla="*/ 642712 h 1547108"/>
              <a:gd name="connsiteX20" fmla="*/ 2213 w 3180361"/>
              <a:gd name="connsiteY20" fmla="*/ 920776 h 1547108"/>
              <a:gd name="connsiteX21" fmla="*/ 167982 w 3180361"/>
              <a:gd name="connsiteY21" fmla="*/ 1140018 h 1547108"/>
              <a:gd name="connsiteX22" fmla="*/ 232150 w 3180361"/>
              <a:gd name="connsiteY22" fmla="*/ 1311133 h 1547108"/>
              <a:gd name="connsiteX23" fmla="*/ 258887 w 3180361"/>
              <a:gd name="connsiteY23" fmla="*/ 1476902 h 1547108"/>
              <a:gd name="connsiteX24" fmla="*/ 643897 w 3180361"/>
              <a:gd name="connsiteY24" fmla="*/ 1418081 h 1547108"/>
              <a:gd name="connsiteX25" fmla="*/ 1433798 w 3180361"/>
              <a:gd name="connsiteY25" fmla="*/ 1534158 h 1547108"/>
              <a:gd name="connsiteX26" fmla="*/ 2216718 w 3180361"/>
              <a:gd name="connsiteY26" fmla="*/ 1545228 h 1547108"/>
              <a:gd name="connsiteX27" fmla="*/ 3095746 w 3180361"/>
              <a:gd name="connsiteY27" fmla="*/ 1542666 h 1547108"/>
              <a:gd name="connsiteX28" fmla="*/ 3152796 w 3180361"/>
              <a:gd name="connsiteY28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4382 w 3180361"/>
              <a:gd name="connsiteY11" fmla="*/ 236373 h 1547108"/>
              <a:gd name="connsiteX12" fmla="*/ 1588091 w 3180361"/>
              <a:gd name="connsiteY12" fmla="*/ 317794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4382 w 3180361"/>
              <a:gd name="connsiteY11" fmla="*/ 236373 h 1547108"/>
              <a:gd name="connsiteX12" fmla="*/ 1588091 w 3180361"/>
              <a:gd name="connsiteY12" fmla="*/ 317794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387224 w 3180361"/>
              <a:gd name="connsiteY16" fmla="*/ 295133 h 1547108"/>
              <a:gd name="connsiteX17" fmla="*/ 82424 w 3180361"/>
              <a:gd name="connsiteY17" fmla="*/ 642712 h 1547108"/>
              <a:gd name="connsiteX18" fmla="*/ 2213 w 3180361"/>
              <a:gd name="connsiteY18" fmla="*/ 920776 h 1547108"/>
              <a:gd name="connsiteX19" fmla="*/ 167982 w 3180361"/>
              <a:gd name="connsiteY19" fmla="*/ 1140018 h 1547108"/>
              <a:gd name="connsiteX20" fmla="*/ 232150 w 3180361"/>
              <a:gd name="connsiteY20" fmla="*/ 1311133 h 1547108"/>
              <a:gd name="connsiteX21" fmla="*/ 258887 w 3180361"/>
              <a:gd name="connsiteY21" fmla="*/ 1476902 h 1547108"/>
              <a:gd name="connsiteX22" fmla="*/ 643897 w 3180361"/>
              <a:gd name="connsiteY22" fmla="*/ 1418081 h 1547108"/>
              <a:gd name="connsiteX23" fmla="*/ 1433798 w 3180361"/>
              <a:gd name="connsiteY23" fmla="*/ 1534158 h 1547108"/>
              <a:gd name="connsiteX24" fmla="*/ 2216718 w 3180361"/>
              <a:gd name="connsiteY24" fmla="*/ 1545228 h 1547108"/>
              <a:gd name="connsiteX25" fmla="*/ 3095746 w 3180361"/>
              <a:gd name="connsiteY25" fmla="*/ 1542666 h 1547108"/>
              <a:gd name="connsiteX26" fmla="*/ 3152796 w 3180361"/>
              <a:gd name="connsiteY26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4382 w 3180361"/>
              <a:gd name="connsiteY11" fmla="*/ 236373 h 1547108"/>
              <a:gd name="connsiteX12" fmla="*/ 1588091 w 3180361"/>
              <a:gd name="connsiteY12" fmla="*/ 317794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82424 w 3180361"/>
              <a:gd name="connsiteY16" fmla="*/ 642712 h 1547108"/>
              <a:gd name="connsiteX17" fmla="*/ 2213 w 3180361"/>
              <a:gd name="connsiteY17" fmla="*/ 920776 h 1547108"/>
              <a:gd name="connsiteX18" fmla="*/ 167982 w 3180361"/>
              <a:gd name="connsiteY18" fmla="*/ 1140018 h 1547108"/>
              <a:gd name="connsiteX19" fmla="*/ 232150 w 3180361"/>
              <a:gd name="connsiteY19" fmla="*/ 1311133 h 1547108"/>
              <a:gd name="connsiteX20" fmla="*/ 258887 w 3180361"/>
              <a:gd name="connsiteY20" fmla="*/ 1476902 h 1547108"/>
              <a:gd name="connsiteX21" fmla="*/ 643897 w 3180361"/>
              <a:gd name="connsiteY21" fmla="*/ 1418081 h 1547108"/>
              <a:gd name="connsiteX22" fmla="*/ 1433798 w 3180361"/>
              <a:gd name="connsiteY22" fmla="*/ 1534158 h 1547108"/>
              <a:gd name="connsiteX23" fmla="*/ 2216718 w 3180361"/>
              <a:gd name="connsiteY23" fmla="*/ 1545228 h 1547108"/>
              <a:gd name="connsiteX24" fmla="*/ 3095746 w 3180361"/>
              <a:gd name="connsiteY24" fmla="*/ 1542666 h 1547108"/>
              <a:gd name="connsiteX25" fmla="*/ 3152796 w 3180361"/>
              <a:gd name="connsiteY25" fmla="*/ 1083952 h 1547108"/>
              <a:gd name="connsiteX0" fmla="*/ 3151992 w 3179557"/>
              <a:gd name="connsiteY0" fmla="*/ 1083952 h 1547108"/>
              <a:gd name="connsiteX1" fmla="*/ 3139212 w 3179557"/>
              <a:gd name="connsiteY1" fmla="*/ 530885 h 1547108"/>
              <a:gd name="connsiteX2" fmla="*/ 3028020 w 3179557"/>
              <a:gd name="connsiteY2" fmla="*/ 316523 h 1547108"/>
              <a:gd name="connsiteX3" fmla="*/ 2905030 w 3179557"/>
              <a:gd name="connsiteY3" fmla="*/ 268397 h 1547108"/>
              <a:gd name="connsiteX4" fmla="*/ 2760651 w 3179557"/>
              <a:gd name="connsiteY4" fmla="*/ 252354 h 1547108"/>
              <a:gd name="connsiteX5" fmla="*/ 2698606 w 3179557"/>
              <a:gd name="connsiteY5" fmla="*/ 220493 h 1547108"/>
              <a:gd name="connsiteX6" fmla="*/ 2597451 w 3179557"/>
              <a:gd name="connsiteY6" fmla="*/ 186826 h 1547108"/>
              <a:gd name="connsiteX7" fmla="*/ 2375628 w 3179557"/>
              <a:gd name="connsiteY7" fmla="*/ 98307 h 1547108"/>
              <a:gd name="connsiteX8" fmla="*/ 2253551 w 3179557"/>
              <a:gd name="connsiteY8" fmla="*/ 68045 h 1547108"/>
              <a:gd name="connsiteX9" fmla="*/ 1874950 w 3179557"/>
              <a:gd name="connsiteY9" fmla="*/ 9299 h 1547108"/>
              <a:gd name="connsiteX10" fmla="*/ 1930502 w 3179557"/>
              <a:gd name="connsiteY10" fmla="*/ 285204 h 1547108"/>
              <a:gd name="connsiteX11" fmla="*/ 1663578 w 3179557"/>
              <a:gd name="connsiteY11" fmla="*/ 236373 h 1547108"/>
              <a:gd name="connsiteX12" fmla="*/ 1587287 w 3179557"/>
              <a:gd name="connsiteY12" fmla="*/ 317794 h 1547108"/>
              <a:gd name="connsiteX13" fmla="*/ 1670845 w 3179557"/>
              <a:gd name="connsiteY13" fmla="*/ 562060 h 1547108"/>
              <a:gd name="connsiteX14" fmla="*/ 1375677 w 3179557"/>
              <a:gd name="connsiteY14" fmla="*/ 622034 h 1547108"/>
              <a:gd name="connsiteX15" fmla="*/ 539211 w 3179557"/>
              <a:gd name="connsiteY15" fmla="*/ 738634 h 1547108"/>
              <a:gd name="connsiteX16" fmla="*/ 121582 w 3179557"/>
              <a:gd name="connsiteY16" fmla="*/ 890519 h 1547108"/>
              <a:gd name="connsiteX17" fmla="*/ 1409 w 3179557"/>
              <a:gd name="connsiteY17" fmla="*/ 920776 h 1547108"/>
              <a:gd name="connsiteX18" fmla="*/ 167178 w 3179557"/>
              <a:gd name="connsiteY18" fmla="*/ 1140018 h 1547108"/>
              <a:gd name="connsiteX19" fmla="*/ 231346 w 3179557"/>
              <a:gd name="connsiteY19" fmla="*/ 1311133 h 1547108"/>
              <a:gd name="connsiteX20" fmla="*/ 258083 w 3179557"/>
              <a:gd name="connsiteY20" fmla="*/ 1476902 h 1547108"/>
              <a:gd name="connsiteX21" fmla="*/ 643093 w 3179557"/>
              <a:gd name="connsiteY21" fmla="*/ 1418081 h 1547108"/>
              <a:gd name="connsiteX22" fmla="*/ 1432994 w 3179557"/>
              <a:gd name="connsiteY22" fmla="*/ 1534158 h 1547108"/>
              <a:gd name="connsiteX23" fmla="*/ 2215914 w 3179557"/>
              <a:gd name="connsiteY23" fmla="*/ 1545228 h 1547108"/>
              <a:gd name="connsiteX24" fmla="*/ 3094942 w 3179557"/>
              <a:gd name="connsiteY24" fmla="*/ 1542666 h 1547108"/>
              <a:gd name="connsiteX25" fmla="*/ 3151992 w 3179557"/>
              <a:gd name="connsiteY25" fmla="*/ 1083952 h 1547108"/>
              <a:gd name="connsiteX0" fmla="*/ 3153395 w 3180960"/>
              <a:gd name="connsiteY0" fmla="*/ 1083952 h 1547108"/>
              <a:gd name="connsiteX1" fmla="*/ 3140615 w 3180960"/>
              <a:gd name="connsiteY1" fmla="*/ 530885 h 1547108"/>
              <a:gd name="connsiteX2" fmla="*/ 3029423 w 3180960"/>
              <a:gd name="connsiteY2" fmla="*/ 316523 h 1547108"/>
              <a:gd name="connsiteX3" fmla="*/ 2906433 w 3180960"/>
              <a:gd name="connsiteY3" fmla="*/ 268397 h 1547108"/>
              <a:gd name="connsiteX4" fmla="*/ 2762054 w 3180960"/>
              <a:gd name="connsiteY4" fmla="*/ 252354 h 1547108"/>
              <a:gd name="connsiteX5" fmla="*/ 2700009 w 3180960"/>
              <a:gd name="connsiteY5" fmla="*/ 220493 h 1547108"/>
              <a:gd name="connsiteX6" fmla="*/ 2598854 w 3180960"/>
              <a:gd name="connsiteY6" fmla="*/ 186826 h 1547108"/>
              <a:gd name="connsiteX7" fmla="*/ 2377031 w 3180960"/>
              <a:gd name="connsiteY7" fmla="*/ 98307 h 1547108"/>
              <a:gd name="connsiteX8" fmla="*/ 2254954 w 3180960"/>
              <a:gd name="connsiteY8" fmla="*/ 68045 h 1547108"/>
              <a:gd name="connsiteX9" fmla="*/ 1876353 w 3180960"/>
              <a:gd name="connsiteY9" fmla="*/ 9299 h 1547108"/>
              <a:gd name="connsiteX10" fmla="*/ 1931905 w 3180960"/>
              <a:gd name="connsiteY10" fmla="*/ 285204 h 1547108"/>
              <a:gd name="connsiteX11" fmla="*/ 1664981 w 3180960"/>
              <a:gd name="connsiteY11" fmla="*/ 236373 h 1547108"/>
              <a:gd name="connsiteX12" fmla="*/ 1588690 w 3180960"/>
              <a:gd name="connsiteY12" fmla="*/ 317794 h 1547108"/>
              <a:gd name="connsiteX13" fmla="*/ 1672248 w 3180960"/>
              <a:gd name="connsiteY13" fmla="*/ 562060 h 1547108"/>
              <a:gd name="connsiteX14" fmla="*/ 1377080 w 3180960"/>
              <a:gd name="connsiteY14" fmla="*/ 622034 h 1547108"/>
              <a:gd name="connsiteX15" fmla="*/ 569677 w 3180960"/>
              <a:gd name="connsiteY15" fmla="*/ 788195 h 1547108"/>
              <a:gd name="connsiteX16" fmla="*/ 122985 w 3180960"/>
              <a:gd name="connsiteY16" fmla="*/ 890519 h 1547108"/>
              <a:gd name="connsiteX17" fmla="*/ 2812 w 3180960"/>
              <a:gd name="connsiteY17" fmla="*/ 920776 h 1547108"/>
              <a:gd name="connsiteX18" fmla="*/ 168581 w 3180960"/>
              <a:gd name="connsiteY18" fmla="*/ 1140018 h 1547108"/>
              <a:gd name="connsiteX19" fmla="*/ 232749 w 3180960"/>
              <a:gd name="connsiteY19" fmla="*/ 1311133 h 1547108"/>
              <a:gd name="connsiteX20" fmla="*/ 259486 w 3180960"/>
              <a:gd name="connsiteY20" fmla="*/ 1476902 h 1547108"/>
              <a:gd name="connsiteX21" fmla="*/ 644496 w 3180960"/>
              <a:gd name="connsiteY21" fmla="*/ 1418081 h 1547108"/>
              <a:gd name="connsiteX22" fmla="*/ 1434397 w 3180960"/>
              <a:gd name="connsiteY22" fmla="*/ 1534158 h 1547108"/>
              <a:gd name="connsiteX23" fmla="*/ 2217317 w 3180960"/>
              <a:gd name="connsiteY23" fmla="*/ 1545228 h 1547108"/>
              <a:gd name="connsiteX24" fmla="*/ 3096345 w 3180960"/>
              <a:gd name="connsiteY24" fmla="*/ 1542666 h 1547108"/>
              <a:gd name="connsiteX25" fmla="*/ 3153395 w 3180960"/>
              <a:gd name="connsiteY25" fmla="*/ 1083952 h 1547108"/>
              <a:gd name="connsiteX0" fmla="*/ 3198764 w 3226329"/>
              <a:gd name="connsiteY0" fmla="*/ 1083952 h 1547108"/>
              <a:gd name="connsiteX1" fmla="*/ 3185984 w 3226329"/>
              <a:gd name="connsiteY1" fmla="*/ 530885 h 1547108"/>
              <a:gd name="connsiteX2" fmla="*/ 3074792 w 3226329"/>
              <a:gd name="connsiteY2" fmla="*/ 316523 h 1547108"/>
              <a:gd name="connsiteX3" fmla="*/ 2951802 w 3226329"/>
              <a:gd name="connsiteY3" fmla="*/ 268397 h 1547108"/>
              <a:gd name="connsiteX4" fmla="*/ 2807423 w 3226329"/>
              <a:gd name="connsiteY4" fmla="*/ 252354 h 1547108"/>
              <a:gd name="connsiteX5" fmla="*/ 2745378 w 3226329"/>
              <a:gd name="connsiteY5" fmla="*/ 220493 h 1547108"/>
              <a:gd name="connsiteX6" fmla="*/ 2644223 w 3226329"/>
              <a:gd name="connsiteY6" fmla="*/ 186826 h 1547108"/>
              <a:gd name="connsiteX7" fmla="*/ 2422400 w 3226329"/>
              <a:gd name="connsiteY7" fmla="*/ 98307 h 1547108"/>
              <a:gd name="connsiteX8" fmla="*/ 2300323 w 3226329"/>
              <a:gd name="connsiteY8" fmla="*/ 68045 h 1547108"/>
              <a:gd name="connsiteX9" fmla="*/ 1921722 w 3226329"/>
              <a:gd name="connsiteY9" fmla="*/ 9299 h 1547108"/>
              <a:gd name="connsiteX10" fmla="*/ 1977274 w 3226329"/>
              <a:gd name="connsiteY10" fmla="*/ 285204 h 1547108"/>
              <a:gd name="connsiteX11" fmla="*/ 1710350 w 3226329"/>
              <a:gd name="connsiteY11" fmla="*/ 236373 h 1547108"/>
              <a:gd name="connsiteX12" fmla="*/ 1634059 w 3226329"/>
              <a:gd name="connsiteY12" fmla="*/ 317794 h 1547108"/>
              <a:gd name="connsiteX13" fmla="*/ 1717617 w 3226329"/>
              <a:gd name="connsiteY13" fmla="*/ 562060 h 1547108"/>
              <a:gd name="connsiteX14" fmla="*/ 1422449 w 3226329"/>
              <a:gd name="connsiteY14" fmla="*/ 622034 h 1547108"/>
              <a:gd name="connsiteX15" fmla="*/ 615046 w 3226329"/>
              <a:gd name="connsiteY15" fmla="*/ 788195 h 1547108"/>
              <a:gd name="connsiteX16" fmla="*/ 168354 w 3226329"/>
              <a:gd name="connsiteY16" fmla="*/ 890519 h 1547108"/>
              <a:gd name="connsiteX17" fmla="*/ 48181 w 3226329"/>
              <a:gd name="connsiteY17" fmla="*/ 920776 h 1547108"/>
              <a:gd name="connsiteX18" fmla="*/ 6874 w 3226329"/>
              <a:gd name="connsiteY18" fmla="*/ 1263922 h 1547108"/>
              <a:gd name="connsiteX19" fmla="*/ 278118 w 3226329"/>
              <a:gd name="connsiteY19" fmla="*/ 1311133 h 1547108"/>
              <a:gd name="connsiteX20" fmla="*/ 304855 w 3226329"/>
              <a:gd name="connsiteY20" fmla="*/ 1476902 h 1547108"/>
              <a:gd name="connsiteX21" fmla="*/ 689865 w 3226329"/>
              <a:gd name="connsiteY21" fmla="*/ 1418081 h 1547108"/>
              <a:gd name="connsiteX22" fmla="*/ 1479766 w 3226329"/>
              <a:gd name="connsiteY22" fmla="*/ 1534158 h 1547108"/>
              <a:gd name="connsiteX23" fmla="*/ 2262686 w 3226329"/>
              <a:gd name="connsiteY23" fmla="*/ 1545228 h 1547108"/>
              <a:gd name="connsiteX24" fmla="*/ 3141714 w 3226329"/>
              <a:gd name="connsiteY24" fmla="*/ 1542666 h 1547108"/>
              <a:gd name="connsiteX25" fmla="*/ 3198764 w 3226329"/>
              <a:gd name="connsiteY25" fmla="*/ 1083952 h 1547108"/>
              <a:gd name="connsiteX0" fmla="*/ 3197828 w 3225393"/>
              <a:gd name="connsiteY0" fmla="*/ 1083952 h 1547108"/>
              <a:gd name="connsiteX1" fmla="*/ 3185048 w 3225393"/>
              <a:gd name="connsiteY1" fmla="*/ 530885 h 1547108"/>
              <a:gd name="connsiteX2" fmla="*/ 3073856 w 3225393"/>
              <a:gd name="connsiteY2" fmla="*/ 316523 h 1547108"/>
              <a:gd name="connsiteX3" fmla="*/ 2950866 w 3225393"/>
              <a:gd name="connsiteY3" fmla="*/ 268397 h 1547108"/>
              <a:gd name="connsiteX4" fmla="*/ 2806487 w 3225393"/>
              <a:gd name="connsiteY4" fmla="*/ 252354 h 1547108"/>
              <a:gd name="connsiteX5" fmla="*/ 2744442 w 3225393"/>
              <a:gd name="connsiteY5" fmla="*/ 220493 h 1547108"/>
              <a:gd name="connsiteX6" fmla="*/ 2643287 w 3225393"/>
              <a:gd name="connsiteY6" fmla="*/ 186826 h 1547108"/>
              <a:gd name="connsiteX7" fmla="*/ 2421464 w 3225393"/>
              <a:gd name="connsiteY7" fmla="*/ 98307 h 1547108"/>
              <a:gd name="connsiteX8" fmla="*/ 2299387 w 3225393"/>
              <a:gd name="connsiteY8" fmla="*/ 68045 h 1547108"/>
              <a:gd name="connsiteX9" fmla="*/ 1920786 w 3225393"/>
              <a:gd name="connsiteY9" fmla="*/ 9299 h 1547108"/>
              <a:gd name="connsiteX10" fmla="*/ 1976338 w 3225393"/>
              <a:gd name="connsiteY10" fmla="*/ 285204 h 1547108"/>
              <a:gd name="connsiteX11" fmla="*/ 1709414 w 3225393"/>
              <a:gd name="connsiteY11" fmla="*/ 236373 h 1547108"/>
              <a:gd name="connsiteX12" fmla="*/ 1633123 w 3225393"/>
              <a:gd name="connsiteY12" fmla="*/ 317794 h 1547108"/>
              <a:gd name="connsiteX13" fmla="*/ 1716681 w 3225393"/>
              <a:gd name="connsiteY13" fmla="*/ 562060 h 1547108"/>
              <a:gd name="connsiteX14" fmla="*/ 1421513 w 3225393"/>
              <a:gd name="connsiteY14" fmla="*/ 622034 h 1547108"/>
              <a:gd name="connsiteX15" fmla="*/ 614110 w 3225393"/>
              <a:gd name="connsiteY15" fmla="*/ 788195 h 1547108"/>
              <a:gd name="connsiteX16" fmla="*/ 167418 w 3225393"/>
              <a:gd name="connsiteY16" fmla="*/ 890519 h 1547108"/>
              <a:gd name="connsiteX17" fmla="*/ 58144 w 3225393"/>
              <a:gd name="connsiteY17" fmla="*/ 1019899 h 1547108"/>
              <a:gd name="connsiteX18" fmla="*/ 5938 w 3225393"/>
              <a:gd name="connsiteY18" fmla="*/ 1263922 h 1547108"/>
              <a:gd name="connsiteX19" fmla="*/ 277182 w 3225393"/>
              <a:gd name="connsiteY19" fmla="*/ 1311133 h 1547108"/>
              <a:gd name="connsiteX20" fmla="*/ 303919 w 3225393"/>
              <a:gd name="connsiteY20" fmla="*/ 1476902 h 1547108"/>
              <a:gd name="connsiteX21" fmla="*/ 688929 w 3225393"/>
              <a:gd name="connsiteY21" fmla="*/ 1418081 h 1547108"/>
              <a:gd name="connsiteX22" fmla="*/ 1478830 w 3225393"/>
              <a:gd name="connsiteY22" fmla="*/ 1534158 h 1547108"/>
              <a:gd name="connsiteX23" fmla="*/ 2261750 w 3225393"/>
              <a:gd name="connsiteY23" fmla="*/ 1545228 h 1547108"/>
              <a:gd name="connsiteX24" fmla="*/ 3140778 w 3225393"/>
              <a:gd name="connsiteY24" fmla="*/ 1542666 h 1547108"/>
              <a:gd name="connsiteX25" fmla="*/ 3197828 w 3225393"/>
              <a:gd name="connsiteY25" fmla="*/ 1083952 h 1547108"/>
              <a:gd name="connsiteX0" fmla="*/ 3197828 w 3225393"/>
              <a:gd name="connsiteY0" fmla="*/ 1083952 h 1547108"/>
              <a:gd name="connsiteX1" fmla="*/ 3185048 w 3225393"/>
              <a:gd name="connsiteY1" fmla="*/ 530885 h 1547108"/>
              <a:gd name="connsiteX2" fmla="*/ 3073856 w 3225393"/>
              <a:gd name="connsiteY2" fmla="*/ 316523 h 1547108"/>
              <a:gd name="connsiteX3" fmla="*/ 2950866 w 3225393"/>
              <a:gd name="connsiteY3" fmla="*/ 268397 h 1547108"/>
              <a:gd name="connsiteX4" fmla="*/ 2806487 w 3225393"/>
              <a:gd name="connsiteY4" fmla="*/ 252354 h 1547108"/>
              <a:gd name="connsiteX5" fmla="*/ 2744442 w 3225393"/>
              <a:gd name="connsiteY5" fmla="*/ 220493 h 1547108"/>
              <a:gd name="connsiteX6" fmla="*/ 2643287 w 3225393"/>
              <a:gd name="connsiteY6" fmla="*/ 186826 h 1547108"/>
              <a:gd name="connsiteX7" fmla="*/ 2421464 w 3225393"/>
              <a:gd name="connsiteY7" fmla="*/ 98307 h 1547108"/>
              <a:gd name="connsiteX8" fmla="*/ 2299387 w 3225393"/>
              <a:gd name="connsiteY8" fmla="*/ 68045 h 1547108"/>
              <a:gd name="connsiteX9" fmla="*/ 1920786 w 3225393"/>
              <a:gd name="connsiteY9" fmla="*/ 9299 h 1547108"/>
              <a:gd name="connsiteX10" fmla="*/ 1976338 w 3225393"/>
              <a:gd name="connsiteY10" fmla="*/ 285204 h 1547108"/>
              <a:gd name="connsiteX11" fmla="*/ 1709414 w 3225393"/>
              <a:gd name="connsiteY11" fmla="*/ 236373 h 1547108"/>
              <a:gd name="connsiteX12" fmla="*/ 1633123 w 3225393"/>
              <a:gd name="connsiteY12" fmla="*/ 317794 h 1547108"/>
              <a:gd name="connsiteX13" fmla="*/ 1716681 w 3225393"/>
              <a:gd name="connsiteY13" fmla="*/ 562060 h 1547108"/>
              <a:gd name="connsiteX14" fmla="*/ 1421513 w 3225393"/>
              <a:gd name="connsiteY14" fmla="*/ 622034 h 1547108"/>
              <a:gd name="connsiteX15" fmla="*/ 614110 w 3225393"/>
              <a:gd name="connsiteY15" fmla="*/ 788195 h 1547108"/>
              <a:gd name="connsiteX16" fmla="*/ 160152 w 3225393"/>
              <a:gd name="connsiteY16" fmla="*/ 929460 h 1547108"/>
              <a:gd name="connsiteX17" fmla="*/ 58144 w 3225393"/>
              <a:gd name="connsiteY17" fmla="*/ 1019899 h 1547108"/>
              <a:gd name="connsiteX18" fmla="*/ 5938 w 3225393"/>
              <a:gd name="connsiteY18" fmla="*/ 1263922 h 1547108"/>
              <a:gd name="connsiteX19" fmla="*/ 277182 w 3225393"/>
              <a:gd name="connsiteY19" fmla="*/ 1311133 h 1547108"/>
              <a:gd name="connsiteX20" fmla="*/ 303919 w 3225393"/>
              <a:gd name="connsiteY20" fmla="*/ 1476902 h 1547108"/>
              <a:gd name="connsiteX21" fmla="*/ 688929 w 3225393"/>
              <a:gd name="connsiteY21" fmla="*/ 1418081 h 1547108"/>
              <a:gd name="connsiteX22" fmla="*/ 1478830 w 3225393"/>
              <a:gd name="connsiteY22" fmla="*/ 1534158 h 1547108"/>
              <a:gd name="connsiteX23" fmla="*/ 2261750 w 3225393"/>
              <a:gd name="connsiteY23" fmla="*/ 1545228 h 1547108"/>
              <a:gd name="connsiteX24" fmla="*/ 3140778 w 3225393"/>
              <a:gd name="connsiteY24" fmla="*/ 1542666 h 1547108"/>
              <a:gd name="connsiteX25" fmla="*/ 3197828 w 3225393"/>
              <a:gd name="connsiteY25" fmla="*/ 1083952 h 1547108"/>
              <a:gd name="connsiteX0" fmla="*/ 3197828 w 3225393"/>
              <a:gd name="connsiteY0" fmla="*/ 1083952 h 1547108"/>
              <a:gd name="connsiteX1" fmla="*/ 3185048 w 3225393"/>
              <a:gd name="connsiteY1" fmla="*/ 530885 h 1547108"/>
              <a:gd name="connsiteX2" fmla="*/ 3073856 w 3225393"/>
              <a:gd name="connsiteY2" fmla="*/ 316523 h 1547108"/>
              <a:gd name="connsiteX3" fmla="*/ 2950866 w 3225393"/>
              <a:gd name="connsiteY3" fmla="*/ 268397 h 1547108"/>
              <a:gd name="connsiteX4" fmla="*/ 2806487 w 3225393"/>
              <a:gd name="connsiteY4" fmla="*/ 252354 h 1547108"/>
              <a:gd name="connsiteX5" fmla="*/ 2744442 w 3225393"/>
              <a:gd name="connsiteY5" fmla="*/ 220493 h 1547108"/>
              <a:gd name="connsiteX6" fmla="*/ 2643287 w 3225393"/>
              <a:gd name="connsiteY6" fmla="*/ 186826 h 1547108"/>
              <a:gd name="connsiteX7" fmla="*/ 2421464 w 3225393"/>
              <a:gd name="connsiteY7" fmla="*/ 98307 h 1547108"/>
              <a:gd name="connsiteX8" fmla="*/ 2299387 w 3225393"/>
              <a:gd name="connsiteY8" fmla="*/ 68045 h 1547108"/>
              <a:gd name="connsiteX9" fmla="*/ 1920786 w 3225393"/>
              <a:gd name="connsiteY9" fmla="*/ 9299 h 1547108"/>
              <a:gd name="connsiteX10" fmla="*/ 1976338 w 3225393"/>
              <a:gd name="connsiteY10" fmla="*/ 285204 h 1547108"/>
              <a:gd name="connsiteX11" fmla="*/ 1709414 w 3225393"/>
              <a:gd name="connsiteY11" fmla="*/ 236373 h 1547108"/>
              <a:gd name="connsiteX12" fmla="*/ 1633123 w 3225393"/>
              <a:gd name="connsiteY12" fmla="*/ 317794 h 1547108"/>
              <a:gd name="connsiteX13" fmla="*/ 1716681 w 3225393"/>
              <a:gd name="connsiteY13" fmla="*/ 562060 h 1547108"/>
              <a:gd name="connsiteX14" fmla="*/ 1421513 w 3225393"/>
              <a:gd name="connsiteY14" fmla="*/ 622034 h 1547108"/>
              <a:gd name="connsiteX15" fmla="*/ 614110 w 3225393"/>
              <a:gd name="connsiteY15" fmla="*/ 788195 h 1547108"/>
              <a:gd name="connsiteX16" fmla="*/ 160152 w 3225393"/>
              <a:gd name="connsiteY16" fmla="*/ 929460 h 1547108"/>
              <a:gd name="connsiteX17" fmla="*/ 58144 w 3225393"/>
              <a:gd name="connsiteY17" fmla="*/ 1019899 h 1547108"/>
              <a:gd name="connsiteX18" fmla="*/ 5938 w 3225393"/>
              <a:gd name="connsiteY18" fmla="*/ 1263922 h 1547108"/>
              <a:gd name="connsiteX19" fmla="*/ 277182 w 3225393"/>
              <a:gd name="connsiteY19" fmla="*/ 1311133 h 1547108"/>
              <a:gd name="connsiteX20" fmla="*/ 60076 w 3225393"/>
              <a:gd name="connsiteY20" fmla="*/ 1503726 h 1547108"/>
              <a:gd name="connsiteX21" fmla="*/ 303919 w 3225393"/>
              <a:gd name="connsiteY21" fmla="*/ 1476902 h 1547108"/>
              <a:gd name="connsiteX22" fmla="*/ 688929 w 3225393"/>
              <a:gd name="connsiteY22" fmla="*/ 1418081 h 1547108"/>
              <a:gd name="connsiteX23" fmla="*/ 1478830 w 3225393"/>
              <a:gd name="connsiteY23" fmla="*/ 1534158 h 1547108"/>
              <a:gd name="connsiteX24" fmla="*/ 2261750 w 3225393"/>
              <a:gd name="connsiteY24" fmla="*/ 1545228 h 1547108"/>
              <a:gd name="connsiteX25" fmla="*/ 3140778 w 3225393"/>
              <a:gd name="connsiteY25" fmla="*/ 1542666 h 1547108"/>
              <a:gd name="connsiteX26" fmla="*/ 3197828 w 3225393"/>
              <a:gd name="connsiteY26" fmla="*/ 1083952 h 1547108"/>
              <a:gd name="connsiteX0" fmla="*/ 3194656 w 3222221"/>
              <a:gd name="connsiteY0" fmla="*/ 1083952 h 1547108"/>
              <a:gd name="connsiteX1" fmla="*/ 3181876 w 3222221"/>
              <a:gd name="connsiteY1" fmla="*/ 530885 h 1547108"/>
              <a:gd name="connsiteX2" fmla="*/ 3070684 w 3222221"/>
              <a:gd name="connsiteY2" fmla="*/ 316523 h 1547108"/>
              <a:gd name="connsiteX3" fmla="*/ 2947694 w 3222221"/>
              <a:gd name="connsiteY3" fmla="*/ 268397 h 1547108"/>
              <a:gd name="connsiteX4" fmla="*/ 2803315 w 3222221"/>
              <a:gd name="connsiteY4" fmla="*/ 252354 h 1547108"/>
              <a:gd name="connsiteX5" fmla="*/ 2741270 w 3222221"/>
              <a:gd name="connsiteY5" fmla="*/ 220493 h 1547108"/>
              <a:gd name="connsiteX6" fmla="*/ 2640115 w 3222221"/>
              <a:gd name="connsiteY6" fmla="*/ 186826 h 1547108"/>
              <a:gd name="connsiteX7" fmla="*/ 2418292 w 3222221"/>
              <a:gd name="connsiteY7" fmla="*/ 98307 h 1547108"/>
              <a:gd name="connsiteX8" fmla="*/ 2296215 w 3222221"/>
              <a:gd name="connsiteY8" fmla="*/ 68045 h 1547108"/>
              <a:gd name="connsiteX9" fmla="*/ 1917614 w 3222221"/>
              <a:gd name="connsiteY9" fmla="*/ 9299 h 1547108"/>
              <a:gd name="connsiteX10" fmla="*/ 1973166 w 3222221"/>
              <a:gd name="connsiteY10" fmla="*/ 285204 h 1547108"/>
              <a:gd name="connsiteX11" fmla="*/ 1706242 w 3222221"/>
              <a:gd name="connsiteY11" fmla="*/ 236373 h 1547108"/>
              <a:gd name="connsiteX12" fmla="*/ 1629951 w 3222221"/>
              <a:gd name="connsiteY12" fmla="*/ 317794 h 1547108"/>
              <a:gd name="connsiteX13" fmla="*/ 1713509 w 3222221"/>
              <a:gd name="connsiteY13" fmla="*/ 562060 h 1547108"/>
              <a:gd name="connsiteX14" fmla="*/ 1418341 w 3222221"/>
              <a:gd name="connsiteY14" fmla="*/ 622034 h 1547108"/>
              <a:gd name="connsiteX15" fmla="*/ 610938 w 3222221"/>
              <a:gd name="connsiteY15" fmla="*/ 788195 h 1547108"/>
              <a:gd name="connsiteX16" fmla="*/ 156980 w 3222221"/>
              <a:gd name="connsiteY16" fmla="*/ 929460 h 1547108"/>
              <a:gd name="connsiteX17" fmla="*/ 54972 w 3222221"/>
              <a:gd name="connsiteY17" fmla="*/ 1019899 h 1547108"/>
              <a:gd name="connsiteX18" fmla="*/ 2766 w 3222221"/>
              <a:gd name="connsiteY18" fmla="*/ 1263922 h 1547108"/>
              <a:gd name="connsiteX19" fmla="*/ 12441 w 3222221"/>
              <a:gd name="connsiteY19" fmla="*/ 1396095 h 1547108"/>
              <a:gd name="connsiteX20" fmla="*/ 56904 w 3222221"/>
              <a:gd name="connsiteY20" fmla="*/ 1503726 h 1547108"/>
              <a:gd name="connsiteX21" fmla="*/ 300747 w 3222221"/>
              <a:gd name="connsiteY21" fmla="*/ 1476902 h 1547108"/>
              <a:gd name="connsiteX22" fmla="*/ 685757 w 3222221"/>
              <a:gd name="connsiteY22" fmla="*/ 1418081 h 1547108"/>
              <a:gd name="connsiteX23" fmla="*/ 1475658 w 3222221"/>
              <a:gd name="connsiteY23" fmla="*/ 1534158 h 1547108"/>
              <a:gd name="connsiteX24" fmla="*/ 2258578 w 3222221"/>
              <a:gd name="connsiteY24" fmla="*/ 1545228 h 1547108"/>
              <a:gd name="connsiteX25" fmla="*/ 3137606 w 3222221"/>
              <a:gd name="connsiteY25" fmla="*/ 1542666 h 1547108"/>
              <a:gd name="connsiteX26" fmla="*/ 3194656 w 3222221"/>
              <a:gd name="connsiteY26" fmla="*/ 1083952 h 1547108"/>
              <a:gd name="connsiteX0" fmla="*/ 3194656 w 3222221"/>
              <a:gd name="connsiteY0" fmla="*/ 1083952 h 1549064"/>
              <a:gd name="connsiteX1" fmla="*/ 3181876 w 3222221"/>
              <a:gd name="connsiteY1" fmla="*/ 530885 h 1549064"/>
              <a:gd name="connsiteX2" fmla="*/ 3070684 w 3222221"/>
              <a:gd name="connsiteY2" fmla="*/ 316523 h 1549064"/>
              <a:gd name="connsiteX3" fmla="*/ 2947694 w 3222221"/>
              <a:gd name="connsiteY3" fmla="*/ 268397 h 1549064"/>
              <a:gd name="connsiteX4" fmla="*/ 2803315 w 3222221"/>
              <a:gd name="connsiteY4" fmla="*/ 252354 h 1549064"/>
              <a:gd name="connsiteX5" fmla="*/ 2741270 w 3222221"/>
              <a:gd name="connsiteY5" fmla="*/ 220493 h 1549064"/>
              <a:gd name="connsiteX6" fmla="*/ 2640115 w 3222221"/>
              <a:gd name="connsiteY6" fmla="*/ 186826 h 1549064"/>
              <a:gd name="connsiteX7" fmla="*/ 2418292 w 3222221"/>
              <a:gd name="connsiteY7" fmla="*/ 98307 h 1549064"/>
              <a:gd name="connsiteX8" fmla="*/ 2296215 w 3222221"/>
              <a:gd name="connsiteY8" fmla="*/ 68045 h 1549064"/>
              <a:gd name="connsiteX9" fmla="*/ 1917614 w 3222221"/>
              <a:gd name="connsiteY9" fmla="*/ 9299 h 1549064"/>
              <a:gd name="connsiteX10" fmla="*/ 1973166 w 3222221"/>
              <a:gd name="connsiteY10" fmla="*/ 285204 h 1549064"/>
              <a:gd name="connsiteX11" fmla="*/ 1706242 w 3222221"/>
              <a:gd name="connsiteY11" fmla="*/ 236373 h 1549064"/>
              <a:gd name="connsiteX12" fmla="*/ 1629951 w 3222221"/>
              <a:gd name="connsiteY12" fmla="*/ 317794 h 1549064"/>
              <a:gd name="connsiteX13" fmla="*/ 1713509 w 3222221"/>
              <a:gd name="connsiteY13" fmla="*/ 562060 h 1549064"/>
              <a:gd name="connsiteX14" fmla="*/ 1418341 w 3222221"/>
              <a:gd name="connsiteY14" fmla="*/ 622034 h 1549064"/>
              <a:gd name="connsiteX15" fmla="*/ 610938 w 3222221"/>
              <a:gd name="connsiteY15" fmla="*/ 788195 h 1549064"/>
              <a:gd name="connsiteX16" fmla="*/ 156980 w 3222221"/>
              <a:gd name="connsiteY16" fmla="*/ 929460 h 1549064"/>
              <a:gd name="connsiteX17" fmla="*/ 54972 w 3222221"/>
              <a:gd name="connsiteY17" fmla="*/ 1019899 h 1549064"/>
              <a:gd name="connsiteX18" fmla="*/ 2766 w 3222221"/>
              <a:gd name="connsiteY18" fmla="*/ 1263922 h 1549064"/>
              <a:gd name="connsiteX19" fmla="*/ 12441 w 3222221"/>
              <a:gd name="connsiteY19" fmla="*/ 1396095 h 1549064"/>
              <a:gd name="connsiteX20" fmla="*/ 56904 w 3222221"/>
              <a:gd name="connsiteY20" fmla="*/ 1503726 h 1549064"/>
              <a:gd name="connsiteX21" fmla="*/ 300747 w 3222221"/>
              <a:gd name="connsiteY21" fmla="*/ 1476902 h 1549064"/>
              <a:gd name="connsiteX22" fmla="*/ 718453 w 3222221"/>
              <a:gd name="connsiteY22" fmla="*/ 1549064 h 1549064"/>
              <a:gd name="connsiteX23" fmla="*/ 1475658 w 3222221"/>
              <a:gd name="connsiteY23" fmla="*/ 1534158 h 1549064"/>
              <a:gd name="connsiteX24" fmla="*/ 2258578 w 3222221"/>
              <a:gd name="connsiteY24" fmla="*/ 1545228 h 1549064"/>
              <a:gd name="connsiteX25" fmla="*/ 3137606 w 3222221"/>
              <a:gd name="connsiteY25" fmla="*/ 1542666 h 1549064"/>
              <a:gd name="connsiteX26" fmla="*/ 3194656 w 3222221"/>
              <a:gd name="connsiteY26" fmla="*/ 1083952 h 1549064"/>
              <a:gd name="connsiteX0" fmla="*/ 3194656 w 3222221"/>
              <a:gd name="connsiteY0" fmla="*/ 1083952 h 1549064"/>
              <a:gd name="connsiteX1" fmla="*/ 3181876 w 3222221"/>
              <a:gd name="connsiteY1" fmla="*/ 530885 h 1549064"/>
              <a:gd name="connsiteX2" fmla="*/ 3070684 w 3222221"/>
              <a:gd name="connsiteY2" fmla="*/ 316523 h 1549064"/>
              <a:gd name="connsiteX3" fmla="*/ 2947694 w 3222221"/>
              <a:gd name="connsiteY3" fmla="*/ 268397 h 1549064"/>
              <a:gd name="connsiteX4" fmla="*/ 2803315 w 3222221"/>
              <a:gd name="connsiteY4" fmla="*/ 252354 h 1549064"/>
              <a:gd name="connsiteX5" fmla="*/ 2741270 w 3222221"/>
              <a:gd name="connsiteY5" fmla="*/ 220493 h 1549064"/>
              <a:gd name="connsiteX6" fmla="*/ 2640115 w 3222221"/>
              <a:gd name="connsiteY6" fmla="*/ 186826 h 1549064"/>
              <a:gd name="connsiteX7" fmla="*/ 2418292 w 3222221"/>
              <a:gd name="connsiteY7" fmla="*/ 98307 h 1549064"/>
              <a:gd name="connsiteX8" fmla="*/ 2296215 w 3222221"/>
              <a:gd name="connsiteY8" fmla="*/ 68045 h 1549064"/>
              <a:gd name="connsiteX9" fmla="*/ 1917614 w 3222221"/>
              <a:gd name="connsiteY9" fmla="*/ 9299 h 1549064"/>
              <a:gd name="connsiteX10" fmla="*/ 1973166 w 3222221"/>
              <a:gd name="connsiteY10" fmla="*/ 285204 h 1549064"/>
              <a:gd name="connsiteX11" fmla="*/ 1706242 w 3222221"/>
              <a:gd name="connsiteY11" fmla="*/ 236373 h 1549064"/>
              <a:gd name="connsiteX12" fmla="*/ 1629951 w 3222221"/>
              <a:gd name="connsiteY12" fmla="*/ 317794 h 1549064"/>
              <a:gd name="connsiteX13" fmla="*/ 1713509 w 3222221"/>
              <a:gd name="connsiteY13" fmla="*/ 562060 h 1549064"/>
              <a:gd name="connsiteX14" fmla="*/ 1418341 w 3222221"/>
              <a:gd name="connsiteY14" fmla="*/ 622034 h 1549064"/>
              <a:gd name="connsiteX15" fmla="*/ 610938 w 3222221"/>
              <a:gd name="connsiteY15" fmla="*/ 788195 h 1549064"/>
              <a:gd name="connsiteX16" fmla="*/ 156980 w 3222221"/>
              <a:gd name="connsiteY16" fmla="*/ 929460 h 1549064"/>
              <a:gd name="connsiteX17" fmla="*/ 54972 w 3222221"/>
              <a:gd name="connsiteY17" fmla="*/ 1019899 h 1549064"/>
              <a:gd name="connsiteX18" fmla="*/ 2766 w 3222221"/>
              <a:gd name="connsiteY18" fmla="*/ 1263922 h 1549064"/>
              <a:gd name="connsiteX19" fmla="*/ 12441 w 3222221"/>
              <a:gd name="connsiteY19" fmla="*/ 1396095 h 1549064"/>
              <a:gd name="connsiteX20" fmla="*/ 56904 w 3222221"/>
              <a:gd name="connsiteY20" fmla="*/ 1503726 h 1549064"/>
              <a:gd name="connsiteX21" fmla="*/ 297114 w 3222221"/>
              <a:gd name="connsiteY21" fmla="*/ 1533544 h 1549064"/>
              <a:gd name="connsiteX22" fmla="*/ 718453 w 3222221"/>
              <a:gd name="connsiteY22" fmla="*/ 1549064 h 1549064"/>
              <a:gd name="connsiteX23" fmla="*/ 1475658 w 3222221"/>
              <a:gd name="connsiteY23" fmla="*/ 1534158 h 1549064"/>
              <a:gd name="connsiteX24" fmla="*/ 2258578 w 3222221"/>
              <a:gd name="connsiteY24" fmla="*/ 1545228 h 1549064"/>
              <a:gd name="connsiteX25" fmla="*/ 3137606 w 3222221"/>
              <a:gd name="connsiteY25" fmla="*/ 1542666 h 1549064"/>
              <a:gd name="connsiteX26" fmla="*/ 3194656 w 3222221"/>
              <a:gd name="connsiteY26" fmla="*/ 1083952 h 1549064"/>
              <a:gd name="connsiteX0" fmla="*/ 3221965 w 3249530"/>
              <a:gd name="connsiteY0" fmla="*/ 1083952 h 1549064"/>
              <a:gd name="connsiteX1" fmla="*/ 3209185 w 3249530"/>
              <a:gd name="connsiteY1" fmla="*/ 530885 h 1549064"/>
              <a:gd name="connsiteX2" fmla="*/ 3097993 w 3249530"/>
              <a:gd name="connsiteY2" fmla="*/ 316523 h 1549064"/>
              <a:gd name="connsiteX3" fmla="*/ 2975003 w 3249530"/>
              <a:gd name="connsiteY3" fmla="*/ 268397 h 1549064"/>
              <a:gd name="connsiteX4" fmla="*/ 2830624 w 3249530"/>
              <a:gd name="connsiteY4" fmla="*/ 252354 h 1549064"/>
              <a:gd name="connsiteX5" fmla="*/ 2768579 w 3249530"/>
              <a:gd name="connsiteY5" fmla="*/ 220493 h 1549064"/>
              <a:gd name="connsiteX6" fmla="*/ 2667424 w 3249530"/>
              <a:gd name="connsiteY6" fmla="*/ 186826 h 1549064"/>
              <a:gd name="connsiteX7" fmla="*/ 2445601 w 3249530"/>
              <a:gd name="connsiteY7" fmla="*/ 98307 h 1549064"/>
              <a:gd name="connsiteX8" fmla="*/ 2323524 w 3249530"/>
              <a:gd name="connsiteY8" fmla="*/ 68045 h 1549064"/>
              <a:gd name="connsiteX9" fmla="*/ 1944923 w 3249530"/>
              <a:gd name="connsiteY9" fmla="*/ 9299 h 1549064"/>
              <a:gd name="connsiteX10" fmla="*/ 2000475 w 3249530"/>
              <a:gd name="connsiteY10" fmla="*/ 285204 h 1549064"/>
              <a:gd name="connsiteX11" fmla="*/ 1733551 w 3249530"/>
              <a:gd name="connsiteY11" fmla="*/ 236373 h 1549064"/>
              <a:gd name="connsiteX12" fmla="*/ 1657260 w 3249530"/>
              <a:gd name="connsiteY12" fmla="*/ 317794 h 1549064"/>
              <a:gd name="connsiteX13" fmla="*/ 1740818 w 3249530"/>
              <a:gd name="connsiteY13" fmla="*/ 562060 h 1549064"/>
              <a:gd name="connsiteX14" fmla="*/ 1445650 w 3249530"/>
              <a:gd name="connsiteY14" fmla="*/ 622034 h 1549064"/>
              <a:gd name="connsiteX15" fmla="*/ 638247 w 3249530"/>
              <a:gd name="connsiteY15" fmla="*/ 788195 h 1549064"/>
              <a:gd name="connsiteX16" fmla="*/ 184289 w 3249530"/>
              <a:gd name="connsiteY16" fmla="*/ 929460 h 1549064"/>
              <a:gd name="connsiteX17" fmla="*/ 82281 w 3249530"/>
              <a:gd name="connsiteY17" fmla="*/ 1019899 h 1549064"/>
              <a:gd name="connsiteX18" fmla="*/ 1012 w 3249530"/>
              <a:gd name="connsiteY18" fmla="*/ 1136479 h 1549064"/>
              <a:gd name="connsiteX19" fmla="*/ 39750 w 3249530"/>
              <a:gd name="connsiteY19" fmla="*/ 1396095 h 1549064"/>
              <a:gd name="connsiteX20" fmla="*/ 84213 w 3249530"/>
              <a:gd name="connsiteY20" fmla="*/ 1503726 h 1549064"/>
              <a:gd name="connsiteX21" fmla="*/ 324423 w 3249530"/>
              <a:gd name="connsiteY21" fmla="*/ 1533544 h 1549064"/>
              <a:gd name="connsiteX22" fmla="*/ 745762 w 3249530"/>
              <a:gd name="connsiteY22" fmla="*/ 1549064 h 1549064"/>
              <a:gd name="connsiteX23" fmla="*/ 1502967 w 3249530"/>
              <a:gd name="connsiteY23" fmla="*/ 1534158 h 1549064"/>
              <a:gd name="connsiteX24" fmla="*/ 2285887 w 3249530"/>
              <a:gd name="connsiteY24" fmla="*/ 1545228 h 1549064"/>
              <a:gd name="connsiteX25" fmla="*/ 3164915 w 3249530"/>
              <a:gd name="connsiteY25" fmla="*/ 1542666 h 1549064"/>
              <a:gd name="connsiteX26" fmla="*/ 3221965 w 3249530"/>
              <a:gd name="connsiteY26" fmla="*/ 1083952 h 1549064"/>
              <a:gd name="connsiteX0" fmla="*/ 3221004 w 3248569"/>
              <a:gd name="connsiteY0" fmla="*/ 1083952 h 1549064"/>
              <a:gd name="connsiteX1" fmla="*/ 3208224 w 3248569"/>
              <a:gd name="connsiteY1" fmla="*/ 530885 h 1549064"/>
              <a:gd name="connsiteX2" fmla="*/ 3097032 w 3248569"/>
              <a:gd name="connsiteY2" fmla="*/ 316523 h 1549064"/>
              <a:gd name="connsiteX3" fmla="*/ 2974042 w 3248569"/>
              <a:gd name="connsiteY3" fmla="*/ 268397 h 1549064"/>
              <a:gd name="connsiteX4" fmla="*/ 2829663 w 3248569"/>
              <a:gd name="connsiteY4" fmla="*/ 252354 h 1549064"/>
              <a:gd name="connsiteX5" fmla="*/ 2767618 w 3248569"/>
              <a:gd name="connsiteY5" fmla="*/ 220493 h 1549064"/>
              <a:gd name="connsiteX6" fmla="*/ 2666463 w 3248569"/>
              <a:gd name="connsiteY6" fmla="*/ 186826 h 1549064"/>
              <a:gd name="connsiteX7" fmla="*/ 2444640 w 3248569"/>
              <a:gd name="connsiteY7" fmla="*/ 98307 h 1549064"/>
              <a:gd name="connsiteX8" fmla="*/ 2322563 w 3248569"/>
              <a:gd name="connsiteY8" fmla="*/ 68045 h 1549064"/>
              <a:gd name="connsiteX9" fmla="*/ 1943962 w 3248569"/>
              <a:gd name="connsiteY9" fmla="*/ 9299 h 1549064"/>
              <a:gd name="connsiteX10" fmla="*/ 1999514 w 3248569"/>
              <a:gd name="connsiteY10" fmla="*/ 285204 h 1549064"/>
              <a:gd name="connsiteX11" fmla="*/ 1732590 w 3248569"/>
              <a:gd name="connsiteY11" fmla="*/ 236373 h 1549064"/>
              <a:gd name="connsiteX12" fmla="*/ 1656299 w 3248569"/>
              <a:gd name="connsiteY12" fmla="*/ 317794 h 1549064"/>
              <a:gd name="connsiteX13" fmla="*/ 1739857 w 3248569"/>
              <a:gd name="connsiteY13" fmla="*/ 562060 h 1549064"/>
              <a:gd name="connsiteX14" fmla="*/ 1444689 w 3248569"/>
              <a:gd name="connsiteY14" fmla="*/ 622034 h 1549064"/>
              <a:gd name="connsiteX15" fmla="*/ 637286 w 3248569"/>
              <a:gd name="connsiteY15" fmla="*/ 788195 h 1549064"/>
              <a:gd name="connsiteX16" fmla="*/ 183328 w 3248569"/>
              <a:gd name="connsiteY16" fmla="*/ 929460 h 1549064"/>
              <a:gd name="connsiteX17" fmla="*/ 81320 w 3248569"/>
              <a:gd name="connsiteY17" fmla="*/ 1019899 h 1549064"/>
              <a:gd name="connsiteX18" fmla="*/ 46924 w 3248569"/>
              <a:gd name="connsiteY18" fmla="*/ 1029353 h 1549064"/>
              <a:gd name="connsiteX19" fmla="*/ 51 w 3248569"/>
              <a:gd name="connsiteY19" fmla="*/ 1136479 h 1549064"/>
              <a:gd name="connsiteX20" fmla="*/ 38789 w 3248569"/>
              <a:gd name="connsiteY20" fmla="*/ 1396095 h 1549064"/>
              <a:gd name="connsiteX21" fmla="*/ 83252 w 3248569"/>
              <a:gd name="connsiteY21" fmla="*/ 1503726 h 1549064"/>
              <a:gd name="connsiteX22" fmla="*/ 323462 w 3248569"/>
              <a:gd name="connsiteY22" fmla="*/ 1533544 h 1549064"/>
              <a:gd name="connsiteX23" fmla="*/ 744801 w 3248569"/>
              <a:gd name="connsiteY23" fmla="*/ 1549064 h 1549064"/>
              <a:gd name="connsiteX24" fmla="*/ 1502006 w 3248569"/>
              <a:gd name="connsiteY24" fmla="*/ 1534158 h 1549064"/>
              <a:gd name="connsiteX25" fmla="*/ 2284926 w 3248569"/>
              <a:gd name="connsiteY25" fmla="*/ 1545228 h 1549064"/>
              <a:gd name="connsiteX26" fmla="*/ 3163954 w 3248569"/>
              <a:gd name="connsiteY26" fmla="*/ 1542666 h 1549064"/>
              <a:gd name="connsiteX27" fmla="*/ 3221004 w 3248569"/>
              <a:gd name="connsiteY27" fmla="*/ 1083952 h 154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248569" h="1549064">
                <a:moveTo>
                  <a:pt x="3221004" y="1083952"/>
                </a:moveTo>
                <a:cubicBezTo>
                  <a:pt x="3228382" y="915322"/>
                  <a:pt x="3228886" y="658790"/>
                  <a:pt x="3208224" y="530885"/>
                </a:cubicBezTo>
                <a:cubicBezTo>
                  <a:pt x="3187562" y="402980"/>
                  <a:pt x="3136062" y="360271"/>
                  <a:pt x="3097032" y="316523"/>
                </a:cubicBezTo>
                <a:cubicBezTo>
                  <a:pt x="3058002" y="272775"/>
                  <a:pt x="3018604" y="279092"/>
                  <a:pt x="2974042" y="268397"/>
                </a:cubicBezTo>
                <a:cubicBezTo>
                  <a:pt x="2929481" y="257702"/>
                  <a:pt x="2864067" y="260338"/>
                  <a:pt x="2829663" y="252354"/>
                </a:cubicBezTo>
                <a:cubicBezTo>
                  <a:pt x="2795259" y="244370"/>
                  <a:pt x="2794818" y="231414"/>
                  <a:pt x="2767618" y="220493"/>
                </a:cubicBezTo>
                <a:cubicBezTo>
                  <a:pt x="2740418" y="209572"/>
                  <a:pt x="2720293" y="207190"/>
                  <a:pt x="2666463" y="186826"/>
                </a:cubicBezTo>
                <a:cubicBezTo>
                  <a:pt x="2612633" y="166462"/>
                  <a:pt x="2455335" y="102763"/>
                  <a:pt x="2444640" y="98307"/>
                </a:cubicBezTo>
                <a:cubicBezTo>
                  <a:pt x="2433945" y="93851"/>
                  <a:pt x="2406009" y="82880"/>
                  <a:pt x="2322563" y="68045"/>
                </a:cubicBezTo>
                <a:cubicBezTo>
                  <a:pt x="2239117" y="53210"/>
                  <a:pt x="1997803" y="-26894"/>
                  <a:pt x="1943962" y="9299"/>
                </a:cubicBezTo>
                <a:cubicBezTo>
                  <a:pt x="1890121" y="45492"/>
                  <a:pt x="2034743" y="247358"/>
                  <a:pt x="1999514" y="285204"/>
                </a:cubicBezTo>
                <a:cubicBezTo>
                  <a:pt x="1964285" y="323050"/>
                  <a:pt x="1775866" y="245102"/>
                  <a:pt x="1732590" y="236373"/>
                </a:cubicBezTo>
                <a:cubicBezTo>
                  <a:pt x="1689314" y="227644"/>
                  <a:pt x="1642373" y="267643"/>
                  <a:pt x="1656299" y="317794"/>
                </a:cubicBezTo>
                <a:cubicBezTo>
                  <a:pt x="1731985" y="357325"/>
                  <a:pt x="1789051" y="497193"/>
                  <a:pt x="1739857" y="562060"/>
                </a:cubicBezTo>
                <a:cubicBezTo>
                  <a:pt x="1690663" y="626927"/>
                  <a:pt x="1628451" y="584345"/>
                  <a:pt x="1444689" y="622034"/>
                </a:cubicBezTo>
                <a:cubicBezTo>
                  <a:pt x="1175555" y="677421"/>
                  <a:pt x="847513" y="736957"/>
                  <a:pt x="637286" y="788195"/>
                </a:cubicBezTo>
                <a:cubicBezTo>
                  <a:pt x="427059" y="839433"/>
                  <a:pt x="275989" y="890843"/>
                  <a:pt x="183328" y="929460"/>
                </a:cubicBezTo>
                <a:cubicBezTo>
                  <a:pt x="90667" y="968077"/>
                  <a:pt x="97999" y="1002070"/>
                  <a:pt x="81320" y="1019899"/>
                </a:cubicBezTo>
                <a:cubicBezTo>
                  <a:pt x="64641" y="1037728"/>
                  <a:pt x="60469" y="1009923"/>
                  <a:pt x="46924" y="1029353"/>
                </a:cubicBezTo>
                <a:cubicBezTo>
                  <a:pt x="33379" y="1048783"/>
                  <a:pt x="1407" y="1075355"/>
                  <a:pt x="51" y="1136479"/>
                </a:cubicBezTo>
                <a:cubicBezTo>
                  <a:pt x="-1305" y="1197603"/>
                  <a:pt x="24922" y="1334887"/>
                  <a:pt x="38789" y="1396095"/>
                </a:cubicBezTo>
                <a:cubicBezTo>
                  <a:pt x="52656" y="1457303"/>
                  <a:pt x="78796" y="1476098"/>
                  <a:pt x="83252" y="1503726"/>
                </a:cubicBezTo>
                <a:cubicBezTo>
                  <a:pt x="87708" y="1531354"/>
                  <a:pt x="258010" y="1517137"/>
                  <a:pt x="323462" y="1533544"/>
                </a:cubicBezTo>
                <a:lnTo>
                  <a:pt x="744801" y="1549064"/>
                </a:lnTo>
                <a:cubicBezTo>
                  <a:pt x="938198" y="1521436"/>
                  <a:pt x="1245319" y="1534797"/>
                  <a:pt x="1502006" y="1534158"/>
                </a:cubicBezTo>
                <a:cubicBezTo>
                  <a:pt x="1758694" y="1533519"/>
                  <a:pt x="2007935" y="1543810"/>
                  <a:pt x="2284926" y="1545228"/>
                </a:cubicBezTo>
                <a:lnTo>
                  <a:pt x="3163954" y="1542666"/>
                </a:lnTo>
                <a:cubicBezTo>
                  <a:pt x="3317545" y="1541309"/>
                  <a:pt x="3213626" y="1252582"/>
                  <a:pt x="3221004" y="1083952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347864" y="3359398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Calcaneum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4665090" y="5237321"/>
            <a:ext cx="4478910" cy="1528703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connsiteX0" fmla="*/ 3729329 w 3744397"/>
              <a:gd name="connsiteY0" fmla="*/ 663074 h 1421080"/>
              <a:gd name="connsiteX1" fmla="*/ 3515434 w 3744397"/>
              <a:gd name="connsiteY1" fmla="*/ 497305 h 1421080"/>
              <a:gd name="connsiteX2" fmla="*/ 3210634 w 3744397"/>
              <a:gd name="connsiteY2" fmla="*/ 310147 h 1421080"/>
              <a:gd name="connsiteX3" fmla="*/ 3103687 w 3744397"/>
              <a:gd name="connsiteY3" fmla="*/ 229937 h 1421080"/>
              <a:gd name="connsiteX4" fmla="*/ 3028824 w 3744397"/>
              <a:gd name="connsiteY4" fmla="*/ 203200 h 1421080"/>
              <a:gd name="connsiteX5" fmla="*/ 2905834 w 3744397"/>
              <a:gd name="connsiteY5" fmla="*/ 155074 h 1421080"/>
              <a:gd name="connsiteX6" fmla="*/ 2761455 w 3744397"/>
              <a:gd name="connsiteY6" fmla="*/ 139031 h 1421080"/>
              <a:gd name="connsiteX7" fmla="*/ 2681245 w 3744397"/>
              <a:gd name="connsiteY7" fmla="*/ 139031 h 1421080"/>
              <a:gd name="connsiteX8" fmla="*/ 2622424 w 3744397"/>
              <a:gd name="connsiteY8" fmla="*/ 197853 h 1421080"/>
              <a:gd name="connsiteX9" fmla="*/ 2542213 w 3744397"/>
              <a:gd name="connsiteY9" fmla="*/ 224589 h 1421080"/>
              <a:gd name="connsiteX10" fmla="*/ 2387139 w 3744397"/>
              <a:gd name="connsiteY10" fmla="*/ 197853 h 1421080"/>
              <a:gd name="connsiteX11" fmla="*/ 2365750 w 3744397"/>
              <a:gd name="connsiteY11" fmla="*/ 133684 h 1421080"/>
              <a:gd name="connsiteX12" fmla="*/ 2301582 w 3744397"/>
              <a:gd name="connsiteY12" fmla="*/ 106947 h 1421080"/>
              <a:gd name="connsiteX13" fmla="*/ 2151855 w 3744397"/>
              <a:gd name="connsiteY13" fmla="*/ 58821 h 1421080"/>
              <a:gd name="connsiteX14" fmla="*/ 1905876 w 3744397"/>
              <a:gd name="connsiteY14" fmla="*/ 26737 h 1421080"/>
              <a:gd name="connsiteX15" fmla="*/ 1531560 w 3744397"/>
              <a:gd name="connsiteY15" fmla="*/ 16042 h 1421080"/>
              <a:gd name="connsiteX16" fmla="*/ 1323013 w 3744397"/>
              <a:gd name="connsiteY16" fmla="*/ 0 h 1421080"/>
              <a:gd name="connsiteX17" fmla="*/ 1162592 w 3744397"/>
              <a:gd name="connsiteY17" fmla="*/ 16042 h 1421080"/>
              <a:gd name="connsiteX18" fmla="*/ 1055645 w 3744397"/>
              <a:gd name="connsiteY18" fmla="*/ 42779 h 1421080"/>
              <a:gd name="connsiteX19" fmla="*/ 1007518 w 3744397"/>
              <a:gd name="connsiteY19" fmla="*/ 101600 h 1421080"/>
              <a:gd name="connsiteX20" fmla="*/ 900571 w 3744397"/>
              <a:gd name="connsiteY20" fmla="*/ 101600 h 1421080"/>
              <a:gd name="connsiteX21" fmla="*/ 852445 w 3744397"/>
              <a:gd name="connsiteY21" fmla="*/ 69516 h 1421080"/>
              <a:gd name="connsiteX22" fmla="*/ 718760 w 3744397"/>
              <a:gd name="connsiteY22" fmla="*/ 42779 h 1421080"/>
              <a:gd name="connsiteX23" fmla="*/ 595771 w 3744397"/>
              <a:gd name="connsiteY23" fmla="*/ 69516 h 1421080"/>
              <a:gd name="connsiteX24" fmla="*/ 387224 w 3744397"/>
              <a:gd name="connsiteY24" fmla="*/ 181810 h 1421080"/>
              <a:gd name="connsiteX25" fmla="*/ 221455 w 3744397"/>
              <a:gd name="connsiteY25" fmla="*/ 283410 h 1421080"/>
              <a:gd name="connsiteX26" fmla="*/ 82424 w 3744397"/>
              <a:gd name="connsiteY26" fmla="*/ 529389 h 1421080"/>
              <a:gd name="connsiteX27" fmla="*/ 2213 w 3744397"/>
              <a:gd name="connsiteY27" fmla="*/ 807453 h 1421080"/>
              <a:gd name="connsiteX28" fmla="*/ 167982 w 3744397"/>
              <a:gd name="connsiteY28" fmla="*/ 1026695 h 1421080"/>
              <a:gd name="connsiteX29" fmla="*/ 232150 w 3744397"/>
              <a:gd name="connsiteY29" fmla="*/ 1197810 h 1421080"/>
              <a:gd name="connsiteX30" fmla="*/ 258887 w 3744397"/>
              <a:gd name="connsiteY30" fmla="*/ 1363579 h 1421080"/>
              <a:gd name="connsiteX31" fmla="*/ 643897 w 3744397"/>
              <a:gd name="connsiteY31" fmla="*/ 1304758 h 1421080"/>
              <a:gd name="connsiteX32" fmla="*/ 1433798 w 3744397"/>
              <a:gd name="connsiteY32" fmla="*/ 1420835 h 1421080"/>
              <a:gd name="connsiteX33" fmla="*/ 2274845 w 3744397"/>
              <a:gd name="connsiteY33" fmla="*/ 1261979 h 1421080"/>
              <a:gd name="connsiteX34" fmla="*/ 3290845 w 3744397"/>
              <a:gd name="connsiteY34" fmla="*/ 1363579 h 1421080"/>
              <a:gd name="connsiteX35" fmla="*/ 3670508 w 3744397"/>
              <a:gd name="connsiteY35" fmla="*/ 1411705 h 1421080"/>
              <a:gd name="connsiteX36" fmla="*/ 3686550 w 3744397"/>
              <a:gd name="connsiteY36" fmla="*/ 1390316 h 1421080"/>
              <a:gd name="connsiteX37" fmla="*/ 3702592 w 3744397"/>
              <a:gd name="connsiteY37" fmla="*/ 1144337 h 1421080"/>
              <a:gd name="connsiteX38" fmla="*/ 3723982 w 3744397"/>
              <a:gd name="connsiteY38" fmla="*/ 834189 h 1421080"/>
              <a:gd name="connsiteX39" fmla="*/ 3729329 w 3744397"/>
              <a:gd name="connsiteY39" fmla="*/ 663074 h 1421080"/>
              <a:gd name="connsiteX0" fmla="*/ 3729329 w 3744397"/>
              <a:gd name="connsiteY0" fmla="*/ 663074 h 1433931"/>
              <a:gd name="connsiteX1" fmla="*/ 3515434 w 3744397"/>
              <a:gd name="connsiteY1" fmla="*/ 497305 h 1433931"/>
              <a:gd name="connsiteX2" fmla="*/ 3210634 w 3744397"/>
              <a:gd name="connsiteY2" fmla="*/ 310147 h 1433931"/>
              <a:gd name="connsiteX3" fmla="*/ 3103687 w 3744397"/>
              <a:gd name="connsiteY3" fmla="*/ 229937 h 1433931"/>
              <a:gd name="connsiteX4" fmla="*/ 3028824 w 3744397"/>
              <a:gd name="connsiteY4" fmla="*/ 203200 h 1433931"/>
              <a:gd name="connsiteX5" fmla="*/ 2905834 w 3744397"/>
              <a:gd name="connsiteY5" fmla="*/ 155074 h 1433931"/>
              <a:gd name="connsiteX6" fmla="*/ 2761455 w 3744397"/>
              <a:gd name="connsiteY6" fmla="*/ 139031 h 1433931"/>
              <a:gd name="connsiteX7" fmla="*/ 2681245 w 3744397"/>
              <a:gd name="connsiteY7" fmla="*/ 139031 h 1433931"/>
              <a:gd name="connsiteX8" fmla="*/ 2622424 w 3744397"/>
              <a:gd name="connsiteY8" fmla="*/ 197853 h 1433931"/>
              <a:gd name="connsiteX9" fmla="*/ 2542213 w 3744397"/>
              <a:gd name="connsiteY9" fmla="*/ 224589 h 1433931"/>
              <a:gd name="connsiteX10" fmla="*/ 2387139 w 3744397"/>
              <a:gd name="connsiteY10" fmla="*/ 197853 h 1433931"/>
              <a:gd name="connsiteX11" fmla="*/ 2365750 w 3744397"/>
              <a:gd name="connsiteY11" fmla="*/ 133684 h 1433931"/>
              <a:gd name="connsiteX12" fmla="*/ 2301582 w 3744397"/>
              <a:gd name="connsiteY12" fmla="*/ 106947 h 1433931"/>
              <a:gd name="connsiteX13" fmla="*/ 2151855 w 3744397"/>
              <a:gd name="connsiteY13" fmla="*/ 58821 h 1433931"/>
              <a:gd name="connsiteX14" fmla="*/ 1905876 w 3744397"/>
              <a:gd name="connsiteY14" fmla="*/ 26737 h 1433931"/>
              <a:gd name="connsiteX15" fmla="*/ 1531560 w 3744397"/>
              <a:gd name="connsiteY15" fmla="*/ 16042 h 1433931"/>
              <a:gd name="connsiteX16" fmla="*/ 1323013 w 3744397"/>
              <a:gd name="connsiteY16" fmla="*/ 0 h 1433931"/>
              <a:gd name="connsiteX17" fmla="*/ 1162592 w 3744397"/>
              <a:gd name="connsiteY17" fmla="*/ 16042 h 1433931"/>
              <a:gd name="connsiteX18" fmla="*/ 1055645 w 3744397"/>
              <a:gd name="connsiteY18" fmla="*/ 42779 h 1433931"/>
              <a:gd name="connsiteX19" fmla="*/ 1007518 w 3744397"/>
              <a:gd name="connsiteY19" fmla="*/ 101600 h 1433931"/>
              <a:gd name="connsiteX20" fmla="*/ 900571 w 3744397"/>
              <a:gd name="connsiteY20" fmla="*/ 101600 h 1433931"/>
              <a:gd name="connsiteX21" fmla="*/ 852445 w 3744397"/>
              <a:gd name="connsiteY21" fmla="*/ 69516 h 1433931"/>
              <a:gd name="connsiteX22" fmla="*/ 718760 w 3744397"/>
              <a:gd name="connsiteY22" fmla="*/ 42779 h 1433931"/>
              <a:gd name="connsiteX23" fmla="*/ 595771 w 3744397"/>
              <a:gd name="connsiteY23" fmla="*/ 69516 h 1433931"/>
              <a:gd name="connsiteX24" fmla="*/ 387224 w 3744397"/>
              <a:gd name="connsiteY24" fmla="*/ 181810 h 1433931"/>
              <a:gd name="connsiteX25" fmla="*/ 221455 w 3744397"/>
              <a:gd name="connsiteY25" fmla="*/ 283410 h 1433931"/>
              <a:gd name="connsiteX26" fmla="*/ 82424 w 3744397"/>
              <a:gd name="connsiteY26" fmla="*/ 529389 h 1433931"/>
              <a:gd name="connsiteX27" fmla="*/ 2213 w 3744397"/>
              <a:gd name="connsiteY27" fmla="*/ 807453 h 1433931"/>
              <a:gd name="connsiteX28" fmla="*/ 167982 w 3744397"/>
              <a:gd name="connsiteY28" fmla="*/ 1026695 h 1433931"/>
              <a:gd name="connsiteX29" fmla="*/ 232150 w 3744397"/>
              <a:gd name="connsiteY29" fmla="*/ 1197810 h 1433931"/>
              <a:gd name="connsiteX30" fmla="*/ 258887 w 3744397"/>
              <a:gd name="connsiteY30" fmla="*/ 1363579 h 1433931"/>
              <a:gd name="connsiteX31" fmla="*/ 643897 w 3744397"/>
              <a:gd name="connsiteY31" fmla="*/ 1304758 h 1433931"/>
              <a:gd name="connsiteX32" fmla="*/ 1433798 w 3744397"/>
              <a:gd name="connsiteY32" fmla="*/ 1420835 h 1433931"/>
              <a:gd name="connsiteX33" fmla="*/ 2805249 w 3744397"/>
              <a:gd name="connsiteY33" fmla="*/ 1424824 h 1433931"/>
              <a:gd name="connsiteX34" fmla="*/ 3290845 w 3744397"/>
              <a:gd name="connsiteY34" fmla="*/ 1363579 h 1433931"/>
              <a:gd name="connsiteX35" fmla="*/ 3670508 w 3744397"/>
              <a:gd name="connsiteY35" fmla="*/ 1411705 h 1433931"/>
              <a:gd name="connsiteX36" fmla="*/ 3686550 w 3744397"/>
              <a:gd name="connsiteY36" fmla="*/ 1390316 h 1433931"/>
              <a:gd name="connsiteX37" fmla="*/ 3702592 w 3744397"/>
              <a:gd name="connsiteY37" fmla="*/ 1144337 h 1433931"/>
              <a:gd name="connsiteX38" fmla="*/ 3723982 w 3744397"/>
              <a:gd name="connsiteY38" fmla="*/ 834189 h 1433931"/>
              <a:gd name="connsiteX39" fmla="*/ 3729329 w 3744397"/>
              <a:gd name="connsiteY39" fmla="*/ 663074 h 1433931"/>
              <a:gd name="connsiteX0" fmla="*/ 3723982 w 3734677"/>
              <a:gd name="connsiteY0" fmla="*/ 834189 h 1433931"/>
              <a:gd name="connsiteX1" fmla="*/ 3515434 w 3734677"/>
              <a:gd name="connsiteY1" fmla="*/ 497305 h 1433931"/>
              <a:gd name="connsiteX2" fmla="*/ 3210634 w 3734677"/>
              <a:gd name="connsiteY2" fmla="*/ 310147 h 1433931"/>
              <a:gd name="connsiteX3" fmla="*/ 3103687 w 3734677"/>
              <a:gd name="connsiteY3" fmla="*/ 229937 h 1433931"/>
              <a:gd name="connsiteX4" fmla="*/ 3028824 w 3734677"/>
              <a:gd name="connsiteY4" fmla="*/ 203200 h 1433931"/>
              <a:gd name="connsiteX5" fmla="*/ 2905834 w 3734677"/>
              <a:gd name="connsiteY5" fmla="*/ 155074 h 1433931"/>
              <a:gd name="connsiteX6" fmla="*/ 2761455 w 3734677"/>
              <a:gd name="connsiteY6" fmla="*/ 139031 h 1433931"/>
              <a:gd name="connsiteX7" fmla="*/ 2681245 w 3734677"/>
              <a:gd name="connsiteY7" fmla="*/ 139031 h 1433931"/>
              <a:gd name="connsiteX8" fmla="*/ 2622424 w 3734677"/>
              <a:gd name="connsiteY8" fmla="*/ 197853 h 1433931"/>
              <a:gd name="connsiteX9" fmla="*/ 2542213 w 3734677"/>
              <a:gd name="connsiteY9" fmla="*/ 224589 h 1433931"/>
              <a:gd name="connsiteX10" fmla="*/ 2387139 w 3734677"/>
              <a:gd name="connsiteY10" fmla="*/ 197853 h 1433931"/>
              <a:gd name="connsiteX11" fmla="*/ 2365750 w 3734677"/>
              <a:gd name="connsiteY11" fmla="*/ 133684 h 1433931"/>
              <a:gd name="connsiteX12" fmla="*/ 2301582 w 3734677"/>
              <a:gd name="connsiteY12" fmla="*/ 106947 h 1433931"/>
              <a:gd name="connsiteX13" fmla="*/ 2151855 w 3734677"/>
              <a:gd name="connsiteY13" fmla="*/ 58821 h 1433931"/>
              <a:gd name="connsiteX14" fmla="*/ 1905876 w 3734677"/>
              <a:gd name="connsiteY14" fmla="*/ 26737 h 1433931"/>
              <a:gd name="connsiteX15" fmla="*/ 1531560 w 3734677"/>
              <a:gd name="connsiteY15" fmla="*/ 16042 h 1433931"/>
              <a:gd name="connsiteX16" fmla="*/ 1323013 w 3734677"/>
              <a:gd name="connsiteY16" fmla="*/ 0 h 1433931"/>
              <a:gd name="connsiteX17" fmla="*/ 1162592 w 3734677"/>
              <a:gd name="connsiteY17" fmla="*/ 16042 h 1433931"/>
              <a:gd name="connsiteX18" fmla="*/ 1055645 w 3734677"/>
              <a:gd name="connsiteY18" fmla="*/ 42779 h 1433931"/>
              <a:gd name="connsiteX19" fmla="*/ 1007518 w 3734677"/>
              <a:gd name="connsiteY19" fmla="*/ 101600 h 1433931"/>
              <a:gd name="connsiteX20" fmla="*/ 900571 w 3734677"/>
              <a:gd name="connsiteY20" fmla="*/ 101600 h 1433931"/>
              <a:gd name="connsiteX21" fmla="*/ 852445 w 3734677"/>
              <a:gd name="connsiteY21" fmla="*/ 69516 h 1433931"/>
              <a:gd name="connsiteX22" fmla="*/ 718760 w 3734677"/>
              <a:gd name="connsiteY22" fmla="*/ 42779 h 1433931"/>
              <a:gd name="connsiteX23" fmla="*/ 595771 w 3734677"/>
              <a:gd name="connsiteY23" fmla="*/ 69516 h 1433931"/>
              <a:gd name="connsiteX24" fmla="*/ 387224 w 3734677"/>
              <a:gd name="connsiteY24" fmla="*/ 181810 h 1433931"/>
              <a:gd name="connsiteX25" fmla="*/ 221455 w 3734677"/>
              <a:gd name="connsiteY25" fmla="*/ 283410 h 1433931"/>
              <a:gd name="connsiteX26" fmla="*/ 82424 w 3734677"/>
              <a:gd name="connsiteY26" fmla="*/ 529389 h 1433931"/>
              <a:gd name="connsiteX27" fmla="*/ 2213 w 3734677"/>
              <a:gd name="connsiteY27" fmla="*/ 807453 h 1433931"/>
              <a:gd name="connsiteX28" fmla="*/ 167982 w 3734677"/>
              <a:gd name="connsiteY28" fmla="*/ 1026695 h 1433931"/>
              <a:gd name="connsiteX29" fmla="*/ 232150 w 3734677"/>
              <a:gd name="connsiteY29" fmla="*/ 1197810 h 1433931"/>
              <a:gd name="connsiteX30" fmla="*/ 258887 w 3734677"/>
              <a:gd name="connsiteY30" fmla="*/ 1363579 h 1433931"/>
              <a:gd name="connsiteX31" fmla="*/ 643897 w 3734677"/>
              <a:gd name="connsiteY31" fmla="*/ 1304758 h 1433931"/>
              <a:gd name="connsiteX32" fmla="*/ 1433798 w 3734677"/>
              <a:gd name="connsiteY32" fmla="*/ 1420835 h 1433931"/>
              <a:gd name="connsiteX33" fmla="*/ 2805249 w 3734677"/>
              <a:gd name="connsiteY33" fmla="*/ 1424824 h 1433931"/>
              <a:gd name="connsiteX34" fmla="*/ 3290845 w 3734677"/>
              <a:gd name="connsiteY34" fmla="*/ 1363579 h 1433931"/>
              <a:gd name="connsiteX35" fmla="*/ 3670508 w 3734677"/>
              <a:gd name="connsiteY35" fmla="*/ 1411705 h 1433931"/>
              <a:gd name="connsiteX36" fmla="*/ 3686550 w 3734677"/>
              <a:gd name="connsiteY36" fmla="*/ 1390316 h 1433931"/>
              <a:gd name="connsiteX37" fmla="*/ 3702592 w 3734677"/>
              <a:gd name="connsiteY37" fmla="*/ 1144337 h 1433931"/>
              <a:gd name="connsiteX38" fmla="*/ 3723982 w 3734677"/>
              <a:gd name="connsiteY38" fmla="*/ 834189 h 1433931"/>
              <a:gd name="connsiteX0" fmla="*/ 3702592 w 3712493"/>
              <a:gd name="connsiteY0" fmla="*/ 1144337 h 1433931"/>
              <a:gd name="connsiteX1" fmla="*/ 3515434 w 3712493"/>
              <a:gd name="connsiteY1" fmla="*/ 497305 h 1433931"/>
              <a:gd name="connsiteX2" fmla="*/ 3210634 w 3712493"/>
              <a:gd name="connsiteY2" fmla="*/ 310147 h 1433931"/>
              <a:gd name="connsiteX3" fmla="*/ 3103687 w 3712493"/>
              <a:gd name="connsiteY3" fmla="*/ 229937 h 1433931"/>
              <a:gd name="connsiteX4" fmla="*/ 3028824 w 3712493"/>
              <a:gd name="connsiteY4" fmla="*/ 203200 h 1433931"/>
              <a:gd name="connsiteX5" fmla="*/ 2905834 w 3712493"/>
              <a:gd name="connsiteY5" fmla="*/ 155074 h 1433931"/>
              <a:gd name="connsiteX6" fmla="*/ 2761455 w 3712493"/>
              <a:gd name="connsiteY6" fmla="*/ 139031 h 1433931"/>
              <a:gd name="connsiteX7" fmla="*/ 2681245 w 3712493"/>
              <a:gd name="connsiteY7" fmla="*/ 139031 h 1433931"/>
              <a:gd name="connsiteX8" fmla="*/ 2622424 w 3712493"/>
              <a:gd name="connsiteY8" fmla="*/ 197853 h 1433931"/>
              <a:gd name="connsiteX9" fmla="*/ 2542213 w 3712493"/>
              <a:gd name="connsiteY9" fmla="*/ 224589 h 1433931"/>
              <a:gd name="connsiteX10" fmla="*/ 2387139 w 3712493"/>
              <a:gd name="connsiteY10" fmla="*/ 197853 h 1433931"/>
              <a:gd name="connsiteX11" fmla="*/ 2365750 w 3712493"/>
              <a:gd name="connsiteY11" fmla="*/ 133684 h 1433931"/>
              <a:gd name="connsiteX12" fmla="*/ 2301582 w 3712493"/>
              <a:gd name="connsiteY12" fmla="*/ 106947 h 1433931"/>
              <a:gd name="connsiteX13" fmla="*/ 2151855 w 3712493"/>
              <a:gd name="connsiteY13" fmla="*/ 58821 h 1433931"/>
              <a:gd name="connsiteX14" fmla="*/ 1905876 w 3712493"/>
              <a:gd name="connsiteY14" fmla="*/ 26737 h 1433931"/>
              <a:gd name="connsiteX15" fmla="*/ 1531560 w 3712493"/>
              <a:gd name="connsiteY15" fmla="*/ 16042 h 1433931"/>
              <a:gd name="connsiteX16" fmla="*/ 1323013 w 3712493"/>
              <a:gd name="connsiteY16" fmla="*/ 0 h 1433931"/>
              <a:gd name="connsiteX17" fmla="*/ 1162592 w 3712493"/>
              <a:gd name="connsiteY17" fmla="*/ 16042 h 1433931"/>
              <a:gd name="connsiteX18" fmla="*/ 1055645 w 3712493"/>
              <a:gd name="connsiteY18" fmla="*/ 42779 h 1433931"/>
              <a:gd name="connsiteX19" fmla="*/ 1007518 w 3712493"/>
              <a:gd name="connsiteY19" fmla="*/ 101600 h 1433931"/>
              <a:gd name="connsiteX20" fmla="*/ 900571 w 3712493"/>
              <a:gd name="connsiteY20" fmla="*/ 101600 h 1433931"/>
              <a:gd name="connsiteX21" fmla="*/ 852445 w 3712493"/>
              <a:gd name="connsiteY21" fmla="*/ 69516 h 1433931"/>
              <a:gd name="connsiteX22" fmla="*/ 718760 w 3712493"/>
              <a:gd name="connsiteY22" fmla="*/ 42779 h 1433931"/>
              <a:gd name="connsiteX23" fmla="*/ 595771 w 3712493"/>
              <a:gd name="connsiteY23" fmla="*/ 69516 h 1433931"/>
              <a:gd name="connsiteX24" fmla="*/ 387224 w 3712493"/>
              <a:gd name="connsiteY24" fmla="*/ 181810 h 1433931"/>
              <a:gd name="connsiteX25" fmla="*/ 221455 w 3712493"/>
              <a:gd name="connsiteY25" fmla="*/ 283410 h 1433931"/>
              <a:gd name="connsiteX26" fmla="*/ 82424 w 3712493"/>
              <a:gd name="connsiteY26" fmla="*/ 529389 h 1433931"/>
              <a:gd name="connsiteX27" fmla="*/ 2213 w 3712493"/>
              <a:gd name="connsiteY27" fmla="*/ 807453 h 1433931"/>
              <a:gd name="connsiteX28" fmla="*/ 167982 w 3712493"/>
              <a:gd name="connsiteY28" fmla="*/ 1026695 h 1433931"/>
              <a:gd name="connsiteX29" fmla="*/ 232150 w 3712493"/>
              <a:gd name="connsiteY29" fmla="*/ 1197810 h 1433931"/>
              <a:gd name="connsiteX30" fmla="*/ 258887 w 3712493"/>
              <a:gd name="connsiteY30" fmla="*/ 1363579 h 1433931"/>
              <a:gd name="connsiteX31" fmla="*/ 643897 w 3712493"/>
              <a:gd name="connsiteY31" fmla="*/ 1304758 h 1433931"/>
              <a:gd name="connsiteX32" fmla="*/ 1433798 w 3712493"/>
              <a:gd name="connsiteY32" fmla="*/ 1420835 h 1433931"/>
              <a:gd name="connsiteX33" fmla="*/ 2805249 w 3712493"/>
              <a:gd name="connsiteY33" fmla="*/ 1424824 h 1433931"/>
              <a:gd name="connsiteX34" fmla="*/ 3290845 w 3712493"/>
              <a:gd name="connsiteY34" fmla="*/ 1363579 h 1433931"/>
              <a:gd name="connsiteX35" fmla="*/ 3670508 w 3712493"/>
              <a:gd name="connsiteY35" fmla="*/ 1411705 h 1433931"/>
              <a:gd name="connsiteX36" fmla="*/ 3686550 w 3712493"/>
              <a:gd name="connsiteY36" fmla="*/ 1390316 h 1433931"/>
              <a:gd name="connsiteX37" fmla="*/ 3702592 w 3712493"/>
              <a:gd name="connsiteY37" fmla="*/ 1144337 h 1433931"/>
              <a:gd name="connsiteX0" fmla="*/ 3702592 w 3731060"/>
              <a:gd name="connsiteY0" fmla="*/ 1144337 h 1433931"/>
              <a:gd name="connsiteX1" fmla="*/ 3515434 w 3731060"/>
              <a:gd name="connsiteY1" fmla="*/ 497305 h 1433931"/>
              <a:gd name="connsiteX2" fmla="*/ 3210634 w 3731060"/>
              <a:gd name="connsiteY2" fmla="*/ 310147 h 1433931"/>
              <a:gd name="connsiteX3" fmla="*/ 3103687 w 3731060"/>
              <a:gd name="connsiteY3" fmla="*/ 229937 h 1433931"/>
              <a:gd name="connsiteX4" fmla="*/ 3028824 w 3731060"/>
              <a:gd name="connsiteY4" fmla="*/ 203200 h 1433931"/>
              <a:gd name="connsiteX5" fmla="*/ 2905834 w 3731060"/>
              <a:gd name="connsiteY5" fmla="*/ 155074 h 1433931"/>
              <a:gd name="connsiteX6" fmla="*/ 2761455 w 3731060"/>
              <a:gd name="connsiteY6" fmla="*/ 139031 h 1433931"/>
              <a:gd name="connsiteX7" fmla="*/ 2681245 w 3731060"/>
              <a:gd name="connsiteY7" fmla="*/ 139031 h 1433931"/>
              <a:gd name="connsiteX8" fmla="*/ 2622424 w 3731060"/>
              <a:gd name="connsiteY8" fmla="*/ 197853 h 1433931"/>
              <a:gd name="connsiteX9" fmla="*/ 2542213 w 3731060"/>
              <a:gd name="connsiteY9" fmla="*/ 224589 h 1433931"/>
              <a:gd name="connsiteX10" fmla="*/ 2387139 w 3731060"/>
              <a:gd name="connsiteY10" fmla="*/ 197853 h 1433931"/>
              <a:gd name="connsiteX11" fmla="*/ 2365750 w 3731060"/>
              <a:gd name="connsiteY11" fmla="*/ 133684 h 1433931"/>
              <a:gd name="connsiteX12" fmla="*/ 2301582 w 3731060"/>
              <a:gd name="connsiteY12" fmla="*/ 106947 h 1433931"/>
              <a:gd name="connsiteX13" fmla="*/ 2151855 w 3731060"/>
              <a:gd name="connsiteY13" fmla="*/ 58821 h 1433931"/>
              <a:gd name="connsiteX14" fmla="*/ 1905876 w 3731060"/>
              <a:gd name="connsiteY14" fmla="*/ 26737 h 1433931"/>
              <a:gd name="connsiteX15" fmla="*/ 1531560 w 3731060"/>
              <a:gd name="connsiteY15" fmla="*/ 16042 h 1433931"/>
              <a:gd name="connsiteX16" fmla="*/ 1323013 w 3731060"/>
              <a:gd name="connsiteY16" fmla="*/ 0 h 1433931"/>
              <a:gd name="connsiteX17" fmla="*/ 1162592 w 3731060"/>
              <a:gd name="connsiteY17" fmla="*/ 16042 h 1433931"/>
              <a:gd name="connsiteX18" fmla="*/ 1055645 w 3731060"/>
              <a:gd name="connsiteY18" fmla="*/ 42779 h 1433931"/>
              <a:gd name="connsiteX19" fmla="*/ 1007518 w 3731060"/>
              <a:gd name="connsiteY19" fmla="*/ 101600 h 1433931"/>
              <a:gd name="connsiteX20" fmla="*/ 900571 w 3731060"/>
              <a:gd name="connsiteY20" fmla="*/ 101600 h 1433931"/>
              <a:gd name="connsiteX21" fmla="*/ 852445 w 3731060"/>
              <a:gd name="connsiteY21" fmla="*/ 69516 h 1433931"/>
              <a:gd name="connsiteX22" fmla="*/ 718760 w 3731060"/>
              <a:gd name="connsiteY22" fmla="*/ 42779 h 1433931"/>
              <a:gd name="connsiteX23" fmla="*/ 595771 w 3731060"/>
              <a:gd name="connsiteY23" fmla="*/ 69516 h 1433931"/>
              <a:gd name="connsiteX24" fmla="*/ 387224 w 3731060"/>
              <a:gd name="connsiteY24" fmla="*/ 181810 h 1433931"/>
              <a:gd name="connsiteX25" fmla="*/ 221455 w 3731060"/>
              <a:gd name="connsiteY25" fmla="*/ 283410 h 1433931"/>
              <a:gd name="connsiteX26" fmla="*/ 82424 w 3731060"/>
              <a:gd name="connsiteY26" fmla="*/ 529389 h 1433931"/>
              <a:gd name="connsiteX27" fmla="*/ 2213 w 3731060"/>
              <a:gd name="connsiteY27" fmla="*/ 807453 h 1433931"/>
              <a:gd name="connsiteX28" fmla="*/ 167982 w 3731060"/>
              <a:gd name="connsiteY28" fmla="*/ 1026695 h 1433931"/>
              <a:gd name="connsiteX29" fmla="*/ 232150 w 3731060"/>
              <a:gd name="connsiteY29" fmla="*/ 1197810 h 1433931"/>
              <a:gd name="connsiteX30" fmla="*/ 258887 w 3731060"/>
              <a:gd name="connsiteY30" fmla="*/ 1363579 h 1433931"/>
              <a:gd name="connsiteX31" fmla="*/ 643897 w 3731060"/>
              <a:gd name="connsiteY31" fmla="*/ 1304758 h 1433931"/>
              <a:gd name="connsiteX32" fmla="*/ 1433798 w 3731060"/>
              <a:gd name="connsiteY32" fmla="*/ 1420835 h 1433931"/>
              <a:gd name="connsiteX33" fmla="*/ 2805249 w 3731060"/>
              <a:gd name="connsiteY33" fmla="*/ 1424824 h 1433931"/>
              <a:gd name="connsiteX34" fmla="*/ 3290845 w 3731060"/>
              <a:gd name="connsiteY34" fmla="*/ 1363579 h 1433931"/>
              <a:gd name="connsiteX35" fmla="*/ 3686550 w 3731060"/>
              <a:gd name="connsiteY35" fmla="*/ 1390316 h 1433931"/>
              <a:gd name="connsiteX36" fmla="*/ 3702592 w 3731060"/>
              <a:gd name="connsiteY36" fmla="*/ 1144337 h 1433931"/>
              <a:gd name="connsiteX0" fmla="*/ 3702592 w 3708732"/>
              <a:gd name="connsiteY0" fmla="*/ 1144337 h 1433931"/>
              <a:gd name="connsiteX1" fmla="*/ 3515434 w 3708732"/>
              <a:gd name="connsiteY1" fmla="*/ 497305 h 1433931"/>
              <a:gd name="connsiteX2" fmla="*/ 3210634 w 3708732"/>
              <a:gd name="connsiteY2" fmla="*/ 310147 h 1433931"/>
              <a:gd name="connsiteX3" fmla="*/ 3103687 w 3708732"/>
              <a:gd name="connsiteY3" fmla="*/ 229937 h 1433931"/>
              <a:gd name="connsiteX4" fmla="*/ 3028824 w 3708732"/>
              <a:gd name="connsiteY4" fmla="*/ 203200 h 1433931"/>
              <a:gd name="connsiteX5" fmla="*/ 2905834 w 3708732"/>
              <a:gd name="connsiteY5" fmla="*/ 155074 h 1433931"/>
              <a:gd name="connsiteX6" fmla="*/ 2761455 w 3708732"/>
              <a:gd name="connsiteY6" fmla="*/ 139031 h 1433931"/>
              <a:gd name="connsiteX7" fmla="*/ 2681245 w 3708732"/>
              <a:gd name="connsiteY7" fmla="*/ 139031 h 1433931"/>
              <a:gd name="connsiteX8" fmla="*/ 2622424 w 3708732"/>
              <a:gd name="connsiteY8" fmla="*/ 197853 h 1433931"/>
              <a:gd name="connsiteX9" fmla="*/ 2542213 w 3708732"/>
              <a:gd name="connsiteY9" fmla="*/ 224589 h 1433931"/>
              <a:gd name="connsiteX10" fmla="*/ 2387139 w 3708732"/>
              <a:gd name="connsiteY10" fmla="*/ 197853 h 1433931"/>
              <a:gd name="connsiteX11" fmla="*/ 2365750 w 3708732"/>
              <a:gd name="connsiteY11" fmla="*/ 133684 h 1433931"/>
              <a:gd name="connsiteX12" fmla="*/ 2301582 w 3708732"/>
              <a:gd name="connsiteY12" fmla="*/ 106947 h 1433931"/>
              <a:gd name="connsiteX13" fmla="*/ 2151855 w 3708732"/>
              <a:gd name="connsiteY13" fmla="*/ 58821 h 1433931"/>
              <a:gd name="connsiteX14" fmla="*/ 1905876 w 3708732"/>
              <a:gd name="connsiteY14" fmla="*/ 26737 h 1433931"/>
              <a:gd name="connsiteX15" fmla="*/ 1531560 w 3708732"/>
              <a:gd name="connsiteY15" fmla="*/ 16042 h 1433931"/>
              <a:gd name="connsiteX16" fmla="*/ 1323013 w 3708732"/>
              <a:gd name="connsiteY16" fmla="*/ 0 h 1433931"/>
              <a:gd name="connsiteX17" fmla="*/ 1162592 w 3708732"/>
              <a:gd name="connsiteY17" fmla="*/ 16042 h 1433931"/>
              <a:gd name="connsiteX18" fmla="*/ 1055645 w 3708732"/>
              <a:gd name="connsiteY18" fmla="*/ 42779 h 1433931"/>
              <a:gd name="connsiteX19" fmla="*/ 1007518 w 3708732"/>
              <a:gd name="connsiteY19" fmla="*/ 101600 h 1433931"/>
              <a:gd name="connsiteX20" fmla="*/ 900571 w 3708732"/>
              <a:gd name="connsiteY20" fmla="*/ 101600 h 1433931"/>
              <a:gd name="connsiteX21" fmla="*/ 852445 w 3708732"/>
              <a:gd name="connsiteY21" fmla="*/ 69516 h 1433931"/>
              <a:gd name="connsiteX22" fmla="*/ 718760 w 3708732"/>
              <a:gd name="connsiteY22" fmla="*/ 42779 h 1433931"/>
              <a:gd name="connsiteX23" fmla="*/ 595771 w 3708732"/>
              <a:gd name="connsiteY23" fmla="*/ 69516 h 1433931"/>
              <a:gd name="connsiteX24" fmla="*/ 387224 w 3708732"/>
              <a:gd name="connsiteY24" fmla="*/ 181810 h 1433931"/>
              <a:gd name="connsiteX25" fmla="*/ 221455 w 3708732"/>
              <a:gd name="connsiteY25" fmla="*/ 283410 h 1433931"/>
              <a:gd name="connsiteX26" fmla="*/ 82424 w 3708732"/>
              <a:gd name="connsiteY26" fmla="*/ 529389 h 1433931"/>
              <a:gd name="connsiteX27" fmla="*/ 2213 w 3708732"/>
              <a:gd name="connsiteY27" fmla="*/ 807453 h 1433931"/>
              <a:gd name="connsiteX28" fmla="*/ 167982 w 3708732"/>
              <a:gd name="connsiteY28" fmla="*/ 1026695 h 1433931"/>
              <a:gd name="connsiteX29" fmla="*/ 232150 w 3708732"/>
              <a:gd name="connsiteY29" fmla="*/ 1197810 h 1433931"/>
              <a:gd name="connsiteX30" fmla="*/ 258887 w 3708732"/>
              <a:gd name="connsiteY30" fmla="*/ 1363579 h 1433931"/>
              <a:gd name="connsiteX31" fmla="*/ 643897 w 3708732"/>
              <a:gd name="connsiteY31" fmla="*/ 1304758 h 1433931"/>
              <a:gd name="connsiteX32" fmla="*/ 1433798 w 3708732"/>
              <a:gd name="connsiteY32" fmla="*/ 1420835 h 1433931"/>
              <a:gd name="connsiteX33" fmla="*/ 2805249 w 3708732"/>
              <a:gd name="connsiteY33" fmla="*/ 1424824 h 1433931"/>
              <a:gd name="connsiteX34" fmla="*/ 3290845 w 3708732"/>
              <a:gd name="connsiteY34" fmla="*/ 1363579 h 1433931"/>
              <a:gd name="connsiteX35" fmla="*/ 3702592 w 3708732"/>
              <a:gd name="connsiteY35" fmla="*/ 1144337 h 1433931"/>
              <a:gd name="connsiteX0" fmla="*/ 3290845 w 3516459"/>
              <a:gd name="connsiteY0" fmla="*/ 1363579 h 1433931"/>
              <a:gd name="connsiteX1" fmla="*/ 3515434 w 3516459"/>
              <a:gd name="connsiteY1" fmla="*/ 497305 h 1433931"/>
              <a:gd name="connsiteX2" fmla="*/ 3210634 w 3516459"/>
              <a:gd name="connsiteY2" fmla="*/ 310147 h 1433931"/>
              <a:gd name="connsiteX3" fmla="*/ 3103687 w 3516459"/>
              <a:gd name="connsiteY3" fmla="*/ 229937 h 1433931"/>
              <a:gd name="connsiteX4" fmla="*/ 3028824 w 3516459"/>
              <a:gd name="connsiteY4" fmla="*/ 203200 h 1433931"/>
              <a:gd name="connsiteX5" fmla="*/ 2905834 w 3516459"/>
              <a:gd name="connsiteY5" fmla="*/ 155074 h 1433931"/>
              <a:gd name="connsiteX6" fmla="*/ 2761455 w 3516459"/>
              <a:gd name="connsiteY6" fmla="*/ 139031 h 1433931"/>
              <a:gd name="connsiteX7" fmla="*/ 2681245 w 3516459"/>
              <a:gd name="connsiteY7" fmla="*/ 139031 h 1433931"/>
              <a:gd name="connsiteX8" fmla="*/ 2622424 w 3516459"/>
              <a:gd name="connsiteY8" fmla="*/ 197853 h 1433931"/>
              <a:gd name="connsiteX9" fmla="*/ 2542213 w 3516459"/>
              <a:gd name="connsiteY9" fmla="*/ 224589 h 1433931"/>
              <a:gd name="connsiteX10" fmla="*/ 2387139 w 3516459"/>
              <a:gd name="connsiteY10" fmla="*/ 197853 h 1433931"/>
              <a:gd name="connsiteX11" fmla="*/ 2365750 w 3516459"/>
              <a:gd name="connsiteY11" fmla="*/ 133684 h 1433931"/>
              <a:gd name="connsiteX12" fmla="*/ 2301582 w 3516459"/>
              <a:gd name="connsiteY12" fmla="*/ 106947 h 1433931"/>
              <a:gd name="connsiteX13" fmla="*/ 2151855 w 3516459"/>
              <a:gd name="connsiteY13" fmla="*/ 58821 h 1433931"/>
              <a:gd name="connsiteX14" fmla="*/ 1905876 w 3516459"/>
              <a:gd name="connsiteY14" fmla="*/ 26737 h 1433931"/>
              <a:gd name="connsiteX15" fmla="*/ 1531560 w 3516459"/>
              <a:gd name="connsiteY15" fmla="*/ 16042 h 1433931"/>
              <a:gd name="connsiteX16" fmla="*/ 1323013 w 3516459"/>
              <a:gd name="connsiteY16" fmla="*/ 0 h 1433931"/>
              <a:gd name="connsiteX17" fmla="*/ 1162592 w 3516459"/>
              <a:gd name="connsiteY17" fmla="*/ 16042 h 1433931"/>
              <a:gd name="connsiteX18" fmla="*/ 1055645 w 3516459"/>
              <a:gd name="connsiteY18" fmla="*/ 42779 h 1433931"/>
              <a:gd name="connsiteX19" fmla="*/ 1007518 w 3516459"/>
              <a:gd name="connsiteY19" fmla="*/ 101600 h 1433931"/>
              <a:gd name="connsiteX20" fmla="*/ 900571 w 3516459"/>
              <a:gd name="connsiteY20" fmla="*/ 101600 h 1433931"/>
              <a:gd name="connsiteX21" fmla="*/ 852445 w 3516459"/>
              <a:gd name="connsiteY21" fmla="*/ 69516 h 1433931"/>
              <a:gd name="connsiteX22" fmla="*/ 718760 w 3516459"/>
              <a:gd name="connsiteY22" fmla="*/ 42779 h 1433931"/>
              <a:gd name="connsiteX23" fmla="*/ 595771 w 3516459"/>
              <a:gd name="connsiteY23" fmla="*/ 69516 h 1433931"/>
              <a:gd name="connsiteX24" fmla="*/ 387224 w 3516459"/>
              <a:gd name="connsiteY24" fmla="*/ 181810 h 1433931"/>
              <a:gd name="connsiteX25" fmla="*/ 221455 w 3516459"/>
              <a:gd name="connsiteY25" fmla="*/ 283410 h 1433931"/>
              <a:gd name="connsiteX26" fmla="*/ 82424 w 3516459"/>
              <a:gd name="connsiteY26" fmla="*/ 529389 h 1433931"/>
              <a:gd name="connsiteX27" fmla="*/ 2213 w 3516459"/>
              <a:gd name="connsiteY27" fmla="*/ 807453 h 1433931"/>
              <a:gd name="connsiteX28" fmla="*/ 167982 w 3516459"/>
              <a:gd name="connsiteY28" fmla="*/ 1026695 h 1433931"/>
              <a:gd name="connsiteX29" fmla="*/ 232150 w 3516459"/>
              <a:gd name="connsiteY29" fmla="*/ 1197810 h 1433931"/>
              <a:gd name="connsiteX30" fmla="*/ 258887 w 3516459"/>
              <a:gd name="connsiteY30" fmla="*/ 1363579 h 1433931"/>
              <a:gd name="connsiteX31" fmla="*/ 643897 w 3516459"/>
              <a:gd name="connsiteY31" fmla="*/ 1304758 h 1433931"/>
              <a:gd name="connsiteX32" fmla="*/ 1433798 w 3516459"/>
              <a:gd name="connsiteY32" fmla="*/ 1420835 h 1433931"/>
              <a:gd name="connsiteX33" fmla="*/ 2805249 w 3516459"/>
              <a:gd name="connsiteY33" fmla="*/ 1424824 h 1433931"/>
              <a:gd name="connsiteX34" fmla="*/ 3290845 w 3516459"/>
              <a:gd name="connsiteY34" fmla="*/ 1363579 h 1433931"/>
              <a:gd name="connsiteX0" fmla="*/ 3290845 w 3311570"/>
              <a:gd name="connsiteY0" fmla="*/ 1363579 h 1433931"/>
              <a:gd name="connsiteX1" fmla="*/ 3210634 w 3311570"/>
              <a:gd name="connsiteY1" fmla="*/ 310147 h 1433931"/>
              <a:gd name="connsiteX2" fmla="*/ 3103687 w 3311570"/>
              <a:gd name="connsiteY2" fmla="*/ 229937 h 1433931"/>
              <a:gd name="connsiteX3" fmla="*/ 3028824 w 3311570"/>
              <a:gd name="connsiteY3" fmla="*/ 203200 h 1433931"/>
              <a:gd name="connsiteX4" fmla="*/ 2905834 w 3311570"/>
              <a:gd name="connsiteY4" fmla="*/ 155074 h 1433931"/>
              <a:gd name="connsiteX5" fmla="*/ 2761455 w 3311570"/>
              <a:gd name="connsiteY5" fmla="*/ 139031 h 1433931"/>
              <a:gd name="connsiteX6" fmla="*/ 2681245 w 3311570"/>
              <a:gd name="connsiteY6" fmla="*/ 139031 h 1433931"/>
              <a:gd name="connsiteX7" fmla="*/ 2622424 w 3311570"/>
              <a:gd name="connsiteY7" fmla="*/ 197853 h 1433931"/>
              <a:gd name="connsiteX8" fmla="*/ 2542213 w 3311570"/>
              <a:gd name="connsiteY8" fmla="*/ 224589 h 1433931"/>
              <a:gd name="connsiteX9" fmla="*/ 2387139 w 3311570"/>
              <a:gd name="connsiteY9" fmla="*/ 197853 h 1433931"/>
              <a:gd name="connsiteX10" fmla="*/ 2365750 w 3311570"/>
              <a:gd name="connsiteY10" fmla="*/ 133684 h 1433931"/>
              <a:gd name="connsiteX11" fmla="*/ 2301582 w 3311570"/>
              <a:gd name="connsiteY11" fmla="*/ 106947 h 1433931"/>
              <a:gd name="connsiteX12" fmla="*/ 2151855 w 3311570"/>
              <a:gd name="connsiteY12" fmla="*/ 58821 h 1433931"/>
              <a:gd name="connsiteX13" fmla="*/ 1905876 w 3311570"/>
              <a:gd name="connsiteY13" fmla="*/ 26737 h 1433931"/>
              <a:gd name="connsiteX14" fmla="*/ 1531560 w 3311570"/>
              <a:gd name="connsiteY14" fmla="*/ 16042 h 1433931"/>
              <a:gd name="connsiteX15" fmla="*/ 1323013 w 3311570"/>
              <a:gd name="connsiteY15" fmla="*/ 0 h 1433931"/>
              <a:gd name="connsiteX16" fmla="*/ 1162592 w 3311570"/>
              <a:gd name="connsiteY16" fmla="*/ 16042 h 1433931"/>
              <a:gd name="connsiteX17" fmla="*/ 1055645 w 3311570"/>
              <a:gd name="connsiteY17" fmla="*/ 42779 h 1433931"/>
              <a:gd name="connsiteX18" fmla="*/ 1007518 w 3311570"/>
              <a:gd name="connsiteY18" fmla="*/ 101600 h 1433931"/>
              <a:gd name="connsiteX19" fmla="*/ 900571 w 3311570"/>
              <a:gd name="connsiteY19" fmla="*/ 101600 h 1433931"/>
              <a:gd name="connsiteX20" fmla="*/ 852445 w 3311570"/>
              <a:gd name="connsiteY20" fmla="*/ 69516 h 1433931"/>
              <a:gd name="connsiteX21" fmla="*/ 718760 w 3311570"/>
              <a:gd name="connsiteY21" fmla="*/ 42779 h 1433931"/>
              <a:gd name="connsiteX22" fmla="*/ 595771 w 3311570"/>
              <a:gd name="connsiteY22" fmla="*/ 69516 h 1433931"/>
              <a:gd name="connsiteX23" fmla="*/ 387224 w 3311570"/>
              <a:gd name="connsiteY23" fmla="*/ 181810 h 1433931"/>
              <a:gd name="connsiteX24" fmla="*/ 221455 w 3311570"/>
              <a:gd name="connsiteY24" fmla="*/ 283410 h 1433931"/>
              <a:gd name="connsiteX25" fmla="*/ 82424 w 3311570"/>
              <a:gd name="connsiteY25" fmla="*/ 529389 h 1433931"/>
              <a:gd name="connsiteX26" fmla="*/ 2213 w 3311570"/>
              <a:gd name="connsiteY26" fmla="*/ 807453 h 1433931"/>
              <a:gd name="connsiteX27" fmla="*/ 167982 w 3311570"/>
              <a:gd name="connsiteY27" fmla="*/ 1026695 h 1433931"/>
              <a:gd name="connsiteX28" fmla="*/ 232150 w 3311570"/>
              <a:gd name="connsiteY28" fmla="*/ 1197810 h 1433931"/>
              <a:gd name="connsiteX29" fmla="*/ 258887 w 3311570"/>
              <a:gd name="connsiteY29" fmla="*/ 1363579 h 1433931"/>
              <a:gd name="connsiteX30" fmla="*/ 643897 w 3311570"/>
              <a:gd name="connsiteY30" fmla="*/ 1304758 h 1433931"/>
              <a:gd name="connsiteX31" fmla="*/ 1433798 w 3311570"/>
              <a:gd name="connsiteY31" fmla="*/ 1420835 h 1433931"/>
              <a:gd name="connsiteX32" fmla="*/ 2805249 w 3311570"/>
              <a:gd name="connsiteY32" fmla="*/ 1424824 h 1433931"/>
              <a:gd name="connsiteX33" fmla="*/ 3290845 w 3311570"/>
              <a:gd name="connsiteY33" fmla="*/ 1363579 h 1433931"/>
              <a:gd name="connsiteX0" fmla="*/ 3138264 w 3211987"/>
              <a:gd name="connsiteY0" fmla="*/ 1423761 h 1430763"/>
              <a:gd name="connsiteX1" fmla="*/ 3210634 w 3211987"/>
              <a:gd name="connsiteY1" fmla="*/ 310147 h 1430763"/>
              <a:gd name="connsiteX2" fmla="*/ 3103687 w 3211987"/>
              <a:gd name="connsiteY2" fmla="*/ 229937 h 1430763"/>
              <a:gd name="connsiteX3" fmla="*/ 3028824 w 3211987"/>
              <a:gd name="connsiteY3" fmla="*/ 203200 h 1430763"/>
              <a:gd name="connsiteX4" fmla="*/ 2905834 w 3211987"/>
              <a:gd name="connsiteY4" fmla="*/ 155074 h 1430763"/>
              <a:gd name="connsiteX5" fmla="*/ 2761455 w 3211987"/>
              <a:gd name="connsiteY5" fmla="*/ 139031 h 1430763"/>
              <a:gd name="connsiteX6" fmla="*/ 2681245 w 3211987"/>
              <a:gd name="connsiteY6" fmla="*/ 139031 h 1430763"/>
              <a:gd name="connsiteX7" fmla="*/ 2622424 w 3211987"/>
              <a:gd name="connsiteY7" fmla="*/ 197853 h 1430763"/>
              <a:gd name="connsiteX8" fmla="*/ 2542213 w 3211987"/>
              <a:gd name="connsiteY8" fmla="*/ 224589 h 1430763"/>
              <a:gd name="connsiteX9" fmla="*/ 2387139 w 3211987"/>
              <a:gd name="connsiteY9" fmla="*/ 197853 h 1430763"/>
              <a:gd name="connsiteX10" fmla="*/ 2365750 w 3211987"/>
              <a:gd name="connsiteY10" fmla="*/ 133684 h 1430763"/>
              <a:gd name="connsiteX11" fmla="*/ 2301582 w 3211987"/>
              <a:gd name="connsiteY11" fmla="*/ 106947 h 1430763"/>
              <a:gd name="connsiteX12" fmla="*/ 2151855 w 3211987"/>
              <a:gd name="connsiteY12" fmla="*/ 58821 h 1430763"/>
              <a:gd name="connsiteX13" fmla="*/ 1905876 w 3211987"/>
              <a:gd name="connsiteY13" fmla="*/ 26737 h 1430763"/>
              <a:gd name="connsiteX14" fmla="*/ 1531560 w 3211987"/>
              <a:gd name="connsiteY14" fmla="*/ 16042 h 1430763"/>
              <a:gd name="connsiteX15" fmla="*/ 1323013 w 3211987"/>
              <a:gd name="connsiteY15" fmla="*/ 0 h 1430763"/>
              <a:gd name="connsiteX16" fmla="*/ 1162592 w 3211987"/>
              <a:gd name="connsiteY16" fmla="*/ 16042 h 1430763"/>
              <a:gd name="connsiteX17" fmla="*/ 1055645 w 3211987"/>
              <a:gd name="connsiteY17" fmla="*/ 42779 h 1430763"/>
              <a:gd name="connsiteX18" fmla="*/ 1007518 w 3211987"/>
              <a:gd name="connsiteY18" fmla="*/ 101600 h 1430763"/>
              <a:gd name="connsiteX19" fmla="*/ 900571 w 3211987"/>
              <a:gd name="connsiteY19" fmla="*/ 101600 h 1430763"/>
              <a:gd name="connsiteX20" fmla="*/ 852445 w 3211987"/>
              <a:gd name="connsiteY20" fmla="*/ 69516 h 1430763"/>
              <a:gd name="connsiteX21" fmla="*/ 718760 w 3211987"/>
              <a:gd name="connsiteY21" fmla="*/ 42779 h 1430763"/>
              <a:gd name="connsiteX22" fmla="*/ 595771 w 3211987"/>
              <a:gd name="connsiteY22" fmla="*/ 69516 h 1430763"/>
              <a:gd name="connsiteX23" fmla="*/ 387224 w 3211987"/>
              <a:gd name="connsiteY23" fmla="*/ 181810 h 1430763"/>
              <a:gd name="connsiteX24" fmla="*/ 221455 w 3211987"/>
              <a:gd name="connsiteY24" fmla="*/ 283410 h 1430763"/>
              <a:gd name="connsiteX25" fmla="*/ 82424 w 3211987"/>
              <a:gd name="connsiteY25" fmla="*/ 529389 h 1430763"/>
              <a:gd name="connsiteX26" fmla="*/ 2213 w 3211987"/>
              <a:gd name="connsiteY26" fmla="*/ 807453 h 1430763"/>
              <a:gd name="connsiteX27" fmla="*/ 167982 w 3211987"/>
              <a:gd name="connsiteY27" fmla="*/ 1026695 h 1430763"/>
              <a:gd name="connsiteX28" fmla="*/ 232150 w 3211987"/>
              <a:gd name="connsiteY28" fmla="*/ 1197810 h 1430763"/>
              <a:gd name="connsiteX29" fmla="*/ 258887 w 3211987"/>
              <a:gd name="connsiteY29" fmla="*/ 1363579 h 1430763"/>
              <a:gd name="connsiteX30" fmla="*/ 643897 w 3211987"/>
              <a:gd name="connsiteY30" fmla="*/ 1304758 h 1430763"/>
              <a:gd name="connsiteX31" fmla="*/ 1433798 w 3211987"/>
              <a:gd name="connsiteY31" fmla="*/ 1420835 h 1430763"/>
              <a:gd name="connsiteX32" fmla="*/ 2805249 w 3211987"/>
              <a:gd name="connsiteY32" fmla="*/ 1424824 h 1430763"/>
              <a:gd name="connsiteX33" fmla="*/ 3138264 w 3211987"/>
              <a:gd name="connsiteY33" fmla="*/ 1423761 h 1430763"/>
              <a:gd name="connsiteX0" fmla="*/ 3138264 w 3210945"/>
              <a:gd name="connsiteY0" fmla="*/ 1423761 h 1520874"/>
              <a:gd name="connsiteX1" fmla="*/ 3210634 w 3210945"/>
              <a:gd name="connsiteY1" fmla="*/ 310147 h 1520874"/>
              <a:gd name="connsiteX2" fmla="*/ 3103687 w 3210945"/>
              <a:gd name="connsiteY2" fmla="*/ 229937 h 1520874"/>
              <a:gd name="connsiteX3" fmla="*/ 3028824 w 3210945"/>
              <a:gd name="connsiteY3" fmla="*/ 203200 h 1520874"/>
              <a:gd name="connsiteX4" fmla="*/ 2905834 w 3210945"/>
              <a:gd name="connsiteY4" fmla="*/ 155074 h 1520874"/>
              <a:gd name="connsiteX5" fmla="*/ 2761455 w 3210945"/>
              <a:gd name="connsiteY5" fmla="*/ 139031 h 1520874"/>
              <a:gd name="connsiteX6" fmla="*/ 2681245 w 3210945"/>
              <a:gd name="connsiteY6" fmla="*/ 139031 h 1520874"/>
              <a:gd name="connsiteX7" fmla="*/ 2622424 w 3210945"/>
              <a:gd name="connsiteY7" fmla="*/ 197853 h 1520874"/>
              <a:gd name="connsiteX8" fmla="*/ 2542213 w 3210945"/>
              <a:gd name="connsiteY8" fmla="*/ 224589 h 1520874"/>
              <a:gd name="connsiteX9" fmla="*/ 2387139 w 3210945"/>
              <a:gd name="connsiteY9" fmla="*/ 197853 h 1520874"/>
              <a:gd name="connsiteX10" fmla="*/ 2365750 w 3210945"/>
              <a:gd name="connsiteY10" fmla="*/ 133684 h 1520874"/>
              <a:gd name="connsiteX11" fmla="*/ 2301582 w 3210945"/>
              <a:gd name="connsiteY11" fmla="*/ 106947 h 1520874"/>
              <a:gd name="connsiteX12" fmla="*/ 2151855 w 3210945"/>
              <a:gd name="connsiteY12" fmla="*/ 58821 h 1520874"/>
              <a:gd name="connsiteX13" fmla="*/ 1905876 w 3210945"/>
              <a:gd name="connsiteY13" fmla="*/ 26737 h 1520874"/>
              <a:gd name="connsiteX14" fmla="*/ 1531560 w 3210945"/>
              <a:gd name="connsiteY14" fmla="*/ 16042 h 1520874"/>
              <a:gd name="connsiteX15" fmla="*/ 1323013 w 3210945"/>
              <a:gd name="connsiteY15" fmla="*/ 0 h 1520874"/>
              <a:gd name="connsiteX16" fmla="*/ 1162592 w 3210945"/>
              <a:gd name="connsiteY16" fmla="*/ 16042 h 1520874"/>
              <a:gd name="connsiteX17" fmla="*/ 1055645 w 3210945"/>
              <a:gd name="connsiteY17" fmla="*/ 42779 h 1520874"/>
              <a:gd name="connsiteX18" fmla="*/ 1007518 w 3210945"/>
              <a:gd name="connsiteY18" fmla="*/ 101600 h 1520874"/>
              <a:gd name="connsiteX19" fmla="*/ 900571 w 3210945"/>
              <a:gd name="connsiteY19" fmla="*/ 101600 h 1520874"/>
              <a:gd name="connsiteX20" fmla="*/ 852445 w 3210945"/>
              <a:gd name="connsiteY20" fmla="*/ 69516 h 1520874"/>
              <a:gd name="connsiteX21" fmla="*/ 718760 w 3210945"/>
              <a:gd name="connsiteY21" fmla="*/ 42779 h 1520874"/>
              <a:gd name="connsiteX22" fmla="*/ 595771 w 3210945"/>
              <a:gd name="connsiteY22" fmla="*/ 69516 h 1520874"/>
              <a:gd name="connsiteX23" fmla="*/ 387224 w 3210945"/>
              <a:gd name="connsiteY23" fmla="*/ 181810 h 1520874"/>
              <a:gd name="connsiteX24" fmla="*/ 221455 w 3210945"/>
              <a:gd name="connsiteY24" fmla="*/ 283410 h 1520874"/>
              <a:gd name="connsiteX25" fmla="*/ 82424 w 3210945"/>
              <a:gd name="connsiteY25" fmla="*/ 529389 h 1520874"/>
              <a:gd name="connsiteX26" fmla="*/ 2213 w 3210945"/>
              <a:gd name="connsiteY26" fmla="*/ 807453 h 1520874"/>
              <a:gd name="connsiteX27" fmla="*/ 167982 w 3210945"/>
              <a:gd name="connsiteY27" fmla="*/ 1026695 h 1520874"/>
              <a:gd name="connsiteX28" fmla="*/ 232150 w 3210945"/>
              <a:gd name="connsiteY28" fmla="*/ 1197810 h 1520874"/>
              <a:gd name="connsiteX29" fmla="*/ 258887 w 3210945"/>
              <a:gd name="connsiteY29" fmla="*/ 1363579 h 1520874"/>
              <a:gd name="connsiteX30" fmla="*/ 643897 w 3210945"/>
              <a:gd name="connsiteY30" fmla="*/ 1304758 h 1520874"/>
              <a:gd name="connsiteX31" fmla="*/ 1433798 w 3210945"/>
              <a:gd name="connsiteY31" fmla="*/ 1420835 h 1520874"/>
              <a:gd name="connsiteX32" fmla="*/ 2805249 w 3210945"/>
              <a:gd name="connsiteY32" fmla="*/ 1424824 h 1520874"/>
              <a:gd name="connsiteX33" fmla="*/ 3138264 w 3210945"/>
              <a:gd name="connsiteY33" fmla="*/ 1423761 h 1520874"/>
              <a:gd name="connsiteX0" fmla="*/ 3138264 w 3211364"/>
              <a:gd name="connsiteY0" fmla="*/ 1423761 h 1430763"/>
              <a:gd name="connsiteX1" fmla="*/ 3210634 w 3211364"/>
              <a:gd name="connsiteY1" fmla="*/ 310147 h 1430763"/>
              <a:gd name="connsiteX2" fmla="*/ 3103687 w 3211364"/>
              <a:gd name="connsiteY2" fmla="*/ 229937 h 1430763"/>
              <a:gd name="connsiteX3" fmla="*/ 3028824 w 3211364"/>
              <a:gd name="connsiteY3" fmla="*/ 203200 h 1430763"/>
              <a:gd name="connsiteX4" fmla="*/ 2905834 w 3211364"/>
              <a:gd name="connsiteY4" fmla="*/ 155074 h 1430763"/>
              <a:gd name="connsiteX5" fmla="*/ 2761455 w 3211364"/>
              <a:gd name="connsiteY5" fmla="*/ 139031 h 1430763"/>
              <a:gd name="connsiteX6" fmla="*/ 2681245 w 3211364"/>
              <a:gd name="connsiteY6" fmla="*/ 139031 h 1430763"/>
              <a:gd name="connsiteX7" fmla="*/ 2622424 w 3211364"/>
              <a:gd name="connsiteY7" fmla="*/ 197853 h 1430763"/>
              <a:gd name="connsiteX8" fmla="*/ 2542213 w 3211364"/>
              <a:gd name="connsiteY8" fmla="*/ 224589 h 1430763"/>
              <a:gd name="connsiteX9" fmla="*/ 2387139 w 3211364"/>
              <a:gd name="connsiteY9" fmla="*/ 197853 h 1430763"/>
              <a:gd name="connsiteX10" fmla="*/ 2365750 w 3211364"/>
              <a:gd name="connsiteY10" fmla="*/ 133684 h 1430763"/>
              <a:gd name="connsiteX11" fmla="*/ 2301582 w 3211364"/>
              <a:gd name="connsiteY11" fmla="*/ 106947 h 1430763"/>
              <a:gd name="connsiteX12" fmla="*/ 2151855 w 3211364"/>
              <a:gd name="connsiteY12" fmla="*/ 58821 h 1430763"/>
              <a:gd name="connsiteX13" fmla="*/ 1905876 w 3211364"/>
              <a:gd name="connsiteY13" fmla="*/ 26737 h 1430763"/>
              <a:gd name="connsiteX14" fmla="*/ 1531560 w 3211364"/>
              <a:gd name="connsiteY14" fmla="*/ 16042 h 1430763"/>
              <a:gd name="connsiteX15" fmla="*/ 1323013 w 3211364"/>
              <a:gd name="connsiteY15" fmla="*/ 0 h 1430763"/>
              <a:gd name="connsiteX16" fmla="*/ 1162592 w 3211364"/>
              <a:gd name="connsiteY16" fmla="*/ 16042 h 1430763"/>
              <a:gd name="connsiteX17" fmla="*/ 1055645 w 3211364"/>
              <a:gd name="connsiteY17" fmla="*/ 42779 h 1430763"/>
              <a:gd name="connsiteX18" fmla="*/ 1007518 w 3211364"/>
              <a:gd name="connsiteY18" fmla="*/ 101600 h 1430763"/>
              <a:gd name="connsiteX19" fmla="*/ 900571 w 3211364"/>
              <a:gd name="connsiteY19" fmla="*/ 101600 h 1430763"/>
              <a:gd name="connsiteX20" fmla="*/ 852445 w 3211364"/>
              <a:gd name="connsiteY20" fmla="*/ 69516 h 1430763"/>
              <a:gd name="connsiteX21" fmla="*/ 718760 w 3211364"/>
              <a:gd name="connsiteY21" fmla="*/ 42779 h 1430763"/>
              <a:gd name="connsiteX22" fmla="*/ 595771 w 3211364"/>
              <a:gd name="connsiteY22" fmla="*/ 69516 h 1430763"/>
              <a:gd name="connsiteX23" fmla="*/ 387224 w 3211364"/>
              <a:gd name="connsiteY23" fmla="*/ 181810 h 1430763"/>
              <a:gd name="connsiteX24" fmla="*/ 221455 w 3211364"/>
              <a:gd name="connsiteY24" fmla="*/ 283410 h 1430763"/>
              <a:gd name="connsiteX25" fmla="*/ 82424 w 3211364"/>
              <a:gd name="connsiteY25" fmla="*/ 529389 h 1430763"/>
              <a:gd name="connsiteX26" fmla="*/ 2213 w 3211364"/>
              <a:gd name="connsiteY26" fmla="*/ 807453 h 1430763"/>
              <a:gd name="connsiteX27" fmla="*/ 167982 w 3211364"/>
              <a:gd name="connsiteY27" fmla="*/ 1026695 h 1430763"/>
              <a:gd name="connsiteX28" fmla="*/ 232150 w 3211364"/>
              <a:gd name="connsiteY28" fmla="*/ 1197810 h 1430763"/>
              <a:gd name="connsiteX29" fmla="*/ 258887 w 3211364"/>
              <a:gd name="connsiteY29" fmla="*/ 1363579 h 1430763"/>
              <a:gd name="connsiteX30" fmla="*/ 643897 w 3211364"/>
              <a:gd name="connsiteY30" fmla="*/ 1304758 h 1430763"/>
              <a:gd name="connsiteX31" fmla="*/ 1433798 w 3211364"/>
              <a:gd name="connsiteY31" fmla="*/ 1420835 h 1430763"/>
              <a:gd name="connsiteX32" fmla="*/ 2805249 w 3211364"/>
              <a:gd name="connsiteY32" fmla="*/ 1424824 h 1430763"/>
              <a:gd name="connsiteX33" fmla="*/ 3138264 w 3211364"/>
              <a:gd name="connsiteY33" fmla="*/ 1423761 h 1430763"/>
              <a:gd name="connsiteX0" fmla="*/ 3138264 w 3166901"/>
              <a:gd name="connsiteY0" fmla="*/ 1423761 h 1513869"/>
              <a:gd name="connsiteX1" fmla="*/ 3145241 w 3166901"/>
              <a:gd name="connsiteY1" fmla="*/ 211024 h 1513869"/>
              <a:gd name="connsiteX2" fmla="*/ 3103687 w 3166901"/>
              <a:gd name="connsiteY2" fmla="*/ 229937 h 1513869"/>
              <a:gd name="connsiteX3" fmla="*/ 3028824 w 3166901"/>
              <a:gd name="connsiteY3" fmla="*/ 203200 h 1513869"/>
              <a:gd name="connsiteX4" fmla="*/ 2905834 w 3166901"/>
              <a:gd name="connsiteY4" fmla="*/ 155074 h 1513869"/>
              <a:gd name="connsiteX5" fmla="*/ 2761455 w 3166901"/>
              <a:gd name="connsiteY5" fmla="*/ 139031 h 1513869"/>
              <a:gd name="connsiteX6" fmla="*/ 2681245 w 3166901"/>
              <a:gd name="connsiteY6" fmla="*/ 139031 h 1513869"/>
              <a:gd name="connsiteX7" fmla="*/ 2622424 w 3166901"/>
              <a:gd name="connsiteY7" fmla="*/ 197853 h 1513869"/>
              <a:gd name="connsiteX8" fmla="*/ 2542213 w 3166901"/>
              <a:gd name="connsiteY8" fmla="*/ 224589 h 1513869"/>
              <a:gd name="connsiteX9" fmla="*/ 2387139 w 3166901"/>
              <a:gd name="connsiteY9" fmla="*/ 197853 h 1513869"/>
              <a:gd name="connsiteX10" fmla="*/ 2365750 w 3166901"/>
              <a:gd name="connsiteY10" fmla="*/ 133684 h 1513869"/>
              <a:gd name="connsiteX11" fmla="*/ 2301582 w 3166901"/>
              <a:gd name="connsiteY11" fmla="*/ 106947 h 1513869"/>
              <a:gd name="connsiteX12" fmla="*/ 2151855 w 3166901"/>
              <a:gd name="connsiteY12" fmla="*/ 58821 h 1513869"/>
              <a:gd name="connsiteX13" fmla="*/ 1905876 w 3166901"/>
              <a:gd name="connsiteY13" fmla="*/ 26737 h 1513869"/>
              <a:gd name="connsiteX14" fmla="*/ 1531560 w 3166901"/>
              <a:gd name="connsiteY14" fmla="*/ 16042 h 1513869"/>
              <a:gd name="connsiteX15" fmla="*/ 1323013 w 3166901"/>
              <a:gd name="connsiteY15" fmla="*/ 0 h 1513869"/>
              <a:gd name="connsiteX16" fmla="*/ 1162592 w 3166901"/>
              <a:gd name="connsiteY16" fmla="*/ 16042 h 1513869"/>
              <a:gd name="connsiteX17" fmla="*/ 1055645 w 3166901"/>
              <a:gd name="connsiteY17" fmla="*/ 42779 h 1513869"/>
              <a:gd name="connsiteX18" fmla="*/ 1007518 w 3166901"/>
              <a:gd name="connsiteY18" fmla="*/ 101600 h 1513869"/>
              <a:gd name="connsiteX19" fmla="*/ 900571 w 3166901"/>
              <a:gd name="connsiteY19" fmla="*/ 101600 h 1513869"/>
              <a:gd name="connsiteX20" fmla="*/ 852445 w 3166901"/>
              <a:gd name="connsiteY20" fmla="*/ 69516 h 1513869"/>
              <a:gd name="connsiteX21" fmla="*/ 718760 w 3166901"/>
              <a:gd name="connsiteY21" fmla="*/ 42779 h 1513869"/>
              <a:gd name="connsiteX22" fmla="*/ 595771 w 3166901"/>
              <a:gd name="connsiteY22" fmla="*/ 69516 h 1513869"/>
              <a:gd name="connsiteX23" fmla="*/ 387224 w 3166901"/>
              <a:gd name="connsiteY23" fmla="*/ 181810 h 1513869"/>
              <a:gd name="connsiteX24" fmla="*/ 221455 w 3166901"/>
              <a:gd name="connsiteY24" fmla="*/ 283410 h 1513869"/>
              <a:gd name="connsiteX25" fmla="*/ 82424 w 3166901"/>
              <a:gd name="connsiteY25" fmla="*/ 529389 h 1513869"/>
              <a:gd name="connsiteX26" fmla="*/ 2213 w 3166901"/>
              <a:gd name="connsiteY26" fmla="*/ 807453 h 1513869"/>
              <a:gd name="connsiteX27" fmla="*/ 167982 w 3166901"/>
              <a:gd name="connsiteY27" fmla="*/ 1026695 h 1513869"/>
              <a:gd name="connsiteX28" fmla="*/ 232150 w 3166901"/>
              <a:gd name="connsiteY28" fmla="*/ 1197810 h 1513869"/>
              <a:gd name="connsiteX29" fmla="*/ 258887 w 3166901"/>
              <a:gd name="connsiteY29" fmla="*/ 1363579 h 1513869"/>
              <a:gd name="connsiteX30" fmla="*/ 643897 w 3166901"/>
              <a:gd name="connsiteY30" fmla="*/ 1304758 h 1513869"/>
              <a:gd name="connsiteX31" fmla="*/ 1433798 w 3166901"/>
              <a:gd name="connsiteY31" fmla="*/ 1420835 h 1513869"/>
              <a:gd name="connsiteX32" fmla="*/ 2805249 w 3166901"/>
              <a:gd name="connsiteY32" fmla="*/ 1424824 h 1513869"/>
              <a:gd name="connsiteX33" fmla="*/ 3138264 w 3166901"/>
              <a:gd name="connsiteY33" fmla="*/ 1423761 h 1513869"/>
              <a:gd name="connsiteX0" fmla="*/ 3138264 w 3166901"/>
              <a:gd name="connsiteY0" fmla="*/ 1423761 h 1513869"/>
              <a:gd name="connsiteX1" fmla="*/ 3145241 w 3166901"/>
              <a:gd name="connsiteY1" fmla="*/ 211024 h 1513869"/>
              <a:gd name="connsiteX2" fmla="*/ 3103687 w 3166901"/>
              <a:gd name="connsiteY2" fmla="*/ 229937 h 1513869"/>
              <a:gd name="connsiteX3" fmla="*/ 3028824 w 3166901"/>
              <a:gd name="connsiteY3" fmla="*/ 203200 h 1513869"/>
              <a:gd name="connsiteX4" fmla="*/ 2905834 w 3166901"/>
              <a:gd name="connsiteY4" fmla="*/ 155074 h 1513869"/>
              <a:gd name="connsiteX5" fmla="*/ 2761455 w 3166901"/>
              <a:gd name="connsiteY5" fmla="*/ 139031 h 1513869"/>
              <a:gd name="connsiteX6" fmla="*/ 2681245 w 3166901"/>
              <a:gd name="connsiteY6" fmla="*/ 139031 h 1513869"/>
              <a:gd name="connsiteX7" fmla="*/ 2622424 w 3166901"/>
              <a:gd name="connsiteY7" fmla="*/ 197853 h 1513869"/>
              <a:gd name="connsiteX8" fmla="*/ 2542213 w 3166901"/>
              <a:gd name="connsiteY8" fmla="*/ 224589 h 1513869"/>
              <a:gd name="connsiteX9" fmla="*/ 2387139 w 3166901"/>
              <a:gd name="connsiteY9" fmla="*/ 197853 h 1513869"/>
              <a:gd name="connsiteX10" fmla="*/ 2365750 w 3166901"/>
              <a:gd name="connsiteY10" fmla="*/ 133684 h 1513869"/>
              <a:gd name="connsiteX11" fmla="*/ 2301582 w 3166901"/>
              <a:gd name="connsiteY11" fmla="*/ 106947 h 1513869"/>
              <a:gd name="connsiteX12" fmla="*/ 2151855 w 3166901"/>
              <a:gd name="connsiteY12" fmla="*/ 58821 h 1513869"/>
              <a:gd name="connsiteX13" fmla="*/ 1905876 w 3166901"/>
              <a:gd name="connsiteY13" fmla="*/ 26737 h 1513869"/>
              <a:gd name="connsiteX14" fmla="*/ 1531560 w 3166901"/>
              <a:gd name="connsiteY14" fmla="*/ 16042 h 1513869"/>
              <a:gd name="connsiteX15" fmla="*/ 1323013 w 3166901"/>
              <a:gd name="connsiteY15" fmla="*/ 0 h 1513869"/>
              <a:gd name="connsiteX16" fmla="*/ 1162592 w 3166901"/>
              <a:gd name="connsiteY16" fmla="*/ 16042 h 1513869"/>
              <a:gd name="connsiteX17" fmla="*/ 1055645 w 3166901"/>
              <a:gd name="connsiteY17" fmla="*/ 42779 h 1513869"/>
              <a:gd name="connsiteX18" fmla="*/ 1007518 w 3166901"/>
              <a:gd name="connsiteY18" fmla="*/ 101600 h 1513869"/>
              <a:gd name="connsiteX19" fmla="*/ 900571 w 3166901"/>
              <a:gd name="connsiteY19" fmla="*/ 101600 h 1513869"/>
              <a:gd name="connsiteX20" fmla="*/ 852445 w 3166901"/>
              <a:gd name="connsiteY20" fmla="*/ 69516 h 1513869"/>
              <a:gd name="connsiteX21" fmla="*/ 718760 w 3166901"/>
              <a:gd name="connsiteY21" fmla="*/ 42779 h 1513869"/>
              <a:gd name="connsiteX22" fmla="*/ 595771 w 3166901"/>
              <a:gd name="connsiteY22" fmla="*/ 69516 h 1513869"/>
              <a:gd name="connsiteX23" fmla="*/ 387224 w 3166901"/>
              <a:gd name="connsiteY23" fmla="*/ 181810 h 1513869"/>
              <a:gd name="connsiteX24" fmla="*/ 82424 w 3166901"/>
              <a:gd name="connsiteY24" fmla="*/ 529389 h 1513869"/>
              <a:gd name="connsiteX25" fmla="*/ 2213 w 3166901"/>
              <a:gd name="connsiteY25" fmla="*/ 807453 h 1513869"/>
              <a:gd name="connsiteX26" fmla="*/ 167982 w 3166901"/>
              <a:gd name="connsiteY26" fmla="*/ 1026695 h 1513869"/>
              <a:gd name="connsiteX27" fmla="*/ 232150 w 3166901"/>
              <a:gd name="connsiteY27" fmla="*/ 1197810 h 1513869"/>
              <a:gd name="connsiteX28" fmla="*/ 258887 w 3166901"/>
              <a:gd name="connsiteY28" fmla="*/ 1363579 h 1513869"/>
              <a:gd name="connsiteX29" fmla="*/ 643897 w 3166901"/>
              <a:gd name="connsiteY29" fmla="*/ 1304758 h 1513869"/>
              <a:gd name="connsiteX30" fmla="*/ 1433798 w 3166901"/>
              <a:gd name="connsiteY30" fmla="*/ 1420835 h 1513869"/>
              <a:gd name="connsiteX31" fmla="*/ 2805249 w 3166901"/>
              <a:gd name="connsiteY31" fmla="*/ 1424824 h 1513869"/>
              <a:gd name="connsiteX32" fmla="*/ 3138264 w 3166901"/>
              <a:gd name="connsiteY32" fmla="*/ 1423761 h 1513869"/>
              <a:gd name="connsiteX0" fmla="*/ 3138264 w 3166901"/>
              <a:gd name="connsiteY0" fmla="*/ 1425040 h 1515148"/>
              <a:gd name="connsiteX1" fmla="*/ 3145241 w 3166901"/>
              <a:gd name="connsiteY1" fmla="*/ 212303 h 1515148"/>
              <a:gd name="connsiteX2" fmla="*/ 3103687 w 3166901"/>
              <a:gd name="connsiteY2" fmla="*/ 231216 h 1515148"/>
              <a:gd name="connsiteX3" fmla="*/ 3028824 w 3166901"/>
              <a:gd name="connsiteY3" fmla="*/ 204479 h 1515148"/>
              <a:gd name="connsiteX4" fmla="*/ 2905834 w 3166901"/>
              <a:gd name="connsiteY4" fmla="*/ 156353 h 1515148"/>
              <a:gd name="connsiteX5" fmla="*/ 2761455 w 3166901"/>
              <a:gd name="connsiteY5" fmla="*/ 140310 h 1515148"/>
              <a:gd name="connsiteX6" fmla="*/ 2681245 w 3166901"/>
              <a:gd name="connsiteY6" fmla="*/ 140310 h 1515148"/>
              <a:gd name="connsiteX7" fmla="*/ 2622424 w 3166901"/>
              <a:gd name="connsiteY7" fmla="*/ 199132 h 1515148"/>
              <a:gd name="connsiteX8" fmla="*/ 2542213 w 3166901"/>
              <a:gd name="connsiteY8" fmla="*/ 225868 h 1515148"/>
              <a:gd name="connsiteX9" fmla="*/ 2387139 w 3166901"/>
              <a:gd name="connsiteY9" fmla="*/ 199132 h 1515148"/>
              <a:gd name="connsiteX10" fmla="*/ 2365750 w 3166901"/>
              <a:gd name="connsiteY10" fmla="*/ 134963 h 1515148"/>
              <a:gd name="connsiteX11" fmla="*/ 2301582 w 3166901"/>
              <a:gd name="connsiteY11" fmla="*/ 108226 h 1515148"/>
              <a:gd name="connsiteX12" fmla="*/ 2151855 w 3166901"/>
              <a:gd name="connsiteY12" fmla="*/ 60100 h 1515148"/>
              <a:gd name="connsiteX13" fmla="*/ 1905876 w 3166901"/>
              <a:gd name="connsiteY13" fmla="*/ 28016 h 1515148"/>
              <a:gd name="connsiteX14" fmla="*/ 1668015 w 3166901"/>
              <a:gd name="connsiteY14" fmla="*/ 145567 h 1515148"/>
              <a:gd name="connsiteX15" fmla="*/ 1531560 w 3166901"/>
              <a:gd name="connsiteY15" fmla="*/ 17321 h 1515148"/>
              <a:gd name="connsiteX16" fmla="*/ 1323013 w 3166901"/>
              <a:gd name="connsiteY16" fmla="*/ 1279 h 1515148"/>
              <a:gd name="connsiteX17" fmla="*/ 1162592 w 3166901"/>
              <a:gd name="connsiteY17" fmla="*/ 17321 h 1515148"/>
              <a:gd name="connsiteX18" fmla="*/ 1055645 w 3166901"/>
              <a:gd name="connsiteY18" fmla="*/ 44058 h 1515148"/>
              <a:gd name="connsiteX19" fmla="*/ 1007518 w 3166901"/>
              <a:gd name="connsiteY19" fmla="*/ 102879 h 1515148"/>
              <a:gd name="connsiteX20" fmla="*/ 900571 w 3166901"/>
              <a:gd name="connsiteY20" fmla="*/ 102879 h 1515148"/>
              <a:gd name="connsiteX21" fmla="*/ 852445 w 3166901"/>
              <a:gd name="connsiteY21" fmla="*/ 70795 h 1515148"/>
              <a:gd name="connsiteX22" fmla="*/ 718760 w 3166901"/>
              <a:gd name="connsiteY22" fmla="*/ 44058 h 1515148"/>
              <a:gd name="connsiteX23" fmla="*/ 595771 w 3166901"/>
              <a:gd name="connsiteY23" fmla="*/ 70795 h 1515148"/>
              <a:gd name="connsiteX24" fmla="*/ 387224 w 3166901"/>
              <a:gd name="connsiteY24" fmla="*/ 183089 h 1515148"/>
              <a:gd name="connsiteX25" fmla="*/ 82424 w 3166901"/>
              <a:gd name="connsiteY25" fmla="*/ 530668 h 1515148"/>
              <a:gd name="connsiteX26" fmla="*/ 2213 w 3166901"/>
              <a:gd name="connsiteY26" fmla="*/ 808732 h 1515148"/>
              <a:gd name="connsiteX27" fmla="*/ 167982 w 3166901"/>
              <a:gd name="connsiteY27" fmla="*/ 1027974 h 1515148"/>
              <a:gd name="connsiteX28" fmla="*/ 232150 w 3166901"/>
              <a:gd name="connsiteY28" fmla="*/ 1199089 h 1515148"/>
              <a:gd name="connsiteX29" fmla="*/ 258887 w 3166901"/>
              <a:gd name="connsiteY29" fmla="*/ 1364858 h 1515148"/>
              <a:gd name="connsiteX30" fmla="*/ 643897 w 3166901"/>
              <a:gd name="connsiteY30" fmla="*/ 1306037 h 1515148"/>
              <a:gd name="connsiteX31" fmla="*/ 1433798 w 3166901"/>
              <a:gd name="connsiteY31" fmla="*/ 1422114 h 1515148"/>
              <a:gd name="connsiteX32" fmla="*/ 2805249 w 3166901"/>
              <a:gd name="connsiteY32" fmla="*/ 1426103 h 1515148"/>
              <a:gd name="connsiteX33" fmla="*/ 3138264 w 3166901"/>
              <a:gd name="connsiteY33" fmla="*/ 1425040 h 1515148"/>
              <a:gd name="connsiteX0" fmla="*/ 3138264 w 3166901"/>
              <a:gd name="connsiteY0" fmla="*/ 1425040 h 1515148"/>
              <a:gd name="connsiteX1" fmla="*/ 3145241 w 3166901"/>
              <a:gd name="connsiteY1" fmla="*/ 212303 h 1515148"/>
              <a:gd name="connsiteX2" fmla="*/ 3103687 w 3166901"/>
              <a:gd name="connsiteY2" fmla="*/ 231216 h 1515148"/>
              <a:gd name="connsiteX3" fmla="*/ 3028824 w 3166901"/>
              <a:gd name="connsiteY3" fmla="*/ 204479 h 1515148"/>
              <a:gd name="connsiteX4" fmla="*/ 2905834 w 3166901"/>
              <a:gd name="connsiteY4" fmla="*/ 156353 h 1515148"/>
              <a:gd name="connsiteX5" fmla="*/ 2761455 w 3166901"/>
              <a:gd name="connsiteY5" fmla="*/ 140310 h 1515148"/>
              <a:gd name="connsiteX6" fmla="*/ 2681245 w 3166901"/>
              <a:gd name="connsiteY6" fmla="*/ 140310 h 1515148"/>
              <a:gd name="connsiteX7" fmla="*/ 2622424 w 3166901"/>
              <a:gd name="connsiteY7" fmla="*/ 199132 h 1515148"/>
              <a:gd name="connsiteX8" fmla="*/ 2542213 w 3166901"/>
              <a:gd name="connsiteY8" fmla="*/ 225868 h 1515148"/>
              <a:gd name="connsiteX9" fmla="*/ 2387139 w 3166901"/>
              <a:gd name="connsiteY9" fmla="*/ 199132 h 1515148"/>
              <a:gd name="connsiteX10" fmla="*/ 2365750 w 3166901"/>
              <a:gd name="connsiteY10" fmla="*/ 134963 h 1515148"/>
              <a:gd name="connsiteX11" fmla="*/ 2301582 w 3166901"/>
              <a:gd name="connsiteY11" fmla="*/ 108226 h 1515148"/>
              <a:gd name="connsiteX12" fmla="*/ 2151855 w 3166901"/>
              <a:gd name="connsiteY12" fmla="*/ 60100 h 1515148"/>
              <a:gd name="connsiteX13" fmla="*/ 1931306 w 3166901"/>
              <a:gd name="connsiteY13" fmla="*/ 173160 h 1515148"/>
              <a:gd name="connsiteX14" fmla="*/ 1668015 w 3166901"/>
              <a:gd name="connsiteY14" fmla="*/ 145567 h 1515148"/>
              <a:gd name="connsiteX15" fmla="*/ 1531560 w 3166901"/>
              <a:gd name="connsiteY15" fmla="*/ 17321 h 1515148"/>
              <a:gd name="connsiteX16" fmla="*/ 1323013 w 3166901"/>
              <a:gd name="connsiteY16" fmla="*/ 1279 h 1515148"/>
              <a:gd name="connsiteX17" fmla="*/ 1162592 w 3166901"/>
              <a:gd name="connsiteY17" fmla="*/ 17321 h 1515148"/>
              <a:gd name="connsiteX18" fmla="*/ 1055645 w 3166901"/>
              <a:gd name="connsiteY18" fmla="*/ 44058 h 1515148"/>
              <a:gd name="connsiteX19" fmla="*/ 1007518 w 3166901"/>
              <a:gd name="connsiteY19" fmla="*/ 102879 h 1515148"/>
              <a:gd name="connsiteX20" fmla="*/ 900571 w 3166901"/>
              <a:gd name="connsiteY20" fmla="*/ 102879 h 1515148"/>
              <a:gd name="connsiteX21" fmla="*/ 852445 w 3166901"/>
              <a:gd name="connsiteY21" fmla="*/ 70795 h 1515148"/>
              <a:gd name="connsiteX22" fmla="*/ 718760 w 3166901"/>
              <a:gd name="connsiteY22" fmla="*/ 44058 h 1515148"/>
              <a:gd name="connsiteX23" fmla="*/ 595771 w 3166901"/>
              <a:gd name="connsiteY23" fmla="*/ 70795 h 1515148"/>
              <a:gd name="connsiteX24" fmla="*/ 387224 w 3166901"/>
              <a:gd name="connsiteY24" fmla="*/ 183089 h 1515148"/>
              <a:gd name="connsiteX25" fmla="*/ 82424 w 3166901"/>
              <a:gd name="connsiteY25" fmla="*/ 530668 h 1515148"/>
              <a:gd name="connsiteX26" fmla="*/ 2213 w 3166901"/>
              <a:gd name="connsiteY26" fmla="*/ 808732 h 1515148"/>
              <a:gd name="connsiteX27" fmla="*/ 167982 w 3166901"/>
              <a:gd name="connsiteY27" fmla="*/ 1027974 h 1515148"/>
              <a:gd name="connsiteX28" fmla="*/ 232150 w 3166901"/>
              <a:gd name="connsiteY28" fmla="*/ 1199089 h 1515148"/>
              <a:gd name="connsiteX29" fmla="*/ 258887 w 3166901"/>
              <a:gd name="connsiteY29" fmla="*/ 1364858 h 1515148"/>
              <a:gd name="connsiteX30" fmla="*/ 643897 w 3166901"/>
              <a:gd name="connsiteY30" fmla="*/ 1306037 h 1515148"/>
              <a:gd name="connsiteX31" fmla="*/ 1433798 w 3166901"/>
              <a:gd name="connsiteY31" fmla="*/ 1422114 h 1515148"/>
              <a:gd name="connsiteX32" fmla="*/ 2805249 w 3166901"/>
              <a:gd name="connsiteY32" fmla="*/ 1426103 h 1515148"/>
              <a:gd name="connsiteX33" fmla="*/ 3138264 w 3166901"/>
              <a:gd name="connsiteY33" fmla="*/ 1425040 h 1515148"/>
              <a:gd name="connsiteX0" fmla="*/ 3138264 w 3166901"/>
              <a:gd name="connsiteY0" fmla="*/ 1528247 h 1618355"/>
              <a:gd name="connsiteX1" fmla="*/ 3145241 w 3166901"/>
              <a:gd name="connsiteY1" fmla="*/ 315510 h 1618355"/>
              <a:gd name="connsiteX2" fmla="*/ 3103687 w 3166901"/>
              <a:gd name="connsiteY2" fmla="*/ 334423 h 1618355"/>
              <a:gd name="connsiteX3" fmla="*/ 3028824 w 3166901"/>
              <a:gd name="connsiteY3" fmla="*/ 307686 h 1618355"/>
              <a:gd name="connsiteX4" fmla="*/ 2905834 w 3166901"/>
              <a:gd name="connsiteY4" fmla="*/ 259560 h 1618355"/>
              <a:gd name="connsiteX5" fmla="*/ 2761455 w 3166901"/>
              <a:gd name="connsiteY5" fmla="*/ 243517 h 1618355"/>
              <a:gd name="connsiteX6" fmla="*/ 2681245 w 3166901"/>
              <a:gd name="connsiteY6" fmla="*/ 243517 h 1618355"/>
              <a:gd name="connsiteX7" fmla="*/ 2622424 w 3166901"/>
              <a:gd name="connsiteY7" fmla="*/ 302339 h 1618355"/>
              <a:gd name="connsiteX8" fmla="*/ 2542213 w 3166901"/>
              <a:gd name="connsiteY8" fmla="*/ 329075 h 1618355"/>
              <a:gd name="connsiteX9" fmla="*/ 2387139 w 3166901"/>
              <a:gd name="connsiteY9" fmla="*/ 302339 h 1618355"/>
              <a:gd name="connsiteX10" fmla="*/ 2365750 w 3166901"/>
              <a:gd name="connsiteY10" fmla="*/ 238170 h 1618355"/>
              <a:gd name="connsiteX11" fmla="*/ 2301582 w 3166901"/>
              <a:gd name="connsiteY11" fmla="*/ 211433 h 1618355"/>
              <a:gd name="connsiteX12" fmla="*/ 1875754 w 3166901"/>
              <a:gd name="connsiteY12" fmla="*/ 462 h 1618355"/>
              <a:gd name="connsiteX13" fmla="*/ 1931306 w 3166901"/>
              <a:gd name="connsiteY13" fmla="*/ 276367 h 1618355"/>
              <a:gd name="connsiteX14" fmla="*/ 1668015 w 3166901"/>
              <a:gd name="connsiteY14" fmla="*/ 248774 h 1618355"/>
              <a:gd name="connsiteX15" fmla="*/ 1531560 w 3166901"/>
              <a:gd name="connsiteY15" fmla="*/ 120528 h 1618355"/>
              <a:gd name="connsiteX16" fmla="*/ 1323013 w 3166901"/>
              <a:gd name="connsiteY16" fmla="*/ 104486 h 1618355"/>
              <a:gd name="connsiteX17" fmla="*/ 1162592 w 3166901"/>
              <a:gd name="connsiteY17" fmla="*/ 120528 h 1618355"/>
              <a:gd name="connsiteX18" fmla="*/ 1055645 w 3166901"/>
              <a:gd name="connsiteY18" fmla="*/ 147265 h 1618355"/>
              <a:gd name="connsiteX19" fmla="*/ 1007518 w 3166901"/>
              <a:gd name="connsiteY19" fmla="*/ 206086 h 1618355"/>
              <a:gd name="connsiteX20" fmla="*/ 900571 w 3166901"/>
              <a:gd name="connsiteY20" fmla="*/ 206086 h 1618355"/>
              <a:gd name="connsiteX21" fmla="*/ 852445 w 3166901"/>
              <a:gd name="connsiteY21" fmla="*/ 174002 h 1618355"/>
              <a:gd name="connsiteX22" fmla="*/ 718760 w 3166901"/>
              <a:gd name="connsiteY22" fmla="*/ 147265 h 1618355"/>
              <a:gd name="connsiteX23" fmla="*/ 595771 w 3166901"/>
              <a:gd name="connsiteY23" fmla="*/ 174002 h 1618355"/>
              <a:gd name="connsiteX24" fmla="*/ 387224 w 3166901"/>
              <a:gd name="connsiteY24" fmla="*/ 286296 h 1618355"/>
              <a:gd name="connsiteX25" fmla="*/ 82424 w 3166901"/>
              <a:gd name="connsiteY25" fmla="*/ 633875 h 1618355"/>
              <a:gd name="connsiteX26" fmla="*/ 2213 w 3166901"/>
              <a:gd name="connsiteY26" fmla="*/ 911939 h 1618355"/>
              <a:gd name="connsiteX27" fmla="*/ 167982 w 3166901"/>
              <a:gd name="connsiteY27" fmla="*/ 1131181 h 1618355"/>
              <a:gd name="connsiteX28" fmla="*/ 232150 w 3166901"/>
              <a:gd name="connsiteY28" fmla="*/ 1302296 h 1618355"/>
              <a:gd name="connsiteX29" fmla="*/ 258887 w 3166901"/>
              <a:gd name="connsiteY29" fmla="*/ 1468065 h 1618355"/>
              <a:gd name="connsiteX30" fmla="*/ 643897 w 3166901"/>
              <a:gd name="connsiteY30" fmla="*/ 1409244 h 1618355"/>
              <a:gd name="connsiteX31" fmla="*/ 1433798 w 3166901"/>
              <a:gd name="connsiteY31" fmla="*/ 1525321 h 1618355"/>
              <a:gd name="connsiteX32" fmla="*/ 2805249 w 3166901"/>
              <a:gd name="connsiteY32" fmla="*/ 1529310 h 1618355"/>
              <a:gd name="connsiteX33" fmla="*/ 3138264 w 3166901"/>
              <a:gd name="connsiteY33" fmla="*/ 1528247 h 1618355"/>
              <a:gd name="connsiteX0" fmla="*/ 3138264 w 3166901"/>
              <a:gd name="connsiteY0" fmla="*/ 1528195 h 1618303"/>
              <a:gd name="connsiteX1" fmla="*/ 3145241 w 3166901"/>
              <a:gd name="connsiteY1" fmla="*/ 315458 h 1618303"/>
              <a:gd name="connsiteX2" fmla="*/ 3103687 w 3166901"/>
              <a:gd name="connsiteY2" fmla="*/ 334371 h 1618303"/>
              <a:gd name="connsiteX3" fmla="*/ 3028824 w 3166901"/>
              <a:gd name="connsiteY3" fmla="*/ 307634 h 1618303"/>
              <a:gd name="connsiteX4" fmla="*/ 2905834 w 3166901"/>
              <a:gd name="connsiteY4" fmla="*/ 259508 h 1618303"/>
              <a:gd name="connsiteX5" fmla="*/ 2761455 w 3166901"/>
              <a:gd name="connsiteY5" fmla="*/ 243465 h 1618303"/>
              <a:gd name="connsiteX6" fmla="*/ 2681245 w 3166901"/>
              <a:gd name="connsiteY6" fmla="*/ 243465 h 1618303"/>
              <a:gd name="connsiteX7" fmla="*/ 2622424 w 3166901"/>
              <a:gd name="connsiteY7" fmla="*/ 302287 h 1618303"/>
              <a:gd name="connsiteX8" fmla="*/ 2542213 w 3166901"/>
              <a:gd name="connsiteY8" fmla="*/ 329023 h 1618303"/>
              <a:gd name="connsiteX9" fmla="*/ 2387139 w 3166901"/>
              <a:gd name="connsiteY9" fmla="*/ 302287 h 1618303"/>
              <a:gd name="connsiteX10" fmla="*/ 2365750 w 3166901"/>
              <a:gd name="connsiteY10" fmla="*/ 238118 h 1618303"/>
              <a:gd name="connsiteX11" fmla="*/ 2376432 w 3166901"/>
              <a:gd name="connsiteY11" fmla="*/ 89418 h 1618303"/>
              <a:gd name="connsiteX12" fmla="*/ 2301582 w 3166901"/>
              <a:gd name="connsiteY12" fmla="*/ 211381 h 1618303"/>
              <a:gd name="connsiteX13" fmla="*/ 1875754 w 3166901"/>
              <a:gd name="connsiteY13" fmla="*/ 410 h 1618303"/>
              <a:gd name="connsiteX14" fmla="*/ 1931306 w 3166901"/>
              <a:gd name="connsiteY14" fmla="*/ 276315 h 1618303"/>
              <a:gd name="connsiteX15" fmla="*/ 1668015 w 3166901"/>
              <a:gd name="connsiteY15" fmla="*/ 248722 h 1618303"/>
              <a:gd name="connsiteX16" fmla="*/ 1531560 w 3166901"/>
              <a:gd name="connsiteY16" fmla="*/ 120476 h 1618303"/>
              <a:gd name="connsiteX17" fmla="*/ 1323013 w 3166901"/>
              <a:gd name="connsiteY17" fmla="*/ 104434 h 1618303"/>
              <a:gd name="connsiteX18" fmla="*/ 1162592 w 3166901"/>
              <a:gd name="connsiteY18" fmla="*/ 120476 h 1618303"/>
              <a:gd name="connsiteX19" fmla="*/ 1055645 w 3166901"/>
              <a:gd name="connsiteY19" fmla="*/ 147213 h 1618303"/>
              <a:gd name="connsiteX20" fmla="*/ 1007518 w 3166901"/>
              <a:gd name="connsiteY20" fmla="*/ 206034 h 1618303"/>
              <a:gd name="connsiteX21" fmla="*/ 900571 w 3166901"/>
              <a:gd name="connsiteY21" fmla="*/ 206034 h 1618303"/>
              <a:gd name="connsiteX22" fmla="*/ 852445 w 3166901"/>
              <a:gd name="connsiteY22" fmla="*/ 173950 h 1618303"/>
              <a:gd name="connsiteX23" fmla="*/ 718760 w 3166901"/>
              <a:gd name="connsiteY23" fmla="*/ 147213 h 1618303"/>
              <a:gd name="connsiteX24" fmla="*/ 595771 w 3166901"/>
              <a:gd name="connsiteY24" fmla="*/ 173950 h 1618303"/>
              <a:gd name="connsiteX25" fmla="*/ 387224 w 3166901"/>
              <a:gd name="connsiteY25" fmla="*/ 286244 h 1618303"/>
              <a:gd name="connsiteX26" fmla="*/ 82424 w 3166901"/>
              <a:gd name="connsiteY26" fmla="*/ 633823 h 1618303"/>
              <a:gd name="connsiteX27" fmla="*/ 2213 w 3166901"/>
              <a:gd name="connsiteY27" fmla="*/ 911887 h 1618303"/>
              <a:gd name="connsiteX28" fmla="*/ 167982 w 3166901"/>
              <a:gd name="connsiteY28" fmla="*/ 1131129 h 1618303"/>
              <a:gd name="connsiteX29" fmla="*/ 232150 w 3166901"/>
              <a:gd name="connsiteY29" fmla="*/ 1302244 h 1618303"/>
              <a:gd name="connsiteX30" fmla="*/ 258887 w 3166901"/>
              <a:gd name="connsiteY30" fmla="*/ 1468013 h 1618303"/>
              <a:gd name="connsiteX31" fmla="*/ 643897 w 3166901"/>
              <a:gd name="connsiteY31" fmla="*/ 1409192 h 1618303"/>
              <a:gd name="connsiteX32" fmla="*/ 1433798 w 3166901"/>
              <a:gd name="connsiteY32" fmla="*/ 1525269 h 1618303"/>
              <a:gd name="connsiteX33" fmla="*/ 2805249 w 3166901"/>
              <a:gd name="connsiteY33" fmla="*/ 1529258 h 1618303"/>
              <a:gd name="connsiteX34" fmla="*/ 3138264 w 3166901"/>
              <a:gd name="connsiteY34" fmla="*/ 1528195 h 1618303"/>
              <a:gd name="connsiteX0" fmla="*/ 3138264 w 3166901"/>
              <a:gd name="connsiteY0" fmla="*/ 1537084 h 1627192"/>
              <a:gd name="connsiteX1" fmla="*/ 3145241 w 3166901"/>
              <a:gd name="connsiteY1" fmla="*/ 324347 h 1627192"/>
              <a:gd name="connsiteX2" fmla="*/ 3103687 w 3166901"/>
              <a:gd name="connsiteY2" fmla="*/ 343260 h 1627192"/>
              <a:gd name="connsiteX3" fmla="*/ 3028824 w 3166901"/>
              <a:gd name="connsiteY3" fmla="*/ 316523 h 1627192"/>
              <a:gd name="connsiteX4" fmla="*/ 2905834 w 3166901"/>
              <a:gd name="connsiteY4" fmla="*/ 268397 h 1627192"/>
              <a:gd name="connsiteX5" fmla="*/ 2761455 w 3166901"/>
              <a:gd name="connsiteY5" fmla="*/ 252354 h 1627192"/>
              <a:gd name="connsiteX6" fmla="*/ 2681245 w 3166901"/>
              <a:gd name="connsiteY6" fmla="*/ 252354 h 1627192"/>
              <a:gd name="connsiteX7" fmla="*/ 2622424 w 3166901"/>
              <a:gd name="connsiteY7" fmla="*/ 311176 h 1627192"/>
              <a:gd name="connsiteX8" fmla="*/ 2542213 w 3166901"/>
              <a:gd name="connsiteY8" fmla="*/ 337912 h 1627192"/>
              <a:gd name="connsiteX9" fmla="*/ 2387139 w 3166901"/>
              <a:gd name="connsiteY9" fmla="*/ 311176 h 1627192"/>
              <a:gd name="connsiteX10" fmla="*/ 2365750 w 3166901"/>
              <a:gd name="connsiteY10" fmla="*/ 247007 h 1627192"/>
              <a:gd name="connsiteX11" fmla="*/ 2376432 w 3166901"/>
              <a:gd name="connsiteY11" fmla="*/ 98307 h 1627192"/>
              <a:gd name="connsiteX12" fmla="*/ 2254355 w 3166901"/>
              <a:gd name="connsiteY12" fmla="*/ 68045 h 1627192"/>
              <a:gd name="connsiteX13" fmla="*/ 1875754 w 3166901"/>
              <a:gd name="connsiteY13" fmla="*/ 9299 h 1627192"/>
              <a:gd name="connsiteX14" fmla="*/ 1931306 w 3166901"/>
              <a:gd name="connsiteY14" fmla="*/ 285204 h 1627192"/>
              <a:gd name="connsiteX15" fmla="*/ 1668015 w 3166901"/>
              <a:gd name="connsiteY15" fmla="*/ 257611 h 1627192"/>
              <a:gd name="connsiteX16" fmla="*/ 1531560 w 3166901"/>
              <a:gd name="connsiteY16" fmla="*/ 129365 h 1627192"/>
              <a:gd name="connsiteX17" fmla="*/ 1323013 w 3166901"/>
              <a:gd name="connsiteY17" fmla="*/ 113323 h 1627192"/>
              <a:gd name="connsiteX18" fmla="*/ 1162592 w 3166901"/>
              <a:gd name="connsiteY18" fmla="*/ 129365 h 1627192"/>
              <a:gd name="connsiteX19" fmla="*/ 1055645 w 3166901"/>
              <a:gd name="connsiteY19" fmla="*/ 156102 h 1627192"/>
              <a:gd name="connsiteX20" fmla="*/ 1007518 w 3166901"/>
              <a:gd name="connsiteY20" fmla="*/ 214923 h 1627192"/>
              <a:gd name="connsiteX21" fmla="*/ 900571 w 3166901"/>
              <a:gd name="connsiteY21" fmla="*/ 214923 h 1627192"/>
              <a:gd name="connsiteX22" fmla="*/ 852445 w 3166901"/>
              <a:gd name="connsiteY22" fmla="*/ 182839 h 1627192"/>
              <a:gd name="connsiteX23" fmla="*/ 718760 w 3166901"/>
              <a:gd name="connsiteY23" fmla="*/ 156102 h 1627192"/>
              <a:gd name="connsiteX24" fmla="*/ 595771 w 3166901"/>
              <a:gd name="connsiteY24" fmla="*/ 182839 h 1627192"/>
              <a:gd name="connsiteX25" fmla="*/ 387224 w 3166901"/>
              <a:gd name="connsiteY25" fmla="*/ 295133 h 1627192"/>
              <a:gd name="connsiteX26" fmla="*/ 82424 w 3166901"/>
              <a:gd name="connsiteY26" fmla="*/ 642712 h 1627192"/>
              <a:gd name="connsiteX27" fmla="*/ 2213 w 3166901"/>
              <a:gd name="connsiteY27" fmla="*/ 920776 h 1627192"/>
              <a:gd name="connsiteX28" fmla="*/ 167982 w 3166901"/>
              <a:gd name="connsiteY28" fmla="*/ 1140018 h 1627192"/>
              <a:gd name="connsiteX29" fmla="*/ 232150 w 3166901"/>
              <a:gd name="connsiteY29" fmla="*/ 1311133 h 1627192"/>
              <a:gd name="connsiteX30" fmla="*/ 258887 w 3166901"/>
              <a:gd name="connsiteY30" fmla="*/ 1476902 h 1627192"/>
              <a:gd name="connsiteX31" fmla="*/ 643897 w 3166901"/>
              <a:gd name="connsiteY31" fmla="*/ 1418081 h 1627192"/>
              <a:gd name="connsiteX32" fmla="*/ 1433798 w 3166901"/>
              <a:gd name="connsiteY32" fmla="*/ 1534158 h 1627192"/>
              <a:gd name="connsiteX33" fmla="*/ 2805249 w 3166901"/>
              <a:gd name="connsiteY33" fmla="*/ 1538147 h 1627192"/>
              <a:gd name="connsiteX34" fmla="*/ 3138264 w 3166901"/>
              <a:gd name="connsiteY34" fmla="*/ 1537084 h 1627192"/>
              <a:gd name="connsiteX0" fmla="*/ 3138264 w 3166901"/>
              <a:gd name="connsiteY0" fmla="*/ 1537084 h 1627192"/>
              <a:gd name="connsiteX1" fmla="*/ 3145241 w 3166901"/>
              <a:gd name="connsiteY1" fmla="*/ 324347 h 1627192"/>
              <a:gd name="connsiteX2" fmla="*/ 3103687 w 3166901"/>
              <a:gd name="connsiteY2" fmla="*/ 343260 h 1627192"/>
              <a:gd name="connsiteX3" fmla="*/ 3028824 w 3166901"/>
              <a:gd name="connsiteY3" fmla="*/ 316523 h 1627192"/>
              <a:gd name="connsiteX4" fmla="*/ 2905834 w 3166901"/>
              <a:gd name="connsiteY4" fmla="*/ 268397 h 1627192"/>
              <a:gd name="connsiteX5" fmla="*/ 2761455 w 3166901"/>
              <a:gd name="connsiteY5" fmla="*/ 252354 h 1627192"/>
              <a:gd name="connsiteX6" fmla="*/ 2681245 w 3166901"/>
              <a:gd name="connsiteY6" fmla="*/ 252354 h 1627192"/>
              <a:gd name="connsiteX7" fmla="*/ 2622424 w 3166901"/>
              <a:gd name="connsiteY7" fmla="*/ 311176 h 1627192"/>
              <a:gd name="connsiteX8" fmla="*/ 2542213 w 3166901"/>
              <a:gd name="connsiteY8" fmla="*/ 337912 h 1627192"/>
              <a:gd name="connsiteX9" fmla="*/ 2387139 w 3166901"/>
              <a:gd name="connsiteY9" fmla="*/ 311176 h 1627192"/>
              <a:gd name="connsiteX10" fmla="*/ 2598255 w 3166901"/>
              <a:gd name="connsiteY10" fmla="*/ 186826 h 1627192"/>
              <a:gd name="connsiteX11" fmla="*/ 2376432 w 3166901"/>
              <a:gd name="connsiteY11" fmla="*/ 98307 h 1627192"/>
              <a:gd name="connsiteX12" fmla="*/ 2254355 w 3166901"/>
              <a:gd name="connsiteY12" fmla="*/ 68045 h 1627192"/>
              <a:gd name="connsiteX13" fmla="*/ 1875754 w 3166901"/>
              <a:gd name="connsiteY13" fmla="*/ 9299 h 1627192"/>
              <a:gd name="connsiteX14" fmla="*/ 1931306 w 3166901"/>
              <a:gd name="connsiteY14" fmla="*/ 285204 h 1627192"/>
              <a:gd name="connsiteX15" fmla="*/ 1668015 w 3166901"/>
              <a:gd name="connsiteY15" fmla="*/ 257611 h 1627192"/>
              <a:gd name="connsiteX16" fmla="*/ 1531560 w 3166901"/>
              <a:gd name="connsiteY16" fmla="*/ 129365 h 1627192"/>
              <a:gd name="connsiteX17" fmla="*/ 1323013 w 3166901"/>
              <a:gd name="connsiteY17" fmla="*/ 113323 h 1627192"/>
              <a:gd name="connsiteX18" fmla="*/ 1162592 w 3166901"/>
              <a:gd name="connsiteY18" fmla="*/ 129365 h 1627192"/>
              <a:gd name="connsiteX19" fmla="*/ 1055645 w 3166901"/>
              <a:gd name="connsiteY19" fmla="*/ 156102 h 1627192"/>
              <a:gd name="connsiteX20" fmla="*/ 1007518 w 3166901"/>
              <a:gd name="connsiteY20" fmla="*/ 214923 h 1627192"/>
              <a:gd name="connsiteX21" fmla="*/ 900571 w 3166901"/>
              <a:gd name="connsiteY21" fmla="*/ 214923 h 1627192"/>
              <a:gd name="connsiteX22" fmla="*/ 852445 w 3166901"/>
              <a:gd name="connsiteY22" fmla="*/ 182839 h 1627192"/>
              <a:gd name="connsiteX23" fmla="*/ 718760 w 3166901"/>
              <a:gd name="connsiteY23" fmla="*/ 156102 h 1627192"/>
              <a:gd name="connsiteX24" fmla="*/ 595771 w 3166901"/>
              <a:gd name="connsiteY24" fmla="*/ 182839 h 1627192"/>
              <a:gd name="connsiteX25" fmla="*/ 387224 w 3166901"/>
              <a:gd name="connsiteY25" fmla="*/ 295133 h 1627192"/>
              <a:gd name="connsiteX26" fmla="*/ 82424 w 3166901"/>
              <a:gd name="connsiteY26" fmla="*/ 642712 h 1627192"/>
              <a:gd name="connsiteX27" fmla="*/ 2213 w 3166901"/>
              <a:gd name="connsiteY27" fmla="*/ 920776 h 1627192"/>
              <a:gd name="connsiteX28" fmla="*/ 167982 w 3166901"/>
              <a:gd name="connsiteY28" fmla="*/ 1140018 h 1627192"/>
              <a:gd name="connsiteX29" fmla="*/ 232150 w 3166901"/>
              <a:gd name="connsiteY29" fmla="*/ 1311133 h 1627192"/>
              <a:gd name="connsiteX30" fmla="*/ 258887 w 3166901"/>
              <a:gd name="connsiteY30" fmla="*/ 1476902 h 1627192"/>
              <a:gd name="connsiteX31" fmla="*/ 643897 w 3166901"/>
              <a:gd name="connsiteY31" fmla="*/ 1418081 h 1627192"/>
              <a:gd name="connsiteX32" fmla="*/ 1433798 w 3166901"/>
              <a:gd name="connsiteY32" fmla="*/ 1534158 h 1627192"/>
              <a:gd name="connsiteX33" fmla="*/ 2805249 w 3166901"/>
              <a:gd name="connsiteY33" fmla="*/ 1538147 h 1627192"/>
              <a:gd name="connsiteX34" fmla="*/ 3138264 w 3166901"/>
              <a:gd name="connsiteY34" fmla="*/ 1537084 h 1627192"/>
              <a:gd name="connsiteX0" fmla="*/ 3138264 w 3166901"/>
              <a:gd name="connsiteY0" fmla="*/ 1537084 h 1627192"/>
              <a:gd name="connsiteX1" fmla="*/ 3145241 w 3166901"/>
              <a:gd name="connsiteY1" fmla="*/ 324347 h 1627192"/>
              <a:gd name="connsiteX2" fmla="*/ 3103687 w 3166901"/>
              <a:gd name="connsiteY2" fmla="*/ 343260 h 1627192"/>
              <a:gd name="connsiteX3" fmla="*/ 3028824 w 3166901"/>
              <a:gd name="connsiteY3" fmla="*/ 316523 h 1627192"/>
              <a:gd name="connsiteX4" fmla="*/ 2905834 w 3166901"/>
              <a:gd name="connsiteY4" fmla="*/ 268397 h 1627192"/>
              <a:gd name="connsiteX5" fmla="*/ 2761455 w 3166901"/>
              <a:gd name="connsiteY5" fmla="*/ 252354 h 1627192"/>
              <a:gd name="connsiteX6" fmla="*/ 2681245 w 3166901"/>
              <a:gd name="connsiteY6" fmla="*/ 252354 h 1627192"/>
              <a:gd name="connsiteX7" fmla="*/ 2622424 w 3166901"/>
              <a:gd name="connsiteY7" fmla="*/ 311176 h 1627192"/>
              <a:gd name="connsiteX8" fmla="*/ 2542213 w 3166901"/>
              <a:gd name="connsiteY8" fmla="*/ 337912 h 1627192"/>
              <a:gd name="connsiteX9" fmla="*/ 2598255 w 3166901"/>
              <a:gd name="connsiteY9" fmla="*/ 186826 h 1627192"/>
              <a:gd name="connsiteX10" fmla="*/ 2376432 w 3166901"/>
              <a:gd name="connsiteY10" fmla="*/ 98307 h 1627192"/>
              <a:gd name="connsiteX11" fmla="*/ 2254355 w 3166901"/>
              <a:gd name="connsiteY11" fmla="*/ 68045 h 1627192"/>
              <a:gd name="connsiteX12" fmla="*/ 1875754 w 3166901"/>
              <a:gd name="connsiteY12" fmla="*/ 9299 h 1627192"/>
              <a:gd name="connsiteX13" fmla="*/ 1931306 w 3166901"/>
              <a:gd name="connsiteY13" fmla="*/ 285204 h 1627192"/>
              <a:gd name="connsiteX14" fmla="*/ 1668015 w 3166901"/>
              <a:gd name="connsiteY14" fmla="*/ 257611 h 1627192"/>
              <a:gd name="connsiteX15" fmla="*/ 1531560 w 3166901"/>
              <a:gd name="connsiteY15" fmla="*/ 129365 h 1627192"/>
              <a:gd name="connsiteX16" fmla="*/ 1323013 w 3166901"/>
              <a:gd name="connsiteY16" fmla="*/ 113323 h 1627192"/>
              <a:gd name="connsiteX17" fmla="*/ 1162592 w 3166901"/>
              <a:gd name="connsiteY17" fmla="*/ 129365 h 1627192"/>
              <a:gd name="connsiteX18" fmla="*/ 1055645 w 3166901"/>
              <a:gd name="connsiteY18" fmla="*/ 156102 h 1627192"/>
              <a:gd name="connsiteX19" fmla="*/ 1007518 w 3166901"/>
              <a:gd name="connsiteY19" fmla="*/ 214923 h 1627192"/>
              <a:gd name="connsiteX20" fmla="*/ 900571 w 3166901"/>
              <a:gd name="connsiteY20" fmla="*/ 214923 h 1627192"/>
              <a:gd name="connsiteX21" fmla="*/ 852445 w 3166901"/>
              <a:gd name="connsiteY21" fmla="*/ 182839 h 1627192"/>
              <a:gd name="connsiteX22" fmla="*/ 718760 w 3166901"/>
              <a:gd name="connsiteY22" fmla="*/ 156102 h 1627192"/>
              <a:gd name="connsiteX23" fmla="*/ 595771 w 3166901"/>
              <a:gd name="connsiteY23" fmla="*/ 182839 h 1627192"/>
              <a:gd name="connsiteX24" fmla="*/ 387224 w 3166901"/>
              <a:gd name="connsiteY24" fmla="*/ 295133 h 1627192"/>
              <a:gd name="connsiteX25" fmla="*/ 82424 w 3166901"/>
              <a:gd name="connsiteY25" fmla="*/ 642712 h 1627192"/>
              <a:gd name="connsiteX26" fmla="*/ 2213 w 3166901"/>
              <a:gd name="connsiteY26" fmla="*/ 920776 h 1627192"/>
              <a:gd name="connsiteX27" fmla="*/ 167982 w 3166901"/>
              <a:gd name="connsiteY27" fmla="*/ 1140018 h 1627192"/>
              <a:gd name="connsiteX28" fmla="*/ 232150 w 3166901"/>
              <a:gd name="connsiteY28" fmla="*/ 1311133 h 1627192"/>
              <a:gd name="connsiteX29" fmla="*/ 258887 w 3166901"/>
              <a:gd name="connsiteY29" fmla="*/ 1476902 h 1627192"/>
              <a:gd name="connsiteX30" fmla="*/ 643897 w 3166901"/>
              <a:gd name="connsiteY30" fmla="*/ 1418081 h 1627192"/>
              <a:gd name="connsiteX31" fmla="*/ 1433798 w 3166901"/>
              <a:gd name="connsiteY31" fmla="*/ 1534158 h 1627192"/>
              <a:gd name="connsiteX32" fmla="*/ 2805249 w 3166901"/>
              <a:gd name="connsiteY32" fmla="*/ 1538147 h 1627192"/>
              <a:gd name="connsiteX33" fmla="*/ 3138264 w 3166901"/>
              <a:gd name="connsiteY33" fmla="*/ 1537084 h 1627192"/>
              <a:gd name="connsiteX0" fmla="*/ 3138264 w 3166901"/>
              <a:gd name="connsiteY0" fmla="*/ 1537084 h 1627192"/>
              <a:gd name="connsiteX1" fmla="*/ 3145241 w 3166901"/>
              <a:gd name="connsiteY1" fmla="*/ 324347 h 1627192"/>
              <a:gd name="connsiteX2" fmla="*/ 3103687 w 3166901"/>
              <a:gd name="connsiteY2" fmla="*/ 343260 h 1627192"/>
              <a:gd name="connsiteX3" fmla="*/ 3028824 w 3166901"/>
              <a:gd name="connsiteY3" fmla="*/ 316523 h 1627192"/>
              <a:gd name="connsiteX4" fmla="*/ 2905834 w 3166901"/>
              <a:gd name="connsiteY4" fmla="*/ 268397 h 1627192"/>
              <a:gd name="connsiteX5" fmla="*/ 2761455 w 3166901"/>
              <a:gd name="connsiteY5" fmla="*/ 252354 h 1627192"/>
              <a:gd name="connsiteX6" fmla="*/ 2681245 w 3166901"/>
              <a:gd name="connsiteY6" fmla="*/ 252354 h 1627192"/>
              <a:gd name="connsiteX7" fmla="*/ 2622424 w 3166901"/>
              <a:gd name="connsiteY7" fmla="*/ 311176 h 1627192"/>
              <a:gd name="connsiteX8" fmla="*/ 2598255 w 3166901"/>
              <a:gd name="connsiteY8" fmla="*/ 186826 h 1627192"/>
              <a:gd name="connsiteX9" fmla="*/ 2376432 w 3166901"/>
              <a:gd name="connsiteY9" fmla="*/ 98307 h 1627192"/>
              <a:gd name="connsiteX10" fmla="*/ 2254355 w 3166901"/>
              <a:gd name="connsiteY10" fmla="*/ 68045 h 1627192"/>
              <a:gd name="connsiteX11" fmla="*/ 1875754 w 3166901"/>
              <a:gd name="connsiteY11" fmla="*/ 9299 h 1627192"/>
              <a:gd name="connsiteX12" fmla="*/ 1931306 w 3166901"/>
              <a:gd name="connsiteY12" fmla="*/ 285204 h 1627192"/>
              <a:gd name="connsiteX13" fmla="*/ 1668015 w 3166901"/>
              <a:gd name="connsiteY13" fmla="*/ 257611 h 1627192"/>
              <a:gd name="connsiteX14" fmla="*/ 1531560 w 3166901"/>
              <a:gd name="connsiteY14" fmla="*/ 129365 h 1627192"/>
              <a:gd name="connsiteX15" fmla="*/ 1323013 w 3166901"/>
              <a:gd name="connsiteY15" fmla="*/ 113323 h 1627192"/>
              <a:gd name="connsiteX16" fmla="*/ 1162592 w 3166901"/>
              <a:gd name="connsiteY16" fmla="*/ 129365 h 1627192"/>
              <a:gd name="connsiteX17" fmla="*/ 1055645 w 3166901"/>
              <a:gd name="connsiteY17" fmla="*/ 156102 h 1627192"/>
              <a:gd name="connsiteX18" fmla="*/ 1007518 w 3166901"/>
              <a:gd name="connsiteY18" fmla="*/ 214923 h 1627192"/>
              <a:gd name="connsiteX19" fmla="*/ 900571 w 3166901"/>
              <a:gd name="connsiteY19" fmla="*/ 214923 h 1627192"/>
              <a:gd name="connsiteX20" fmla="*/ 852445 w 3166901"/>
              <a:gd name="connsiteY20" fmla="*/ 182839 h 1627192"/>
              <a:gd name="connsiteX21" fmla="*/ 718760 w 3166901"/>
              <a:gd name="connsiteY21" fmla="*/ 156102 h 1627192"/>
              <a:gd name="connsiteX22" fmla="*/ 595771 w 3166901"/>
              <a:gd name="connsiteY22" fmla="*/ 182839 h 1627192"/>
              <a:gd name="connsiteX23" fmla="*/ 387224 w 3166901"/>
              <a:gd name="connsiteY23" fmla="*/ 295133 h 1627192"/>
              <a:gd name="connsiteX24" fmla="*/ 82424 w 3166901"/>
              <a:gd name="connsiteY24" fmla="*/ 642712 h 1627192"/>
              <a:gd name="connsiteX25" fmla="*/ 2213 w 3166901"/>
              <a:gd name="connsiteY25" fmla="*/ 920776 h 1627192"/>
              <a:gd name="connsiteX26" fmla="*/ 167982 w 3166901"/>
              <a:gd name="connsiteY26" fmla="*/ 1140018 h 1627192"/>
              <a:gd name="connsiteX27" fmla="*/ 232150 w 3166901"/>
              <a:gd name="connsiteY27" fmla="*/ 1311133 h 1627192"/>
              <a:gd name="connsiteX28" fmla="*/ 258887 w 3166901"/>
              <a:gd name="connsiteY28" fmla="*/ 1476902 h 1627192"/>
              <a:gd name="connsiteX29" fmla="*/ 643897 w 3166901"/>
              <a:gd name="connsiteY29" fmla="*/ 1418081 h 1627192"/>
              <a:gd name="connsiteX30" fmla="*/ 1433798 w 3166901"/>
              <a:gd name="connsiteY30" fmla="*/ 1534158 h 1627192"/>
              <a:gd name="connsiteX31" fmla="*/ 2805249 w 3166901"/>
              <a:gd name="connsiteY31" fmla="*/ 1538147 h 1627192"/>
              <a:gd name="connsiteX32" fmla="*/ 3138264 w 3166901"/>
              <a:gd name="connsiteY32" fmla="*/ 1537084 h 1627192"/>
              <a:gd name="connsiteX0" fmla="*/ 3138264 w 3166901"/>
              <a:gd name="connsiteY0" fmla="*/ 1537084 h 1627192"/>
              <a:gd name="connsiteX1" fmla="*/ 3145241 w 3166901"/>
              <a:gd name="connsiteY1" fmla="*/ 324347 h 1627192"/>
              <a:gd name="connsiteX2" fmla="*/ 3103687 w 3166901"/>
              <a:gd name="connsiteY2" fmla="*/ 343260 h 1627192"/>
              <a:gd name="connsiteX3" fmla="*/ 3028824 w 3166901"/>
              <a:gd name="connsiteY3" fmla="*/ 316523 h 1627192"/>
              <a:gd name="connsiteX4" fmla="*/ 2905834 w 3166901"/>
              <a:gd name="connsiteY4" fmla="*/ 268397 h 1627192"/>
              <a:gd name="connsiteX5" fmla="*/ 2761455 w 3166901"/>
              <a:gd name="connsiteY5" fmla="*/ 252354 h 1627192"/>
              <a:gd name="connsiteX6" fmla="*/ 2681245 w 3166901"/>
              <a:gd name="connsiteY6" fmla="*/ 252354 h 1627192"/>
              <a:gd name="connsiteX7" fmla="*/ 2598255 w 3166901"/>
              <a:gd name="connsiteY7" fmla="*/ 186826 h 1627192"/>
              <a:gd name="connsiteX8" fmla="*/ 2376432 w 3166901"/>
              <a:gd name="connsiteY8" fmla="*/ 98307 h 1627192"/>
              <a:gd name="connsiteX9" fmla="*/ 2254355 w 3166901"/>
              <a:gd name="connsiteY9" fmla="*/ 68045 h 1627192"/>
              <a:gd name="connsiteX10" fmla="*/ 1875754 w 3166901"/>
              <a:gd name="connsiteY10" fmla="*/ 9299 h 1627192"/>
              <a:gd name="connsiteX11" fmla="*/ 1931306 w 3166901"/>
              <a:gd name="connsiteY11" fmla="*/ 285204 h 1627192"/>
              <a:gd name="connsiteX12" fmla="*/ 1668015 w 3166901"/>
              <a:gd name="connsiteY12" fmla="*/ 257611 h 1627192"/>
              <a:gd name="connsiteX13" fmla="*/ 1531560 w 3166901"/>
              <a:gd name="connsiteY13" fmla="*/ 129365 h 1627192"/>
              <a:gd name="connsiteX14" fmla="*/ 1323013 w 3166901"/>
              <a:gd name="connsiteY14" fmla="*/ 113323 h 1627192"/>
              <a:gd name="connsiteX15" fmla="*/ 1162592 w 3166901"/>
              <a:gd name="connsiteY15" fmla="*/ 129365 h 1627192"/>
              <a:gd name="connsiteX16" fmla="*/ 1055645 w 3166901"/>
              <a:gd name="connsiteY16" fmla="*/ 156102 h 1627192"/>
              <a:gd name="connsiteX17" fmla="*/ 1007518 w 3166901"/>
              <a:gd name="connsiteY17" fmla="*/ 214923 h 1627192"/>
              <a:gd name="connsiteX18" fmla="*/ 900571 w 3166901"/>
              <a:gd name="connsiteY18" fmla="*/ 214923 h 1627192"/>
              <a:gd name="connsiteX19" fmla="*/ 852445 w 3166901"/>
              <a:gd name="connsiteY19" fmla="*/ 182839 h 1627192"/>
              <a:gd name="connsiteX20" fmla="*/ 718760 w 3166901"/>
              <a:gd name="connsiteY20" fmla="*/ 156102 h 1627192"/>
              <a:gd name="connsiteX21" fmla="*/ 595771 w 3166901"/>
              <a:gd name="connsiteY21" fmla="*/ 182839 h 1627192"/>
              <a:gd name="connsiteX22" fmla="*/ 387224 w 3166901"/>
              <a:gd name="connsiteY22" fmla="*/ 295133 h 1627192"/>
              <a:gd name="connsiteX23" fmla="*/ 82424 w 3166901"/>
              <a:gd name="connsiteY23" fmla="*/ 642712 h 1627192"/>
              <a:gd name="connsiteX24" fmla="*/ 2213 w 3166901"/>
              <a:gd name="connsiteY24" fmla="*/ 920776 h 1627192"/>
              <a:gd name="connsiteX25" fmla="*/ 167982 w 3166901"/>
              <a:gd name="connsiteY25" fmla="*/ 1140018 h 1627192"/>
              <a:gd name="connsiteX26" fmla="*/ 232150 w 3166901"/>
              <a:gd name="connsiteY26" fmla="*/ 1311133 h 1627192"/>
              <a:gd name="connsiteX27" fmla="*/ 258887 w 3166901"/>
              <a:gd name="connsiteY27" fmla="*/ 1476902 h 1627192"/>
              <a:gd name="connsiteX28" fmla="*/ 643897 w 3166901"/>
              <a:gd name="connsiteY28" fmla="*/ 1418081 h 1627192"/>
              <a:gd name="connsiteX29" fmla="*/ 1433798 w 3166901"/>
              <a:gd name="connsiteY29" fmla="*/ 1534158 h 1627192"/>
              <a:gd name="connsiteX30" fmla="*/ 2805249 w 3166901"/>
              <a:gd name="connsiteY30" fmla="*/ 1538147 h 1627192"/>
              <a:gd name="connsiteX31" fmla="*/ 3138264 w 3166901"/>
              <a:gd name="connsiteY31" fmla="*/ 1537084 h 1627192"/>
              <a:gd name="connsiteX0" fmla="*/ 3138264 w 3166901"/>
              <a:gd name="connsiteY0" fmla="*/ 1537084 h 1627192"/>
              <a:gd name="connsiteX1" fmla="*/ 3145241 w 3166901"/>
              <a:gd name="connsiteY1" fmla="*/ 324347 h 1627192"/>
              <a:gd name="connsiteX2" fmla="*/ 3103687 w 3166901"/>
              <a:gd name="connsiteY2" fmla="*/ 343260 h 1627192"/>
              <a:gd name="connsiteX3" fmla="*/ 3028824 w 3166901"/>
              <a:gd name="connsiteY3" fmla="*/ 316523 h 1627192"/>
              <a:gd name="connsiteX4" fmla="*/ 2905834 w 3166901"/>
              <a:gd name="connsiteY4" fmla="*/ 268397 h 1627192"/>
              <a:gd name="connsiteX5" fmla="*/ 2761455 w 3166901"/>
              <a:gd name="connsiteY5" fmla="*/ 252354 h 1627192"/>
              <a:gd name="connsiteX6" fmla="*/ 2699410 w 3166901"/>
              <a:gd name="connsiteY6" fmla="*/ 220493 h 1627192"/>
              <a:gd name="connsiteX7" fmla="*/ 2598255 w 3166901"/>
              <a:gd name="connsiteY7" fmla="*/ 186826 h 1627192"/>
              <a:gd name="connsiteX8" fmla="*/ 2376432 w 3166901"/>
              <a:gd name="connsiteY8" fmla="*/ 98307 h 1627192"/>
              <a:gd name="connsiteX9" fmla="*/ 2254355 w 3166901"/>
              <a:gd name="connsiteY9" fmla="*/ 68045 h 1627192"/>
              <a:gd name="connsiteX10" fmla="*/ 1875754 w 3166901"/>
              <a:gd name="connsiteY10" fmla="*/ 9299 h 1627192"/>
              <a:gd name="connsiteX11" fmla="*/ 1931306 w 3166901"/>
              <a:gd name="connsiteY11" fmla="*/ 285204 h 1627192"/>
              <a:gd name="connsiteX12" fmla="*/ 1668015 w 3166901"/>
              <a:gd name="connsiteY12" fmla="*/ 257611 h 1627192"/>
              <a:gd name="connsiteX13" fmla="*/ 1531560 w 3166901"/>
              <a:gd name="connsiteY13" fmla="*/ 129365 h 1627192"/>
              <a:gd name="connsiteX14" fmla="*/ 1323013 w 3166901"/>
              <a:gd name="connsiteY14" fmla="*/ 113323 h 1627192"/>
              <a:gd name="connsiteX15" fmla="*/ 1162592 w 3166901"/>
              <a:gd name="connsiteY15" fmla="*/ 129365 h 1627192"/>
              <a:gd name="connsiteX16" fmla="*/ 1055645 w 3166901"/>
              <a:gd name="connsiteY16" fmla="*/ 156102 h 1627192"/>
              <a:gd name="connsiteX17" fmla="*/ 1007518 w 3166901"/>
              <a:gd name="connsiteY17" fmla="*/ 214923 h 1627192"/>
              <a:gd name="connsiteX18" fmla="*/ 900571 w 3166901"/>
              <a:gd name="connsiteY18" fmla="*/ 214923 h 1627192"/>
              <a:gd name="connsiteX19" fmla="*/ 852445 w 3166901"/>
              <a:gd name="connsiteY19" fmla="*/ 182839 h 1627192"/>
              <a:gd name="connsiteX20" fmla="*/ 718760 w 3166901"/>
              <a:gd name="connsiteY20" fmla="*/ 156102 h 1627192"/>
              <a:gd name="connsiteX21" fmla="*/ 595771 w 3166901"/>
              <a:gd name="connsiteY21" fmla="*/ 182839 h 1627192"/>
              <a:gd name="connsiteX22" fmla="*/ 387224 w 3166901"/>
              <a:gd name="connsiteY22" fmla="*/ 295133 h 1627192"/>
              <a:gd name="connsiteX23" fmla="*/ 82424 w 3166901"/>
              <a:gd name="connsiteY23" fmla="*/ 642712 h 1627192"/>
              <a:gd name="connsiteX24" fmla="*/ 2213 w 3166901"/>
              <a:gd name="connsiteY24" fmla="*/ 920776 h 1627192"/>
              <a:gd name="connsiteX25" fmla="*/ 167982 w 3166901"/>
              <a:gd name="connsiteY25" fmla="*/ 1140018 h 1627192"/>
              <a:gd name="connsiteX26" fmla="*/ 232150 w 3166901"/>
              <a:gd name="connsiteY26" fmla="*/ 1311133 h 1627192"/>
              <a:gd name="connsiteX27" fmla="*/ 258887 w 3166901"/>
              <a:gd name="connsiteY27" fmla="*/ 1476902 h 1627192"/>
              <a:gd name="connsiteX28" fmla="*/ 643897 w 3166901"/>
              <a:gd name="connsiteY28" fmla="*/ 1418081 h 1627192"/>
              <a:gd name="connsiteX29" fmla="*/ 1433798 w 3166901"/>
              <a:gd name="connsiteY29" fmla="*/ 1534158 h 1627192"/>
              <a:gd name="connsiteX30" fmla="*/ 2805249 w 3166901"/>
              <a:gd name="connsiteY30" fmla="*/ 1538147 h 1627192"/>
              <a:gd name="connsiteX31" fmla="*/ 3138264 w 3166901"/>
              <a:gd name="connsiteY31" fmla="*/ 1537084 h 1627192"/>
              <a:gd name="connsiteX0" fmla="*/ 3138264 w 3156453"/>
              <a:gd name="connsiteY0" fmla="*/ 1537084 h 1627192"/>
              <a:gd name="connsiteX1" fmla="*/ 3103687 w 3156453"/>
              <a:gd name="connsiteY1" fmla="*/ 343260 h 1627192"/>
              <a:gd name="connsiteX2" fmla="*/ 3028824 w 3156453"/>
              <a:gd name="connsiteY2" fmla="*/ 316523 h 1627192"/>
              <a:gd name="connsiteX3" fmla="*/ 2905834 w 3156453"/>
              <a:gd name="connsiteY3" fmla="*/ 268397 h 1627192"/>
              <a:gd name="connsiteX4" fmla="*/ 2761455 w 3156453"/>
              <a:gd name="connsiteY4" fmla="*/ 252354 h 1627192"/>
              <a:gd name="connsiteX5" fmla="*/ 2699410 w 3156453"/>
              <a:gd name="connsiteY5" fmla="*/ 220493 h 1627192"/>
              <a:gd name="connsiteX6" fmla="*/ 2598255 w 3156453"/>
              <a:gd name="connsiteY6" fmla="*/ 186826 h 1627192"/>
              <a:gd name="connsiteX7" fmla="*/ 2376432 w 3156453"/>
              <a:gd name="connsiteY7" fmla="*/ 98307 h 1627192"/>
              <a:gd name="connsiteX8" fmla="*/ 2254355 w 3156453"/>
              <a:gd name="connsiteY8" fmla="*/ 68045 h 1627192"/>
              <a:gd name="connsiteX9" fmla="*/ 1875754 w 3156453"/>
              <a:gd name="connsiteY9" fmla="*/ 9299 h 1627192"/>
              <a:gd name="connsiteX10" fmla="*/ 1931306 w 3156453"/>
              <a:gd name="connsiteY10" fmla="*/ 285204 h 1627192"/>
              <a:gd name="connsiteX11" fmla="*/ 1668015 w 3156453"/>
              <a:gd name="connsiteY11" fmla="*/ 257611 h 1627192"/>
              <a:gd name="connsiteX12" fmla="*/ 1531560 w 3156453"/>
              <a:gd name="connsiteY12" fmla="*/ 129365 h 1627192"/>
              <a:gd name="connsiteX13" fmla="*/ 1323013 w 3156453"/>
              <a:gd name="connsiteY13" fmla="*/ 113323 h 1627192"/>
              <a:gd name="connsiteX14" fmla="*/ 1162592 w 3156453"/>
              <a:gd name="connsiteY14" fmla="*/ 129365 h 1627192"/>
              <a:gd name="connsiteX15" fmla="*/ 1055645 w 3156453"/>
              <a:gd name="connsiteY15" fmla="*/ 156102 h 1627192"/>
              <a:gd name="connsiteX16" fmla="*/ 1007518 w 3156453"/>
              <a:gd name="connsiteY16" fmla="*/ 214923 h 1627192"/>
              <a:gd name="connsiteX17" fmla="*/ 900571 w 3156453"/>
              <a:gd name="connsiteY17" fmla="*/ 214923 h 1627192"/>
              <a:gd name="connsiteX18" fmla="*/ 852445 w 3156453"/>
              <a:gd name="connsiteY18" fmla="*/ 182839 h 1627192"/>
              <a:gd name="connsiteX19" fmla="*/ 718760 w 3156453"/>
              <a:gd name="connsiteY19" fmla="*/ 156102 h 1627192"/>
              <a:gd name="connsiteX20" fmla="*/ 595771 w 3156453"/>
              <a:gd name="connsiteY20" fmla="*/ 182839 h 1627192"/>
              <a:gd name="connsiteX21" fmla="*/ 387224 w 3156453"/>
              <a:gd name="connsiteY21" fmla="*/ 295133 h 1627192"/>
              <a:gd name="connsiteX22" fmla="*/ 82424 w 3156453"/>
              <a:gd name="connsiteY22" fmla="*/ 642712 h 1627192"/>
              <a:gd name="connsiteX23" fmla="*/ 2213 w 3156453"/>
              <a:gd name="connsiteY23" fmla="*/ 920776 h 1627192"/>
              <a:gd name="connsiteX24" fmla="*/ 167982 w 3156453"/>
              <a:gd name="connsiteY24" fmla="*/ 1140018 h 1627192"/>
              <a:gd name="connsiteX25" fmla="*/ 232150 w 3156453"/>
              <a:gd name="connsiteY25" fmla="*/ 1311133 h 1627192"/>
              <a:gd name="connsiteX26" fmla="*/ 258887 w 3156453"/>
              <a:gd name="connsiteY26" fmla="*/ 1476902 h 1627192"/>
              <a:gd name="connsiteX27" fmla="*/ 643897 w 3156453"/>
              <a:gd name="connsiteY27" fmla="*/ 1418081 h 1627192"/>
              <a:gd name="connsiteX28" fmla="*/ 1433798 w 3156453"/>
              <a:gd name="connsiteY28" fmla="*/ 1534158 h 1627192"/>
              <a:gd name="connsiteX29" fmla="*/ 2805249 w 3156453"/>
              <a:gd name="connsiteY29" fmla="*/ 1538147 h 1627192"/>
              <a:gd name="connsiteX30" fmla="*/ 3138264 w 3156453"/>
              <a:gd name="connsiteY30" fmla="*/ 1537084 h 1627192"/>
              <a:gd name="connsiteX0" fmla="*/ 3138264 w 3168237"/>
              <a:gd name="connsiteY0" fmla="*/ 1537084 h 1611893"/>
              <a:gd name="connsiteX1" fmla="*/ 3140016 w 3168237"/>
              <a:gd name="connsiteY1" fmla="*/ 530885 h 1611893"/>
              <a:gd name="connsiteX2" fmla="*/ 3028824 w 3168237"/>
              <a:gd name="connsiteY2" fmla="*/ 316523 h 1611893"/>
              <a:gd name="connsiteX3" fmla="*/ 2905834 w 3168237"/>
              <a:gd name="connsiteY3" fmla="*/ 268397 h 1611893"/>
              <a:gd name="connsiteX4" fmla="*/ 2761455 w 3168237"/>
              <a:gd name="connsiteY4" fmla="*/ 252354 h 1611893"/>
              <a:gd name="connsiteX5" fmla="*/ 2699410 w 3168237"/>
              <a:gd name="connsiteY5" fmla="*/ 220493 h 1611893"/>
              <a:gd name="connsiteX6" fmla="*/ 2598255 w 3168237"/>
              <a:gd name="connsiteY6" fmla="*/ 186826 h 1611893"/>
              <a:gd name="connsiteX7" fmla="*/ 2376432 w 3168237"/>
              <a:gd name="connsiteY7" fmla="*/ 98307 h 1611893"/>
              <a:gd name="connsiteX8" fmla="*/ 2254355 w 3168237"/>
              <a:gd name="connsiteY8" fmla="*/ 68045 h 1611893"/>
              <a:gd name="connsiteX9" fmla="*/ 1875754 w 3168237"/>
              <a:gd name="connsiteY9" fmla="*/ 9299 h 1611893"/>
              <a:gd name="connsiteX10" fmla="*/ 1931306 w 3168237"/>
              <a:gd name="connsiteY10" fmla="*/ 285204 h 1611893"/>
              <a:gd name="connsiteX11" fmla="*/ 1668015 w 3168237"/>
              <a:gd name="connsiteY11" fmla="*/ 257611 h 1611893"/>
              <a:gd name="connsiteX12" fmla="*/ 1531560 w 3168237"/>
              <a:gd name="connsiteY12" fmla="*/ 129365 h 1611893"/>
              <a:gd name="connsiteX13" fmla="*/ 1323013 w 3168237"/>
              <a:gd name="connsiteY13" fmla="*/ 113323 h 1611893"/>
              <a:gd name="connsiteX14" fmla="*/ 1162592 w 3168237"/>
              <a:gd name="connsiteY14" fmla="*/ 129365 h 1611893"/>
              <a:gd name="connsiteX15" fmla="*/ 1055645 w 3168237"/>
              <a:gd name="connsiteY15" fmla="*/ 156102 h 1611893"/>
              <a:gd name="connsiteX16" fmla="*/ 1007518 w 3168237"/>
              <a:gd name="connsiteY16" fmla="*/ 214923 h 1611893"/>
              <a:gd name="connsiteX17" fmla="*/ 900571 w 3168237"/>
              <a:gd name="connsiteY17" fmla="*/ 214923 h 1611893"/>
              <a:gd name="connsiteX18" fmla="*/ 852445 w 3168237"/>
              <a:gd name="connsiteY18" fmla="*/ 182839 h 1611893"/>
              <a:gd name="connsiteX19" fmla="*/ 718760 w 3168237"/>
              <a:gd name="connsiteY19" fmla="*/ 156102 h 1611893"/>
              <a:gd name="connsiteX20" fmla="*/ 595771 w 3168237"/>
              <a:gd name="connsiteY20" fmla="*/ 182839 h 1611893"/>
              <a:gd name="connsiteX21" fmla="*/ 387224 w 3168237"/>
              <a:gd name="connsiteY21" fmla="*/ 295133 h 1611893"/>
              <a:gd name="connsiteX22" fmla="*/ 82424 w 3168237"/>
              <a:gd name="connsiteY22" fmla="*/ 642712 h 1611893"/>
              <a:gd name="connsiteX23" fmla="*/ 2213 w 3168237"/>
              <a:gd name="connsiteY23" fmla="*/ 920776 h 1611893"/>
              <a:gd name="connsiteX24" fmla="*/ 167982 w 3168237"/>
              <a:gd name="connsiteY24" fmla="*/ 1140018 h 1611893"/>
              <a:gd name="connsiteX25" fmla="*/ 232150 w 3168237"/>
              <a:gd name="connsiteY25" fmla="*/ 1311133 h 1611893"/>
              <a:gd name="connsiteX26" fmla="*/ 258887 w 3168237"/>
              <a:gd name="connsiteY26" fmla="*/ 1476902 h 1611893"/>
              <a:gd name="connsiteX27" fmla="*/ 643897 w 3168237"/>
              <a:gd name="connsiteY27" fmla="*/ 1418081 h 1611893"/>
              <a:gd name="connsiteX28" fmla="*/ 1433798 w 3168237"/>
              <a:gd name="connsiteY28" fmla="*/ 1534158 h 1611893"/>
              <a:gd name="connsiteX29" fmla="*/ 2805249 w 3168237"/>
              <a:gd name="connsiteY29" fmla="*/ 1538147 h 1611893"/>
              <a:gd name="connsiteX30" fmla="*/ 3138264 w 3168237"/>
              <a:gd name="connsiteY30" fmla="*/ 1537084 h 1611893"/>
              <a:gd name="connsiteX0" fmla="*/ 3138264 w 3211398"/>
              <a:gd name="connsiteY0" fmla="*/ 1537084 h 1614309"/>
              <a:gd name="connsiteX1" fmla="*/ 3140016 w 3211398"/>
              <a:gd name="connsiteY1" fmla="*/ 530885 h 1614309"/>
              <a:gd name="connsiteX2" fmla="*/ 3028824 w 3211398"/>
              <a:gd name="connsiteY2" fmla="*/ 316523 h 1614309"/>
              <a:gd name="connsiteX3" fmla="*/ 2905834 w 3211398"/>
              <a:gd name="connsiteY3" fmla="*/ 268397 h 1614309"/>
              <a:gd name="connsiteX4" fmla="*/ 2761455 w 3211398"/>
              <a:gd name="connsiteY4" fmla="*/ 252354 h 1614309"/>
              <a:gd name="connsiteX5" fmla="*/ 2699410 w 3211398"/>
              <a:gd name="connsiteY5" fmla="*/ 220493 h 1614309"/>
              <a:gd name="connsiteX6" fmla="*/ 2598255 w 3211398"/>
              <a:gd name="connsiteY6" fmla="*/ 186826 h 1614309"/>
              <a:gd name="connsiteX7" fmla="*/ 2376432 w 3211398"/>
              <a:gd name="connsiteY7" fmla="*/ 98307 h 1614309"/>
              <a:gd name="connsiteX8" fmla="*/ 2254355 w 3211398"/>
              <a:gd name="connsiteY8" fmla="*/ 68045 h 1614309"/>
              <a:gd name="connsiteX9" fmla="*/ 1875754 w 3211398"/>
              <a:gd name="connsiteY9" fmla="*/ 9299 h 1614309"/>
              <a:gd name="connsiteX10" fmla="*/ 1931306 w 3211398"/>
              <a:gd name="connsiteY10" fmla="*/ 285204 h 1614309"/>
              <a:gd name="connsiteX11" fmla="*/ 1668015 w 3211398"/>
              <a:gd name="connsiteY11" fmla="*/ 257611 h 1614309"/>
              <a:gd name="connsiteX12" fmla="*/ 1531560 w 3211398"/>
              <a:gd name="connsiteY12" fmla="*/ 129365 h 1614309"/>
              <a:gd name="connsiteX13" fmla="*/ 1323013 w 3211398"/>
              <a:gd name="connsiteY13" fmla="*/ 113323 h 1614309"/>
              <a:gd name="connsiteX14" fmla="*/ 1162592 w 3211398"/>
              <a:gd name="connsiteY14" fmla="*/ 129365 h 1614309"/>
              <a:gd name="connsiteX15" fmla="*/ 1055645 w 3211398"/>
              <a:gd name="connsiteY15" fmla="*/ 156102 h 1614309"/>
              <a:gd name="connsiteX16" fmla="*/ 1007518 w 3211398"/>
              <a:gd name="connsiteY16" fmla="*/ 214923 h 1614309"/>
              <a:gd name="connsiteX17" fmla="*/ 900571 w 3211398"/>
              <a:gd name="connsiteY17" fmla="*/ 214923 h 1614309"/>
              <a:gd name="connsiteX18" fmla="*/ 852445 w 3211398"/>
              <a:gd name="connsiteY18" fmla="*/ 182839 h 1614309"/>
              <a:gd name="connsiteX19" fmla="*/ 718760 w 3211398"/>
              <a:gd name="connsiteY19" fmla="*/ 156102 h 1614309"/>
              <a:gd name="connsiteX20" fmla="*/ 595771 w 3211398"/>
              <a:gd name="connsiteY20" fmla="*/ 182839 h 1614309"/>
              <a:gd name="connsiteX21" fmla="*/ 387224 w 3211398"/>
              <a:gd name="connsiteY21" fmla="*/ 295133 h 1614309"/>
              <a:gd name="connsiteX22" fmla="*/ 82424 w 3211398"/>
              <a:gd name="connsiteY22" fmla="*/ 642712 h 1614309"/>
              <a:gd name="connsiteX23" fmla="*/ 2213 w 3211398"/>
              <a:gd name="connsiteY23" fmla="*/ 920776 h 1614309"/>
              <a:gd name="connsiteX24" fmla="*/ 167982 w 3211398"/>
              <a:gd name="connsiteY24" fmla="*/ 1140018 h 1614309"/>
              <a:gd name="connsiteX25" fmla="*/ 232150 w 3211398"/>
              <a:gd name="connsiteY25" fmla="*/ 1311133 h 1614309"/>
              <a:gd name="connsiteX26" fmla="*/ 258887 w 3211398"/>
              <a:gd name="connsiteY26" fmla="*/ 1476902 h 1614309"/>
              <a:gd name="connsiteX27" fmla="*/ 643897 w 3211398"/>
              <a:gd name="connsiteY27" fmla="*/ 1418081 h 1614309"/>
              <a:gd name="connsiteX28" fmla="*/ 1433798 w 3211398"/>
              <a:gd name="connsiteY28" fmla="*/ 1534158 h 1614309"/>
              <a:gd name="connsiteX29" fmla="*/ 2216718 w 3211398"/>
              <a:gd name="connsiteY29" fmla="*/ 1545228 h 1614309"/>
              <a:gd name="connsiteX30" fmla="*/ 3138264 w 3211398"/>
              <a:gd name="connsiteY30" fmla="*/ 1537084 h 1614309"/>
              <a:gd name="connsiteX0" fmla="*/ 3138264 w 3154654"/>
              <a:gd name="connsiteY0" fmla="*/ 1537084 h 1608535"/>
              <a:gd name="connsiteX1" fmla="*/ 3140016 w 3154654"/>
              <a:gd name="connsiteY1" fmla="*/ 530885 h 1608535"/>
              <a:gd name="connsiteX2" fmla="*/ 3028824 w 3154654"/>
              <a:gd name="connsiteY2" fmla="*/ 316523 h 1608535"/>
              <a:gd name="connsiteX3" fmla="*/ 2905834 w 3154654"/>
              <a:gd name="connsiteY3" fmla="*/ 268397 h 1608535"/>
              <a:gd name="connsiteX4" fmla="*/ 2761455 w 3154654"/>
              <a:gd name="connsiteY4" fmla="*/ 252354 h 1608535"/>
              <a:gd name="connsiteX5" fmla="*/ 2699410 w 3154654"/>
              <a:gd name="connsiteY5" fmla="*/ 220493 h 1608535"/>
              <a:gd name="connsiteX6" fmla="*/ 2598255 w 3154654"/>
              <a:gd name="connsiteY6" fmla="*/ 186826 h 1608535"/>
              <a:gd name="connsiteX7" fmla="*/ 2376432 w 3154654"/>
              <a:gd name="connsiteY7" fmla="*/ 98307 h 1608535"/>
              <a:gd name="connsiteX8" fmla="*/ 2254355 w 3154654"/>
              <a:gd name="connsiteY8" fmla="*/ 68045 h 1608535"/>
              <a:gd name="connsiteX9" fmla="*/ 1875754 w 3154654"/>
              <a:gd name="connsiteY9" fmla="*/ 9299 h 1608535"/>
              <a:gd name="connsiteX10" fmla="*/ 1931306 w 3154654"/>
              <a:gd name="connsiteY10" fmla="*/ 285204 h 1608535"/>
              <a:gd name="connsiteX11" fmla="*/ 1668015 w 3154654"/>
              <a:gd name="connsiteY11" fmla="*/ 257611 h 1608535"/>
              <a:gd name="connsiteX12" fmla="*/ 1531560 w 3154654"/>
              <a:gd name="connsiteY12" fmla="*/ 129365 h 1608535"/>
              <a:gd name="connsiteX13" fmla="*/ 1323013 w 3154654"/>
              <a:gd name="connsiteY13" fmla="*/ 113323 h 1608535"/>
              <a:gd name="connsiteX14" fmla="*/ 1162592 w 3154654"/>
              <a:gd name="connsiteY14" fmla="*/ 129365 h 1608535"/>
              <a:gd name="connsiteX15" fmla="*/ 1055645 w 3154654"/>
              <a:gd name="connsiteY15" fmla="*/ 156102 h 1608535"/>
              <a:gd name="connsiteX16" fmla="*/ 1007518 w 3154654"/>
              <a:gd name="connsiteY16" fmla="*/ 214923 h 1608535"/>
              <a:gd name="connsiteX17" fmla="*/ 900571 w 3154654"/>
              <a:gd name="connsiteY17" fmla="*/ 214923 h 1608535"/>
              <a:gd name="connsiteX18" fmla="*/ 852445 w 3154654"/>
              <a:gd name="connsiteY18" fmla="*/ 182839 h 1608535"/>
              <a:gd name="connsiteX19" fmla="*/ 718760 w 3154654"/>
              <a:gd name="connsiteY19" fmla="*/ 156102 h 1608535"/>
              <a:gd name="connsiteX20" fmla="*/ 595771 w 3154654"/>
              <a:gd name="connsiteY20" fmla="*/ 182839 h 1608535"/>
              <a:gd name="connsiteX21" fmla="*/ 387224 w 3154654"/>
              <a:gd name="connsiteY21" fmla="*/ 295133 h 1608535"/>
              <a:gd name="connsiteX22" fmla="*/ 82424 w 3154654"/>
              <a:gd name="connsiteY22" fmla="*/ 642712 h 1608535"/>
              <a:gd name="connsiteX23" fmla="*/ 2213 w 3154654"/>
              <a:gd name="connsiteY23" fmla="*/ 920776 h 1608535"/>
              <a:gd name="connsiteX24" fmla="*/ 167982 w 3154654"/>
              <a:gd name="connsiteY24" fmla="*/ 1140018 h 1608535"/>
              <a:gd name="connsiteX25" fmla="*/ 232150 w 3154654"/>
              <a:gd name="connsiteY25" fmla="*/ 1311133 h 1608535"/>
              <a:gd name="connsiteX26" fmla="*/ 258887 w 3154654"/>
              <a:gd name="connsiteY26" fmla="*/ 1476902 h 1608535"/>
              <a:gd name="connsiteX27" fmla="*/ 643897 w 3154654"/>
              <a:gd name="connsiteY27" fmla="*/ 1418081 h 1608535"/>
              <a:gd name="connsiteX28" fmla="*/ 1433798 w 3154654"/>
              <a:gd name="connsiteY28" fmla="*/ 1534158 h 1608535"/>
              <a:gd name="connsiteX29" fmla="*/ 2216718 w 3154654"/>
              <a:gd name="connsiteY29" fmla="*/ 1545228 h 1608535"/>
              <a:gd name="connsiteX30" fmla="*/ 3001290 w 3154654"/>
              <a:gd name="connsiteY30" fmla="*/ 1528505 h 1608535"/>
              <a:gd name="connsiteX31" fmla="*/ 3138264 w 3154654"/>
              <a:gd name="connsiteY31" fmla="*/ 1537084 h 1608535"/>
              <a:gd name="connsiteX0" fmla="*/ 3152796 w 3164390"/>
              <a:gd name="connsiteY0" fmla="*/ 1083952 h 1548008"/>
              <a:gd name="connsiteX1" fmla="*/ 3140016 w 3164390"/>
              <a:gd name="connsiteY1" fmla="*/ 530885 h 1548008"/>
              <a:gd name="connsiteX2" fmla="*/ 3028824 w 3164390"/>
              <a:gd name="connsiteY2" fmla="*/ 316523 h 1548008"/>
              <a:gd name="connsiteX3" fmla="*/ 2905834 w 3164390"/>
              <a:gd name="connsiteY3" fmla="*/ 268397 h 1548008"/>
              <a:gd name="connsiteX4" fmla="*/ 2761455 w 3164390"/>
              <a:gd name="connsiteY4" fmla="*/ 252354 h 1548008"/>
              <a:gd name="connsiteX5" fmla="*/ 2699410 w 3164390"/>
              <a:gd name="connsiteY5" fmla="*/ 220493 h 1548008"/>
              <a:gd name="connsiteX6" fmla="*/ 2598255 w 3164390"/>
              <a:gd name="connsiteY6" fmla="*/ 186826 h 1548008"/>
              <a:gd name="connsiteX7" fmla="*/ 2376432 w 3164390"/>
              <a:gd name="connsiteY7" fmla="*/ 98307 h 1548008"/>
              <a:gd name="connsiteX8" fmla="*/ 2254355 w 3164390"/>
              <a:gd name="connsiteY8" fmla="*/ 68045 h 1548008"/>
              <a:gd name="connsiteX9" fmla="*/ 1875754 w 3164390"/>
              <a:gd name="connsiteY9" fmla="*/ 9299 h 1548008"/>
              <a:gd name="connsiteX10" fmla="*/ 1931306 w 3164390"/>
              <a:gd name="connsiteY10" fmla="*/ 285204 h 1548008"/>
              <a:gd name="connsiteX11" fmla="*/ 1668015 w 3164390"/>
              <a:gd name="connsiteY11" fmla="*/ 257611 h 1548008"/>
              <a:gd name="connsiteX12" fmla="*/ 1531560 w 3164390"/>
              <a:gd name="connsiteY12" fmla="*/ 129365 h 1548008"/>
              <a:gd name="connsiteX13" fmla="*/ 1323013 w 3164390"/>
              <a:gd name="connsiteY13" fmla="*/ 113323 h 1548008"/>
              <a:gd name="connsiteX14" fmla="*/ 1162592 w 3164390"/>
              <a:gd name="connsiteY14" fmla="*/ 129365 h 1548008"/>
              <a:gd name="connsiteX15" fmla="*/ 1055645 w 3164390"/>
              <a:gd name="connsiteY15" fmla="*/ 156102 h 1548008"/>
              <a:gd name="connsiteX16" fmla="*/ 1007518 w 3164390"/>
              <a:gd name="connsiteY16" fmla="*/ 214923 h 1548008"/>
              <a:gd name="connsiteX17" fmla="*/ 900571 w 3164390"/>
              <a:gd name="connsiteY17" fmla="*/ 214923 h 1548008"/>
              <a:gd name="connsiteX18" fmla="*/ 852445 w 3164390"/>
              <a:gd name="connsiteY18" fmla="*/ 182839 h 1548008"/>
              <a:gd name="connsiteX19" fmla="*/ 718760 w 3164390"/>
              <a:gd name="connsiteY19" fmla="*/ 156102 h 1548008"/>
              <a:gd name="connsiteX20" fmla="*/ 595771 w 3164390"/>
              <a:gd name="connsiteY20" fmla="*/ 182839 h 1548008"/>
              <a:gd name="connsiteX21" fmla="*/ 387224 w 3164390"/>
              <a:gd name="connsiteY21" fmla="*/ 295133 h 1548008"/>
              <a:gd name="connsiteX22" fmla="*/ 82424 w 3164390"/>
              <a:gd name="connsiteY22" fmla="*/ 642712 h 1548008"/>
              <a:gd name="connsiteX23" fmla="*/ 2213 w 3164390"/>
              <a:gd name="connsiteY23" fmla="*/ 920776 h 1548008"/>
              <a:gd name="connsiteX24" fmla="*/ 167982 w 3164390"/>
              <a:gd name="connsiteY24" fmla="*/ 1140018 h 1548008"/>
              <a:gd name="connsiteX25" fmla="*/ 232150 w 3164390"/>
              <a:gd name="connsiteY25" fmla="*/ 1311133 h 1548008"/>
              <a:gd name="connsiteX26" fmla="*/ 258887 w 3164390"/>
              <a:gd name="connsiteY26" fmla="*/ 1476902 h 1548008"/>
              <a:gd name="connsiteX27" fmla="*/ 643897 w 3164390"/>
              <a:gd name="connsiteY27" fmla="*/ 1418081 h 1548008"/>
              <a:gd name="connsiteX28" fmla="*/ 1433798 w 3164390"/>
              <a:gd name="connsiteY28" fmla="*/ 1534158 h 1548008"/>
              <a:gd name="connsiteX29" fmla="*/ 2216718 w 3164390"/>
              <a:gd name="connsiteY29" fmla="*/ 1545228 h 1548008"/>
              <a:gd name="connsiteX30" fmla="*/ 3001290 w 3164390"/>
              <a:gd name="connsiteY30" fmla="*/ 1528505 h 1548008"/>
              <a:gd name="connsiteX31" fmla="*/ 3152796 w 3164390"/>
              <a:gd name="connsiteY31" fmla="*/ 1083952 h 15480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531560 w 3180361"/>
              <a:gd name="connsiteY12" fmla="*/ 129365 h 1547108"/>
              <a:gd name="connsiteX13" fmla="*/ 1323013 w 3180361"/>
              <a:gd name="connsiteY13" fmla="*/ 113323 h 1547108"/>
              <a:gd name="connsiteX14" fmla="*/ 1162592 w 3180361"/>
              <a:gd name="connsiteY14" fmla="*/ 129365 h 1547108"/>
              <a:gd name="connsiteX15" fmla="*/ 1055645 w 3180361"/>
              <a:gd name="connsiteY15" fmla="*/ 156102 h 1547108"/>
              <a:gd name="connsiteX16" fmla="*/ 1007518 w 3180361"/>
              <a:gd name="connsiteY16" fmla="*/ 214923 h 1547108"/>
              <a:gd name="connsiteX17" fmla="*/ 900571 w 3180361"/>
              <a:gd name="connsiteY17" fmla="*/ 214923 h 1547108"/>
              <a:gd name="connsiteX18" fmla="*/ 852445 w 3180361"/>
              <a:gd name="connsiteY18" fmla="*/ 182839 h 1547108"/>
              <a:gd name="connsiteX19" fmla="*/ 718760 w 3180361"/>
              <a:gd name="connsiteY19" fmla="*/ 156102 h 1547108"/>
              <a:gd name="connsiteX20" fmla="*/ 595771 w 3180361"/>
              <a:gd name="connsiteY20" fmla="*/ 182839 h 1547108"/>
              <a:gd name="connsiteX21" fmla="*/ 387224 w 3180361"/>
              <a:gd name="connsiteY21" fmla="*/ 295133 h 1547108"/>
              <a:gd name="connsiteX22" fmla="*/ 82424 w 3180361"/>
              <a:gd name="connsiteY22" fmla="*/ 642712 h 1547108"/>
              <a:gd name="connsiteX23" fmla="*/ 2213 w 3180361"/>
              <a:gd name="connsiteY23" fmla="*/ 920776 h 1547108"/>
              <a:gd name="connsiteX24" fmla="*/ 167982 w 3180361"/>
              <a:gd name="connsiteY24" fmla="*/ 1140018 h 1547108"/>
              <a:gd name="connsiteX25" fmla="*/ 232150 w 3180361"/>
              <a:gd name="connsiteY25" fmla="*/ 1311133 h 1547108"/>
              <a:gd name="connsiteX26" fmla="*/ 258887 w 3180361"/>
              <a:gd name="connsiteY26" fmla="*/ 1476902 h 1547108"/>
              <a:gd name="connsiteX27" fmla="*/ 643897 w 3180361"/>
              <a:gd name="connsiteY27" fmla="*/ 1418081 h 1547108"/>
              <a:gd name="connsiteX28" fmla="*/ 1433798 w 3180361"/>
              <a:gd name="connsiteY28" fmla="*/ 1534158 h 1547108"/>
              <a:gd name="connsiteX29" fmla="*/ 2216718 w 3180361"/>
              <a:gd name="connsiteY29" fmla="*/ 1545228 h 1547108"/>
              <a:gd name="connsiteX30" fmla="*/ 3095746 w 3180361"/>
              <a:gd name="connsiteY30" fmla="*/ 1542666 h 1547108"/>
              <a:gd name="connsiteX31" fmla="*/ 3152796 w 3180361"/>
              <a:gd name="connsiteY31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531560 w 3180361"/>
              <a:gd name="connsiteY12" fmla="*/ 129365 h 1547108"/>
              <a:gd name="connsiteX13" fmla="*/ 1323013 w 3180361"/>
              <a:gd name="connsiteY13" fmla="*/ 113323 h 1547108"/>
              <a:gd name="connsiteX14" fmla="*/ 1162592 w 3180361"/>
              <a:gd name="connsiteY14" fmla="*/ 129365 h 1547108"/>
              <a:gd name="connsiteX15" fmla="*/ 1055645 w 3180361"/>
              <a:gd name="connsiteY15" fmla="*/ 156102 h 1547108"/>
              <a:gd name="connsiteX16" fmla="*/ 900571 w 3180361"/>
              <a:gd name="connsiteY16" fmla="*/ 214923 h 1547108"/>
              <a:gd name="connsiteX17" fmla="*/ 852445 w 3180361"/>
              <a:gd name="connsiteY17" fmla="*/ 182839 h 1547108"/>
              <a:gd name="connsiteX18" fmla="*/ 718760 w 3180361"/>
              <a:gd name="connsiteY18" fmla="*/ 156102 h 1547108"/>
              <a:gd name="connsiteX19" fmla="*/ 595771 w 3180361"/>
              <a:gd name="connsiteY19" fmla="*/ 182839 h 1547108"/>
              <a:gd name="connsiteX20" fmla="*/ 387224 w 3180361"/>
              <a:gd name="connsiteY20" fmla="*/ 295133 h 1547108"/>
              <a:gd name="connsiteX21" fmla="*/ 82424 w 3180361"/>
              <a:gd name="connsiteY21" fmla="*/ 642712 h 1547108"/>
              <a:gd name="connsiteX22" fmla="*/ 2213 w 3180361"/>
              <a:gd name="connsiteY22" fmla="*/ 920776 h 1547108"/>
              <a:gd name="connsiteX23" fmla="*/ 167982 w 3180361"/>
              <a:gd name="connsiteY23" fmla="*/ 1140018 h 1547108"/>
              <a:gd name="connsiteX24" fmla="*/ 232150 w 3180361"/>
              <a:gd name="connsiteY24" fmla="*/ 1311133 h 1547108"/>
              <a:gd name="connsiteX25" fmla="*/ 258887 w 3180361"/>
              <a:gd name="connsiteY25" fmla="*/ 1476902 h 1547108"/>
              <a:gd name="connsiteX26" fmla="*/ 643897 w 3180361"/>
              <a:gd name="connsiteY26" fmla="*/ 1418081 h 1547108"/>
              <a:gd name="connsiteX27" fmla="*/ 1433798 w 3180361"/>
              <a:gd name="connsiteY27" fmla="*/ 1534158 h 1547108"/>
              <a:gd name="connsiteX28" fmla="*/ 2216718 w 3180361"/>
              <a:gd name="connsiteY28" fmla="*/ 1545228 h 1547108"/>
              <a:gd name="connsiteX29" fmla="*/ 3095746 w 3180361"/>
              <a:gd name="connsiteY29" fmla="*/ 1542666 h 1547108"/>
              <a:gd name="connsiteX30" fmla="*/ 3152796 w 3180361"/>
              <a:gd name="connsiteY30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531560 w 3180361"/>
              <a:gd name="connsiteY12" fmla="*/ 129365 h 1547108"/>
              <a:gd name="connsiteX13" fmla="*/ 1323013 w 3180361"/>
              <a:gd name="connsiteY13" fmla="*/ 113323 h 1547108"/>
              <a:gd name="connsiteX14" fmla="*/ 1162592 w 3180361"/>
              <a:gd name="connsiteY14" fmla="*/ 129365 h 1547108"/>
              <a:gd name="connsiteX15" fmla="*/ 1055645 w 3180361"/>
              <a:gd name="connsiteY15" fmla="*/ 156102 h 1547108"/>
              <a:gd name="connsiteX16" fmla="*/ 1005925 w 3180361"/>
              <a:gd name="connsiteY16" fmla="*/ 731777 h 1547108"/>
              <a:gd name="connsiteX17" fmla="*/ 852445 w 3180361"/>
              <a:gd name="connsiteY17" fmla="*/ 182839 h 1547108"/>
              <a:gd name="connsiteX18" fmla="*/ 718760 w 3180361"/>
              <a:gd name="connsiteY18" fmla="*/ 156102 h 1547108"/>
              <a:gd name="connsiteX19" fmla="*/ 595771 w 3180361"/>
              <a:gd name="connsiteY19" fmla="*/ 182839 h 1547108"/>
              <a:gd name="connsiteX20" fmla="*/ 387224 w 3180361"/>
              <a:gd name="connsiteY20" fmla="*/ 295133 h 1547108"/>
              <a:gd name="connsiteX21" fmla="*/ 82424 w 3180361"/>
              <a:gd name="connsiteY21" fmla="*/ 642712 h 1547108"/>
              <a:gd name="connsiteX22" fmla="*/ 2213 w 3180361"/>
              <a:gd name="connsiteY22" fmla="*/ 920776 h 1547108"/>
              <a:gd name="connsiteX23" fmla="*/ 167982 w 3180361"/>
              <a:gd name="connsiteY23" fmla="*/ 1140018 h 1547108"/>
              <a:gd name="connsiteX24" fmla="*/ 232150 w 3180361"/>
              <a:gd name="connsiteY24" fmla="*/ 1311133 h 1547108"/>
              <a:gd name="connsiteX25" fmla="*/ 258887 w 3180361"/>
              <a:gd name="connsiteY25" fmla="*/ 1476902 h 1547108"/>
              <a:gd name="connsiteX26" fmla="*/ 643897 w 3180361"/>
              <a:gd name="connsiteY26" fmla="*/ 1418081 h 1547108"/>
              <a:gd name="connsiteX27" fmla="*/ 1433798 w 3180361"/>
              <a:gd name="connsiteY27" fmla="*/ 1534158 h 1547108"/>
              <a:gd name="connsiteX28" fmla="*/ 2216718 w 3180361"/>
              <a:gd name="connsiteY28" fmla="*/ 1545228 h 1547108"/>
              <a:gd name="connsiteX29" fmla="*/ 3095746 w 3180361"/>
              <a:gd name="connsiteY29" fmla="*/ 1542666 h 1547108"/>
              <a:gd name="connsiteX30" fmla="*/ 3152796 w 3180361"/>
              <a:gd name="connsiteY30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531560 w 3180361"/>
              <a:gd name="connsiteY12" fmla="*/ 129365 h 1547108"/>
              <a:gd name="connsiteX13" fmla="*/ 1323013 w 3180361"/>
              <a:gd name="connsiteY13" fmla="*/ 113323 h 1547108"/>
              <a:gd name="connsiteX14" fmla="*/ 1162592 w 3180361"/>
              <a:gd name="connsiteY14" fmla="*/ 129365 h 1547108"/>
              <a:gd name="connsiteX15" fmla="*/ 1005925 w 3180361"/>
              <a:gd name="connsiteY15" fmla="*/ 731777 h 1547108"/>
              <a:gd name="connsiteX16" fmla="*/ 852445 w 3180361"/>
              <a:gd name="connsiteY16" fmla="*/ 182839 h 1547108"/>
              <a:gd name="connsiteX17" fmla="*/ 718760 w 3180361"/>
              <a:gd name="connsiteY17" fmla="*/ 156102 h 1547108"/>
              <a:gd name="connsiteX18" fmla="*/ 595771 w 3180361"/>
              <a:gd name="connsiteY18" fmla="*/ 182839 h 1547108"/>
              <a:gd name="connsiteX19" fmla="*/ 387224 w 3180361"/>
              <a:gd name="connsiteY19" fmla="*/ 295133 h 1547108"/>
              <a:gd name="connsiteX20" fmla="*/ 82424 w 3180361"/>
              <a:gd name="connsiteY20" fmla="*/ 642712 h 1547108"/>
              <a:gd name="connsiteX21" fmla="*/ 2213 w 3180361"/>
              <a:gd name="connsiteY21" fmla="*/ 920776 h 1547108"/>
              <a:gd name="connsiteX22" fmla="*/ 167982 w 3180361"/>
              <a:gd name="connsiteY22" fmla="*/ 1140018 h 1547108"/>
              <a:gd name="connsiteX23" fmla="*/ 232150 w 3180361"/>
              <a:gd name="connsiteY23" fmla="*/ 1311133 h 1547108"/>
              <a:gd name="connsiteX24" fmla="*/ 258887 w 3180361"/>
              <a:gd name="connsiteY24" fmla="*/ 1476902 h 1547108"/>
              <a:gd name="connsiteX25" fmla="*/ 643897 w 3180361"/>
              <a:gd name="connsiteY25" fmla="*/ 1418081 h 1547108"/>
              <a:gd name="connsiteX26" fmla="*/ 1433798 w 3180361"/>
              <a:gd name="connsiteY26" fmla="*/ 1534158 h 1547108"/>
              <a:gd name="connsiteX27" fmla="*/ 2216718 w 3180361"/>
              <a:gd name="connsiteY27" fmla="*/ 1545228 h 1547108"/>
              <a:gd name="connsiteX28" fmla="*/ 3095746 w 3180361"/>
              <a:gd name="connsiteY28" fmla="*/ 1542666 h 1547108"/>
              <a:gd name="connsiteX29" fmla="*/ 3152796 w 3180361"/>
              <a:gd name="connsiteY29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531560 w 3180361"/>
              <a:gd name="connsiteY12" fmla="*/ 129365 h 1547108"/>
              <a:gd name="connsiteX13" fmla="*/ 1323013 w 3180361"/>
              <a:gd name="connsiteY13" fmla="*/ 113323 h 1547108"/>
              <a:gd name="connsiteX14" fmla="*/ 1005925 w 3180361"/>
              <a:gd name="connsiteY14" fmla="*/ 731777 h 1547108"/>
              <a:gd name="connsiteX15" fmla="*/ 852445 w 3180361"/>
              <a:gd name="connsiteY15" fmla="*/ 182839 h 1547108"/>
              <a:gd name="connsiteX16" fmla="*/ 718760 w 3180361"/>
              <a:gd name="connsiteY16" fmla="*/ 156102 h 1547108"/>
              <a:gd name="connsiteX17" fmla="*/ 595771 w 3180361"/>
              <a:gd name="connsiteY17" fmla="*/ 182839 h 1547108"/>
              <a:gd name="connsiteX18" fmla="*/ 387224 w 3180361"/>
              <a:gd name="connsiteY18" fmla="*/ 295133 h 1547108"/>
              <a:gd name="connsiteX19" fmla="*/ 82424 w 3180361"/>
              <a:gd name="connsiteY19" fmla="*/ 642712 h 1547108"/>
              <a:gd name="connsiteX20" fmla="*/ 2213 w 3180361"/>
              <a:gd name="connsiteY20" fmla="*/ 920776 h 1547108"/>
              <a:gd name="connsiteX21" fmla="*/ 167982 w 3180361"/>
              <a:gd name="connsiteY21" fmla="*/ 1140018 h 1547108"/>
              <a:gd name="connsiteX22" fmla="*/ 232150 w 3180361"/>
              <a:gd name="connsiteY22" fmla="*/ 1311133 h 1547108"/>
              <a:gd name="connsiteX23" fmla="*/ 258887 w 3180361"/>
              <a:gd name="connsiteY23" fmla="*/ 1476902 h 1547108"/>
              <a:gd name="connsiteX24" fmla="*/ 643897 w 3180361"/>
              <a:gd name="connsiteY24" fmla="*/ 1418081 h 1547108"/>
              <a:gd name="connsiteX25" fmla="*/ 1433798 w 3180361"/>
              <a:gd name="connsiteY25" fmla="*/ 1534158 h 1547108"/>
              <a:gd name="connsiteX26" fmla="*/ 2216718 w 3180361"/>
              <a:gd name="connsiteY26" fmla="*/ 1545228 h 1547108"/>
              <a:gd name="connsiteX27" fmla="*/ 3095746 w 3180361"/>
              <a:gd name="connsiteY27" fmla="*/ 1542666 h 1547108"/>
              <a:gd name="connsiteX28" fmla="*/ 3152796 w 3180361"/>
              <a:gd name="connsiteY28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531560 w 3180361"/>
              <a:gd name="connsiteY12" fmla="*/ 129365 h 1547108"/>
              <a:gd name="connsiteX13" fmla="*/ 1005925 w 3180361"/>
              <a:gd name="connsiteY13" fmla="*/ 731777 h 1547108"/>
              <a:gd name="connsiteX14" fmla="*/ 852445 w 3180361"/>
              <a:gd name="connsiteY14" fmla="*/ 182839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8015 w 3180361"/>
              <a:gd name="connsiteY11" fmla="*/ 257611 h 1547108"/>
              <a:gd name="connsiteX12" fmla="*/ 1005925 w 3180361"/>
              <a:gd name="connsiteY12" fmla="*/ 731777 h 1547108"/>
              <a:gd name="connsiteX13" fmla="*/ 852445 w 3180361"/>
              <a:gd name="connsiteY13" fmla="*/ 182839 h 1547108"/>
              <a:gd name="connsiteX14" fmla="*/ 718760 w 3180361"/>
              <a:gd name="connsiteY14" fmla="*/ 156102 h 1547108"/>
              <a:gd name="connsiteX15" fmla="*/ 595771 w 3180361"/>
              <a:gd name="connsiteY15" fmla="*/ 182839 h 1547108"/>
              <a:gd name="connsiteX16" fmla="*/ 387224 w 3180361"/>
              <a:gd name="connsiteY16" fmla="*/ 295133 h 1547108"/>
              <a:gd name="connsiteX17" fmla="*/ 82424 w 3180361"/>
              <a:gd name="connsiteY17" fmla="*/ 642712 h 1547108"/>
              <a:gd name="connsiteX18" fmla="*/ 2213 w 3180361"/>
              <a:gd name="connsiteY18" fmla="*/ 920776 h 1547108"/>
              <a:gd name="connsiteX19" fmla="*/ 167982 w 3180361"/>
              <a:gd name="connsiteY19" fmla="*/ 1140018 h 1547108"/>
              <a:gd name="connsiteX20" fmla="*/ 232150 w 3180361"/>
              <a:gd name="connsiteY20" fmla="*/ 1311133 h 1547108"/>
              <a:gd name="connsiteX21" fmla="*/ 258887 w 3180361"/>
              <a:gd name="connsiteY21" fmla="*/ 1476902 h 1547108"/>
              <a:gd name="connsiteX22" fmla="*/ 643897 w 3180361"/>
              <a:gd name="connsiteY22" fmla="*/ 1418081 h 1547108"/>
              <a:gd name="connsiteX23" fmla="*/ 1433798 w 3180361"/>
              <a:gd name="connsiteY23" fmla="*/ 1534158 h 1547108"/>
              <a:gd name="connsiteX24" fmla="*/ 2216718 w 3180361"/>
              <a:gd name="connsiteY24" fmla="*/ 1545228 h 1547108"/>
              <a:gd name="connsiteX25" fmla="*/ 3095746 w 3180361"/>
              <a:gd name="connsiteY25" fmla="*/ 1542666 h 1547108"/>
              <a:gd name="connsiteX26" fmla="*/ 3152796 w 3180361"/>
              <a:gd name="connsiteY26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28053 w 3180361"/>
              <a:gd name="connsiteY11" fmla="*/ 250532 h 1547108"/>
              <a:gd name="connsiteX12" fmla="*/ 1668015 w 3180361"/>
              <a:gd name="connsiteY12" fmla="*/ 257611 h 1547108"/>
              <a:gd name="connsiteX13" fmla="*/ 1005925 w 3180361"/>
              <a:gd name="connsiteY13" fmla="*/ 731777 h 1547108"/>
              <a:gd name="connsiteX14" fmla="*/ 852445 w 3180361"/>
              <a:gd name="connsiteY14" fmla="*/ 182839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28053 w 3180361"/>
              <a:gd name="connsiteY11" fmla="*/ 250532 h 1547108"/>
              <a:gd name="connsiteX12" fmla="*/ 1486370 w 3180361"/>
              <a:gd name="connsiteY12" fmla="*/ 448776 h 1547108"/>
              <a:gd name="connsiteX13" fmla="*/ 1005925 w 3180361"/>
              <a:gd name="connsiteY13" fmla="*/ 731777 h 1547108"/>
              <a:gd name="connsiteX14" fmla="*/ 852445 w 3180361"/>
              <a:gd name="connsiteY14" fmla="*/ 182839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28053 w 3180361"/>
              <a:gd name="connsiteY11" fmla="*/ 250532 h 1547108"/>
              <a:gd name="connsiteX12" fmla="*/ 1671649 w 3180361"/>
              <a:gd name="connsiteY12" fmla="*/ 562060 h 1547108"/>
              <a:gd name="connsiteX13" fmla="*/ 1005925 w 3180361"/>
              <a:gd name="connsiteY13" fmla="*/ 731777 h 1547108"/>
              <a:gd name="connsiteX14" fmla="*/ 852445 w 3180361"/>
              <a:gd name="connsiteY14" fmla="*/ 182839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28053 w 3180361"/>
              <a:gd name="connsiteY11" fmla="*/ 250532 h 1547108"/>
              <a:gd name="connsiteX12" fmla="*/ 1671649 w 3180361"/>
              <a:gd name="connsiteY12" fmla="*/ 562060 h 1547108"/>
              <a:gd name="connsiteX13" fmla="*/ 1005925 w 3180361"/>
              <a:gd name="connsiteY13" fmla="*/ 731777 h 1547108"/>
              <a:gd name="connsiteX14" fmla="*/ 540015 w 3180361"/>
              <a:gd name="connsiteY14" fmla="*/ 738634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28053 w 3180361"/>
              <a:gd name="connsiteY11" fmla="*/ 250532 h 1547108"/>
              <a:gd name="connsiteX12" fmla="*/ 1671649 w 3180361"/>
              <a:gd name="connsiteY12" fmla="*/ 562060 h 1547108"/>
              <a:gd name="connsiteX13" fmla="*/ 1376481 w 3180361"/>
              <a:gd name="connsiteY13" fmla="*/ 622034 h 1547108"/>
              <a:gd name="connsiteX14" fmla="*/ 540015 w 3180361"/>
              <a:gd name="connsiteY14" fmla="*/ 738634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588091 w 3180361"/>
              <a:gd name="connsiteY11" fmla="*/ 261153 h 1547108"/>
              <a:gd name="connsiteX12" fmla="*/ 1671649 w 3180361"/>
              <a:gd name="connsiteY12" fmla="*/ 562060 h 1547108"/>
              <a:gd name="connsiteX13" fmla="*/ 1376481 w 3180361"/>
              <a:gd name="connsiteY13" fmla="*/ 622034 h 1547108"/>
              <a:gd name="connsiteX14" fmla="*/ 540015 w 3180361"/>
              <a:gd name="connsiteY14" fmla="*/ 738634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588091 w 3180361"/>
              <a:gd name="connsiteY11" fmla="*/ 261153 h 1547108"/>
              <a:gd name="connsiteX12" fmla="*/ 1671649 w 3180361"/>
              <a:gd name="connsiteY12" fmla="*/ 562060 h 1547108"/>
              <a:gd name="connsiteX13" fmla="*/ 1376481 w 3180361"/>
              <a:gd name="connsiteY13" fmla="*/ 622034 h 1547108"/>
              <a:gd name="connsiteX14" fmla="*/ 540015 w 3180361"/>
              <a:gd name="connsiteY14" fmla="*/ 738634 h 1547108"/>
              <a:gd name="connsiteX15" fmla="*/ 718760 w 3180361"/>
              <a:gd name="connsiteY15" fmla="*/ 156102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588091 w 3180361"/>
              <a:gd name="connsiteY11" fmla="*/ 261153 h 1547108"/>
              <a:gd name="connsiteX12" fmla="*/ 1671648 w 3180361"/>
              <a:gd name="connsiteY12" fmla="*/ 232831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718760 w 3180361"/>
              <a:gd name="connsiteY16" fmla="*/ 156102 h 1547108"/>
              <a:gd name="connsiteX17" fmla="*/ 595771 w 3180361"/>
              <a:gd name="connsiteY17" fmla="*/ 182839 h 1547108"/>
              <a:gd name="connsiteX18" fmla="*/ 387224 w 3180361"/>
              <a:gd name="connsiteY18" fmla="*/ 295133 h 1547108"/>
              <a:gd name="connsiteX19" fmla="*/ 82424 w 3180361"/>
              <a:gd name="connsiteY19" fmla="*/ 642712 h 1547108"/>
              <a:gd name="connsiteX20" fmla="*/ 2213 w 3180361"/>
              <a:gd name="connsiteY20" fmla="*/ 920776 h 1547108"/>
              <a:gd name="connsiteX21" fmla="*/ 167982 w 3180361"/>
              <a:gd name="connsiteY21" fmla="*/ 1140018 h 1547108"/>
              <a:gd name="connsiteX22" fmla="*/ 232150 w 3180361"/>
              <a:gd name="connsiteY22" fmla="*/ 1311133 h 1547108"/>
              <a:gd name="connsiteX23" fmla="*/ 258887 w 3180361"/>
              <a:gd name="connsiteY23" fmla="*/ 1476902 h 1547108"/>
              <a:gd name="connsiteX24" fmla="*/ 643897 w 3180361"/>
              <a:gd name="connsiteY24" fmla="*/ 1418081 h 1547108"/>
              <a:gd name="connsiteX25" fmla="*/ 1433798 w 3180361"/>
              <a:gd name="connsiteY25" fmla="*/ 1534158 h 1547108"/>
              <a:gd name="connsiteX26" fmla="*/ 2216718 w 3180361"/>
              <a:gd name="connsiteY26" fmla="*/ 1545228 h 1547108"/>
              <a:gd name="connsiteX27" fmla="*/ 3095746 w 3180361"/>
              <a:gd name="connsiteY27" fmla="*/ 1542666 h 1547108"/>
              <a:gd name="connsiteX28" fmla="*/ 3152796 w 3180361"/>
              <a:gd name="connsiteY28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588091 w 3180361"/>
              <a:gd name="connsiteY11" fmla="*/ 261153 h 1547108"/>
              <a:gd name="connsiteX12" fmla="*/ 1671648 w 3180361"/>
              <a:gd name="connsiteY12" fmla="*/ 232831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718760 w 3180361"/>
              <a:gd name="connsiteY16" fmla="*/ 156102 h 1547108"/>
              <a:gd name="connsiteX17" fmla="*/ 595771 w 3180361"/>
              <a:gd name="connsiteY17" fmla="*/ 182839 h 1547108"/>
              <a:gd name="connsiteX18" fmla="*/ 387224 w 3180361"/>
              <a:gd name="connsiteY18" fmla="*/ 295133 h 1547108"/>
              <a:gd name="connsiteX19" fmla="*/ 82424 w 3180361"/>
              <a:gd name="connsiteY19" fmla="*/ 642712 h 1547108"/>
              <a:gd name="connsiteX20" fmla="*/ 2213 w 3180361"/>
              <a:gd name="connsiteY20" fmla="*/ 920776 h 1547108"/>
              <a:gd name="connsiteX21" fmla="*/ 167982 w 3180361"/>
              <a:gd name="connsiteY21" fmla="*/ 1140018 h 1547108"/>
              <a:gd name="connsiteX22" fmla="*/ 232150 w 3180361"/>
              <a:gd name="connsiteY22" fmla="*/ 1311133 h 1547108"/>
              <a:gd name="connsiteX23" fmla="*/ 258887 w 3180361"/>
              <a:gd name="connsiteY23" fmla="*/ 1476902 h 1547108"/>
              <a:gd name="connsiteX24" fmla="*/ 643897 w 3180361"/>
              <a:gd name="connsiteY24" fmla="*/ 1418081 h 1547108"/>
              <a:gd name="connsiteX25" fmla="*/ 1433798 w 3180361"/>
              <a:gd name="connsiteY25" fmla="*/ 1534158 h 1547108"/>
              <a:gd name="connsiteX26" fmla="*/ 2216718 w 3180361"/>
              <a:gd name="connsiteY26" fmla="*/ 1545228 h 1547108"/>
              <a:gd name="connsiteX27" fmla="*/ 3095746 w 3180361"/>
              <a:gd name="connsiteY27" fmla="*/ 1542666 h 1547108"/>
              <a:gd name="connsiteX28" fmla="*/ 3152796 w 3180361"/>
              <a:gd name="connsiteY28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86179 w 3180361"/>
              <a:gd name="connsiteY11" fmla="*/ 197432 h 1547108"/>
              <a:gd name="connsiteX12" fmla="*/ 1671648 w 3180361"/>
              <a:gd name="connsiteY12" fmla="*/ 232831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718760 w 3180361"/>
              <a:gd name="connsiteY16" fmla="*/ 156102 h 1547108"/>
              <a:gd name="connsiteX17" fmla="*/ 595771 w 3180361"/>
              <a:gd name="connsiteY17" fmla="*/ 182839 h 1547108"/>
              <a:gd name="connsiteX18" fmla="*/ 387224 w 3180361"/>
              <a:gd name="connsiteY18" fmla="*/ 295133 h 1547108"/>
              <a:gd name="connsiteX19" fmla="*/ 82424 w 3180361"/>
              <a:gd name="connsiteY19" fmla="*/ 642712 h 1547108"/>
              <a:gd name="connsiteX20" fmla="*/ 2213 w 3180361"/>
              <a:gd name="connsiteY20" fmla="*/ 920776 h 1547108"/>
              <a:gd name="connsiteX21" fmla="*/ 167982 w 3180361"/>
              <a:gd name="connsiteY21" fmla="*/ 1140018 h 1547108"/>
              <a:gd name="connsiteX22" fmla="*/ 232150 w 3180361"/>
              <a:gd name="connsiteY22" fmla="*/ 1311133 h 1547108"/>
              <a:gd name="connsiteX23" fmla="*/ 258887 w 3180361"/>
              <a:gd name="connsiteY23" fmla="*/ 1476902 h 1547108"/>
              <a:gd name="connsiteX24" fmla="*/ 643897 w 3180361"/>
              <a:gd name="connsiteY24" fmla="*/ 1418081 h 1547108"/>
              <a:gd name="connsiteX25" fmla="*/ 1433798 w 3180361"/>
              <a:gd name="connsiteY25" fmla="*/ 1534158 h 1547108"/>
              <a:gd name="connsiteX26" fmla="*/ 2216718 w 3180361"/>
              <a:gd name="connsiteY26" fmla="*/ 1545228 h 1547108"/>
              <a:gd name="connsiteX27" fmla="*/ 3095746 w 3180361"/>
              <a:gd name="connsiteY27" fmla="*/ 1542666 h 1547108"/>
              <a:gd name="connsiteX28" fmla="*/ 3152796 w 3180361"/>
              <a:gd name="connsiteY28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86179 w 3180361"/>
              <a:gd name="connsiteY11" fmla="*/ 197432 h 1547108"/>
              <a:gd name="connsiteX12" fmla="*/ 1588091 w 3180361"/>
              <a:gd name="connsiteY12" fmla="*/ 317794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718760 w 3180361"/>
              <a:gd name="connsiteY16" fmla="*/ 156102 h 1547108"/>
              <a:gd name="connsiteX17" fmla="*/ 595771 w 3180361"/>
              <a:gd name="connsiteY17" fmla="*/ 182839 h 1547108"/>
              <a:gd name="connsiteX18" fmla="*/ 387224 w 3180361"/>
              <a:gd name="connsiteY18" fmla="*/ 295133 h 1547108"/>
              <a:gd name="connsiteX19" fmla="*/ 82424 w 3180361"/>
              <a:gd name="connsiteY19" fmla="*/ 642712 h 1547108"/>
              <a:gd name="connsiteX20" fmla="*/ 2213 w 3180361"/>
              <a:gd name="connsiteY20" fmla="*/ 920776 h 1547108"/>
              <a:gd name="connsiteX21" fmla="*/ 167982 w 3180361"/>
              <a:gd name="connsiteY21" fmla="*/ 1140018 h 1547108"/>
              <a:gd name="connsiteX22" fmla="*/ 232150 w 3180361"/>
              <a:gd name="connsiteY22" fmla="*/ 1311133 h 1547108"/>
              <a:gd name="connsiteX23" fmla="*/ 258887 w 3180361"/>
              <a:gd name="connsiteY23" fmla="*/ 1476902 h 1547108"/>
              <a:gd name="connsiteX24" fmla="*/ 643897 w 3180361"/>
              <a:gd name="connsiteY24" fmla="*/ 1418081 h 1547108"/>
              <a:gd name="connsiteX25" fmla="*/ 1433798 w 3180361"/>
              <a:gd name="connsiteY25" fmla="*/ 1534158 h 1547108"/>
              <a:gd name="connsiteX26" fmla="*/ 2216718 w 3180361"/>
              <a:gd name="connsiteY26" fmla="*/ 1545228 h 1547108"/>
              <a:gd name="connsiteX27" fmla="*/ 3095746 w 3180361"/>
              <a:gd name="connsiteY27" fmla="*/ 1542666 h 1547108"/>
              <a:gd name="connsiteX28" fmla="*/ 3152796 w 3180361"/>
              <a:gd name="connsiteY28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4382 w 3180361"/>
              <a:gd name="connsiteY11" fmla="*/ 236373 h 1547108"/>
              <a:gd name="connsiteX12" fmla="*/ 1588091 w 3180361"/>
              <a:gd name="connsiteY12" fmla="*/ 317794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718760 w 3180361"/>
              <a:gd name="connsiteY16" fmla="*/ 156102 h 1547108"/>
              <a:gd name="connsiteX17" fmla="*/ 595771 w 3180361"/>
              <a:gd name="connsiteY17" fmla="*/ 182839 h 1547108"/>
              <a:gd name="connsiteX18" fmla="*/ 387224 w 3180361"/>
              <a:gd name="connsiteY18" fmla="*/ 295133 h 1547108"/>
              <a:gd name="connsiteX19" fmla="*/ 82424 w 3180361"/>
              <a:gd name="connsiteY19" fmla="*/ 642712 h 1547108"/>
              <a:gd name="connsiteX20" fmla="*/ 2213 w 3180361"/>
              <a:gd name="connsiteY20" fmla="*/ 920776 h 1547108"/>
              <a:gd name="connsiteX21" fmla="*/ 167982 w 3180361"/>
              <a:gd name="connsiteY21" fmla="*/ 1140018 h 1547108"/>
              <a:gd name="connsiteX22" fmla="*/ 232150 w 3180361"/>
              <a:gd name="connsiteY22" fmla="*/ 1311133 h 1547108"/>
              <a:gd name="connsiteX23" fmla="*/ 258887 w 3180361"/>
              <a:gd name="connsiteY23" fmla="*/ 1476902 h 1547108"/>
              <a:gd name="connsiteX24" fmla="*/ 643897 w 3180361"/>
              <a:gd name="connsiteY24" fmla="*/ 1418081 h 1547108"/>
              <a:gd name="connsiteX25" fmla="*/ 1433798 w 3180361"/>
              <a:gd name="connsiteY25" fmla="*/ 1534158 h 1547108"/>
              <a:gd name="connsiteX26" fmla="*/ 2216718 w 3180361"/>
              <a:gd name="connsiteY26" fmla="*/ 1545228 h 1547108"/>
              <a:gd name="connsiteX27" fmla="*/ 3095746 w 3180361"/>
              <a:gd name="connsiteY27" fmla="*/ 1542666 h 1547108"/>
              <a:gd name="connsiteX28" fmla="*/ 3152796 w 3180361"/>
              <a:gd name="connsiteY28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4382 w 3180361"/>
              <a:gd name="connsiteY11" fmla="*/ 236373 h 1547108"/>
              <a:gd name="connsiteX12" fmla="*/ 1588091 w 3180361"/>
              <a:gd name="connsiteY12" fmla="*/ 317794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595771 w 3180361"/>
              <a:gd name="connsiteY16" fmla="*/ 182839 h 1547108"/>
              <a:gd name="connsiteX17" fmla="*/ 387224 w 3180361"/>
              <a:gd name="connsiteY17" fmla="*/ 295133 h 1547108"/>
              <a:gd name="connsiteX18" fmla="*/ 82424 w 3180361"/>
              <a:gd name="connsiteY18" fmla="*/ 642712 h 1547108"/>
              <a:gd name="connsiteX19" fmla="*/ 2213 w 3180361"/>
              <a:gd name="connsiteY19" fmla="*/ 920776 h 1547108"/>
              <a:gd name="connsiteX20" fmla="*/ 167982 w 3180361"/>
              <a:gd name="connsiteY20" fmla="*/ 1140018 h 1547108"/>
              <a:gd name="connsiteX21" fmla="*/ 232150 w 3180361"/>
              <a:gd name="connsiteY21" fmla="*/ 1311133 h 1547108"/>
              <a:gd name="connsiteX22" fmla="*/ 258887 w 3180361"/>
              <a:gd name="connsiteY22" fmla="*/ 1476902 h 1547108"/>
              <a:gd name="connsiteX23" fmla="*/ 643897 w 3180361"/>
              <a:gd name="connsiteY23" fmla="*/ 1418081 h 1547108"/>
              <a:gd name="connsiteX24" fmla="*/ 1433798 w 3180361"/>
              <a:gd name="connsiteY24" fmla="*/ 1534158 h 1547108"/>
              <a:gd name="connsiteX25" fmla="*/ 2216718 w 3180361"/>
              <a:gd name="connsiteY25" fmla="*/ 1545228 h 1547108"/>
              <a:gd name="connsiteX26" fmla="*/ 3095746 w 3180361"/>
              <a:gd name="connsiteY26" fmla="*/ 1542666 h 1547108"/>
              <a:gd name="connsiteX27" fmla="*/ 3152796 w 3180361"/>
              <a:gd name="connsiteY27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4382 w 3180361"/>
              <a:gd name="connsiteY11" fmla="*/ 236373 h 1547108"/>
              <a:gd name="connsiteX12" fmla="*/ 1588091 w 3180361"/>
              <a:gd name="connsiteY12" fmla="*/ 317794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387224 w 3180361"/>
              <a:gd name="connsiteY16" fmla="*/ 295133 h 1547108"/>
              <a:gd name="connsiteX17" fmla="*/ 82424 w 3180361"/>
              <a:gd name="connsiteY17" fmla="*/ 642712 h 1547108"/>
              <a:gd name="connsiteX18" fmla="*/ 2213 w 3180361"/>
              <a:gd name="connsiteY18" fmla="*/ 920776 h 1547108"/>
              <a:gd name="connsiteX19" fmla="*/ 167982 w 3180361"/>
              <a:gd name="connsiteY19" fmla="*/ 1140018 h 1547108"/>
              <a:gd name="connsiteX20" fmla="*/ 232150 w 3180361"/>
              <a:gd name="connsiteY20" fmla="*/ 1311133 h 1547108"/>
              <a:gd name="connsiteX21" fmla="*/ 258887 w 3180361"/>
              <a:gd name="connsiteY21" fmla="*/ 1476902 h 1547108"/>
              <a:gd name="connsiteX22" fmla="*/ 643897 w 3180361"/>
              <a:gd name="connsiteY22" fmla="*/ 1418081 h 1547108"/>
              <a:gd name="connsiteX23" fmla="*/ 1433798 w 3180361"/>
              <a:gd name="connsiteY23" fmla="*/ 1534158 h 1547108"/>
              <a:gd name="connsiteX24" fmla="*/ 2216718 w 3180361"/>
              <a:gd name="connsiteY24" fmla="*/ 1545228 h 1547108"/>
              <a:gd name="connsiteX25" fmla="*/ 3095746 w 3180361"/>
              <a:gd name="connsiteY25" fmla="*/ 1542666 h 1547108"/>
              <a:gd name="connsiteX26" fmla="*/ 3152796 w 3180361"/>
              <a:gd name="connsiteY26" fmla="*/ 1083952 h 1547108"/>
              <a:gd name="connsiteX0" fmla="*/ 3152796 w 3180361"/>
              <a:gd name="connsiteY0" fmla="*/ 1083952 h 1547108"/>
              <a:gd name="connsiteX1" fmla="*/ 3140016 w 3180361"/>
              <a:gd name="connsiteY1" fmla="*/ 530885 h 1547108"/>
              <a:gd name="connsiteX2" fmla="*/ 3028824 w 3180361"/>
              <a:gd name="connsiteY2" fmla="*/ 316523 h 1547108"/>
              <a:gd name="connsiteX3" fmla="*/ 2905834 w 3180361"/>
              <a:gd name="connsiteY3" fmla="*/ 268397 h 1547108"/>
              <a:gd name="connsiteX4" fmla="*/ 2761455 w 3180361"/>
              <a:gd name="connsiteY4" fmla="*/ 252354 h 1547108"/>
              <a:gd name="connsiteX5" fmla="*/ 2699410 w 3180361"/>
              <a:gd name="connsiteY5" fmla="*/ 220493 h 1547108"/>
              <a:gd name="connsiteX6" fmla="*/ 2598255 w 3180361"/>
              <a:gd name="connsiteY6" fmla="*/ 186826 h 1547108"/>
              <a:gd name="connsiteX7" fmla="*/ 2376432 w 3180361"/>
              <a:gd name="connsiteY7" fmla="*/ 98307 h 1547108"/>
              <a:gd name="connsiteX8" fmla="*/ 2254355 w 3180361"/>
              <a:gd name="connsiteY8" fmla="*/ 68045 h 1547108"/>
              <a:gd name="connsiteX9" fmla="*/ 1875754 w 3180361"/>
              <a:gd name="connsiteY9" fmla="*/ 9299 h 1547108"/>
              <a:gd name="connsiteX10" fmla="*/ 1931306 w 3180361"/>
              <a:gd name="connsiteY10" fmla="*/ 285204 h 1547108"/>
              <a:gd name="connsiteX11" fmla="*/ 1664382 w 3180361"/>
              <a:gd name="connsiteY11" fmla="*/ 236373 h 1547108"/>
              <a:gd name="connsiteX12" fmla="*/ 1588091 w 3180361"/>
              <a:gd name="connsiteY12" fmla="*/ 317794 h 1547108"/>
              <a:gd name="connsiteX13" fmla="*/ 1671649 w 3180361"/>
              <a:gd name="connsiteY13" fmla="*/ 562060 h 1547108"/>
              <a:gd name="connsiteX14" fmla="*/ 1376481 w 3180361"/>
              <a:gd name="connsiteY14" fmla="*/ 622034 h 1547108"/>
              <a:gd name="connsiteX15" fmla="*/ 540015 w 3180361"/>
              <a:gd name="connsiteY15" fmla="*/ 738634 h 1547108"/>
              <a:gd name="connsiteX16" fmla="*/ 82424 w 3180361"/>
              <a:gd name="connsiteY16" fmla="*/ 642712 h 1547108"/>
              <a:gd name="connsiteX17" fmla="*/ 2213 w 3180361"/>
              <a:gd name="connsiteY17" fmla="*/ 920776 h 1547108"/>
              <a:gd name="connsiteX18" fmla="*/ 167982 w 3180361"/>
              <a:gd name="connsiteY18" fmla="*/ 1140018 h 1547108"/>
              <a:gd name="connsiteX19" fmla="*/ 232150 w 3180361"/>
              <a:gd name="connsiteY19" fmla="*/ 1311133 h 1547108"/>
              <a:gd name="connsiteX20" fmla="*/ 258887 w 3180361"/>
              <a:gd name="connsiteY20" fmla="*/ 1476902 h 1547108"/>
              <a:gd name="connsiteX21" fmla="*/ 643897 w 3180361"/>
              <a:gd name="connsiteY21" fmla="*/ 1418081 h 1547108"/>
              <a:gd name="connsiteX22" fmla="*/ 1433798 w 3180361"/>
              <a:gd name="connsiteY22" fmla="*/ 1534158 h 1547108"/>
              <a:gd name="connsiteX23" fmla="*/ 2216718 w 3180361"/>
              <a:gd name="connsiteY23" fmla="*/ 1545228 h 1547108"/>
              <a:gd name="connsiteX24" fmla="*/ 3095746 w 3180361"/>
              <a:gd name="connsiteY24" fmla="*/ 1542666 h 1547108"/>
              <a:gd name="connsiteX25" fmla="*/ 3152796 w 3180361"/>
              <a:gd name="connsiteY25" fmla="*/ 1083952 h 1547108"/>
              <a:gd name="connsiteX0" fmla="*/ 3151992 w 3179557"/>
              <a:gd name="connsiteY0" fmla="*/ 1083952 h 1547108"/>
              <a:gd name="connsiteX1" fmla="*/ 3139212 w 3179557"/>
              <a:gd name="connsiteY1" fmla="*/ 530885 h 1547108"/>
              <a:gd name="connsiteX2" fmla="*/ 3028020 w 3179557"/>
              <a:gd name="connsiteY2" fmla="*/ 316523 h 1547108"/>
              <a:gd name="connsiteX3" fmla="*/ 2905030 w 3179557"/>
              <a:gd name="connsiteY3" fmla="*/ 268397 h 1547108"/>
              <a:gd name="connsiteX4" fmla="*/ 2760651 w 3179557"/>
              <a:gd name="connsiteY4" fmla="*/ 252354 h 1547108"/>
              <a:gd name="connsiteX5" fmla="*/ 2698606 w 3179557"/>
              <a:gd name="connsiteY5" fmla="*/ 220493 h 1547108"/>
              <a:gd name="connsiteX6" fmla="*/ 2597451 w 3179557"/>
              <a:gd name="connsiteY6" fmla="*/ 186826 h 1547108"/>
              <a:gd name="connsiteX7" fmla="*/ 2375628 w 3179557"/>
              <a:gd name="connsiteY7" fmla="*/ 98307 h 1547108"/>
              <a:gd name="connsiteX8" fmla="*/ 2253551 w 3179557"/>
              <a:gd name="connsiteY8" fmla="*/ 68045 h 1547108"/>
              <a:gd name="connsiteX9" fmla="*/ 1874950 w 3179557"/>
              <a:gd name="connsiteY9" fmla="*/ 9299 h 1547108"/>
              <a:gd name="connsiteX10" fmla="*/ 1930502 w 3179557"/>
              <a:gd name="connsiteY10" fmla="*/ 285204 h 1547108"/>
              <a:gd name="connsiteX11" fmla="*/ 1663578 w 3179557"/>
              <a:gd name="connsiteY11" fmla="*/ 236373 h 1547108"/>
              <a:gd name="connsiteX12" fmla="*/ 1587287 w 3179557"/>
              <a:gd name="connsiteY12" fmla="*/ 317794 h 1547108"/>
              <a:gd name="connsiteX13" fmla="*/ 1670845 w 3179557"/>
              <a:gd name="connsiteY13" fmla="*/ 562060 h 1547108"/>
              <a:gd name="connsiteX14" fmla="*/ 1375677 w 3179557"/>
              <a:gd name="connsiteY14" fmla="*/ 622034 h 1547108"/>
              <a:gd name="connsiteX15" fmla="*/ 539211 w 3179557"/>
              <a:gd name="connsiteY15" fmla="*/ 738634 h 1547108"/>
              <a:gd name="connsiteX16" fmla="*/ 121582 w 3179557"/>
              <a:gd name="connsiteY16" fmla="*/ 890519 h 1547108"/>
              <a:gd name="connsiteX17" fmla="*/ 1409 w 3179557"/>
              <a:gd name="connsiteY17" fmla="*/ 920776 h 1547108"/>
              <a:gd name="connsiteX18" fmla="*/ 167178 w 3179557"/>
              <a:gd name="connsiteY18" fmla="*/ 1140018 h 1547108"/>
              <a:gd name="connsiteX19" fmla="*/ 231346 w 3179557"/>
              <a:gd name="connsiteY19" fmla="*/ 1311133 h 1547108"/>
              <a:gd name="connsiteX20" fmla="*/ 258083 w 3179557"/>
              <a:gd name="connsiteY20" fmla="*/ 1476902 h 1547108"/>
              <a:gd name="connsiteX21" fmla="*/ 643093 w 3179557"/>
              <a:gd name="connsiteY21" fmla="*/ 1418081 h 1547108"/>
              <a:gd name="connsiteX22" fmla="*/ 1432994 w 3179557"/>
              <a:gd name="connsiteY22" fmla="*/ 1534158 h 1547108"/>
              <a:gd name="connsiteX23" fmla="*/ 2215914 w 3179557"/>
              <a:gd name="connsiteY23" fmla="*/ 1545228 h 1547108"/>
              <a:gd name="connsiteX24" fmla="*/ 3094942 w 3179557"/>
              <a:gd name="connsiteY24" fmla="*/ 1542666 h 1547108"/>
              <a:gd name="connsiteX25" fmla="*/ 3151992 w 3179557"/>
              <a:gd name="connsiteY25" fmla="*/ 1083952 h 1547108"/>
              <a:gd name="connsiteX0" fmla="*/ 3153395 w 3180960"/>
              <a:gd name="connsiteY0" fmla="*/ 1083952 h 1547108"/>
              <a:gd name="connsiteX1" fmla="*/ 3140615 w 3180960"/>
              <a:gd name="connsiteY1" fmla="*/ 530885 h 1547108"/>
              <a:gd name="connsiteX2" fmla="*/ 3029423 w 3180960"/>
              <a:gd name="connsiteY2" fmla="*/ 316523 h 1547108"/>
              <a:gd name="connsiteX3" fmla="*/ 2906433 w 3180960"/>
              <a:gd name="connsiteY3" fmla="*/ 268397 h 1547108"/>
              <a:gd name="connsiteX4" fmla="*/ 2762054 w 3180960"/>
              <a:gd name="connsiteY4" fmla="*/ 252354 h 1547108"/>
              <a:gd name="connsiteX5" fmla="*/ 2700009 w 3180960"/>
              <a:gd name="connsiteY5" fmla="*/ 220493 h 1547108"/>
              <a:gd name="connsiteX6" fmla="*/ 2598854 w 3180960"/>
              <a:gd name="connsiteY6" fmla="*/ 186826 h 1547108"/>
              <a:gd name="connsiteX7" fmla="*/ 2377031 w 3180960"/>
              <a:gd name="connsiteY7" fmla="*/ 98307 h 1547108"/>
              <a:gd name="connsiteX8" fmla="*/ 2254954 w 3180960"/>
              <a:gd name="connsiteY8" fmla="*/ 68045 h 1547108"/>
              <a:gd name="connsiteX9" fmla="*/ 1876353 w 3180960"/>
              <a:gd name="connsiteY9" fmla="*/ 9299 h 1547108"/>
              <a:gd name="connsiteX10" fmla="*/ 1931905 w 3180960"/>
              <a:gd name="connsiteY10" fmla="*/ 285204 h 1547108"/>
              <a:gd name="connsiteX11" fmla="*/ 1664981 w 3180960"/>
              <a:gd name="connsiteY11" fmla="*/ 236373 h 1547108"/>
              <a:gd name="connsiteX12" fmla="*/ 1588690 w 3180960"/>
              <a:gd name="connsiteY12" fmla="*/ 317794 h 1547108"/>
              <a:gd name="connsiteX13" fmla="*/ 1672248 w 3180960"/>
              <a:gd name="connsiteY13" fmla="*/ 562060 h 1547108"/>
              <a:gd name="connsiteX14" fmla="*/ 1377080 w 3180960"/>
              <a:gd name="connsiteY14" fmla="*/ 622034 h 1547108"/>
              <a:gd name="connsiteX15" fmla="*/ 569677 w 3180960"/>
              <a:gd name="connsiteY15" fmla="*/ 788195 h 1547108"/>
              <a:gd name="connsiteX16" fmla="*/ 122985 w 3180960"/>
              <a:gd name="connsiteY16" fmla="*/ 890519 h 1547108"/>
              <a:gd name="connsiteX17" fmla="*/ 2812 w 3180960"/>
              <a:gd name="connsiteY17" fmla="*/ 920776 h 1547108"/>
              <a:gd name="connsiteX18" fmla="*/ 168581 w 3180960"/>
              <a:gd name="connsiteY18" fmla="*/ 1140018 h 1547108"/>
              <a:gd name="connsiteX19" fmla="*/ 232749 w 3180960"/>
              <a:gd name="connsiteY19" fmla="*/ 1311133 h 1547108"/>
              <a:gd name="connsiteX20" fmla="*/ 259486 w 3180960"/>
              <a:gd name="connsiteY20" fmla="*/ 1476902 h 1547108"/>
              <a:gd name="connsiteX21" fmla="*/ 644496 w 3180960"/>
              <a:gd name="connsiteY21" fmla="*/ 1418081 h 1547108"/>
              <a:gd name="connsiteX22" fmla="*/ 1434397 w 3180960"/>
              <a:gd name="connsiteY22" fmla="*/ 1534158 h 1547108"/>
              <a:gd name="connsiteX23" fmla="*/ 2217317 w 3180960"/>
              <a:gd name="connsiteY23" fmla="*/ 1545228 h 1547108"/>
              <a:gd name="connsiteX24" fmla="*/ 3096345 w 3180960"/>
              <a:gd name="connsiteY24" fmla="*/ 1542666 h 1547108"/>
              <a:gd name="connsiteX25" fmla="*/ 3153395 w 3180960"/>
              <a:gd name="connsiteY25" fmla="*/ 1083952 h 1547108"/>
              <a:gd name="connsiteX0" fmla="*/ 3198764 w 3226329"/>
              <a:gd name="connsiteY0" fmla="*/ 1083952 h 1547108"/>
              <a:gd name="connsiteX1" fmla="*/ 3185984 w 3226329"/>
              <a:gd name="connsiteY1" fmla="*/ 530885 h 1547108"/>
              <a:gd name="connsiteX2" fmla="*/ 3074792 w 3226329"/>
              <a:gd name="connsiteY2" fmla="*/ 316523 h 1547108"/>
              <a:gd name="connsiteX3" fmla="*/ 2951802 w 3226329"/>
              <a:gd name="connsiteY3" fmla="*/ 268397 h 1547108"/>
              <a:gd name="connsiteX4" fmla="*/ 2807423 w 3226329"/>
              <a:gd name="connsiteY4" fmla="*/ 252354 h 1547108"/>
              <a:gd name="connsiteX5" fmla="*/ 2745378 w 3226329"/>
              <a:gd name="connsiteY5" fmla="*/ 220493 h 1547108"/>
              <a:gd name="connsiteX6" fmla="*/ 2644223 w 3226329"/>
              <a:gd name="connsiteY6" fmla="*/ 186826 h 1547108"/>
              <a:gd name="connsiteX7" fmla="*/ 2422400 w 3226329"/>
              <a:gd name="connsiteY7" fmla="*/ 98307 h 1547108"/>
              <a:gd name="connsiteX8" fmla="*/ 2300323 w 3226329"/>
              <a:gd name="connsiteY8" fmla="*/ 68045 h 1547108"/>
              <a:gd name="connsiteX9" fmla="*/ 1921722 w 3226329"/>
              <a:gd name="connsiteY9" fmla="*/ 9299 h 1547108"/>
              <a:gd name="connsiteX10" fmla="*/ 1977274 w 3226329"/>
              <a:gd name="connsiteY10" fmla="*/ 285204 h 1547108"/>
              <a:gd name="connsiteX11" fmla="*/ 1710350 w 3226329"/>
              <a:gd name="connsiteY11" fmla="*/ 236373 h 1547108"/>
              <a:gd name="connsiteX12" fmla="*/ 1634059 w 3226329"/>
              <a:gd name="connsiteY12" fmla="*/ 317794 h 1547108"/>
              <a:gd name="connsiteX13" fmla="*/ 1717617 w 3226329"/>
              <a:gd name="connsiteY13" fmla="*/ 562060 h 1547108"/>
              <a:gd name="connsiteX14" fmla="*/ 1422449 w 3226329"/>
              <a:gd name="connsiteY14" fmla="*/ 622034 h 1547108"/>
              <a:gd name="connsiteX15" fmla="*/ 615046 w 3226329"/>
              <a:gd name="connsiteY15" fmla="*/ 788195 h 1547108"/>
              <a:gd name="connsiteX16" fmla="*/ 168354 w 3226329"/>
              <a:gd name="connsiteY16" fmla="*/ 890519 h 1547108"/>
              <a:gd name="connsiteX17" fmla="*/ 48181 w 3226329"/>
              <a:gd name="connsiteY17" fmla="*/ 920776 h 1547108"/>
              <a:gd name="connsiteX18" fmla="*/ 6874 w 3226329"/>
              <a:gd name="connsiteY18" fmla="*/ 1263922 h 1547108"/>
              <a:gd name="connsiteX19" fmla="*/ 278118 w 3226329"/>
              <a:gd name="connsiteY19" fmla="*/ 1311133 h 1547108"/>
              <a:gd name="connsiteX20" fmla="*/ 304855 w 3226329"/>
              <a:gd name="connsiteY20" fmla="*/ 1476902 h 1547108"/>
              <a:gd name="connsiteX21" fmla="*/ 689865 w 3226329"/>
              <a:gd name="connsiteY21" fmla="*/ 1418081 h 1547108"/>
              <a:gd name="connsiteX22" fmla="*/ 1479766 w 3226329"/>
              <a:gd name="connsiteY22" fmla="*/ 1534158 h 1547108"/>
              <a:gd name="connsiteX23" fmla="*/ 2262686 w 3226329"/>
              <a:gd name="connsiteY23" fmla="*/ 1545228 h 1547108"/>
              <a:gd name="connsiteX24" fmla="*/ 3141714 w 3226329"/>
              <a:gd name="connsiteY24" fmla="*/ 1542666 h 1547108"/>
              <a:gd name="connsiteX25" fmla="*/ 3198764 w 3226329"/>
              <a:gd name="connsiteY25" fmla="*/ 1083952 h 1547108"/>
              <a:gd name="connsiteX0" fmla="*/ 3197828 w 3225393"/>
              <a:gd name="connsiteY0" fmla="*/ 1083952 h 1547108"/>
              <a:gd name="connsiteX1" fmla="*/ 3185048 w 3225393"/>
              <a:gd name="connsiteY1" fmla="*/ 530885 h 1547108"/>
              <a:gd name="connsiteX2" fmla="*/ 3073856 w 3225393"/>
              <a:gd name="connsiteY2" fmla="*/ 316523 h 1547108"/>
              <a:gd name="connsiteX3" fmla="*/ 2950866 w 3225393"/>
              <a:gd name="connsiteY3" fmla="*/ 268397 h 1547108"/>
              <a:gd name="connsiteX4" fmla="*/ 2806487 w 3225393"/>
              <a:gd name="connsiteY4" fmla="*/ 252354 h 1547108"/>
              <a:gd name="connsiteX5" fmla="*/ 2744442 w 3225393"/>
              <a:gd name="connsiteY5" fmla="*/ 220493 h 1547108"/>
              <a:gd name="connsiteX6" fmla="*/ 2643287 w 3225393"/>
              <a:gd name="connsiteY6" fmla="*/ 186826 h 1547108"/>
              <a:gd name="connsiteX7" fmla="*/ 2421464 w 3225393"/>
              <a:gd name="connsiteY7" fmla="*/ 98307 h 1547108"/>
              <a:gd name="connsiteX8" fmla="*/ 2299387 w 3225393"/>
              <a:gd name="connsiteY8" fmla="*/ 68045 h 1547108"/>
              <a:gd name="connsiteX9" fmla="*/ 1920786 w 3225393"/>
              <a:gd name="connsiteY9" fmla="*/ 9299 h 1547108"/>
              <a:gd name="connsiteX10" fmla="*/ 1976338 w 3225393"/>
              <a:gd name="connsiteY10" fmla="*/ 285204 h 1547108"/>
              <a:gd name="connsiteX11" fmla="*/ 1709414 w 3225393"/>
              <a:gd name="connsiteY11" fmla="*/ 236373 h 1547108"/>
              <a:gd name="connsiteX12" fmla="*/ 1633123 w 3225393"/>
              <a:gd name="connsiteY12" fmla="*/ 317794 h 1547108"/>
              <a:gd name="connsiteX13" fmla="*/ 1716681 w 3225393"/>
              <a:gd name="connsiteY13" fmla="*/ 562060 h 1547108"/>
              <a:gd name="connsiteX14" fmla="*/ 1421513 w 3225393"/>
              <a:gd name="connsiteY14" fmla="*/ 622034 h 1547108"/>
              <a:gd name="connsiteX15" fmla="*/ 614110 w 3225393"/>
              <a:gd name="connsiteY15" fmla="*/ 788195 h 1547108"/>
              <a:gd name="connsiteX16" fmla="*/ 167418 w 3225393"/>
              <a:gd name="connsiteY16" fmla="*/ 890519 h 1547108"/>
              <a:gd name="connsiteX17" fmla="*/ 58144 w 3225393"/>
              <a:gd name="connsiteY17" fmla="*/ 1019899 h 1547108"/>
              <a:gd name="connsiteX18" fmla="*/ 5938 w 3225393"/>
              <a:gd name="connsiteY18" fmla="*/ 1263922 h 1547108"/>
              <a:gd name="connsiteX19" fmla="*/ 277182 w 3225393"/>
              <a:gd name="connsiteY19" fmla="*/ 1311133 h 1547108"/>
              <a:gd name="connsiteX20" fmla="*/ 303919 w 3225393"/>
              <a:gd name="connsiteY20" fmla="*/ 1476902 h 1547108"/>
              <a:gd name="connsiteX21" fmla="*/ 688929 w 3225393"/>
              <a:gd name="connsiteY21" fmla="*/ 1418081 h 1547108"/>
              <a:gd name="connsiteX22" fmla="*/ 1478830 w 3225393"/>
              <a:gd name="connsiteY22" fmla="*/ 1534158 h 1547108"/>
              <a:gd name="connsiteX23" fmla="*/ 2261750 w 3225393"/>
              <a:gd name="connsiteY23" fmla="*/ 1545228 h 1547108"/>
              <a:gd name="connsiteX24" fmla="*/ 3140778 w 3225393"/>
              <a:gd name="connsiteY24" fmla="*/ 1542666 h 1547108"/>
              <a:gd name="connsiteX25" fmla="*/ 3197828 w 3225393"/>
              <a:gd name="connsiteY25" fmla="*/ 1083952 h 1547108"/>
              <a:gd name="connsiteX0" fmla="*/ 3197828 w 3225393"/>
              <a:gd name="connsiteY0" fmla="*/ 1083952 h 1547108"/>
              <a:gd name="connsiteX1" fmla="*/ 3185048 w 3225393"/>
              <a:gd name="connsiteY1" fmla="*/ 530885 h 1547108"/>
              <a:gd name="connsiteX2" fmla="*/ 3073856 w 3225393"/>
              <a:gd name="connsiteY2" fmla="*/ 316523 h 1547108"/>
              <a:gd name="connsiteX3" fmla="*/ 2950866 w 3225393"/>
              <a:gd name="connsiteY3" fmla="*/ 268397 h 1547108"/>
              <a:gd name="connsiteX4" fmla="*/ 2806487 w 3225393"/>
              <a:gd name="connsiteY4" fmla="*/ 252354 h 1547108"/>
              <a:gd name="connsiteX5" fmla="*/ 2744442 w 3225393"/>
              <a:gd name="connsiteY5" fmla="*/ 220493 h 1547108"/>
              <a:gd name="connsiteX6" fmla="*/ 2643287 w 3225393"/>
              <a:gd name="connsiteY6" fmla="*/ 186826 h 1547108"/>
              <a:gd name="connsiteX7" fmla="*/ 2421464 w 3225393"/>
              <a:gd name="connsiteY7" fmla="*/ 98307 h 1547108"/>
              <a:gd name="connsiteX8" fmla="*/ 2299387 w 3225393"/>
              <a:gd name="connsiteY8" fmla="*/ 68045 h 1547108"/>
              <a:gd name="connsiteX9" fmla="*/ 1920786 w 3225393"/>
              <a:gd name="connsiteY9" fmla="*/ 9299 h 1547108"/>
              <a:gd name="connsiteX10" fmla="*/ 1976338 w 3225393"/>
              <a:gd name="connsiteY10" fmla="*/ 285204 h 1547108"/>
              <a:gd name="connsiteX11" fmla="*/ 1709414 w 3225393"/>
              <a:gd name="connsiteY11" fmla="*/ 236373 h 1547108"/>
              <a:gd name="connsiteX12" fmla="*/ 1633123 w 3225393"/>
              <a:gd name="connsiteY12" fmla="*/ 317794 h 1547108"/>
              <a:gd name="connsiteX13" fmla="*/ 1716681 w 3225393"/>
              <a:gd name="connsiteY13" fmla="*/ 562060 h 1547108"/>
              <a:gd name="connsiteX14" fmla="*/ 1421513 w 3225393"/>
              <a:gd name="connsiteY14" fmla="*/ 622034 h 1547108"/>
              <a:gd name="connsiteX15" fmla="*/ 614110 w 3225393"/>
              <a:gd name="connsiteY15" fmla="*/ 788195 h 1547108"/>
              <a:gd name="connsiteX16" fmla="*/ 160152 w 3225393"/>
              <a:gd name="connsiteY16" fmla="*/ 929460 h 1547108"/>
              <a:gd name="connsiteX17" fmla="*/ 58144 w 3225393"/>
              <a:gd name="connsiteY17" fmla="*/ 1019899 h 1547108"/>
              <a:gd name="connsiteX18" fmla="*/ 5938 w 3225393"/>
              <a:gd name="connsiteY18" fmla="*/ 1263922 h 1547108"/>
              <a:gd name="connsiteX19" fmla="*/ 277182 w 3225393"/>
              <a:gd name="connsiteY19" fmla="*/ 1311133 h 1547108"/>
              <a:gd name="connsiteX20" fmla="*/ 303919 w 3225393"/>
              <a:gd name="connsiteY20" fmla="*/ 1476902 h 1547108"/>
              <a:gd name="connsiteX21" fmla="*/ 688929 w 3225393"/>
              <a:gd name="connsiteY21" fmla="*/ 1418081 h 1547108"/>
              <a:gd name="connsiteX22" fmla="*/ 1478830 w 3225393"/>
              <a:gd name="connsiteY22" fmla="*/ 1534158 h 1547108"/>
              <a:gd name="connsiteX23" fmla="*/ 2261750 w 3225393"/>
              <a:gd name="connsiteY23" fmla="*/ 1545228 h 1547108"/>
              <a:gd name="connsiteX24" fmla="*/ 3140778 w 3225393"/>
              <a:gd name="connsiteY24" fmla="*/ 1542666 h 1547108"/>
              <a:gd name="connsiteX25" fmla="*/ 3197828 w 3225393"/>
              <a:gd name="connsiteY25" fmla="*/ 1083952 h 1547108"/>
              <a:gd name="connsiteX0" fmla="*/ 3197828 w 3225393"/>
              <a:gd name="connsiteY0" fmla="*/ 1083952 h 1547108"/>
              <a:gd name="connsiteX1" fmla="*/ 3185048 w 3225393"/>
              <a:gd name="connsiteY1" fmla="*/ 530885 h 1547108"/>
              <a:gd name="connsiteX2" fmla="*/ 3073856 w 3225393"/>
              <a:gd name="connsiteY2" fmla="*/ 316523 h 1547108"/>
              <a:gd name="connsiteX3" fmla="*/ 2950866 w 3225393"/>
              <a:gd name="connsiteY3" fmla="*/ 268397 h 1547108"/>
              <a:gd name="connsiteX4" fmla="*/ 2806487 w 3225393"/>
              <a:gd name="connsiteY4" fmla="*/ 252354 h 1547108"/>
              <a:gd name="connsiteX5" fmla="*/ 2744442 w 3225393"/>
              <a:gd name="connsiteY5" fmla="*/ 220493 h 1547108"/>
              <a:gd name="connsiteX6" fmla="*/ 2643287 w 3225393"/>
              <a:gd name="connsiteY6" fmla="*/ 186826 h 1547108"/>
              <a:gd name="connsiteX7" fmla="*/ 2421464 w 3225393"/>
              <a:gd name="connsiteY7" fmla="*/ 98307 h 1547108"/>
              <a:gd name="connsiteX8" fmla="*/ 2299387 w 3225393"/>
              <a:gd name="connsiteY8" fmla="*/ 68045 h 1547108"/>
              <a:gd name="connsiteX9" fmla="*/ 1920786 w 3225393"/>
              <a:gd name="connsiteY9" fmla="*/ 9299 h 1547108"/>
              <a:gd name="connsiteX10" fmla="*/ 1976338 w 3225393"/>
              <a:gd name="connsiteY10" fmla="*/ 285204 h 1547108"/>
              <a:gd name="connsiteX11" fmla="*/ 1709414 w 3225393"/>
              <a:gd name="connsiteY11" fmla="*/ 236373 h 1547108"/>
              <a:gd name="connsiteX12" fmla="*/ 1633123 w 3225393"/>
              <a:gd name="connsiteY12" fmla="*/ 317794 h 1547108"/>
              <a:gd name="connsiteX13" fmla="*/ 1716681 w 3225393"/>
              <a:gd name="connsiteY13" fmla="*/ 562060 h 1547108"/>
              <a:gd name="connsiteX14" fmla="*/ 1421513 w 3225393"/>
              <a:gd name="connsiteY14" fmla="*/ 622034 h 1547108"/>
              <a:gd name="connsiteX15" fmla="*/ 614110 w 3225393"/>
              <a:gd name="connsiteY15" fmla="*/ 788195 h 1547108"/>
              <a:gd name="connsiteX16" fmla="*/ 160152 w 3225393"/>
              <a:gd name="connsiteY16" fmla="*/ 929460 h 1547108"/>
              <a:gd name="connsiteX17" fmla="*/ 58144 w 3225393"/>
              <a:gd name="connsiteY17" fmla="*/ 1019899 h 1547108"/>
              <a:gd name="connsiteX18" fmla="*/ 5938 w 3225393"/>
              <a:gd name="connsiteY18" fmla="*/ 1263922 h 1547108"/>
              <a:gd name="connsiteX19" fmla="*/ 277182 w 3225393"/>
              <a:gd name="connsiteY19" fmla="*/ 1311133 h 1547108"/>
              <a:gd name="connsiteX20" fmla="*/ 60076 w 3225393"/>
              <a:gd name="connsiteY20" fmla="*/ 1503726 h 1547108"/>
              <a:gd name="connsiteX21" fmla="*/ 303919 w 3225393"/>
              <a:gd name="connsiteY21" fmla="*/ 1476902 h 1547108"/>
              <a:gd name="connsiteX22" fmla="*/ 688929 w 3225393"/>
              <a:gd name="connsiteY22" fmla="*/ 1418081 h 1547108"/>
              <a:gd name="connsiteX23" fmla="*/ 1478830 w 3225393"/>
              <a:gd name="connsiteY23" fmla="*/ 1534158 h 1547108"/>
              <a:gd name="connsiteX24" fmla="*/ 2261750 w 3225393"/>
              <a:gd name="connsiteY24" fmla="*/ 1545228 h 1547108"/>
              <a:gd name="connsiteX25" fmla="*/ 3140778 w 3225393"/>
              <a:gd name="connsiteY25" fmla="*/ 1542666 h 1547108"/>
              <a:gd name="connsiteX26" fmla="*/ 3197828 w 3225393"/>
              <a:gd name="connsiteY26" fmla="*/ 1083952 h 1547108"/>
              <a:gd name="connsiteX0" fmla="*/ 3194656 w 3222221"/>
              <a:gd name="connsiteY0" fmla="*/ 1083952 h 1547108"/>
              <a:gd name="connsiteX1" fmla="*/ 3181876 w 3222221"/>
              <a:gd name="connsiteY1" fmla="*/ 530885 h 1547108"/>
              <a:gd name="connsiteX2" fmla="*/ 3070684 w 3222221"/>
              <a:gd name="connsiteY2" fmla="*/ 316523 h 1547108"/>
              <a:gd name="connsiteX3" fmla="*/ 2947694 w 3222221"/>
              <a:gd name="connsiteY3" fmla="*/ 268397 h 1547108"/>
              <a:gd name="connsiteX4" fmla="*/ 2803315 w 3222221"/>
              <a:gd name="connsiteY4" fmla="*/ 252354 h 1547108"/>
              <a:gd name="connsiteX5" fmla="*/ 2741270 w 3222221"/>
              <a:gd name="connsiteY5" fmla="*/ 220493 h 1547108"/>
              <a:gd name="connsiteX6" fmla="*/ 2640115 w 3222221"/>
              <a:gd name="connsiteY6" fmla="*/ 186826 h 1547108"/>
              <a:gd name="connsiteX7" fmla="*/ 2418292 w 3222221"/>
              <a:gd name="connsiteY7" fmla="*/ 98307 h 1547108"/>
              <a:gd name="connsiteX8" fmla="*/ 2296215 w 3222221"/>
              <a:gd name="connsiteY8" fmla="*/ 68045 h 1547108"/>
              <a:gd name="connsiteX9" fmla="*/ 1917614 w 3222221"/>
              <a:gd name="connsiteY9" fmla="*/ 9299 h 1547108"/>
              <a:gd name="connsiteX10" fmla="*/ 1973166 w 3222221"/>
              <a:gd name="connsiteY10" fmla="*/ 285204 h 1547108"/>
              <a:gd name="connsiteX11" fmla="*/ 1706242 w 3222221"/>
              <a:gd name="connsiteY11" fmla="*/ 236373 h 1547108"/>
              <a:gd name="connsiteX12" fmla="*/ 1629951 w 3222221"/>
              <a:gd name="connsiteY12" fmla="*/ 317794 h 1547108"/>
              <a:gd name="connsiteX13" fmla="*/ 1713509 w 3222221"/>
              <a:gd name="connsiteY13" fmla="*/ 562060 h 1547108"/>
              <a:gd name="connsiteX14" fmla="*/ 1418341 w 3222221"/>
              <a:gd name="connsiteY14" fmla="*/ 622034 h 1547108"/>
              <a:gd name="connsiteX15" fmla="*/ 610938 w 3222221"/>
              <a:gd name="connsiteY15" fmla="*/ 788195 h 1547108"/>
              <a:gd name="connsiteX16" fmla="*/ 156980 w 3222221"/>
              <a:gd name="connsiteY16" fmla="*/ 929460 h 1547108"/>
              <a:gd name="connsiteX17" fmla="*/ 54972 w 3222221"/>
              <a:gd name="connsiteY17" fmla="*/ 1019899 h 1547108"/>
              <a:gd name="connsiteX18" fmla="*/ 2766 w 3222221"/>
              <a:gd name="connsiteY18" fmla="*/ 1263922 h 1547108"/>
              <a:gd name="connsiteX19" fmla="*/ 12441 w 3222221"/>
              <a:gd name="connsiteY19" fmla="*/ 1396095 h 1547108"/>
              <a:gd name="connsiteX20" fmla="*/ 56904 w 3222221"/>
              <a:gd name="connsiteY20" fmla="*/ 1503726 h 1547108"/>
              <a:gd name="connsiteX21" fmla="*/ 300747 w 3222221"/>
              <a:gd name="connsiteY21" fmla="*/ 1476902 h 1547108"/>
              <a:gd name="connsiteX22" fmla="*/ 685757 w 3222221"/>
              <a:gd name="connsiteY22" fmla="*/ 1418081 h 1547108"/>
              <a:gd name="connsiteX23" fmla="*/ 1475658 w 3222221"/>
              <a:gd name="connsiteY23" fmla="*/ 1534158 h 1547108"/>
              <a:gd name="connsiteX24" fmla="*/ 2258578 w 3222221"/>
              <a:gd name="connsiteY24" fmla="*/ 1545228 h 1547108"/>
              <a:gd name="connsiteX25" fmla="*/ 3137606 w 3222221"/>
              <a:gd name="connsiteY25" fmla="*/ 1542666 h 1547108"/>
              <a:gd name="connsiteX26" fmla="*/ 3194656 w 3222221"/>
              <a:gd name="connsiteY26" fmla="*/ 1083952 h 1547108"/>
              <a:gd name="connsiteX0" fmla="*/ 3194656 w 3222221"/>
              <a:gd name="connsiteY0" fmla="*/ 1083952 h 1549064"/>
              <a:gd name="connsiteX1" fmla="*/ 3181876 w 3222221"/>
              <a:gd name="connsiteY1" fmla="*/ 530885 h 1549064"/>
              <a:gd name="connsiteX2" fmla="*/ 3070684 w 3222221"/>
              <a:gd name="connsiteY2" fmla="*/ 316523 h 1549064"/>
              <a:gd name="connsiteX3" fmla="*/ 2947694 w 3222221"/>
              <a:gd name="connsiteY3" fmla="*/ 268397 h 1549064"/>
              <a:gd name="connsiteX4" fmla="*/ 2803315 w 3222221"/>
              <a:gd name="connsiteY4" fmla="*/ 252354 h 1549064"/>
              <a:gd name="connsiteX5" fmla="*/ 2741270 w 3222221"/>
              <a:gd name="connsiteY5" fmla="*/ 220493 h 1549064"/>
              <a:gd name="connsiteX6" fmla="*/ 2640115 w 3222221"/>
              <a:gd name="connsiteY6" fmla="*/ 186826 h 1549064"/>
              <a:gd name="connsiteX7" fmla="*/ 2418292 w 3222221"/>
              <a:gd name="connsiteY7" fmla="*/ 98307 h 1549064"/>
              <a:gd name="connsiteX8" fmla="*/ 2296215 w 3222221"/>
              <a:gd name="connsiteY8" fmla="*/ 68045 h 1549064"/>
              <a:gd name="connsiteX9" fmla="*/ 1917614 w 3222221"/>
              <a:gd name="connsiteY9" fmla="*/ 9299 h 1549064"/>
              <a:gd name="connsiteX10" fmla="*/ 1973166 w 3222221"/>
              <a:gd name="connsiteY10" fmla="*/ 285204 h 1549064"/>
              <a:gd name="connsiteX11" fmla="*/ 1706242 w 3222221"/>
              <a:gd name="connsiteY11" fmla="*/ 236373 h 1549064"/>
              <a:gd name="connsiteX12" fmla="*/ 1629951 w 3222221"/>
              <a:gd name="connsiteY12" fmla="*/ 317794 h 1549064"/>
              <a:gd name="connsiteX13" fmla="*/ 1713509 w 3222221"/>
              <a:gd name="connsiteY13" fmla="*/ 562060 h 1549064"/>
              <a:gd name="connsiteX14" fmla="*/ 1418341 w 3222221"/>
              <a:gd name="connsiteY14" fmla="*/ 622034 h 1549064"/>
              <a:gd name="connsiteX15" fmla="*/ 610938 w 3222221"/>
              <a:gd name="connsiteY15" fmla="*/ 788195 h 1549064"/>
              <a:gd name="connsiteX16" fmla="*/ 156980 w 3222221"/>
              <a:gd name="connsiteY16" fmla="*/ 929460 h 1549064"/>
              <a:gd name="connsiteX17" fmla="*/ 54972 w 3222221"/>
              <a:gd name="connsiteY17" fmla="*/ 1019899 h 1549064"/>
              <a:gd name="connsiteX18" fmla="*/ 2766 w 3222221"/>
              <a:gd name="connsiteY18" fmla="*/ 1263922 h 1549064"/>
              <a:gd name="connsiteX19" fmla="*/ 12441 w 3222221"/>
              <a:gd name="connsiteY19" fmla="*/ 1396095 h 1549064"/>
              <a:gd name="connsiteX20" fmla="*/ 56904 w 3222221"/>
              <a:gd name="connsiteY20" fmla="*/ 1503726 h 1549064"/>
              <a:gd name="connsiteX21" fmla="*/ 300747 w 3222221"/>
              <a:gd name="connsiteY21" fmla="*/ 1476902 h 1549064"/>
              <a:gd name="connsiteX22" fmla="*/ 718453 w 3222221"/>
              <a:gd name="connsiteY22" fmla="*/ 1549064 h 1549064"/>
              <a:gd name="connsiteX23" fmla="*/ 1475658 w 3222221"/>
              <a:gd name="connsiteY23" fmla="*/ 1534158 h 1549064"/>
              <a:gd name="connsiteX24" fmla="*/ 2258578 w 3222221"/>
              <a:gd name="connsiteY24" fmla="*/ 1545228 h 1549064"/>
              <a:gd name="connsiteX25" fmla="*/ 3137606 w 3222221"/>
              <a:gd name="connsiteY25" fmla="*/ 1542666 h 1549064"/>
              <a:gd name="connsiteX26" fmla="*/ 3194656 w 3222221"/>
              <a:gd name="connsiteY26" fmla="*/ 1083952 h 1549064"/>
              <a:gd name="connsiteX0" fmla="*/ 3194656 w 3222221"/>
              <a:gd name="connsiteY0" fmla="*/ 1083952 h 1549064"/>
              <a:gd name="connsiteX1" fmla="*/ 3181876 w 3222221"/>
              <a:gd name="connsiteY1" fmla="*/ 530885 h 1549064"/>
              <a:gd name="connsiteX2" fmla="*/ 3070684 w 3222221"/>
              <a:gd name="connsiteY2" fmla="*/ 316523 h 1549064"/>
              <a:gd name="connsiteX3" fmla="*/ 2947694 w 3222221"/>
              <a:gd name="connsiteY3" fmla="*/ 268397 h 1549064"/>
              <a:gd name="connsiteX4" fmla="*/ 2803315 w 3222221"/>
              <a:gd name="connsiteY4" fmla="*/ 252354 h 1549064"/>
              <a:gd name="connsiteX5" fmla="*/ 2741270 w 3222221"/>
              <a:gd name="connsiteY5" fmla="*/ 220493 h 1549064"/>
              <a:gd name="connsiteX6" fmla="*/ 2640115 w 3222221"/>
              <a:gd name="connsiteY6" fmla="*/ 186826 h 1549064"/>
              <a:gd name="connsiteX7" fmla="*/ 2418292 w 3222221"/>
              <a:gd name="connsiteY7" fmla="*/ 98307 h 1549064"/>
              <a:gd name="connsiteX8" fmla="*/ 2296215 w 3222221"/>
              <a:gd name="connsiteY8" fmla="*/ 68045 h 1549064"/>
              <a:gd name="connsiteX9" fmla="*/ 1917614 w 3222221"/>
              <a:gd name="connsiteY9" fmla="*/ 9299 h 1549064"/>
              <a:gd name="connsiteX10" fmla="*/ 1973166 w 3222221"/>
              <a:gd name="connsiteY10" fmla="*/ 285204 h 1549064"/>
              <a:gd name="connsiteX11" fmla="*/ 1706242 w 3222221"/>
              <a:gd name="connsiteY11" fmla="*/ 236373 h 1549064"/>
              <a:gd name="connsiteX12" fmla="*/ 1629951 w 3222221"/>
              <a:gd name="connsiteY12" fmla="*/ 317794 h 1549064"/>
              <a:gd name="connsiteX13" fmla="*/ 1713509 w 3222221"/>
              <a:gd name="connsiteY13" fmla="*/ 562060 h 1549064"/>
              <a:gd name="connsiteX14" fmla="*/ 1418341 w 3222221"/>
              <a:gd name="connsiteY14" fmla="*/ 622034 h 1549064"/>
              <a:gd name="connsiteX15" fmla="*/ 610938 w 3222221"/>
              <a:gd name="connsiteY15" fmla="*/ 788195 h 1549064"/>
              <a:gd name="connsiteX16" fmla="*/ 156980 w 3222221"/>
              <a:gd name="connsiteY16" fmla="*/ 929460 h 1549064"/>
              <a:gd name="connsiteX17" fmla="*/ 54972 w 3222221"/>
              <a:gd name="connsiteY17" fmla="*/ 1019899 h 1549064"/>
              <a:gd name="connsiteX18" fmla="*/ 2766 w 3222221"/>
              <a:gd name="connsiteY18" fmla="*/ 1263922 h 1549064"/>
              <a:gd name="connsiteX19" fmla="*/ 12441 w 3222221"/>
              <a:gd name="connsiteY19" fmla="*/ 1396095 h 1549064"/>
              <a:gd name="connsiteX20" fmla="*/ 56904 w 3222221"/>
              <a:gd name="connsiteY20" fmla="*/ 1503726 h 1549064"/>
              <a:gd name="connsiteX21" fmla="*/ 297114 w 3222221"/>
              <a:gd name="connsiteY21" fmla="*/ 1533544 h 1549064"/>
              <a:gd name="connsiteX22" fmla="*/ 718453 w 3222221"/>
              <a:gd name="connsiteY22" fmla="*/ 1549064 h 1549064"/>
              <a:gd name="connsiteX23" fmla="*/ 1475658 w 3222221"/>
              <a:gd name="connsiteY23" fmla="*/ 1534158 h 1549064"/>
              <a:gd name="connsiteX24" fmla="*/ 2258578 w 3222221"/>
              <a:gd name="connsiteY24" fmla="*/ 1545228 h 1549064"/>
              <a:gd name="connsiteX25" fmla="*/ 3137606 w 3222221"/>
              <a:gd name="connsiteY25" fmla="*/ 1542666 h 1549064"/>
              <a:gd name="connsiteX26" fmla="*/ 3194656 w 3222221"/>
              <a:gd name="connsiteY26" fmla="*/ 1083952 h 1549064"/>
              <a:gd name="connsiteX0" fmla="*/ 3221965 w 3249530"/>
              <a:gd name="connsiteY0" fmla="*/ 1083952 h 1549064"/>
              <a:gd name="connsiteX1" fmla="*/ 3209185 w 3249530"/>
              <a:gd name="connsiteY1" fmla="*/ 530885 h 1549064"/>
              <a:gd name="connsiteX2" fmla="*/ 3097993 w 3249530"/>
              <a:gd name="connsiteY2" fmla="*/ 316523 h 1549064"/>
              <a:gd name="connsiteX3" fmla="*/ 2975003 w 3249530"/>
              <a:gd name="connsiteY3" fmla="*/ 268397 h 1549064"/>
              <a:gd name="connsiteX4" fmla="*/ 2830624 w 3249530"/>
              <a:gd name="connsiteY4" fmla="*/ 252354 h 1549064"/>
              <a:gd name="connsiteX5" fmla="*/ 2768579 w 3249530"/>
              <a:gd name="connsiteY5" fmla="*/ 220493 h 1549064"/>
              <a:gd name="connsiteX6" fmla="*/ 2667424 w 3249530"/>
              <a:gd name="connsiteY6" fmla="*/ 186826 h 1549064"/>
              <a:gd name="connsiteX7" fmla="*/ 2445601 w 3249530"/>
              <a:gd name="connsiteY7" fmla="*/ 98307 h 1549064"/>
              <a:gd name="connsiteX8" fmla="*/ 2323524 w 3249530"/>
              <a:gd name="connsiteY8" fmla="*/ 68045 h 1549064"/>
              <a:gd name="connsiteX9" fmla="*/ 1944923 w 3249530"/>
              <a:gd name="connsiteY9" fmla="*/ 9299 h 1549064"/>
              <a:gd name="connsiteX10" fmla="*/ 2000475 w 3249530"/>
              <a:gd name="connsiteY10" fmla="*/ 285204 h 1549064"/>
              <a:gd name="connsiteX11" fmla="*/ 1733551 w 3249530"/>
              <a:gd name="connsiteY11" fmla="*/ 236373 h 1549064"/>
              <a:gd name="connsiteX12" fmla="*/ 1657260 w 3249530"/>
              <a:gd name="connsiteY12" fmla="*/ 317794 h 1549064"/>
              <a:gd name="connsiteX13" fmla="*/ 1740818 w 3249530"/>
              <a:gd name="connsiteY13" fmla="*/ 562060 h 1549064"/>
              <a:gd name="connsiteX14" fmla="*/ 1445650 w 3249530"/>
              <a:gd name="connsiteY14" fmla="*/ 622034 h 1549064"/>
              <a:gd name="connsiteX15" fmla="*/ 638247 w 3249530"/>
              <a:gd name="connsiteY15" fmla="*/ 788195 h 1549064"/>
              <a:gd name="connsiteX16" fmla="*/ 184289 w 3249530"/>
              <a:gd name="connsiteY16" fmla="*/ 929460 h 1549064"/>
              <a:gd name="connsiteX17" fmla="*/ 82281 w 3249530"/>
              <a:gd name="connsiteY17" fmla="*/ 1019899 h 1549064"/>
              <a:gd name="connsiteX18" fmla="*/ 1012 w 3249530"/>
              <a:gd name="connsiteY18" fmla="*/ 1136479 h 1549064"/>
              <a:gd name="connsiteX19" fmla="*/ 39750 w 3249530"/>
              <a:gd name="connsiteY19" fmla="*/ 1396095 h 1549064"/>
              <a:gd name="connsiteX20" fmla="*/ 84213 w 3249530"/>
              <a:gd name="connsiteY20" fmla="*/ 1503726 h 1549064"/>
              <a:gd name="connsiteX21" fmla="*/ 324423 w 3249530"/>
              <a:gd name="connsiteY21" fmla="*/ 1533544 h 1549064"/>
              <a:gd name="connsiteX22" fmla="*/ 745762 w 3249530"/>
              <a:gd name="connsiteY22" fmla="*/ 1549064 h 1549064"/>
              <a:gd name="connsiteX23" fmla="*/ 1502967 w 3249530"/>
              <a:gd name="connsiteY23" fmla="*/ 1534158 h 1549064"/>
              <a:gd name="connsiteX24" fmla="*/ 2285887 w 3249530"/>
              <a:gd name="connsiteY24" fmla="*/ 1545228 h 1549064"/>
              <a:gd name="connsiteX25" fmla="*/ 3164915 w 3249530"/>
              <a:gd name="connsiteY25" fmla="*/ 1542666 h 1549064"/>
              <a:gd name="connsiteX26" fmla="*/ 3221965 w 3249530"/>
              <a:gd name="connsiteY26" fmla="*/ 1083952 h 1549064"/>
              <a:gd name="connsiteX0" fmla="*/ 3221004 w 3248569"/>
              <a:gd name="connsiteY0" fmla="*/ 1083952 h 1549064"/>
              <a:gd name="connsiteX1" fmla="*/ 3208224 w 3248569"/>
              <a:gd name="connsiteY1" fmla="*/ 530885 h 1549064"/>
              <a:gd name="connsiteX2" fmla="*/ 3097032 w 3248569"/>
              <a:gd name="connsiteY2" fmla="*/ 316523 h 1549064"/>
              <a:gd name="connsiteX3" fmla="*/ 2974042 w 3248569"/>
              <a:gd name="connsiteY3" fmla="*/ 268397 h 1549064"/>
              <a:gd name="connsiteX4" fmla="*/ 2829663 w 3248569"/>
              <a:gd name="connsiteY4" fmla="*/ 252354 h 1549064"/>
              <a:gd name="connsiteX5" fmla="*/ 2767618 w 3248569"/>
              <a:gd name="connsiteY5" fmla="*/ 220493 h 1549064"/>
              <a:gd name="connsiteX6" fmla="*/ 2666463 w 3248569"/>
              <a:gd name="connsiteY6" fmla="*/ 186826 h 1549064"/>
              <a:gd name="connsiteX7" fmla="*/ 2444640 w 3248569"/>
              <a:gd name="connsiteY7" fmla="*/ 98307 h 1549064"/>
              <a:gd name="connsiteX8" fmla="*/ 2322563 w 3248569"/>
              <a:gd name="connsiteY8" fmla="*/ 68045 h 1549064"/>
              <a:gd name="connsiteX9" fmla="*/ 1943962 w 3248569"/>
              <a:gd name="connsiteY9" fmla="*/ 9299 h 1549064"/>
              <a:gd name="connsiteX10" fmla="*/ 1999514 w 3248569"/>
              <a:gd name="connsiteY10" fmla="*/ 285204 h 1549064"/>
              <a:gd name="connsiteX11" fmla="*/ 1732590 w 3248569"/>
              <a:gd name="connsiteY11" fmla="*/ 236373 h 1549064"/>
              <a:gd name="connsiteX12" fmla="*/ 1656299 w 3248569"/>
              <a:gd name="connsiteY12" fmla="*/ 317794 h 1549064"/>
              <a:gd name="connsiteX13" fmla="*/ 1739857 w 3248569"/>
              <a:gd name="connsiteY13" fmla="*/ 562060 h 1549064"/>
              <a:gd name="connsiteX14" fmla="*/ 1444689 w 3248569"/>
              <a:gd name="connsiteY14" fmla="*/ 622034 h 1549064"/>
              <a:gd name="connsiteX15" fmla="*/ 637286 w 3248569"/>
              <a:gd name="connsiteY15" fmla="*/ 788195 h 1549064"/>
              <a:gd name="connsiteX16" fmla="*/ 183328 w 3248569"/>
              <a:gd name="connsiteY16" fmla="*/ 929460 h 1549064"/>
              <a:gd name="connsiteX17" fmla="*/ 81320 w 3248569"/>
              <a:gd name="connsiteY17" fmla="*/ 1019899 h 1549064"/>
              <a:gd name="connsiteX18" fmla="*/ 46924 w 3248569"/>
              <a:gd name="connsiteY18" fmla="*/ 1029353 h 1549064"/>
              <a:gd name="connsiteX19" fmla="*/ 51 w 3248569"/>
              <a:gd name="connsiteY19" fmla="*/ 1136479 h 1549064"/>
              <a:gd name="connsiteX20" fmla="*/ 38789 w 3248569"/>
              <a:gd name="connsiteY20" fmla="*/ 1396095 h 1549064"/>
              <a:gd name="connsiteX21" fmla="*/ 83252 w 3248569"/>
              <a:gd name="connsiteY21" fmla="*/ 1503726 h 1549064"/>
              <a:gd name="connsiteX22" fmla="*/ 323462 w 3248569"/>
              <a:gd name="connsiteY22" fmla="*/ 1533544 h 1549064"/>
              <a:gd name="connsiteX23" fmla="*/ 744801 w 3248569"/>
              <a:gd name="connsiteY23" fmla="*/ 1549064 h 1549064"/>
              <a:gd name="connsiteX24" fmla="*/ 1502006 w 3248569"/>
              <a:gd name="connsiteY24" fmla="*/ 1534158 h 1549064"/>
              <a:gd name="connsiteX25" fmla="*/ 2284926 w 3248569"/>
              <a:gd name="connsiteY25" fmla="*/ 1545228 h 1549064"/>
              <a:gd name="connsiteX26" fmla="*/ 3163954 w 3248569"/>
              <a:gd name="connsiteY26" fmla="*/ 1542666 h 1549064"/>
              <a:gd name="connsiteX27" fmla="*/ 3221004 w 3248569"/>
              <a:gd name="connsiteY27" fmla="*/ 1083952 h 1549064"/>
              <a:gd name="connsiteX0" fmla="*/ 3221004 w 3248569"/>
              <a:gd name="connsiteY0" fmla="*/ 1083952 h 1549064"/>
              <a:gd name="connsiteX1" fmla="*/ 3208224 w 3248569"/>
              <a:gd name="connsiteY1" fmla="*/ 530885 h 1549064"/>
              <a:gd name="connsiteX2" fmla="*/ 3097032 w 3248569"/>
              <a:gd name="connsiteY2" fmla="*/ 316523 h 1549064"/>
              <a:gd name="connsiteX3" fmla="*/ 2974042 w 3248569"/>
              <a:gd name="connsiteY3" fmla="*/ 268397 h 1549064"/>
              <a:gd name="connsiteX4" fmla="*/ 2829663 w 3248569"/>
              <a:gd name="connsiteY4" fmla="*/ 252354 h 1549064"/>
              <a:gd name="connsiteX5" fmla="*/ 2767618 w 3248569"/>
              <a:gd name="connsiteY5" fmla="*/ 220493 h 1549064"/>
              <a:gd name="connsiteX6" fmla="*/ 2666463 w 3248569"/>
              <a:gd name="connsiteY6" fmla="*/ 186826 h 1549064"/>
              <a:gd name="connsiteX7" fmla="*/ 2444640 w 3248569"/>
              <a:gd name="connsiteY7" fmla="*/ 98307 h 1549064"/>
              <a:gd name="connsiteX8" fmla="*/ 2322563 w 3248569"/>
              <a:gd name="connsiteY8" fmla="*/ 68045 h 1549064"/>
              <a:gd name="connsiteX9" fmla="*/ 1943962 w 3248569"/>
              <a:gd name="connsiteY9" fmla="*/ 9299 h 1549064"/>
              <a:gd name="connsiteX10" fmla="*/ 1999514 w 3248569"/>
              <a:gd name="connsiteY10" fmla="*/ 285204 h 1549064"/>
              <a:gd name="connsiteX11" fmla="*/ 1732590 w 3248569"/>
              <a:gd name="connsiteY11" fmla="*/ 236373 h 1549064"/>
              <a:gd name="connsiteX12" fmla="*/ 1656299 w 3248569"/>
              <a:gd name="connsiteY12" fmla="*/ 317794 h 1549064"/>
              <a:gd name="connsiteX13" fmla="*/ 1739857 w 3248569"/>
              <a:gd name="connsiteY13" fmla="*/ 562060 h 1549064"/>
              <a:gd name="connsiteX14" fmla="*/ 1444689 w 3248569"/>
              <a:gd name="connsiteY14" fmla="*/ 622034 h 1549064"/>
              <a:gd name="connsiteX15" fmla="*/ 637286 w 3248569"/>
              <a:gd name="connsiteY15" fmla="*/ 788195 h 1549064"/>
              <a:gd name="connsiteX16" fmla="*/ 183328 w 3248569"/>
              <a:gd name="connsiteY16" fmla="*/ 929460 h 1549064"/>
              <a:gd name="connsiteX17" fmla="*/ 36530 w 3248569"/>
              <a:gd name="connsiteY17" fmla="*/ 951161 h 1549064"/>
              <a:gd name="connsiteX18" fmla="*/ 46924 w 3248569"/>
              <a:gd name="connsiteY18" fmla="*/ 1029353 h 1549064"/>
              <a:gd name="connsiteX19" fmla="*/ 51 w 3248569"/>
              <a:gd name="connsiteY19" fmla="*/ 1136479 h 1549064"/>
              <a:gd name="connsiteX20" fmla="*/ 38789 w 3248569"/>
              <a:gd name="connsiteY20" fmla="*/ 1396095 h 1549064"/>
              <a:gd name="connsiteX21" fmla="*/ 83252 w 3248569"/>
              <a:gd name="connsiteY21" fmla="*/ 1503726 h 1549064"/>
              <a:gd name="connsiteX22" fmla="*/ 323462 w 3248569"/>
              <a:gd name="connsiteY22" fmla="*/ 1533544 h 1549064"/>
              <a:gd name="connsiteX23" fmla="*/ 744801 w 3248569"/>
              <a:gd name="connsiteY23" fmla="*/ 1549064 h 1549064"/>
              <a:gd name="connsiteX24" fmla="*/ 1502006 w 3248569"/>
              <a:gd name="connsiteY24" fmla="*/ 1534158 h 1549064"/>
              <a:gd name="connsiteX25" fmla="*/ 2284926 w 3248569"/>
              <a:gd name="connsiteY25" fmla="*/ 1545228 h 1549064"/>
              <a:gd name="connsiteX26" fmla="*/ 3163954 w 3248569"/>
              <a:gd name="connsiteY26" fmla="*/ 1542666 h 1549064"/>
              <a:gd name="connsiteX27" fmla="*/ 3221004 w 3248569"/>
              <a:gd name="connsiteY27" fmla="*/ 1083952 h 1549064"/>
              <a:gd name="connsiteX0" fmla="*/ 3223423 w 3250988"/>
              <a:gd name="connsiteY0" fmla="*/ 1083952 h 1549064"/>
              <a:gd name="connsiteX1" fmla="*/ 3210643 w 3250988"/>
              <a:gd name="connsiteY1" fmla="*/ 530885 h 1549064"/>
              <a:gd name="connsiteX2" fmla="*/ 3099451 w 3250988"/>
              <a:gd name="connsiteY2" fmla="*/ 316523 h 1549064"/>
              <a:gd name="connsiteX3" fmla="*/ 2976461 w 3250988"/>
              <a:gd name="connsiteY3" fmla="*/ 268397 h 1549064"/>
              <a:gd name="connsiteX4" fmla="*/ 2832082 w 3250988"/>
              <a:gd name="connsiteY4" fmla="*/ 252354 h 1549064"/>
              <a:gd name="connsiteX5" fmla="*/ 2770037 w 3250988"/>
              <a:gd name="connsiteY5" fmla="*/ 220493 h 1549064"/>
              <a:gd name="connsiteX6" fmla="*/ 2668882 w 3250988"/>
              <a:gd name="connsiteY6" fmla="*/ 186826 h 1549064"/>
              <a:gd name="connsiteX7" fmla="*/ 2447059 w 3250988"/>
              <a:gd name="connsiteY7" fmla="*/ 98307 h 1549064"/>
              <a:gd name="connsiteX8" fmla="*/ 2324982 w 3250988"/>
              <a:gd name="connsiteY8" fmla="*/ 68045 h 1549064"/>
              <a:gd name="connsiteX9" fmla="*/ 1946381 w 3250988"/>
              <a:gd name="connsiteY9" fmla="*/ 9299 h 1549064"/>
              <a:gd name="connsiteX10" fmla="*/ 2001933 w 3250988"/>
              <a:gd name="connsiteY10" fmla="*/ 285204 h 1549064"/>
              <a:gd name="connsiteX11" fmla="*/ 1735009 w 3250988"/>
              <a:gd name="connsiteY11" fmla="*/ 236373 h 1549064"/>
              <a:gd name="connsiteX12" fmla="*/ 1658718 w 3250988"/>
              <a:gd name="connsiteY12" fmla="*/ 317794 h 1549064"/>
              <a:gd name="connsiteX13" fmla="*/ 1742276 w 3250988"/>
              <a:gd name="connsiteY13" fmla="*/ 562060 h 1549064"/>
              <a:gd name="connsiteX14" fmla="*/ 1447108 w 3250988"/>
              <a:gd name="connsiteY14" fmla="*/ 622034 h 1549064"/>
              <a:gd name="connsiteX15" fmla="*/ 639705 w 3250988"/>
              <a:gd name="connsiteY15" fmla="*/ 788195 h 1549064"/>
              <a:gd name="connsiteX16" fmla="*/ 185747 w 3250988"/>
              <a:gd name="connsiteY16" fmla="*/ 929460 h 1549064"/>
              <a:gd name="connsiteX17" fmla="*/ 38949 w 3250988"/>
              <a:gd name="connsiteY17" fmla="*/ 951161 h 1549064"/>
              <a:gd name="connsiteX18" fmla="*/ 12696 w 3250988"/>
              <a:gd name="connsiteY18" fmla="*/ 965197 h 1549064"/>
              <a:gd name="connsiteX19" fmla="*/ 2470 w 3250988"/>
              <a:gd name="connsiteY19" fmla="*/ 1136479 h 1549064"/>
              <a:gd name="connsiteX20" fmla="*/ 41208 w 3250988"/>
              <a:gd name="connsiteY20" fmla="*/ 1396095 h 1549064"/>
              <a:gd name="connsiteX21" fmla="*/ 85671 w 3250988"/>
              <a:gd name="connsiteY21" fmla="*/ 1503726 h 1549064"/>
              <a:gd name="connsiteX22" fmla="*/ 325881 w 3250988"/>
              <a:gd name="connsiteY22" fmla="*/ 1533544 h 1549064"/>
              <a:gd name="connsiteX23" fmla="*/ 747220 w 3250988"/>
              <a:gd name="connsiteY23" fmla="*/ 1549064 h 1549064"/>
              <a:gd name="connsiteX24" fmla="*/ 1504425 w 3250988"/>
              <a:gd name="connsiteY24" fmla="*/ 1534158 h 1549064"/>
              <a:gd name="connsiteX25" fmla="*/ 2287345 w 3250988"/>
              <a:gd name="connsiteY25" fmla="*/ 1545228 h 1549064"/>
              <a:gd name="connsiteX26" fmla="*/ 3166373 w 3250988"/>
              <a:gd name="connsiteY26" fmla="*/ 1542666 h 1549064"/>
              <a:gd name="connsiteX27" fmla="*/ 3223423 w 3250988"/>
              <a:gd name="connsiteY27" fmla="*/ 1083952 h 1549064"/>
              <a:gd name="connsiteX0" fmla="*/ 3223423 w 3250988"/>
              <a:gd name="connsiteY0" fmla="*/ 1083952 h 1549064"/>
              <a:gd name="connsiteX1" fmla="*/ 3210643 w 3250988"/>
              <a:gd name="connsiteY1" fmla="*/ 530885 h 1549064"/>
              <a:gd name="connsiteX2" fmla="*/ 3099451 w 3250988"/>
              <a:gd name="connsiteY2" fmla="*/ 316523 h 1549064"/>
              <a:gd name="connsiteX3" fmla="*/ 2976461 w 3250988"/>
              <a:gd name="connsiteY3" fmla="*/ 268397 h 1549064"/>
              <a:gd name="connsiteX4" fmla="*/ 2832082 w 3250988"/>
              <a:gd name="connsiteY4" fmla="*/ 252354 h 1549064"/>
              <a:gd name="connsiteX5" fmla="*/ 2770037 w 3250988"/>
              <a:gd name="connsiteY5" fmla="*/ 220493 h 1549064"/>
              <a:gd name="connsiteX6" fmla="*/ 2668882 w 3250988"/>
              <a:gd name="connsiteY6" fmla="*/ 186826 h 1549064"/>
              <a:gd name="connsiteX7" fmla="*/ 2447059 w 3250988"/>
              <a:gd name="connsiteY7" fmla="*/ 98307 h 1549064"/>
              <a:gd name="connsiteX8" fmla="*/ 2324982 w 3250988"/>
              <a:gd name="connsiteY8" fmla="*/ 68045 h 1549064"/>
              <a:gd name="connsiteX9" fmla="*/ 1946381 w 3250988"/>
              <a:gd name="connsiteY9" fmla="*/ 9299 h 1549064"/>
              <a:gd name="connsiteX10" fmla="*/ 2001933 w 3250988"/>
              <a:gd name="connsiteY10" fmla="*/ 285204 h 1549064"/>
              <a:gd name="connsiteX11" fmla="*/ 1735009 w 3250988"/>
              <a:gd name="connsiteY11" fmla="*/ 236373 h 1549064"/>
              <a:gd name="connsiteX12" fmla="*/ 1658718 w 3250988"/>
              <a:gd name="connsiteY12" fmla="*/ 317794 h 1549064"/>
              <a:gd name="connsiteX13" fmla="*/ 1742276 w 3250988"/>
              <a:gd name="connsiteY13" fmla="*/ 562060 h 1549064"/>
              <a:gd name="connsiteX14" fmla="*/ 1447108 w 3250988"/>
              <a:gd name="connsiteY14" fmla="*/ 622034 h 1549064"/>
              <a:gd name="connsiteX15" fmla="*/ 639705 w 3250988"/>
              <a:gd name="connsiteY15" fmla="*/ 788195 h 1549064"/>
              <a:gd name="connsiteX16" fmla="*/ 185747 w 3250988"/>
              <a:gd name="connsiteY16" fmla="*/ 929460 h 1549064"/>
              <a:gd name="connsiteX17" fmla="*/ 38949 w 3250988"/>
              <a:gd name="connsiteY17" fmla="*/ 951161 h 1549064"/>
              <a:gd name="connsiteX18" fmla="*/ 12696 w 3250988"/>
              <a:gd name="connsiteY18" fmla="*/ 965197 h 1549064"/>
              <a:gd name="connsiteX19" fmla="*/ 2470 w 3250988"/>
              <a:gd name="connsiteY19" fmla="*/ 1136479 h 1549064"/>
              <a:gd name="connsiteX20" fmla="*/ 41208 w 3250988"/>
              <a:gd name="connsiteY20" fmla="*/ 1396095 h 1549064"/>
              <a:gd name="connsiteX21" fmla="*/ 85671 w 3250988"/>
              <a:gd name="connsiteY21" fmla="*/ 1503726 h 1549064"/>
              <a:gd name="connsiteX22" fmla="*/ 354384 w 3250988"/>
              <a:gd name="connsiteY22" fmla="*/ 1432727 h 1549064"/>
              <a:gd name="connsiteX23" fmla="*/ 747220 w 3250988"/>
              <a:gd name="connsiteY23" fmla="*/ 1549064 h 1549064"/>
              <a:gd name="connsiteX24" fmla="*/ 1504425 w 3250988"/>
              <a:gd name="connsiteY24" fmla="*/ 1534158 h 1549064"/>
              <a:gd name="connsiteX25" fmla="*/ 2287345 w 3250988"/>
              <a:gd name="connsiteY25" fmla="*/ 1545228 h 1549064"/>
              <a:gd name="connsiteX26" fmla="*/ 3166373 w 3250988"/>
              <a:gd name="connsiteY26" fmla="*/ 1542666 h 1549064"/>
              <a:gd name="connsiteX27" fmla="*/ 3223423 w 3250988"/>
              <a:gd name="connsiteY27" fmla="*/ 1083952 h 1549064"/>
              <a:gd name="connsiteX0" fmla="*/ 3223423 w 3250988"/>
              <a:gd name="connsiteY0" fmla="*/ 1083952 h 1549064"/>
              <a:gd name="connsiteX1" fmla="*/ 3210643 w 3250988"/>
              <a:gd name="connsiteY1" fmla="*/ 530885 h 1549064"/>
              <a:gd name="connsiteX2" fmla="*/ 3099451 w 3250988"/>
              <a:gd name="connsiteY2" fmla="*/ 316523 h 1549064"/>
              <a:gd name="connsiteX3" fmla="*/ 2976461 w 3250988"/>
              <a:gd name="connsiteY3" fmla="*/ 268397 h 1549064"/>
              <a:gd name="connsiteX4" fmla="*/ 2832082 w 3250988"/>
              <a:gd name="connsiteY4" fmla="*/ 252354 h 1549064"/>
              <a:gd name="connsiteX5" fmla="*/ 2770037 w 3250988"/>
              <a:gd name="connsiteY5" fmla="*/ 220493 h 1549064"/>
              <a:gd name="connsiteX6" fmla="*/ 2668882 w 3250988"/>
              <a:gd name="connsiteY6" fmla="*/ 186826 h 1549064"/>
              <a:gd name="connsiteX7" fmla="*/ 2447059 w 3250988"/>
              <a:gd name="connsiteY7" fmla="*/ 98307 h 1549064"/>
              <a:gd name="connsiteX8" fmla="*/ 2324982 w 3250988"/>
              <a:gd name="connsiteY8" fmla="*/ 68045 h 1549064"/>
              <a:gd name="connsiteX9" fmla="*/ 1946381 w 3250988"/>
              <a:gd name="connsiteY9" fmla="*/ 9299 h 1549064"/>
              <a:gd name="connsiteX10" fmla="*/ 2001933 w 3250988"/>
              <a:gd name="connsiteY10" fmla="*/ 285204 h 1549064"/>
              <a:gd name="connsiteX11" fmla="*/ 1735009 w 3250988"/>
              <a:gd name="connsiteY11" fmla="*/ 236373 h 1549064"/>
              <a:gd name="connsiteX12" fmla="*/ 1658718 w 3250988"/>
              <a:gd name="connsiteY12" fmla="*/ 317794 h 1549064"/>
              <a:gd name="connsiteX13" fmla="*/ 1742276 w 3250988"/>
              <a:gd name="connsiteY13" fmla="*/ 562060 h 1549064"/>
              <a:gd name="connsiteX14" fmla="*/ 1447108 w 3250988"/>
              <a:gd name="connsiteY14" fmla="*/ 622034 h 1549064"/>
              <a:gd name="connsiteX15" fmla="*/ 639705 w 3250988"/>
              <a:gd name="connsiteY15" fmla="*/ 788195 h 1549064"/>
              <a:gd name="connsiteX16" fmla="*/ 185747 w 3250988"/>
              <a:gd name="connsiteY16" fmla="*/ 929460 h 1549064"/>
              <a:gd name="connsiteX17" fmla="*/ 38949 w 3250988"/>
              <a:gd name="connsiteY17" fmla="*/ 951161 h 1549064"/>
              <a:gd name="connsiteX18" fmla="*/ 12696 w 3250988"/>
              <a:gd name="connsiteY18" fmla="*/ 965197 h 1549064"/>
              <a:gd name="connsiteX19" fmla="*/ 2470 w 3250988"/>
              <a:gd name="connsiteY19" fmla="*/ 1136479 h 1549064"/>
              <a:gd name="connsiteX20" fmla="*/ 41208 w 3250988"/>
              <a:gd name="connsiteY20" fmla="*/ 1396095 h 1549064"/>
              <a:gd name="connsiteX21" fmla="*/ 69384 w 3250988"/>
              <a:gd name="connsiteY21" fmla="*/ 1444152 h 1549064"/>
              <a:gd name="connsiteX22" fmla="*/ 354384 w 3250988"/>
              <a:gd name="connsiteY22" fmla="*/ 1432727 h 1549064"/>
              <a:gd name="connsiteX23" fmla="*/ 747220 w 3250988"/>
              <a:gd name="connsiteY23" fmla="*/ 1549064 h 1549064"/>
              <a:gd name="connsiteX24" fmla="*/ 1504425 w 3250988"/>
              <a:gd name="connsiteY24" fmla="*/ 1534158 h 1549064"/>
              <a:gd name="connsiteX25" fmla="*/ 2287345 w 3250988"/>
              <a:gd name="connsiteY25" fmla="*/ 1545228 h 1549064"/>
              <a:gd name="connsiteX26" fmla="*/ 3166373 w 3250988"/>
              <a:gd name="connsiteY26" fmla="*/ 1542666 h 1549064"/>
              <a:gd name="connsiteX27" fmla="*/ 3223423 w 3250988"/>
              <a:gd name="connsiteY27" fmla="*/ 1083952 h 1549064"/>
              <a:gd name="connsiteX0" fmla="*/ 3223423 w 3250988"/>
              <a:gd name="connsiteY0" fmla="*/ 1083952 h 1549064"/>
              <a:gd name="connsiteX1" fmla="*/ 3210643 w 3250988"/>
              <a:gd name="connsiteY1" fmla="*/ 530885 h 1549064"/>
              <a:gd name="connsiteX2" fmla="*/ 3099451 w 3250988"/>
              <a:gd name="connsiteY2" fmla="*/ 316523 h 1549064"/>
              <a:gd name="connsiteX3" fmla="*/ 2976461 w 3250988"/>
              <a:gd name="connsiteY3" fmla="*/ 268397 h 1549064"/>
              <a:gd name="connsiteX4" fmla="*/ 2832082 w 3250988"/>
              <a:gd name="connsiteY4" fmla="*/ 252354 h 1549064"/>
              <a:gd name="connsiteX5" fmla="*/ 2770037 w 3250988"/>
              <a:gd name="connsiteY5" fmla="*/ 220493 h 1549064"/>
              <a:gd name="connsiteX6" fmla="*/ 2668882 w 3250988"/>
              <a:gd name="connsiteY6" fmla="*/ 186826 h 1549064"/>
              <a:gd name="connsiteX7" fmla="*/ 2447059 w 3250988"/>
              <a:gd name="connsiteY7" fmla="*/ 98307 h 1549064"/>
              <a:gd name="connsiteX8" fmla="*/ 2324982 w 3250988"/>
              <a:gd name="connsiteY8" fmla="*/ 68045 h 1549064"/>
              <a:gd name="connsiteX9" fmla="*/ 1946381 w 3250988"/>
              <a:gd name="connsiteY9" fmla="*/ 9299 h 1549064"/>
              <a:gd name="connsiteX10" fmla="*/ 2001933 w 3250988"/>
              <a:gd name="connsiteY10" fmla="*/ 285204 h 1549064"/>
              <a:gd name="connsiteX11" fmla="*/ 1735009 w 3250988"/>
              <a:gd name="connsiteY11" fmla="*/ 236373 h 1549064"/>
              <a:gd name="connsiteX12" fmla="*/ 1658718 w 3250988"/>
              <a:gd name="connsiteY12" fmla="*/ 317794 h 1549064"/>
              <a:gd name="connsiteX13" fmla="*/ 1742276 w 3250988"/>
              <a:gd name="connsiteY13" fmla="*/ 562060 h 1549064"/>
              <a:gd name="connsiteX14" fmla="*/ 1447108 w 3250988"/>
              <a:gd name="connsiteY14" fmla="*/ 622034 h 1549064"/>
              <a:gd name="connsiteX15" fmla="*/ 639705 w 3250988"/>
              <a:gd name="connsiteY15" fmla="*/ 788195 h 1549064"/>
              <a:gd name="connsiteX16" fmla="*/ 185747 w 3250988"/>
              <a:gd name="connsiteY16" fmla="*/ 929460 h 1549064"/>
              <a:gd name="connsiteX17" fmla="*/ 38949 w 3250988"/>
              <a:gd name="connsiteY17" fmla="*/ 951161 h 1549064"/>
              <a:gd name="connsiteX18" fmla="*/ 12696 w 3250988"/>
              <a:gd name="connsiteY18" fmla="*/ 965197 h 1549064"/>
              <a:gd name="connsiteX19" fmla="*/ 2470 w 3250988"/>
              <a:gd name="connsiteY19" fmla="*/ 1136479 h 1549064"/>
              <a:gd name="connsiteX20" fmla="*/ 41208 w 3250988"/>
              <a:gd name="connsiteY20" fmla="*/ 1396095 h 1549064"/>
              <a:gd name="connsiteX21" fmla="*/ 69384 w 3250988"/>
              <a:gd name="connsiteY21" fmla="*/ 1444152 h 1549064"/>
              <a:gd name="connsiteX22" fmla="*/ 366600 w 3250988"/>
              <a:gd name="connsiteY22" fmla="*/ 1464806 h 1549064"/>
              <a:gd name="connsiteX23" fmla="*/ 747220 w 3250988"/>
              <a:gd name="connsiteY23" fmla="*/ 1549064 h 1549064"/>
              <a:gd name="connsiteX24" fmla="*/ 1504425 w 3250988"/>
              <a:gd name="connsiteY24" fmla="*/ 1534158 h 1549064"/>
              <a:gd name="connsiteX25" fmla="*/ 2287345 w 3250988"/>
              <a:gd name="connsiteY25" fmla="*/ 1545228 h 1549064"/>
              <a:gd name="connsiteX26" fmla="*/ 3166373 w 3250988"/>
              <a:gd name="connsiteY26" fmla="*/ 1542666 h 1549064"/>
              <a:gd name="connsiteX27" fmla="*/ 3223423 w 3250988"/>
              <a:gd name="connsiteY27" fmla="*/ 1083952 h 1549064"/>
              <a:gd name="connsiteX0" fmla="*/ 3223423 w 3250988"/>
              <a:gd name="connsiteY0" fmla="*/ 1083952 h 1545228"/>
              <a:gd name="connsiteX1" fmla="*/ 3210643 w 3250988"/>
              <a:gd name="connsiteY1" fmla="*/ 530885 h 1545228"/>
              <a:gd name="connsiteX2" fmla="*/ 3099451 w 3250988"/>
              <a:gd name="connsiteY2" fmla="*/ 316523 h 1545228"/>
              <a:gd name="connsiteX3" fmla="*/ 2976461 w 3250988"/>
              <a:gd name="connsiteY3" fmla="*/ 268397 h 1545228"/>
              <a:gd name="connsiteX4" fmla="*/ 2832082 w 3250988"/>
              <a:gd name="connsiteY4" fmla="*/ 252354 h 1545228"/>
              <a:gd name="connsiteX5" fmla="*/ 2770037 w 3250988"/>
              <a:gd name="connsiteY5" fmla="*/ 220493 h 1545228"/>
              <a:gd name="connsiteX6" fmla="*/ 2668882 w 3250988"/>
              <a:gd name="connsiteY6" fmla="*/ 186826 h 1545228"/>
              <a:gd name="connsiteX7" fmla="*/ 2447059 w 3250988"/>
              <a:gd name="connsiteY7" fmla="*/ 98307 h 1545228"/>
              <a:gd name="connsiteX8" fmla="*/ 2324982 w 3250988"/>
              <a:gd name="connsiteY8" fmla="*/ 68045 h 1545228"/>
              <a:gd name="connsiteX9" fmla="*/ 1946381 w 3250988"/>
              <a:gd name="connsiteY9" fmla="*/ 9299 h 1545228"/>
              <a:gd name="connsiteX10" fmla="*/ 2001933 w 3250988"/>
              <a:gd name="connsiteY10" fmla="*/ 285204 h 1545228"/>
              <a:gd name="connsiteX11" fmla="*/ 1735009 w 3250988"/>
              <a:gd name="connsiteY11" fmla="*/ 236373 h 1545228"/>
              <a:gd name="connsiteX12" fmla="*/ 1658718 w 3250988"/>
              <a:gd name="connsiteY12" fmla="*/ 317794 h 1545228"/>
              <a:gd name="connsiteX13" fmla="*/ 1742276 w 3250988"/>
              <a:gd name="connsiteY13" fmla="*/ 562060 h 1545228"/>
              <a:gd name="connsiteX14" fmla="*/ 1447108 w 3250988"/>
              <a:gd name="connsiteY14" fmla="*/ 622034 h 1545228"/>
              <a:gd name="connsiteX15" fmla="*/ 639705 w 3250988"/>
              <a:gd name="connsiteY15" fmla="*/ 788195 h 1545228"/>
              <a:gd name="connsiteX16" fmla="*/ 185747 w 3250988"/>
              <a:gd name="connsiteY16" fmla="*/ 929460 h 1545228"/>
              <a:gd name="connsiteX17" fmla="*/ 38949 w 3250988"/>
              <a:gd name="connsiteY17" fmla="*/ 951161 h 1545228"/>
              <a:gd name="connsiteX18" fmla="*/ 12696 w 3250988"/>
              <a:gd name="connsiteY18" fmla="*/ 965197 h 1545228"/>
              <a:gd name="connsiteX19" fmla="*/ 2470 w 3250988"/>
              <a:gd name="connsiteY19" fmla="*/ 1136479 h 1545228"/>
              <a:gd name="connsiteX20" fmla="*/ 41208 w 3250988"/>
              <a:gd name="connsiteY20" fmla="*/ 1396095 h 1545228"/>
              <a:gd name="connsiteX21" fmla="*/ 69384 w 3250988"/>
              <a:gd name="connsiteY21" fmla="*/ 1444152 h 1545228"/>
              <a:gd name="connsiteX22" fmla="*/ 366600 w 3250988"/>
              <a:gd name="connsiteY22" fmla="*/ 1464806 h 1545228"/>
              <a:gd name="connsiteX23" fmla="*/ 897879 w 3250988"/>
              <a:gd name="connsiteY23" fmla="*/ 1471160 h 1545228"/>
              <a:gd name="connsiteX24" fmla="*/ 1504425 w 3250988"/>
              <a:gd name="connsiteY24" fmla="*/ 1534158 h 1545228"/>
              <a:gd name="connsiteX25" fmla="*/ 2287345 w 3250988"/>
              <a:gd name="connsiteY25" fmla="*/ 1545228 h 1545228"/>
              <a:gd name="connsiteX26" fmla="*/ 3166373 w 3250988"/>
              <a:gd name="connsiteY26" fmla="*/ 1542666 h 1545228"/>
              <a:gd name="connsiteX27" fmla="*/ 3223423 w 3250988"/>
              <a:gd name="connsiteY27" fmla="*/ 1083952 h 1545228"/>
              <a:gd name="connsiteX0" fmla="*/ 3223423 w 3250988"/>
              <a:gd name="connsiteY0" fmla="*/ 1083952 h 1550514"/>
              <a:gd name="connsiteX1" fmla="*/ 3210643 w 3250988"/>
              <a:gd name="connsiteY1" fmla="*/ 530885 h 1550514"/>
              <a:gd name="connsiteX2" fmla="*/ 3099451 w 3250988"/>
              <a:gd name="connsiteY2" fmla="*/ 316523 h 1550514"/>
              <a:gd name="connsiteX3" fmla="*/ 2976461 w 3250988"/>
              <a:gd name="connsiteY3" fmla="*/ 268397 h 1550514"/>
              <a:gd name="connsiteX4" fmla="*/ 2832082 w 3250988"/>
              <a:gd name="connsiteY4" fmla="*/ 252354 h 1550514"/>
              <a:gd name="connsiteX5" fmla="*/ 2770037 w 3250988"/>
              <a:gd name="connsiteY5" fmla="*/ 220493 h 1550514"/>
              <a:gd name="connsiteX6" fmla="*/ 2668882 w 3250988"/>
              <a:gd name="connsiteY6" fmla="*/ 186826 h 1550514"/>
              <a:gd name="connsiteX7" fmla="*/ 2447059 w 3250988"/>
              <a:gd name="connsiteY7" fmla="*/ 98307 h 1550514"/>
              <a:gd name="connsiteX8" fmla="*/ 2324982 w 3250988"/>
              <a:gd name="connsiteY8" fmla="*/ 68045 h 1550514"/>
              <a:gd name="connsiteX9" fmla="*/ 1946381 w 3250988"/>
              <a:gd name="connsiteY9" fmla="*/ 9299 h 1550514"/>
              <a:gd name="connsiteX10" fmla="*/ 2001933 w 3250988"/>
              <a:gd name="connsiteY10" fmla="*/ 285204 h 1550514"/>
              <a:gd name="connsiteX11" fmla="*/ 1735009 w 3250988"/>
              <a:gd name="connsiteY11" fmla="*/ 236373 h 1550514"/>
              <a:gd name="connsiteX12" fmla="*/ 1658718 w 3250988"/>
              <a:gd name="connsiteY12" fmla="*/ 317794 h 1550514"/>
              <a:gd name="connsiteX13" fmla="*/ 1742276 w 3250988"/>
              <a:gd name="connsiteY13" fmla="*/ 562060 h 1550514"/>
              <a:gd name="connsiteX14" fmla="*/ 1447108 w 3250988"/>
              <a:gd name="connsiteY14" fmla="*/ 622034 h 1550514"/>
              <a:gd name="connsiteX15" fmla="*/ 639705 w 3250988"/>
              <a:gd name="connsiteY15" fmla="*/ 788195 h 1550514"/>
              <a:gd name="connsiteX16" fmla="*/ 185747 w 3250988"/>
              <a:gd name="connsiteY16" fmla="*/ 929460 h 1550514"/>
              <a:gd name="connsiteX17" fmla="*/ 38949 w 3250988"/>
              <a:gd name="connsiteY17" fmla="*/ 951161 h 1550514"/>
              <a:gd name="connsiteX18" fmla="*/ 12696 w 3250988"/>
              <a:gd name="connsiteY18" fmla="*/ 965197 h 1550514"/>
              <a:gd name="connsiteX19" fmla="*/ 2470 w 3250988"/>
              <a:gd name="connsiteY19" fmla="*/ 1136479 h 1550514"/>
              <a:gd name="connsiteX20" fmla="*/ 41208 w 3250988"/>
              <a:gd name="connsiteY20" fmla="*/ 1396095 h 1550514"/>
              <a:gd name="connsiteX21" fmla="*/ 69384 w 3250988"/>
              <a:gd name="connsiteY21" fmla="*/ 1444152 h 1550514"/>
              <a:gd name="connsiteX22" fmla="*/ 366600 w 3250988"/>
              <a:gd name="connsiteY22" fmla="*/ 1464806 h 1550514"/>
              <a:gd name="connsiteX23" fmla="*/ 897879 w 3250988"/>
              <a:gd name="connsiteY23" fmla="*/ 1471160 h 1550514"/>
              <a:gd name="connsiteX24" fmla="*/ 1549215 w 3250988"/>
              <a:gd name="connsiteY24" fmla="*/ 1465420 h 1550514"/>
              <a:gd name="connsiteX25" fmla="*/ 2287345 w 3250988"/>
              <a:gd name="connsiteY25" fmla="*/ 1545228 h 1550514"/>
              <a:gd name="connsiteX26" fmla="*/ 3166373 w 3250988"/>
              <a:gd name="connsiteY26" fmla="*/ 1542666 h 1550514"/>
              <a:gd name="connsiteX27" fmla="*/ 3223423 w 3250988"/>
              <a:gd name="connsiteY27" fmla="*/ 1083952 h 1550514"/>
              <a:gd name="connsiteX0" fmla="*/ 3223423 w 3250988"/>
              <a:gd name="connsiteY0" fmla="*/ 1083952 h 1542675"/>
              <a:gd name="connsiteX1" fmla="*/ 3210643 w 3250988"/>
              <a:gd name="connsiteY1" fmla="*/ 530885 h 1542675"/>
              <a:gd name="connsiteX2" fmla="*/ 3099451 w 3250988"/>
              <a:gd name="connsiteY2" fmla="*/ 316523 h 1542675"/>
              <a:gd name="connsiteX3" fmla="*/ 2976461 w 3250988"/>
              <a:gd name="connsiteY3" fmla="*/ 268397 h 1542675"/>
              <a:gd name="connsiteX4" fmla="*/ 2832082 w 3250988"/>
              <a:gd name="connsiteY4" fmla="*/ 252354 h 1542675"/>
              <a:gd name="connsiteX5" fmla="*/ 2770037 w 3250988"/>
              <a:gd name="connsiteY5" fmla="*/ 220493 h 1542675"/>
              <a:gd name="connsiteX6" fmla="*/ 2668882 w 3250988"/>
              <a:gd name="connsiteY6" fmla="*/ 186826 h 1542675"/>
              <a:gd name="connsiteX7" fmla="*/ 2447059 w 3250988"/>
              <a:gd name="connsiteY7" fmla="*/ 98307 h 1542675"/>
              <a:gd name="connsiteX8" fmla="*/ 2324982 w 3250988"/>
              <a:gd name="connsiteY8" fmla="*/ 68045 h 1542675"/>
              <a:gd name="connsiteX9" fmla="*/ 1946381 w 3250988"/>
              <a:gd name="connsiteY9" fmla="*/ 9299 h 1542675"/>
              <a:gd name="connsiteX10" fmla="*/ 2001933 w 3250988"/>
              <a:gd name="connsiteY10" fmla="*/ 285204 h 1542675"/>
              <a:gd name="connsiteX11" fmla="*/ 1735009 w 3250988"/>
              <a:gd name="connsiteY11" fmla="*/ 236373 h 1542675"/>
              <a:gd name="connsiteX12" fmla="*/ 1658718 w 3250988"/>
              <a:gd name="connsiteY12" fmla="*/ 317794 h 1542675"/>
              <a:gd name="connsiteX13" fmla="*/ 1742276 w 3250988"/>
              <a:gd name="connsiteY13" fmla="*/ 562060 h 1542675"/>
              <a:gd name="connsiteX14" fmla="*/ 1447108 w 3250988"/>
              <a:gd name="connsiteY14" fmla="*/ 622034 h 1542675"/>
              <a:gd name="connsiteX15" fmla="*/ 639705 w 3250988"/>
              <a:gd name="connsiteY15" fmla="*/ 788195 h 1542675"/>
              <a:gd name="connsiteX16" fmla="*/ 185747 w 3250988"/>
              <a:gd name="connsiteY16" fmla="*/ 929460 h 1542675"/>
              <a:gd name="connsiteX17" fmla="*/ 38949 w 3250988"/>
              <a:gd name="connsiteY17" fmla="*/ 951161 h 1542675"/>
              <a:gd name="connsiteX18" fmla="*/ 12696 w 3250988"/>
              <a:gd name="connsiteY18" fmla="*/ 965197 h 1542675"/>
              <a:gd name="connsiteX19" fmla="*/ 2470 w 3250988"/>
              <a:gd name="connsiteY19" fmla="*/ 1136479 h 1542675"/>
              <a:gd name="connsiteX20" fmla="*/ 41208 w 3250988"/>
              <a:gd name="connsiteY20" fmla="*/ 1396095 h 1542675"/>
              <a:gd name="connsiteX21" fmla="*/ 69384 w 3250988"/>
              <a:gd name="connsiteY21" fmla="*/ 1444152 h 1542675"/>
              <a:gd name="connsiteX22" fmla="*/ 366600 w 3250988"/>
              <a:gd name="connsiteY22" fmla="*/ 1464806 h 1542675"/>
              <a:gd name="connsiteX23" fmla="*/ 897879 w 3250988"/>
              <a:gd name="connsiteY23" fmla="*/ 1471160 h 1542675"/>
              <a:gd name="connsiteX24" fmla="*/ 1549215 w 3250988"/>
              <a:gd name="connsiteY24" fmla="*/ 1465420 h 1542675"/>
              <a:gd name="connsiteX25" fmla="*/ 2348423 w 3250988"/>
              <a:gd name="connsiteY25" fmla="*/ 1471907 h 1542675"/>
              <a:gd name="connsiteX26" fmla="*/ 3166373 w 3250988"/>
              <a:gd name="connsiteY26" fmla="*/ 1542666 h 1542675"/>
              <a:gd name="connsiteX27" fmla="*/ 3223423 w 3250988"/>
              <a:gd name="connsiteY27" fmla="*/ 1083952 h 1542675"/>
              <a:gd name="connsiteX0" fmla="*/ 3223423 w 3250988"/>
              <a:gd name="connsiteY0" fmla="*/ 1083952 h 1473928"/>
              <a:gd name="connsiteX1" fmla="*/ 3210643 w 3250988"/>
              <a:gd name="connsiteY1" fmla="*/ 530885 h 1473928"/>
              <a:gd name="connsiteX2" fmla="*/ 3099451 w 3250988"/>
              <a:gd name="connsiteY2" fmla="*/ 316523 h 1473928"/>
              <a:gd name="connsiteX3" fmla="*/ 2976461 w 3250988"/>
              <a:gd name="connsiteY3" fmla="*/ 268397 h 1473928"/>
              <a:gd name="connsiteX4" fmla="*/ 2832082 w 3250988"/>
              <a:gd name="connsiteY4" fmla="*/ 252354 h 1473928"/>
              <a:gd name="connsiteX5" fmla="*/ 2770037 w 3250988"/>
              <a:gd name="connsiteY5" fmla="*/ 220493 h 1473928"/>
              <a:gd name="connsiteX6" fmla="*/ 2668882 w 3250988"/>
              <a:gd name="connsiteY6" fmla="*/ 186826 h 1473928"/>
              <a:gd name="connsiteX7" fmla="*/ 2447059 w 3250988"/>
              <a:gd name="connsiteY7" fmla="*/ 98307 h 1473928"/>
              <a:gd name="connsiteX8" fmla="*/ 2324982 w 3250988"/>
              <a:gd name="connsiteY8" fmla="*/ 68045 h 1473928"/>
              <a:gd name="connsiteX9" fmla="*/ 1946381 w 3250988"/>
              <a:gd name="connsiteY9" fmla="*/ 9299 h 1473928"/>
              <a:gd name="connsiteX10" fmla="*/ 2001933 w 3250988"/>
              <a:gd name="connsiteY10" fmla="*/ 285204 h 1473928"/>
              <a:gd name="connsiteX11" fmla="*/ 1735009 w 3250988"/>
              <a:gd name="connsiteY11" fmla="*/ 236373 h 1473928"/>
              <a:gd name="connsiteX12" fmla="*/ 1658718 w 3250988"/>
              <a:gd name="connsiteY12" fmla="*/ 317794 h 1473928"/>
              <a:gd name="connsiteX13" fmla="*/ 1742276 w 3250988"/>
              <a:gd name="connsiteY13" fmla="*/ 562060 h 1473928"/>
              <a:gd name="connsiteX14" fmla="*/ 1447108 w 3250988"/>
              <a:gd name="connsiteY14" fmla="*/ 622034 h 1473928"/>
              <a:gd name="connsiteX15" fmla="*/ 639705 w 3250988"/>
              <a:gd name="connsiteY15" fmla="*/ 788195 h 1473928"/>
              <a:gd name="connsiteX16" fmla="*/ 185747 w 3250988"/>
              <a:gd name="connsiteY16" fmla="*/ 929460 h 1473928"/>
              <a:gd name="connsiteX17" fmla="*/ 38949 w 3250988"/>
              <a:gd name="connsiteY17" fmla="*/ 951161 h 1473928"/>
              <a:gd name="connsiteX18" fmla="*/ 12696 w 3250988"/>
              <a:gd name="connsiteY18" fmla="*/ 965197 h 1473928"/>
              <a:gd name="connsiteX19" fmla="*/ 2470 w 3250988"/>
              <a:gd name="connsiteY19" fmla="*/ 1136479 h 1473928"/>
              <a:gd name="connsiteX20" fmla="*/ 41208 w 3250988"/>
              <a:gd name="connsiteY20" fmla="*/ 1396095 h 1473928"/>
              <a:gd name="connsiteX21" fmla="*/ 69384 w 3250988"/>
              <a:gd name="connsiteY21" fmla="*/ 1444152 h 1473928"/>
              <a:gd name="connsiteX22" fmla="*/ 366600 w 3250988"/>
              <a:gd name="connsiteY22" fmla="*/ 1464806 h 1473928"/>
              <a:gd name="connsiteX23" fmla="*/ 897879 w 3250988"/>
              <a:gd name="connsiteY23" fmla="*/ 1471160 h 1473928"/>
              <a:gd name="connsiteX24" fmla="*/ 1549215 w 3250988"/>
              <a:gd name="connsiteY24" fmla="*/ 1465420 h 1473928"/>
              <a:gd name="connsiteX25" fmla="*/ 2348423 w 3250988"/>
              <a:gd name="connsiteY25" fmla="*/ 1471907 h 1473928"/>
              <a:gd name="connsiteX26" fmla="*/ 3166374 w 3250988"/>
              <a:gd name="connsiteY26" fmla="*/ 1473928 h 1473928"/>
              <a:gd name="connsiteX27" fmla="*/ 3223423 w 3250988"/>
              <a:gd name="connsiteY27" fmla="*/ 1083952 h 1473928"/>
              <a:gd name="connsiteX0" fmla="*/ 3223423 w 3250988"/>
              <a:gd name="connsiteY0" fmla="*/ 1025179 h 1415155"/>
              <a:gd name="connsiteX1" fmla="*/ 3210643 w 3250988"/>
              <a:gd name="connsiteY1" fmla="*/ 472112 h 1415155"/>
              <a:gd name="connsiteX2" fmla="*/ 3099451 w 3250988"/>
              <a:gd name="connsiteY2" fmla="*/ 257750 h 1415155"/>
              <a:gd name="connsiteX3" fmla="*/ 2976461 w 3250988"/>
              <a:gd name="connsiteY3" fmla="*/ 209624 h 1415155"/>
              <a:gd name="connsiteX4" fmla="*/ 2832082 w 3250988"/>
              <a:gd name="connsiteY4" fmla="*/ 193581 h 1415155"/>
              <a:gd name="connsiteX5" fmla="*/ 2770037 w 3250988"/>
              <a:gd name="connsiteY5" fmla="*/ 161720 h 1415155"/>
              <a:gd name="connsiteX6" fmla="*/ 2668882 w 3250988"/>
              <a:gd name="connsiteY6" fmla="*/ 128053 h 1415155"/>
              <a:gd name="connsiteX7" fmla="*/ 2447059 w 3250988"/>
              <a:gd name="connsiteY7" fmla="*/ 39534 h 1415155"/>
              <a:gd name="connsiteX8" fmla="*/ 2324982 w 3250988"/>
              <a:gd name="connsiteY8" fmla="*/ 9272 h 1415155"/>
              <a:gd name="connsiteX9" fmla="*/ 2001933 w 3250988"/>
              <a:gd name="connsiteY9" fmla="*/ 226431 h 1415155"/>
              <a:gd name="connsiteX10" fmla="*/ 1735009 w 3250988"/>
              <a:gd name="connsiteY10" fmla="*/ 177600 h 1415155"/>
              <a:gd name="connsiteX11" fmla="*/ 1658718 w 3250988"/>
              <a:gd name="connsiteY11" fmla="*/ 259021 h 1415155"/>
              <a:gd name="connsiteX12" fmla="*/ 1742276 w 3250988"/>
              <a:gd name="connsiteY12" fmla="*/ 503287 h 1415155"/>
              <a:gd name="connsiteX13" fmla="*/ 1447108 w 3250988"/>
              <a:gd name="connsiteY13" fmla="*/ 563261 h 1415155"/>
              <a:gd name="connsiteX14" fmla="*/ 639705 w 3250988"/>
              <a:gd name="connsiteY14" fmla="*/ 729422 h 1415155"/>
              <a:gd name="connsiteX15" fmla="*/ 185747 w 3250988"/>
              <a:gd name="connsiteY15" fmla="*/ 870687 h 1415155"/>
              <a:gd name="connsiteX16" fmla="*/ 38949 w 3250988"/>
              <a:gd name="connsiteY16" fmla="*/ 892388 h 1415155"/>
              <a:gd name="connsiteX17" fmla="*/ 12696 w 3250988"/>
              <a:gd name="connsiteY17" fmla="*/ 906424 h 1415155"/>
              <a:gd name="connsiteX18" fmla="*/ 2470 w 3250988"/>
              <a:gd name="connsiteY18" fmla="*/ 1077706 h 1415155"/>
              <a:gd name="connsiteX19" fmla="*/ 41208 w 3250988"/>
              <a:gd name="connsiteY19" fmla="*/ 1337322 h 1415155"/>
              <a:gd name="connsiteX20" fmla="*/ 69384 w 3250988"/>
              <a:gd name="connsiteY20" fmla="*/ 1385379 h 1415155"/>
              <a:gd name="connsiteX21" fmla="*/ 366600 w 3250988"/>
              <a:gd name="connsiteY21" fmla="*/ 1406033 h 1415155"/>
              <a:gd name="connsiteX22" fmla="*/ 897879 w 3250988"/>
              <a:gd name="connsiteY22" fmla="*/ 1412387 h 1415155"/>
              <a:gd name="connsiteX23" fmla="*/ 1549215 w 3250988"/>
              <a:gd name="connsiteY23" fmla="*/ 1406647 h 1415155"/>
              <a:gd name="connsiteX24" fmla="*/ 2348423 w 3250988"/>
              <a:gd name="connsiteY24" fmla="*/ 1413134 h 1415155"/>
              <a:gd name="connsiteX25" fmla="*/ 3166374 w 3250988"/>
              <a:gd name="connsiteY25" fmla="*/ 1415155 h 1415155"/>
              <a:gd name="connsiteX26" fmla="*/ 3223423 w 3250988"/>
              <a:gd name="connsiteY26" fmla="*/ 1025179 h 1415155"/>
              <a:gd name="connsiteX0" fmla="*/ 3223423 w 3250988"/>
              <a:gd name="connsiteY0" fmla="*/ 1025179 h 1415155"/>
              <a:gd name="connsiteX1" fmla="*/ 3210643 w 3250988"/>
              <a:gd name="connsiteY1" fmla="*/ 472112 h 1415155"/>
              <a:gd name="connsiteX2" fmla="*/ 3099451 w 3250988"/>
              <a:gd name="connsiteY2" fmla="*/ 257750 h 1415155"/>
              <a:gd name="connsiteX3" fmla="*/ 2976461 w 3250988"/>
              <a:gd name="connsiteY3" fmla="*/ 209624 h 1415155"/>
              <a:gd name="connsiteX4" fmla="*/ 2832082 w 3250988"/>
              <a:gd name="connsiteY4" fmla="*/ 193581 h 1415155"/>
              <a:gd name="connsiteX5" fmla="*/ 2770037 w 3250988"/>
              <a:gd name="connsiteY5" fmla="*/ 161720 h 1415155"/>
              <a:gd name="connsiteX6" fmla="*/ 2668882 w 3250988"/>
              <a:gd name="connsiteY6" fmla="*/ 128053 h 1415155"/>
              <a:gd name="connsiteX7" fmla="*/ 2447059 w 3250988"/>
              <a:gd name="connsiteY7" fmla="*/ 39534 h 1415155"/>
              <a:gd name="connsiteX8" fmla="*/ 2324982 w 3250988"/>
              <a:gd name="connsiteY8" fmla="*/ 9272 h 1415155"/>
              <a:gd name="connsiteX9" fmla="*/ 2001933 w 3250988"/>
              <a:gd name="connsiteY9" fmla="*/ 226431 h 1415155"/>
              <a:gd name="connsiteX10" fmla="*/ 1735009 w 3250988"/>
              <a:gd name="connsiteY10" fmla="*/ 177600 h 1415155"/>
              <a:gd name="connsiteX11" fmla="*/ 1742276 w 3250988"/>
              <a:gd name="connsiteY11" fmla="*/ 503287 h 1415155"/>
              <a:gd name="connsiteX12" fmla="*/ 1447108 w 3250988"/>
              <a:gd name="connsiteY12" fmla="*/ 563261 h 1415155"/>
              <a:gd name="connsiteX13" fmla="*/ 639705 w 3250988"/>
              <a:gd name="connsiteY13" fmla="*/ 729422 h 1415155"/>
              <a:gd name="connsiteX14" fmla="*/ 185747 w 3250988"/>
              <a:gd name="connsiteY14" fmla="*/ 870687 h 1415155"/>
              <a:gd name="connsiteX15" fmla="*/ 38949 w 3250988"/>
              <a:gd name="connsiteY15" fmla="*/ 892388 h 1415155"/>
              <a:gd name="connsiteX16" fmla="*/ 12696 w 3250988"/>
              <a:gd name="connsiteY16" fmla="*/ 906424 h 1415155"/>
              <a:gd name="connsiteX17" fmla="*/ 2470 w 3250988"/>
              <a:gd name="connsiteY17" fmla="*/ 1077706 h 1415155"/>
              <a:gd name="connsiteX18" fmla="*/ 41208 w 3250988"/>
              <a:gd name="connsiteY18" fmla="*/ 1337322 h 1415155"/>
              <a:gd name="connsiteX19" fmla="*/ 69384 w 3250988"/>
              <a:gd name="connsiteY19" fmla="*/ 1385379 h 1415155"/>
              <a:gd name="connsiteX20" fmla="*/ 366600 w 3250988"/>
              <a:gd name="connsiteY20" fmla="*/ 1406033 h 1415155"/>
              <a:gd name="connsiteX21" fmla="*/ 897879 w 3250988"/>
              <a:gd name="connsiteY21" fmla="*/ 1412387 h 1415155"/>
              <a:gd name="connsiteX22" fmla="*/ 1549215 w 3250988"/>
              <a:gd name="connsiteY22" fmla="*/ 1406647 h 1415155"/>
              <a:gd name="connsiteX23" fmla="*/ 2348423 w 3250988"/>
              <a:gd name="connsiteY23" fmla="*/ 1413134 h 1415155"/>
              <a:gd name="connsiteX24" fmla="*/ 3166374 w 3250988"/>
              <a:gd name="connsiteY24" fmla="*/ 1415155 h 1415155"/>
              <a:gd name="connsiteX25" fmla="*/ 3223423 w 3250988"/>
              <a:gd name="connsiteY25" fmla="*/ 1025179 h 1415155"/>
              <a:gd name="connsiteX0" fmla="*/ 3223423 w 3250988"/>
              <a:gd name="connsiteY0" fmla="*/ 1025179 h 1415155"/>
              <a:gd name="connsiteX1" fmla="*/ 3210643 w 3250988"/>
              <a:gd name="connsiteY1" fmla="*/ 472112 h 1415155"/>
              <a:gd name="connsiteX2" fmla="*/ 3099451 w 3250988"/>
              <a:gd name="connsiteY2" fmla="*/ 257750 h 1415155"/>
              <a:gd name="connsiteX3" fmla="*/ 2976461 w 3250988"/>
              <a:gd name="connsiteY3" fmla="*/ 209624 h 1415155"/>
              <a:gd name="connsiteX4" fmla="*/ 2832082 w 3250988"/>
              <a:gd name="connsiteY4" fmla="*/ 193581 h 1415155"/>
              <a:gd name="connsiteX5" fmla="*/ 2770037 w 3250988"/>
              <a:gd name="connsiteY5" fmla="*/ 161720 h 1415155"/>
              <a:gd name="connsiteX6" fmla="*/ 2668882 w 3250988"/>
              <a:gd name="connsiteY6" fmla="*/ 128053 h 1415155"/>
              <a:gd name="connsiteX7" fmla="*/ 2447059 w 3250988"/>
              <a:gd name="connsiteY7" fmla="*/ 39534 h 1415155"/>
              <a:gd name="connsiteX8" fmla="*/ 2324982 w 3250988"/>
              <a:gd name="connsiteY8" fmla="*/ 9272 h 1415155"/>
              <a:gd name="connsiteX9" fmla="*/ 2001933 w 3250988"/>
              <a:gd name="connsiteY9" fmla="*/ 226431 h 1415155"/>
              <a:gd name="connsiteX10" fmla="*/ 1742276 w 3250988"/>
              <a:gd name="connsiteY10" fmla="*/ 503287 h 1415155"/>
              <a:gd name="connsiteX11" fmla="*/ 1447108 w 3250988"/>
              <a:gd name="connsiteY11" fmla="*/ 563261 h 1415155"/>
              <a:gd name="connsiteX12" fmla="*/ 639705 w 3250988"/>
              <a:gd name="connsiteY12" fmla="*/ 729422 h 1415155"/>
              <a:gd name="connsiteX13" fmla="*/ 185747 w 3250988"/>
              <a:gd name="connsiteY13" fmla="*/ 870687 h 1415155"/>
              <a:gd name="connsiteX14" fmla="*/ 38949 w 3250988"/>
              <a:gd name="connsiteY14" fmla="*/ 892388 h 1415155"/>
              <a:gd name="connsiteX15" fmla="*/ 12696 w 3250988"/>
              <a:gd name="connsiteY15" fmla="*/ 906424 h 1415155"/>
              <a:gd name="connsiteX16" fmla="*/ 2470 w 3250988"/>
              <a:gd name="connsiteY16" fmla="*/ 1077706 h 1415155"/>
              <a:gd name="connsiteX17" fmla="*/ 41208 w 3250988"/>
              <a:gd name="connsiteY17" fmla="*/ 1337322 h 1415155"/>
              <a:gd name="connsiteX18" fmla="*/ 69384 w 3250988"/>
              <a:gd name="connsiteY18" fmla="*/ 1385379 h 1415155"/>
              <a:gd name="connsiteX19" fmla="*/ 366600 w 3250988"/>
              <a:gd name="connsiteY19" fmla="*/ 1406033 h 1415155"/>
              <a:gd name="connsiteX20" fmla="*/ 897879 w 3250988"/>
              <a:gd name="connsiteY20" fmla="*/ 1412387 h 1415155"/>
              <a:gd name="connsiteX21" fmla="*/ 1549215 w 3250988"/>
              <a:gd name="connsiteY21" fmla="*/ 1406647 h 1415155"/>
              <a:gd name="connsiteX22" fmla="*/ 2348423 w 3250988"/>
              <a:gd name="connsiteY22" fmla="*/ 1413134 h 1415155"/>
              <a:gd name="connsiteX23" fmla="*/ 3166374 w 3250988"/>
              <a:gd name="connsiteY23" fmla="*/ 1415155 h 1415155"/>
              <a:gd name="connsiteX24" fmla="*/ 3223423 w 3250988"/>
              <a:gd name="connsiteY24" fmla="*/ 1025179 h 1415155"/>
              <a:gd name="connsiteX0" fmla="*/ 3223423 w 3250988"/>
              <a:gd name="connsiteY0" fmla="*/ 985785 h 1375761"/>
              <a:gd name="connsiteX1" fmla="*/ 3210643 w 3250988"/>
              <a:gd name="connsiteY1" fmla="*/ 432718 h 1375761"/>
              <a:gd name="connsiteX2" fmla="*/ 3099451 w 3250988"/>
              <a:gd name="connsiteY2" fmla="*/ 218356 h 1375761"/>
              <a:gd name="connsiteX3" fmla="*/ 2976461 w 3250988"/>
              <a:gd name="connsiteY3" fmla="*/ 170230 h 1375761"/>
              <a:gd name="connsiteX4" fmla="*/ 2832082 w 3250988"/>
              <a:gd name="connsiteY4" fmla="*/ 154187 h 1375761"/>
              <a:gd name="connsiteX5" fmla="*/ 2770037 w 3250988"/>
              <a:gd name="connsiteY5" fmla="*/ 122326 h 1375761"/>
              <a:gd name="connsiteX6" fmla="*/ 2668882 w 3250988"/>
              <a:gd name="connsiteY6" fmla="*/ 88659 h 1375761"/>
              <a:gd name="connsiteX7" fmla="*/ 2447059 w 3250988"/>
              <a:gd name="connsiteY7" fmla="*/ 140 h 1375761"/>
              <a:gd name="connsiteX8" fmla="*/ 2096958 w 3250988"/>
              <a:gd name="connsiteY8" fmla="*/ 130267 h 1375761"/>
              <a:gd name="connsiteX9" fmla="*/ 2001933 w 3250988"/>
              <a:gd name="connsiteY9" fmla="*/ 187037 h 1375761"/>
              <a:gd name="connsiteX10" fmla="*/ 1742276 w 3250988"/>
              <a:gd name="connsiteY10" fmla="*/ 463893 h 1375761"/>
              <a:gd name="connsiteX11" fmla="*/ 1447108 w 3250988"/>
              <a:gd name="connsiteY11" fmla="*/ 523867 h 1375761"/>
              <a:gd name="connsiteX12" fmla="*/ 639705 w 3250988"/>
              <a:gd name="connsiteY12" fmla="*/ 690028 h 1375761"/>
              <a:gd name="connsiteX13" fmla="*/ 185747 w 3250988"/>
              <a:gd name="connsiteY13" fmla="*/ 831293 h 1375761"/>
              <a:gd name="connsiteX14" fmla="*/ 38949 w 3250988"/>
              <a:gd name="connsiteY14" fmla="*/ 852994 h 1375761"/>
              <a:gd name="connsiteX15" fmla="*/ 12696 w 3250988"/>
              <a:gd name="connsiteY15" fmla="*/ 867030 h 1375761"/>
              <a:gd name="connsiteX16" fmla="*/ 2470 w 3250988"/>
              <a:gd name="connsiteY16" fmla="*/ 1038312 h 1375761"/>
              <a:gd name="connsiteX17" fmla="*/ 41208 w 3250988"/>
              <a:gd name="connsiteY17" fmla="*/ 1297928 h 1375761"/>
              <a:gd name="connsiteX18" fmla="*/ 69384 w 3250988"/>
              <a:gd name="connsiteY18" fmla="*/ 1345985 h 1375761"/>
              <a:gd name="connsiteX19" fmla="*/ 366600 w 3250988"/>
              <a:gd name="connsiteY19" fmla="*/ 1366639 h 1375761"/>
              <a:gd name="connsiteX20" fmla="*/ 897879 w 3250988"/>
              <a:gd name="connsiteY20" fmla="*/ 1372993 h 1375761"/>
              <a:gd name="connsiteX21" fmla="*/ 1549215 w 3250988"/>
              <a:gd name="connsiteY21" fmla="*/ 1367253 h 1375761"/>
              <a:gd name="connsiteX22" fmla="*/ 2348423 w 3250988"/>
              <a:gd name="connsiteY22" fmla="*/ 1373740 h 1375761"/>
              <a:gd name="connsiteX23" fmla="*/ 3166374 w 3250988"/>
              <a:gd name="connsiteY23" fmla="*/ 1375761 h 1375761"/>
              <a:gd name="connsiteX24" fmla="*/ 3223423 w 3250988"/>
              <a:gd name="connsiteY24" fmla="*/ 985785 h 1375761"/>
              <a:gd name="connsiteX0" fmla="*/ 3223423 w 3250988"/>
              <a:gd name="connsiteY0" fmla="*/ 985785 h 1375761"/>
              <a:gd name="connsiteX1" fmla="*/ 3210643 w 3250988"/>
              <a:gd name="connsiteY1" fmla="*/ 432718 h 1375761"/>
              <a:gd name="connsiteX2" fmla="*/ 3099451 w 3250988"/>
              <a:gd name="connsiteY2" fmla="*/ 218356 h 1375761"/>
              <a:gd name="connsiteX3" fmla="*/ 2976461 w 3250988"/>
              <a:gd name="connsiteY3" fmla="*/ 170230 h 1375761"/>
              <a:gd name="connsiteX4" fmla="*/ 2832082 w 3250988"/>
              <a:gd name="connsiteY4" fmla="*/ 154187 h 1375761"/>
              <a:gd name="connsiteX5" fmla="*/ 2770037 w 3250988"/>
              <a:gd name="connsiteY5" fmla="*/ 122326 h 1375761"/>
              <a:gd name="connsiteX6" fmla="*/ 2668882 w 3250988"/>
              <a:gd name="connsiteY6" fmla="*/ 88659 h 1375761"/>
              <a:gd name="connsiteX7" fmla="*/ 2447059 w 3250988"/>
              <a:gd name="connsiteY7" fmla="*/ 140 h 1375761"/>
              <a:gd name="connsiteX8" fmla="*/ 2096958 w 3250988"/>
              <a:gd name="connsiteY8" fmla="*/ 130267 h 1375761"/>
              <a:gd name="connsiteX9" fmla="*/ 1916424 w 3250988"/>
              <a:gd name="connsiteY9" fmla="*/ 191620 h 1375761"/>
              <a:gd name="connsiteX10" fmla="*/ 1742276 w 3250988"/>
              <a:gd name="connsiteY10" fmla="*/ 463893 h 1375761"/>
              <a:gd name="connsiteX11" fmla="*/ 1447108 w 3250988"/>
              <a:gd name="connsiteY11" fmla="*/ 523867 h 1375761"/>
              <a:gd name="connsiteX12" fmla="*/ 639705 w 3250988"/>
              <a:gd name="connsiteY12" fmla="*/ 690028 h 1375761"/>
              <a:gd name="connsiteX13" fmla="*/ 185747 w 3250988"/>
              <a:gd name="connsiteY13" fmla="*/ 831293 h 1375761"/>
              <a:gd name="connsiteX14" fmla="*/ 38949 w 3250988"/>
              <a:gd name="connsiteY14" fmla="*/ 852994 h 1375761"/>
              <a:gd name="connsiteX15" fmla="*/ 12696 w 3250988"/>
              <a:gd name="connsiteY15" fmla="*/ 867030 h 1375761"/>
              <a:gd name="connsiteX16" fmla="*/ 2470 w 3250988"/>
              <a:gd name="connsiteY16" fmla="*/ 1038312 h 1375761"/>
              <a:gd name="connsiteX17" fmla="*/ 41208 w 3250988"/>
              <a:gd name="connsiteY17" fmla="*/ 1297928 h 1375761"/>
              <a:gd name="connsiteX18" fmla="*/ 69384 w 3250988"/>
              <a:gd name="connsiteY18" fmla="*/ 1345985 h 1375761"/>
              <a:gd name="connsiteX19" fmla="*/ 366600 w 3250988"/>
              <a:gd name="connsiteY19" fmla="*/ 1366639 h 1375761"/>
              <a:gd name="connsiteX20" fmla="*/ 897879 w 3250988"/>
              <a:gd name="connsiteY20" fmla="*/ 1372993 h 1375761"/>
              <a:gd name="connsiteX21" fmla="*/ 1549215 w 3250988"/>
              <a:gd name="connsiteY21" fmla="*/ 1367253 h 1375761"/>
              <a:gd name="connsiteX22" fmla="*/ 2348423 w 3250988"/>
              <a:gd name="connsiteY22" fmla="*/ 1373740 h 1375761"/>
              <a:gd name="connsiteX23" fmla="*/ 3166374 w 3250988"/>
              <a:gd name="connsiteY23" fmla="*/ 1375761 h 1375761"/>
              <a:gd name="connsiteX24" fmla="*/ 3223423 w 3250988"/>
              <a:gd name="connsiteY24" fmla="*/ 985785 h 1375761"/>
              <a:gd name="connsiteX0" fmla="*/ 3223423 w 3250988"/>
              <a:gd name="connsiteY0" fmla="*/ 985785 h 1375761"/>
              <a:gd name="connsiteX1" fmla="*/ 3210643 w 3250988"/>
              <a:gd name="connsiteY1" fmla="*/ 432718 h 1375761"/>
              <a:gd name="connsiteX2" fmla="*/ 3099451 w 3250988"/>
              <a:gd name="connsiteY2" fmla="*/ 218356 h 1375761"/>
              <a:gd name="connsiteX3" fmla="*/ 2976461 w 3250988"/>
              <a:gd name="connsiteY3" fmla="*/ 170230 h 1375761"/>
              <a:gd name="connsiteX4" fmla="*/ 2832082 w 3250988"/>
              <a:gd name="connsiteY4" fmla="*/ 154187 h 1375761"/>
              <a:gd name="connsiteX5" fmla="*/ 2770037 w 3250988"/>
              <a:gd name="connsiteY5" fmla="*/ 122326 h 1375761"/>
              <a:gd name="connsiteX6" fmla="*/ 2668882 w 3250988"/>
              <a:gd name="connsiteY6" fmla="*/ 88659 h 1375761"/>
              <a:gd name="connsiteX7" fmla="*/ 2447059 w 3250988"/>
              <a:gd name="connsiteY7" fmla="*/ 140 h 1375761"/>
              <a:gd name="connsiteX8" fmla="*/ 2096958 w 3250988"/>
              <a:gd name="connsiteY8" fmla="*/ 130267 h 1375761"/>
              <a:gd name="connsiteX9" fmla="*/ 1916424 w 3250988"/>
              <a:gd name="connsiteY9" fmla="*/ 191620 h 1375761"/>
              <a:gd name="connsiteX10" fmla="*/ 1827785 w 3250988"/>
              <a:gd name="connsiteY10" fmla="*/ 367659 h 1375761"/>
              <a:gd name="connsiteX11" fmla="*/ 1447108 w 3250988"/>
              <a:gd name="connsiteY11" fmla="*/ 523867 h 1375761"/>
              <a:gd name="connsiteX12" fmla="*/ 639705 w 3250988"/>
              <a:gd name="connsiteY12" fmla="*/ 690028 h 1375761"/>
              <a:gd name="connsiteX13" fmla="*/ 185747 w 3250988"/>
              <a:gd name="connsiteY13" fmla="*/ 831293 h 1375761"/>
              <a:gd name="connsiteX14" fmla="*/ 38949 w 3250988"/>
              <a:gd name="connsiteY14" fmla="*/ 852994 h 1375761"/>
              <a:gd name="connsiteX15" fmla="*/ 12696 w 3250988"/>
              <a:gd name="connsiteY15" fmla="*/ 867030 h 1375761"/>
              <a:gd name="connsiteX16" fmla="*/ 2470 w 3250988"/>
              <a:gd name="connsiteY16" fmla="*/ 1038312 h 1375761"/>
              <a:gd name="connsiteX17" fmla="*/ 41208 w 3250988"/>
              <a:gd name="connsiteY17" fmla="*/ 1297928 h 1375761"/>
              <a:gd name="connsiteX18" fmla="*/ 69384 w 3250988"/>
              <a:gd name="connsiteY18" fmla="*/ 1345985 h 1375761"/>
              <a:gd name="connsiteX19" fmla="*/ 366600 w 3250988"/>
              <a:gd name="connsiteY19" fmla="*/ 1366639 h 1375761"/>
              <a:gd name="connsiteX20" fmla="*/ 897879 w 3250988"/>
              <a:gd name="connsiteY20" fmla="*/ 1372993 h 1375761"/>
              <a:gd name="connsiteX21" fmla="*/ 1549215 w 3250988"/>
              <a:gd name="connsiteY21" fmla="*/ 1367253 h 1375761"/>
              <a:gd name="connsiteX22" fmla="*/ 2348423 w 3250988"/>
              <a:gd name="connsiteY22" fmla="*/ 1373740 h 1375761"/>
              <a:gd name="connsiteX23" fmla="*/ 3166374 w 3250988"/>
              <a:gd name="connsiteY23" fmla="*/ 1375761 h 1375761"/>
              <a:gd name="connsiteX24" fmla="*/ 3223423 w 3250988"/>
              <a:gd name="connsiteY24" fmla="*/ 985785 h 1375761"/>
              <a:gd name="connsiteX0" fmla="*/ 3223423 w 3250988"/>
              <a:gd name="connsiteY0" fmla="*/ 985785 h 1375761"/>
              <a:gd name="connsiteX1" fmla="*/ 3210643 w 3250988"/>
              <a:gd name="connsiteY1" fmla="*/ 432718 h 1375761"/>
              <a:gd name="connsiteX2" fmla="*/ 3099451 w 3250988"/>
              <a:gd name="connsiteY2" fmla="*/ 218356 h 1375761"/>
              <a:gd name="connsiteX3" fmla="*/ 2976461 w 3250988"/>
              <a:gd name="connsiteY3" fmla="*/ 170230 h 1375761"/>
              <a:gd name="connsiteX4" fmla="*/ 2832082 w 3250988"/>
              <a:gd name="connsiteY4" fmla="*/ 154187 h 1375761"/>
              <a:gd name="connsiteX5" fmla="*/ 2770037 w 3250988"/>
              <a:gd name="connsiteY5" fmla="*/ 122326 h 1375761"/>
              <a:gd name="connsiteX6" fmla="*/ 2668882 w 3250988"/>
              <a:gd name="connsiteY6" fmla="*/ 88659 h 1375761"/>
              <a:gd name="connsiteX7" fmla="*/ 2447059 w 3250988"/>
              <a:gd name="connsiteY7" fmla="*/ 140 h 1375761"/>
              <a:gd name="connsiteX8" fmla="*/ 2096958 w 3250988"/>
              <a:gd name="connsiteY8" fmla="*/ 130267 h 1375761"/>
              <a:gd name="connsiteX9" fmla="*/ 1916424 w 3250988"/>
              <a:gd name="connsiteY9" fmla="*/ 191620 h 1375761"/>
              <a:gd name="connsiteX10" fmla="*/ 1827785 w 3250988"/>
              <a:gd name="connsiteY10" fmla="*/ 367659 h 1375761"/>
              <a:gd name="connsiteX11" fmla="*/ 1422677 w 3250988"/>
              <a:gd name="connsiteY11" fmla="*/ 390972 h 1375761"/>
              <a:gd name="connsiteX12" fmla="*/ 639705 w 3250988"/>
              <a:gd name="connsiteY12" fmla="*/ 690028 h 1375761"/>
              <a:gd name="connsiteX13" fmla="*/ 185747 w 3250988"/>
              <a:gd name="connsiteY13" fmla="*/ 831293 h 1375761"/>
              <a:gd name="connsiteX14" fmla="*/ 38949 w 3250988"/>
              <a:gd name="connsiteY14" fmla="*/ 852994 h 1375761"/>
              <a:gd name="connsiteX15" fmla="*/ 12696 w 3250988"/>
              <a:gd name="connsiteY15" fmla="*/ 867030 h 1375761"/>
              <a:gd name="connsiteX16" fmla="*/ 2470 w 3250988"/>
              <a:gd name="connsiteY16" fmla="*/ 1038312 h 1375761"/>
              <a:gd name="connsiteX17" fmla="*/ 41208 w 3250988"/>
              <a:gd name="connsiteY17" fmla="*/ 1297928 h 1375761"/>
              <a:gd name="connsiteX18" fmla="*/ 69384 w 3250988"/>
              <a:gd name="connsiteY18" fmla="*/ 1345985 h 1375761"/>
              <a:gd name="connsiteX19" fmla="*/ 366600 w 3250988"/>
              <a:gd name="connsiteY19" fmla="*/ 1366639 h 1375761"/>
              <a:gd name="connsiteX20" fmla="*/ 897879 w 3250988"/>
              <a:gd name="connsiteY20" fmla="*/ 1372993 h 1375761"/>
              <a:gd name="connsiteX21" fmla="*/ 1549215 w 3250988"/>
              <a:gd name="connsiteY21" fmla="*/ 1367253 h 1375761"/>
              <a:gd name="connsiteX22" fmla="*/ 2348423 w 3250988"/>
              <a:gd name="connsiteY22" fmla="*/ 1373740 h 1375761"/>
              <a:gd name="connsiteX23" fmla="*/ 3166374 w 3250988"/>
              <a:gd name="connsiteY23" fmla="*/ 1375761 h 1375761"/>
              <a:gd name="connsiteX24" fmla="*/ 3223423 w 3250988"/>
              <a:gd name="connsiteY24" fmla="*/ 985785 h 1375761"/>
              <a:gd name="connsiteX0" fmla="*/ 3223423 w 3250988"/>
              <a:gd name="connsiteY0" fmla="*/ 985785 h 1375761"/>
              <a:gd name="connsiteX1" fmla="*/ 3210643 w 3250988"/>
              <a:gd name="connsiteY1" fmla="*/ 432718 h 1375761"/>
              <a:gd name="connsiteX2" fmla="*/ 3099451 w 3250988"/>
              <a:gd name="connsiteY2" fmla="*/ 218356 h 1375761"/>
              <a:gd name="connsiteX3" fmla="*/ 2976461 w 3250988"/>
              <a:gd name="connsiteY3" fmla="*/ 170230 h 1375761"/>
              <a:gd name="connsiteX4" fmla="*/ 2832082 w 3250988"/>
              <a:gd name="connsiteY4" fmla="*/ 154187 h 1375761"/>
              <a:gd name="connsiteX5" fmla="*/ 2770037 w 3250988"/>
              <a:gd name="connsiteY5" fmla="*/ 122326 h 1375761"/>
              <a:gd name="connsiteX6" fmla="*/ 2668882 w 3250988"/>
              <a:gd name="connsiteY6" fmla="*/ 88659 h 1375761"/>
              <a:gd name="connsiteX7" fmla="*/ 2447059 w 3250988"/>
              <a:gd name="connsiteY7" fmla="*/ 140 h 1375761"/>
              <a:gd name="connsiteX8" fmla="*/ 2096958 w 3250988"/>
              <a:gd name="connsiteY8" fmla="*/ 130267 h 1375761"/>
              <a:gd name="connsiteX9" fmla="*/ 1916424 w 3250988"/>
              <a:gd name="connsiteY9" fmla="*/ 191620 h 1375761"/>
              <a:gd name="connsiteX10" fmla="*/ 1827785 w 3250988"/>
              <a:gd name="connsiteY10" fmla="*/ 367659 h 1375761"/>
              <a:gd name="connsiteX11" fmla="*/ 1422677 w 3250988"/>
              <a:gd name="connsiteY11" fmla="*/ 390972 h 1375761"/>
              <a:gd name="connsiteX12" fmla="*/ 896232 w 3250988"/>
              <a:gd name="connsiteY12" fmla="*/ 726689 h 1375761"/>
              <a:gd name="connsiteX13" fmla="*/ 185747 w 3250988"/>
              <a:gd name="connsiteY13" fmla="*/ 831293 h 1375761"/>
              <a:gd name="connsiteX14" fmla="*/ 38949 w 3250988"/>
              <a:gd name="connsiteY14" fmla="*/ 852994 h 1375761"/>
              <a:gd name="connsiteX15" fmla="*/ 12696 w 3250988"/>
              <a:gd name="connsiteY15" fmla="*/ 867030 h 1375761"/>
              <a:gd name="connsiteX16" fmla="*/ 2470 w 3250988"/>
              <a:gd name="connsiteY16" fmla="*/ 1038312 h 1375761"/>
              <a:gd name="connsiteX17" fmla="*/ 41208 w 3250988"/>
              <a:gd name="connsiteY17" fmla="*/ 1297928 h 1375761"/>
              <a:gd name="connsiteX18" fmla="*/ 69384 w 3250988"/>
              <a:gd name="connsiteY18" fmla="*/ 1345985 h 1375761"/>
              <a:gd name="connsiteX19" fmla="*/ 366600 w 3250988"/>
              <a:gd name="connsiteY19" fmla="*/ 1366639 h 1375761"/>
              <a:gd name="connsiteX20" fmla="*/ 897879 w 3250988"/>
              <a:gd name="connsiteY20" fmla="*/ 1372993 h 1375761"/>
              <a:gd name="connsiteX21" fmla="*/ 1549215 w 3250988"/>
              <a:gd name="connsiteY21" fmla="*/ 1367253 h 1375761"/>
              <a:gd name="connsiteX22" fmla="*/ 2348423 w 3250988"/>
              <a:gd name="connsiteY22" fmla="*/ 1373740 h 1375761"/>
              <a:gd name="connsiteX23" fmla="*/ 3166374 w 3250988"/>
              <a:gd name="connsiteY23" fmla="*/ 1375761 h 1375761"/>
              <a:gd name="connsiteX24" fmla="*/ 3223423 w 3250988"/>
              <a:gd name="connsiteY24" fmla="*/ 985785 h 1375761"/>
              <a:gd name="connsiteX0" fmla="*/ 3223423 w 3250988"/>
              <a:gd name="connsiteY0" fmla="*/ 985785 h 1375761"/>
              <a:gd name="connsiteX1" fmla="*/ 3210643 w 3250988"/>
              <a:gd name="connsiteY1" fmla="*/ 432718 h 1375761"/>
              <a:gd name="connsiteX2" fmla="*/ 3099451 w 3250988"/>
              <a:gd name="connsiteY2" fmla="*/ 218356 h 1375761"/>
              <a:gd name="connsiteX3" fmla="*/ 2976461 w 3250988"/>
              <a:gd name="connsiteY3" fmla="*/ 170230 h 1375761"/>
              <a:gd name="connsiteX4" fmla="*/ 2832082 w 3250988"/>
              <a:gd name="connsiteY4" fmla="*/ 154187 h 1375761"/>
              <a:gd name="connsiteX5" fmla="*/ 2770037 w 3250988"/>
              <a:gd name="connsiteY5" fmla="*/ 122326 h 1375761"/>
              <a:gd name="connsiteX6" fmla="*/ 2668882 w 3250988"/>
              <a:gd name="connsiteY6" fmla="*/ 88659 h 1375761"/>
              <a:gd name="connsiteX7" fmla="*/ 2447059 w 3250988"/>
              <a:gd name="connsiteY7" fmla="*/ 140 h 1375761"/>
              <a:gd name="connsiteX8" fmla="*/ 2096958 w 3250988"/>
              <a:gd name="connsiteY8" fmla="*/ 130267 h 1375761"/>
              <a:gd name="connsiteX9" fmla="*/ 1916424 w 3250988"/>
              <a:gd name="connsiteY9" fmla="*/ 191620 h 1375761"/>
              <a:gd name="connsiteX10" fmla="*/ 1827785 w 3250988"/>
              <a:gd name="connsiteY10" fmla="*/ 367659 h 1375761"/>
              <a:gd name="connsiteX11" fmla="*/ 1422677 w 3250988"/>
              <a:gd name="connsiteY11" fmla="*/ 390972 h 1375761"/>
              <a:gd name="connsiteX12" fmla="*/ 896232 w 3250988"/>
              <a:gd name="connsiteY12" fmla="*/ 726689 h 1375761"/>
              <a:gd name="connsiteX13" fmla="*/ 185747 w 3250988"/>
              <a:gd name="connsiteY13" fmla="*/ 831293 h 1375761"/>
              <a:gd name="connsiteX14" fmla="*/ 38949 w 3250988"/>
              <a:gd name="connsiteY14" fmla="*/ 852994 h 1375761"/>
              <a:gd name="connsiteX15" fmla="*/ 12696 w 3250988"/>
              <a:gd name="connsiteY15" fmla="*/ 867030 h 1375761"/>
              <a:gd name="connsiteX16" fmla="*/ 2470 w 3250988"/>
              <a:gd name="connsiteY16" fmla="*/ 1038312 h 1375761"/>
              <a:gd name="connsiteX17" fmla="*/ 41208 w 3250988"/>
              <a:gd name="connsiteY17" fmla="*/ 1297928 h 1375761"/>
              <a:gd name="connsiteX18" fmla="*/ 69384 w 3250988"/>
              <a:gd name="connsiteY18" fmla="*/ 1345985 h 1375761"/>
              <a:gd name="connsiteX19" fmla="*/ 366600 w 3250988"/>
              <a:gd name="connsiteY19" fmla="*/ 1366639 h 1375761"/>
              <a:gd name="connsiteX20" fmla="*/ 897879 w 3250988"/>
              <a:gd name="connsiteY20" fmla="*/ 1372993 h 1375761"/>
              <a:gd name="connsiteX21" fmla="*/ 1549215 w 3250988"/>
              <a:gd name="connsiteY21" fmla="*/ 1367253 h 1375761"/>
              <a:gd name="connsiteX22" fmla="*/ 2348423 w 3250988"/>
              <a:gd name="connsiteY22" fmla="*/ 1373740 h 1375761"/>
              <a:gd name="connsiteX23" fmla="*/ 3166374 w 3250988"/>
              <a:gd name="connsiteY23" fmla="*/ 1375761 h 1375761"/>
              <a:gd name="connsiteX24" fmla="*/ 3223423 w 3250988"/>
              <a:gd name="connsiteY24" fmla="*/ 985785 h 1375761"/>
              <a:gd name="connsiteX0" fmla="*/ 3223423 w 3250988"/>
              <a:gd name="connsiteY0" fmla="*/ 985785 h 1375761"/>
              <a:gd name="connsiteX1" fmla="*/ 3210643 w 3250988"/>
              <a:gd name="connsiteY1" fmla="*/ 432718 h 1375761"/>
              <a:gd name="connsiteX2" fmla="*/ 3099451 w 3250988"/>
              <a:gd name="connsiteY2" fmla="*/ 218356 h 1375761"/>
              <a:gd name="connsiteX3" fmla="*/ 2976461 w 3250988"/>
              <a:gd name="connsiteY3" fmla="*/ 170230 h 1375761"/>
              <a:gd name="connsiteX4" fmla="*/ 2832082 w 3250988"/>
              <a:gd name="connsiteY4" fmla="*/ 154187 h 1375761"/>
              <a:gd name="connsiteX5" fmla="*/ 2770037 w 3250988"/>
              <a:gd name="connsiteY5" fmla="*/ 122326 h 1375761"/>
              <a:gd name="connsiteX6" fmla="*/ 2668882 w 3250988"/>
              <a:gd name="connsiteY6" fmla="*/ 88659 h 1375761"/>
              <a:gd name="connsiteX7" fmla="*/ 2447059 w 3250988"/>
              <a:gd name="connsiteY7" fmla="*/ 140 h 1375761"/>
              <a:gd name="connsiteX8" fmla="*/ 2096958 w 3250988"/>
              <a:gd name="connsiteY8" fmla="*/ 130267 h 1375761"/>
              <a:gd name="connsiteX9" fmla="*/ 1916424 w 3250988"/>
              <a:gd name="connsiteY9" fmla="*/ 191620 h 1375761"/>
              <a:gd name="connsiteX10" fmla="*/ 1827785 w 3250988"/>
              <a:gd name="connsiteY10" fmla="*/ 367659 h 1375761"/>
              <a:gd name="connsiteX11" fmla="*/ 1422677 w 3250988"/>
              <a:gd name="connsiteY11" fmla="*/ 390972 h 1375761"/>
              <a:gd name="connsiteX12" fmla="*/ 896232 w 3250988"/>
              <a:gd name="connsiteY12" fmla="*/ 726689 h 1375761"/>
              <a:gd name="connsiteX13" fmla="*/ 681651 w 3250988"/>
              <a:gd name="connsiteY13" fmla="*/ 862035 h 1375761"/>
              <a:gd name="connsiteX14" fmla="*/ 185747 w 3250988"/>
              <a:gd name="connsiteY14" fmla="*/ 831293 h 1375761"/>
              <a:gd name="connsiteX15" fmla="*/ 38949 w 3250988"/>
              <a:gd name="connsiteY15" fmla="*/ 852994 h 1375761"/>
              <a:gd name="connsiteX16" fmla="*/ 12696 w 3250988"/>
              <a:gd name="connsiteY16" fmla="*/ 867030 h 1375761"/>
              <a:gd name="connsiteX17" fmla="*/ 2470 w 3250988"/>
              <a:gd name="connsiteY17" fmla="*/ 1038312 h 1375761"/>
              <a:gd name="connsiteX18" fmla="*/ 41208 w 3250988"/>
              <a:gd name="connsiteY18" fmla="*/ 1297928 h 1375761"/>
              <a:gd name="connsiteX19" fmla="*/ 69384 w 3250988"/>
              <a:gd name="connsiteY19" fmla="*/ 1345985 h 1375761"/>
              <a:gd name="connsiteX20" fmla="*/ 366600 w 3250988"/>
              <a:gd name="connsiteY20" fmla="*/ 1366639 h 1375761"/>
              <a:gd name="connsiteX21" fmla="*/ 897879 w 3250988"/>
              <a:gd name="connsiteY21" fmla="*/ 1372993 h 1375761"/>
              <a:gd name="connsiteX22" fmla="*/ 1549215 w 3250988"/>
              <a:gd name="connsiteY22" fmla="*/ 1367253 h 1375761"/>
              <a:gd name="connsiteX23" fmla="*/ 2348423 w 3250988"/>
              <a:gd name="connsiteY23" fmla="*/ 1373740 h 1375761"/>
              <a:gd name="connsiteX24" fmla="*/ 3166374 w 3250988"/>
              <a:gd name="connsiteY24" fmla="*/ 1375761 h 1375761"/>
              <a:gd name="connsiteX25" fmla="*/ 3223423 w 3250988"/>
              <a:gd name="connsiteY25" fmla="*/ 985785 h 1375761"/>
              <a:gd name="connsiteX0" fmla="*/ 3223423 w 3250988"/>
              <a:gd name="connsiteY0" fmla="*/ 985785 h 1375761"/>
              <a:gd name="connsiteX1" fmla="*/ 3210643 w 3250988"/>
              <a:gd name="connsiteY1" fmla="*/ 432718 h 1375761"/>
              <a:gd name="connsiteX2" fmla="*/ 3099451 w 3250988"/>
              <a:gd name="connsiteY2" fmla="*/ 218356 h 1375761"/>
              <a:gd name="connsiteX3" fmla="*/ 2976461 w 3250988"/>
              <a:gd name="connsiteY3" fmla="*/ 170230 h 1375761"/>
              <a:gd name="connsiteX4" fmla="*/ 2832082 w 3250988"/>
              <a:gd name="connsiteY4" fmla="*/ 154187 h 1375761"/>
              <a:gd name="connsiteX5" fmla="*/ 2770037 w 3250988"/>
              <a:gd name="connsiteY5" fmla="*/ 122326 h 1375761"/>
              <a:gd name="connsiteX6" fmla="*/ 2668882 w 3250988"/>
              <a:gd name="connsiteY6" fmla="*/ 88659 h 1375761"/>
              <a:gd name="connsiteX7" fmla="*/ 2447059 w 3250988"/>
              <a:gd name="connsiteY7" fmla="*/ 140 h 1375761"/>
              <a:gd name="connsiteX8" fmla="*/ 2096958 w 3250988"/>
              <a:gd name="connsiteY8" fmla="*/ 130267 h 1375761"/>
              <a:gd name="connsiteX9" fmla="*/ 1916424 w 3250988"/>
              <a:gd name="connsiteY9" fmla="*/ 191620 h 1375761"/>
              <a:gd name="connsiteX10" fmla="*/ 1827785 w 3250988"/>
              <a:gd name="connsiteY10" fmla="*/ 367659 h 1375761"/>
              <a:gd name="connsiteX11" fmla="*/ 1422677 w 3250988"/>
              <a:gd name="connsiteY11" fmla="*/ 390972 h 1375761"/>
              <a:gd name="connsiteX12" fmla="*/ 896232 w 3250988"/>
              <a:gd name="connsiteY12" fmla="*/ 726689 h 1375761"/>
              <a:gd name="connsiteX13" fmla="*/ 518778 w 3250988"/>
              <a:gd name="connsiteY13" fmla="*/ 706227 h 1375761"/>
              <a:gd name="connsiteX14" fmla="*/ 185747 w 3250988"/>
              <a:gd name="connsiteY14" fmla="*/ 831293 h 1375761"/>
              <a:gd name="connsiteX15" fmla="*/ 38949 w 3250988"/>
              <a:gd name="connsiteY15" fmla="*/ 852994 h 1375761"/>
              <a:gd name="connsiteX16" fmla="*/ 12696 w 3250988"/>
              <a:gd name="connsiteY16" fmla="*/ 867030 h 1375761"/>
              <a:gd name="connsiteX17" fmla="*/ 2470 w 3250988"/>
              <a:gd name="connsiteY17" fmla="*/ 1038312 h 1375761"/>
              <a:gd name="connsiteX18" fmla="*/ 41208 w 3250988"/>
              <a:gd name="connsiteY18" fmla="*/ 1297928 h 1375761"/>
              <a:gd name="connsiteX19" fmla="*/ 69384 w 3250988"/>
              <a:gd name="connsiteY19" fmla="*/ 1345985 h 1375761"/>
              <a:gd name="connsiteX20" fmla="*/ 366600 w 3250988"/>
              <a:gd name="connsiteY20" fmla="*/ 1366639 h 1375761"/>
              <a:gd name="connsiteX21" fmla="*/ 897879 w 3250988"/>
              <a:gd name="connsiteY21" fmla="*/ 1372993 h 1375761"/>
              <a:gd name="connsiteX22" fmla="*/ 1549215 w 3250988"/>
              <a:gd name="connsiteY22" fmla="*/ 1367253 h 1375761"/>
              <a:gd name="connsiteX23" fmla="*/ 2348423 w 3250988"/>
              <a:gd name="connsiteY23" fmla="*/ 1373740 h 1375761"/>
              <a:gd name="connsiteX24" fmla="*/ 3166374 w 3250988"/>
              <a:gd name="connsiteY24" fmla="*/ 1375761 h 1375761"/>
              <a:gd name="connsiteX25" fmla="*/ 3223423 w 3250988"/>
              <a:gd name="connsiteY25" fmla="*/ 985785 h 1375761"/>
              <a:gd name="connsiteX0" fmla="*/ 3223423 w 3250988"/>
              <a:gd name="connsiteY0" fmla="*/ 985785 h 1375761"/>
              <a:gd name="connsiteX1" fmla="*/ 3210643 w 3250988"/>
              <a:gd name="connsiteY1" fmla="*/ 432718 h 1375761"/>
              <a:gd name="connsiteX2" fmla="*/ 3099451 w 3250988"/>
              <a:gd name="connsiteY2" fmla="*/ 218356 h 1375761"/>
              <a:gd name="connsiteX3" fmla="*/ 2976461 w 3250988"/>
              <a:gd name="connsiteY3" fmla="*/ 170230 h 1375761"/>
              <a:gd name="connsiteX4" fmla="*/ 2832082 w 3250988"/>
              <a:gd name="connsiteY4" fmla="*/ 154187 h 1375761"/>
              <a:gd name="connsiteX5" fmla="*/ 2770037 w 3250988"/>
              <a:gd name="connsiteY5" fmla="*/ 122326 h 1375761"/>
              <a:gd name="connsiteX6" fmla="*/ 2668882 w 3250988"/>
              <a:gd name="connsiteY6" fmla="*/ 88659 h 1375761"/>
              <a:gd name="connsiteX7" fmla="*/ 2447059 w 3250988"/>
              <a:gd name="connsiteY7" fmla="*/ 140 h 1375761"/>
              <a:gd name="connsiteX8" fmla="*/ 2096958 w 3250988"/>
              <a:gd name="connsiteY8" fmla="*/ 130267 h 1375761"/>
              <a:gd name="connsiteX9" fmla="*/ 1916424 w 3250988"/>
              <a:gd name="connsiteY9" fmla="*/ 191620 h 1375761"/>
              <a:gd name="connsiteX10" fmla="*/ 1827785 w 3250988"/>
              <a:gd name="connsiteY10" fmla="*/ 367659 h 1375761"/>
              <a:gd name="connsiteX11" fmla="*/ 1422677 w 3250988"/>
              <a:gd name="connsiteY11" fmla="*/ 390972 h 1375761"/>
              <a:gd name="connsiteX12" fmla="*/ 1113268 w 3250988"/>
              <a:gd name="connsiteY12" fmla="*/ 596245 h 1375761"/>
              <a:gd name="connsiteX13" fmla="*/ 896232 w 3250988"/>
              <a:gd name="connsiteY13" fmla="*/ 726689 h 1375761"/>
              <a:gd name="connsiteX14" fmla="*/ 518778 w 3250988"/>
              <a:gd name="connsiteY14" fmla="*/ 706227 h 1375761"/>
              <a:gd name="connsiteX15" fmla="*/ 185747 w 3250988"/>
              <a:gd name="connsiteY15" fmla="*/ 831293 h 1375761"/>
              <a:gd name="connsiteX16" fmla="*/ 38949 w 3250988"/>
              <a:gd name="connsiteY16" fmla="*/ 852994 h 1375761"/>
              <a:gd name="connsiteX17" fmla="*/ 12696 w 3250988"/>
              <a:gd name="connsiteY17" fmla="*/ 867030 h 1375761"/>
              <a:gd name="connsiteX18" fmla="*/ 2470 w 3250988"/>
              <a:gd name="connsiteY18" fmla="*/ 1038312 h 1375761"/>
              <a:gd name="connsiteX19" fmla="*/ 41208 w 3250988"/>
              <a:gd name="connsiteY19" fmla="*/ 1297928 h 1375761"/>
              <a:gd name="connsiteX20" fmla="*/ 69384 w 3250988"/>
              <a:gd name="connsiteY20" fmla="*/ 1345985 h 1375761"/>
              <a:gd name="connsiteX21" fmla="*/ 366600 w 3250988"/>
              <a:gd name="connsiteY21" fmla="*/ 1366639 h 1375761"/>
              <a:gd name="connsiteX22" fmla="*/ 897879 w 3250988"/>
              <a:gd name="connsiteY22" fmla="*/ 1372993 h 1375761"/>
              <a:gd name="connsiteX23" fmla="*/ 1549215 w 3250988"/>
              <a:gd name="connsiteY23" fmla="*/ 1367253 h 1375761"/>
              <a:gd name="connsiteX24" fmla="*/ 2348423 w 3250988"/>
              <a:gd name="connsiteY24" fmla="*/ 1373740 h 1375761"/>
              <a:gd name="connsiteX25" fmla="*/ 3166374 w 3250988"/>
              <a:gd name="connsiteY25" fmla="*/ 1375761 h 1375761"/>
              <a:gd name="connsiteX26" fmla="*/ 3223423 w 3250988"/>
              <a:gd name="connsiteY26" fmla="*/ 985785 h 1375761"/>
              <a:gd name="connsiteX0" fmla="*/ 3223423 w 3250988"/>
              <a:gd name="connsiteY0" fmla="*/ 985785 h 1375761"/>
              <a:gd name="connsiteX1" fmla="*/ 3210643 w 3250988"/>
              <a:gd name="connsiteY1" fmla="*/ 432718 h 1375761"/>
              <a:gd name="connsiteX2" fmla="*/ 3099451 w 3250988"/>
              <a:gd name="connsiteY2" fmla="*/ 218356 h 1375761"/>
              <a:gd name="connsiteX3" fmla="*/ 2976461 w 3250988"/>
              <a:gd name="connsiteY3" fmla="*/ 170230 h 1375761"/>
              <a:gd name="connsiteX4" fmla="*/ 2832082 w 3250988"/>
              <a:gd name="connsiteY4" fmla="*/ 154187 h 1375761"/>
              <a:gd name="connsiteX5" fmla="*/ 2770037 w 3250988"/>
              <a:gd name="connsiteY5" fmla="*/ 122326 h 1375761"/>
              <a:gd name="connsiteX6" fmla="*/ 2668882 w 3250988"/>
              <a:gd name="connsiteY6" fmla="*/ 88659 h 1375761"/>
              <a:gd name="connsiteX7" fmla="*/ 2447059 w 3250988"/>
              <a:gd name="connsiteY7" fmla="*/ 140 h 1375761"/>
              <a:gd name="connsiteX8" fmla="*/ 2096958 w 3250988"/>
              <a:gd name="connsiteY8" fmla="*/ 130267 h 1375761"/>
              <a:gd name="connsiteX9" fmla="*/ 1916424 w 3250988"/>
              <a:gd name="connsiteY9" fmla="*/ 191620 h 1375761"/>
              <a:gd name="connsiteX10" fmla="*/ 1827785 w 3250988"/>
              <a:gd name="connsiteY10" fmla="*/ 367659 h 1375761"/>
              <a:gd name="connsiteX11" fmla="*/ 1422677 w 3250988"/>
              <a:gd name="connsiteY11" fmla="*/ 390972 h 1375761"/>
              <a:gd name="connsiteX12" fmla="*/ 942250 w 3250988"/>
              <a:gd name="connsiteY12" fmla="*/ 564167 h 1375761"/>
              <a:gd name="connsiteX13" fmla="*/ 896232 w 3250988"/>
              <a:gd name="connsiteY13" fmla="*/ 726689 h 1375761"/>
              <a:gd name="connsiteX14" fmla="*/ 518778 w 3250988"/>
              <a:gd name="connsiteY14" fmla="*/ 706227 h 1375761"/>
              <a:gd name="connsiteX15" fmla="*/ 185747 w 3250988"/>
              <a:gd name="connsiteY15" fmla="*/ 831293 h 1375761"/>
              <a:gd name="connsiteX16" fmla="*/ 38949 w 3250988"/>
              <a:gd name="connsiteY16" fmla="*/ 852994 h 1375761"/>
              <a:gd name="connsiteX17" fmla="*/ 12696 w 3250988"/>
              <a:gd name="connsiteY17" fmla="*/ 867030 h 1375761"/>
              <a:gd name="connsiteX18" fmla="*/ 2470 w 3250988"/>
              <a:gd name="connsiteY18" fmla="*/ 1038312 h 1375761"/>
              <a:gd name="connsiteX19" fmla="*/ 41208 w 3250988"/>
              <a:gd name="connsiteY19" fmla="*/ 1297928 h 1375761"/>
              <a:gd name="connsiteX20" fmla="*/ 69384 w 3250988"/>
              <a:gd name="connsiteY20" fmla="*/ 1345985 h 1375761"/>
              <a:gd name="connsiteX21" fmla="*/ 366600 w 3250988"/>
              <a:gd name="connsiteY21" fmla="*/ 1366639 h 1375761"/>
              <a:gd name="connsiteX22" fmla="*/ 897879 w 3250988"/>
              <a:gd name="connsiteY22" fmla="*/ 1372993 h 1375761"/>
              <a:gd name="connsiteX23" fmla="*/ 1549215 w 3250988"/>
              <a:gd name="connsiteY23" fmla="*/ 1367253 h 1375761"/>
              <a:gd name="connsiteX24" fmla="*/ 2348423 w 3250988"/>
              <a:gd name="connsiteY24" fmla="*/ 1373740 h 1375761"/>
              <a:gd name="connsiteX25" fmla="*/ 3166374 w 3250988"/>
              <a:gd name="connsiteY25" fmla="*/ 1375761 h 1375761"/>
              <a:gd name="connsiteX26" fmla="*/ 3223423 w 3250988"/>
              <a:gd name="connsiteY26" fmla="*/ 985785 h 1375761"/>
              <a:gd name="connsiteX0" fmla="*/ 3223423 w 3250988"/>
              <a:gd name="connsiteY0" fmla="*/ 985785 h 1375761"/>
              <a:gd name="connsiteX1" fmla="*/ 3210643 w 3250988"/>
              <a:gd name="connsiteY1" fmla="*/ 432718 h 1375761"/>
              <a:gd name="connsiteX2" fmla="*/ 3099451 w 3250988"/>
              <a:gd name="connsiteY2" fmla="*/ 218356 h 1375761"/>
              <a:gd name="connsiteX3" fmla="*/ 2976461 w 3250988"/>
              <a:gd name="connsiteY3" fmla="*/ 170230 h 1375761"/>
              <a:gd name="connsiteX4" fmla="*/ 2832082 w 3250988"/>
              <a:gd name="connsiteY4" fmla="*/ 154187 h 1375761"/>
              <a:gd name="connsiteX5" fmla="*/ 2770037 w 3250988"/>
              <a:gd name="connsiteY5" fmla="*/ 122326 h 1375761"/>
              <a:gd name="connsiteX6" fmla="*/ 2668882 w 3250988"/>
              <a:gd name="connsiteY6" fmla="*/ 88659 h 1375761"/>
              <a:gd name="connsiteX7" fmla="*/ 2447059 w 3250988"/>
              <a:gd name="connsiteY7" fmla="*/ 140 h 1375761"/>
              <a:gd name="connsiteX8" fmla="*/ 2096958 w 3250988"/>
              <a:gd name="connsiteY8" fmla="*/ 130267 h 1375761"/>
              <a:gd name="connsiteX9" fmla="*/ 1916424 w 3250988"/>
              <a:gd name="connsiteY9" fmla="*/ 191620 h 1375761"/>
              <a:gd name="connsiteX10" fmla="*/ 1827785 w 3250988"/>
              <a:gd name="connsiteY10" fmla="*/ 367659 h 1375761"/>
              <a:gd name="connsiteX11" fmla="*/ 1422677 w 3250988"/>
              <a:gd name="connsiteY11" fmla="*/ 390972 h 1375761"/>
              <a:gd name="connsiteX12" fmla="*/ 942250 w 3250988"/>
              <a:gd name="connsiteY12" fmla="*/ 564167 h 1375761"/>
              <a:gd name="connsiteX13" fmla="*/ 851441 w 3250988"/>
              <a:gd name="connsiteY13" fmla="*/ 712942 h 1375761"/>
              <a:gd name="connsiteX14" fmla="*/ 518778 w 3250988"/>
              <a:gd name="connsiteY14" fmla="*/ 706227 h 1375761"/>
              <a:gd name="connsiteX15" fmla="*/ 185747 w 3250988"/>
              <a:gd name="connsiteY15" fmla="*/ 831293 h 1375761"/>
              <a:gd name="connsiteX16" fmla="*/ 38949 w 3250988"/>
              <a:gd name="connsiteY16" fmla="*/ 852994 h 1375761"/>
              <a:gd name="connsiteX17" fmla="*/ 12696 w 3250988"/>
              <a:gd name="connsiteY17" fmla="*/ 867030 h 1375761"/>
              <a:gd name="connsiteX18" fmla="*/ 2470 w 3250988"/>
              <a:gd name="connsiteY18" fmla="*/ 1038312 h 1375761"/>
              <a:gd name="connsiteX19" fmla="*/ 41208 w 3250988"/>
              <a:gd name="connsiteY19" fmla="*/ 1297928 h 1375761"/>
              <a:gd name="connsiteX20" fmla="*/ 69384 w 3250988"/>
              <a:gd name="connsiteY20" fmla="*/ 1345985 h 1375761"/>
              <a:gd name="connsiteX21" fmla="*/ 366600 w 3250988"/>
              <a:gd name="connsiteY21" fmla="*/ 1366639 h 1375761"/>
              <a:gd name="connsiteX22" fmla="*/ 897879 w 3250988"/>
              <a:gd name="connsiteY22" fmla="*/ 1372993 h 1375761"/>
              <a:gd name="connsiteX23" fmla="*/ 1549215 w 3250988"/>
              <a:gd name="connsiteY23" fmla="*/ 1367253 h 1375761"/>
              <a:gd name="connsiteX24" fmla="*/ 2348423 w 3250988"/>
              <a:gd name="connsiteY24" fmla="*/ 1373740 h 1375761"/>
              <a:gd name="connsiteX25" fmla="*/ 3166374 w 3250988"/>
              <a:gd name="connsiteY25" fmla="*/ 1375761 h 1375761"/>
              <a:gd name="connsiteX26" fmla="*/ 3223423 w 3250988"/>
              <a:gd name="connsiteY26" fmla="*/ 985785 h 1375761"/>
              <a:gd name="connsiteX0" fmla="*/ 3223423 w 3250988"/>
              <a:gd name="connsiteY0" fmla="*/ 897306 h 1287282"/>
              <a:gd name="connsiteX1" fmla="*/ 3210643 w 3250988"/>
              <a:gd name="connsiteY1" fmla="*/ 344239 h 1287282"/>
              <a:gd name="connsiteX2" fmla="*/ 3099451 w 3250988"/>
              <a:gd name="connsiteY2" fmla="*/ 129877 h 1287282"/>
              <a:gd name="connsiteX3" fmla="*/ 2976461 w 3250988"/>
              <a:gd name="connsiteY3" fmla="*/ 81751 h 1287282"/>
              <a:gd name="connsiteX4" fmla="*/ 2832082 w 3250988"/>
              <a:gd name="connsiteY4" fmla="*/ 65708 h 1287282"/>
              <a:gd name="connsiteX5" fmla="*/ 2770037 w 3250988"/>
              <a:gd name="connsiteY5" fmla="*/ 33847 h 1287282"/>
              <a:gd name="connsiteX6" fmla="*/ 2668882 w 3250988"/>
              <a:gd name="connsiteY6" fmla="*/ 180 h 1287282"/>
              <a:gd name="connsiteX7" fmla="*/ 2463347 w 3250988"/>
              <a:gd name="connsiteY7" fmla="*/ 49138 h 1287282"/>
              <a:gd name="connsiteX8" fmla="*/ 2096958 w 3250988"/>
              <a:gd name="connsiteY8" fmla="*/ 41788 h 1287282"/>
              <a:gd name="connsiteX9" fmla="*/ 1916424 w 3250988"/>
              <a:gd name="connsiteY9" fmla="*/ 103141 h 1287282"/>
              <a:gd name="connsiteX10" fmla="*/ 1827785 w 3250988"/>
              <a:gd name="connsiteY10" fmla="*/ 279180 h 1287282"/>
              <a:gd name="connsiteX11" fmla="*/ 1422677 w 3250988"/>
              <a:gd name="connsiteY11" fmla="*/ 302493 h 1287282"/>
              <a:gd name="connsiteX12" fmla="*/ 942250 w 3250988"/>
              <a:gd name="connsiteY12" fmla="*/ 475688 h 1287282"/>
              <a:gd name="connsiteX13" fmla="*/ 851441 w 3250988"/>
              <a:gd name="connsiteY13" fmla="*/ 624463 h 1287282"/>
              <a:gd name="connsiteX14" fmla="*/ 518778 w 3250988"/>
              <a:gd name="connsiteY14" fmla="*/ 617748 h 1287282"/>
              <a:gd name="connsiteX15" fmla="*/ 185747 w 3250988"/>
              <a:gd name="connsiteY15" fmla="*/ 742814 h 1287282"/>
              <a:gd name="connsiteX16" fmla="*/ 38949 w 3250988"/>
              <a:gd name="connsiteY16" fmla="*/ 764515 h 1287282"/>
              <a:gd name="connsiteX17" fmla="*/ 12696 w 3250988"/>
              <a:gd name="connsiteY17" fmla="*/ 778551 h 1287282"/>
              <a:gd name="connsiteX18" fmla="*/ 2470 w 3250988"/>
              <a:gd name="connsiteY18" fmla="*/ 949833 h 1287282"/>
              <a:gd name="connsiteX19" fmla="*/ 41208 w 3250988"/>
              <a:gd name="connsiteY19" fmla="*/ 1209449 h 1287282"/>
              <a:gd name="connsiteX20" fmla="*/ 69384 w 3250988"/>
              <a:gd name="connsiteY20" fmla="*/ 1257506 h 1287282"/>
              <a:gd name="connsiteX21" fmla="*/ 366600 w 3250988"/>
              <a:gd name="connsiteY21" fmla="*/ 1278160 h 1287282"/>
              <a:gd name="connsiteX22" fmla="*/ 897879 w 3250988"/>
              <a:gd name="connsiteY22" fmla="*/ 1284514 h 1287282"/>
              <a:gd name="connsiteX23" fmla="*/ 1549215 w 3250988"/>
              <a:gd name="connsiteY23" fmla="*/ 1278774 h 1287282"/>
              <a:gd name="connsiteX24" fmla="*/ 2348423 w 3250988"/>
              <a:gd name="connsiteY24" fmla="*/ 1285261 h 1287282"/>
              <a:gd name="connsiteX25" fmla="*/ 3166374 w 3250988"/>
              <a:gd name="connsiteY25" fmla="*/ 1287282 h 1287282"/>
              <a:gd name="connsiteX26" fmla="*/ 3223423 w 3250988"/>
              <a:gd name="connsiteY26" fmla="*/ 897306 h 1287282"/>
              <a:gd name="connsiteX0" fmla="*/ 3223423 w 3250988"/>
              <a:gd name="connsiteY0" fmla="*/ 897199 h 1287175"/>
              <a:gd name="connsiteX1" fmla="*/ 3210643 w 3250988"/>
              <a:gd name="connsiteY1" fmla="*/ 344132 h 1287175"/>
              <a:gd name="connsiteX2" fmla="*/ 3099451 w 3250988"/>
              <a:gd name="connsiteY2" fmla="*/ 129770 h 1287175"/>
              <a:gd name="connsiteX3" fmla="*/ 2976461 w 3250988"/>
              <a:gd name="connsiteY3" fmla="*/ 81644 h 1287175"/>
              <a:gd name="connsiteX4" fmla="*/ 2832082 w 3250988"/>
              <a:gd name="connsiteY4" fmla="*/ 65601 h 1287175"/>
              <a:gd name="connsiteX5" fmla="*/ 2770037 w 3250988"/>
              <a:gd name="connsiteY5" fmla="*/ 33740 h 1287175"/>
              <a:gd name="connsiteX6" fmla="*/ 2705361 w 3250988"/>
              <a:gd name="connsiteY6" fmla="*/ 63149 h 1287175"/>
              <a:gd name="connsiteX7" fmla="*/ 2668882 w 3250988"/>
              <a:gd name="connsiteY7" fmla="*/ 73 h 1287175"/>
              <a:gd name="connsiteX8" fmla="*/ 2463347 w 3250988"/>
              <a:gd name="connsiteY8" fmla="*/ 49031 h 1287175"/>
              <a:gd name="connsiteX9" fmla="*/ 2096958 w 3250988"/>
              <a:gd name="connsiteY9" fmla="*/ 41681 h 1287175"/>
              <a:gd name="connsiteX10" fmla="*/ 1916424 w 3250988"/>
              <a:gd name="connsiteY10" fmla="*/ 103034 h 1287175"/>
              <a:gd name="connsiteX11" fmla="*/ 1827785 w 3250988"/>
              <a:gd name="connsiteY11" fmla="*/ 279073 h 1287175"/>
              <a:gd name="connsiteX12" fmla="*/ 1422677 w 3250988"/>
              <a:gd name="connsiteY12" fmla="*/ 302386 h 1287175"/>
              <a:gd name="connsiteX13" fmla="*/ 942250 w 3250988"/>
              <a:gd name="connsiteY13" fmla="*/ 475581 h 1287175"/>
              <a:gd name="connsiteX14" fmla="*/ 851441 w 3250988"/>
              <a:gd name="connsiteY14" fmla="*/ 624356 h 1287175"/>
              <a:gd name="connsiteX15" fmla="*/ 518778 w 3250988"/>
              <a:gd name="connsiteY15" fmla="*/ 617641 h 1287175"/>
              <a:gd name="connsiteX16" fmla="*/ 185747 w 3250988"/>
              <a:gd name="connsiteY16" fmla="*/ 742707 h 1287175"/>
              <a:gd name="connsiteX17" fmla="*/ 38949 w 3250988"/>
              <a:gd name="connsiteY17" fmla="*/ 764408 h 1287175"/>
              <a:gd name="connsiteX18" fmla="*/ 12696 w 3250988"/>
              <a:gd name="connsiteY18" fmla="*/ 778444 h 1287175"/>
              <a:gd name="connsiteX19" fmla="*/ 2470 w 3250988"/>
              <a:gd name="connsiteY19" fmla="*/ 949726 h 1287175"/>
              <a:gd name="connsiteX20" fmla="*/ 41208 w 3250988"/>
              <a:gd name="connsiteY20" fmla="*/ 1209342 h 1287175"/>
              <a:gd name="connsiteX21" fmla="*/ 69384 w 3250988"/>
              <a:gd name="connsiteY21" fmla="*/ 1257399 h 1287175"/>
              <a:gd name="connsiteX22" fmla="*/ 366600 w 3250988"/>
              <a:gd name="connsiteY22" fmla="*/ 1278053 h 1287175"/>
              <a:gd name="connsiteX23" fmla="*/ 897879 w 3250988"/>
              <a:gd name="connsiteY23" fmla="*/ 1284407 h 1287175"/>
              <a:gd name="connsiteX24" fmla="*/ 1549215 w 3250988"/>
              <a:gd name="connsiteY24" fmla="*/ 1278667 h 1287175"/>
              <a:gd name="connsiteX25" fmla="*/ 2348423 w 3250988"/>
              <a:gd name="connsiteY25" fmla="*/ 1285154 h 1287175"/>
              <a:gd name="connsiteX26" fmla="*/ 3166374 w 3250988"/>
              <a:gd name="connsiteY26" fmla="*/ 1287175 h 1287175"/>
              <a:gd name="connsiteX27" fmla="*/ 3223423 w 3250988"/>
              <a:gd name="connsiteY27" fmla="*/ 897199 h 1287175"/>
              <a:gd name="connsiteX0" fmla="*/ 3223423 w 3250988"/>
              <a:gd name="connsiteY0" fmla="*/ 863463 h 1253439"/>
              <a:gd name="connsiteX1" fmla="*/ 3210643 w 3250988"/>
              <a:gd name="connsiteY1" fmla="*/ 310396 h 1253439"/>
              <a:gd name="connsiteX2" fmla="*/ 3099451 w 3250988"/>
              <a:gd name="connsiteY2" fmla="*/ 96034 h 1253439"/>
              <a:gd name="connsiteX3" fmla="*/ 2976461 w 3250988"/>
              <a:gd name="connsiteY3" fmla="*/ 47908 h 1253439"/>
              <a:gd name="connsiteX4" fmla="*/ 2832082 w 3250988"/>
              <a:gd name="connsiteY4" fmla="*/ 31865 h 1253439"/>
              <a:gd name="connsiteX5" fmla="*/ 2770037 w 3250988"/>
              <a:gd name="connsiteY5" fmla="*/ 4 h 1253439"/>
              <a:gd name="connsiteX6" fmla="*/ 2705361 w 3250988"/>
              <a:gd name="connsiteY6" fmla="*/ 29413 h 1253439"/>
              <a:gd name="connsiteX7" fmla="*/ 2656667 w 3250988"/>
              <a:gd name="connsiteY7" fmla="*/ 35075 h 1253439"/>
              <a:gd name="connsiteX8" fmla="*/ 2463347 w 3250988"/>
              <a:gd name="connsiteY8" fmla="*/ 15295 h 1253439"/>
              <a:gd name="connsiteX9" fmla="*/ 2096958 w 3250988"/>
              <a:gd name="connsiteY9" fmla="*/ 7945 h 1253439"/>
              <a:gd name="connsiteX10" fmla="*/ 1916424 w 3250988"/>
              <a:gd name="connsiteY10" fmla="*/ 69298 h 1253439"/>
              <a:gd name="connsiteX11" fmla="*/ 1827785 w 3250988"/>
              <a:gd name="connsiteY11" fmla="*/ 245337 h 1253439"/>
              <a:gd name="connsiteX12" fmla="*/ 1422677 w 3250988"/>
              <a:gd name="connsiteY12" fmla="*/ 268650 h 1253439"/>
              <a:gd name="connsiteX13" fmla="*/ 942250 w 3250988"/>
              <a:gd name="connsiteY13" fmla="*/ 441845 h 1253439"/>
              <a:gd name="connsiteX14" fmla="*/ 851441 w 3250988"/>
              <a:gd name="connsiteY14" fmla="*/ 590620 h 1253439"/>
              <a:gd name="connsiteX15" fmla="*/ 518778 w 3250988"/>
              <a:gd name="connsiteY15" fmla="*/ 583905 h 1253439"/>
              <a:gd name="connsiteX16" fmla="*/ 185747 w 3250988"/>
              <a:gd name="connsiteY16" fmla="*/ 708971 h 1253439"/>
              <a:gd name="connsiteX17" fmla="*/ 38949 w 3250988"/>
              <a:gd name="connsiteY17" fmla="*/ 730672 h 1253439"/>
              <a:gd name="connsiteX18" fmla="*/ 12696 w 3250988"/>
              <a:gd name="connsiteY18" fmla="*/ 744708 h 1253439"/>
              <a:gd name="connsiteX19" fmla="*/ 2470 w 3250988"/>
              <a:gd name="connsiteY19" fmla="*/ 915990 h 1253439"/>
              <a:gd name="connsiteX20" fmla="*/ 41208 w 3250988"/>
              <a:gd name="connsiteY20" fmla="*/ 1175606 h 1253439"/>
              <a:gd name="connsiteX21" fmla="*/ 69384 w 3250988"/>
              <a:gd name="connsiteY21" fmla="*/ 1223663 h 1253439"/>
              <a:gd name="connsiteX22" fmla="*/ 366600 w 3250988"/>
              <a:gd name="connsiteY22" fmla="*/ 1244317 h 1253439"/>
              <a:gd name="connsiteX23" fmla="*/ 897879 w 3250988"/>
              <a:gd name="connsiteY23" fmla="*/ 1250671 h 1253439"/>
              <a:gd name="connsiteX24" fmla="*/ 1549215 w 3250988"/>
              <a:gd name="connsiteY24" fmla="*/ 1244931 h 1253439"/>
              <a:gd name="connsiteX25" fmla="*/ 2348423 w 3250988"/>
              <a:gd name="connsiteY25" fmla="*/ 1251418 h 1253439"/>
              <a:gd name="connsiteX26" fmla="*/ 3166374 w 3250988"/>
              <a:gd name="connsiteY26" fmla="*/ 1253439 h 1253439"/>
              <a:gd name="connsiteX27" fmla="*/ 3223423 w 3250988"/>
              <a:gd name="connsiteY27" fmla="*/ 863463 h 1253439"/>
              <a:gd name="connsiteX0" fmla="*/ 3223423 w 3250988"/>
              <a:gd name="connsiteY0" fmla="*/ 858799 h 1248775"/>
              <a:gd name="connsiteX1" fmla="*/ 3210643 w 3250988"/>
              <a:gd name="connsiteY1" fmla="*/ 305732 h 1248775"/>
              <a:gd name="connsiteX2" fmla="*/ 3099451 w 3250988"/>
              <a:gd name="connsiteY2" fmla="*/ 91370 h 1248775"/>
              <a:gd name="connsiteX3" fmla="*/ 2976461 w 3250988"/>
              <a:gd name="connsiteY3" fmla="*/ 43244 h 1248775"/>
              <a:gd name="connsiteX4" fmla="*/ 2832082 w 3250988"/>
              <a:gd name="connsiteY4" fmla="*/ 27201 h 1248775"/>
              <a:gd name="connsiteX5" fmla="*/ 2705361 w 3250988"/>
              <a:gd name="connsiteY5" fmla="*/ 24749 h 1248775"/>
              <a:gd name="connsiteX6" fmla="*/ 2656667 w 3250988"/>
              <a:gd name="connsiteY6" fmla="*/ 30411 h 1248775"/>
              <a:gd name="connsiteX7" fmla="*/ 2463347 w 3250988"/>
              <a:gd name="connsiteY7" fmla="*/ 10631 h 1248775"/>
              <a:gd name="connsiteX8" fmla="*/ 2096958 w 3250988"/>
              <a:gd name="connsiteY8" fmla="*/ 3281 h 1248775"/>
              <a:gd name="connsiteX9" fmla="*/ 1916424 w 3250988"/>
              <a:gd name="connsiteY9" fmla="*/ 64634 h 1248775"/>
              <a:gd name="connsiteX10" fmla="*/ 1827785 w 3250988"/>
              <a:gd name="connsiteY10" fmla="*/ 240673 h 1248775"/>
              <a:gd name="connsiteX11" fmla="*/ 1422677 w 3250988"/>
              <a:gd name="connsiteY11" fmla="*/ 263986 h 1248775"/>
              <a:gd name="connsiteX12" fmla="*/ 942250 w 3250988"/>
              <a:gd name="connsiteY12" fmla="*/ 437181 h 1248775"/>
              <a:gd name="connsiteX13" fmla="*/ 851441 w 3250988"/>
              <a:gd name="connsiteY13" fmla="*/ 585956 h 1248775"/>
              <a:gd name="connsiteX14" fmla="*/ 518778 w 3250988"/>
              <a:gd name="connsiteY14" fmla="*/ 579241 h 1248775"/>
              <a:gd name="connsiteX15" fmla="*/ 185747 w 3250988"/>
              <a:gd name="connsiteY15" fmla="*/ 704307 h 1248775"/>
              <a:gd name="connsiteX16" fmla="*/ 38949 w 3250988"/>
              <a:gd name="connsiteY16" fmla="*/ 726008 h 1248775"/>
              <a:gd name="connsiteX17" fmla="*/ 12696 w 3250988"/>
              <a:gd name="connsiteY17" fmla="*/ 740044 h 1248775"/>
              <a:gd name="connsiteX18" fmla="*/ 2470 w 3250988"/>
              <a:gd name="connsiteY18" fmla="*/ 911326 h 1248775"/>
              <a:gd name="connsiteX19" fmla="*/ 41208 w 3250988"/>
              <a:gd name="connsiteY19" fmla="*/ 1170942 h 1248775"/>
              <a:gd name="connsiteX20" fmla="*/ 69384 w 3250988"/>
              <a:gd name="connsiteY20" fmla="*/ 1218999 h 1248775"/>
              <a:gd name="connsiteX21" fmla="*/ 366600 w 3250988"/>
              <a:gd name="connsiteY21" fmla="*/ 1239653 h 1248775"/>
              <a:gd name="connsiteX22" fmla="*/ 897879 w 3250988"/>
              <a:gd name="connsiteY22" fmla="*/ 1246007 h 1248775"/>
              <a:gd name="connsiteX23" fmla="*/ 1549215 w 3250988"/>
              <a:gd name="connsiteY23" fmla="*/ 1240267 h 1248775"/>
              <a:gd name="connsiteX24" fmla="*/ 2348423 w 3250988"/>
              <a:gd name="connsiteY24" fmla="*/ 1246754 h 1248775"/>
              <a:gd name="connsiteX25" fmla="*/ 3166374 w 3250988"/>
              <a:gd name="connsiteY25" fmla="*/ 1248775 h 1248775"/>
              <a:gd name="connsiteX26" fmla="*/ 3223423 w 3250988"/>
              <a:gd name="connsiteY26" fmla="*/ 858799 h 124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50988" h="1248775">
                <a:moveTo>
                  <a:pt x="3223423" y="858799"/>
                </a:moveTo>
                <a:cubicBezTo>
                  <a:pt x="3230801" y="701625"/>
                  <a:pt x="3231305" y="433637"/>
                  <a:pt x="3210643" y="305732"/>
                </a:cubicBezTo>
                <a:cubicBezTo>
                  <a:pt x="3189981" y="177827"/>
                  <a:pt x="3138481" y="135118"/>
                  <a:pt x="3099451" y="91370"/>
                </a:cubicBezTo>
                <a:cubicBezTo>
                  <a:pt x="3060421" y="47622"/>
                  <a:pt x="3021023" y="53939"/>
                  <a:pt x="2976461" y="43244"/>
                </a:cubicBezTo>
                <a:cubicBezTo>
                  <a:pt x="2931900" y="32549"/>
                  <a:pt x="2877265" y="30283"/>
                  <a:pt x="2832082" y="27201"/>
                </a:cubicBezTo>
                <a:cubicBezTo>
                  <a:pt x="2786899" y="24119"/>
                  <a:pt x="2734597" y="24214"/>
                  <a:pt x="2705361" y="24749"/>
                </a:cubicBezTo>
                <a:cubicBezTo>
                  <a:pt x="2676125" y="25284"/>
                  <a:pt x="2697003" y="32764"/>
                  <a:pt x="2656667" y="30411"/>
                </a:cubicBezTo>
                <a:cubicBezTo>
                  <a:pt x="2616331" y="28058"/>
                  <a:pt x="2474042" y="15087"/>
                  <a:pt x="2463347" y="10631"/>
                </a:cubicBezTo>
                <a:cubicBezTo>
                  <a:pt x="2452652" y="6175"/>
                  <a:pt x="2188112" y="-5719"/>
                  <a:pt x="2096958" y="3281"/>
                </a:cubicBezTo>
                <a:cubicBezTo>
                  <a:pt x="2005804" y="12281"/>
                  <a:pt x="1961286" y="25069"/>
                  <a:pt x="1916424" y="64634"/>
                </a:cubicBezTo>
                <a:cubicBezTo>
                  <a:pt x="1871562" y="104199"/>
                  <a:pt x="1920256" y="184535"/>
                  <a:pt x="1827785" y="240673"/>
                </a:cubicBezTo>
                <a:cubicBezTo>
                  <a:pt x="1778591" y="305540"/>
                  <a:pt x="1570266" y="231235"/>
                  <a:pt x="1422677" y="263986"/>
                </a:cubicBezTo>
                <a:cubicBezTo>
                  <a:pt x="1275088" y="296737"/>
                  <a:pt x="1029991" y="381228"/>
                  <a:pt x="942250" y="437181"/>
                </a:cubicBezTo>
                <a:cubicBezTo>
                  <a:pt x="854509" y="493134"/>
                  <a:pt x="922020" y="562279"/>
                  <a:pt x="851441" y="585956"/>
                </a:cubicBezTo>
                <a:cubicBezTo>
                  <a:pt x="780862" y="609633"/>
                  <a:pt x="637192" y="561807"/>
                  <a:pt x="518778" y="579241"/>
                </a:cubicBezTo>
                <a:cubicBezTo>
                  <a:pt x="400364" y="596675"/>
                  <a:pt x="265718" y="679846"/>
                  <a:pt x="185747" y="704307"/>
                </a:cubicBezTo>
                <a:cubicBezTo>
                  <a:pt x="105776" y="728768"/>
                  <a:pt x="55628" y="708179"/>
                  <a:pt x="38949" y="726008"/>
                </a:cubicBezTo>
                <a:cubicBezTo>
                  <a:pt x="22270" y="743837"/>
                  <a:pt x="26241" y="720614"/>
                  <a:pt x="12696" y="740044"/>
                </a:cubicBezTo>
                <a:cubicBezTo>
                  <a:pt x="-849" y="759474"/>
                  <a:pt x="-2282" y="839510"/>
                  <a:pt x="2470" y="911326"/>
                </a:cubicBezTo>
                <a:cubicBezTo>
                  <a:pt x="7222" y="983142"/>
                  <a:pt x="30056" y="1119663"/>
                  <a:pt x="41208" y="1170942"/>
                </a:cubicBezTo>
                <a:cubicBezTo>
                  <a:pt x="52360" y="1222221"/>
                  <a:pt x="64928" y="1191371"/>
                  <a:pt x="69384" y="1218999"/>
                </a:cubicBezTo>
                <a:cubicBezTo>
                  <a:pt x="73840" y="1246627"/>
                  <a:pt x="301148" y="1223246"/>
                  <a:pt x="366600" y="1239653"/>
                </a:cubicBezTo>
                <a:lnTo>
                  <a:pt x="897879" y="1246007"/>
                </a:lnTo>
                <a:cubicBezTo>
                  <a:pt x="1091276" y="1218379"/>
                  <a:pt x="1307458" y="1240143"/>
                  <a:pt x="1549215" y="1240267"/>
                </a:cubicBezTo>
                <a:lnTo>
                  <a:pt x="2348423" y="1246754"/>
                </a:lnTo>
                <a:lnTo>
                  <a:pt x="3166374" y="1248775"/>
                </a:lnTo>
                <a:cubicBezTo>
                  <a:pt x="3319965" y="1247418"/>
                  <a:pt x="3216045" y="1015973"/>
                  <a:pt x="3223423" y="858799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3131840" y="594928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Calcaneum</a:t>
            </a:r>
            <a:endParaRPr lang="en-GB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45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6" grpId="0"/>
      <p:bldP spid="36" grpId="1"/>
      <p:bldP spid="15" grpId="0" animBg="1"/>
      <p:bldP spid="15" grpId="1" animBg="1"/>
      <p:bldP spid="16" grpId="0"/>
      <p:bldP spid="16" grpId="1"/>
      <p:bldP spid="19" grpId="0" animBg="1"/>
      <p:bldP spid="19" grpId="1" animBg="1"/>
      <p:bldP spid="21" grpId="0"/>
      <p:bldP spid="2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790375"/>
            <a:ext cx="2339752" cy="156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 descr="C:\Users\Ania\Pictures\USG\IRH\2009 february\23%2F11%2F66\I2009022716172714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6" t="35326" r="4211" b="24933"/>
          <a:stretch>
            <a:fillRect/>
          </a:stretch>
        </p:blipFill>
        <p:spPr bwMode="auto">
          <a:xfrm>
            <a:off x="35496" y="1589535"/>
            <a:ext cx="6769447" cy="219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>
            <a:spLocks/>
          </p:cNvSpPr>
          <p:nvPr/>
        </p:nvSpPr>
        <p:spPr bwMode="auto">
          <a:xfrm>
            <a:off x="179512" y="2132856"/>
            <a:ext cx="5698602" cy="501487"/>
          </a:xfrm>
          <a:custGeom>
            <a:avLst/>
            <a:gdLst>
              <a:gd name="T0" fmla="*/ 0 w 7197558"/>
              <a:gd name="T1" fmla="*/ 227794 h 633663"/>
              <a:gd name="T2" fmla="*/ 689875 w 7197558"/>
              <a:gd name="T3" fmla="*/ 238473 h 633663"/>
              <a:gd name="T4" fmla="*/ 1593665 w 7197558"/>
              <a:gd name="T5" fmla="*/ 206438 h 633663"/>
              <a:gd name="T6" fmla="*/ 2850413 w 7197558"/>
              <a:gd name="T7" fmla="*/ 158387 h 633663"/>
              <a:gd name="T8" fmla="*/ 4486858 w 7197558"/>
              <a:gd name="T9" fmla="*/ 35593 h 633663"/>
              <a:gd name="T10" fmla="*/ 5460170 w 7197558"/>
              <a:gd name="T11" fmla="*/ 19575 h 633663"/>
              <a:gd name="T12" fmla="*/ 6390698 w 7197558"/>
              <a:gd name="T13" fmla="*/ 153051 h 633663"/>
              <a:gd name="T14" fmla="*/ 7198226 w 7197558"/>
              <a:gd name="T15" fmla="*/ 478725 h 633663"/>
              <a:gd name="T16" fmla="*/ 7198226 w 7197558"/>
              <a:gd name="T17" fmla="*/ 478725 h 633663"/>
              <a:gd name="T18" fmla="*/ 7016402 w 7197558"/>
              <a:gd name="T19" fmla="*/ 446691 h 633663"/>
              <a:gd name="T20" fmla="*/ 6893398 w 7197558"/>
              <a:gd name="T21" fmla="*/ 446691 h 633663"/>
              <a:gd name="T22" fmla="*/ 6807834 w 7197558"/>
              <a:gd name="T23" fmla="*/ 494743 h 633663"/>
              <a:gd name="T24" fmla="*/ 6732962 w 7197558"/>
              <a:gd name="T25" fmla="*/ 521436 h 633663"/>
              <a:gd name="T26" fmla="*/ 6583222 w 7197558"/>
              <a:gd name="T27" fmla="*/ 489403 h 633663"/>
              <a:gd name="T28" fmla="*/ 6524394 w 7197558"/>
              <a:gd name="T29" fmla="*/ 419996 h 633663"/>
              <a:gd name="T30" fmla="*/ 6267698 w 7197558"/>
              <a:gd name="T31" fmla="*/ 355928 h 633663"/>
              <a:gd name="T32" fmla="*/ 6037738 w 7197558"/>
              <a:gd name="T33" fmla="*/ 329234 h 633663"/>
              <a:gd name="T34" fmla="*/ 5684782 w 7197558"/>
              <a:gd name="T35" fmla="*/ 323895 h 633663"/>
              <a:gd name="T36" fmla="*/ 5438778 w 7197558"/>
              <a:gd name="T37" fmla="*/ 313216 h 633663"/>
              <a:gd name="T38" fmla="*/ 5294386 w 7197558"/>
              <a:gd name="T39" fmla="*/ 334574 h 633663"/>
              <a:gd name="T40" fmla="*/ 5149994 w 7197558"/>
              <a:gd name="T41" fmla="*/ 403979 h 633663"/>
              <a:gd name="T42" fmla="*/ 5053730 w 7197558"/>
              <a:gd name="T43" fmla="*/ 387963 h 633663"/>
              <a:gd name="T44" fmla="*/ 4925382 w 7197558"/>
              <a:gd name="T45" fmla="*/ 334574 h 633663"/>
              <a:gd name="T46" fmla="*/ 4759598 w 7197558"/>
              <a:gd name="T47" fmla="*/ 361267 h 633663"/>
              <a:gd name="T48" fmla="*/ 4599166 w 7197558"/>
              <a:gd name="T49" fmla="*/ 436014 h 633663"/>
              <a:gd name="T50" fmla="*/ 4251554 w 7197558"/>
              <a:gd name="T51" fmla="*/ 462707 h 633663"/>
              <a:gd name="T52" fmla="*/ 2930631 w 7197558"/>
              <a:gd name="T53" fmla="*/ 542793 h 633663"/>
              <a:gd name="T54" fmla="*/ 2427931 w 7197558"/>
              <a:gd name="T55" fmla="*/ 569486 h 633663"/>
              <a:gd name="T56" fmla="*/ 1679231 w 7197558"/>
              <a:gd name="T57" fmla="*/ 596182 h 633663"/>
              <a:gd name="T58" fmla="*/ 903790 w 7197558"/>
              <a:gd name="T59" fmla="*/ 628215 h 633663"/>
              <a:gd name="T60" fmla="*/ 369005 w 7197558"/>
              <a:gd name="T61" fmla="*/ 622876 h 633663"/>
              <a:gd name="T62" fmla="*/ 128349 w 7197558"/>
              <a:gd name="T63" fmla="*/ 617536 h 633663"/>
              <a:gd name="T64" fmla="*/ 5348 w 7197558"/>
              <a:gd name="T65" fmla="*/ 612197 h 633663"/>
              <a:gd name="T66" fmla="*/ 5348 w 7197558"/>
              <a:gd name="T67" fmla="*/ 612197 h 633663"/>
              <a:gd name="T68" fmla="*/ 0 w 7197558"/>
              <a:gd name="T69" fmla="*/ 227794 h 6336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197558" h="633663">
                <a:moveTo>
                  <a:pt x="0" y="228154"/>
                </a:moveTo>
                <a:cubicBezTo>
                  <a:pt x="212112" y="235284"/>
                  <a:pt x="424225" y="242414"/>
                  <a:pt x="689811" y="238849"/>
                </a:cubicBezTo>
                <a:cubicBezTo>
                  <a:pt x="955397" y="235284"/>
                  <a:pt x="1593516" y="206765"/>
                  <a:pt x="1593516" y="206765"/>
                </a:cubicBezTo>
                <a:cubicBezTo>
                  <a:pt x="1953572" y="193397"/>
                  <a:pt x="2367994" y="187158"/>
                  <a:pt x="2850148" y="158639"/>
                </a:cubicBezTo>
                <a:cubicBezTo>
                  <a:pt x="3332302" y="130120"/>
                  <a:pt x="4051523" y="58821"/>
                  <a:pt x="4486442" y="35649"/>
                </a:cubicBezTo>
                <a:cubicBezTo>
                  <a:pt x="4921361" y="12477"/>
                  <a:pt x="5142386" y="0"/>
                  <a:pt x="5459663" y="19607"/>
                </a:cubicBezTo>
                <a:cubicBezTo>
                  <a:pt x="5776940" y="39214"/>
                  <a:pt x="6100457" y="76645"/>
                  <a:pt x="6390106" y="153291"/>
                </a:cubicBezTo>
                <a:cubicBezTo>
                  <a:pt x="6679755" y="229937"/>
                  <a:pt x="7197558" y="479481"/>
                  <a:pt x="7197558" y="479481"/>
                </a:cubicBezTo>
                <a:cubicBezTo>
                  <a:pt x="7167256" y="474134"/>
                  <a:pt x="7066548" y="452743"/>
                  <a:pt x="7015748" y="447396"/>
                </a:cubicBezTo>
                <a:cubicBezTo>
                  <a:pt x="6964948" y="442049"/>
                  <a:pt x="6927516" y="439375"/>
                  <a:pt x="6892758" y="447396"/>
                </a:cubicBezTo>
                <a:cubicBezTo>
                  <a:pt x="6858000" y="455417"/>
                  <a:pt x="6833937" y="483046"/>
                  <a:pt x="6807200" y="495523"/>
                </a:cubicBezTo>
                <a:cubicBezTo>
                  <a:pt x="6780463" y="508000"/>
                  <a:pt x="6769768" y="523151"/>
                  <a:pt x="6732337" y="522260"/>
                </a:cubicBezTo>
                <a:cubicBezTo>
                  <a:pt x="6694906" y="521369"/>
                  <a:pt x="6617369" y="507108"/>
                  <a:pt x="6582611" y="490175"/>
                </a:cubicBezTo>
                <a:cubicBezTo>
                  <a:pt x="6547853" y="473242"/>
                  <a:pt x="6576372" y="442941"/>
                  <a:pt x="6523790" y="420660"/>
                </a:cubicBezTo>
                <a:cubicBezTo>
                  <a:pt x="6471208" y="398379"/>
                  <a:pt x="6348218" y="371642"/>
                  <a:pt x="6267116" y="356491"/>
                </a:cubicBezTo>
                <a:cubicBezTo>
                  <a:pt x="6186014" y="341340"/>
                  <a:pt x="6134323" y="335101"/>
                  <a:pt x="6037179" y="329754"/>
                </a:cubicBezTo>
                <a:cubicBezTo>
                  <a:pt x="5940035" y="324407"/>
                  <a:pt x="5784071" y="327081"/>
                  <a:pt x="5684253" y="324407"/>
                </a:cubicBezTo>
                <a:cubicBezTo>
                  <a:pt x="5584436" y="321733"/>
                  <a:pt x="5503334" y="311930"/>
                  <a:pt x="5438274" y="313712"/>
                </a:cubicBezTo>
                <a:cubicBezTo>
                  <a:pt x="5373214" y="315495"/>
                  <a:pt x="5342021" y="319951"/>
                  <a:pt x="5293895" y="335102"/>
                </a:cubicBezTo>
                <a:cubicBezTo>
                  <a:pt x="5245769" y="350253"/>
                  <a:pt x="5189621" y="395706"/>
                  <a:pt x="5149516" y="404618"/>
                </a:cubicBezTo>
                <a:cubicBezTo>
                  <a:pt x="5109411" y="413530"/>
                  <a:pt x="5090695" y="400161"/>
                  <a:pt x="5053263" y="388575"/>
                </a:cubicBezTo>
                <a:cubicBezTo>
                  <a:pt x="5015832" y="376989"/>
                  <a:pt x="4973944" y="339558"/>
                  <a:pt x="4924927" y="335102"/>
                </a:cubicBezTo>
                <a:cubicBezTo>
                  <a:pt x="4875910" y="330646"/>
                  <a:pt x="4813523" y="344906"/>
                  <a:pt x="4759158" y="361839"/>
                </a:cubicBezTo>
                <a:cubicBezTo>
                  <a:pt x="4704793" y="378772"/>
                  <a:pt x="4683404" y="419769"/>
                  <a:pt x="4598737" y="436702"/>
                </a:cubicBezTo>
                <a:cubicBezTo>
                  <a:pt x="4514070" y="453635"/>
                  <a:pt x="4251158" y="463439"/>
                  <a:pt x="4251158" y="463439"/>
                </a:cubicBezTo>
                <a:lnTo>
                  <a:pt x="2930358" y="543649"/>
                </a:lnTo>
                <a:lnTo>
                  <a:pt x="2427706" y="570386"/>
                </a:lnTo>
                <a:lnTo>
                  <a:pt x="1679074" y="597123"/>
                </a:lnTo>
                <a:lnTo>
                  <a:pt x="903706" y="629207"/>
                </a:lnTo>
                <a:cubicBezTo>
                  <a:pt x="685355" y="633663"/>
                  <a:pt x="368969" y="623860"/>
                  <a:pt x="368969" y="623860"/>
                </a:cubicBezTo>
                <a:lnTo>
                  <a:pt x="128337" y="618512"/>
                </a:lnTo>
                <a:cubicBezTo>
                  <a:pt x="67734" y="616730"/>
                  <a:pt x="5348" y="613165"/>
                  <a:pt x="5348" y="613165"/>
                </a:cubicBezTo>
                <a:cubicBezTo>
                  <a:pt x="3565" y="484828"/>
                  <a:pt x="1783" y="356491"/>
                  <a:pt x="0" y="22815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3526147" y="2348880"/>
            <a:ext cx="2990069" cy="1121119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776134" h="1416161">
                <a:moveTo>
                  <a:pt x="3741376" y="663074"/>
                </a:moveTo>
                <a:cubicBezTo>
                  <a:pt x="3706618" y="606927"/>
                  <a:pt x="3613930" y="556126"/>
                  <a:pt x="3527481" y="497305"/>
                </a:cubicBezTo>
                <a:cubicBezTo>
                  <a:pt x="3441032" y="438484"/>
                  <a:pt x="3291305" y="354708"/>
                  <a:pt x="3222681" y="310147"/>
                </a:cubicBezTo>
                <a:cubicBezTo>
                  <a:pt x="3154057" y="265586"/>
                  <a:pt x="3146036" y="247761"/>
                  <a:pt x="3115734" y="229937"/>
                </a:cubicBezTo>
                <a:cubicBezTo>
                  <a:pt x="3085432" y="212113"/>
                  <a:pt x="3073846" y="215677"/>
                  <a:pt x="3040871" y="203200"/>
                </a:cubicBezTo>
                <a:cubicBezTo>
                  <a:pt x="3007896" y="190723"/>
                  <a:pt x="2962443" y="165769"/>
                  <a:pt x="2917881" y="155074"/>
                </a:cubicBezTo>
                <a:cubicBezTo>
                  <a:pt x="2873320" y="144379"/>
                  <a:pt x="2810933" y="141705"/>
                  <a:pt x="2773502" y="139031"/>
                </a:cubicBezTo>
                <a:cubicBezTo>
                  <a:pt x="2736071" y="136357"/>
                  <a:pt x="2716464" y="129227"/>
                  <a:pt x="2693292" y="139031"/>
                </a:cubicBezTo>
                <a:cubicBezTo>
                  <a:pt x="2670120" y="148835"/>
                  <a:pt x="2657643" y="183593"/>
                  <a:pt x="2634471" y="197853"/>
                </a:cubicBezTo>
                <a:cubicBezTo>
                  <a:pt x="2611299" y="212113"/>
                  <a:pt x="2593474" y="224589"/>
                  <a:pt x="2554260" y="224589"/>
                </a:cubicBezTo>
                <a:cubicBezTo>
                  <a:pt x="2515046" y="224589"/>
                  <a:pt x="2428596" y="213004"/>
                  <a:pt x="2399186" y="197853"/>
                </a:cubicBezTo>
                <a:cubicBezTo>
                  <a:pt x="2369776" y="182702"/>
                  <a:pt x="2392056" y="148835"/>
                  <a:pt x="2377797" y="133684"/>
                </a:cubicBezTo>
                <a:cubicBezTo>
                  <a:pt x="2363538" y="118533"/>
                  <a:pt x="2349278" y="119424"/>
                  <a:pt x="2313629" y="106947"/>
                </a:cubicBezTo>
                <a:cubicBezTo>
                  <a:pt x="2277980" y="94470"/>
                  <a:pt x="2229853" y="72189"/>
                  <a:pt x="2163902" y="58821"/>
                </a:cubicBezTo>
                <a:cubicBezTo>
                  <a:pt x="2097951" y="45453"/>
                  <a:pt x="2021305" y="33867"/>
                  <a:pt x="1917923" y="26737"/>
                </a:cubicBezTo>
                <a:cubicBezTo>
                  <a:pt x="1814541" y="19607"/>
                  <a:pt x="1640751" y="20498"/>
                  <a:pt x="1543607" y="16042"/>
                </a:cubicBezTo>
                <a:cubicBezTo>
                  <a:pt x="1446463" y="11586"/>
                  <a:pt x="1396555" y="0"/>
                  <a:pt x="1335060" y="0"/>
                </a:cubicBezTo>
                <a:cubicBezTo>
                  <a:pt x="1273565" y="0"/>
                  <a:pt x="1219200" y="8912"/>
                  <a:pt x="1174639" y="16042"/>
                </a:cubicBezTo>
                <a:cubicBezTo>
                  <a:pt x="1130078" y="23172"/>
                  <a:pt x="1093538" y="28519"/>
                  <a:pt x="1067692" y="42779"/>
                </a:cubicBezTo>
                <a:cubicBezTo>
                  <a:pt x="1041846" y="57039"/>
                  <a:pt x="1045411" y="91797"/>
                  <a:pt x="1019565" y="101600"/>
                </a:cubicBezTo>
                <a:cubicBezTo>
                  <a:pt x="993719" y="111404"/>
                  <a:pt x="938463" y="106947"/>
                  <a:pt x="912618" y="101600"/>
                </a:cubicBezTo>
                <a:cubicBezTo>
                  <a:pt x="886773" y="96253"/>
                  <a:pt x="894794" y="79319"/>
                  <a:pt x="864492" y="69516"/>
                </a:cubicBezTo>
                <a:cubicBezTo>
                  <a:pt x="834190" y="59713"/>
                  <a:pt x="773586" y="42779"/>
                  <a:pt x="730807" y="42779"/>
                </a:cubicBezTo>
                <a:cubicBezTo>
                  <a:pt x="688028" y="42779"/>
                  <a:pt x="663074" y="46344"/>
                  <a:pt x="607818" y="69516"/>
                </a:cubicBezTo>
                <a:cubicBezTo>
                  <a:pt x="552562" y="92688"/>
                  <a:pt x="461657" y="146161"/>
                  <a:pt x="399271" y="181810"/>
                </a:cubicBezTo>
                <a:cubicBezTo>
                  <a:pt x="336885" y="217459"/>
                  <a:pt x="284302" y="225480"/>
                  <a:pt x="233502" y="283410"/>
                </a:cubicBezTo>
                <a:cubicBezTo>
                  <a:pt x="182702" y="341340"/>
                  <a:pt x="131011" y="442049"/>
                  <a:pt x="94471" y="529389"/>
                </a:cubicBezTo>
                <a:cubicBezTo>
                  <a:pt x="57931" y="616729"/>
                  <a:pt x="0" y="724569"/>
                  <a:pt x="14260" y="807453"/>
                </a:cubicBezTo>
                <a:cubicBezTo>
                  <a:pt x="71662" y="960645"/>
                  <a:pt x="141706" y="961636"/>
                  <a:pt x="180029" y="1026695"/>
                </a:cubicBezTo>
                <a:cubicBezTo>
                  <a:pt x="218352" y="1091755"/>
                  <a:pt x="229046" y="1141663"/>
                  <a:pt x="244197" y="1197810"/>
                </a:cubicBezTo>
                <a:cubicBezTo>
                  <a:pt x="259348" y="1253957"/>
                  <a:pt x="270934" y="1363579"/>
                  <a:pt x="270934" y="1363579"/>
                </a:cubicBezTo>
                <a:lnTo>
                  <a:pt x="655944" y="1304758"/>
                </a:lnTo>
                <a:cubicBezTo>
                  <a:pt x="849341" y="1277130"/>
                  <a:pt x="1159488" y="1204940"/>
                  <a:pt x="1431313" y="1197810"/>
                </a:cubicBezTo>
                <a:cubicBezTo>
                  <a:pt x="1703138" y="1190680"/>
                  <a:pt x="1974962" y="1234351"/>
                  <a:pt x="2286892" y="1261979"/>
                </a:cubicBezTo>
                <a:cubicBezTo>
                  <a:pt x="2598822" y="1289607"/>
                  <a:pt x="3070282" y="1338625"/>
                  <a:pt x="3302892" y="1363579"/>
                </a:cubicBezTo>
                <a:cubicBezTo>
                  <a:pt x="3535502" y="1388533"/>
                  <a:pt x="3616604" y="1407249"/>
                  <a:pt x="3682555" y="1411705"/>
                </a:cubicBezTo>
                <a:cubicBezTo>
                  <a:pt x="3748506" y="1416161"/>
                  <a:pt x="3698597" y="1390316"/>
                  <a:pt x="3698597" y="1390316"/>
                </a:cubicBezTo>
                <a:cubicBezTo>
                  <a:pt x="3701271" y="1349320"/>
                  <a:pt x="3708400" y="1237025"/>
                  <a:pt x="3714639" y="1144337"/>
                </a:cubicBezTo>
                <a:cubicBezTo>
                  <a:pt x="3720878" y="1051649"/>
                  <a:pt x="3731573" y="910835"/>
                  <a:pt x="3736029" y="834189"/>
                </a:cubicBezTo>
                <a:cubicBezTo>
                  <a:pt x="3740485" y="757543"/>
                  <a:pt x="3776134" y="719221"/>
                  <a:pt x="3741376" y="66307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 rot="-297266">
            <a:off x="590795" y="1920813"/>
            <a:ext cx="2627745" cy="123238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06491" y="2564904"/>
            <a:ext cx="1821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Calcaneum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9502" y="2276872"/>
            <a:ext cx="231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sp>
        <p:nvSpPr>
          <p:cNvPr id="13" name="Freeform 12"/>
          <p:cNvSpPr/>
          <p:nvPr/>
        </p:nvSpPr>
        <p:spPr>
          <a:xfrm>
            <a:off x="3041444" y="2410063"/>
            <a:ext cx="996690" cy="600779"/>
          </a:xfrm>
          <a:custGeom>
            <a:avLst/>
            <a:gdLst>
              <a:gd name="connsiteX0" fmla="*/ 24309 w 1258468"/>
              <a:gd name="connsiteY0" fmla="*/ 172034 h 758260"/>
              <a:gd name="connsiteX1" fmla="*/ 439435 w 1258468"/>
              <a:gd name="connsiteY1" fmla="*/ 143985 h 758260"/>
              <a:gd name="connsiteX2" fmla="*/ 798464 w 1258468"/>
              <a:gd name="connsiteY2" fmla="*/ 132766 h 758260"/>
              <a:gd name="connsiteX3" fmla="*/ 1034076 w 1258468"/>
              <a:gd name="connsiteY3" fmla="*/ 104717 h 758260"/>
              <a:gd name="connsiteX4" fmla="*/ 1174321 w 1258468"/>
              <a:gd name="connsiteY4" fmla="*/ 37399 h 758260"/>
              <a:gd name="connsiteX5" fmla="*/ 1258468 w 1258468"/>
              <a:gd name="connsiteY5" fmla="*/ 3740 h 758260"/>
              <a:gd name="connsiteX6" fmla="*/ 1174321 w 1258468"/>
              <a:gd name="connsiteY6" fmla="*/ 59838 h 758260"/>
              <a:gd name="connsiteX7" fmla="*/ 961148 w 1258468"/>
              <a:gd name="connsiteY7" fmla="*/ 149595 h 758260"/>
              <a:gd name="connsiteX8" fmla="*/ 798464 w 1258468"/>
              <a:gd name="connsiteY8" fmla="*/ 250572 h 758260"/>
              <a:gd name="connsiteX9" fmla="*/ 714316 w 1258468"/>
              <a:gd name="connsiteY9" fmla="*/ 418866 h 758260"/>
              <a:gd name="connsiteX10" fmla="*/ 624559 w 1258468"/>
              <a:gd name="connsiteY10" fmla="*/ 575941 h 758260"/>
              <a:gd name="connsiteX11" fmla="*/ 590900 w 1258468"/>
              <a:gd name="connsiteY11" fmla="*/ 744236 h 758260"/>
              <a:gd name="connsiteX12" fmla="*/ 568461 w 1258468"/>
              <a:gd name="connsiteY12" fmla="*/ 660088 h 758260"/>
              <a:gd name="connsiteX13" fmla="*/ 630169 w 1258468"/>
              <a:gd name="connsiteY13" fmla="*/ 486184 h 758260"/>
              <a:gd name="connsiteX14" fmla="*/ 708706 w 1258468"/>
              <a:gd name="connsiteY14" fmla="*/ 357158 h 758260"/>
              <a:gd name="connsiteX15" fmla="*/ 764805 w 1258468"/>
              <a:gd name="connsiteY15" fmla="*/ 244962 h 758260"/>
              <a:gd name="connsiteX16" fmla="*/ 860171 w 1258468"/>
              <a:gd name="connsiteY16" fmla="*/ 172034 h 758260"/>
              <a:gd name="connsiteX17" fmla="*/ 916270 w 1258468"/>
              <a:gd name="connsiteY17" fmla="*/ 143985 h 758260"/>
              <a:gd name="connsiteX18" fmla="*/ 837732 w 1258468"/>
              <a:gd name="connsiteY18" fmla="*/ 155205 h 758260"/>
              <a:gd name="connsiteX19" fmla="*/ 691877 w 1258468"/>
              <a:gd name="connsiteY19" fmla="*/ 166425 h 758260"/>
              <a:gd name="connsiteX20" fmla="*/ 478704 w 1258468"/>
              <a:gd name="connsiteY20" fmla="*/ 172034 h 758260"/>
              <a:gd name="connsiteX21" fmla="*/ 293580 w 1258468"/>
              <a:gd name="connsiteY21" fmla="*/ 166425 h 758260"/>
              <a:gd name="connsiteX22" fmla="*/ 24309 w 1258468"/>
              <a:gd name="connsiteY22" fmla="*/ 172034 h 75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58468" h="758260">
                <a:moveTo>
                  <a:pt x="24309" y="172034"/>
                </a:moveTo>
                <a:cubicBezTo>
                  <a:pt x="48618" y="168294"/>
                  <a:pt x="310409" y="150530"/>
                  <a:pt x="439435" y="143985"/>
                </a:cubicBezTo>
                <a:cubicBezTo>
                  <a:pt x="568461" y="137440"/>
                  <a:pt x="699357" y="139311"/>
                  <a:pt x="798464" y="132766"/>
                </a:cubicBezTo>
                <a:cubicBezTo>
                  <a:pt x="897571" y="126221"/>
                  <a:pt x="971433" y="120611"/>
                  <a:pt x="1034076" y="104717"/>
                </a:cubicBezTo>
                <a:cubicBezTo>
                  <a:pt x="1096719" y="88823"/>
                  <a:pt x="1136922" y="54228"/>
                  <a:pt x="1174321" y="37399"/>
                </a:cubicBezTo>
                <a:cubicBezTo>
                  <a:pt x="1211720" y="20570"/>
                  <a:pt x="1258468" y="0"/>
                  <a:pt x="1258468" y="3740"/>
                </a:cubicBezTo>
                <a:cubicBezTo>
                  <a:pt x="1258468" y="7480"/>
                  <a:pt x="1223874" y="35529"/>
                  <a:pt x="1174321" y="59838"/>
                </a:cubicBezTo>
                <a:cubicBezTo>
                  <a:pt x="1124768" y="84147"/>
                  <a:pt x="1023791" y="117806"/>
                  <a:pt x="961148" y="149595"/>
                </a:cubicBezTo>
                <a:cubicBezTo>
                  <a:pt x="898505" y="181384"/>
                  <a:pt x="839603" y="205694"/>
                  <a:pt x="798464" y="250572"/>
                </a:cubicBezTo>
                <a:cubicBezTo>
                  <a:pt x="757325" y="295450"/>
                  <a:pt x="743300" y="364638"/>
                  <a:pt x="714316" y="418866"/>
                </a:cubicBezTo>
                <a:cubicBezTo>
                  <a:pt x="685332" y="473094"/>
                  <a:pt x="645128" y="521713"/>
                  <a:pt x="624559" y="575941"/>
                </a:cubicBezTo>
                <a:cubicBezTo>
                  <a:pt x="603990" y="630169"/>
                  <a:pt x="600250" y="730212"/>
                  <a:pt x="590900" y="744236"/>
                </a:cubicBezTo>
                <a:cubicBezTo>
                  <a:pt x="581550" y="758260"/>
                  <a:pt x="561916" y="703097"/>
                  <a:pt x="568461" y="660088"/>
                </a:cubicBezTo>
                <a:cubicBezTo>
                  <a:pt x="575006" y="617079"/>
                  <a:pt x="606795" y="536672"/>
                  <a:pt x="630169" y="486184"/>
                </a:cubicBezTo>
                <a:cubicBezTo>
                  <a:pt x="653543" y="435696"/>
                  <a:pt x="686267" y="397362"/>
                  <a:pt x="708706" y="357158"/>
                </a:cubicBezTo>
                <a:cubicBezTo>
                  <a:pt x="731145" y="316954"/>
                  <a:pt x="739561" y="275816"/>
                  <a:pt x="764805" y="244962"/>
                </a:cubicBezTo>
                <a:cubicBezTo>
                  <a:pt x="790049" y="214108"/>
                  <a:pt x="834927" y="188863"/>
                  <a:pt x="860171" y="172034"/>
                </a:cubicBezTo>
                <a:cubicBezTo>
                  <a:pt x="885415" y="155205"/>
                  <a:pt x="920010" y="146790"/>
                  <a:pt x="916270" y="143985"/>
                </a:cubicBezTo>
                <a:cubicBezTo>
                  <a:pt x="912530" y="141180"/>
                  <a:pt x="875131" y="151465"/>
                  <a:pt x="837732" y="155205"/>
                </a:cubicBezTo>
                <a:cubicBezTo>
                  <a:pt x="800333" y="158945"/>
                  <a:pt x="751715" y="163620"/>
                  <a:pt x="691877" y="166425"/>
                </a:cubicBezTo>
                <a:cubicBezTo>
                  <a:pt x="632039" y="169230"/>
                  <a:pt x="545087" y="172034"/>
                  <a:pt x="478704" y="172034"/>
                </a:cubicBezTo>
                <a:cubicBezTo>
                  <a:pt x="412321" y="172034"/>
                  <a:pt x="362768" y="167360"/>
                  <a:pt x="293580" y="166425"/>
                </a:cubicBezTo>
                <a:cubicBezTo>
                  <a:pt x="224392" y="165490"/>
                  <a:pt x="0" y="175774"/>
                  <a:pt x="24309" y="17203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67744" y="2492896"/>
            <a:ext cx="1454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Retrocalcaneal bursa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15853" y="4005063"/>
            <a:ext cx="4056148" cy="237626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89" y="4005064"/>
            <a:ext cx="4144791" cy="2376264"/>
          </a:xfrm>
          <a:prstGeom prst="rect">
            <a:avLst/>
          </a:prstGeom>
        </p:spPr>
      </p:pic>
      <p:sp>
        <p:nvSpPr>
          <p:cNvPr id="21" name="Title 3"/>
          <p:cNvSpPr txBox="1">
            <a:spLocks/>
          </p:cNvSpPr>
          <p:nvPr/>
        </p:nvSpPr>
        <p:spPr>
          <a:xfrm>
            <a:off x="107504" y="413792"/>
            <a:ext cx="8928992" cy="11430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5pPr>
            <a:lvl6pPr marL="422041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6pPr>
            <a:lvl7pPr marL="844083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7pPr>
            <a:lvl8pPr marL="1266124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8pPr>
            <a:lvl9pPr marL="1688165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r>
              <a:rPr lang="en-GB" sz="3600" dirty="0" smtClean="0">
                <a:solidFill>
                  <a:srgbClr val="0070C0"/>
                </a:solidFill>
              </a:rPr>
              <a:t>Achilles Tendon Mid-Portion Tendinopathy</a:t>
            </a:r>
            <a:r>
              <a:rPr lang="en-GB" sz="3600" kern="0" dirty="0" smtClean="0"/>
              <a:t/>
            </a:r>
            <a:br>
              <a:rPr lang="en-GB" sz="3600" kern="0" dirty="0" smtClean="0"/>
            </a:b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761849" y="4005062"/>
            <a:ext cx="4130631" cy="237626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86" y="4005064"/>
            <a:ext cx="4010371" cy="2376264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29459" y="4596108"/>
            <a:ext cx="231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646046" y="4597866"/>
            <a:ext cx="231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5853" y="6417039"/>
            <a:ext cx="231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Longitudinal Axis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716016" y="6417039"/>
            <a:ext cx="231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Transverse Axis</a:t>
            </a:r>
          </a:p>
        </p:txBody>
      </p:sp>
    </p:spTree>
    <p:extLst>
      <p:ext uri="{BB962C8B-B14F-4D97-AF65-F5344CB8AC3E}">
        <p14:creationId xmlns:p14="http://schemas.microsoft.com/office/powerpoint/2010/main" val="367211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4" grpId="0"/>
      <p:bldP spid="14" grpId="1"/>
      <p:bldP spid="15" grpId="0"/>
      <p:bldP spid="15" grpId="1"/>
      <p:bldP spid="13" grpId="0" animBg="1"/>
      <p:bldP spid="16" grpId="0"/>
      <p:bldP spid="16" grpId="1"/>
      <p:bldP spid="18" grpId="0"/>
      <p:bldP spid="18" grpId="1"/>
      <p:bldP spid="19" grpId="0"/>
      <p:bldP spid="1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790375"/>
            <a:ext cx="2339752" cy="156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 descr="C:\Users\Ania\Pictures\USG\IRH\2009 february\23%2F11%2F66\I2009022716172714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6" t="35326" r="4211" b="24933"/>
          <a:stretch>
            <a:fillRect/>
          </a:stretch>
        </p:blipFill>
        <p:spPr bwMode="auto">
          <a:xfrm>
            <a:off x="35496" y="1589535"/>
            <a:ext cx="6769447" cy="219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>
            <a:spLocks/>
          </p:cNvSpPr>
          <p:nvPr/>
        </p:nvSpPr>
        <p:spPr bwMode="auto">
          <a:xfrm>
            <a:off x="179512" y="2132856"/>
            <a:ext cx="5698602" cy="501487"/>
          </a:xfrm>
          <a:custGeom>
            <a:avLst/>
            <a:gdLst>
              <a:gd name="T0" fmla="*/ 0 w 7197558"/>
              <a:gd name="T1" fmla="*/ 227794 h 633663"/>
              <a:gd name="T2" fmla="*/ 689875 w 7197558"/>
              <a:gd name="T3" fmla="*/ 238473 h 633663"/>
              <a:gd name="T4" fmla="*/ 1593665 w 7197558"/>
              <a:gd name="T5" fmla="*/ 206438 h 633663"/>
              <a:gd name="T6" fmla="*/ 2850413 w 7197558"/>
              <a:gd name="T7" fmla="*/ 158387 h 633663"/>
              <a:gd name="T8" fmla="*/ 4486858 w 7197558"/>
              <a:gd name="T9" fmla="*/ 35593 h 633663"/>
              <a:gd name="T10" fmla="*/ 5460170 w 7197558"/>
              <a:gd name="T11" fmla="*/ 19575 h 633663"/>
              <a:gd name="T12" fmla="*/ 6390698 w 7197558"/>
              <a:gd name="T13" fmla="*/ 153051 h 633663"/>
              <a:gd name="T14" fmla="*/ 7198226 w 7197558"/>
              <a:gd name="T15" fmla="*/ 478725 h 633663"/>
              <a:gd name="T16" fmla="*/ 7198226 w 7197558"/>
              <a:gd name="T17" fmla="*/ 478725 h 633663"/>
              <a:gd name="T18" fmla="*/ 7016402 w 7197558"/>
              <a:gd name="T19" fmla="*/ 446691 h 633663"/>
              <a:gd name="T20" fmla="*/ 6893398 w 7197558"/>
              <a:gd name="T21" fmla="*/ 446691 h 633663"/>
              <a:gd name="T22" fmla="*/ 6807834 w 7197558"/>
              <a:gd name="T23" fmla="*/ 494743 h 633663"/>
              <a:gd name="T24" fmla="*/ 6732962 w 7197558"/>
              <a:gd name="T25" fmla="*/ 521436 h 633663"/>
              <a:gd name="T26" fmla="*/ 6583222 w 7197558"/>
              <a:gd name="T27" fmla="*/ 489403 h 633663"/>
              <a:gd name="T28" fmla="*/ 6524394 w 7197558"/>
              <a:gd name="T29" fmla="*/ 419996 h 633663"/>
              <a:gd name="T30" fmla="*/ 6267698 w 7197558"/>
              <a:gd name="T31" fmla="*/ 355928 h 633663"/>
              <a:gd name="T32" fmla="*/ 6037738 w 7197558"/>
              <a:gd name="T33" fmla="*/ 329234 h 633663"/>
              <a:gd name="T34" fmla="*/ 5684782 w 7197558"/>
              <a:gd name="T35" fmla="*/ 323895 h 633663"/>
              <a:gd name="T36" fmla="*/ 5438778 w 7197558"/>
              <a:gd name="T37" fmla="*/ 313216 h 633663"/>
              <a:gd name="T38" fmla="*/ 5294386 w 7197558"/>
              <a:gd name="T39" fmla="*/ 334574 h 633663"/>
              <a:gd name="T40" fmla="*/ 5149994 w 7197558"/>
              <a:gd name="T41" fmla="*/ 403979 h 633663"/>
              <a:gd name="T42" fmla="*/ 5053730 w 7197558"/>
              <a:gd name="T43" fmla="*/ 387963 h 633663"/>
              <a:gd name="T44" fmla="*/ 4925382 w 7197558"/>
              <a:gd name="T45" fmla="*/ 334574 h 633663"/>
              <a:gd name="T46" fmla="*/ 4759598 w 7197558"/>
              <a:gd name="T47" fmla="*/ 361267 h 633663"/>
              <a:gd name="T48" fmla="*/ 4599166 w 7197558"/>
              <a:gd name="T49" fmla="*/ 436014 h 633663"/>
              <a:gd name="T50" fmla="*/ 4251554 w 7197558"/>
              <a:gd name="T51" fmla="*/ 462707 h 633663"/>
              <a:gd name="T52" fmla="*/ 2930631 w 7197558"/>
              <a:gd name="T53" fmla="*/ 542793 h 633663"/>
              <a:gd name="T54" fmla="*/ 2427931 w 7197558"/>
              <a:gd name="T55" fmla="*/ 569486 h 633663"/>
              <a:gd name="T56" fmla="*/ 1679231 w 7197558"/>
              <a:gd name="T57" fmla="*/ 596182 h 633663"/>
              <a:gd name="T58" fmla="*/ 903790 w 7197558"/>
              <a:gd name="T59" fmla="*/ 628215 h 633663"/>
              <a:gd name="T60" fmla="*/ 369005 w 7197558"/>
              <a:gd name="T61" fmla="*/ 622876 h 633663"/>
              <a:gd name="T62" fmla="*/ 128349 w 7197558"/>
              <a:gd name="T63" fmla="*/ 617536 h 633663"/>
              <a:gd name="T64" fmla="*/ 5348 w 7197558"/>
              <a:gd name="T65" fmla="*/ 612197 h 633663"/>
              <a:gd name="T66" fmla="*/ 5348 w 7197558"/>
              <a:gd name="T67" fmla="*/ 612197 h 633663"/>
              <a:gd name="T68" fmla="*/ 0 w 7197558"/>
              <a:gd name="T69" fmla="*/ 227794 h 6336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197558" h="633663">
                <a:moveTo>
                  <a:pt x="0" y="228154"/>
                </a:moveTo>
                <a:cubicBezTo>
                  <a:pt x="212112" y="235284"/>
                  <a:pt x="424225" y="242414"/>
                  <a:pt x="689811" y="238849"/>
                </a:cubicBezTo>
                <a:cubicBezTo>
                  <a:pt x="955397" y="235284"/>
                  <a:pt x="1593516" y="206765"/>
                  <a:pt x="1593516" y="206765"/>
                </a:cubicBezTo>
                <a:cubicBezTo>
                  <a:pt x="1953572" y="193397"/>
                  <a:pt x="2367994" y="187158"/>
                  <a:pt x="2850148" y="158639"/>
                </a:cubicBezTo>
                <a:cubicBezTo>
                  <a:pt x="3332302" y="130120"/>
                  <a:pt x="4051523" y="58821"/>
                  <a:pt x="4486442" y="35649"/>
                </a:cubicBezTo>
                <a:cubicBezTo>
                  <a:pt x="4921361" y="12477"/>
                  <a:pt x="5142386" y="0"/>
                  <a:pt x="5459663" y="19607"/>
                </a:cubicBezTo>
                <a:cubicBezTo>
                  <a:pt x="5776940" y="39214"/>
                  <a:pt x="6100457" y="76645"/>
                  <a:pt x="6390106" y="153291"/>
                </a:cubicBezTo>
                <a:cubicBezTo>
                  <a:pt x="6679755" y="229937"/>
                  <a:pt x="7197558" y="479481"/>
                  <a:pt x="7197558" y="479481"/>
                </a:cubicBezTo>
                <a:cubicBezTo>
                  <a:pt x="7167256" y="474134"/>
                  <a:pt x="7066548" y="452743"/>
                  <a:pt x="7015748" y="447396"/>
                </a:cubicBezTo>
                <a:cubicBezTo>
                  <a:pt x="6964948" y="442049"/>
                  <a:pt x="6927516" y="439375"/>
                  <a:pt x="6892758" y="447396"/>
                </a:cubicBezTo>
                <a:cubicBezTo>
                  <a:pt x="6858000" y="455417"/>
                  <a:pt x="6833937" y="483046"/>
                  <a:pt x="6807200" y="495523"/>
                </a:cubicBezTo>
                <a:cubicBezTo>
                  <a:pt x="6780463" y="508000"/>
                  <a:pt x="6769768" y="523151"/>
                  <a:pt x="6732337" y="522260"/>
                </a:cubicBezTo>
                <a:cubicBezTo>
                  <a:pt x="6694906" y="521369"/>
                  <a:pt x="6617369" y="507108"/>
                  <a:pt x="6582611" y="490175"/>
                </a:cubicBezTo>
                <a:cubicBezTo>
                  <a:pt x="6547853" y="473242"/>
                  <a:pt x="6576372" y="442941"/>
                  <a:pt x="6523790" y="420660"/>
                </a:cubicBezTo>
                <a:cubicBezTo>
                  <a:pt x="6471208" y="398379"/>
                  <a:pt x="6348218" y="371642"/>
                  <a:pt x="6267116" y="356491"/>
                </a:cubicBezTo>
                <a:cubicBezTo>
                  <a:pt x="6186014" y="341340"/>
                  <a:pt x="6134323" y="335101"/>
                  <a:pt x="6037179" y="329754"/>
                </a:cubicBezTo>
                <a:cubicBezTo>
                  <a:pt x="5940035" y="324407"/>
                  <a:pt x="5784071" y="327081"/>
                  <a:pt x="5684253" y="324407"/>
                </a:cubicBezTo>
                <a:cubicBezTo>
                  <a:pt x="5584436" y="321733"/>
                  <a:pt x="5503334" y="311930"/>
                  <a:pt x="5438274" y="313712"/>
                </a:cubicBezTo>
                <a:cubicBezTo>
                  <a:pt x="5373214" y="315495"/>
                  <a:pt x="5342021" y="319951"/>
                  <a:pt x="5293895" y="335102"/>
                </a:cubicBezTo>
                <a:cubicBezTo>
                  <a:pt x="5245769" y="350253"/>
                  <a:pt x="5189621" y="395706"/>
                  <a:pt x="5149516" y="404618"/>
                </a:cubicBezTo>
                <a:cubicBezTo>
                  <a:pt x="5109411" y="413530"/>
                  <a:pt x="5090695" y="400161"/>
                  <a:pt x="5053263" y="388575"/>
                </a:cubicBezTo>
                <a:cubicBezTo>
                  <a:pt x="5015832" y="376989"/>
                  <a:pt x="4973944" y="339558"/>
                  <a:pt x="4924927" y="335102"/>
                </a:cubicBezTo>
                <a:cubicBezTo>
                  <a:pt x="4875910" y="330646"/>
                  <a:pt x="4813523" y="344906"/>
                  <a:pt x="4759158" y="361839"/>
                </a:cubicBezTo>
                <a:cubicBezTo>
                  <a:pt x="4704793" y="378772"/>
                  <a:pt x="4683404" y="419769"/>
                  <a:pt x="4598737" y="436702"/>
                </a:cubicBezTo>
                <a:cubicBezTo>
                  <a:pt x="4514070" y="453635"/>
                  <a:pt x="4251158" y="463439"/>
                  <a:pt x="4251158" y="463439"/>
                </a:cubicBezTo>
                <a:lnTo>
                  <a:pt x="2930358" y="543649"/>
                </a:lnTo>
                <a:lnTo>
                  <a:pt x="2427706" y="570386"/>
                </a:lnTo>
                <a:lnTo>
                  <a:pt x="1679074" y="597123"/>
                </a:lnTo>
                <a:lnTo>
                  <a:pt x="903706" y="629207"/>
                </a:lnTo>
                <a:cubicBezTo>
                  <a:pt x="685355" y="633663"/>
                  <a:pt x="368969" y="623860"/>
                  <a:pt x="368969" y="623860"/>
                </a:cubicBezTo>
                <a:lnTo>
                  <a:pt x="128337" y="618512"/>
                </a:lnTo>
                <a:cubicBezTo>
                  <a:pt x="67734" y="616730"/>
                  <a:pt x="5348" y="613165"/>
                  <a:pt x="5348" y="613165"/>
                </a:cubicBezTo>
                <a:cubicBezTo>
                  <a:pt x="3565" y="484828"/>
                  <a:pt x="1783" y="356491"/>
                  <a:pt x="0" y="228154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3526147" y="2348880"/>
            <a:ext cx="2990069" cy="1121119"/>
          </a:xfrm>
          <a:custGeom>
            <a:avLst/>
            <a:gdLst>
              <a:gd name="T0" fmla="*/ 3743468 w 3776134"/>
              <a:gd name="T1" fmla="*/ 662866 h 1416161"/>
              <a:gd name="T2" fmla="*/ 3529452 w 3776134"/>
              <a:gd name="T3" fmla="*/ 497149 h 1416161"/>
              <a:gd name="T4" fmla="*/ 3224484 w 3776134"/>
              <a:gd name="T5" fmla="*/ 310051 h 1416161"/>
              <a:gd name="T6" fmla="*/ 3117478 w 3776134"/>
              <a:gd name="T7" fmla="*/ 229865 h 1416161"/>
              <a:gd name="T8" fmla="*/ 3042570 w 3776134"/>
              <a:gd name="T9" fmla="*/ 203136 h 1416161"/>
              <a:gd name="T10" fmla="*/ 2919512 w 3776134"/>
              <a:gd name="T11" fmla="*/ 155026 h 1416161"/>
              <a:gd name="T12" fmla="*/ 2775054 w 3776134"/>
              <a:gd name="T13" fmla="*/ 138987 h 1416161"/>
              <a:gd name="T14" fmla="*/ 2694800 w 3776134"/>
              <a:gd name="T15" fmla="*/ 138987 h 1416161"/>
              <a:gd name="T16" fmla="*/ 2635943 w 3776134"/>
              <a:gd name="T17" fmla="*/ 197789 h 1416161"/>
              <a:gd name="T18" fmla="*/ 2555688 w 3776134"/>
              <a:gd name="T19" fmla="*/ 224517 h 1416161"/>
              <a:gd name="T20" fmla="*/ 2400529 w 3776134"/>
              <a:gd name="T21" fmla="*/ 197789 h 1416161"/>
              <a:gd name="T22" fmla="*/ 2379127 w 3776134"/>
              <a:gd name="T23" fmla="*/ 133644 h 1416161"/>
              <a:gd name="T24" fmla="*/ 2314924 w 3776134"/>
              <a:gd name="T25" fmla="*/ 106915 h 1416161"/>
              <a:gd name="T26" fmla="*/ 2165114 w 3776134"/>
              <a:gd name="T27" fmla="*/ 58801 h 1416161"/>
              <a:gd name="T28" fmla="*/ 1918995 w 3776134"/>
              <a:gd name="T29" fmla="*/ 26729 h 1416161"/>
              <a:gd name="T30" fmla="*/ 1544471 w 3776134"/>
              <a:gd name="T31" fmla="*/ 16038 h 1416161"/>
              <a:gd name="T32" fmla="*/ 1335808 w 3776134"/>
              <a:gd name="T33" fmla="*/ 0 h 1416161"/>
              <a:gd name="T34" fmla="*/ 1175295 w 3776134"/>
              <a:gd name="T35" fmla="*/ 16038 h 1416161"/>
              <a:gd name="T36" fmla="*/ 1068288 w 3776134"/>
              <a:gd name="T37" fmla="*/ 42767 h 1416161"/>
              <a:gd name="T38" fmla="*/ 1020137 w 3776134"/>
              <a:gd name="T39" fmla="*/ 101568 h 1416161"/>
              <a:gd name="T40" fmla="*/ 913130 w 3776134"/>
              <a:gd name="T41" fmla="*/ 101568 h 1416161"/>
              <a:gd name="T42" fmla="*/ 864976 w 3776134"/>
              <a:gd name="T43" fmla="*/ 69496 h 1416161"/>
              <a:gd name="T44" fmla="*/ 731215 w 3776134"/>
              <a:gd name="T45" fmla="*/ 42767 h 1416161"/>
              <a:gd name="T46" fmla="*/ 608158 w 3776134"/>
              <a:gd name="T47" fmla="*/ 69496 h 1416161"/>
              <a:gd name="T48" fmla="*/ 399495 w 3776134"/>
              <a:gd name="T49" fmla="*/ 181754 h 1416161"/>
              <a:gd name="T50" fmla="*/ 233634 w 3776134"/>
              <a:gd name="T51" fmla="*/ 283322 h 1416161"/>
              <a:gd name="T52" fmla="*/ 94523 w 3776134"/>
              <a:gd name="T53" fmla="*/ 529225 h 1416161"/>
              <a:gd name="T54" fmla="*/ 14268 w 3776134"/>
              <a:gd name="T55" fmla="*/ 807201 h 1416161"/>
              <a:gd name="T56" fmla="*/ 180129 w 3776134"/>
              <a:gd name="T57" fmla="*/ 1026375 h 1416161"/>
              <a:gd name="T58" fmla="*/ 244333 w 3776134"/>
              <a:gd name="T59" fmla="*/ 1197434 h 1416161"/>
              <a:gd name="T60" fmla="*/ 271086 w 3776134"/>
              <a:gd name="T61" fmla="*/ 1363151 h 1416161"/>
              <a:gd name="T62" fmla="*/ 271086 w 3776134"/>
              <a:gd name="T63" fmla="*/ 1363151 h 1416161"/>
              <a:gd name="T64" fmla="*/ 656312 w 3776134"/>
              <a:gd name="T65" fmla="*/ 1304350 h 1416161"/>
              <a:gd name="T66" fmla="*/ 1432113 w 3776134"/>
              <a:gd name="T67" fmla="*/ 1197434 h 1416161"/>
              <a:gd name="T68" fmla="*/ 2288172 w 3776134"/>
              <a:gd name="T69" fmla="*/ 1261583 h 1416161"/>
              <a:gd name="T70" fmla="*/ 3304740 w 3776134"/>
              <a:gd name="T71" fmla="*/ 1363151 h 1416161"/>
              <a:gd name="T72" fmla="*/ 3684614 w 3776134"/>
              <a:gd name="T73" fmla="*/ 1411261 h 1416161"/>
              <a:gd name="T74" fmla="*/ 3700664 w 3776134"/>
              <a:gd name="T75" fmla="*/ 1389880 h 1416161"/>
              <a:gd name="T76" fmla="*/ 3700664 w 3776134"/>
              <a:gd name="T77" fmla="*/ 1389880 h 1416161"/>
              <a:gd name="T78" fmla="*/ 3716716 w 3776134"/>
              <a:gd name="T79" fmla="*/ 1143977 h 1416161"/>
              <a:gd name="T80" fmla="*/ 3738118 w 3776134"/>
              <a:gd name="T81" fmla="*/ 833929 h 1416161"/>
              <a:gd name="T82" fmla="*/ 3743468 w 3776134"/>
              <a:gd name="T83" fmla="*/ 662866 h 1416161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3776134" h="1416161">
                <a:moveTo>
                  <a:pt x="3741376" y="663074"/>
                </a:moveTo>
                <a:cubicBezTo>
                  <a:pt x="3706618" y="606927"/>
                  <a:pt x="3613930" y="556126"/>
                  <a:pt x="3527481" y="497305"/>
                </a:cubicBezTo>
                <a:cubicBezTo>
                  <a:pt x="3441032" y="438484"/>
                  <a:pt x="3291305" y="354708"/>
                  <a:pt x="3222681" y="310147"/>
                </a:cubicBezTo>
                <a:cubicBezTo>
                  <a:pt x="3154057" y="265586"/>
                  <a:pt x="3146036" y="247761"/>
                  <a:pt x="3115734" y="229937"/>
                </a:cubicBezTo>
                <a:cubicBezTo>
                  <a:pt x="3085432" y="212113"/>
                  <a:pt x="3073846" y="215677"/>
                  <a:pt x="3040871" y="203200"/>
                </a:cubicBezTo>
                <a:cubicBezTo>
                  <a:pt x="3007896" y="190723"/>
                  <a:pt x="2962443" y="165769"/>
                  <a:pt x="2917881" y="155074"/>
                </a:cubicBezTo>
                <a:cubicBezTo>
                  <a:pt x="2873320" y="144379"/>
                  <a:pt x="2810933" y="141705"/>
                  <a:pt x="2773502" y="139031"/>
                </a:cubicBezTo>
                <a:cubicBezTo>
                  <a:pt x="2736071" y="136357"/>
                  <a:pt x="2716464" y="129227"/>
                  <a:pt x="2693292" y="139031"/>
                </a:cubicBezTo>
                <a:cubicBezTo>
                  <a:pt x="2670120" y="148835"/>
                  <a:pt x="2657643" y="183593"/>
                  <a:pt x="2634471" y="197853"/>
                </a:cubicBezTo>
                <a:cubicBezTo>
                  <a:pt x="2611299" y="212113"/>
                  <a:pt x="2593474" y="224589"/>
                  <a:pt x="2554260" y="224589"/>
                </a:cubicBezTo>
                <a:cubicBezTo>
                  <a:pt x="2515046" y="224589"/>
                  <a:pt x="2428596" y="213004"/>
                  <a:pt x="2399186" y="197853"/>
                </a:cubicBezTo>
                <a:cubicBezTo>
                  <a:pt x="2369776" y="182702"/>
                  <a:pt x="2392056" y="148835"/>
                  <a:pt x="2377797" y="133684"/>
                </a:cubicBezTo>
                <a:cubicBezTo>
                  <a:pt x="2363538" y="118533"/>
                  <a:pt x="2349278" y="119424"/>
                  <a:pt x="2313629" y="106947"/>
                </a:cubicBezTo>
                <a:cubicBezTo>
                  <a:pt x="2277980" y="94470"/>
                  <a:pt x="2229853" y="72189"/>
                  <a:pt x="2163902" y="58821"/>
                </a:cubicBezTo>
                <a:cubicBezTo>
                  <a:pt x="2097951" y="45453"/>
                  <a:pt x="2021305" y="33867"/>
                  <a:pt x="1917923" y="26737"/>
                </a:cubicBezTo>
                <a:cubicBezTo>
                  <a:pt x="1814541" y="19607"/>
                  <a:pt x="1640751" y="20498"/>
                  <a:pt x="1543607" y="16042"/>
                </a:cubicBezTo>
                <a:cubicBezTo>
                  <a:pt x="1446463" y="11586"/>
                  <a:pt x="1396555" y="0"/>
                  <a:pt x="1335060" y="0"/>
                </a:cubicBezTo>
                <a:cubicBezTo>
                  <a:pt x="1273565" y="0"/>
                  <a:pt x="1219200" y="8912"/>
                  <a:pt x="1174639" y="16042"/>
                </a:cubicBezTo>
                <a:cubicBezTo>
                  <a:pt x="1130078" y="23172"/>
                  <a:pt x="1093538" y="28519"/>
                  <a:pt x="1067692" y="42779"/>
                </a:cubicBezTo>
                <a:cubicBezTo>
                  <a:pt x="1041846" y="57039"/>
                  <a:pt x="1045411" y="91797"/>
                  <a:pt x="1019565" y="101600"/>
                </a:cubicBezTo>
                <a:cubicBezTo>
                  <a:pt x="993719" y="111404"/>
                  <a:pt x="938463" y="106947"/>
                  <a:pt x="912618" y="101600"/>
                </a:cubicBezTo>
                <a:cubicBezTo>
                  <a:pt x="886773" y="96253"/>
                  <a:pt x="894794" y="79319"/>
                  <a:pt x="864492" y="69516"/>
                </a:cubicBezTo>
                <a:cubicBezTo>
                  <a:pt x="834190" y="59713"/>
                  <a:pt x="773586" y="42779"/>
                  <a:pt x="730807" y="42779"/>
                </a:cubicBezTo>
                <a:cubicBezTo>
                  <a:pt x="688028" y="42779"/>
                  <a:pt x="663074" y="46344"/>
                  <a:pt x="607818" y="69516"/>
                </a:cubicBezTo>
                <a:cubicBezTo>
                  <a:pt x="552562" y="92688"/>
                  <a:pt x="461657" y="146161"/>
                  <a:pt x="399271" y="181810"/>
                </a:cubicBezTo>
                <a:cubicBezTo>
                  <a:pt x="336885" y="217459"/>
                  <a:pt x="284302" y="225480"/>
                  <a:pt x="233502" y="283410"/>
                </a:cubicBezTo>
                <a:cubicBezTo>
                  <a:pt x="182702" y="341340"/>
                  <a:pt x="131011" y="442049"/>
                  <a:pt x="94471" y="529389"/>
                </a:cubicBezTo>
                <a:cubicBezTo>
                  <a:pt x="57931" y="616729"/>
                  <a:pt x="0" y="724569"/>
                  <a:pt x="14260" y="807453"/>
                </a:cubicBezTo>
                <a:cubicBezTo>
                  <a:pt x="71662" y="960645"/>
                  <a:pt x="141706" y="961636"/>
                  <a:pt x="180029" y="1026695"/>
                </a:cubicBezTo>
                <a:cubicBezTo>
                  <a:pt x="218352" y="1091755"/>
                  <a:pt x="229046" y="1141663"/>
                  <a:pt x="244197" y="1197810"/>
                </a:cubicBezTo>
                <a:cubicBezTo>
                  <a:pt x="259348" y="1253957"/>
                  <a:pt x="270934" y="1363579"/>
                  <a:pt x="270934" y="1363579"/>
                </a:cubicBezTo>
                <a:lnTo>
                  <a:pt x="655944" y="1304758"/>
                </a:lnTo>
                <a:cubicBezTo>
                  <a:pt x="849341" y="1277130"/>
                  <a:pt x="1159488" y="1204940"/>
                  <a:pt x="1431313" y="1197810"/>
                </a:cubicBezTo>
                <a:cubicBezTo>
                  <a:pt x="1703138" y="1190680"/>
                  <a:pt x="1974962" y="1234351"/>
                  <a:pt x="2286892" y="1261979"/>
                </a:cubicBezTo>
                <a:cubicBezTo>
                  <a:pt x="2598822" y="1289607"/>
                  <a:pt x="3070282" y="1338625"/>
                  <a:pt x="3302892" y="1363579"/>
                </a:cubicBezTo>
                <a:cubicBezTo>
                  <a:pt x="3535502" y="1388533"/>
                  <a:pt x="3616604" y="1407249"/>
                  <a:pt x="3682555" y="1411705"/>
                </a:cubicBezTo>
                <a:cubicBezTo>
                  <a:pt x="3748506" y="1416161"/>
                  <a:pt x="3698597" y="1390316"/>
                  <a:pt x="3698597" y="1390316"/>
                </a:cubicBezTo>
                <a:cubicBezTo>
                  <a:pt x="3701271" y="1349320"/>
                  <a:pt x="3708400" y="1237025"/>
                  <a:pt x="3714639" y="1144337"/>
                </a:cubicBezTo>
                <a:cubicBezTo>
                  <a:pt x="3720878" y="1051649"/>
                  <a:pt x="3731573" y="910835"/>
                  <a:pt x="3736029" y="834189"/>
                </a:cubicBezTo>
                <a:cubicBezTo>
                  <a:pt x="3740485" y="757543"/>
                  <a:pt x="3776134" y="719221"/>
                  <a:pt x="3741376" y="663074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 rot="-297266">
            <a:off x="590795" y="1920813"/>
            <a:ext cx="2627745" cy="123238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06491" y="2564904"/>
            <a:ext cx="1821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Calcaneum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49502" y="2276872"/>
            <a:ext cx="231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3056"/>
            <a:ext cx="3533294" cy="2497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"/>
          <a:stretch/>
        </p:blipFill>
        <p:spPr>
          <a:xfrm>
            <a:off x="4813912" y="4005062"/>
            <a:ext cx="3441567" cy="246836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3041444" y="2410063"/>
            <a:ext cx="996690" cy="600779"/>
          </a:xfrm>
          <a:custGeom>
            <a:avLst/>
            <a:gdLst>
              <a:gd name="connsiteX0" fmla="*/ 24309 w 1258468"/>
              <a:gd name="connsiteY0" fmla="*/ 172034 h 758260"/>
              <a:gd name="connsiteX1" fmla="*/ 439435 w 1258468"/>
              <a:gd name="connsiteY1" fmla="*/ 143985 h 758260"/>
              <a:gd name="connsiteX2" fmla="*/ 798464 w 1258468"/>
              <a:gd name="connsiteY2" fmla="*/ 132766 h 758260"/>
              <a:gd name="connsiteX3" fmla="*/ 1034076 w 1258468"/>
              <a:gd name="connsiteY3" fmla="*/ 104717 h 758260"/>
              <a:gd name="connsiteX4" fmla="*/ 1174321 w 1258468"/>
              <a:gd name="connsiteY4" fmla="*/ 37399 h 758260"/>
              <a:gd name="connsiteX5" fmla="*/ 1258468 w 1258468"/>
              <a:gd name="connsiteY5" fmla="*/ 3740 h 758260"/>
              <a:gd name="connsiteX6" fmla="*/ 1174321 w 1258468"/>
              <a:gd name="connsiteY6" fmla="*/ 59838 h 758260"/>
              <a:gd name="connsiteX7" fmla="*/ 961148 w 1258468"/>
              <a:gd name="connsiteY7" fmla="*/ 149595 h 758260"/>
              <a:gd name="connsiteX8" fmla="*/ 798464 w 1258468"/>
              <a:gd name="connsiteY8" fmla="*/ 250572 h 758260"/>
              <a:gd name="connsiteX9" fmla="*/ 714316 w 1258468"/>
              <a:gd name="connsiteY9" fmla="*/ 418866 h 758260"/>
              <a:gd name="connsiteX10" fmla="*/ 624559 w 1258468"/>
              <a:gd name="connsiteY10" fmla="*/ 575941 h 758260"/>
              <a:gd name="connsiteX11" fmla="*/ 590900 w 1258468"/>
              <a:gd name="connsiteY11" fmla="*/ 744236 h 758260"/>
              <a:gd name="connsiteX12" fmla="*/ 568461 w 1258468"/>
              <a:gd name="connsiteY12" fmla="*/ 660088 h 758260"/>
              <a:gd name="connsiteX13" fmla="*/ 630169 w 1258468"/>
              <a:gd name="connsiteY13" fmla="*/ 486184 h 758260"/>
              <a:gd name="connsiteX14" fmla="*/ 708706 w 1258468"/>
              <a:gd name="connsiteY14" fmla="*/ 357158 h 758260"/>
              <a:gd name="connsiteX15" fmla="*/ 764805 w 1258468"/>
              <a:gd name="connsiteY15" fmla="*/ 244962 h 758260"/>
              <a:gd name="connsiteX16" fmla="*/ 860171 w 1258468"/>
              <a:gd name="connsiteY16" fmla="*/ 172034 h 758260"/>
              <a:gd name="connsiteX17" fmla="*/ 916270 w 1258468"/>
              <a:gd name="connsiteY17" fmla="*/ 143985 h 758260"/>
              <a:gd name="connsiteX18" fmla="*/ 837732 w 1258468"/>
              <a:gd name="connsiteY18" fmla="*/ 155205 h 758260"/>
              <a:gd name="connsiteX19" fmla="*/ 691877 w 1258468"/>
              <a:gd name="connsiteY19" fmla="*/ 166425 h 758260"/>
              <a:gd name="connsiteX20" fmla="*/ 478704 w 1258468"/>
              <a:gd name="connsiteY20" fmla="*/ 172034 h 758260"/>
              <a:gd name="connsiteX21" fmla="*/ 293580 w 1258468"/>
              <a:gd name="connsiteY21" fmla="*/ 166425 h 758260"/>
              <a:gd name="connsiteX22" fmla="*/ 24309 w 1258468"/>
              <a:gd name="connsiteY22" fmla="*/ 172034 h 758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58468" h="758260">
                <a:moveTo>
                  <a:pt x="24309" y="172034"/>
                </a:moveTo>
                <a:cubicBezTo>
                  <a:pt x="48618" y="168294"/>
                  <a:pt x="310409" y="150530"/>
                  <a:pt x="439435" y="143985"/>
                </a:cubicBezTo>
                <a:cubicBezTo>
                  <a:pt x="568461" y="137440"/>
                  <a:pt x="699357" y="139311"/>
                  <a:pt x="798464" y="132766"/>
                </a:cubicBezTo>
                <a:cubicBezTo>
                  <a:pt x="897571" y="126221"/>
                  <a:pt x="971433" y="120611"/>
                  <a:pt x="1034076" y="104717"/>
                </a:cubicBezTo>
                <a:cubicBezTo>
                  <a:pt x="1096719" y="88823"/>
                  <a:pt x="1136922" y="54228"/>
                  <a:pt x="1174321" y="37399"/>
                </a:cubicBezTo>
                <a:cubicBezTo>
                  <a:pt x="1211720" y="20570"/>
                  <a:pt x="1258468" y="0"/>
                  <a:pt x="1258468" y="3740"/>
                </a:cubicBezTo>
                <a:cubicBezTo>
                  <a:pt x="1258468" y="7480"/>
                  <a:pt x="1223874" y="35529"/>
                  <a:pt x="1174321" y="59838"/>
                </a:cubicBezTo>
                <a:cubicBezTo>
                  <a:pt x="1124768" y="84147"/>
                  <a:pt x="1023791" y="117806"/>
                  <a:pt x="961148" y="149595"/>
                </a:cubicBezTo>
                <a:cubicBezTo>
                  <a:pt x="898505" y="181384"/>
                  <a:pt x="839603" y="205694"/>
                  <a:pt x="798464" y="250572"/>
                </a:cubicBezTo>
                <a:cubicBezTo>
                  <a:pt x="757325" y="295450"/>
                  <a:pt x="743300" y="364638"/>
                  <a:pt x="714316" y="418866"/>
                </a:cubicBezTo>
                <a:cubicBezTo>
                  <a:pt x="685332" y="473094"/>
                  <a:pt x="645128" y="521713"/>
                  <a:pt x="624559" y="575941"/>
                </a:cubicBezTo>
                <a:cubicBezTo>
                  <a:pt x="603990" y="630169"/>
                  <a:pt x="600250" y="730212"/>
                  <a:pt x="590900" y="744236"/>
                </a:cubicBezTo>
                <a:cubicBezTo>
                  <a:pt x="581550" y="758260"/>
                  <a:pt x="561916" y="703097"/>
                  <a:pt x="568461" y="660088"/>
                </a:cubicBezTo>
                <a:cubicBezTo>
                  <a:pt x="575006" y="617079"/>
                  <a:pt x="606795" y="536672"/>
                  <a:pt x="630169" y="486184"/>
                </a:cubicBezTo>
                <a:cubicBezTo>
                  <a:pt x="653543" y="435696"/>
                  <a:pt x="686267" y="397362"/>
                  <a:pt x="708706" y="357158"/>
                </a:cubicBezTo>
                <a:cubicBezTo>
                  <a:pt x="731145" y="316954"/>
                  <a:pt x="739561" y="275816"/>
                  <a:pt x="764805" y="244962"/>
                </a:cubicBezTo>
                <a:cubicBezTo>
                  <a:pt x="790049" y="214108"/>
                  <a:pt x="834927" y="188863"/>
                  <a:pt x="860171" y="172034"/>
                </a:cubicBezTo>
                <a:cubicBezTo>
                  <a:pt x="885415" y="155205"/>
                  <a:pt x="920010" y="146790"/>
                  <a:pt x="916270" y="143985"/>
                </a:cubicBezTo>
                <a:cubicBezTo>
                  <a:pt x="912530" y="141180"/>
                  <a:pt x="875131" y="151465"/>
                  <a:pt x="837732" y="155205"/>
                </a:cubicBezTo>
                <a:cubicBezTo>
                  <a:pt x="800333" y="158945"/>
                  <a:pt x="751715" y="163620"/>
                  <a:pt x="691877" y="166425"/>
                </a:cubicBezTo>
                <a:cubicBezTo>
                  <a:pt x="632039" y="169230"/>
                  <a:pt x="545087" y="172034"/>
                  <a:pt x="478704" y="172034"/>
                </a:cubicBezTo>
                <a:cubicBezTo>
                  <a:pt x="412321" y="172034"/>
                  <a:pt x="362768" y="167360"/>
                  <a:pt x="293580" y="166425"/>
                </a:cubicBezTo>
                <a:cubicBezTo>
                  <a:pt x="224392" y="165490"/>
                  <a:pt x="0" y="175774"/>
                  <a:pt x="24309" y="17203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67744" y="2492896"/>
            <a:ext cx="14547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Retrocalcaneal bursa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11560" y="3933056"/>
            <a:ext cx="3533294" cy="248398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107504" y="629816"/>
            <a:ext cx="8928992" cy="114300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5pPr>
            <a:lvl6pPr marL="422041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6pPr>
            <a:lvl7pPr marL="844083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7pPr>
            <a:lvl8pPr marL="1266124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8pPr>
            <a:lvl9pPr marL="1688165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r>
              <a:rPr lang="en-GB" sz="3600" dirty="0" smtClean="0">
                <a:solidFill>
                  <a:srgbClr val="0070C0"/>
                </a:solidFill>
              </a:rPr>
              <a:t>Achilles Tendon Mid-Portion Tendinopathy with Neovascularisation</a:t>
            </a:r>
            <a:br>
              <a:rPr lang="en-GB" sz="3600" dirty="0" smtClean="0">
                <a:solidFill>
                  <a:srgbClr val="0070C0"/>
                </a:solidFill>
              </a:rPr>
            </a:br>
            <a:r>
              <a:rPr lang="en-GB" sz="3600" kern="0" dirty="0" smtClean="0"/>
              <a:t/>
            </a:r>
            <a:br>
              <a:rPr lang="en-GB" sz="3600" kern="0" dirty="0" smtClean="0"/>
            </a:br>
            <a:endParaRPr lang="en-GB" sz="3600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761850" y="4005062"/>
            <a:ext cx="3493630" cy="246836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685606" y="4221088"/>
            <a:ext cx="231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228184" y="4417367"/>
            <a:ext cx="231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Achilles tendon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5853" y="6417039"/>
            <a:ext cx="231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Longitudinal Axis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716016" y="6417039"/>
            <a:ext cx="23103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Transverse Axis</a:t>
            </a:r>
          </a:p>
        </p:txBody>
      </p:sp>
    </p:spTree>
    <p:extLst>
      <p:ext uri="{BB962C8B-B14F-4D97-AF65-F5344CB8AC3E}">
        <p14:creationId xmlns:p14="http://schemas.microsoft.com/office/powerpoint/2010/main" val="3119031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  <p:bldP spid="15" grpId="0"/>
      <p:bldP spid="16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Content Placeholder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83" t="35929" r="19927" b="25547"/>
          <a:stretch/>
        </p:blipFill>
        <p:spPr>
          <a:xfrm>
            <a:off x="35404" y="1556792"/>
            <a:ext cx="5976756" cy="2507244"/>
          </a:xfrm>
        </p:spPr>
      </p:pic>
      <p:pic>
        <p:nvPicPr>
          <p:cNvPr id="32772" name="Picture 2" descr="C:\Users\Ania\Pictures\USG\stopa\przylozenie glowicy\male\plantar fascia.jpg"/>
          <p:cNvPicPr>
            <a:picLocks noChangeAspect="1" noChangeArrowheads="1"/>
          </p:cNvPicPr>
          <p:nvPr/>
        </p:nvPicPr>
        <p:blipFill>
          <a:blip r:embed="rId5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16453" y="4653136"/>
            <a:ext cx="2835892" cy="18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/>
          <p:cNvSpPr>
            <a:spLocks/>
          </p:cNvSpPr>
          <p:nvPr/>
        </p:nvSpPr>
        <p:spPr bwMode="auto">
          <a:xfrm>
            <a:off x="76766" y="2618066"/>
            <a:ext cx="3199090" cy="1080120"/>
          </a:xfrm>
          <a:custGeom>
            <a:avLst/>
            <a:gdLst>
              <a:gd name="T0" fmla="*/ 51865 w 2800037"/>
              <a:gd name="T1" fmla="*/ 127821 h 854440"/>
              <a:gd name="T2" fmla="*/ 336806 w 2800037"/>
              <a:gd name="T3" fmla="*/ 38036 h 854440"/>
              <a:gd name="T4" fmla="*/ 655487 w 2800037"/>
              <a:gd name="T5" fmla="*/ 11847 h 854440"/>
              <a:gd name="T6" fmla="*/ 981671 w 2800037"/>
              <a:gd name="T7" fmla="*/ 109116 h 854440"/>
              <a:gd name="T8" fmla="*/ 1090398 w 2800037"/>
              <a:gd name="T9" fmla="*/ 202644 h 854440"/>
              <a:gd name="T10" fmla="*/ 1120391 w 2800037"/>
              <a:gd name="T11" fmla="*/ 288692 h 854440"/>
              <a:gd name="T12" fmla="*/ 1214123 w 2800037"/>
              <a:gd name="T13" fmla="*/ 385962 h 854440"/>
              <a:gd name="T14" fmla="*/ 1540303 w 2800037"/>
              <a:gd name="T15" fmla="*/ 531867 h 854440"/>
              <a:gd name="T16" fmla="*/ 2005206 w 2800037"/>
              <a:gd name="T17" fmla="*/ 681511 h 854440"/>
              <a:gd name="T18" fmla="*/ 2406373 w 2800037"/>
              <a:gd name="T19" fmla="*/ 778781 h 854440"/>
              <a:gd name="T20" fmla="*/ 2747551 w 2800037"/>
              <a:gd name="T21" fmla="*/ 842382 h 854440"/>
              <a:gd name="T22" fmla="*/ 2728805 w 2800037"/>
              <a:gd name="T23" fmla="*/ 842382 h 854440"/>
              <a:gd name="T24" fmla="*/ 1795252 w 2800037"/>
              <a:gd name="T25" fmla="*/ 711442 h 854440"/>
              <a:gd name="T26" fmla="*/ 1131637 w 2800037"/>
              <a:gd name="T27" fmla="*/ 722664 h 854440"/>
              <a:gd name="T28" fmla="*/ 280565 w 2800037"/>
              <a:gd name="T29" fmla="*/ 730147 h 854440"/>
              <a:gd name="T30" fmla="*/ 33119 w 2800037"/>
              <a:gd name="T31" fmla="*/ 726405 h 854440"/>
              <a:gd name="T32" fmla="*/ 33119 w 2800037"/>
              <a:gd name="T33" fmla="*/ 726405 h 854440"/>
              <a:gd name="T34" fmla="*/ 25620 w 2800037"/>
              <a:gd name="T35" fmla="*/ 243799 h 854440"/>
              <a:gd name="T36" fmla="*/ 51865 w 2800037"/>
              <a:gd name="T37" fmla="*/ 127821 h 8544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00037" h="854440">
                <a:moveTo>
                  <a:pt x="51841" y="128041"/>
                </a:moveTo>
                <a:cubicBezTo>
                  <a:pt x="103682" y="93689"/>
                  <a:pt x="236095" y="57462"/>
                  <a:pt x="336654" y="38100"/>
                </a:cubicBezTo>
                <a:cubicBezTo>
                  <a:pt x="437213" y="18738"/>
                  <a:pt x="547766" y="0"/>
                  <a:pt x="655195" y="11867"/>
                </a:cubicBezTo>
                <a:cubicBezTo>
                  <a:pt x="762624" y="23734"/>
                  <a:pt x="908779" y="77450"/>
                  <a:pt x="981231" y="109304"/>
                </a:cubicBezTo>
                <a:cubicBezTo>
                  <a:pt x="1053683" y="141158"/>
                  <a:pt x="1066799" y="173012"/>
                  <a:pt x="1089909" y="202992"/>
                </a:cubicBezTo>
                <a:cubicBezTo>
                  <a:pt x="1113019" y="232972"/>
                  <a:pt x="1099279" y="258580"/>
                  <a:pt x="1119890" y="289185"/>
                </a:cubicBezTo>
                <a:cubicBezTo>
                  <a:pt x="1140501" y="319790"/>
                  <a:pt x="1143624" y="346024"/>
                  <a:pt x="1213578" y="386622"/>
                </a:cubicBezTo>
                <a:cubicBezTo>
                  <a:pt x="1283532" y="427220"/>
                  <a:pt x="1407825" y="483433"/>
                  <a:pt x="1539614" y="532776"/>
                </a:cubicBezTo>
                <a:cubicBezTo>
                  <a:pt x="1671403" y="582119"/>
                  <a:pt x="1860029" y="641454"/>
                  <a:pt x="2004309" y="682677"/>
                </a:cubicBezTo>
                <a:cubicBezTo>
                  <a:pt x="2148589" y="723900"/>
                  <a:pt x="2281627" y="753256"/>
                  <a:pt x="2405296" y="780113"/>
                </a:cubicBezTo>
                <a:cubicBezTo>
                  <a:pt x="2528965" y="806970"/>
                  <a:pt x="2692607" y="833204"/>
                  <a:pt x="2746322" y="843822"/>
                </a:cubicBezTo>
                <a:cubicBezTo>
                  <a:pt x="2800037" y="854440"/>
                  <a:pt x="2727585" y="843822"/>
                  <a:pt x="2727585" y="843822"/>
                </a:cubicBezTo>
                <a:cubicBezTo>
                  <a:pt x="2568939" y="821961"/>
                  <a:pt x="2060522" y="732645"/>
                  <a:pt x="1794447" y="712658"/>
                </a:cubicBezTo>
                <a:cubicBezTo>
                  <a:pt x="1528372" y="692671"/>
                  <a:pt x="1131132" y="723900"/>
                  <a:pt x="1131132" y="723900"/>
                </a:cubicBezTo>
                <a:lnTo>
                  <a:pt x="280441" y="731395"/>
                </a:lnTo>
                <a:cubicBezTo>
                  <a:pt x="97436" y="732020"/>
                  <a:pt x="33103" y="727648"/>
                  <a:pt x="33103" y="727648"/>
                </a:cubicBezTo>
                <a:cubicBezTo>
                  <a:pt x="31854" y="647076"/>
                  <a:pt x="24984" y="341026"/>
                  <a:pt x="25608" y="244215"/>
                </a:cubicBezTo>
                <a:cubicBezTo>
                  <a:pt x="26232" y="147404"/>
                  <a:pt x="0" y="162393"/>
                  <a:pt x="51841" y="128041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251520" y="2431717"/>
            <a:ext cx="5979132" cy="311150"/>
          </a:xfrm>
          <a:custGeom>
            <a:avLst/>
            <a:gdLst>
              <a:gd name="T0" fmla="*/ 5625 w 6644389"/>
              <a:gd name="T1" fmla="*/ 286812 h 312296"/>
              <a:gd name="T2" fmla="*/ 223098 w 6644389"/>
              <a:gd name="T3" fmla="*/ 161254 h 312296"/>
              <a:gd name="T4" fmla="*/ 583054 w 6644389"/>
              <a:gd name="T5" fmla="*/ 102169 h 312296"/>
              <a:gd name="T6" fmla="*/ 1231722 w 6644389"/>
              <a:gd name="T7" fmla="*/ 102169 h 312296"/>
              <a:gd name="T8" fmla="*/ 2345339 w 6644389"/>
              <a:gd name="T9" fmla="*/ 91091 h 312296"/>
              <a:gd name="T10" fmla="*/ 3338964 w 6644389"/>
              <a:gd name="T11" fmla="*/ 94783 h 312296"/>
              <a:gd name="T12" fmla="*/ 4853777 w 6644389"/>
              <a:gd name="T13" fmla="*/ 50469 h 312296"/>
              <a:gd name="T14" fmla="*/ 6391089 w 6644389"/>
              <a:gd name="T15" fmla="*/ 13541 h 312296"/>
              <a:gd name="T16" fmla="*/ 6394838 w 6644389"/>
              <a:gd name="T17" fmla="*/ 13541 h 312296"/>
              <a:gd name="T18" fmla="*/ 6387338 w 6644389"/>
              <a:gd name="T19" fmla="*/ 94783 h 312296"/>
              <a:gd name="T20" fmla="*/ 6383593 w 6644389"/>
              <a:gd name="T21" fmla="*/ 94783 h 312296"/>
              <a:gd name="T22" fmla="*/ 6293601 w 6644389"/>
              <a:gd name="T23" fmla="*/ 94783 h 312296"/>
              <a:gd name="T24" fmla="*/ 5251229 w 6644389"/>
              <a:gd name="T25" fmla="*/ 98476 h 312296"/>
              <a:gd name="T26" fmla="*/ 4377587 w 6644389"/>
              <a:gd name="T27" fmla="*/ 124326 h 312296"/>
              <a:gd name="T28" fmla="*/ 2754037 w 6644389"/>
              <a:gd name="T29" fmla="*/ 179719 h 312296"/>
              <a:gd name="T30" fmla="*/ 1925390 w 6644389"/>
              <a:gd name="T31" fmla="*/ 227725 h 312296"/>
              <a:gd name="T32" fmla="*/ 1359207 w 6644389"/>
              <a:gd name="T33" fmla="*/ 260961 h 312296"/>
              <a:gd name="T34" fmla="*/ 969255 w 6644389"/>
              <a:gd name="T35" fmla="*/ 301582 h 312296"/>
              <a:gd name="T36" fmla="*/ 969255 w 6644389"/>
              <a:gd name="T37" fmla="*/ 297890 h 312296"/>
              <a:gd name="T38" fmla="*/ 901763 w 6644389"/>
              <a:gd name="T39" fmla="*/ 264653 h 312296"/>
              <a:gd name="T40" fmla="*/ 789277 w 6644389"/>
              <a:gd name="T41" fmla="*/ 235111 h 312296"/>
              <a:gd name="T42" fmla="*/ 669291 w 6644389"/>
              <a:gd name="T43" fmla="*/ 201875 h 312296"/>
              <a:gd name="T44" fmla="*/ 515562 w 6644389"/>
              <a:gd name="T45" fmla="*/ 190796 h 312296"/>
              <a:gd name="T46" fmla="*/ 346831 w 6644389"/>
              <a:gd name="T47" fmla="*/ 198183 h 312296"/>
              <a:gd name="T48" fmla="*/ 189350 w 6644389"/>
              <a:gd name="T49" fmla="*/ 231418 h 312296"/>
              <a:gd name="T50" fmla="*/ 5625 w 6644389"/>
              <a:gd name="T51" fmla="*/ 286812 h 31229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644389" h="312296">
                <a:moveTo>
                  <a:pt x="5621" y="291060"/>
                </a:moveTo>
                <a:cubicBezTo>
                  <a:pt x="11242" y="279193"/>
                  <a:pt x="126791" y="194873"/>
                  <a:pt x="222978" y="163643"/>
                </a:cubicBezTo>
                <a:cubicBezTo>
                  <a:pt x="319165" y="132413"/>
                  <a:pt x="414727" y="113675"/>
                  <a:pt x="582742" y="103682"/>
                </a:cubicBezTo>
                <a:cubicBezTo>
                  <a:pt x="750757" y="93689"/>
                  <a:pt x="1231066" y="103682"/>
                  <a:pt x="1231066" y="103682"/>
                </a:cubicBezTo>
                <a:lnTo>
                  <a:pt x="2344086" y="92440"/>
                </a:lnTo>
                <a:cubicBezTo>
                  <a:pt x="2695106" y="91191"/>
                  <a:pt x="2919333" y="103057"/>
                  <a:pt x="3337184" y="96187"/>
                </a:cubicBezTo>
                <a:cubicBezTo>
                  <a:pt x="3755035" y="89317"/>
                  <a:pt x="4851191" y="51217"/>
                  <a:pt x="4851191" y="51217"/>
                </a:cubicBezTo>
                <a:lnTo>
                  <a:pt x="6387683" y="13741"/>
                </a:lnTo>
                <a:cubicBezTo>
                  <a:pt x="6644389" y="7495"/>
                  <a:pt x="6392055" y="0"/>
                  <a:pt x="6391430" y="13741"/>
                </a:cubicBezTo>
                <a:cubicBezTo>
                  <a:pt x="6390805" y="27482"/>
                  <a:pt x="6385809" y="82446"/>
                  <a:pt x="6383935" y="96187"/>
                </a:cubicBezTo>
                <a:cubicBezTo>
                  <a:pt x="6382061" y="109928"/>
                  <a:pt x="6380188" y="96187"/>
                  <a:pt x="6380188" y="96187"/>
                </a:cubicBezTo>
                <a:lnTo>
                  <a:pt x="6290247" y="96187"/>
                </a:lnTo>
                <a:lnTo>
                  <a:pt x="5248430" y="99935"/>
                </a:lnTo>
                <a:cubicBezTo>
                  <a:pt x="4929264" y="104932"/>
                  <a:pt x="4375253" y="126168"/>
                  <a:pt x="4375253" y="126168"/>
                </a:cubicBezTo>
                <a:lnTo>
                  <a:pt x="2752568" y="182381"/>
                </a:lnTo>
                <a:cubicBezTo>
                  <a:pt x="2344086" y="199870"/>
                  <a:pt x="1924362" y="231099"/>
                  <a:pt x="1924362" y="231099"/>
                </a:cubicBezTo>
                <a:lnTo>
                  <a:pt x="1358483" y="264827"/>
                </a:lnTo>
                <a:cubicBezTo>
                  <a:pt x="1199213" y="277319"/>
                  <a:pt x="1033696" y="299804"/>
                  <a:pt x="968739" y="306050"/>
                </a:cubicBezTo>
                <a:cubicBezTo>
                  <a:pt x="903782" y="312296"/>
                  <a:pt x="979982" y="308548"/>
                  <a:pt x="968739" y="302302"/>
                </a:cubicBezTo>
                <a:cubicBezTo>
                  <a:pt x="957496" y="296056"/>
                  <a:pt x="931263" y="279192"/>
                  <a:pt x="901283" y="268574"/>
                </a:cubicBezTo>
                <a:cubicBezTo>
                  <a:pt x="871303" y="257956"/>
                  <a:pt x="788857" y="238594"/>
                  <a:pt x="788857" y="238594"/>
                </a:cubicBezTo>
                <a:cubicBezTo>
                  <a:pt x="750132" y="227976"/>
                  <a:pt x="714530" y="212361"/>
                  <a:pt x="668935" y="204866"/>
                </a:cubicBezTo>
                <a:cubicBezTo>
                  <a:pt x="623340" y="197371"/>
                  <a:pt x="569001" y="194248"/>
                  <a:pt x="515286" y="193623"/>
                </a:cubicBezTo>
                <a:cubicBezTo>
                  <a:pt x="461571" y="192998"/>
                  <a:pt x="400986" y="194249"/>
                  <a:pt x="346647" y="201119"/>
                </a:cubicBezTo>
                <a:cubicBezTo>
                  <a:pt x="292308" y="207989"/>
                  <a:pt x="239842" y="221730"/>
                  <a:pt x="189250" y="234846"/>
                </a:cubicBezTo>
                <a:cubicBezTo>
                  <a:pt x="138658" y="247962"/>
                  <a:pt x="0" y="302927"/>
                  <a:pt x="5621" y="291060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flipH="1">
            <a:off x="70380" y="1681962"/>
            <a:ext cx="2701420" cy="1935162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6" name="Title 1"/>
          <p:cNvSpPr txBox="1">
            <a:spLocks/>
          </p:cNvSpPr>
          <p:nvPr/>
        </p:nvSpPr>
        <p:spPr bwMode="auto">
          <a:xfrm>
            <a:off x="117638" y="155575"/>
            <a:ext cx="8990866" cy="89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0070C0"/>
                </a:solidFill>
                <a:latin typeface="Corbel" charset="0"/>
              </a:rPr>
              <a:t>Plantar Fasciitis </a:t>
            </a:r>
            <a:r>
              <a:rPr lang="en-US" b="1" dirty="0" smtClean="0">
                <a:solidFill>
                  <a:srgbClr val="0070C0"/>
                </a:solidFill>
                <a:latin typeface="Corbel" charset="0"/>
              </a:rPr>
              <a:t>(measurement &gt;4.4mm (Balint et al, 2002)</a:t>
            </a:r>
            <a:r>
              <a:rPr lang="en-US" b="1" dirty="0">
                <a:solidFill>
                  <a:srgbClr val="0070C0"/>
                </a:solidFill>
                <a:latin typeface="Corbel" charset="0"/>
              </a:rPr>
              <a:t> </a:t>
            </a:r>
            <a:endParaRPr lang="en-US" sz="2000" b="1" dirty="0" smtClean="0">
              <a:solidFill>
                <a:srgbClr val="0070C0"/>
              </a:solidFill>
              <a:latin typeface="Corbel" charset="0"/>
            </a:endParaRPr>
          </a:p>
          <a:p>
            <a:pPr eaLnBrk="1" hangingPunct="1"/>
            <a:r>
              <a:rPr lang="en-US" sz="2800" b="1" dirty="0" smtClean="0">
                <a:solidFill>
                  <a:srgbClr val="0070C0"/>
                </a:solidFill>
                <a:latin typeface="Corbel" charset="0"/>
              </a:rPr>
              <a:t>(Longitudinal Axis)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-108000" y="3647430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  <a:latin typeface="Corbel"/>
              </a:rPr>
              <a:t>Normal</a:t>
            </a:r>
            <a:endParaRPr lang="en-GB" sz="2954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 flipH="1">
            <a:off x="4589442" y="4077072"/>
            <a:ext cx="4554558" cy="2742852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77072"/>
            <a:ext cx="4499991" cy="2742852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283968" y="6309320"/>
            <a:ext cx="632742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buFont typeface="Wingdings" panose="05000000000000000000" pitchFamily="2" charset="2"/>
              <a:buChar char="§"/>
              <a:defRPr/>
            </a:pPr>
            <a:r>
              <a:rPr lang="en-GB" sz="2800" dirty="0" smtClean="0">
                <a:solidFill>
                  <a:schemeClr val="bg1"/>
                </a:solidFill>
                <a:latin typeface="Corbel"/>
              </a:rPr>
              <a:t>Plantar Fasciitis </a:t>
            </a:r>
            <a:endParaRPr lang="en-GB" sz="2800" dirty="0">
              <a:solidFill>
                <a:schemeClr val="bg1"/>
              </a:solidFill>
              <a:latin typeface="Corbel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4644008" y="5689661"/>
            <a:ext cx="2952327" cy="1121309"/>
          </a:xfrm>
          <a:custGeom>
            <a:avLst/>
            <a:gdLst>
              <a:gd name="T0" fmla="*/ 51865 w 2800037"/>
              <a:gd name="T1" fmla="*/ 127821 h 854440"/>
              <a:gd name="T2" fmla="*/ 336806 w 2800037"/>
              <a:gd name="T3" fmla="*/ 38036 h 854440"/>
              <a:gd name="T4" fmla="*/ 655487 w 2800037"/>
              <a:gd name="T5" fmla="*/ 11847 h 854440"/>
              <a:gd name="T6" fmla="*/ 981671 w 2800037"/>
              <a:gd name="T7" fmla="*/ 109116 h 854440"/>
              <a:gd name="T8" fmla="*/ 1090398 w 2800037"/>
              <a:gd name="T9" fmla="*/ 202644 h 854440"/>
              <a:gd name="T10" fmla="*/ 1120391 w 2800037"/>
              <a:gd name="T11" fmla="*/ 288692 h 854440"/>
              <a:gd name="T12" fmla="*/ 1214123 w 2800037"/>
              <a:gd name="T13" fmla="*/ 385962 h 854440"/>
              <a:gd name="T14" fmla="*/ 1540303 w 2800037"/>
              <a:gd name="T15" fmla="*/ 531867 h 854440"/>
              <a:gd name="T16" fmla="*/ 2005206 w 2800037"/>
              <a:gd name="T17" fmla="*/ 681511 h 854440"/>
              <a:gd name="T18" fmla="*/ 2406373 w 2800037"/>
              <a:gd name="T19" fmla="*/ 778781 h 854440"/>
              <a:gd name="T20" fmla="*/ 2747551 w 2800037"/>
              <a:gd name="T21" fmla="*/ 842382 h 854440"/>
              <a:gd name="T22" fmla="*/ 2728805 w 2800037"/>
              <a:gd name="T23" fmla="*/ 842382 h 854440"/>
              <a:gd name="T24" fmla="*/ 1795252 w 2800037"/>
              <a:gd name="T25" fmla="*/ 711442 h 854440"/>
              <a:gd name="T26" fmla="*/ 1131637 w 2800037"/>
              <a:gd name="T27" fmla="*/ 722664 h 854440"/>
              <a:gd name="T28" fmla="*/ 280565 w 2800037"/>
              <a:gd name="T29" fmla="*/ 730147 h 854440"/>
              <a:gd name="T30" fmla="*/ 33119 w 2800037"/>
              <a:gd name="T31" fmla="*/ 726405 h 854440"/>
              <a:gd name="T32" fmla="*/ 33119 w 2800037"/>
              <a:gd name="T33" fmla="*/ 726405 h 854440"/>
              <a:gd name="T34" fmla="*/ 25620 w 2800037"/>
              <a:gd name="T35" fmla="*/ 243799 h 854440"/>
              <a:gd name="T36" fmla="*/ 51865 w 2800037"/>
              <a:gd name="T37" fmla="*/ 127821 h 8544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connsiteX0" fmla="*/ 32323 w 2736581"/>
              <a:gd name="connsiteY0" fmla="*/ 119883 h 837851"/>
              <a:gd name="connsiteX1" fmla="*/ 317136 w 2736581"/>
              <a:gd name="connsiteY1" fmla="*/ 29942 h 837851"/>
              <a:gd name="connsiteX2" fmla="*/ 635677 w 2736581"/>
              <a:gd name="connsiteY2" fmla="*/ 3709 h 837851"/>
              <a:gd name="connsiteX3" fmla="*/ 961713 w 2736581"/>
              <a:gd name="connsiteY3" fmla="*/ 101146 h 837851"/>
              <a:gd name="connsiteX4" fmla="*/ 1070391 w 2736581"/>
              <a:gd name="connsiteY4" fmla="*/ 194834 h 837851"/>
              <a:gd name="connsiteX5" fmla="*/ 1100372 w 2736581"/>
              <a:gd name="connsiteY5" fmla="*/ 281027 h 837851"/>
              <a:gd name="connsiteX6" fmla="*/ 1194060 w 2736581"/>
              <a:gd name="connsiteY6" fmla="*/ 378464 h 837851"/>
              <a:gd name="connsiteX7" fmla="*/ 1520096 w 2736581"/>
              <a:gd name="connsiteY7" fmla="*/ 524618 h 837851"/>
              <a:gd name="connsiteX8" fmla="*/ 1984791 w 2736581"/>
              <a:gd name="connsiteY8" fmla="*/ 674519 h 837851"/>
              <a:gd name="connsiteX9" fmla="*/ 2385778 w 2736581"/>
              <a:gd name="connsiteY9" fmla="*/ 771955 h 837851"/>
              <a:gd name="connsiteX10" fmla="*/ 2726804 w 2736581"/>
              <a:gd name="connsiteY10" fmla="*/ 835664 h 837851"/>
              <a:gd name="connsiteX11" fmla="*/ 1991098 w 2736581"/>
              <a:gd name="connsiteY11" fmla="*/ 692502 h 837851"/>
              <a:gd name="connsiteX12" fmla="*/ 1774929 w 2736581"/>
              <a:gd name="connsiteY12" fmla="*/ 704500 h 837851"/>
              <a:gd name="connsiteX13" fmla="*/ 1111614 w 2736581"/>
              <a:gd name="connsiteY13" fmla="*/ 715742 h 837851"/>
              <a:gd name="connsiteX14" fmla="*/ 260923 w 2736581"/>
              <a:gd name="connsiteY14" fmla="*/ 723237 h 837851"/>
              <a:gd name="connsiteX15" fmla="*/ 13585 w 2736581"/>
              <a:gd name="connsiteY15" fmla="*/ 719490 h 837851"/>
              <a:gd name="connsiteX16" fmla="*/ 6090 w 2736581"/>
              <a:gd name="connsiteY16" fmla="*/ 236057 h 837851"/>
              <a:gd name="connsiteX17" fmla="*/ 32323 w 2736581"/>
              <a:gd name="connsiteY17" fmla="*/ 119883 h 837851"/>
              <a:gd name="connsiteX0" fmla="*/ 32323 w 2385780"/>
              <a:gd name="connsiteY0" fmla="*/ 119883 h 772046"/>
              <a:gd name="connsiteX1" fmla="*/ 317136 w 2385780"/>
              <a:gd name="connsiteY1" fmla="*/ 29942 h 772046"/>
              <a:gd name="connsiteX2" fmla="*/ 635677 w 2385780"/>
              <a:gd name="connsiteY2" fmla="*/ 3709 h 772046"/>
              <a:gd name="connsiteX3" fmla="*/ 961713 w 2385780"/>
              <a:gd name="connsiteY3" fmla="*/ 101146 h 772046"/>
              <a:gd name="connsiteX4" fmla="*/ 1070391 w 2385780"/>
              <a:gd name="connsiteY4" fmla="*/ 194834 h 772046"/>
              <a:gd name="connsiteX5" fmla="*/ 1100372 w 2385780"/>
              <a:gd name="connsiteY5" fmla="*/ 281027 h 772046"/>
              <a:gd name="connsiteX6" fmla="*/ 1194060 w 2385780"/>
              <a:gd name="connsiteY6" fmla="*/ 378464 h 772046"/>
              <a:gd name="connsiteX7" fmla="*/ 1520096 w 2385780"/>
              <a:gd name="connsiteY7" fmla="*/ 524618 h 772046"/>
              <a:gd name="connsiteX8" fmla="*/ 1984791 w 2385780"/>
              <a:gd name="connsiteY8" fmla="*/ 674519 h 772046"/>
              <a:gd name="connsiteX9" fmla="*/ 2385778 w 2385780"/>
              <a:gd name="connsiteY9" fmla="*/ 771955 h 772046"/>
              <a:gd name="connsiteX10" fmla="*/ 1991098 w 2385780"/>
              <a:gd name="connsiteY10" fmla="*/ 692502 h 772046"/>
              <a:gd name="connsiteX11" fmla="*/ 1774929 w 2385780"/>
              <a:gd name="connsiteY11" fmla="*/ 704500 h 772046"/>
              <a:gd name="connsiteX12" fmla="*/ 1111614 w 2385780"/>
              <a:gd name="connsiteY12" fmla="*/ 715742 h 772046"/>
              <a:gd name="connsiteX13" fmla="*/ 260923 w 2385780"/>
              <a:gd name="connsiteY13" fmla="*/ 723237 h 772046"/>
              <a:gd name="connsiteX14" fmla="*/ 13585 w 2385780"/>
              <a:gd name="connsiteY14" fmla="*/ 719490 h 772046"/>
              <a:gd name="connsiteX15" fmla="*/ 6090 w 2385780"/>
              <a:gd name="connsiteY15" fmla="*/ 236057 h 772046"/>
              <a:gd name="connsiteX16" fmla="*/ 32323 w 2385780"/>
              <a:gd name="connsiteY16" fmla="*/ 119883 h 772046"/>
              <a:gd name="connsiteX0" fmla="*/ 32323 w 2031253"/>
              <a:gd name="connsiteY0" fmla="*/ 119883 h 723298"/>
              <a:gd name="connsiteX1" fmla="*/ 317136 w 2031253"/>
              <a:gd name="connsiteY1" fmla="*/ 29942 h 723298"/>
              <a:gd name="connsiteX2" fmla="*/ 635677 w 2031253"/>
              <a:gd name="connsiteY2" fmla="*/ 3709 h 723298"/>
              <a:gd name="connsiteX3" fmla="*/ 961713 w 2031253"/>
              <a:gd name="connsiteY3" fmla="*/ 101146 h 723298"/>
              <a:gd name="connsiteX4" fmla="*/ 1070391 w 2031253"/>
              <a:gd name="connsiteY4" fmla="*/ 194834 h 723298"/>
              <a:gd name="connsiteX5" fmla="*/ 1100372 w 2031253"/>
              <a:gd name="connsiteY5" fmla="*/ 281027 h 723298"/>
              <a:gd name="connsiteX6" fmla="*/ 1194060 w 2031253"/>
              <a:gd name="connsiteY6" fmla="*/ 378464 h 723298"/>
              <a:gd name="connsiteX7" fmla="*/ 1520096 w 2031253"/>
              <a:gd name="connsiteY7" fmla="*/ 524618 h 723298"/>
              <a:gd name="connsiteX8" fmla="*/ 1984791 w 2031253"/>
              <a:gd name="connsiteY8" fmla="*/ 674519 h 723298"/>
              <a:gd name="connsiteX9" fmla="*/ 1991098 w 2031253"/>
              <a:gd name="connsiteY9" fmla="*/ 692502 h 723298"/>
              <a:gd name="connsiteX10" fmla="*/ 1774929 w 2031253"/>
              <a:gd name="connsiteY10" fmla="*/ 704500 h 723298"/>
              <a:gd name="connsiteX11" fmla="*/ 1111614 w 2031253"/>
              <a:gd name="connsiteY11" fmla="*/ 715742 h 723298"/>
              <a:gd name="connsiteX12" fmla="*/ 260923 w 2031253"/>
              <a:gd name="connsiteY12" fmla="*/ 723237 h 723298"/>
              <a:gd name="connsiteX13" fmla="*/ 13585 w 2031253"/>
              <a:gd name="connsiteY13" fmla="*/ 719490 h 723298"/>
              <a:gd name="connsiteX14" fmla="*/ 6090 w 2031253"/>
              <a:gd name="connsiteY14" fmla="*/ 236057 h 723298"/>
              <a:gd name="connsiteX15" fmla="*/ 32323 w 2031253"/>
              <a:gd name="connsiteY15" fmla="*/ 119883 h 72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1253" h="723298">
                <a:moveTo>
                  <a:pt x="32323" y="119883"/>
                </a:moveTo>
                <a:cubicBezTo>
                  <a:pt x="84164" y="85531"/>
                  <a:pt x="216577" y="49304"/>
                  <a:pt x="317136" y="29942"/>
                </a:cubicBezTo>
                <a:cubicBezTo>
                  <a:pt x="417695" y="10580"/>
                  <a:pt x="528248" y="-8158"/>
                  <a:pt x="635677" y="3709"/>
                </a:cubicBezTo>
                <a:cubicBezTo>
                  <a:pt x="743106" y="15576"/>
                  <a:pt x="889261" y="69292"/>
                  <a:pt x="961713" y="101146"/>
                </a:cubicBezTo>
                <a:cubicBezTo>
                  <a:pt x="1034165" y="133000"/>
                  <a:pt x="1047281" y="164854"/>
                  <a:pt x="1070391" y="194834"/>
                </a:cubicBezTo>
                <a:cubicBezTo>
                  <a:pt x="1093501" y="224814"/>
                  <a:pt x="1079761" y="250422"/>
                  <a:pt x="1100372" y="281027"/>
                </a:cubicBezTo>
                <a:cubicBezTo>
                  <a:pt x="1120983" y="311632"/>
                  <a:pt x="1124106" y="337866"/>
                  <a:pt x="1194060" y="378464"/>
                </a:cubicBezTo>
                <a:cubicBezTo>
                  <a:pt x="1264014" y="419062"/>
                  <a:pt x="1388307" y="475275"/>
                  <a:pt x="1520096" y="524618"/>
                </a:cubicBezTo>
                <a:cubicBezTo>
                  <a:pt x="1651885" y="573961"/>
                  <a:pt x="1906291" y="646538"/>
                  <a:pt x="1984791" y="674519"/>
                </a:cubicBezTo>
                <a:cubicBezTo>
                  <a:pt x="2063291" y="702500"/>
                  <a:pt x="2026075" y="687505"/>
                  <a:pt x="1991098" y="692502"/>
                </a:cubicBezTo>
                <a:cubicBezTo>
                  <a:pt x="1956121" y="697499"/>
                  <a:pt x="1921510" y="700627"/>
                  <a:pt x="1774929" y="704500"/>
                </a:cubicBezTo>
                <a:lnTo>
                  <a:pt x="1111614" y="715742"/>
                </a:lnTo>
                <a:lnTo>
                  <a:pt x="260923" y="723237"/>
                </a:lnTo>
                <a:cubicBezTo>
                  <a:pt x="77918" y="723862"/>
                  <a:pt x="13585" y="719490"/>
                  <a:pt x="13585" y="719490"/>
                </a:cubicBezTo>
                <a:cubicBezTo>
                  <a:pt x="12336" y="638918"/>
                  <a:pt x="5466" y="332868"/>
                  <a:pt x="6090" y="236057"/>
                </a:cubicBezTo>
                <a:cubicBezTo>
                  <a:pt x="6714" y="139246"/>
                  <a:pt x="-19518" y="154235"/>
                  <a:pt x="32323" y="119883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160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 rot="21422025">
            <a:off x="4638385" y="5156867"/>
            <a:ext cx="2933180" cy="785309"/>
          </a:xfrm>
          <a:custGeom>
            <a:avLst/>
            <a:gdLst>
              <a:gd name="T0" fmla="*/ 5625 w 6644389"/>
              <a:gd name="T1" fmla="*/ 286812 h 312296"/>
              <a:gd name="T2" fmla="*/ 223098 w 6644389"/>
              <a:gd name="T3" fmla="*/ 161254 h 312296"/>
              <a:gd name="T4" fmla="*/ 583054 w 6644389"/>
              <a:gd name="T5" fmla="*/ 102169 h 312296"/>
              <a:gd name="T6" fmla="*/ 1231722 w 6644389"/>
              <a:gd name="T7" fmla="*/ 102169 h 312296"/>
              <a:gd name="T8" fmla="*/ 2345339 w 6644389"/>
              <a:gd name="T9" fmla="*/ 91091 h 312296"/>
              <a:gd name="T10" fmla="*/ 3338964 w 6644389"/>
              <a:gd name="T11" fmla="*/ 94783 h 312296"/>
              <a:gd name="T12" fmla="*/ 4853777 w 6644389"/>
              <a:gd name="T13" fmla="*/ 50469 h 312296"/>
              <a:gd name="T14" fmla="*/ 6391089 w 6644389"/>
              <a:gd name="T15" fmla="*/ 13541 h 312296"/>
              <a:gd name="T16" fmla="*/ 6394838 w 6644389"/>
              <a:gd name="T17" fmla="*/ 13541 h 312296"/>
              <a:gd name="T18" fmla="*/ 6387338 w 6644389"/>
              <a:gd name="T19" fmla="*/ 94783 h 312296"/>
              <a:gd name="T20" fmla="*/ 6383593 w 6644389"/>
              <a:gd name="T21" fmla="*/ 94783 h 312296"/>
              <a:gd name="T22" fmla="*/ 6293601 w 6644389"/>
              <a:gd name="T23" fmla="*/ 94783 h 312296"/>
              <a:gd name="T24" fmla="*/ 5251229 w 6644389"/>
              <a:gd name="T25" fmla="*/ 98476 h 312296"/>
              <a:gd name="T26" fmla="*/ 4377587 w 6644389"/>
              <a:gd name="T27" fmla="*/ 124326 h 312296"/>
              <a:gd name="T28" fmla="*/ 2754037 w 6644389"/>
              <a:gd name="T29" fmla="*/ 179719 h 312296"/>
              <a:gd name="T30" fmla="*/ 1925390 w 6644389"/>
              <a:gd name="T31" fmla="*/ 227725 h 312296"/>
              <a:gd name="T32" fmla="*/ 1359207 w 6644389"/>
              <a:gd name="T33" fmla="*/ 260961 h 312296"/>
              <a:gd name="T34" fmla="*/ 969255 w 6644389"/>
              <a:gd name="T35" fmla="*/ 301582 h 312296"/>
              <a:gd name="T36" fmla="*/ 969255 w 6644389"/>
              <a:gd name="T37" fmla="*/ 297890 h 312296"/>
              <a:gd name="T38" fmla="*/ 901763 w 6644389"/>
              <a:gd name="T39" fmla="*/ 264653 h 312296"/>
              <a:gd name="T40" fmla="*/ 789277 w 6644389"/>
              <a:gd name="T41" fmla="*/ 235111 h 312296"/>
              <a:gd name="T42" fmla="*/ 669291 w 6644389"/>
              <a:gd name="T43" fmla="*/ 201875 h 312296"/>
              <a:gd name="T44" fmla="*/ 515562 w 6644389"/>
              <a:gd name="T45" fmla="*/ 190796 h 312296"/>
              <a:gd name="T46" fmla="*/ 346831 w 6644389"/>
              <a:gd name="T47" fmla="*/ 198183 h 312296"/>
              <a:gd name="T48" fmla="*/ 189350 w 6644389"/>
              <a:gd name="T49" fmla="*/ 231418 h 312296"/>
              <a:gd name="T50" fmla="*/ 5625 w 6644389"/>
              <a:gd name="T51" fmla="*/ 286812 h 31229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connsiteX0" fmla="*/ 167 w 6497441"/>
              <a:gd name="connsiteY0" fmla="*/ 285062 h 303261"/>
              <a:gd name="connsiteX1" fmla="*/ 217524 w 6497441"/>
              <a:gd name="connsiteY1" fmla="*/ 157645 h 303261"/>
              <a:gd name="connsiteX2" fmla="*/ 577288 w 6497441"/>
              <a:gd name="connsiteY2" fmla="*/ 97684 h 303261"/>
              <a:gd name="connsiteX3" fmla="*/ 1225612 w 6497441"/>
              <a:gd name="connsiteY3" fmla="*/ 97684 h 303261"/>
              <a:gd name="connsiteX4" fmla="*/ 2338632 w 6497441"/>
              <a:gd name="connsiteY4" fmla="*/ 86442 h 303261"/>
              <a:gd name="connsiteX5" fmla="*/ 3331730 w 6497441"/>
              <a:gd name="connsiteY5" fmla="*/ 90189 h 303261"/>
              <a:gd name="connsiteX6" fmla="*/ 4845737 w 6497441"/>
              <a:gd name="connsiteY6" fmla="*/ 45219 h 303261"/>
              <a:gd name="connsiteX7" fmla="*/ 6382229 w 6497441"/>
              <a:gd name="connsiteY7" fmla="*/ 7743 h 303261"/>
              <a:gd name="connsiteX8" fmla="*/ 6385976 w 6497441"/>
              <a:gd name="connsiteY8" fmla="*/ 7743 h 303261"/>
              <a:gd name="connsiteX9" fmla="*/ 6378481 w 6497441"/>
              <a:gd name="connsiteY9" fmla="*/ 90189 h 303261"/>
              <a:gd name="connsiteX10" fmla="*/ 6284793 w 6497441"/>
              <a:gd name="connsiteY10" fmla="*/ 90189 h 303261"/>
              <a:gd name="connsiteX11" fmla="*/ 5242976 w 6497441"/>
              <a:gd name="connsiteY11" fmla="*/ 93937 h 303261"/>
              <a:gd name="connsiteX12" fmla="*/ 4369799 w 6497441"/>
              <a:gd name="connsiteY12" fmla="*/ 120170 h 303261"/>
              <a:gd name="connsiteX13" fmla="*/ 2747114 w 6497441"/>
              <a:gd name="connsiteY13" fmla="*/ 176383 h 303261"/>
              <a:gd name="connsiteX14" fmla="*/ 1918908 w 6497441"/>
              <a:gd name="connsiteY14" fmla="*/ 225101 h 303261"/>
              <a:gd name="connsiteX15" fmla="*/ 1353029 w 6497441"/>
              <a:gd name="connsiteY15" fmla="*/ 258829 h 303261"/>
              <a:gd name="connsiteX16" fmla="*/ 963285 w 6497441"/>
              <a:gd name="connsiteY16" fmla="*/ 300052 h 303261"/>
              <a:gd name="connsiteX17" fmla="*/ 963285 w 6497441"/>
              <a:gd name="connsiteY17" fmla="*/ 296304 h 303261"/>
              <a:gd name="connsiteX18" fmla="*/ 895829 w 6497441"/>
              <a:gd name="connsiteY18" fmla="*/ 262576 h 303261"/>
              <a:gd name="connsiteX19" fmla="*/ 783403 w 6497441"/>
              <a:gd name="connsiteY19" fmla="*/ 232596 h 303261"/>
              <a:gd name="connsiteX20" fmla="*/ 663481 w 6497441"/>
              <a:gd name="connsiteY20" fmla="*/ 198868 h 303261"/>
              <a:gd name="connsiteX21" fmla="*/ 509832 w 6497441"/>
              <a:gd name="connsiteY21" fmla="*/ 187625 h 303261"/>
              <a:gd name="connsiteX22" fmla="*/ 341193 w 6497441"/>
              <a:gd name="connsiteY22" fmla="*/ 195121 h 303261"/>
              <a:gd name="connsiteX23" fmla="*/ 183796 w 6497441"/>
              <a:gd name="connsiteY23" fmla="*/ 228848 h 303261"/>
              <a:gd name="connsiteX24" fmla="*/ 167 w 6497441"/>
              <a:gd name="connsiteY24" fmla="*/ 285062 h 303261"/>
              <a:gd name="connsiteX0" fmla="*/ 167 w 6501049"/>
              <a:gd name="connsiteY0" fmla="*/ 285062 h 303261"/>
              <a:gd name="connsiteX1" fmla="*/ 217524 w 6501049"/>
              <a:gd name="connsiteY1" fmla="*/ 157645 h 303261"/>
              <a:gd name="connsiteX2" fmla="*/ 577288 w 6501049"/>
              <a:gd name="connsiteY2" fmla="*/ 97684 h 303261"/>
              <a:gd name="connsiteX3" fmla="*/ 1225612 w 6501049"/>
              <a:gd name="connsiteY3" fmla="*/ 97684 h 303261"/>
              <a:gd name="connsiteX4" fmla="*/ 2338632 w 6501049"/>
              <a:gd name="connsiteY4" fmla="*/ 86442 h 303261"/>
              <a:gd name="connsiteX5" fmla="*/ 3331730 w 6501049"/>
              <a:gd name="connsiteY5" fmla="*/ 90189 h 303261"/>
              <a:gd name="connsiteX6" fmla="*/ 4845737 w 6501049"/>
              <a:gd name="connsiteY6" fmla="*/ 45219 h 303261"/>
              <a:gd name="connsiteX7" fmla="*/ 6382229 w 6501049"/>
              <a:gd name="connsiteY7" fmla="*/ 7743 h 303261"/>
              <a:gd name="connsiteX8" fmla="*/ 6385976 w 6501049"/>
              <a:gd name="connsiteY8" fmla="*/ 7743 h 303261"/>
              <a:gd name="connsiteX9" fmla="*/ 6284793 w 6501049"/>
              <a:gd name="connsiteY9" fmla="*/ 90189 h 303261"/>
              <a:gd name="connsiteX10" fmla="*/ 5242976 w 6501049"/>
              <a:gd name="connsiteY10" fmla="*/ 93937 h 303261"/>
              <a:gd name="connsiteX11" fmla="*/ 4369799 w 6501049"/>
              <a:gd name="connsiteY11" fmla="*/ 120170 h 303261"/>
              <a:gd name="connsiteX12" fmla="*/ 2747114 w 6501049"/>
              <a:gd name="connsiteY12" fmla="*/ 176383 h 303261"/>
              <a:gd name="connsiteX13" fmla="*/ 1918908 w 6501049"/>
              <a:gd name="connsiteY13" fmla="*/ 225101 h 303261"/>
              <a:gd name="connsiteX14" fmla="*/ 1353029 w 6501049"/>
              <a:gd name="connsiteY14" fmla="*/ 258829 h 303261"/>
              <a:gd name="connsiteX15" fmla="*/ 963285 w 6501049"/>
              <a:gd name="connsiteY15" fmla="*/ 300052 h 303261"/>
              <a:gd name="connsiteX16" fmla="*/ 963285 w 6501049"/>
              <a:gd name="connsiteY16" fmla="*/ 296304 h 303261"/>
              <a:gd name="connsiteX17" fmla="*/ 895829 w 6501049"/>
              <a:gd name="connsiteY17" fmla="*/ 262576 h 303261"/>
              <a:gd name="connsiteX18" fmla="*/ 783403 w 6501049"/>
              <a:gd name="connsiteY18" fmla="*/ 232596 h 303261"/>
              <a:gd name="connsiteX19" fmla="*/ 663481 w 6501049"/>
              <a:gd name="connsiteY19" fmla="*/ 198868 h 303261"/>
              <a:gd name="connsiteX20" fmla="*/ 509832 w 6501049"/>
              <a:gd name="connsiteY20" fmla="*/ 187625 h 303261"/>
              <a:gd name="connsiteX21" fmla="*/ 341193 w 6501049"/>
              <a:gd name="connsiteY21" fmla="*/ 195121 h 303261"/>
              <a:gd name="connsiteX22" fmla="*/ 183796 w 6501049"/>
              <a:gd name="connsiteY22" fmla="*/ 228848 h 303261"/>
              <a:gd name="connsiteX23" fmla="*/ 167 w 6501049"/>
              <a:gd name="connsiteY23" fmla="*/ 285062 h 303261"/>
              <a:gd name="connsiteX0" fmla="*/ 167 w 6552302"/>
              <a:gd name="connsiteY0" fmla="*/ 285328 h 303527"/>
              <a:gd name="connsiteX1" fmla="*/ 217524 w 6552302"/>
              <a:gd name="connsiteY1" fmla="*/ 157911 h 303527"/>
              <a:gd name="connsiteX2" fmla="*/ 577288 w 6552302"/>
              <a:gd name="connsiteY2" fmla="*/ 97950 h 303527"/>
              <a:gd name="connsiteX3" fmla="*/ 1225612 w 6552302"/>
              <a:gd name="connsiteY3" fmla="*/ 97950 h 303527"/>
              <a:gd name="connsiteX4" fmla="*/ 2338632 w 6552302"/>
              <a:gd name="connsiteY4" fmla="*/ 86708 h 303527"/>
              <a:gd name="connsiteX5" fmla="*/ 3331730 w 6552302"/>
              <a:gd name="connsiteY5" fmla="*/ 90455 h 303527"/>
              <a:gd name="connsiteX6" fmla="*/ 4845737 w 6552302"/>
              <a:gd name="connsiteY6" fmla="*/ 45485 h 303527"/>
              <a:gd name="connsiteX7" fmla="*/ 6382229 w 6552302"/>
              <a:gd name="connsiteY7" fmla="*/ 8009 h 303527"/>
              <a:gd name="connsiteX8" fmla="*/ 6385976 w 6552302"/>
              <a:gd name="connsiteY8" fmla="*/ 8009 h 303527"/>
              <a:gd name="connsiteX9" fmla="*/ 5242976 w 6552302"/>
              <a:gd name="connsiteY9" fmla="*/ 94203 h 303527"/>
              <a:gd name="connsiteX10" fmla="*/ 4369799 w 6552302"/>
              <a:gd name="connsiteY10" fmla="*/ 120436 h 303527"/>
              <a:gd name="connsiteX11" fmla="*/ 2747114 w 6552302"/>
              <a:gd name="connsiteY11" fmla="*/ 176649 h 303527"/>
              <a:gd name="connsiteX12" fmla="*/ 1918908 w 6552302"/>
              <a:gd name="connsiteY12" fmla="*/ 225367 h 303527"/>
              <a:gd name="connsiteX13" fmla="*/ 1353029 w 6552302"/>
              <a:gd name="connsiteY13" fmla="*/ 259095 h 303527"/>
              <a:gd name="connsiteX14" fmla="*/ 963285 w 6552302"/>
              <a:gd name="connsiteY14" fmla="*/ 300318 h 303527"/>
              <a:gd name="connsiteX15" fmla="*/ 963285 w 6552302"/>
              <a:gd name="connsiteY15" fmla="*/ 296570 h 303527"/>
              <a:gd name="connsiteX16" fmla="*/ 895829 w 6552302"/>
              <a:gd name="connsiteY16" fmla="*/ 262842 h 303527"/>
              <a:gd name="connsiteX17" fmla="*/ 783403 w 6552302"/>
              <a:gd name="connsiteY17" fmla="*/ 232862 h 303527"/>
              <a:gd name="connsiteX18" fmla="*/ 663481 w 6552302"/>
              <a:gd name="connsiteY18" fmla="*/ 199134 h 303527"/>
              <a:gd name="connsiteX19" fmla="*/ 509832 w 6552302"/>
              <a:gd name="connsiteY19" fmla="*/ 187891 h 303527"/>
              <a:gd name="connsiteX20" fmla="*/ 341193 w 6552302"/>
              <a:gd name="connsiteY20" fmla="*/ 195387 h 303527"/>
              <a:gd name="connsiteX21" fmla="*/ 183796 w 6552302"/>
              <a:gd name="connsiteY21" fmla="*/ 229114 h 303527"/>
              <a:gd name="connsiteX22" fmla="*/ 167 w 6552302"/>
              <a:gd name="connsiteY22" fmla="*/ 285328 h 303527"/>
              <a:gd name="connsiteX0" fmla="*/ 167 w 6385808"/>
              <a:gd name="connsiteY0" fmla="*/ 277319 h 295518"/>
              <a:gd name="connsiteX1" fmla="*/ 217524 w 6385808"/>
              <a:gd name="connsiteY1" fmla="*/ 149902 h 295518"/>
              <a:gd name="connsiteX2" fmla="*/ 577288 w 6385808"/>
              <a:gd name="connsiteY2" fmla="*/ 89941 h 295518"/>
              <a:gd name="connsiteX3" fmla="*/ 1225612 w 6385808"/>
              <a:gd name="connsiteY3" fmla="*/ 89941 h 295518"/>
              <a:gd name="connsiteX4" fmla="*/ 2338632 w 6385808"/>
              <a:gd name="connsiteY4" fmla="*/ 78699 h 295518"/>
              <a:gd name="connsiteX5" fmla="*/ 3331730 w 6385808"/>
              <a:gd name="connsiteY5" fmla="*/ 82446 h 295518"/>
              <a:gd name="connsiteX6" fmla="*/ 4845737 w 6385808"/>
              <a:gd name="connsiteY6" fmla="*/ 37476 h 295518"/>
              <a:gd name="connsiteX7" fmla="*/ 6382229 w 6385808"/>
              <a:gd name="connsiteY7" fmla="*/ 0 h 295518"/>
              <a:gd name="connsiteX8" fmla="*/ 5242976 w 6385808"/>
              <a:gd name="connsiteY8" fmla="*/ 86194 h 295518"/>
              <a:gd name="connsiteX9" fmla="*/ 4369799 w 6385808"/>
              <a:gd name="connsiteY9" fmla="*/ 112427 h 295518"/>
              <a:gd name="connsiteX10" fmla="*/ 2747114 w 6385808"/>
              <a:gd name="connsiteY10" fmla="*/ 168640 h 295518"/>
              <a:gd name="connsiteX11" fmla="*/ 1918908 w 6385808"/>
              <a:gd name="connsiteY11" fmla="*/ 217358 h 295518"/>
              <a:gd name="connsiteX12" fmla="*/ 1353029 w 6385808"/>
              <a:gd name="connsiteY12" fmla="*/ 251086 h 295518"/>
              <a:gd name="connsiteX13" fmla="*/ 963285 w 6385808"/>
              <a:gd name="connsiteY13" fmla="*/ 292309 h 295518"/>
              <a:gd name="connsiteX14" fmla="*/ 963285 w 6385808"/>
              <a:gd name="connsiteY14" fmla="*/ 288561 h 295518"/>
              <a:gd name="connsiteX15" fmla="*/ 895829 w 6385808"/>
              <a:gd name="connsiteY15" fmla="*/ 254833 h 295518"/>
              <a:gd name="connsiteX16" fmla="*/ 783403 w 6385808"/>
              <a:gd name="connsiteY16" fmla="*/ 224853 h 295518"/>
              <a:gd name="connsiteX17" fmla="*/ 663481 w 6385808"/>
              <a:gd name="connsiteY17" fmla="*/ 191125 h 295518"/>
              <a:gd name="connsiteX18" fmla="*/ 509832 w 6385808"/>
              <a:gd name="connsiteY18" fmla="*/ 179882 h 295518"/>
              <a:gd name="connsiteX19" fmla="*/ 341193 w 6385808"/>
              <a:gd name="connsiteY19" fmla="*/ 187378 h 295518"/>
              <a:gd name="connsiteX20" fmla="*/ 183796 w 6385808"/>
              <a:gd name="connsiteY20" fmla="*/ 221105 h 295518"/>
              <a:gd name="connsiteX21" fmla="*/ 167 w 6385808"/>
              <a:gd name="connsiteY21" fmla="*/ 277319 h 295518"/>
              <a:gd name="connsiteX0" fmla="*/ 4845737 w 6385808"/>
              <a:gd name="connsiteY0" fmla="*/ 37476 h 295518"/>
              <a:gd name="connsiteX1" fmla="*/ 6382229 w 6385808"/>
              <a:gd name="connsiteY1" fmla="*/ 0 h 295518"/>
              <a:gd name="connsiteX2" fmla="*/ 5242976 w 6385808"/>
              <a:gd name="connsiteY2" fmla="*/ 86194 h 295518"/>
              <a:gd name="connsiteX3" fmla="*/ 4369799 w 6385808"/>
              <a:gd name="connsiteY3" fmla="*/ 112427 h 295518"/>
              <a:gd name="connsiteX4" fmla="*/ 2747114 w 6385808"/>
              <a:gd name="connsiteY4" fmla="*/ 168640 h 295518"/>
              <a:gd name="connsiteX5" fmla="*/ 1918908 w 6385808"/>
              <a:gd name="connsiteY5" fmla="*/ 217358 h 295518"/>
              <a:gd name="connsiteX6" fmla="*/ 1353029 w 6385808"/>
              <a:gd name="connsiteY6" fmla="*/ 251086 h 295518"/>
              <a:gd name="connsiteX7" fmla="*/ 963285 w 6385808"/>
              <a:gd name="connsiteY7" fmla="*/ 292309 h 295518"/>
              <a:gd name="connsiteX8" fmla="*/ 963285 w 6385808"/>
              <a:gd name="connsiteY8" fmla="*/ 288561 h 295518"/>
              <a:gd name="connsiteX9" fmla="*/ 895829 w 6385808"/>
              <a:gd name="connsiteY9" fmla="*/ 254833 h 295518"/>
              <a:gd name="connsiteX10" fmla="*/ 783403 w 6385808"/>
              <a:gd name="connsiteY10" fmla="*/ 224853 h 295518"/>
              <a:gd name="connsiteX11" fmla="*/ 663481 w 6385808"/>
              <a:gd name="connsiteY11" fmla="*/ 191125 h 295518"/>
              <a:gd name="connsiteX12" fmla="*/ 509832 w 6385808"/>
              <a:gd name="connsiteY12" fmla="*/ 179882 h 295518"/>
              <a:gd name="connsiteX13" fmla="*/ 341193 w 6385808"/>
              <a:gd name="connsiteY13" fmla="*/ 187378 h 295518"/>
              <a:gd name="connsiteX14" fmla="*/ 183796 w 6385808"/>
              <a:gd name="connsiteY14" fmla="*/ 221105 h 295518"/>
              <a:gd name="connsiteX15" fmla="*/ 167 w 6385808"/>
              <a:gd name="connsiteY15" fmla="*/ 277319 h 295518"/>
              <a:gd name="connsiteX16" fmla="*/ 217524 w 6385808"/>
              <a:gd name="connsiteY16" fmla="*/ 149902 h 295518"/>
              <a:gd name="connsiteX17" fmla="*/ 577288 w 6385808"/>
              <a:gd name="connsiteY17" fmla="*/ 89941 h 295518"/>
              <a:gd name="connsiteX18" fmla="*/ 1225612 w 6385808"/>
              <a:gd name="connsiteY18" fmla="*/ 89941 h 295518"/>
              <a:gd name="connsiteX19" fmla="*/ 2338632 w 6385808"/>
              <a:gd name="connsiteY19" fmla="*/ 78699 h 295518"/>
              <a:gd name="connsiteX20" fmla="*/ 3433344 w 6385808"/>
              <a:gd name="connsiteY20" fmla="*/ 174223 h 295518"/>
              <a:gd name="connsiteX0" fmla="*/ 4845737 w 6385808"/>
              <a:gd name="connsiteY0" fmla="*/ 37476 h 295518"/>
              <a:gd name="connsiteX1" fmla="*/ 6382229 w 6385808"/>
              <a:gd name="connsiteY1" fmla="*/ 0 h 295518"/>
              <a:gd name="connsiteX2" fmla="*/ 5242976 w 6385808"/>
              <a:gd name="connsiteY2" fmla="*/ 86194 h 295518"/>
              <a:gd name="connsiteX3" fmla="*/ 2747114 w 6385808"/>
              <a:gd name="connsiteY3" fmla="*/ 168640 h 295518"/>
              <a:gd name="connsiteX4" fmla="*/ 1918908 w 6385808"/>
              <a:gd name="connsiteY4" fmla="*/ 217358 h 295518"/>
              <a:gd name="connsiteX5" fmla="*/ 1353029 w 6385808"/>
              <a:gd name="connsiteY5" fmla="*/ 251086 h 295518"/>
              <a:gd name="connsiteX6" fmla="*/ 963285 w 6385808"/>
              <a:gd name="connsiteY6" fmla="*/ 292309 h 295518"/>
              <a:gd name="connsiteX7" fmla="*/ 963285 w 6385808"/>
              <a:gd name="connsiteY7" fmla="*/ 288561 h 295518"/>
              <a:gd name="connsiteX8" fmla="*/ 895829 w 6385808"/>
              <a:gd name="connsiteY8" fmla="*/ 254833 h 295518"/>
              <a:gd name="connsiteX9" fmla="*/ 783403 w 6385808"/>
              <a:gd name="connsiteY9" fmla="*/ 224853 h 295518"/>
              <a:gd name="connsiteX10" fmla="*/ 663481 w 6385808"/>
              <a:gd name="connsiteY10" fmla="*/ 191125 h 295518"/>
              <a:gd name="connsiteX11" fmla="*/ 509832 w 6385808"/>
              <a:gd name="connsiteY11" fmla="*/ 179882 h 295518"/>
              <a:gd name="connsiteX12" fmla="*/ 341193 w 6385808"/>
              <a:gd name="connsiteY12" fmla="*/ 187378 h 295518"/>
              <a:gd name="connsiteX13" fmla="*/ 183796 w 6385808"/>
              <a:gd name="connsiteY13" fmla="*/ 221105 h 295518"/>
              <a:gd name="connsiteX14" fmla="*/ 167 w 6385808"/>
              <a:gd name="connsiteY14" fmla="*/ 277319 h 295518"/>
              <a:gd name="connsiteX15" fmla="*/ 217524 w 6385808"/>
              <a:gd name="connsiteY15" fmla="*/ 149902 h 295518"/>
              <a:gd name="connsiteX16" fmla="*/ 577288 w 6385808"/>
              <a:gd name="connsiteY16" fmla="*/ 89941 h 295518"/>
              <a:gd name="connsiteX17" fmla="*/ 1225612 w 6385808"/>
              <a:gd name="connsiteY17" fmla="*/ 89941 h 295518"/>
              <a:gd name="connsiteX18" fmla="*/ 2338632 w 6385808"/>
              <a:gd name="connsiteY18" fmla="*/ 78699 h 295518"/>
              <a:gd name="connsiteX19" fmla="*/ 3433344 w 6385808"/>
              <a:gd name="connsiteY19" fmla="*/ 174223 h 295518"/>
              <a:gd name="connsiteX0" fmla="*/ 6382229 w 6385808"/>
              <a:gd name="connsiteY0" fmla="*/ 0 h 295518"/>
              <a:gd name="connsiteX1" fmla="*/ 5242976 w 6385808"/>
              <a:gd name="connsiteY1" fmla="*/ 86194 h 295518"/>
              <a:gd name="connsiteX2" fmla="*/ 2747114 w 6385808"/>
              <a:gd name="connsiteY2" fmla="*/ 168640 h 295518"/>
              <a:gd name="connsiteX3" fmla="*/ 1918908 w 6385808"/>
              <a:gd name="connsiteY3" fmla="*/ 217358 h 295518"/>
              <a:gd name="connsiteX4" fmla="*/ 1353029 w 6385808"/>
              <a:gd name="connsiteY4" fmla="*/ 251086 h 295518"/>
              <a:gd name="connsiteX5" fmla="*/ 963285 w 6385808"/>
              <a:gd name="connsiteY5" fmla="*/ 292309 h 295518"/>
              <a:gd name="connsiteX6" fmla="*/ 963285 w 6385808"/>
              <a:gd name="connsiteY6" fmla="*/ 288561 h 295518"/>
              <a:gd name="connsiteX7" fmla="*/ 895829 w 6385808"/>
              <a:gd name="connsiteY7" fmla="*/ 254833 h 295518"/>
              <a:gd name="connsiteX8" fmla="*/ 783403 w 6385808"/>
              <a:gd name="connsiteY8" fmla="*/ 224853 h 295518"/>
              <a:gd name="connsiteX9" fmla="*/ 663481 w 6385808"/>
              <a:gd name="connsiteY9" fmla="*/ 191125 h 295518"/>
              <a:gd name="connsiteX10" fmla="*/ 509832 w 6385808"/>
              <a:gd name="connsiteY10" fmla="*/ 179882 h 295518"/>
              <a:gd name="connsiteX11" fmla="*/ 341193 w 6385808"/>
              <a:gd name="connsiteY11" fmla="*/ 187378 h 295518"/>
              <a:gd name="connsiteX12" fmla="*/ 183796 w 6385808"/>
              <a:gd name="connsiteY12" fmla="*/ 221105 h 295518"/>
              <a:gd name="connsiteX13" fmla="*/ 167 w 6385808"/>
              <a:gd name="connsiteY13" fmla="*/ 277319 h 295518"/>
              <a:gd name="connsiteX14" fmla="*/ 217524 w 6385808"/>
              <a:gd name="connsiteY14" fmla="*/ 149902 h 295518"/>
              <a:gd name="connsiteX15" fmla="*/ 577288 w 6385808"/>
              <a:gd name="connsiteY15" fmla="*/ 89941 h 295518"/>
              <a:gd name="connsiteX16" fmla="*/ 1225612 w 6385808"/>
              <a:gd name="connsiteY16" fmla="*/ 89941 h 295518"/>
              <a:gd name="connsiteX17" fmla="*/ 2338632 w 6385808"/>
              <a:gd name="connsiteY17" fmla="*/ 78699 h 295518"/>
              <a:gd name="connsiteX18" fmla="*/ 3433344 w 6385808"/>
              <a:gd name="connsiteY18" fmla="*/ 174223 h 295518"/>
              <a:gd name="connsiteX0" fmla="*/ 6382229 w 6382229"/>
              <a:gd name="connsiteY0" fmla="*/ 0 h 295518"/>
              <a:gd name="connsiteX1" fmla="*/ 2747114 w 6382229"/>
              <a:gd name="connsiteY1" fmla="*/ 168640 h 295518"/>
              <a:gd name="connsiteX2" fmla="*/ 1918908 w 6382229"/>
              <a:gd name="connsiteY2" fmla="*/ 217358 h 295518"/>
              <a:gd name="connsiteX3" fmla="*/ 1353029 w 6382229"/>
              <a:gd name="connsiteY3" fmla="*/ 251086 h 295518"/>
              <a:gd name="connsiteX4" fmla="*/ 963285 w 6382229"/>
              <a:gd name="connsiteY4" fmla="*/ 292309 h 295518"/>
              <a:gd name="connsiteX5" fmla="*/ 963285 w 6382229"/>
              <a:gd name="connsiteY5" fmla="*/ 288561 h 295518"/>
              <a:gd name="connsiteX6" fmla="*/ 895829 w 6382229"/>
              <a:gd name="connsiteY6" fmla="*/ 254833 h 295518"/>
              <a:gd name="connsiteX7" fmla="*/ 783403 w 6382229"/>
              <a:gd name="connsiteY7" fmla="*/ 224853 h 295518"/>
              <a:gd name="connsiteX8" fmla="*/ 663481 w 6382229"/>
              <a:gd name="connsiteY8" fmla="*/ 191125 h 295518"/>
              <a:gd name="connsiteX9" fmla="*/ 509832 w 6382229"/>
              <a:gd name="connsiteY9" fmla="*/ 179882 h 295518"/>
              <a:gd name="connsiteX10" fmla="*/ 341193 w 6382229"/>
              <a:gd name="connsiteY10" fmla="*/ 187378 h 295518"/>
              <a:gd name="connsiteX11" fmla="*/ 183796 w 6382229"/>
              <a:gd name="connsiteY11" fmla="*/ 221105 h 295518"/>
              <a:gd name="connsiteX12" fmla="*/ 167 w 6382229"/>
              <a:gd name="connsiteY12" fmla="*/ 277319 h 295518"/>
              <a:gd name="connsiteX13" fmla="*/ 217524 w 6382229"/>
              <a:gd name="connsiteY13" fmla="*/ 149902 h 295518"/>
              <a:gd name="connsiteX14" fmla="*/ 577288 w 6382229"/>
              <a:gd name="connsiteY14" fmla="*/ 89941 h 295518"/>
              <a:gd name="connsiteX15" fmla="*/ 1225612 w 6382229"/>
              <a:gd name="connsiteY15" fmla="*/ 89941 h 295518"/>
              <a:gd name="connsiteX16" fmla="*/ 2338632 w 6382229"/>
              <a:gd name="connsiteY16" fmla="*/ 78699 h 295518"/>
              <a:gd name="connsiteX17" fmla="*/ 3433344 w 6382229"/>
              <a:gd name="connsiteY17" fmla="*/ 174223 h 295518"/>
              <a:gd name="connsiteX0" fmla="*/ 2747114 w 3433344"/>
              <a:gd name="connsiteY0" fmla="*/ 90025 h 216903"/>
              <a:gd name="connsiteX1" fmla="*/ 1918908 w 3433344"/>
              <a:gd name="connsiteY1" fmla="*/ 138743 h 216903"/>
              <a:gd name="connsiteX2" fmla="*/ 1353029 w 3433344"/>
              <a:gd name="connsiteY2" fmla="*/ 172471 h 216903"/>
              <a:gd name="connsiteX3" fmla="*/ 963285 w 3433344"/>
              <a:gd name="connsiteY3" fmla="*/ 213694 h 216903"/>
              <a:gd name="connsiteX4" fmla="*/ 963285 w 3433344"/>
              <a:gd name="connsiteY4" fmla="*/ 209946 h 216903"/>
              <a:gd name="connsiteX5" fmla="*/ 895829 w 3433344"/>
              <a:gd name="connsiteY5" fmla="*/ 176218 h 216903"/>
              <a:gd name="connsiteX6" fmla="*/ 783403 w 3433344"/>
              <a:gd name="connsiteY6" fmla="*/ 146238 h 216903"/>
              <a:gd name="connsiteX7" fmla="*/ 663481 w 3433344"/>
              <a:gd name="connsiteY7" fmla="*/ 112510 h 216903"/>
              <a:gd name="connsiteX8" fmla="*/ 509832 w 3433344"/>
              <a:gd name="connsiteY8" fmla="*/ 101267 h 216903"/>
              <a:gd name="connsiteX9" fmla="*/ 341193 w 3433344"/>
              <a:gd name="connsiteY9" fmla="*/ 108763 h 216903"/>
              <a:gd name="connsiteX10" fmla="*/ 183796 w 3433344"/>
              <a:gd name="connsiteY10" fmla="*/ 142490 h 216903"/>
              <a:gd name="connsiteX11" fmla="*/ 167 w 3433344"/>
              <a:gd name="connsiteY11" fmla="*/ 198704 h 216903"/>
              <a:gd name="connsiteX12" fmla="*/ 217524 w 3433344"/>
              <a:gd name="connsiteY12" fmla="*/ 71287 h 216903"/>
              <a:gd name="connsiteX13" fmla="*/ 577288 w 3433344"/>
              <a:gd name="connsiteY13" fmla="*/ 11326 h 216903"/>
              <a:gd name="connsiteX14" fmla="*/ 1225612 w 3433344"/>
              <a:gd name="connsiteY14" fmla="*/ 11326 h 216903"/>
              <a:gd name="connsiteX15" fmla="*/ 2338632 w 3433344"/>
              <a:gd name="connsiteY15" fmla="*/ 84 h 216903"/>
              <a:gd name="connsiteX16" fmla="*/ 3433344 w 3433344"/>
              <a:gd name="connsiteY16" fmla="*/ 95608 h 216903"/>
              <a:gd name="connsiteX0" fmla="*/ 2747114 w 3200479"/>
              <a:gd name="connsiteY0" fmla="*/ 114645 h 241523"/>
              <a:gd name="connsiteX1" fmla="*/ 1918908 w 3200479"/>
              <a:gd name="connsiteY1" fmla="*/ 163363 h 241523"/>
              <a:gd name="connsiteX2" fmla="*/ 1353029 w 3200479"/>
              <a:gd name="connsiteY2" fmla="*/ 197091 h 241523"/>
              <a:gd name="connsiteX3" fmla="*/ 963285 w 3200479"/>
              <a:gd name="connsiteY3" fmla="*/ 238314 h 241523"/>
              <a:gd name="connsiteX4" fmla="*/ 963285 w 3200479"/>
              <a:gd name="connsiteY4" fmla="*/ 234566 h 241523"/>
              <a:gd name="connsiteX5" fmla="*/ 895829 w 3200479"/>
              <a:gd name="connsiteY5" fmla="*/ 200838 h 241523"/>
              <a:gd name="connsiteX6" fmla="*/ 783403 w 3200479"/>
              <a:gd name="connsiteY6" fmla="*/ 170858 h 241523"/>
              <a:gd name="connsiteX7" fmla="*/ 663481 w 3200479"/>
              <a:gd name="connsiteY7" fmla="*/ 137130 h 241523"/>
              <a:gd name="connsiteX8" fmla="*/ 509832 w 3200479"/>
              <a:gd name="connsiteY8" fmla="*/ 125887 h 241523"/>
              <a:gd name="connsiteX9" fmla="*/ 341193 w 3200479"/>
              <a:gd name="connsiteY9" fmla="*/ 133383 h 241523"/>
              <a:gd name="connsiteX10" fmla="*/ 183796 w 3200479"/>
              <a:gd name="connsiteY10" fmla="*/ 167110 h 241523"/>
              <a:gd name="connsiteX11" fmla="*/ 167 w 3200479"/>
              <a:gd name="connsiteY11" fmla="*/ 223324 h 241523"/>
              <a:gd name="connsiteX12" fmla="*/ 217524 w 3200479"/>
              <a:gd name="connsiteY12" fmla="*/ 95907 h 241523"/>
              <a:gd name="connsiteX13" fmla="*/ 577288 w 3200479"/>
              <a:gd name="connsiteY13" fmla="*/ 35946 h 241523"/>
              <a:gd name="connsiteX14" fmla="*/ 1225612 w 3200479"/>
              <a:gd name="connsiteY14" fmla="*/ 35946 h 241523"/>
              <a:gd name="connsiteX15" fmla="*/ 2338632 w 3200479"/>
              <a:gd name="connsiteY15" fmla="*/ 24704 h 241523"/>
              <a:gd name="connsiteX16" fmla="*/ 3200479 w 3200479"/>
              <a:gd name="connsiteY16" fmla="*/ 43747 h 241523"/>
              <a:gd name="connsiteX0" fmla="*/ 2747114 w 3200479"/>
              <a:gd name="connsiteY0" fmla="*/ 114645 h 475078"/>
              <a:gd name="connsiteX1" fmla="*/ 1918908 w 3200479"/>
              <a:gd name="connsiteY1" fmla="*/ 163363 h 475078"/>
              <a:gd name="connsiteX2" fmla="*/ 1353029 w 3200479"/>
              <a:gd name="connsiteY2" fmla="*/ 197091 h 475078"/>
              <a:gd name="connsiteX3" fmla="*/ 963285 w 3200479"/>
              <a:gd name="connsiteY3" fmla="*/ 238314 h 475078"/>
              <a:gd name="connsiteX4" fmla="*/ 1240170 w 3200479"/>
              <a:gd name="connsiteY4" fmla="*/ 474933 h 475078"/>
              <a:gd name="connsiteX5" fmla="*/ 895829 w 3200479"/>
              <a:gd name="connsiteY5" fmla="*/ 200838 h 475078"/>
              <a:gd name="connsiteX6" fmla="*/ 783403 w 3200479"/>
              <a:gd name="connsiteY6" fmla="*/ 170858 h 475078"/>
              <a:gd name="connsiteX7" fmla="*/ 663481 w 3200479"/>
              <a:gd name="connsiteY7" fmla="*/ 137130 h 475078"/>
              <a:gd name="connsiteX8" fmla="*/ 509832 w 3200479"/>
              <a:gd name="connsiteY8" fmla="*/ 125887 h 475078"/>
              <a:gd name="connsiteX9" fmla="*/ 341193 w 3200479"/>
              <a:gd name="connsiteY9" fmla="*/ 133383 h 475078"/>
              <a:gd name="connsiteX10" fmla="*/ 183796 w 3200479"/>
              <a:gd name="connsiteY10" fmla="*/ 167110 h 475078"/>
              <a:gd name="connsiteX11" fmla="*/ 167 w 3200479"/>
              <a:gd name="connsiteY11" fmla="*/ 223324 h 475078"/>
              <a:gd name="connsiteX12" fmla="*/ 217524 w 3200479"/>
              <a:gd name="connsiteY12" fmla="*/ 95907 h 475078"/>
              <a:gd name="connsiteX13" fmla="*/ 577288 w 3200479"/>
              <a:gd name="connsiteY13" fmla="*/ 35946 h 475078"/>
              <a:gd name="connsiteX14" fmla="*/ 1225612 w 3200479"/>
              <a:gd name="connsiteY14" fmla="*/ 35946 h 475078"/>
              <a:gd name="connsiteX15" fmla="*/ 2338632 w 3200479"/>
              <a:gd name="connsiteY15" fmla="*/ 24704 h 475078"/>
              <a:gd name="connsiteX16" fmla="*/ 3200479 w 3200479"/>
              <a:gd name="connsiteY16" fmla="*/ 43747 h 475078"/>
              <a:gd name="connsiteX0" fmla="*/ 2747114 w 3200479"/>
              <a:gd name="connsiteY0" fmla="*/ 114645 h 481720"/>
              <a:gd name="connsiteX1" fmla="*/ 1918908 w 3200479"/>
              <a:gd name="connsiteY1" fmla="*/ 163363 h 481720"/>
              <a:gd name="connsiteX2" fmla="*/ 1353029 w 3200479"/>
              <a:gd name="connsiteY2" fmla="*/ 197091 h 481720"/>
              <a:gd name="connsiteX3" fmla="*/ 1931038 w 3200479"/>
              <a:gd name="connsiteY3" fmla="*/ 381564 h 481720"/>
              <a:gd name="connsiteX4" fmla="*/ 1240170 w 3200479"/>
              <a:gd name="connsiteY4" fmla="*/ 474933 h 481720"/>
              <a:gd name="connsiteX5" fmla="*/ 895829 w 3200479"/>
              <a:gd name="connsiteY5" fmla="*/ 200838 h 481720"/>
              <a:gd name="connsiteX6" fmla="*/ 783403 w 3200479"/>
              <a:gd name="connsiteY6" fmla="*/ 170858 h 481720"/>
              <a:gd name="connsiteX7" fmla="*/ 663481 w 3200479"/>
              <a:gd name="connsiteY7" fmla="*/ 137130 h 481720"/>
              <a:gd name="connsiteX8" fmla="*/ 509832 w 3200479"/>
              <a:gd name="connsiteY8" fmla="*/ 125887 h 481720"/>
              <a:gd name="connsiteX9" fmla="*/ 341193 w 3200479"/>
              <a:gd name="connsiteY9" fmla="*/ 133383 h 481720"/>
              <a:gd name="connsiteX10" fmla="*/ 183796 w 3200479"/>
              <a:gd name="connsiteY10" fmla="*/ 167110 h 481720"/>
              <a:gd name="connsiteX11" fmla="*/ 167 w 3200479"/>
              <a:gd name="connsiteY11" fmla="*/ 223324 h 481720"/>
              <a:gd name="connsiteX12" fmla="*/ 217524 w 3200479"/>
              <a:gd name="connsiteY12" fmla="*/ 95907 h 481720"/>
              <a:gd name="connsiteX13" fmla="*/ 577288 w 3200479"/>
              <a:gd name="connsiteY13" fmla="*/ 35946 h 481720"/>
              <a:gd name="connsiteX14" fmla="*/ 1225612 w 3200479"/>
              <a:gd name="connsiteY14" fmla="*/ 35946 h 481720"/>
              <a:gd name="connsiteX15" fmla="*/ 2338632 w 3200479"/>
              <a:gd name="connsiteY15" fmla="*/ 24704 h 481720"/>
              <a:gd name="connsiteX16" fmla="*/ 3200479 w 3200479"/>
              <a:gd name="connsiteY16" fmla="*/ 43747 h 481720"/>
              <a:gd name="connsiteX0" fmla="*/ 2747114 w 3200479"/>
              <a:gd name="connsiteY0" fmla="*/ 114645 h 477153"/>
              <a:gd name="connsiteX1" fmla="*/ 1918908 w 3200479"/>
              <a:gd name="connsiteY1" fmla="*/ 163363 h 477153"/>
              <a:gd name="connsiteX2" fmla="*/ 1353029 w 3200479"/>
              <a:gd name="connsiteY2" fmla="*/ 197091 h 477153"/>
              <a:gd name="connsiteX3" fmla="*/ 1931038 w 3200479"/>
              <a:gd name="connsiteY3" fmla="*/ 381564 h 477153"/>
              <a:gd name="connsiteX4" fmla="*/ 1240170 w 3200479"/>
              <a:gd name="connsiteY4" fmla="*/ 474933 h 477153"/>
              <a:gd name="connsiteX5" fmla="*/ 1124326 w 3200479"/>
              <a:gd name="connsiteY5" fmla="*/ 293100 h 477153"/>
              <a:gd name="connsiteX6" fmla="*/ 783403 w 3200479"/>
              <a:gd name="connsiteY6" fmla="*/ 170858 h 477153"/>
              <a:gd name="connsiteX7" fmla="*/ 663481 w 3200479"/>
              <a:gd name="connsiteY7" fmla="*/ 137130 h 477153"/>
              <a:gd name="connsiteX8" fmla="*/ 509832 w 3200479"/>
              <a:gd name="connsiteY8" fmla="*/ 125887 h 477153"/>
              <a:gd name="connsiteX9" fmla="*/ 341193 w 3200479"/>
              <a:gd name="connsiteY9" fmla="*/ 133383 h 477153"/>
              <a:gd name="connsiteX10" fmla="*/ 183796 w 3200479"/>
              <a:gd name="connsiteY10" fmla="*/ 167110 h 477153"/>
              <a:gd name="connsiteX11" fmla="*/ 167 w 3200479"/>
              <a:gd name="connsiteY11" fmla="*/ 223324 h 477153"/>
              <a:gd name="connsiteX12" fmla="*/ 217524 w 3200479"/>
              <a:gd name="connsiteY12" fmla="*/ 95907 h 477153"/>
              <a:gd name="connsiteX13" fmla="*/ 577288 w 3200479"/>
              <a:gd name="connsiteY13" fmla="*/ 35946 h 477153"/>
              <a:gd name="connsiteX14" fmla="*/ 1225612 w 3200479"/>
              <a:gd name="connsiteY14" fmla="*/ 35946 h 477153"/>
              <a:gd name="connsiteX15" fmla="*/ 2338632 w 3200479"/>
              <a:gd name="connsiteY15" fmla="*/ 24704 h 477153"/>
              <a:gd name="connsiteX16" fmla="*/ 3200479 w 3200479"/>
              <a:gd name="connsiteY16" fmla="*/ 43747 h 477153"/>
              <a:gd name="connsiteX0" fmla="*/ 2747114 w 3200479"/>
              <a:gd name="connsiteY0" fmla="*/ 114645 h 474786"/>
              <a:gd name="connsiteX1" fmla="*/ 1918908 w 3200479"/>
              <a:gd name="connsiteY1" fmla="*/ 163363 h 474786"/>
              <a:gd name="connsiteX2" fmla="*/ 1353029 w 3200479"/>
              <a:gd name="connsiteY2" fmla="*/ 197091 h 474786"/>
              <a:gd name="connsiteX3" fmla="*/ 1931038 w 3200479"/>
              <a:gd name="connsiteY3" fmla="*/ 381564 h 474786"/>
              <a:gd name="connsiteX4" fmla="*/ 1288557 w 3200479"/>
              <a:gd name="connsiteY4" fmla="*/ 472505 h 474786"/>
              <a:gd name="connsiteX5" fmla="*/ 1124326 w 3200479"/>
              <a:gd name="connsiteY5" fmla="*/ 293100 h 474786"/>
              <a:gd name="connsiteX6" fmla="*/ 783403 w 3200479"/>
              <a:gd name="connsiteY6" fmla="*/ 170858 h 474786"/>
              <a:gd name="connsiteX7" fmla="*/ 663481 w 3200479"/>
              <a:gd name="connsiteY7" fmla="*/ 137130 h 474786"/>
              <a:gd name="connsiteX8" fmla="*/ 509832 w 3200479"/>
              <a:gd name="connsiteY8" fmla="*/ 125887 h 474786"/>
              <a:gd name="connsiteX9" fmla="*/ 341193 w 3200479"/>
              <a:gd name="connsiteY9" fmla="*/ 133383 h 474786"/>
              <a:gd name="connsiteX10" fmla="*/ 183796 w 3200479"/>
              <a:gd name="connsiteY10" fmla="*/ 167110 h 474786"/>
              <a:gd name="connsiteX11" fmla="*/ 167 w 3200479"/>
              <a:gd name="connsiteY11" fmla="*/ 223324 h 474786"/>
              <a:gd name="connsiteX12" fmla="*/ 217524 w 3200479"/>
              <a:gd name="connsiteY12" fmla="*/ 95907 h 474786"/>
              <a:gd name="connsiteX13" fmla="*/ 577288 w 3200479"/>
              <a:gd name="connsiteY13" fmla="*/ 35946 h 474786"/>
              <a:gd name="connsiteX14" fmla="*/ 1225612 w 3200479"/>
              <a:gd name="connsiteY14" fmla="*/ 35946 h 474786"/>
              <a:gd name="connsiteX15" fmla="*/ 2338632 w 3200479"/>
              <a:gd name="connsiteY15" fmla="*/ 24704 h 474786"/>
              <a:gd name="connsiteX16" fmla="*/ 3200479 w 3200479"/>
              <a:gd name="connsiteY16" fmla="*/ 43747 h 474786"/>
              <a:gd name="connsiteX0" fmla="*/ 2747114 w 3200479"/>
              <a:gd name="connsiteY0" fmla="*/ 114645 h 472533"/>
              <a:gd name="connsiteX1" fmla="*/ 1918908 w 3200479"/>
              <a:gd name="connsiteY1" fmla="*/ 163363 h 472533"/>
              <a:gd name="connsiteX2" fmla="*/ 1353029 w 3200479"/>
              <a:gd name="connsiteY2" fmla="*/ 197091 h 472533"/>
              <a:gd name="connsiteX3" fmla="*/ 1931038 w 3200479"/>
              <a:gd name="connsiteY3" fmla="*/ 381564 h 472533"/>
              <a:gd name="connsiteX4" fmla="*/ 1288557 w 3200479"/>
              <a:gd name="connsiteY4" fmla="*/ 472505 h 472533"/>
              <a:gd name="connsiteX5" fmla="*/ 1124326 w 3200479"/>
              <a:gd name="connsiteY5" fmla="*/ 293100 h 472533"/>
              <a:gd name="connsiteX6" fmla="*/ 783403 w 3200479"/>
              <a:gd name="connsiteY6" fmla="*/ 170858 h 472533"/>
              <a:gd name="connsiteX7" fmla="*/ 663481 w 3200479"/>
              <a:gd name="connsiteY7" fmla="*/ 137130 h 472533"/>
              <a:gd name="connsiteX8" fmla="*/ 509832 w 3200479"/>
              <a:gd name="connsiteY8" fmla="*/ 125887 h 472533"/>
              <a:gd name="connsiteX9" fmla="*/ 341193 w 3200479"/>
              <a:gd name="connsiteY9" fmla="*/ 133383 h 472533"/>
              <a:gd name="connsiteX10" fmla="*/ 183796 w 3200479"/>
              <a:gd name="connsiteY10" fmla="*/ 167110 h 472533"/>
              <a:gd name="connsiteX11" fmla="*/ 167 w 3200479"/>
              <a:gd name="connsiteY11" fmla="*/ 223324 h 472533"/>
              <a:gd name="connsiteX12" fmla="*/ 217524 w 3200479"/>
              <a:gd name="connsiteY12" fmla="*/ 95907 h 472533"/>
              <a:gd name="connsiteX13" fmla="*/ 577288 w 3200479"/>
              <a:gd name="connsiteY13" fmla="*/ 35946 h 472533"/>
              <a:gd name="connsiteX14" fmla="*/ 1225612 w 3200479"/>
              <a:gd name="connsiteY14" fmla="*/ 35946 h 472533"/>
              <a:gd name="connsiteX15" fmla="*/ 2338632 w 3200479"/>
              <a:gd name="connsiteY15" fmla="*/ 24704 h 472533"/>
              <a:gd name="connsiteX16" fmla="*/ 3200479 w 3200479"/>
              <a:gd name="connsiteY16" fmla="*/ 43747 h 472533"/>
              <a:gd name="connsiteX0" fmla="*/ 2747114 w 3200479"/>
              <a:gd name="connsiteY0" fmla="*/ 114645 h 489525"/>
              <a:gd name="connsiteX1" fmla="*/ 1918908 w 3200479"/>
              <a:gd name="connsiteY1" fmla="*/ 163363 h 489525"/>
              <a:gd name="connsiteX2" fmla="*/ 1353029 w 3200479"/>
              <a:gd name="connsiteY2" fmla="*/ 197091 h 489525"/>
              <a:gd name="connsiteX3" fmla="*/ 1931038 w 3200479"/>
              <a:gd name="connsiteY3" fmla="*/ 381564 h 489525"/>
              <a:gd name="connsiteX4" fmla="*/ 1318128 w 3200479"/>
              <a:gd name="connsiteY4" fmla="*/ 489500 h 489525"/>
              <a:gd name="connsiteX5" fmla="*/ 1124326 w 3200479"/>
              <a:gd name="connsiteY5" fmla="*/ 293100 h 489525"/>
              <a:gd name="connsiteX6" fmla="*/ 783403 w 3200479"/>
              <a:gd name="connsiteY6" fmla="*/ 170858 h 489525"/>
              <a:gd name="connsiteX7" fmla="*/ 663481 w 3200479"/>
              <a:gd name="connsiteY7" fmla="*/ 137130 h 489525"/>
              <a:gd name="connsiteX8" fmla="*/ 509832 w 3200479"/>
              <a:gd name="connsiteY8" fmla="*/ 125887 h 489525"/>
              <a:gd name="connsiteX9" fmla="*/ 341193 w 3200479"/>
              <a:gd name="connsiteY9" fmla="*/ 133383 h 489525"/>
              <a:gd name="connsiteX10" fmla="*/ 183796 w 3200479"/>
              <a:gd name="connsiteY10" fmla="*/ 167110 h 489525"/>
              <a:gd name="connsiteX11" fmla="*/ 167 w 3200479"/>
              <a:gd name="connsiteY11" fmla="*/ 223324 h 489525"/>
              <a:gd name="connsiteX12" fmla="*/ 217524 w 3200479"/>
              <a:gd name="connsiteY12" fmla="*/ 95907 h 489525"/>
              <a:gd name="connsiteX13" fmla="*/ 577288 w 3200479"/>
              <a:gd name="connsiteY13" fmla="*/ 35946 h 489525"/>
              <a:gd name="connsiteX14" fmla="*/ 1225612 w 3200479"/>
              <a:gd name="connsiteY14" fmla="*/ 35946 h 489525"/>
              <a:gd name="connsiteX15" fmla="*/ 2338632 w 3200479"/>
              <a:gd name="connsiteY15" fmla="*/ 24704 h 489525"/>
              <a:gd name="connsiteX16" fmla="*/ 3200479 w 3200479"/>
              <a:gd name="connsiteY16" fmla="*/ 43747 h 489525"/>
              <a:gd name="connsiteX0" fmla="*/ 2747114 w 3200479"/>
              <a:gd name="connsiteY0" fmla="*/ 114645 h 490746"/>
              <a:gd name="connsiteX1" fmla="*/ 1918908 w 3200479"/>
              <a:gd name="connsiteY1" fmla="*/ 163363 h 490746"/>
              <a:gd name="connsiteX2" fmla="*/ 1353029 w 3200479"/>
              <a:gd name="connsiteY2" fmla="*/ 197091 h 490746"/>
              <a:gd name="connsiteX3" fmla="*/ 1931038 w 3200479"/>
              <a:gd name="connsiteY3" fmla="*/ 381564 h 490746"/>
              <a:gd name="connsiteX4" fmla="*/ 1318128 w 3200479"/>
              <a:gd name="connsiteY4" fmla="*/ 489500 h 490746"/>
              <a:gd name="connsiteX5" fmla="*/ 1135079 w 3200479"/>
              <a:gd name="connsiteY5" fmla="*/ 312523 h 490746"/>
              <a:gd name="connsiteX6" fmla="*/ 783403 w 3200479"/>
              <a:gd name="connsiteY6" fmla="*/ 170858 h 490746"/>
              <a:gd name="connsiteX7" fmla="*/ 663481 w 3200479"/>
              <a:gd name="connsiteY7" fmla="*/ 137130 h 490746"/>
              <a:gd name="connsiteX8" fmla="*/ 509832 w 3200479"/>
              <a:gd name="connsiteY8" fmla="*/ 125887 h 490746"/>
              <a:gd name="connsiteX9" fmla="*/ 341193 w 3200479"/>
              <a:gd name="connsiteY9" fmla="*/ 133383 h 490746"/>
              <a:gd name="connsiteX10" fmla="*/ 183796 w 3200479"/>
              <a:gd name="connsiteY10" fmla="*/ 167110 h 490746"/>
              <a:gd name="connsiteX11" fmla="*/ 167 w 3200479"/>
              <a:gd name="connsiteY11" fmla="*/ 223324 h 490746"/>
              <a:gd name="connsiteX12" fmla="*/ 217524 w 3200479"/>
              <a:gd name="connsiteY12" fmla="*/ 95907 h 490746"/>
              <a:gd name="connsiteX13" fmla="*/ 577288 w 3200479"/>
              <a:gd name="connsiteY13" fmla="*/ 35946 h 490746"/>
              <a:gd name="connsiteX14" fmla="*/ 1225612 w 3200479"/>
              <a:gd name="connsiteY14" fmla="*/ 35946 h 490746"/>
              <a:gd name="connsiteX15" fmla="*/ 2338632 w 3200479"/>
              <a:gd name="connsiteY15" fmla="*/ 24704 h 490746"/>
              <a:gd name="connsiteX16" fmla="*/ 3200479 w 3200479"/>
              <a:gd name="connsiteY16" fmla="*/ 43747 h 490746"/>
              <a:gd name="connsiteX0" fmla="*/ 2747114 w 3202510"/>
              <a:gd name="connsiteY0" fmla="*/ 114645 h 515930"/>
              <a:gd name="connsiteX1" fmla="*/ 1918908 w 3202510"/>
              <a:gd name="connsiteY1" fmla="*/ 163363 h 515930"/>
              <a:gd name="connsiteX2" fmla="*/ 3202510 w 3202510"/>
              <a:gd name="connsiteY2" fmla="*/ 515151 h 515930"/>
              <a:gd name="connsiteX3" fmla="*/ 1931038 w 3202510"/>
              <a:gd name="connsiteY3" fmla="*/ 381564 h 515930"/>
              <a:gd name="connsiteX4" fmla="*/ 1318128 w 3202510"/>
              <a:gd name="connsiteY4" fmla="*/ 489500 h 515930"/>
              <a:gd name="connsiteX5" fmla="*/ 1135079 w 3202510"/>
              <a:gd name="connsiteY5" fmla="*/ 312523 h 515930"/>
              <a:gd name="connsiteX6" fmla="*/ 783403 w 3202510"/>
              <a:gd name="connsiteY6" fmla="*/ 170858 h 515930"/>
              <a:gd name="connsiteX7" fmla="*/ 663481 w 3202510"/>
              <a:gd name="connsiteY7" fmla="*/ 137130 h 515930"/>
              <a:gd name="connsiteX8" fmla="*/ 509832 w 3202510"/>
              <a:gd name="connsiteY8" fmla="*/ 125887 h 515930"/>
              <a:gd name="connsiteX9" fmla="*/ 341193 w 3202510"/>
              <a:gd name="connsiteY9" fmla="*/ 133383 h 515930"/>
              <a:gd name="connsiteX10" fmla="*/ 183796 w 3202510"/>
              <a:gd name="connsiteY10" fmla="*/ 167110 h 515930"/>
              <a:gd name="connsiteX11" fmla="*/ 167 w 3202510"/>
              <a:gd name="connsiteY11" fmla="*/ 223324 h 515930"/>
              <a:gd name="connsiteX12" fmla="*/ 217524 w 3202510"/>
              <a:gd name="connsiteY12" fmla="*/ 95907 h 515930"/>
              <a:gd name="connsiteX13" fmla="*/ 577288 w 3202510"/>
              <a:gd name="connsiteY13" fmla="*/ 35946 h 515930"/>
              <a:gd name="connsiteX14" fmla="*/ 1225612 w 3202510"/>
              <a:gd name="connsiteY14" fmla="*/ 35946 h 515930"/>
              <a:gd name="connsiteX15" fmla="*/ 2338632 w 3202510"/>
              <a:gd name="connsiteY15" fmla="*/ 24704 h 515930"/>
              <a:gd name="connsiteX16" fmla="*/ 3200479 w 3202510"/>
              <a:gd name="connsiteY16" fmla="*/ 43747 h 515930"/>
              <a:gd name="connsiteX0" fmla="*/ 2747114 w 3209243"/>
              <a:gd name="connsiteY0" fmla="*/ 114645 h 515930"/>
              <a:gd name="connsiteX1" fmla="*/ 3209243 w 3209243"/>
              <a:gd name="connsiteY1" fmla="*/ 224062 h 515930"/>
              <a:gd name="connsiteX2" fmla="*/ 3202510 w 3209243"/>
              <a:gd name="connsiteY2" fmla="*/ 515151 h 515930"/>
              <a:gd name="connsiteX3" fmla="*/ 1931038 w 3209243"/>
              <a:gd name="connsiteY3" fmla="*/ 381564 h 515930"/>
              <a:gd name="connsiteX4" fmla="*/ 1318128 w 3209243"/>
              <a:gd name="connsiteY4" fmla="*/ 489500 h 515930"/>
              <a:gd name="connsiteX5" fmla="*/ 1135079 w 3209243"/>
              <a:gd name="connsiteY5" fmla="*/ 312523 h 515930"/>
              <a:gd name="connsiteX6" fmla="*/ 783403 w 3209243"/>
              <a:gd name="connsiteY6" fmla="*/ 170858 h 515930"/>
              <a:gd name="connsiteX7" fmla="*/ 663481 w 3209243"/>
              <a:gd name="connsiteY7" fmla="*/ 137130 h 515930"/>
              <a:gd name="connsiteX8" fmla="*/ 509832 w 3209243"/>
              <a:gd name="connsiteY8" fmla="*/ 125887 h 515930"/>
              <a:gd name="connsiteX9" fmla="*/ 341193 w 3209243"/>
              <a:gd name="connsiteY9" fmla="*/ 133383 h 515930"/>
              <a:gd name="connsiteX10" fmla="*/ 183796 w 3209243"/>
              <a:gd name="connsiteY10" fmla="*/ 167110 h 515930"/>
              <a:gd name="connsiteX11" fmla="*/ 167 w 3209243"/>
              <a:gd name="connsiteY11" fmla="*/ 223324 h 515930"/>
              <a:gd name="connsiteX12" fmla="*/ 217524 w 3209243"/>
              <a:gd name="connsiteY12" fmla="*/ 95907 h 515930"/>
              <a:gd name="connsiteX13" fmla="*/ 577288 w 3209243"/>
              <a:gd name="connsiteY13" fmla="*/ 35946 h 515930"/>
              <a:gd name="connsiteX14" fmla="*/ 1225612 w 3209243"/>
              <a:gd name="connsiteY14" fmla="*/ 35946 h 515930"/>
              <a:gd name="connsiteX15" fmla="*/ 2338632 w 3209243"/>
              <a:gd name="connsiteY15" fmla="*/ 24704 h 515930"/>
              <a:gd name="connsiteX16" fmla="*/ 3200479 w 3209243"/>
              <a:gd name="connsiteY16" fmla="*/ 43747 h 515930"/>
              <a:gd name="connsiteX0" fmla="*/ 3209484 w 3209484"/>
              <a:gd name="connsiteY0" fmla="*/ 112217 h 515930"/>
              <a:gd name="connsiteX1" fmla="*/ 3209243 w 3209484"/>
              <a:gd name="connsiteY1" fmla="*/ 224062 h 515930"/>
              <a:gd name="connsiteX2" fmla="*/ 3202510 w 3209484"/>
              <a:gd name="connsiteY2" fmla="*/ 515151 h 515930"/>
              <a:gd name="connsiteX3" fmla="*/ 1931038 w 3209484"/>
              <a:gd name="connsiteY3" fmla="*/ 381564 h 515930"/>
              <a:gd name="connsiteX4" fmla="*/ 1318128 w 3209484"/>
              <a:gd name="connsiteY4" fmla="*/ 489500 h 515930"/>
              <a:gd name="connsiteX5" fmla="*/ 1135079 w 3209484"/>
              <a:gd name="connsiteY5" fmla="*/ 312523 h 515930"/>
              <a:gd name="connsiteX6" fmla="*/ 783403 w 3209484"/>
              <a:gd name="connsiteY6" fmla="*/ 170858 h 515930"/>
              <a:gd name="connsiteX7" fmla="*/ 663481 w 3209484"/>
              <a:gd name="connsiteY7" fmla="*/ 137130 h 515930"/>
              <a:gd name="connsiteX8" fmla="*/ 509832 w 3209484"/>
              <a:gd name="connsiteY8" fmla="*/ 125887 h 515930"/>
              <a:gd name="connsiteX9" fmla="*/ 341193 w 3209484"/>
              <a:gd name="connsiteY9" fmla="*/ 133383 h 515930"/>
              <a:gd name="connsiteX10" fmla="*/ 183796 w 3209484"/>
              <a:gd name="connsiteY10" fmla="*/ 167110 h 515930"/>
              <a:gd name="connsiteX11" fmla="*/ 167 w 3209484"/>
              <a:gd name="connsiteY11" fmla="*/ 223324 h 515930"/>
              <a:gd name="connsiteX12" fmla="*/ 217524 w 3209484"/>
              <a:gd name="connsiteY12" fmla="*/ 95907 h 515930"/>
              <a:gd name="connsiteX13" fmla="*/ 577288 w 3209484"/>
              <a:gd name="connsiteY13" fmla="*/ 35946 h 515930"/>
              <a:gd name="connsiteX14" fmla="*/ 1225612 w 3209484"/>
              <a:gd name="connsiteY14" fmla="*/ 35946 h 515930"/>
              <a:gd name="connsiteX15" fmla="*/ 2338632 w 3209484"/>
              <a:gd name="connsiteY15" fmla="*/ 24704 h 515930"/>
              <a:gd name="connsiteX16" fmla="*/ 3200479 w 3209484"/>
              <a:gd name="connsiteY16" fmla="*/ 43747 h 515930"/>
              <a:gd name="connsiteX0" fmla="*/ 3209484 w 3209484"/>
              <a:gd name="connsiteY0" fmla="*/ 112217 h 515930"/>
              <a:gd name="connsiteX1" fmla="*/ 3209243 w 3209484"/>
              <a:gd name="connsiteY1" fmla="*/ 224062 h 515930"/>
              <a:gd name="connsiteX2" fmla="*/ 3202510 w 3209484"/>
              <a:gd name="connsiteY2" fmla="*/ 515151 h 515930"/>
              <a:gd name="connsiteX3" fmla="*/ 1931038 w 3209484"/>
              <a:gd name="connsiteY3" fmla="*/ 381564 h 515930"/>
              <a:gd name="connsiteX4" fmla="*/ 1318128 w 3209484"/>
              <a:gd name="connsiteY4" fmla="*/ 489500 h 515930"/>
              <a:gd name="connsiteX5" fmla="*/ 1135079 w 3209484"/>
              <a:gd name="connsiteY5" fmla="*/ 312523 h 515930"/>
              <a:gd name="connsiteX6" fmla="*/ 783403 w 3209484"/>
              <a:gd name="connsiteY6" fmla="*/ 170858 h 515930"/>
              <a:gd name="connsiteX7" fmla="*/ 663481 w 3209484"/>
              <a:gd name="connsiteY7" fmla="*/ 137130 h 515930"/>
              <a:gd name="connsiteX8" fmla="*/ 509832 w 3209484"/>
              <a:gd name="connsiteY8" fmla="*/ 125887 h 515930"/>
              <a:gd name="connsiteX9" fmla="*/ 341193 w 3209484"/>
              <a:gd name="connsiteY9" fmla="*/ 133383 h 515930"/>
              <a:gd name="connsiteX10" fmla="*/ 183796 w 3209484"/>
              <a:gd name="connsiteY10" fmla="*/ 167110 h 515930"/>
              <a:gd name="connsiteX11" fmla="*/ 167 w 3209484"/>
              <a:gd name="connsiteY11" fmla="*/ 223324 h 515930"/>
              <a:gd name="connsiteX12" fmla="*/ 217524 w 3209484"/>
              <a:gd name="connsiteY12" fmla="*/ 95907 h 515930"/>
              <a:gd name="connsiteX13" fmla="*/ 577288 w 3209484"/>
              <a:gd name="connsiteY13" fmla="*/ 35946 h 515930"/>
              <a:gd name="connsiteX14" fmla="*/ 1225612 w 3209484"/>
              <a:gd name="connsiteY14" fmla="*/ 35946 h 515930"/>
              <a:gd name="connsiteX15" fmla="*/ 2338632 w 3209484"/>
              <a:gd name="connsiteY15" fmla="*/ 24704 h 515930"/>
              <a:gd name="connsiteX16" fmla="*/ 3200479 w 3209484"/>
              <a:gd name="connsiteY16" fmla="*/ 43747 h 515930"/>
              <a:gd name="connsiteX0" fmla="*/ 3212172 w 3212172"/>
              <a:gd name="connsiteY0" fmla="*/ 58803 h 515930"/>
              <a:gd name="connsiteX1" fmla="*/ 3209243 w 3212172"/>
              <a:gd name="connsiteY1" fmla="*/ 224062 h 515930"/>
              <a:gd name="connsiteX2" fmla="*/ 3202510 w 3212172"/>
              <a:gd name="connsiteY2" fmla="*/ 515151 h 515930"/>
              <a:gd name="connsiteX3" fmla="*/ 1931038 w 3212172"/>
              <a:gd name="connsiteY3" fmla="*/ 381564 h 515930"/>
              <a:gd name="connsiteX4" fmla="*/ 1318128 w 3212172"/>
              <a:gd name="connsiteY4" fmla="*/ 489500 h 515930"/>
              <a:gd name="connsiteX5" fmla="*/ 1135079 w 3212172"/>
              <a:gd name="connsiteY5" fmla="*/ 312523 h 515930"/>
              <a:gd name="connsiteX6" fmla="*/ 783403 w 3212172"/>
              <a:gd name="connsiteY6" fmla="*/ 170858 h 515930"/>
              <a:gd name="connsiteX7" fmla="*/ 663481 w 3212172"/>
              <a:gd name="connsiteY7" fmla="*/ 137130 h 515930"/>
              <a:gd name="connsiteX8" fmla="*/ 509832 w 3212172"/>
              <a:gd name="connsiteY8" fmla="*/ 125887 h 515930"/>
              <a:gd name="connsiteX9" fmla="*/ 341193 w 3212172"/>
              <a:gd name="connsiteY9" fmla="*/ 133383 h 515930"/>
              <a:gd name="connsiteX10" fmla="*/ 183796 w 3212172"/>
              <a:gd name="connsiteY10" fmla="*/ 167110 h 515930"/>
              <a:gd name="connsiteX11" fmla="*/ 167 w 3212172"/>
              <a:gd name="connsiteY11" fmla="*/ 223324 h 515930"/>
              <a:gd name="connsiteX12" fmla="*/ 217524 w 3212172"/>
              <a:gd name="connsiteY12" fmla="*/ 95907 h 515930"/>
              <a:gd name="connsiteX13" fmla="*/ 577288 w 3212172"/>
              <a:gd name="connsiteY13" fmla="*/ 35946 h 515930"/>
              <a:gd name="connsiteX14" fmla="*/ 1225612 w 3212172"/>
              <a:gd name="connsiteY14" fmla="*/ 35946 h 515930"/>
              <a:gd name="connsiteX15" fmla="*/ 2338632 w 3212172"/>
              <a:gd name="connsiteY15" fmla="*/ 24704 h 515930"/>
              <a:gd name="connsiteX16" fmla="*/ 3200479 w 3212172"/>
              <a:gd name="connsiteY16" fmla="*/ 43747 h 515930"/>
              <a:gd name="connsiteX0" fmla="*/ 3212172 w 3212172"/>
              <a:gd name="connsiteY0" fmla="*/ 58803 h 515969"/>
              <a:gd name="connsiteX1" fmla="*/ 3209243 w 3212172"/>
              <a:gd name="connsiteY1" fmla="*/ 224062 h 515969"/>
              <a:gd name="connsiteX2" fmla="*/ 3202510 w 3212172"/>
              <a:gd name="connsiteY2" fmla="*/ 515151 h 515969"/>
              <a:gd name="connsiteX3" fmla="*/ 1931038 w 3212172"/>
              <a:gd name="connsiteY3" fmla="*/ 381564 h 515969"/>
              <a:gd name="connsiteX4" fmla="*/ 1941403 w 3212172"/>
              <a:gd name="connsiteY4" fmla="*/ 445263 h 515969"/>
              <a:gd name="connsiteX5" fmla="*/ 1318128 w 3212172"/>
              <a:gd name="connsiteY5" fmla="*/ 489500 h 515969"/>
              <a:gd name="connsiteX6" fmla="*/ 1135079 w 3212172"/>
              <a:gd name="connsiteY6" fmla="*/ 312523 h 515969"/>
              <a:gd name="connsiteX7" fmla="*/ 783403 w 3212172"/>
              <a:gd name="connsiteY7" fmla="*/ 170858 h 515969"/>
              <a:gd name="connsiteX8" fmla="*/ 663481 w 3212172"/>
              <a:gd name="connsiteY8" fmla="*/ 137130 h 515969"/>
              <a:gd name="connsiteX9" fmla="*/ 509832 w 3212172"/>
              <a:gd name="connsiteY9" fmla="*/ 125887 h 515969"/>
              <a:gd name="connsiteX10" fmla="*/ 341193 w 3212172"/>
              <a:gd name="connsiteY10" fmla="*/ 133383 h 515969"/>
              <a:gd name="connsiteX11" fmla="*/ 183796 w 3212172"/>
              <a:gd name="connsiteY11" fmla="*/ 167110 h 515969"/>
              <a:gd name="connsiteX12" fmla="*/ 167 w 3212172"/>
              <a:gd name="connsiteY12" fmla="*/ 223324 h 515969"/>
              <a:gd name="connsiteX13" fmla="*/ 217524 w 3212172"/>
              <a:gd name="connsiteY13" fmla="*/ 95907 h 515969"/>
              <a:gd name="connsiteX14" fmla="*/ 577288 w 3212172"/>
              <a:gd name="connsiteY14" fmla="*/ 35946 h 515969"/>
              <a:gd name="connsiteX15" fmla="*/ 1225612 w 3212172"/>
              <a:gd name="connsiteY15" fmla="*/ 35946 h 515969"/>
              <a:gd name="connsiteX16" fmla="*/ 2338632 w 3212172"/>
              <a:gd name="connsiteY16" fmla="*/ 24704 h 515969"/>
              <a:gd name="connsiteX17" fmla="*/ 3200479 w 3212172"/>
              <a:gd name="connsiteY17" fmla="*/ 43747 h 515969"/>
              <a:gd name="connsiteX0" fmla="*/ 3212172 w 3212172"/>
              <a:gd name="connsiteY0" fmla="*/ 58803 h 515151"/>
              <a:gd name="connsiteX1" fmla="*/ 3209243 w 3212172"/>
              <a:gd name="connsiteY1" fmla="*/ 224062 h 515151"/>
              <a:gd name="connsiteX2" fmla="*/ 3202510 w 3212172"/>
              <a:gd name="connsiteY2" fmla="*/ 515151 h 515151"/>
              <a:gd name="connsiteX3" fmla="*/ 2229429 w 3212172"/>
              <a:gd name="connsiteY3" fmla="*/ 442263 h 515151"/>
              <a:gd name="connsiteX4" fmla="*/ 1941403 w 3212172"/>
              <a:gd name="connsiteY4" fmla="*/ 445263 h 515151"/>
              <a:gd name="connsiteX5" fmla="*/ 1318128 w 3212172"/>
              <a:gd name="connsiteY5" fmla="*/ 489500 h 515151"/>
              <a:gd name="connsiteX6" fmla="*/ 1135079 w 3212172"/>
              <a:gd name="connsiteY6" fmla="*/ 312523 h 515151"/>
              <a:gd name="connsiteX7" fmla="*/ 783403 w 3212172"/>
              <a:gd name="connsiteY7" fmla="*/ 170858 h 515151"/>
              <a:gd name="connsiteX8" fmla="*/ 663481 w 3212172"/>
              <a:gd name="connsiteY8" fmla="*/ 137130 h 515151"/>
              <a:gd name="connsiteX9" fmla="*/ 509832 w 3212172"/>
              <a:gd name="connsiteY9" fmla="*/ 125887 h 515151"/>
              <a:gd name="connsiteX10" fmla="*/ 341193 w 3212172"/>
              <a:gd name="connsiteY10" fmla="*/ 133383 h 515151"/>
              <a:gd name="connsiteX11" fmla="*/ 183796 w 3212172"/>
              <a:gd name="connsiteY11" fmla="*/ 167110 h 515151"/>
              <a:gd name="connsiteX12" fmla="*/ 167 w 3212172"/>
              <a:gd name="connsiteY12" fmla="*/ 223324 h 515151"/>
              <a:gd name="connsiteX13" fmla="*/ 217524 w 3212172"/>
              <a:gd name="connsiteY13" fmla="*/ 95907 h 515151"/>
              <a:gd name="connsiteX14" fmla="*/ 577288 w 3212172"/>
              <a:gd name="connsiteY14" fmla="*/ 35946 h 515151"/>
              <a:gd name="connsiteX15" fmla="*/ 1225612 w 3212172"/>
              <a:gd name="connsiteY15" fmla="*/ 35946 h 515151"/>
              <a:gd name="connsiteX16" fmla="*/ 2338632 w 3212172"/>
              <a:gd name="connsiteY16" fmla="*/ 24704 h 515151"/>
              <a:gd name="connsiteX17" fmla="*/ 3200479 w 3212172"/>
              <a:gd name="connsiteY17" fmla="*/ 43747 h 515151"/>
              <a:gd name="connsiteX0" fmla="*/ 3212172 w 3212172"/>
              <a:gd name="connsiteY0" fmla="*/ 58803 h 515151"/>
              <a:gd name="connsiteX1" fmla="*/ 3209243 w 3212172"/>
              <a:gd name="connsiteY1" fmla="*/ 224062 h 515151"/>
              <a:gd name="connsiteX2" fmla="*/ 3202510 w 3212172"/>
              <a:gd name="connsiteY2" fmla="*/ 515151 h 515151"/>
              <a:gd name="connsiteX3" fmla="*/ 2229429 w 3212172"/>
              <a:gd name="connsiteY3" fmla="*/ 442263 h 515151"/>
              <a:gd name="connsiteX4" fmla="*/ 1941403 w 3212172"/>
              <a:gd name="connsiteY4" fmla="*/ 445263 h 515151"/>
              <a:gd name="connsiteX5" fmla="*/ 1318128 w 3212172"/>
              <a:gd name="connsiteY5" fmla="*/ 489500 h 515151"/>
              <a:gd name="connsiteX6" fmla="*/ 1135079 w 3212172"/>
              <a:gd name="connsiteY6" fmla="*/ 312523 h 515151"/>
              <a:gd name="connsiteX7" fmla="*/ 783403 w 3212172"/>
              <a:gd name="connsiteY7" fmla="*/ 170858 h 515151"/>
              <a:gd name="connsiteX8" fmla="*/ 663481 w 3212172"/>
              <a:gd name="connsiteY8" fmla="*/ 137130 h 515151"/>
              <a:gd name="connsiteX9" fmla="*/ 509832 w 3212172"/>
              <a:gd name="connsiteY9" fmla="*/ 125887 h 515151"/>
              <a:gd name="connsiteX10" fmla="*/ 341193 w 3212172"/>
              <a:gd name="connsiteY10" fmla="*/ 133383 h 515151"/>
              <a:gd name="connsiteX11" fmla="*/ 183796 w 3212172"/>
              <a:gd name="connsiteY11" fmla="*/ 167110 h 515151"/>
              <a:gd name="connsiteX12" fmla="*/ 167 w 3212172"/>
              <a:gd name="connsiteY12" fmla="*/ 223324 h 515151"/>
              <a:gd name="connsiteX13" fmla="*/ 217524 w 3212172"/>
              <a:gd name="connsiteY13" fmla="*/ 95907 h 515151"/>
              <a:gd name="connsiteX14" fmla="*/ 577288 w 3212172"/>
              <a:gd name="connsiteY14" fmla="*/ 35946 h 515151"/>
              <a:gd name="connsiteX15" fmla="*/ 1225612 w 3212172"/>
              <a:gd name="connsiteY15" fmla="*/ 35946 h 515151"/>
              <a:gd name="connsiteX16" fmla="*/ 2338632 w 3212172"/>
              <a:gd name="connsiteY16" fmla="*/ 24704 h 515151"/>
              <a:gd name="connsiteX17" fmla="*/ 3200479 w 3212172"/>
              <a:gd name="connsiteY17" fmla="*/ 43747 h 515151"/>
              <a:gd name="connsiteX0" fmla="*/ 3212172 w 3212172"/>
              <a:gd name="connsiteY0" fmla="*/ 45754 h 502102"/>
              <a:gd name="connsiteX1" fmla="*/ 3209243 w 3212172"/>
              <a:gd name="connsiteY1" fmla="*/ 211013 h 502102"/>
              <a:gd name="connsiteX2" fmla="*/ 3202510 w 3212172"/>
              <a:gd name="connsiteY2" fmla="*/ 502102 h 502102"/>
              <a:gd name="connsiteX3" fmla="*/ 2229429 w 3212172"/>
              <a:gd name="connsiteY3" fmla="*/ 429214 h 502102"/>
              <a:gd name="connsiteX4" fmla="*/ 1941403 w 3212172"/>
              <a:gd name="connsiteY4" fmla="*/ 432214 h 502102"/>
              <a:gd name="connsiteX5" fmla="*/ 1318128 w 3212172"/>
              <a:gd name="connsiteY5" fmla="*/ 476451 h 502102"/>
              <a:gd name="connsiteX6" fmla="*/ 1135079 w 3212172"/>
              <a:gd name="connsiteY6" fmla="*/ 299474 h 502102"/>
              <a:gd name="connsiteX7" fmla="*/ 783403 w 3212172"/>
              <a:gd name="connsiteY7" fmla="*/ 157809 h 502102"/>
              <a:gd name="connsiteX8" fmla="*/ 663481 w 3212172"/>
              <a:gd name="connsiteY8" fmla="*/ 124081 h 502102"/>
              <a:gd name="connsiteX9" fmla="*/ 509832 w 3212172"/>
              <a:gd name="connsiteY9" fmla="*/ 112838 h 502102"/>
              <a:gd name="connsiteX10" fmla="*/ 341193 w 3212172"/>
              <a:gd name="connsiteY10" fmla="*/ 120334 h 502102"/>
              <a:gd name="connsiteX11" fmla="*/ 183796 w 3212172"/>
              <a:gd name="connsiteY11" fmla="*/ 154061 h 502102"/>
              <a:gd name="connsiteX12" fmla="*/ 167 w 3212172"/>
              <a:gd name="connsiteY12" fmla="*/ 210275 h 502102"/>
              <a:gd name="connsiteX13" fmla="*/ 217524 w 3212172"/>
              <a:gd name="connsiteY13" fmla="*/ 82858 h 502102"/>
              <a:gd name="connsiteX14" fmla="*/ 577288 w 3212172"/>
              <a:gd name="connsiteY14" fmla="*/ 22897 h 502102"/>
              <a:gd name="connsiteX15" fmla="*/ 1225612 w 3212172"/>
              <a:gd name="connsiteY15" fmla="*/ 22897 h 502102"/>
              <a:gd name="connsiteX16" fmla="*/ 2352072 w 3212172"/>
              <a:gd name="connsiteY16" fmla="*/ 65069 h 502102"/>
              <a:gd name="connsiteX17" fmla="*/ 3200479 w 3212172"/>
              <a:gd name="connsiteY17" fmla="*/ 30698 h 502102"/>
              <a:gd name="connsiteX0" fmla="*/ 3212172 w 3212172"/>
              <a:gd name="connsiteY0" fmla="*/ 39274 h 495622"/>
              <a:gd name="connsiteX1" fmla="*/ 3209243 w 3212172"/>
              <a:gd name="connsiteY1" fmla="*/ 204533 h 495622"/>
              <a:gd name="connsiteX2" fmla="*/ 3202510 w 3212172"/>
              <a:gd name="connsiteY2" fmla="*/ 495622 h 495622"/>
              <a:gd name="connsiteX3" fmla="*/ 2229429 w 3212172"/>
              <a:gd name="connsiteY3" fmla="*/ 422734 h 495622"/>
              <a:gd name="connsiteX4" fmla="*/ 1941403 w 3212172"/>
              <a:gd name="connsiteY4" fmla="*/ 425734 h 495622"/>
              <a:gd name="connsiteX5" fmla="*/ 1318128 w 3212172"/>
              <a:gd name="connsiteY5" fmla="*/ 469971 h 495622"/>
              <a:gd name="connsiteX6" fmla="*/ 1135079 w 3212172"/>
              <a:gd name="connsiteY6" fmla="*/ 292994 h 495622"/>
              <a:gd name="connsiteX7" fmla="*/ 783403 w 3212172"/>
              <a:gd name="connsiteY7" fmla="*/ 151329 h 495622"/>
              <a:gd name="connsiteX8" fmla="*/ 663481 w 3212172"/>
              <a:gd name="connsiteY8" fmla="*/ 117601 h 495622"/>
              <a:gd name="connsiteX9" fmla="*/ 509832 w 3212172"/>
              <a:gd name="connsiteY9" fmla="*/ 106358 h 495622"/>
              <a:gd name="connsiteX10" fmla="*/ 341193 w 3212172"/>
              <a:gd name="connsiteY10" fmla="*/ 113854 h 495622"/>
              <a:gd name="connsiteX11" fmla="*/ 183796 w 3212172"/>
              <a:gd name="connsiteY11" fmla="*/ 147581 h 495622"/>
              <a:gd name="connsiteX12" fmla="*/ 167 w 3212172"/>
              <a:gd name="connsiteY12" fmla="*/ 203795 h 495622"/>
              <a:gd name="connsiteX13" fmla="*/ 217524 w 3212172"/>
              <a:gd name="connsiteY13" fmla="*/ 76378 h 495622"/>
              <a:gd name="connsiteX14" fmla="*/ 577288 w 3212172"/>
              <a:gd name="connsiteY14" fmla="*/ 16417 h 495622"/>
              <a:gd name="connsiteX15" fmla="*/ 1225612 w 3212172"/>
              <a:gd name="connsiteY15" fmla="*/ 16417 h 495622"/>
              <a:gd name="connsiteX16" fmla="*/ 2352072 w 3212172"/>
              <a:gd name="connsiteY16" fmla="*/ 58589 h 495622"/>
              <a:gd name="connsiteX17" fmla="*/ 2809690 w 3212172"/>
              <a:gd name="connsiteY17" fmla="*/ 843 h 495622"/>
              <a:gd name="connsiteX18" fmla="*/ 3200479 w 3212172"/>
              <a:gd name="connsiteY18" fmla="*/ 24218 h 495622"/>
              <a:gd name="connsiteX0" fmla="*/ 3212172 w 3212172"/>
              <a:gd name="connsiteY0" fmla="*/ 40786 h 497134"/>
              <a:gd name="connsiteX1" fmla="*/ 3209243 w 3212172"/>
              <a:gd name="connsiteY1" fmla="*/ 206045 h 497134"/>
              <a:gd name="connsiteX2" fmla="*/ 3202510 w 3212172"/>
              <a:gd name="connsiteY2" fmla="*/ 497134 h 497134"/>
              <a:gd name="connsiteX3" fmla="*/ 2229429 w 3212172"/>
              <a:gd name="connsiteY3" fmla="*/ 424246 h 497134"/>
              <a:gd name="connsiteX4" fmla="*/ 1941403 w 3212172"/>
              <a:gd name="connsiteY4" fmla="*/ 427246 h 497134"/>
              <a:gd name="connsiteX5" fmla="*/ 1318128 w 3212172"/>
              <a:gd name="connsiteY5" fmla="*/ 471483 h 497134"/>
              <a:gd name="connsiteX6" fmla="*/ 1135079 w 3212172"/>
              <a:gd name="connsiteY6" fmla="*/ 294506 h 497134"/>
              <a:gd name="connsiteX7" fmla="*/ 783403 w 3212172"/>
              <a:gd name="connsiteY7" fmla="*/ 152841 h 497134"/>
              <a:gd name="connsiteX8" fmla="*/ 663481 w 3212172"/>
              <a:gd name="connsiteY8" fmla="*/ 119113 h 497134"/>
              <a:gd name="connsiteX9" fmla="*/ 509832 w 3212172"/>
              <a:gd name="connsiteY9" fmla="*/ 107870 h 497134"/>
              <a:gd name="connsiteX10" fmla="*/ 341193 w 3212172"/>
              <a:gd name="connsiteY10" fmla="*/ 115366 h 497134"/>
              <a:gd name="connsiteX11" fmla="*/ 183796 w 3212172"/>
              <a:gd name="connsiteY11" fmla="*/ 149093 h 497134"/>
              <a:gd name="connsiteX12" fmla="*/ 167 w 3212172"/>
              <a:gd name="connsiteY12" fmla="*/ 205307 h 497134"/>
              <a:gd name="connsiteX13" fmla="*/ 217524 w 3212172"/>
              <a:gd name="connsiteY13" fmla="*/ 77890 h 497134"/>
              <a:gd name="connsiteX14" fmla="*/ 577288 w 3212172"/>
              <a:gd name="connsiteY14" fmla="*/ 17929 h 497134"/>
              <a:gd name="connsiteX15" fmla="*/ 1225612 w 3212172"/>
              <a:gd name="connsiteY15" fmla="*/ 17929 h 497134"/>
              <a:gd name="connsiteX16" fmla="*/ 2352072 w 3212172"/>
              <a:gd name="connsiteY16" fmla="*/ 60101 h 497134"/>
              <a:gd name="connsiteX17" fmla="*/ 2809690 w 3212172"/>
              <a:gd name="connsiteY17" fmla="*/ 2355 h 497134"/>
              <a:gd name="connsiteX18" fmla="*/ 2833885 w 3212172"/>
              <a:gd name="connsiteY18" fmla="*/ 19351 h 497134"/>
              <a:gd name="connsiteX19" fmla="*/ 3200479 w 3212172"/>
              <a:gd name="connsiteY19" fmla="*/ 25730 h 497134"/>
              <a:gd name="connsiteX0" fmla="*/ 3212172 w 3212172"/>
              <a:gd name="connsiteY0" fmla="*/ 27299 h 483647"/>
              <a:gd name="connsiteX1" fmla="*/ 3209243 w 3212172"/>
              <a:gd name="connsiteY1" fmla="*/ 192558 h 483647"/>
              <a:gd name="connsiteX2" fmla="*/ 3202510 w 3212172"/>
              <a:gd name="connsiteY2" fmla="*/ 483647 h 483647"/>
              <a:gd name="connsiteX3" fmla="*/ 2229429 w 3212172"/>
              <a:gd name="connsiteY3" fmla="*/ 410759 h 483647"/>
              <a:gd name="connsiteX4" fmla="*/ 1941403 w 3212172"/>
              <a:gd name="connsiteY4" fmla="*/ 413759 h 483647"/>
              <a:gd name="connsiteX5" fmla="*/ 1318128 w 3212172"/>
              <a:gd name="connsiteY5" fmla="*/ 457996 h 483647"/>
              <a:gd name="connsiteX6" fmla="*/ 1135079 w 3212172"/>
              <a:gd name="connsiteY6" fmla="*/ 281019 h 483647"/>
              <a:gd name="connsiteX7" fmla="*/ 783403 w 3212172"/>
              <a:gd name="connsiteY7" fmla="*/ 139354 h 483647"/>
              <a:gd name="connsiteX8" fmla="*/ 663481 w 3212172"/>
              <a:gd name="connsiteY8" fmla="*/ 105626 h 483647"/>
              <a:gd name="connsiteX9" fmla="*/ 509832 w 3212172"/>
              <a:gd name="connsiteY9" fmla="*/ 94383 h 483647"/>
              <a:gd name="connsiteX10" fmla="*/ 341193 w 3212172"/>
              <a:gd name="connsiteY10" fmla="*/ 101879 h 483647"/>
              <a:gd name="connsiteX11" fmla="*/ 183796 w 3212172"/>
              <a:gd name="connsiteY11" fmla="*/ 135606 h 483647"/>
              <a:gd name="connsiteX12" fmla="*/ 167 w 3212172"/>
              <a:gd name="connsiteY12" fmla="*/ 191820 h 483647"/>
              <a:gd name="connsiteX13" fmla="*/ 217524 w 3212172"/>
              <a:gd name="connsiteY13" fmla="*/ 64403 h 483647"/>
              <a:gd name="connsiteX14" fmla="*/ 577288 w 3212172"/>
              <a:gd name="connsiteY14" fmla="*/ 4442 h 483647"/>
              <a:gd name="connsiteX15" fmla="*/ 1225612 w 3212172"/>
              <a:gd name="connsiteY15" fmla="*/ 4442 h 483647"/>
              <a:gd name="connsiteX16" fmla="*/ 2352072 w 3212172"/>
              <a:gd name="connsiteY16" fmla="*/ 46614 h 483647"/>
              <a:gd name="connsiteX17" fmla="*/ 2782809 w 3212172"/>
              <a:gd name="connsiteY17" fmla="*/ 13148 h 483647"/>
              <a:gd name="connsiteX18" fmla="*/ 2833885 w 3212172"/>
              <a:gd name="connsiteY18" fmla="*/ 5864 h 483647"/>
              <a:gd name="connsiteX19" fmla="*/ 3200479 w 3212172"/>
              <a:gd name="connsiteY19" fmla="*/ 12243 h 483647"/>
              <a:gd name="connsiteX0" fmla="*/ 3212172 w 3212172"/>
              <a:gd name="connsiteY0" fmla="*/ 27299 h 483647"/>
              <a:gd name="connsiteX1" fmla="*/ 3209243 w 3212172"/>
              <a:gd name="connsiteY1" fmla="*/ 192558 h 483647"/>
              <a:gd name="connsiteX2" fmla="*/ 3202510 w 3212172"/>
              <a:gd name="connsiteY2" fmla="*/ 483647 h 483647"/>
              <a:gd name="connsiteX3" fmla="*/ 2229429 w 3212172"/>
              <a:gd name="connsiteY3" fmla="*/ 410759 h 483647"/>
              <a:gd name="connsiteX4" fmla="*/ 1941403 w 3212172"/>
              <a:gd name="connsiteY4" fmla="*/ 413759 h 483647"/>
              <a:gd name="connsiteX5" fmla="*/ 1318128 w 3212172"/>
              <a:gd name="connsiteY5" fmla="*/ 457996 h 483647"/>
              <a:gd name="connsiteX6" fmla="*/ 1220966 w 3212172"/>
              <a:gd name="connsiteY6" fmla="*/ 399190 h 483647"/>
              <a:gd name="connsiteX7" fmla="*/ 1135079 w 3212172"/>
              <a:gd name="connsiteY7" fmla="*/ 281019 h 483647"/>
              <a:gd name="connsiteX8" fmla="*/ 783403 w 3212172"/>
              <a:gd name="connsiteY8" fmla="*/ 139354 h 483647"/>
              <a:gd name="connsiteX9" fmla="*/ 663481 w 3212172"/>
              <a:gd name="connsiteY9" fmla="*/ 105626 h 483647"/>
              <a:gd name="connsiteX10" fmla="*/ 509832 w 3212172"/>
              <a:gd name="connsiteY10" fmla="*/ 94383 h 483647"/>
              <a:gd name="connsiteX11" fmla="*/ 341193 w 3212172"/>
              <a:gd name="connsiteY11" fmla="*/ 101879 h 483647"/>
              <a:gd name="connsiteX12" fmla="*/ 183796 w 3212172"/>
              <a:gd name="connsiteY12" fmla="*/ 135606 h 483647"/>
              <a:gd name="connsiteX13" fmla="*/ 167 w 3212172"/>
              <a:gd name="connsiteY13" fmla="*/ 191820 h 483647"/>
              <a:gd name="connsiteX14" fmla="*/ 217524 w 3212172"/>
              <a:gd name="connsiteY14" fmla="*/ 64403 h 483647"/>
              <a:gd name="connsiteX15" fmla="*/ 577288 w 3212172"/>
              <a:gd name="connsiteY15" fmla="*/ 4442 h 483647"/>
              <a:gd name="connsiteX16" fmla="*/ 1225612 w 3212172"/>
              <a:gd name="connsiteY16" fmla="*/ 4442 h 483647"/>
              <a:gd name="connsiteX17" fmla="*/ 2352072 w 3212172"/>
              <a:gd name="connsiteY17" fmla="*/ 46614 h 483647"/>
              <a:gd name="connsiteX18" fmla="*/ 2782809 w 3212172"/>
              <a:gd name="connsiteY18" fmla="*/ 13148 h 483647"/>
              <a:gd name="connsiteX19" fmla="*/ 2833885 w 3212172"/>
              <a:gd name="connsiteY19" fmla="*/ 5864 h 483647"/>
              <a:gd name="connsiteX20" fmla="*/ 3200479 w 3212172"/>
              <a:gd name="connsiteY20" fmla="*/ 12243 h 483647"/>
              <a:gd name="connsiteX0" fmla="*/ 3212172 w 3212172"/>
              <a:gd name="connsiteY0" fmla="*/ 27299 h 483647"/>
              <a:gd name="connsiteX1" fmla="*/ 3209243 w 3212172"/>
              <a:gd name="connsiteY1" fmla="*/ 192558 h 483647"/>
              <a:gd name="connsiteX2" fmla="*/ 3202510 w 3212172"/>
              <a:gd name="connsiteY2" fmla="*/ 483647 h 483647"/>
              <a:gd name="connsiteX3" fmla="*/ 2229429 w 3212172"/>
              <a:gd name="connsiteY3" fmla="*/ 410759 h 483647"/>
              <a:gd name="connsiteX4" fmla="*/ 1941403 w 3212172"/>
              <a:gd name="connsiteY4" fmla="*/ 413759 h 483647"/>
              <a:gd name="connsiteX5" fmla="*/ 1318128 w 3212172"/>
              <a:gd name="connsiteY5" fmla="*/ 457996 h 483647"/>
              <a:gd name="connsiteX6" fmla="*/ 1218277 w 3212172"/>
              <a:gd name="connsiteY6" fmla="*/ 423470 h 483647"/>
              <a:gd name="connsiteX7" fmla="*/ 1220966 w 3212172"/>
              <a:gd name="connsiteY7" fmla="*/ 399190 h 483647"/>
              <a:gd name="connsiteX8" fmla="*/ 1135079 w 3212172"/>
              <a:gd name="connsiteY8" fmla="*/ 281019 h 483647"/>
              <a:gd name="connsiteX9" fmla="*/ 783403 w 3212172"/>
              <a:gd name="connsiteY9" fmla="*/ 139354 h 483647"/>
              <a:gd name="connsiteX10" fmla="*/ 663481 w 3212172"/>
              <a:gd name="connsiteY10" fmla="*/ 105626 h 483647"/>
              <a:gd name="connsiteX11" fmla="*/ 509832 w 3212172"/>
              <a:gd name="connsiteY11" fmla="*/ 94383 h 483647"/>
              <a:gd name="connsiteX12" fmla="*/ 341193 w 3212172"/>
              <a:gd name="connsiteY12" fmla="*/ 101879 h 483647"/>
              <a:gd name="connsiteX13" fmla="*/ 183796 w 3212172"/>
              <a:gd name="connsiteY13" fmla="*/ 135606 h 483647"/>
              <a:gd name="connsiteX14" fmla="*/ 167 w 3212172"/>
              <a:gd name="connsiteY14" fmla="*/ 191820 h 483647"/>
              <a:gd name="connsiteX15" fmla="*/ 217524 w 3212172"/>
              <a:gd name="connsiteY15" fmla="*/ 64403 h 483647"/>
              <a:gd name="connsiteX16" fmla="*/ 577288 w 3212172"/>
              <a:gd name="connsiteY16" fmla="*/ 4442 h 483647"/>
              <a:gd name="connsiteX17" fmla="*/ 1225612 w 3212172"/>
              <a:gd name="connsiteY17" fmla="*/ 4442 h 483647"/>
              <a:gd name="connsiteX18" fmla="*/ 2352072 w 3212172"/>
              <a:gd name="connsiteY18" fmla="*/ 46614 h 483647"/>
              <a:gd name="connsiteX19" fmla="*/ 2782809 w 3212172"/>
              <a:gd name="connsiteY19" fmla="*/ 13148 h 483647"/>
              <a:gd name="connsiteX20" fmla="*/ 2833885 w 3212172"/>
              <a:gd name="connsiteY20" fmla="*/ 5864 h 483647"/>
              <a:gd name="connsiteX21" fmla="*/ 3200479 w 3212172"/>
              <a:gd name="connsiteY21" fmla="*/ 12243 h 483647"/>
              <a:gd name="connsiteX0" fmla="*/ 3212172 w 3212172"/>
              <a:gd name="connsiteY0" fmla="*/ 27299 h 483647"/>
              <a:gd name="connsiteX1" fmla="*/ 3209243 w 3212172"/>
              <a:gd name="connsiteY1" fmla="*/ 192558 h 483647"/>
              <a:gd name="connsiteX2" fmla="*/ 3202510 w 3212172"/>
              <a:gd name="connsiteY2" fmla="*/ 483647 h 483647"/>
              <a:gd name="connsiteX3" fmla="*/ 2229429 w 3212172"/>
              <a:gd name="connsiteY3" fmla="*/ 410759 h 483647"/>
              <a:gd name="connsiteX4" fmla="*/ 1941403 w 3212172"/>
              <a:gd name="connsiteY4" fmla="*/ 413759 h 483647"/>
              <a:gd name="connsiteX5" fmla="*/ 1318128 w 3212172"/>
              <a:gd name="connsiteY5" fmla="*/ 457996 h 483647"/>
              <a:gd name="connsiteX6" fmla="*/ 1218277 w 3212172"/>
              <a:gd name="connsiteY6" fmla="*/ 423470 h 483647"/>
              <a:gd name="connsiteX7" fmla="*/ 1202149 w 3212172"/>
              <a:gd name="connsiteY7" fmla="*/ 399190 h 483647"/>
              <a:gd name="connsiteX8" fmla="*/ 1135079 w 3212172"/>
              <a:gd name="connsiteY8" fmla="*/ 281019 h 483647"/>
              <a:gd name="connsiteX9" fmla="*/ 783403 w 3212172"/>
              <a:gd name="connsiteY9" fmla="*/ 139354 h 483647"/>
              <a:gd name="connsiteX10" fmla="*/ 663481 w 3212172"/>
              <a:gd name="connsiteY10" fmla="*/ 105626 h 483647"/>
              <a:gd name="connsiteX11" fmla="*/ 509832 w 3212172"/>
              <a:gd name="connsiteY11" fmla="*/ 94383 h 483647"/>
              <a:gd name="connsiteX12" fmla="*/ 341193 w 3212172"/>
              <a:gd name="connsiteY12" fmla="*/ 101879 h 483647"/>
              <a:gd name="connsiteX13" fmla="*/ 183796 w 3212172"/>
              <a:gd name="connsiteY13" fmla="*/ 135606 h 483647"/>
              <a:gd name="connsiteX14" fmla="*/ 167 w 3212172"/>
              <a:gd name="connsiteY14" fmla="*/ 191820 h 483647"/>
              <a:gd name="connsiteX15" fmla="*/ 217524 w 3212172"/>
              <a:gd name="connsiteY15" fmla="*/ 64403 h 483647"/>
              <a:gd name="connsiteX16" fmla="*/ 577288 w 3212172"/>
              <a:gd name="connsiteY16" fmla="*/ 4442 h 483647"/>
              <a:gd name="connsiteX17" fmla="*/ 1225612 w 3212172"/>
              <a:gd name="connsiteY17" fmla="*/ 4442 h 483647"/>
              <a:gd name="connsiteX18" fmla="*/ 2352072 w 3212172"/>
              <a:gd name="connsiteY18" fmla="*/ 46614 h 483647"/>
              <a:gd name="connsiteX19" fmla="*/ 2782809 w 3212172"/>
              <a:gd name="connsiteY19" fmla="*/ 13148 h 483647"/>
              <a:gd name="connsiteX20" fmla="*/ 2833885 w 3212172"/>
              <a:gd name="connsiteY20" fmla="*/ 5864 h 483647"/>
              <a:gd name="connsiteX21" fmla="*/ 3200479 w 3212172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52266 w 3281035"/>
              <a:gd name="connsiteY9" fmla="*/ 139354 h 483647"/>
              <a:gd name="connsiteX10" fmla="*/ 732344 w 3281035"/>
              <a:gd name="connsiteY10" fmla="*/ 105626 h 483647"/>
              <a:gd name="connsiteX11" fmla="*/ 578695 w 3281035"/>
              <a:gd name="connsiteY11" fmla="*/ 94383 h 483647"/>
              <a:gd name="connsiteX12" fmla="*/ 410056 w 3281035"/>
              <a:gd name="connsiteY12" fmla="*/ 101879 h 483647"/>
              <a:gd name="connsiteX13" fmla="*/ 252659 w 3281035"/>
              <a:gd name="connsiteY13" fmla="*/ 135606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52266 w 3281035"/>
              <a:gd name="connsiteY9" fmla="*/ 139354 h 483647"/>
              <a:gd name="connsiteX10" fmla="*/ 732344 w 3281035"/>
              <a:gd name="connsiteY10" fmla="*/ 105626 h 483647"/>
              <a:gd name="connsiteX11" fmla="*/ 578695 w 3281035"/>
              <a:gd name="connsiteY11" fmla="*/ 94383 h 483647"/>
              <a:gd name="connsiteX12" fmla="*/ 453066 w 3281035"/>
              <a:gd name="connsiteY12" fmla="*/ 160150 h 483647"/>
              <a:gd name="connsiteX13" fmla="*/ 252659 w 3281035"/>
              <a:gd name="connsiteY13" fmla="*/ 135606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52266 w 3281035"/>
              <a:gd name="connsiteY9" fmla="*/ 139354 h 483647"/>
              <a:gd name="connsiteX10" fmla="*/ 732344 w 3281035"/>
              <a:gd name="connsiteY10" fmla="*/ 105626 h 483647"/>
              <a:gd name="connsiteX11" fmla="*/ 578695 w 3281035"/>
              <a:gd name="connsiteY11" fmla="*/ 94383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20009 w 3281035"/>
              <a:gd name="connsiteY9" fmla="*/ 185485 h 483647"/>
              <a:gd name="connsiteX10" fmla="*/ 732344 w 3281035"/>
              <a:gd name="connsiteY10" fmla="*/ 105626 h 483647"/>
              <a:gd name="connsiteX11" fmla="*/ 578695 w 3281035"/>
              <a:gd name="connsiteY11" fmla="*/ 94383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20009 w 3281035"/>
              <a:gd name="connsiteY9" fmla="*/ 185485 h 483647"/>
              <a:gd name="connsiteX10" fmla="*/ 732344 w 3281035"/>
              <a:gd name="connsiteY10" fmla="*/ 105626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9319 w 3281035"/>
              <a:gd name="connsiteY8" fmla="*/ 334434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62948 w 3281035"/>
              <a:gd name="connsiteY7" fmla="*/ 440466 h 483647"/>
              <a:gd name="connsiteX8" fmla="*/ 1209319 w 3281035"/>
              <a:gd name="connsiteY8" fmla="*/ 334434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62948 w 3281035"/>
              <a:gd name="connsiteY7" fmla="*/ 440466 h 483647"/>
              <a:gd name="connsiteX8" fmla="*/ 1225447 w 3281035"/>
              <a:gd name="connsiteY8" fmla="*/ 346575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62948 w 3281035"/>
              <a:gd name="connsiteY7" fmla="*/ 440466 h 483647"/>
              <a:gd name="connsiteX8" fmla="*/ 1225447 w 3281035"/>
              <a:gd name="connsiteY8" fmla="*/ 346575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62948 w 3281035"/>
              <a:gd name="connsiteY7" fmla="*/ 440466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2948 w 3281035"/>
              <a:gd name="connsiteY6" fmla="*/ 440466 h 483647"/>
              <a:gd name="connsiteX7" fmla="*/ 820009 w 3281035"/>
              <a:gd name="connsiteY7" fmla="*/ 185485 h 483647"/>
              <a:gd name="connsiteX8" fmla="*/ 735033 w 3281035"/>
              <a:gd name="connsiteY8" fmla="*/ 161469 h 483647"/>
              <a:gd name="connsiteX9" fmla="*/ 600200 w 3281035"/>
              <a:gd name="connsiteY9" fmla="*/ 145370 h 483647"/>
              <a:gd name="connsiteX10" fmla="*/ 453066 w 3281035"/>
              <a:gd name="connsiteY10" fmla="*/ 160150 h 483647"/>
              <a:gd name="connsiteX11" fmla="*/ 260723 w 3281035"/>
              <a:gd name="connsiteY11" fmla="*/ 189021 h 483647"/>
              <a:gd name="connsiteX12" fmla="*/ 10247 w 3281035"/>
              <a:gd name="connsiteY12" fmla="*/ 261705 h 483647"/>
              <a:gd name="connsiteX13" fmla="*/ 69030 w 3281035"/>
              <a:gd name="connsiteY13" fmla="*/ 191820 h 483647"/>
              <a:gd name="connsiteX14" fmla="*/ 286387 w 3281035"/>
              <a:gd name="connsiteY14" fmla="*/ 64403 h 483647"/>
              <a:gd name="connsiteX15" fmla="*/ 646151 w 3281035"/>
              <a:gd name="connsiteY15" fmla="*/ 4442 h 483647"/>
              <a:gd name="connsiteX16" fmla="*/ 1294475 w 3281035"/>
              <a:gd name="connsiteY16" fmla="*/ 4442 h 483647"/>
              <a:gd name="connsiteX17" fmla="*/ 2420935 w 3281035"/>
              <a:gd name="connsiteY17" fmla="*/ 46614 h 483647"/>
              <a:gd name="connsiteX18" fmla="*/ 2851672 w 3281035"/>
              <a:gd name="connsiteY18" fmla="*/ 13148 h 483647"/>
              <a:gd name="connsiteX19" fmla="*/ 2902748 w 3281035"/>
              <a:gd name="connsiteY19" fmla="*/ 5864 h 483647"/>
              <a:gd name="connsiteX20" fmla="*/ 3269342 w 3281035"/>
              <a:gd name="connsiteY20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2948 w 3281035"/>
              <a:gd name="connsiteY6" fmla="*/ 440466 h 483647"/>
              <a:gd name="connsiteX7" fmla="*/ 1039827 w 3281035"/>
              <a:gd name="connsiteY7" fmla="*/ 312692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2948 w 3281035"/>
              <a:gd name="connsiteY6" fmla="*/ 440466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2948 w 3281035"/>
              <a:gd name="connsiteY6" fmla="*/ 440466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0260 w 3281035"/>
              <a:gd name="connsiteY6" fmla="*/ 406475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0260 w 3281035"/>
              <a:gd name="connsiteY6" fmla="*/ 406475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46818 w 3281035"/>
              <a:gd name="connsiteY6" fmla="*/ 406475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41442 w 3281035"/>
              <a:gd name="connsiteY6" fmla="*/ 406475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11872 w 3281035"/>
              <a:gd name="connsiteY6" fmla="*/ 355488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11872 w 3281035"/>
              <a:gd name="connsiteY6" fmla="*/ 355488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11872 w 3281035"/>
              <a:gd name="connsiteY6" fmla="*/ 355488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48963 h 505311"/>
              <a:gd name="connsiteX1" fmla="*/ 3278106 w 3281035"/>
              <a:gd name="connsiteY1" fmla="*/ 214222 h 505311"/>
              <a:gd name="connsiteX2" fmla="*/ 3271373 w 3281035"/>
              <a:gd name="connsiteY2" fmla="*/ 505311 h 505311"/>
              <a:gd name="connsiteX3" fmla="*/ 2298292 w 3281035"/>
              <a:gd name="connsiteY3" fmla="*/ 432423 h 505311"/>
              <a:gd name="connsiteX4" fmla="*/ 2010266 w 3281035"/>
              <a:gd name="connsiteY4" fmla="*/ 435423 h 505311"/>
              <a:gd name="connsiteX5" fmla="*/ 1386991 w 3281035"/>
              <a:gd name="connsiteY5" fmla="*/ 479660 h 505311"/>
              <a:gd name="connsiteX6" fmla="*/ 1211872 w 3281035"/>
              <a:gd name="connsiteY6" fmla="*/ 377152 h 505311"/>
              <a:gd name="connsiteX7" fmla="*/ 1080150 w 3281035"/>
              <a:gd name="connsiteY7" fmla="*/ 297937 h 505311"/>
              <a:gd name="connsiteX8" fmla="*/ 820009 w 3281035"/>
              <a:gd name="connsiteY8" fmla="*/ 207149 h 505311"/>
              <a:gd name="connsiteX9" fmla="*/ 735033 w 3281035"/>
              <a:gd name="connsiteY9" fmla="*/ 183133 h 505311"/>
              <a:gd name="connsiteX10" fmla="*/ 600200 w 3281035"/>
              <a:gd name="connsiteY10" fmla="*/ 167034 h 505311"/>
              <a:gd name="connsiteX11" fmla="*/ 453066 w 3281035"/>
              <a:gd name="connsiteY11" fmla="*/ 181814 h 505311"/>
              <a:gd name="connsiteX12" fmla="*/ 260723 w 3281035"/>
              <a:gd name="connsiteY12" fmla="*/ 210685 h 505311"/>
              <a:gd name="connsiteX13" fmla="*/ 10247 w 3281035"/>
              <a:gd name="connsiteY13" fmla="*/ 283369 h 505311"/>
              <a:gd name="connsiteX14" fmla="*/ 69030 w 3281035"/>
              <a:gd name="connsiteY14" fmla="*/ 213484 h 505311"/>
              <a:gd name="connsiteX15" fmla="*/ 286387 w 3281035"/>
              <a:gd name="connsiteY15" fmla="*/ 86067 h 505311"/>
              <a:gd name="connsiteX16" fmla="*/ 654215 w 3281035"/>
              <a:gd name="connsiteY16" fmla="*/ 1826 h 505311"/>
              <a:gd name="connsiteX17" fmla="*/ 1294475 w 3281035"/>
              <a:gd name="connsiteY17" fmla="*/ 26106 h 505311"/>
              <a:gd name="connsiteX18" fmla="*/ 2420935 w 3281035"/>
              <a:gd name="connsiteY18" fmla="*/ 68278 h 505311"/>
              <a:gd name="connsiteX19" fmla="*/ 2851672 w 3281035"/>
              <a:gd name="connsiteY19" fmla="*/ 34812 h 505311"/>
              <a:gd name="connsiteX20" fmla="*/ 2902748 w 3281035"/>
              <a:gd name="connsiteY20" fmla="*/ 27528 h 505311"/>
              <a:gd name="connsiteX21" fmla="*/ 3269342 w 3281035"/>
              <a:gd name="connsiteY21" fmla="*/ 33907 h 505311"/>
              <a:gd name="connsiteX0" fmla="*/ 3281035 w 3281035"/>
              <a:gd name="connsiteY0" fmla="*/ 55282 h 511630"/>
              <a:gd name="connsiteX1" fmla="*/ 3278106 w 3281035"/>
              <a:gd name="connsiteY1" fmla="*/ 220541 h 511630"/>
              <a:gd name="connsiteX2" fmla="*/ 3271373 w 3281035"/>
              <a:gd name="connsiteY2" fmla="*/ 511630 h 511630"/>
              <a:gd name="connsiteX3" fmla="*/ 2298292 w 3281035"/>
              <a:gd name="connsiteY3" fmla="*/ 438742 h 511630"/>
              <a:gd name="connsiteX4" fmla="*/ 2010266 w 3281035"/>
              <a:gd name="connsiteY4" fmla="*/ 441742 h 511630"/>
              <a:gd name="connsiteX5" fmla="*/ 1386991 w 3281035"/>
              <a:gd name="connsiteY5" fmla="*/ 485979 h 511630"/>
              <a:gd name="connsiteX6" fmla="*/ 1211872 w 3281035"/>
              <a:gd name="connsiteY6" fmla="*/ 383471 h 511630"/>
              <a:gd name="connsiteX7" fmla="*/ 1080150 w 3281035"/>
              <a:gd name="connsiteY7" fmla="*/ 304256 h 511630"/>
              <a:gd name="connsiteX8" fmla="*/ 820009 w 3281035"/>
              <a:gd name="connsiteY8" fmla="*/ 213468 h 511630"/>
              <a:gd name="connsiteX9" fmla="*/ 735033 w 3281035"/>
              <a:gd name="connsiteY9" fmla="*/ 189452 h 511630"/>
              <a:gd name="connsiteX10" fmla="*/ 600200 w 3281035"/>
              <a:gd name="connsiteY10" fmla="*/ 173353 h 511630"/>
              <a:gd name="connsiteX11" fmla="*/ 453066 w 3281035"/>
              <a:gd name="connsiteY11" fmla="*/ 188133 h 511630"/>
              <a:gd name="connsiteX12" fmla="*/ 260723 w 3281035"/>
              <a:gd name="connsiteY12" fmla="*/ 217004 h 511630"/>
              <a:gd name="connsiteX13" fmla="*/ 10247 w 3281035"/>
              <a:gd name="connsiteY13" fmla="*/ 289688 h 511630"/>
              <a:gd name="connsiteX14" fmla="*/ 69030 w 3281035"/>
              <a:gd name="connsiteY14" fmla="*/ 219803 h 511630"/>
              <a:gd name="connsiteX15" fmla="*/ 286387 w 3281035"/>
              <a:gd name="connsiteY15" fmla="*/ 92386 h 511630"/>
              <a:gd name="connsiteX16" fmla="*/ 654215 w 3281035"/>
              <a:gd name="connsiteY16" fmla="*/ 8145 h 511630"/>
              <a:gd name="connsiteX17" fmla="*/ 1307915 w 3281035"/>
              <a:gd name="connsiteY17" fmla="*/ 3289 h 511630"/>
              <a:gd name="connsiteX18" fmla="*/ 2420935 w 3281035"/>
              <a:gd name="connsiteY18" fmla="*/ 74597 h 511630"/>
              <a:gd name="connsiteX19" fmla="*/ 2851672 w 3281035"/>
              <a:gd name="connsiteY19" fmla="*/ 41131 h 511630"/>
              <a:gd name="connsiteX20" fmla="*/ 2902748 w 3281035"/>
              <a:gd name="connsiteY20" fmla="*/ 33847 h 511630"/>
              <a:gd name="connsiteX21" fmla="*/ 3269342 w 3281035"/>
              <a:gd name="connsiteY21" fmla="*/ 40226 h 511630"/>
              <a:gd name="connsiteX0" fmla="*/ 3281035 w 3281035"/>
              <a:gd name="connsiteY0" fmla="*/ 55282 h 511630"/>
              <a:gd name="connsiteX1" fmla="*/ 3278106 w 3281035"/>
              <a:gd name="connsiteY1" fmla="*/ 220541 h 511630"/>
              <a:gd name="connsiteX2" fmla="*/ 3271373 w 3281035"/>
              <a:gd name="connsiteY2" fmla="*/ 511630 h 511630"/>
              <a:gd name="connsiteX3" fmla="*/ 2298292 w 3281035"/>
              <a:gd name="connsiteY3" fmla="*/ 438742 h 511630"/>
              <a:gd name="connsiteX4" fmla="*/ 2010266 w 3281035"/>
              <a:gd name="connsiteY4" fmla="*/ 441742 h 511630"/>
              <a:gd name="connsiteX5" fmla="*/ 1386991 w 3281035"/>
              <a:gd name="connsiteY5" fmla="*/ 485979 h 511630"/>
              <a:gd name="connsiteX6" fmla="*/ 1211872 w 3281035"/>
              <a:gd name="connsiteY6" fmla="*/ 383471 h 511630"/>
              <a:gd name="connsiteX7" fmla="*/ 1080150 w 3281035"/>
              <a:gd name="connsiteY7" fmla="*/ 304256 h 511630"/>
              <a:gd name="connsiteX8" fmla="*/ 820009 w 3281035"/>
              <a:gd name="connsiteY8" fmla="*/ 213468 h 511630"/>
              <a:gd name="connsiteX9" fmla="*/ 735033 w 3281035"/>
              <a:gd name="connsiteY9" fmla="*/ 189452 h 511630"/>
              <a:gd name="connsiteX10" fmla="*/ 600200 w 3281035"/>
              <a:gd name="connsiteY10" fmla="*/ 173353 h 511630"/>
              <a:gd name="connsiteX11" fmla="*/ 453066 w 3281035"/>
              <a:gd name="connsiteY11" fmla="*/ 188133 h 511630"/>
              <a:gd name="connsiteX12" fmla="*/ 260723 w 3281035"/>
              <a:gd name="connsiteY12" fmla="*/ 217004 h 511630"/>
              <a:gd name="connsiteX13" fmla="*/ 10247 w 3281035"/>
              <a:gd name="connsiteY13" fmla="*/ 289688 h 511630"/>
              <a:gd name="connsiteX14" fmla="*/ 69030 w 3281035"/>
              <a:gd name="connsiteY14" fmla="*/ 219803 h 511630"/>
              <a:gd name="connsiteX15" fmla="*/ 286387 w 3281035"/>
              <a:gd name="connsiteY15" fmla="*/ 92386 h 511630"/>
              <a:gd name="connsiteX16" fmla="*/ 654215 w 3281035"/>
              <a:gd name="connsiteY16" fmla="*/ 8145 h 511630"/>
              <a:gd name="connsiteX17" fmla="*/ 1307915 w 3281035"/>
              <a:gd name="connsiteY17" fmla="*/ 3289 h 511630"/>
              <a:gd name="connsiteX18" fmla="*/ 2429000 w 3281035"/>
              <a:gd name="connsiteY18" fmla="*/ 50317 h 511630"/>
              <a:gd name="connsiteX19" fmla="*/ 2851672 w 3281035"/>
              <a:gd name="connsiteY19" fmla="*/ 41131 h 511630"/>
              <a:gd name="connsiteX20" fmla="*/ 2902748 w 3281035"/>
              <a:gd name="connsiteY20" fmla="*/ 33847 h 511630"/>
              <a:gd name="connsiteX21" fmla="*/ 3269342 w 3281035"/>
              <a:gd name="connsiteY21" fmla="*/ 40226 h 511630"/>
              <a:gd name="connsiteX0" fmla="*/ 3281035 w 3281035"/>
              <a:gd name="connsiteY0" fmla="*/ 55282 h 511630"/>
              <a:gd name="connsiteX1" fmla="*/ 3278106 w 3281035"/>
              <a:gd name="connsiteY1" fmla="*/ 220541 h 511630"/>
              <a:gd name="connsiteX2" fmla="*/ 3271373 w 3281035"/>
              <a:gd name="connsiteY2" fmla="*/ 511630 h 511630"/>
              <a:gd name="connsiteX3" fmla="*/ 2298292 w 3281035"/>
              <a:gd name="connsiteY3" fmla="*/ 438742 h 511630"/>
              <a:gd name="connsiteX4" fmla="*/ 2045353 w 3281035"/>
              <a:gd name="connsiteY4" fmla="*/ 484748 h 511630"/>
              <a:gd name="connsiteX5" fmla="*/ 2010266 w 3281035"/>
              <a:gd name="connsiteY5" fmla="*/ 441742 h 511630"/>
              <a:gd name="connsiteX6" fmla="*/ 1386991 w 3281035"/>
              <a:gd name="connsiteY6" fmla="*/ 485979 h 511630"/>
              <a:gd name="connsiteX7" fmla="*/ 1211872 w 3281035"/>
              <a:gd name="connsiteY7" fmla="*/ 383471 h 511630"/>
              <a:gd name="connsiteX8" fmla="*/ 1080150 w 3281035"/>
              <a:gd name="connsiteY8" fmla="*/ 304256 h 511630"/>
              <a:gd name="connsiteX9" fmla="*/ 820009 w 3281035"/>
              <a:gd name="connsiteY9" fmla="*/ 213468 h 511630"/>
              <a:gd name="connsiteX10" fmla="*/ 735033 w 3281035"/>
              <a:gd name="connsiteY10" fmla="*/ 189452 h 511630"/>
              <a:gd name="connsiteX11" fmla="*/ 600200 w 3281035"/>
              <a:gd name="connsiteY11" fmla="*/ 173353 h 511630"/>
              <a:gd name="connsiteX12" fmla="*/ 453066 w 3281035"/>
              <a:gd name="connsiteY12" fmla="*/ 188133 h 511630"/>
              <a:gd name="connsiteX13" fmla="*/ 260723 w 3281035"/>
              <a:gd name="connsiteY13" fmla="*/ 217004 h 511630"/>
              <a:gd name="connsiteX14" fmla="*/ 10247 w 3281035"/>
              <a:gd name="connsiteY14" fmla="*/ 289688 h 511630"/>
              <a:gd name="connsiteX15" fmla="*/ 69030 w 3281035"/>
              <a:gd name="connsiteY15" fmla="*/ 219803 h 511630"/>
              <a:gd name="connsiteX16" fmla="*/ 286387 w 3281035"/>
              <a:gd name="connsiteY16" fmla="*/ 92386 h 511630"/>
              <a:gd name="connsiteX17" fmla="*/ 654215 w 3281035"/>
              <a:gd name="connsiteY17" fmla="*/ 8145 h 511630"/>
              <a:gd name="connsiteX18" fmla="*/ 1307915 w 3281035"/>
              <a:gd name="connsiteY18" fmla="*/ 3289 h 511630"/>
              <a:gd name="connsiteX19" fmla="*/ 2429000 w 3281035"/>
              <a:gd name="connsiteY19" fmla="*/ 50317 h 511630"/>
              <a:gd name="connsiteX20" fmla="*/ 2851672 w 3281035"/>
              <a:gd name="connsiteY20" fmla="*/ 41131 h 511630"/>
              <a:gd name="connsiteX21" fmla="*/ 2902748 w 3281035"/>
              <a:gd name="connsiteY21" fmla="*/ 33847 h 511630"/>
              <a:gd name="connsiteX22" fmla="*/ 3269342 w 3281035"/>
              <a:gd name="connsiteY22" fmla="*/ 40226 h 511630"/>
              <a:gd name="connsiteX0" fmla="*/ 3281035 w 3281035"/>
              <a:gd name="connsiteY0" fmla="*/ 55282 h 511630"/>
              <a:gd name="connsiteX1" fmla="*/ 3278106 w 3281035"/>
              <a:gd name="connsiteY1" fmla="*/ 220541 h 511630"/>
              <a:gd name="connsiteX2" fmla="*/ 3271373 w 3281035"/>
              <a:gd name="connsiteY2" fmla="*/ 511630 h 511630"/>
              <a:gd name="connsiteX3" fmla="*/ 2298292 w 3281035"/>
              <a:gd name="connsiteY3" fmla="*/ 438742 h 511630"/>
              <a:gd name="connsiteX4" fmla="*/ 2045353 w 3281035"/>
              <a:gd name="connsiteY4" fmla="*/ 484748 h 511630"/>
              <a:gd name="connsiteX5" fmla="*/ 2010266 w 3281035"/>
              <a:gd name="connsiteY5" fmla="*/ 489625 h 511630"/>
              <a:gd name="connsiteX6" fmla="*/ 1386991 w 3281035"/>
              <a:gd name="connsiteY6" fmla="*/ 485979 h 511630"/>
              <a:gd name="connsiteX7" fmla="*/ 1211872 w 3281035"/>
              <a:gd name="connsiteY7" fmla="*/ 383471 h 511630"/>
              <a:gd name="connsiteX8" fmla="*/ 1080150 w 3281035"/>
              <a:gd name="connsiteY8" fmla="*/ 304256 h 511630"/>
              <a:gd name="connsiteX9" fmla="*/ 820009 w 3281035"/>
              <a:gd name="connsiteY9" fmla="*/ 213468 h 511630"/>
              <a:gd name="connsiteX10" fmla="*/ 735033 w 3281035"/>
              <a:gd name="connsiteY10" fmla="*/ 189452 h 511630"/>
              <a:gd name="connsiteX11" fmla="*/ 600200 w 3281035"/>
              <a:gd name="connsiteY11" fmla="*/ 173353 h 511630"/>
              <a:gd name="connsiteX12" fmla="*/ 453066 w 3281035"/>
              <a:gd name="connsiteY12" fmla="*/ 188133 h 511630"/>
              <a:gd name="connsiteX13" fmla="*/ 260723 w 3281035"/>
              <a:gd name="connsiteY13" fmla="*/ 217004 h 511630"/>
              <a:gd name="connsiteX14" fmla="*/ 10247 w 3281035"/>
              <a:gd name="connsiteY14" fmla="*/ 289688 h 511630"/>
              <a:gd name="connsiteX15" fmla="*/ 69030 w 3281035"/>
              <a:gd name="connsiteY15" fmla="*/ 219803 h 511630"/>
              <a:gd name="connsiteX16" fmla="*/ 286387 w 3281035"/>
              <a:gd name="connsiteY16" fmla="*/ 92386 h 511630"/>
              <a:gd name="connsiteX17" fmla="*/ 654215 w 3281035"/>
              <a:gd name="connsiteY17" fmla="*/ 8145 h 511630"/>
              <a:gd name="connsiteX18" fmla="*/ 1307915 w 3281035"/>
              <a:gd name="connsiteY18" fmla="*/ 3289 h 511630"/>
              <a:gd name="connsiteX19" fmla="*/ 2429000 w 3281035"/>
              <a:gd name="connsiteY19" fmla="*/ 50317 h 511630"/>
              <a:gd name="connsiteX20" fmla="*/ 2851672 w 3281035"/>
              <a:gd name="connsiteY20" fmla="*/ 41131 h 511630"/>
              <a:gd name="connsiteX21" fmla="*/ 2902748 w 3281035"/>
              <a:gd name="connsiteY21" fmla="*/ 33847 h 511630"/>
              <a:gd name="connsiteX22" fmla="*/ 3269342 w 3281035"/>
              <a:gd name="connsiteY22" fmla="*/ 40226 h 511630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29000 w 3281035"/>
              <a:gd name="connsiteY20" fmla="*/ 50317 h 524351"/>
              <a:gd name="connsiteX21" fmla="*/ 2851672 w 3281035"/>
              <a:gd name="connsiteY21" fmla="*/ 41131 h 524351"/>
              <a:gd name="connsiteX22" fmla="*/ 2902748 w 3281035"/>
              <a:gd name="connsiteY22" fmla="*/ 33847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29000 w 3281035"/>
              <a:gd name="connsiteY20" fmla="*/ 50317 h 524351"/>
              <a:gd name="connsiteX21" fmla="*/ 2851672 w 3281035"/>
              <a:gd name="connsiteY21" fmla="*/ 41131 h 524351"/>
              <a:gd name="connsiteX22" fmla="*/ 2902748 w 3281035"/>
              <a:gd name="connsiteY22" fmla="*/ 33847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82015 w 3281035"/>
              <a:gd name="connsiteY20" fmla="*/ 146083 h 524351"/>
              <a:gd name="connsiteX21" fmla="*/ 2851672 w 3281035"/>
              <a:gd name="connsiteY21" fmla="*/ 41131 h 524351"/>
              <a:gd name="connsiteX22" fmla="*/ 2902748 w 3281035"/>
              <a:gd name="connsiteY22" fmla="*/ 33847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82015 w 3281035"/>
              <a:gd name="connsiteY20" fmla="*/ 146083 h 524351"/>
              <a:gd name="connsiteX21" fmla="*/ 2913524 w 3281035"/>
              <a:gd name="connsiteY21" fmla="*/ 112955 h 524351"/>
              <a:gd name="connsiteX22" fmla="*/ 2902748 w 3281035"/>
              <a:gd name="connsiteY22" fmla="*/ 33847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82015 w 3281035"/>
              <a:gd name="connsiteY20" fmla="*/ 146083 h 524351"/>
              <a:gd name="connsiteX21" fmla="*/ 2913524 w 3281035"/>
              <a:gd name="connsiteY21" fmla="*/ 112955 h 524351"/>
              <a:gd name="connsiteX22" fmla="*/ 3061795 w 3281035"/>
              <a:gd name="connsiteY22" fmla="*/ 89711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86625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82015 w 3281035"/>
              <a:gd name="connsiteY20" fmla="*/ 146083 h 524351"/>
              <a:gd name="connsiteX21" fmla="*/ 2913524 w 3281035"/>
              <a:gd name="connsiteY21" fmla="*/ 112955 h 524351"/>
              <a:gd name="connsiteX22" fmla="*/ 3061795 w 3281035"/>
              <a:gd name="connsiteY22" fmla="*/ 89711 h 524351"/>
              <a:gd name="connsiteX23" fmla="*/ 3269342 w 3281035"/>
              <a:gd name="connsiteY23" fmla="*/ 40226 h 524351"/>
              <a:gd name="connsiteX0" fmla="*/ 3281035 w 3281035"/>
              <a:gd name="connsiteY0" fmla="*/ 55282 h 529747"/>
              <a:gd name="connsiteX1" fmla="*/ 3278106 w 3281035"/>
              <a:gd name="connsiteY1" fmla="*/ 220541 h 529747"/>
              <a:gd name="connsiteX2" fmla="*/ 3271373 w 3281035"/>
              <a:gd name="connsiteY2" fmla="*/ 511630 h 529747"/>
              <a:gd name="connsiteX3" fmla="*/ 2407628 w 3281035"/>
              <a:gd name="connsiteY3" fmla="*/ 508690 h 529747"/>
              <a:gd name="connsiteX4" fmla="*/ 2298292 w 3281035"/>
              <a:gd name="connsiteY4" fmla="*/ 486625 h 529747"/>
              <a:gd name="connsiteX5" fmla="*/ 2045353 w 3281035"/>
              <a:gd name="connsiteY5" fmla="*/ 484748 h 529747"/>
              <a:gd name="connsiteX6" fmla="*/ 2010266 w 3281035"/>
              <a:gd name="connsiteY6" fmla="*/ 489625 h 529747"/>
              <a:gd name="connsiteX7" fmla="*/ 1386991 w 3281035"/>
              <a:gd name="connsiteY7" fmla="*/ 485979 h 529747"/>
              <a:gd name="connsiteX8" fmla="*/ 1211872 w 3281035"/>
              <a:gd name="connsiteY8" fmla="*/ 383471 h 529747"/>
              <a:gd name="connsiteX9" fmla="*/ 1080150 w 3281035"/>
              <a:gd name="connsiteY9" fmla="*/ 304256 h 529747"/>
              <a:gd name="connsiteX10" fmla="*/ 820009 w 3281035"/>
              <a:gd name="connsiteY10" fmla="*/ 213468 h 529747"/>
              <a:gd name="connsiteX11" fmla="*/ 735033 w 3281035"/>
              <a:gd name="connsiteY11" fmla="*/ 189452 h 529747"/>
              <a:gd name="connsiteX12" fmla="*/ 600200 w 3281035"/>
              <a:gd name="connsiteY12" fmla="*/ 173353 h 529747"/>
              <a:gd name="connsiteX13" fmla="*/ 453066 w 3281035"/>
              <a:gd name="connsiteY13" fmla="*/ 188133 h 529747"/>
              <a:gd name="connsiteX14" fmla="*/ 260723 w 3281035"/>
              <a:gd name="connsiteY14" fmla="*/ 217004 h 529747"/>
              <a:gd name="connsiteX15" fmla="*/ 10247 w 3281035"/>
              <a:gd name="connsiteY15" fmla="*/ 289688 h 529747"/>
              <a:gd name="connsiteX16" fmla="*/ 69030 w 3281035"/>
              <a:gd name="connsiteY16" fmla="*/ 219803 h 529747"/>
              <a:gd name="connsiteX17" fmla="*/ 286387 w 3281035"/>
              <a:gd name="connsiteY17" fmla="*/ 92386 h 529747"/>
              <a:gd name="connsiteX18" fmla="*/ 654215 w 3281035"/>
              <a:gd name="connsiteY18" fmla="*/ 8145 h 529747"/>
              <a:gd name="connsiteX19" fmla="*/ 1307915 w 3281035"/>
              <a:gd name="connsiteY19" fmla="*/ 3289 h 529747"/>
              <a:gd name="connsiteX20" fmla="*/ 2482015 w 3281035"/>
              <a:gd name="connsiteY20" fmla="*/ 146083 h 529747"/>
              <a:gd name="connsiteX21" fmla="*/ 2913524 w 3281035"/>
              <a:gd name="connsiteY21" fmla="*/ 112955 h 529747"/>
              <a:gd name="connsiteX22" fmla="*/ 3061795 w 3281035"/>
              <a:gd name="connsiteY22" fmla="*/ 89711 h 529747"/>
              <a:gd name="connsiteX23" fmla="*/ 3269342 w 3281035"/>
              <a:gd name="connsiteY23" fmla="*/ 40226 h 529747"/>
              <a:gd name="connsiteX0" fmla="*/ 3281035 w 3281035"/>
              <a:gd name="connsiteY0" fmla="*/ 55282 h 529747"/>
              <a:gd name="connsiteX1" fmla="*/ 3278106 w 3281035"/>
              <a:gd name="connsiteY1" fmla="*/ 220541 h 529747"/>
              <a:gd name="connsiteX2" fmla="*/ 3271373 w 3281035"/>
              <a:gd name="connsiteY2" fmla="*/ 511630 h 529747"/>
              <a:gd name="connsiteX3" fmla="*/ 2407628 w 3281035"/>
              <a:gd name="connsiteY3" fmla="*/ 508690 h 529747"/>
              <a:gd name="connsiteX4" fmla="*/ 2315964 w 3281035"/>
              <a:gd name="connsiteY4" fmla="*/ 518547 h 529747"/>
              <a:gd name="connsiteX5" fmla="*/ 2045353 w 3281035"/>
              <a:gd name="connsiteY5" fmla="*/ 484748 h 529747"/>
              <a:gd name="connsiteX6" fmla="*/ 2010266 w 3281035"/>
              <a:gd name="connsiteY6" fmla="*/ 489625 h 529747"/>
              <a:gd name="connsiteX7" fmla="*/ 1386991 w 3281035"/>
              <a:gd name="connsiteY7" fmla="*/ 485979 h 529747"/>
              <a:gd name="connsiteX8" fmla="*/ 1211872 w 3281035"/>
              <a:gd name="connsiteY8" fmla="*/ 383471 h 529747"/>
              <a:gd name="connsiteX9" fmla="*/ 1080150 w 3281035"/>
              <a:gd name="connsiteY9" fmla="*/ 304256 h 529747"/>
              <a:gd name="connsiteX10" fmla="*/ 820009 w 3281035"/>
              <a:gd name="connsiteY10" fmla="*/ 213468 h 529747"/>
              <a:gd name="connsiteX11" fmla="*/ 735033 w 3281035"/>
              <a:gd name="connsiteY11" fmla="*/ 189452 h 529747"/>
              <a:gd name="connsiteX12" fmla="*/ 600200 w 3281035"/>
              <a:gd name="connsiteY12" fmla="*/ 173353 h 529747"/>
              <a:gd name="connsiteX13" fmla="*/ 453066 w 3281035"/>
              <a:gd name="connsiteY13" fmla="*/ 188133 h 529747"/>
              <a:gd name="connsiteX14" fmla="*/ 260723 w 3281035"/>
              <a:gd name="connsiteY14" fmla="*/ 217004 h 529747"/>
              <a:gd name="connsiteX15" fmla="*/ 10247 w 3281035"/>
              <a:gd name="connsiteY15" fmla="*/ 289688 h 529747"/>
              <a:gd name="connsiteX16" fmla="*/ 69030 w 3281035"/>
              <a:gd name="connsiteY16" fmla="*/ 219803 h 529747"/>
              <a:gd name="connsiteX17" fmla="*/ 286387 w 3281035"/>
              <a:gd name="connsiteY17" fmla="*/ 92386 h 529747"/>
              <a:gd name="connsiteX18" fmla="*/ 654215 w 3281035"/>
              <a:gd name="connsiteY18" fmla="*/ 8145 h 529747"/>
              <a:gd name="connsiteX19" fmla="*/ 1307915 w 3281035"/>
              <a:gd name="connsiteY19" fmla="*/ 3289 h 529747"/>
              <a:gd name="connsiteX20" fmla="*/ 2482015 w 3281035"/>
              <a:gd name="connsiteY20" fmla="*/ 146083 h 529747"/>
              <a:gd name="connsiteX21" fmla="*/ 2913524 w 3281035"/>
              <a:gd name="connsiteY21" fmla="*/ 112955 h 529747"/>
              <a:gd name="connsiteX22" fmla="*/ 3061795 w 3281035"/>
              <a:gd name="connsiteY22" fmla="*/ 89711 h 529747"/>
              <a:gd name="connsiteX23" fmla="*/ 3269342 w 3281035"/>
              <a:gd name="connsiteY23" fmla="*/ 40226 h 529747"/>
              <a:gd name="connsiteX0" fmla="*/ 3281035 w 3281035"/>
              <a:gd name="connsiteY0" fmla="*/ 55282 h 695283"/>
              <a:gd name="connsiteX1" fmla="*/ 3278106 w 3281035"/>
              <a:gd name="connsiteY1" fmla="*/ 220541 h 695283"/>
              <a:gd name="connsiteX2" fmla="*/ 3271373 w 3281035"/>
              <a:gd name="connsiteY2" fmla="*/ 511630 h 695283"/>
              <a:gd name="connsiteX3" fmla="*/ 2407628 w 3281035"/>
              <a:gd name="connsiteY3" fmla="*/ 508690 h 695283"/>
              <a:gd name="connsiteX4" fmla="*/ 2315964 w 3281035"/>
              <a:gd name="connsiteY4" fmla="*/ 518547 h 695283"/>
              <a:gd name="connsiteX5" fmla="*/ 2045353 w 3281035"/>
              <a:gd name="connsiteY5" fmla="*/ 484748 h 695283"/>
              <a:gd name="connsiteX6" fmla="*/ 2010266 w 3281035"/>
              <a:gd name="connsiteY6" fmla="*/ 489625 h 695283"/>
              <a:gd name="connsiteX7" fmla="*/ 1733683 w 3281035"/>
              <a:gd name="connsiteY7" fmla="*/ 694251 h 695283"/>
              <a:gd name="connsiteX8" fmla="*/ 1211872 w 3281035"/>
              <a:gd name="connsiteY8" fmla="*/ 383471 h 695283"/>
              <a:gd name="connsiteX9" fmla="*/ 1080150 w 3281035"/>
              <a:gd name="connsiteY9" fmla="*/ 304256 h 695283"/>
              <a:gd name="connsiteX10" fmla="*/ 820009 w 3281035"/>
              <a:gd name="connsiteY10" fmla="*/ 213468 h 695283"/>
              <a:gd name="connsiteX11" fmla="*/ 735033 w 3281035"/>
              <a:gd name="connsiteY11" fmla="*/ 189452 h 695283"/>
              <a:gd name="connsiteX12" fmla="*/ 600200 w 3281035"/>
              <a:gd name="connsiteY12" fmla="*/ 173353 h 695283"/>
              <a:gd name="connsiteX13" fmla="*/ 453066 w 3281035"/>
              <a:gd name="connsiteY13" fmla="*/ 188133 h 695283"/>
              <a:gd name="connsiteX14" fmla="*/ 260723 w 3281035"/>
              <a:gd name="connsiteY14" fmla="*/ 217004 h 695283"/>
              <a:gd name="connsiteX15" fmla="*/ 10247 w 3281035"/>
              <a:gd name="connsiteY15" fmla="*/ 289688 h 695283"/>
              <a:gd name="connsiteX16" fmla="*/ 69030 w 3281035"/>
              <a:gd name="connsiteY16" fmla="*/ 219803 h 695283"/>
              <a:gd name="connsiteX17" fmla="*/ 286387 w 3281035"/>
              <a:gd name="connsiteY17" fmla="*/ 92386 h 695283"/>
              <a:gd name="connsiteX18" fmla="*/ 654215 w 3281035"/>
              <a:gd name="connsiteY18" fmla="*/ 8145 h 695283"/>
              <a:gd name="connsiteX19" fmla="*/ 1307915 w 3281035"/>
              <a:gd name="connsiteY19" fmla="*/ 3289 h 695283"/>
              <a:gd name="connsiteX20" fmla="*/ 2482015 w 3281035"/>
              <a:gd name="connsiteY20" fmla="*/ 146083 h 695283"/>
              <a:gd name="connsiteX21" fmla="*/ 2913524 w 3281035"/>
              <a:gd name="connsiteY21" fmla="*/ 112955 h 695283"/>
              <a:gd name="connsiteX22" fmla="*/ 3061795 w 3281035"/>
              <a:gd name="connsiteY22" fmla="*/ 89711 h 695283"/>
              <a:gd name="connsiteX23" fmla="*/ 3269342 w 3281035"/>
              <a:gd name="connsiteY23" fmla="*/ 40226 h 695283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2407628 w 3281035"/>
              <a:gd name="connsiteY3" fmla="*/ 508690 h 706671"/>
              <a:gd name="connsiteX4" fmla="*/ 2315964 w 3281035"/>
              <a:gd name="connsiteY4" fmla="*/ 518547 h 706671"/>
              <a:gd name="connsiteX5" fmla="*/ 2045353 w 3281035"/>
              <a:gd name="connsiteY5" fmla="*/ 484748 h 706671"/>
              <a:gd name="connsiteX6" fmla="*/ 2148395 w 3281035"/>
              <a:gd name="connsiteY6" fmla="*/ 645863 h 706671"/>
              <a:gd name="connsiteX7" fmla="*/ 1733683 w 3281035"/>
              <a:gd name="connsiteY7" fmla="*/ 694251 h 706671"/>
              <a:gd name="connsiteX8" fmla="*/ 1211872 w 3281035"/>
              <a:gd name="connsiteY8" fmla="*/ 383471 h 706671"/>
              <a:gd name="connsiteX9" fmla="*/ 1080150 w 3281035"/>
              <a:gd name="connsiteY9" fmla="*/ 304256 h 706671"/>
              <a:gd name="connsiteX10" fmla="*/ 820009 w 3281035"/>
              <a:gd name="connsiteY10" fmla="*/ 213468 h 706671"/>
              <a:gd name="connsiteX11" fmla="*/ 735033 w 3281035"/>
              <a:gd name="connsiteY11" fmla="*/ 189452 h 706671"/>
              <a:gd name="connsiteX12" fmla="*/ 600200 w 3281035"/>
              <a:gd name="connsiteY12" fmla="*/ 173353 h 706671"/>
              <a:gd name="connsiteX13" fmla="*/ 453066 w 3281035"/>
              <a:gd name="connsiteY13" fmla="*/ 188133 h 706671"/>
              <a:gd name="connsiteX14" fmla="*/ 260723 w 3281035"/>
              <a:gd name="connsiteY14" fmla="*/ 217004 h 706671"/>
              <a:gd name="connsiteX15" fmla="*/ 10247 w 3281035"/>
              <a:gd name="connsiteY15" fmla="*/ 289688 h 706671"/>
              <a:gd name="connsiteX16" fmla="*/ 69030 w 3281035"/>
              <a:gd name="connsiteY16" fmla="*/ 219803 h 706671"/>
              <a:gd name="connsiteX17" fmla="*/ 286387 w 3281035"/>
              <a:gd name="connsiteY17" fmla="*/ 92386 h 706671"/>
              <a:gd name="connsiteX18" fmla="*/ 654215 w 3281035"/>
              <a:gd name="connsiteY18" fmla="*/ 8145 h 706671"/>
              <a:gd name="connsiteX19" fmla="*/ 1307915 w 3281035"/>
              <a:gd name="connsiteY19" fmla="*/ 3289 h 706671"/>
              <a:gd name="connsiteX20" fmla="*/ 2482015 w 3281035"/>
              <a:gd name="connsiteY20" fmla="*/ 146083 h 706671"/>
              <a:gd name="connsiteX21" fmla="*/ 2913524 w 3281035"/>
              <a:gd name="connsiteY21" fmla="*/ 112955 h 706671"/>
              <a:gd name="connsiteX22" fmla="*/ 3061795 w 3281035"/>
              <a:gd name="connsiteY22" fmla="*/ 89711 h 706671"/>
              <a:gd name="connsiteX23" fmla="*/ 3269342 w 3281035"/>
              <a:gd name="connsiteY23" fmla="*/ 40226 h 706671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2407628 w 3281035"/>
              <a:gd name="connsiteY3" fmla="*/ 508690 h 706671"/>
              <a:gd name="connsiteX4" fmla="*/ 2315964 w 3281035"/>
              <a:gd name="connsiteY4" fmla="*/ 518547 h 706671"/>
              <a:gd name="connsiteX5" fmla="*/ 2597784 w 3281035"/>
              <a:gd name="connsiteY5" fmla="*/ 594348 h 706671"/>
              <a:gd name="connsiteX6" fmla="*/ 2148395 w 3281035"/>
              <a:gd name="connsiteY6" fmla="*/ 645863 h 706671"/>
              <a:gd name="connsiteX7" fmla="*/ 1733683 w 3281035"/>
              <a:gd name="connsiteY7" fmla="*/ 694251 h 706671"/>
              <a:gd name="connsiteX8" fmla="*/ 1211872 w 3281035"/>
              <a:gd name="connsiteY8" fmla="*/ 383471 h 706671"/>
              <a:gd name="connsiteX9" fmla="*/ 1080150 w 3281035"/>
              <a:gd name="connsiteY9" fmla="*/ 304256 h 706671"/>
              <a:gd name="connsiteX10" fmla="*/ 820009 w 3281035"/>
              <a:gd name="connsiteY10" fmla="*/ 213468 h 706671"/>
              <a:gd name="connsiteX11" fmla="*/ 735033 w 3281035"/>
              <a:gd name="connsiteY11" fmla="*/ 189452 h 706671"/>
              <a:gd name="connsiteX12" fmla="*/ 600200 w 3281035"/>
              <a:gd name="connsiteY12" fmla="*/ 173353 h 706671"/>
              <a:gd name="connsiteX13" fmla="*/ 453066 w 3281035"/>
              <a:gd name="connsiteY13" fmla="*/ 188133 h 706671"/>
              <a:gd name="connsiteX14" fmla="*/ 260723 w 3281035"/>
              <a:gd name="connsiteY14" fmla="*/ 217004 h 706671"/>
              <a:gd name="connsiteX15" fmla="*/ 10247 w 3281035"/>
              <a:gd name="connsiteY15" fmla="*/ 289688 h 706671"/>
              <a:gd name="connsiteX16" fmla="*/ 69030 w 3281035"/>
              <a:gd name="connsiteY16" fmla="*/ 219803 h 706671"/>
              <a:gd name="connsiteX17" fmla="*/ 286387 w 3281035"/>
              <a:gd name="connsiteY17" fmla="*/ 92386 h 706671"/>
              <a:gd name="connsiteX18" fmla="*/ 654215 w 3281035"/>
              <a:gd name="connsiteY18" fmla="*/ 8145 h 706671"/>
              <a:gd name="connsiteX19" fmla="*/ 1307915 w 3281035"/>
              <a:gd name="connsiteY19" fmla="*/ 3289 h 706671"/>
              <a:gd name="connsiteX20" fmla="*/ 2482015 w 3281035"/>
              <a:gd name="connsiteY20" fmla="*/ 146083 h 706671"/>
              <a:gd name="connsiteX21" fmla="*/ 2913524 w 3281035"/>
              <a:gd name="connsiteY21" fmla="*/ 112955 h 706671"/>
              <a:gd name="connsiteX22" fmla="*/ 3061795 w 3281035"/>
              <a:gd name="connsiteY22" fmla="*/ 89711 h 706671"/>
              <a:gd name="connsiteX23" fmla="*/ 3269342 w 3281035"/>
              <a:gd name="connsiteY23" fmla="*/ 40226 h 706671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2407628 w 3281035"/>
              <a:gd name="connsiteY3" fmla="*/ 508690 h 706671"/>
              <a:gd name="connsiteX4" fmla="*/ 2315964 w 3281035"/>
              <a:gd name="connsiteY4" fmla="*/ 518547 h 706671"/>
              <a:gd name="connsiteX5" fmla="*/ 3018957 w 3281035"/>
              <a:gd name="connsiteY5" fmla="*/ 582097 h 706671"/>
              <a:gd name="connsiteX6" fmla="*/ 2597784 w 3281035"/>
              <a:gd name="connsiteY6" fmla="*/ 594348 h 706671"/>
              <a:gd name="connsiteX7" fmla="*/ 2148395 w 3281035"/>
              <a:gd name="connsiteY7" fmla="*/ 645863 h 706671"/>
              <a:gd name="connsiteX8" fmla="*/ 1733683 w 3281035"/>
              <a:gd name="connsiteY8" fmla="*/ 694251 h 706671"/>
              <a:gd name="connsiteX9" fmla="*/ 1211872 w 3281035"/>
              <a:gd name="connsiteY9" fmla="*/ 383471 h 706671"/>
              <a:gd name="connsiteX10" fmla="*/ 1080150 w 3281035"/>
              <a:gd name="connsiteY10" fmla="*/ 304256 h 706671"/>
              <a:gd name="connsiteX11" fmla="*/ 820009 w 3281035"/>
              <a:gd name="connsiteY11" fmla="*/ 213468 h 706671"/>
              <a:gd name="connsiteX12" fmla="*/ 735033 w 3281035"/>
              <a:gd name="connsiteY12" fmla="*/ 189452 h 706671"/>
              <a:gd name="connsiteX13" fmla="*/ 600200 w 3281035"/>
              <a:gd name="connsiteY13" fmla="*/ 173353 h 706671"/>
              <a:gd name="connsiteX14" fmla="*/ 453066 w 3281035"/>
              <a:gd name="connsiteY14" fmla="*/ 188133 h 706671"/>
              <a:gd name="connsiteX15" fmla="*/ 260723 w 3281035"/>
              <a:gd name="connsiteY15" fmla="*/ 217004 h 706671"/>
              <a:gd name="connsiteX16" fmla="*/ 10247 w 3281035"/>
              <a:gd name="connsiteY16" fmla="*/ 289688 h 706671"/>
              <a:gd name="connsiteX17" fmla="*/ 69030 w 3281035"/>
              <a:gd name="connsiteY17" fmla="*/ 219803 h 706671"/>
              <a:gd name="connsiteX18" fmla="*/ 286387 w 3281035"/>
              <a:gd name="connsiteY18" fmla="*/ 92386 h 706671"/>
              <a:gd name="connsiteX19" fmla="*/ 654215 w 3281035"/>
              <a:gd name="connsiteY19" fmla="*/ 8145 h 706671"/>
              <a:gd name="connsiteX20" fmla="*/ 1307915 w 3281035"/>
              <a:gd name="connsiteY20" fmla="*/ 3289 h 706671"/>
              <a:gd name="connsiteX21" fmla="*/ 2482015 w 3281035"/>
              <a:gd name="connsiteY21" fmla="*/ 146083 h 706671"/>
              <a:gd name="connsiteX22" fmla="*/ 2913524 w 3281035"/>
              <a:gd name="connsiteY22" fmla="*/ 112955 h 706671"/>
              <a:gd name="connsiteX23" fmla="*/ 3061795 w 3281035"/>
              <a:gd name="connsiteY23" fmla="*/ 89711 h 706671"/>
              <a:gd name="connsiteX24" fmla="*/ 3269342 w 3281035"/>
              <a:gd name="connsiteY24" fmla="*/ 40226 h 706671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2315964 w 3281035"/>
              <a:gd name="connsiteY3" fmla="*/ 518547 h 706671"/>
              <a:gd name="connsiteX4" fmla="*/ 3018957 w 3281035"/>
              <a:gd name="connsiteY4" fmla="*/ 582097 h 706671"/>
              <a:gd name="connsiteX5" fmla="*/ 2597784 w 3281035"/>
              <a:gd name="connsiteY5" fmla="*/ 594348 h 706671"/>
              <a:gd name="connsiteX6" fmla="*/ 2148395 w 3281035"/>
              <a:gd name="connsiteY6" fmla="*/ 645863 h 706671"/>
              <a:gd name="connsiteX7" fmla="*/ 1733683 w 3281035"/>
              <a:gd name="connsiteY7" fmla="*/ 694251 h 706671"/>
              <a:gd name="connsiteX8" fmla="*/ 1211872 w 3281035"/>
              <a:gd name="connsiteY8" fmla="*/ 383471 h 706671"/>
              <a:gd name="connsiteX9" fmla="*/ 1080150 w 3281035"/>
              <a:gd name="connsiteY9" fmla="*/ 304256 h 706671"/>
              <a:gd name="connsiteX10" fmla="*/ 820009 w 3281035"/>
              <a:gd name="connsiteY10" fmla="*/ 213468 h 706671"/>
              <a:gd name="connsiteX11" fmla="*/ 735033 w 3281035"/>
              <a:gd name="connsiteY11" fmla="*/ 189452 h 706671"/>
              <a:gd name="connsiteX12" fmla="*/ 600200 w 3281035"/>
              <a:gd name="connsiteY12" fmla="*/ 173353 h 706671"/>
              <a:gd name="connsiteX13" fmla="*/ 453066 w 3281035"/>
              <a:gd name="connsiteY13" fmla="*/ 188133 h 706671"/>
              <a:gd name="connsiteX14" fmla="*/ 260723 w 3281035"/>
              <a:gd name="connsiteY14" fmla="*/ 217004 h 706671"/>
              <a:gd name="connsiteX15" fmla="*/ 10247 w 3281035"/>
              <a:gd name="connsiteY15" fmla="*/ 289688 h 706671"/>
              <a:gd name="connsiteX16" fmla="*/ 69030 w 3281035"/>
              <a:gd name="connsiteY16" fmla="*/ 219803 h 706671"/>
              <a:gd name="connsiteX17" fmla="*/ 286387 w 3281035"/>
              <a:gd name="connsiteY17" fmla="*/ 92386 h 706671"/>
              <a:gd name="connsiteX18" fmla="*/ 654215 w 3281035"/>
              <a:gd name="connsiteY18" fmla="*/ 8145 h 706671"/>
              <a:gd name="connsiteX19" fmla="*/ 1307915 w 3281035"/>
              <a:gd name="connsiteY19" fmla="*/ 3289 h 706671"/>
              <a:gd name="connsiteX20" fmla="*/ 2482015 w 3281035"/>
              <a:gd name="connsiteY20" fmla="*/ 146083 h 706671"/>
              <a:gd name="connsiteX21" fmla="*/ 2913524 w 3281035"/>
              <a:gd name="connsiteY21" fmla="*/ 112955 h 706671"/>
              <a:gd name="connsiteX22" fmla="*/ 3061795 w 3281035"/>
              <a:gd name="connsiteY22" fmla="*/ 89711 h 706671"/>
              <a:gd name="connsiteX23" fmla="*/ 3269342 w 3281035"/>
              <a:gd name="connsiteY23" fmla="*/ 40226 h 706671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3160516 w 3281035"/>
              <a:gd name="connsiteY3" fmla="*/ 569822 h 706671"/>
              <a:gd name="connsiteX4" fmla="*/ 3018957 w 3281035"/>
              <a:gd name="connsiteY4" fmla="*/ 582097 h 706671"/>
              <a:gd name="connsiteX5" fmla="*/ 2597784 w 3281035"/>
              <a:gd name="connsiteY5" fmla="*/ 594348 h 706671"/>
              <a:gd name="connsiteX6" fmla="*/ 2148395 w 3281035"/>
              <a:gd name="connsiteY6" fmla="*/ 645863 h 706671"/>
              <a:gd name="connsiteX7" fmla="*/ 1733683 w 3281035"/>
              <a:gd name="connsiteY7" fmla="*/ 694251 h 706671"/>
              <a:gd name="connsiteX8" fmla="*/ 1211872 w 3281035"/>
              <a:gd name="connsiteY8" fmla="*/ 383471 h 706671"/>
              <a:gd name="connsiteX9" fmla="*/ 1080150 w 3281035"/>
              <a:gd name="connsiteY9" fmla="*/ 304256 h 706671"/>
              <a:gd name="connsiteX10" fmla="*/ 820009 w 3281035"/>
              <a:gd name="connsiteY10" fmla="*/ 213468 h 706671"/>
              <a:gd name="connsiteX11" fmla="*/ 735033 w 3281035"/>
              <a:gd name="connsiteY11" fmla="*/ 189452 h 706671"/>
              <a:gd name="connsiteX12" fmla="*/ 600200 w 3281035"/>
              <a:gd name="connsiteY12" fmla="*/ 173353 h 706671"/>
              <a:gd name="connsiteX13" fmla="*/ 453066 w 3281035"/>
              <a:gd name="connsiteY13" fmla="*/ 188133 h 706671"/>
              <a:gd name="connsiteX14" fmla="*/ 260723 w 3281035"/>
              <a:gd name="connsiteY14" fmla="*/ 217004 h 706671"/>
              <a:gd name="connsiteX15" fmla="*/ 10247 w 3281035"/>
              <a:gd name="connsiteY15" fmla="*/ 289688 h 706671"/>
              <a:gd name="connsiteX16" fmla="*/ 69030 w 3281035"/>
              <a:gd name="connsiteY16" fmla="*/ 219803 h 706671"/>
              <a:gd name="connsiteX17" fmla="*/ 286387 w 3281035"/>
              <a:gd name="connsiteY17" fmla="*/ 92386 h 706671"/>
              <a:gd name="connsiteX18" fmla="*/ 654215 w 3281035"/>
              <a:gd name="connsiteY18" fmla="*/ 8145 h 706671"/>
              <a:gd name="connsiteX19" fmla="*/ 1307915 w 3281035"/>
              <a:gd name="connsiteY19" fmla="*/ 3289 h 706671"/>
              <a:gd name="connsiteX20" fmla="*/ 2482015 w 3281035"/>
              <a:gd name="connsiteY20" fmla="*/ 146083 h 706671"/>
              <a:gd name="connsiteX21" fmla="*/ 2913524 w 3281035"/>
              <a:gd name="connsiteY21" fmla="*/ 112955 h 706671"/>
              <a:gd name="connsiteX22" fmla="*/ 3061795 w 3281035"/>
              <a:gd name="connsiteY22" fmla="*/ 89711 h 706671"/>
              <a:gd name="connsiteX23" fmla="*/ 3269342 w 3281035"/>
              <a:gd name="connsiteY23" fmla="*/ 40226 h 706671"/>
              <a:gd name="connsiteX0" fmla="*/ 3281035 w 3289208"/>
              <a:gd name="connsiteY0" fmla="*/ 55282 h 706671"/>
              <a:gd name="connsiteX1" fmla="*/ 3278106 w 3289208"/>
              <a:gd name="connsiteY1" fmla="*/ 220541 h 706671"/>
              <a:gd name="connsiteX2" fmla="*/ 3289208 w 3289208"/>
              <a:gd name="connsiteY2" fmla="*/ 110792 h 706671"/>
              <a:gd name="connsiteX3" fmla="*/ 3160516 w 3289208"/>
              <a:gd name="connsiteY3" fmla="*/ 569822 h 706671"/>
              <a:gd name="connsiteX4" fmla="*/ 3018957 w 3289208"/>
              <a:gd name="connsiteY4" fmla="*/ 582097 h 706671"/>
              <a:gd name="connsiteX5" fmla="*/ 2597784 w 3289208"/>
              <a:gd name="connsiteY5" fmla="*/ 594348 h 706671"/>
              <a:gd name="connsiteX6" fmla="*/ 2148395 w 3289208"/>
              <a:gd name="connsiteY6" fmla="*/ 645863 h 706671"/>
              <a:gd name="connsiteX7" fmla="*/ 1733683 w 3289208"/>
              <a:gd name="connsiteY7" fmla="*/ 694251 h 706671"/>
              <a:gd name="connsiteX8" fmla="*/ 1211872 w 3289208"/>
              <a:gd name="connsiteY8" fmla="*/ 383471 h 706671"/>
              <a:gd name="connsiteX9" fmla="*/ 1080150 w 3289208"/>
              <a:gd name="connsiteY9" fmla="*/ 304256 h 706671"/>
              <a:gd name="connsiteX10" fmla="*/ 820009 w 3289208"/>
              <a:gd name="connsiteY10" fmla="*/ 213468 h 706671"/>
              <a:gd name="connsiteX11" fmla="*/ 735033 w 3289208"/>
              <a:gd name="connsiteY11" fmla="*/ 189452 h 706671"/>
              <a:gd name="connsiteX12" fmla="*/ 600200 w 3289208"/>
              <a:gd name="connsiteY12" fmla="*/ 173353 h 706671"/>
              <a:gd name="connsiteX13" fmla="*/ 453066 w 3289208"/>
              <a:gd name="connsiteY13" fmla="*/ 188133 h 706671"/>
              <a:gd name="connsiteX14" fmla="*/ 260723 w 3289208"/>
              <a:gd name="connsiteY14" fmla="*/ 217004 h 706671"/>
              <a:gd name="connsiteX15" fmla="*/ 10247 w 3289208"/>
              <a:gd name="connsiteY15" fmla="*/ 289688 h 706671"/>
              <a:gd name="connsiteX16" fmla="*/ 69030 w 3289208"/>
              <a:gd name="connsiteY16" fmla="*/ 219803 h 706671"/>
              <a:gd name="connsiteX17" fmla="*/ 286387 w 3289208"/>
              <a:gd name="connsiteY17" fmla="*/ 92386 h 706671"/>
              <a:gd name="connsiteX18" fmla="*/ 654215 w 3289208"/>
              <a:gd name="connsiteY18" fmla="*/ 8145 h 706671"/>
              <a:gd name="connsiteX19" fmla="*/ 1307915 w 3289208"/>
              <a:gd name="connsiteY19" fmla="*/ 3289 h 706671"/>
              <a:gd name="connsiteX20" fmla="*/ 2482015 w 3289208"/>
              <a:gd name="connsiteY20" fmla="*/ 146083 h 706671"/>
              <a:gd name="connsiteX21" fmla="*/ 2913524 w 3289208"/>
              <a:gd name="connsiteY21" fmla="*/ 112955 h 706671"/>
              <a:gd name="connsiteX22" fmla="*/ 3061795 w 3289208"/>
              <a:gd name="connsiteY22" fmla="*/ 89711 h 706671"/>
              <a:gd name="connsiteX23" fmla="*/ 3269342 w 3289208"/>
              <a:gd name="connsiteY23" fmla="*/ 40226 h 706671"/>
              <a:gd name="connsiteX0" fmla="*/ 3281035 w 3296683"/>
              <a:gd name="connsiteY0" fmla="*/ 55282 h 706671"/>
              <a:gd name="connsiteX1" fmla="*/ 3289208 w 3296683"/>
              <a:gd name="connsiteY1" fmla="*/ 110792 h 706671"/>
              <a:gd name="connsiteX2" fmla="*/ 3160516 w 3296683"/>
              <a:gd name="connsiteY2" fmla="*/ 569822 h 706671"/>
              <a:gd name="connsiteX3" fmla="*/ 3018957 w 3296683"/>
              <a:gd name="connsiteY3" fmla="*/ 582097 h 706671"/>
              <a:gd name="connsiteX4" fmla="*/ 2597784 w 3296683"/>
              <a:gd name="connsiteY4" fmla="*/ 594348 h 706671"/>
              <a:gd name="connsiteX5" fmla="*/ 2148395 w 3296683"/>
              <a:gd name="connsiteY5" fmla="*/ 645863 h 706671"/>
              <a:gd name="connsiteX6" fmla="*/ 1733683 w 3296683"/>
              <a:gd name="connsiteY6" fmla="*/ 694251 h 706671"/>
              <a:gd name="connsiteX7" fmla="*/ 1211872 w 3296683"/>
              <a:gd name="connsiteY7" fmla="*/ 383471 h 706671"/>
              <a:gd name="connsiteX8" fmla="*/ 1080150 w 3296683"/>
              <a:gd name="connsiteY8" fmla="*/ 304256 h 706671"/>
              <a:gd name="connsiteX9" fmla="*/ 820009 w 3296683"/>
              <a:gd name="connsiteY9" fmla="*/ 213468 h 706671"/>
              <a:gd name="connsiteX10" fmla="*/ 735033 w 3296683"/>
              <a:gd name="connsiteY10" fmla="*/ 189452 h 706671"/>
              <a:gd name="connsiteX11" fmla="*/ 600200 w 3296683"/>
              <a:gd name="connsiteY11" fmla="*/ 173353 h 706671"/>
              <a:gd name="connsiteX12" fmla="*/ 453066 w 3296683"/>
              <a:gd name="connsiteY12" fmla="*/ 188133 h 706671"/>
              <a:gd name="connsiteX13" fmla="*/ 260723 w 3296683"/>
              <a:gd name="connsiteY13" fmla="*/ 217004 h 706671"/>
              <a:gd name="connsiteX14" fmla="*/ 10247 w 3296683"/>
              <a:gd name="connsiteY14" fmla="*/ 289688 h 706671"/>
              <a:gd name="connsiteX15" fmla="*/ 69030 w 3296683"/>
              <a:gd name="connsiteY15" fmla="*/ 219803 h 706671"/>
              <a:gd name="connsiteX16" fmla="*/ 286387 w 3296683"/>
              <a:gd name="connsiteY16" fmla="*/ 92386 h 706671"/>
              <a:gd name="connsiteX17" fmla="*/ 654215 w 3296683"/>
              <a:gd name="connsiteY17" fmla="*/ 8145 h 706671"/>
              <a:gd name="connsiteX18" fmla="*/ 1307915 w 3296683"/>
              <a:gd name="connsiteY18" fmla="*/ 3289 h 706671"/>
              <a:gd name="connsiteX19" fmla="*/ 2482015 w 3296683"/>
              <a:gd name="connsiteY19" fmla="*/ 146083 h 706671"/>
              <a:gd name="connsiteX20" fmla="*/ 2913524 w 3296683"/>
              <a:gd name="connsiteY20" fmla="*/ 112955 h 706671"/>
              <a:gd name="connsiteX21" fmla="*/ 3061795 w 3296683"/>
              <a:gd name="connsiteY21" fmla="*/ 89711 h 706671"/>
              <a:gd name="connsiteX22" fmla="*/ 3269342 w 3296683"/>
              <a:gd name="connsiteY22" fmla="*/ 40226 h 706671"/>
              <a:gd name="connsiteX0" fmla="*/ 3281035 w 3296684"/>
              <a:gd name="connsiteY0" fmla="*/ 55282 h 706671"/>
              <a:gd name="connsiteX1" fmla="*/ 3289208 w 3296684"/>
              <a:gd name="connsiteY1" fmla="*/ 110792 h 706671"/>
              <a:gd name="connsiteX2" fmla="*/ 3228091 w 3296684"/>
              <a:gd name="connsiteY2" fmla="*/ 108769 h 706671"/>
              <a:gd name="connsiteX3" fmla="*/ 3160516 w 3296684"/>
              <a:gd name="connsiteY3" fmla="*/ 569822 h 706671"/>
              <a:gd name="connsiteX4" fmla="*/ 3018957 w 3296684"/>
              <a:gd name="connsiteY4" fmla="*/ 582097 h 706671"/>
              <a:gd name="connsiteX5" fmla="*/ 2597784 w 3296684"/>
              <a:gd name="connsiteY5" fmla="*/ 594348 h 706671"/>
              <a:gd name="connsiteX6" fmla="*/ 2148395 w 3296684"/>
              <a:gd name="connsiteY6" fmla="*/ 645863 h 706671"/>
              <a:gd name="connsiteX7" fmla="*/ 1733683 w 3296684"/>
              <a:gd name="connsiteY7" fmla="*/ 694251 h 706671"/>
              <a:gd name="connsiteX8" fmla="*/ 1211872 w 3296684"/>
              <a:gd name="connsiteY8" fmla="*/ 383471 h 706671"/>
              <a:gd name="connsiteX9" fmla="*/ 1080150 w 3296684"/>
              <a:gd name="connsiteY9" fmla="*/ 304256 h 706671"/>
              <a:gd name="connsiteX10" fmla="*/ 820009 w 3296684"/>
              <a:gd name="connsiteY10" fmla="*/ 213468 h 706671"/>
              <a:gd name="connsiteX11" fmla="*/ 735033 w 3296684"/>
              <a:gd name="connsiteY11" fmla="*/ 189452 h 706671"/>
              <a:gd name="connsiteX12" fmla="*/ 600200 w 3296684"/>
              <a:gd name="connsiteY12" fmla="*/ 173353 h 706671"/>
              <a:gd name="connsiteX13" fmla="*/ 453066 w 3296684"/>
              <a:gd name="connsiteY13" fmla="*/ 188133 h 706671"/>
              <a:gd name="connsiteX14" fmla="*/ 260723 w 3296684"/>
              <a:gd name="connsiteY14" fmla="*/ 217004 h 706671"/>
              <a:gd name="connsiteX15" fmla="*/ 10247 w 3296684"/>
              <a:gd name="connsiteY15" fmla="*/ 289688 h 706671"/>
              <a:gd name="connsiteX16" fmla="*/ 69030 w 3296684"/>
              <a:gd name="connsiteY16" fmla="*/ 219803 h 706671"/>
              <a:gd name="connsiteX17" fmla="*/ 286387 w 3296684"/>
              <a:gd name="connsiteY17" fmla="*/ 92386 h 706671"/>
              <a:gd name="connsiteX18" fmla="*/ 654215 w 3296684"/>
              <a:gd name="connsiteY18" fmla="*/ 8145 h 706671"/>
              <a:gd name="connsiteX19" fmla="*/ 1307915 w 3296684"/>
              <a:gd name="connsiteY19" fmla="*/ 3289 h 706671"/>
              <a:gd name="connsiteX20" fmla="*/ 2482015 w 3296684"/>
              <a:gd name="connsiteY20" fmla="*/ 146083 h 706671"/>
              <a:gd name="connsiteX21" fmla="*/ 2913524 w 3296684"/>
              <a:gd name="connsiteY21" fmla="*/ 112955 h 706671"/>
              <a:gd name="connsiteX22" fmla="*/ 3061795 w 3296684"/>
              <a:gd name="connsiteY22" fmla="*/ 89711 h 706671"/>
              <a:gd name="connsiteX23" fmla="*/ 3269342 w 3296684"/>
              <a:gd name="connsiteY23" fmla="*/ 40226 h 706671"/>
              <a:gd name="connsiteX0" fmla="*/ 3281035 w 3296684"/>
              <a:gd name="connsiteY0" fmla="*/ 55282 h 705570"/>
              <a:gd name="connsiteX1" fmla="*/ 3289208 w 3296684"/>
              <a:gd name="connsiteY1" fmla="*/ 110792 h 705570"/>
              <a:gd name="connsiteX2" fmla="*/ 3228091 w 3296684"/>
              <a:gd name="connsiteY2" fmla="*/ 108769 h 705570"/>
              <a:gd name="connsiteX3" fmla="*/ 3160516 w 3296684"/>
              <a:gd name="connsiteY3" fmla="*/ 569822 h 705570"/>
              <a:gd name="connsiteX4" fmla="*/ 3018957 w 3296684"/>
              <a:gd name="connsiteY4" fmla="*/ 582097 h 705570"/>
              <a:gd name="connsiteX5" fmla="*/ 2597784 w 3296684"/>
              <a:gd name="connsiteY5" fmla="*/ 594348 h 705570"/>
              <a:gd name="connsiteX6" fmla="*/ 2148395 w 3296684"/>
              <a:gd name="connsiteY6" fmla="*/ 645863 h 705570"/>
              <a:gd name="connsiteX7" fmla="*/ 1733683 w 3296684"/>
              <a:gd name="connsiteY7" fmla="*/ 694251 h 705570"/>
              <a:gd name="connsiteX8" fmla="*/ 1223461 w 3296684"/>
              <a:gd name="connsiteY8" fmla="*/ 400677 h 705570"/>
              <a:gd name="connsiteX9" fmla="*/ 1080150 w 3296684"/>
              <a:gd name="connsiteY9" fmla="*/ 304256 h 705570"/>
              <a:gd name="connsiteX10" fmla="*/ 820009 w 3296684"/>
              <a:gd name="connsiteY10" fmla="*/ 213468 h 705570"/>
              <a:gd name="connsiteX11" fmla="*/ 735033 w 3296684"/>
              <a:gd name="connsiteY11" fmla="*/ 189452 h 705570"/>
              <a:gd name="connsiteX12" fmla="*/ 600200 w 3296684"/>
              <a:gd name="connsiteY12" fmla="*/ 173353 h 705570"/>
              <a:gd name="connsiteX13" fmla="*/ 453066 w 3296684"/>
              <a:gd name="connsiteY13" fmla="*/ 188133 h 705570"/>
              <a:gd name="connsiteX14" fmla="*/ 260723 w 3296684"/>
              <a:gd name="connsiteY14" fmla="*/ 217004 h 705570"/>
              <a:gd name="connsiteX15" fmla="*/ 10247 w 3296684"/>
              <a:gd name="connsiteY15" fmla="*/ 289688 h 705570"/>
              <a:gd name="connsiteX16" fmla="*/ 69030 w 3296684"/>
              <a:gd name="connsiteY16" fmla="*/ 219803 h 705570"/>
              <a:gd name="connsiteX17" fmla="*/ 286387 w 3296684"/>
              <a:gd name="connsiteY17" fmla="*/ 92386 h 705570"/>
              <a:gd name="connsiteX18" fmla="*/ 654215 w 3296684"/>
              <a:gd name="connsiteY18" fmla="*/ 8145 h 705570"/>
              <a:gd name="connsiteX19" fmla="*/ 1307915 w 3296684"/>
              <a:gd name="connsiteY19" fmla="*/ 3289 h 705570"/>
              <a:gd name="connsiteX20" fmla="*/ 2482015 w 3296684"/>
              <a:gd name="connsiteY20" fmla="*/ 146083 h 705570"/>
              <a:gd name="connsiteX21" fmla="*/ 2913524 w 3296684"/>
              <a:gd name="connsiteY21" fmla="*/ 112955 h 705570"/>
              <a:gd name="connsiteX22" fmla="*/ 3061795 w 3296684"/>
              <a:gd name="connsiteY22" fmla="*/ 89711 h 705570"/>
              <a:gd name="connsiteX23" fmla="*/ 3269342 w 3296684"/>
              <a:gd name="connsiteY23" fmla="*/ 40226 h 705570"/>
              <a:gd name="connsiteX0" fmla="*/ 3281035 w 3296684"/>
              <a:gd name="connsiteY0" fmla="*/ 55282 h 705570"/>
              <a:gd name="connsiteX1" fmla="*/ 3289208 w 3296684"/>
              <a:gd name="connsiteY1" fmla="*/ 110792 h 705570"/>
              <a:gd name="connsiteX2" fmla="*/ 3228091 w 3296684"/>
              <a:gd name="connsiteY2" fmla="*/ 108769 h 705570"/>
              <a:gd name="connsiteX3" fmla="*/ 3160516 w 3296684"/>
              <a:gd name="connsiteY3" fmla="*/ 569822 h 705570"/>
              <a:gd name="connsiteX4" fmla="*/ 3018957 w 3296684"/>
              <a:gd name="connsiteY4" fmla="*/ 582097 h 705570"/>
              <a:gd name="connsiteX5" fmla="*/ 2597784 w 3296684"/>
              <a:gd name="connsiteY5" fmla="*/ 594348 h 705570"/>
              <a:gd name="connsiteX6" fmla="*/ 2148395 w 3296684"/>
              <a:gd name="connsiteY6" fmla="*/ 645863 h 705570"/>
              <a:gd name="connsiteX7" fmla="*/ 1733683 w 3296684"/>
              <a:gd name="connsiteY7" fmla="*/ 694251 h 705570"/>
              <a:gd name="connsiteX8" fmla="*/ 1223461 w 3296684"/>
              <a:gd name="connsiteY8" fmla="*/ 400677 h 705570"/>
              <a:gd name="connsiteX9" fmla="*/ 1080150 w 3296684"/>
              <a:gd name="connsiteY9" fmla="*/ 304256 h 705570"/>
              <a:gd name="connsiteX10" fmla="*/ 820009 w 3296684"/>
              <a:gd name="connsiteY10" fmla="*/ 213468 h 705570"/>
              <a:gd name="connsiteX11" fmla="*/ 735033 w 3296684"/>
              <a:gd name="connsiteY11" fmla="*/ 189452 h 705570"/>
              <a:gd name="connsiteX12" fmla="*/ 600200 w 3296684"/>
              <a:gd name="connsiteY12" fmla="*/ 173353 h 705570"/>
              <a:gd name="connsiteX13" fmla="*/ 453066 w 3296684"/>
              <a:gd name="connsiteY13" fmla="*/ 188133 h 705570"/>
              <a:gd name="connsiteX14" fmla="*/ 260723 w 3296684"/>
              <a:gd name="connsiteY14" fmla="*/ 217004 h 705570"/>
              <a:gd name="connsiteX15" fmla="*/ 10247 w 3296684"/>
              <a:gd name="connsiteY15" fmla="*/ 289688 h 705570"/>
              <a:gd name="connsiteX16" fmla="*/ 69030 w 3296684"/>
              <a:gd name="connsiteY16" fmla="*/ 219803 h 705570"/>
              <a:gd name="connsiteX17" fmla="*/ 286387 w 3296684"/>
              <a:gd name="connsiteY17" fmla="*/ 92386 h 705570"/>
              <a:gd name="connsiteX18" fmla="*/ 654215 w 3296684"/>
              <a:gd name="connsiteY18" fmla="*/ 8145 h 705570"/>
              <a:gd name="connsiteX19" fmla="*/ 1307915 w 3296684"/>
              <a:gd name="connsiteY19" fmla="*/ 3289 h 705570"/>
              <a:gd name="connsiteX20" fmla="*/ 2482015 w 3296684"/>
              <a:gd name="connsiteY20" fmla="*/ 146083 h 705570"/>
              <a:gd name="connsiteX21" fmla="*/ 2913524 w 3296684"/>
              <a:gd name="connsiteY21" fmla="*/ 112955 h 705570"/>
              <a:gd name="connsiteX22" fmla="*/ 3061795 w 3296684"/>
              <a:gd name="connsiteY22" fmla="*/ 89711 h 705570"/>
              <a:gd name="connsiteX23" fmla="*/ 3269342 w 3296684"/>
              <a:gd name="connsiteY23" fmla="*/ 40226 h 705570"/>
              <a:gd name="connsiteX0" fmla="*/ 3281035 w 3296684"/>
              <a:gd name="connsiteY0" fmla="*/ 55282 h 705570"/>
              <a:gd name="connsiteX1" fmla="*/ 3289208 w 3296684"/>
              <a:gd name="connsiteY1" fmla="*/ 110792 h 705570"/>
              <a:gd name="connsiteX2" fmla="*/ 3228091 w 3296684"/>
              <a:gd name="connsiteY2" fmla="*/ 108769 h 705570"/>
              <a:gd name="connsiteX3" fmla="*/ 3160516 w 3296684"/>
              <a:gd name="connsiteY3" fmla="*/ 569822 h 705570"/>
              <a:gd name="connsiteX4" fmla="*/ 3018957 w 3296684"/>
              <a:gd name="connsiteY4" fmla="*/ 582097 h 705570"/>
              <a:gd name="connsiteX5" fmla="*/ 2597784 w 3296684"/>
              <a:gd name="connsiteY5" fmla="*/ 594348 h 705570"/>
              <a:gd name="connsiteX6" fmla="*/ 2148395 w 3296684"/>
              <a:gd name="connsiteY6" fmla="*/ 645863 h 705570"/>
              <a:gd name="connsiteX7" fmla="*/ 1733683 w 3296684"/>
              <a:gd name="connsiteY7" fmla="*/ 694251 h 705570"/>
              <a:gd name="connsiteX8" fmla="*/ 1223461 w 3296684"/>
              <a:gd name="connsiteY8" fmla="*/ 400677 h 705570"/>
              <a:gd name="connsiteX9" fmla="*/ 518143 w 3296684"/>
              <a:gd name="connsiteY9" fmla="*/ 405088 h 705570"/>
              <a:gd name="connsiteX10" fmla="*/ 820009 w 3296684"/>
              <a:gd name="connsiteY10" fmla="*/ 213468 h 705570"/>
              <a:gd name="connsiteX11" fmla="*/ 735033 w 3296684"/>
              <a:gd name="connsiteY11" fmla="*/ 189452 h 705570"/>
              <a:gd name="connsiteX12" fmla="*/ 600200 w 3296684"/>
              <a:gd name="connsiteY12" fmla="*/ 173353 h 705570"/>
              <a:gd name="connsiteX13" fmla="*/ 453066 w 3296684"/>
              <a:gd name="connsiteY13" fmla="*/ 188133 h 705570"/>
              <a:gd name="connsiteX14" fmla="*/ 260723 w 3296684"/>
              <a:gd name="connsiteY14" fmla="*/ 217004 h 705570"/>
              <a:gd name="connsiteX15" fmla="*/ 10247 w 3296684"/>
              <a:gd name="connsiteY15" fmla="*/ 289688 h 705570"/>
              <a:gd name="connsiteX16" fmla="*/ 69030 w 3296684"/>
              <a:gd name="connsiteY16" fmla="*/ 219803 h 705570"/>
              <a:gd name="connsiteX17" fmla="*/ 286387 w 3296684"/>
              <a:gd name="connsiteY17" fmla="*/ 92386 h 705570"/>
              <a:gd name="connsiteX18" fmla="*/ 654215 w 3296684"/>
              <a:gd name="connsiteY18" fmla="*/ 8145 h 705570"/>
              <a:gd name="connsiteX19" fmla="*/ 1307915 w 3296684"/>
              <a:gd name="connsiteY19" fmla="*/ 3289 h 705570"/>
              <a:gd name="connsiteX20" fmla="*/ 2482015 w 3296684"/>
              <a:gd name="connsiteY20" fmla="*/ 146083 h 705570"/>
              <a:gd name="connsiteX21" fmla="*/ 2913524 w 3296684"/>
              <a:gd name="connsiteY21" fmla="*/ 112955 h 705570"/>
              <a:gd name="connsiteX22" fmla="*/ 3061795 w 3296684"/>
              <a:gd name="connsiteY22" fmla="*/ 89711 h 705570"/>
              <a:gd name="connsiteX23" fmla="*/ 3269342 w 3296684"/>
              <a:gd name="connsiteY23" fmla="*/ 40226 h 705570"/>
              <a:gd name="connsiteX0" fmla="*/ 3281035 w 3296684"/>
              <a:gd name="connsiteY0" fmla="*/ 55282 h 705570"/>
              <a:gd name="connsiteX1" fmla="*/ 3289208 w 3296684"/>
              <a:gd name="connsiteY1" fmla="*/ 110792 h 705570"/>
              <a:gd name="connsiteX2" fmla="*/ 3228091 w 3296684"/>
              <a:gd name="connsiteY2" fmla="*/ 108769 h 705570"/>
              <a:gd name="connsiteX3" fmla="*/ 3160516 w 3296684"/>
              <a:gd name="connsiteY3" fmla="*/ 569822 h 705570"/>
              <a:gd name="connsiteX4" fmla="*/ 3018957 w 3296684"/>
              <a:gd name="connsiteY4" fmla="*/ 582097 h 705570"/>
              <a:gd name="connsiteX5" fmla="*/ 2597784 w 3296684"/>
              <a:gd name="connsiteY5" fmla="*/ 594348 h 705570"/>
              <a:gd name="connsiteX6" fmla="*/ 2148395 w 3296684"/>
              <a:gd name="connsiteY6" fmla="*/ 645863 h 705570"/>
              <a:gd name="connsiteX7" fmla="*/ 1733683 w 3296684"/>
              <a:gd name="connsiteY7" fmla="*/ 694251 h 705570"/>
              <a:gd name="connsiteX8" fmla="*/ 1223461 w 3296684"/>
              <a:gd name="connsiteY8" fmla="*/ 400677 h 705570"/>
              <a:gd name="connsiteX9" fmla="*/ 518143 w 3296684"/>
              <a:gd name="connsiteY9" fmla="*/ 405088 h 705570"/>
              <a:gd name="connsiteX10" fmla="*/ 820009 w 3296684"/>
              <a:gd name="connsiteY10" fmla="*/ 213468 h 705570"/>
              <a:gd name="connsiteX11" fmla="*/ 735033 w 3296684"/>
              <a:gd name="connsiteY11" fmla="*/ 189452 h 705570"/>
              <a:gd name="connsiteX12" fmla="*/ 600200 w 3296684"/>
              <a:gd name="connsiteY12" fmla="*/ 173353 h 705570"/>
              <a:gd name="connsiteX13" fmla="*/ 453066 w 3296684"/>
              <a:gd name="connsiteY13" fmla="*/ 188133 h 705570"/>
              <a:gd name="connsiteX14" fmla="*/ 209653 w 3296684"/>
              <a:gd name="connsiteY14" fmla="*/ 493966 h 705570"/>
              <a:gd name="connsiteX15" fmla="*/ 260723 w 3296684"/>
              <a:gd name="connsiteY15" fmla="*/ 217004 h 705570"/>
              <a:gd name="connsiteX16" fmla="*/ 10247 w 3296684"/>
              <a:gd name="connsiteY16" fmla="*/ 289688 h 705570"/>
              <a:gd name="connsiteX17" fmla="*/ 69030 w 3296684"/>
              <a:gd name="connsiteY17" fmla="*/ 219803 h 705570"/>
              <a:gd name="connsiteX18" fmla="*/ 286387 w 3296684"/>
              <a:gd name="connsiteY18" fmla="*/ 92386 h 705570"/>
              <a:gd name="connsiteX19" fmla="*/ 654215 w 3296684"/>
              <a:gd name="connsiteY19" fmla="*/ 8145 h 705570"/>
              <a:gd name="connsiteX20" fmla="*/ 1307915 w 3296684"/>
              <a:gd name="connsiteY20" fmla="*/ 3289 h 705570"/>
              <a:gd name="connsiteX21" fmla="*/ 2482015 w 3296684"/>
              <a:gd name="connsiteY21" fmla="*/ 146083 h 705570"/>
              <a:gd name="connsiteX22" fmla="*/ 2913524 w 3296684"/>
              <a:gd name="connsiteY22" fmla="*/ 112955 h 705570"/>
              <a:gd name="connsiteX23" fmla="*/ 3061795 w 3296684"/>
              <a:gd name="connsiteY23" fmla="*/ 89711 h 705570"/>
              <a:gd name="connsiteX24" fmla="*/ 3269342 w 3296684"/>
              <a:gd name="connsiteY24" fmla="*/ 40226 h 705570"/>
              <a:gd name="connsiteX0" fmla="*/ 3296466 w 3312115"/>
              <a:gd name="connsiteY0" fmla="*/ 55282 h 705570"/>
              <a:gd name="connsiteX1" fmla="*/ 3304639 w 3312115"/>
              <a:gd name="connsiteY1" fmla="*/ 110792 h 705570"/>
              <a:gd name="connsiteX2" fmla="*/ 3243522 w 3312115"/>
              <a:gd name="connsiteY2" fmla="*/ 108769 h 705570"/>
              <a:gd name="connsiteX3" fmla="*/ 3175947 w 3312115"/>
              <a:gd name="connsiteY3" fmla="*/ 569822 h 705570"/>
              <a:gd name="connsiteX4" fmla="*/ 3034388 w 3312115"/>
              <a:gd name="connsiteY4" fmla="*/ 582097 h 705570"/>
              <a:gd name="connsiteX5" fmla="*/ 2613215 w 3312115"/>
              <a:gd name="connsiteY5" fmla="*/ 594348 h 705570"/>
              <a:gd name="connsiteX6" fmla="*/ 2163826 w 3312115"/>
              <a:gd name="connsiteY6" fmla="*/ 645863 h 705570"/>
              <a:gd name="connsiteX7" fmla="*/ 1749114 w 3312115"/>
              <a:gd name="connsiteY7" fmla="*/ 694251 h 705570"/>
              <a:gd name="connsiteX8" fmla="*/ 1238892 w 3312115"/>
              <a:gd name="connsiteY8" fmla="*/ 400677 h 705570"/>
              <a:gd name="connsiteX9" fmla="*/ 533574 w 3312115"/>
              <a:gd name="connsiteY9" fmla="*/ 405088 h 705570"/>
              <a:gd name="connsiteX10" fmla="*/ 835440 w 3312115"/>
              <a:gd name="connsiteY10" fmla="*/ 213468 h 705570"/>
              <a:gd name="connsiteX11" fmla="*/ 750464 w 3312115"/>
              <a:gd name="connsiteY11" fmla="*/ 189452 h 705570"/>
              <a:gd name="connsiteX12" fmla="*/ 615631 w 3312115"/>
              <a:gd name="connsiteY12" fmla="*/ 173353 h 705570"/>
              <a:gd name="connsiteX13" fmla="*/ 468497 w 3312115"/>
              <a:gd name="connsiteY13" fmla="*/ 188133 h 705570"/>
              <a:gd name="connsiteX14" fmla="*/ 225084 w 3312115"/>
              <a:gd name="connsiteY14" fmla="*/ 493966 h 705570"/>
              <a:gd name="connsiteX15" fmla="*/ 8131 w 3312115"/>
              <a:gd name="connsiteY15" fmla="*/ 554067 h 705570"/>
              <a:gd name="connsiteX16" fmla="*/ 25678 w 3312115"/>
              <a:gd name="connsiteY16" fmla="*/ 289688 h 705570"/>
              <a:gd name="connsiteX17" fmla="*/ 84461 w 3312115"/>
              <a:gd name="connsiteY17" fmla="*/ 219803 h 705570"/>
              <a:gd name="connsiteX18" fmla="*/ 301818 w 3312115"/>
              <a:gd name="connsiteY18" fmla="*/ 92386 h 705570"/>
              <a:gd name="connsiteX19" fmla="*/ 669646 w 3312115"/>
              <a:gd name="connsiteY19" fmla="*/ 8145 h 705570"/>
              <a:gd name="connsiteX20" fmla="*/ 1323346 w 3312115"/>
              <a:gd name="connsiteY20" fmla="*/ 3289 h 705570"/>
              <a:gd name="connsiteX21" fmla="*/ 2497446 w 3312115"/>
              <a:gd name="connsiteY21" fmla="*/ 146083 h 705570"/>
              <a:gd name="connsiteX22" fmla="*/ 2928955 w 3312115"/>
              <a:gd name="connsiteY22" fmla="*/ 112955 h 705570"/>
              <a:gd name="connsiteX23" fmla="*/ 3077226 w 3312115"/>
              <a:gd name="connsiteY23" fmla="*/ 89711 h 705570"/>
              <a:gd name="connsiteX24" fmla="*/ 3284773 w 3312115"/>
              <a:gd name="connsiteY24" fmla="*/ 40226 h 705570"/>
              <a:gd name="connsiteX0" fmla="*/ 3300163 w 3315812"/>
              <a:gd name="connsiteY0" fmla="*/ 55282 h 705570"/>
              <a:gd name="connsiteX1" fmla="*/ 3308336 w 3315812"/>
              <a:gd name="connsiteY1" fmla="*/ 110792 h 705570"/>
              <a:gd name="connsiteX2" fmla="*/ 3247219 w 3315812"/>
              <a:gd name="connsiteY2" fmla="*/ 108769 h 705570"/>
              <a:gd name="connsiteX3" fmla="*/ 3179644 w 3315812"/>
              <a:gd name="connsiteY3" fmla="*/ 569822 h 705570"/>
              <a:gd name="connsiteX4" fmla="*/ 3038085 w 3315812"/>
              <a:gd name="connsiteY4" fmla="*/ 582097 h 705570"/>
              <a:gd name="connsiteX5" fmla="*/ 2616912 w 3315812"/>
              <a:gd name="connsiteY5" fmla="*/ 594348 h 705570"/>
              <a:gd name="connsiteX6" fmla="*/ 2167523 w 3315812"/>
              <a:gd name="connsiteY6" fmla="*/ 645863 h 705570"/>
              <a:gd name="connsiteX7" fmla="*/ 1752811 w 3315812"/>
              <a:gd name="connsiteY7" fmla="*/ 694251 h 705570"/>
              <a:gd name="connsiteX8" fmla="*/ 1242589 w 3315812"/>
              <a:gd name="connsiteY8" fmla="*/ 400677 h 705570"/>
              <a:gd name="connsiteX9" fmla="*/ 537271 w 3315812"/>
              <a:gd name="connsiteY9" fmla="*/ 405088 h 705570"/>
              <a:gd name="connsiteX10" fmla="*/ 839137 w 3315812"/>
              <a:gd name="connsiteY10" fmla="*/ 213468 h 705570"/>
              <a:gd name="connsiteX11" fmla="*/ 754161 w 3315812"/>
              <a:gd name="connsiteY11" fmla="*/ 189452 h 705570"/>
              <a:gd name="connsiteX12" fmla="*/ 619328 w 3315812"/>
              <a:gd name="connsiteY12" fmla="*/ 173353 h 705570"/>
              <a:gd name="connsiteX13" fmla="*/ 472194 w 3315812"/>
              <a:gd name="connsiteY13" fmla="*/ 188133 h 705570"/>
              <a:gd name="connsiteX14" fmla="*/ 228781 w 3315812"/>
              <a:gd name="connsiteY14" fmla="*/ 493966 h 705570"/>
              <a:gd name="connsiteX15" fmla="*/ 11828 w 3315812"/>
              <a:gd name="connsiteY15" fmla="*/ 554067 h 705570"/>
              <a:gd name="connsiteX16" fmla="*/ 8235 w 3315812"/>
              <a:gd name="connsiteY16" fmla="*/ 288823 h 705570"/>
              <a:gd name="connsiteX17" fmla="*/ 88158 w 3315812"/>
              <a:gd name="connsiteY17" fmla="*/ 219803 h 705570"/>
              <a:gd name="connsiteX18" fmla="*/ 305515 w 3315812"/>
              <a:gd name="connsiteY18" fmla="*/ 92386 h 705570"/>
              <a:gd name="connsiteX19" fmla="*/ 673343 w 3315812"/>
              <a:gd name="connsiteY19" fmla="*/ 8145 h 705570"/>
              <a:gd name="connsiteX20" fmla="*/ 1327043 w 3315812"/>
              <a:gd name="connsiteY20" fmla="*/ 3289 h 705570"/>
              <a:gd name="connsiteX21" fmla="*/ 2501143 w 3315812"/>
              <a:gd name="connsiteY21" fmla="*/ 146083 h 705570"/>
              <a:gd name="connsiteX22" fmla="*/ 2932652 w 3315812"/>
              <a:gd name="connsiteY22" fmla="*/ 112955 h 705570"/>
              <a:gd name="connsiteX23" fmla="*/ 3080923 w 3315812"/>
              <a:gd name="connsiteY23" fmla="*/ 89711 h 705570"/>
              <a:gd name="connsiteX24" fmla="*/ 3288470 w 3315812"/>
              <a:gd name="connsiteY24" fmla="*/ 40226 h 705570"/>
              <a:gd name="connsiteX0" fmla="*/ 3294149 w 3309798"/>
              <a:gd name="connsiteY0" fmla="*/ 55282 h 705570"/>
              <a:gd name="connsiteX1" fmla="*/ 3302322 w 3309798"/>
              <a:gd name="connsiteY1" fmla="*/ 110792 h 705570"/>
              <a:gd name="connsiteX2" fmla="*/ 3241205 w 3309798"/>
              <a:gd name="connsiteY2" fmla="*/ 108769 h 705570"/>
              <a:gd name="connsiteX3" fmla="*/ 3173630 w 3309798"/>
              <a:gd name="connsiteY3" fmla="*/ 569822 h 705570"/>
              <a:gd name="connsiteX4" fmla="*/ 3032071 w 3309798"/>
              <a:gd name="connsiteY4" fmla="*/ 582097 h 705570"/>
              <a:gd name="connsiteX5" fmla="*/ 2610898 w 3309798"/>
              <a:gd name="connsiteY5" fmla="*/ 594348 h 705570"/>
              <a:gd name="connsiteX6" fmla="*/ 2161509 w 3309798"/>
              <a:gd name="connsiteY6" fmla="*/ 645863 h 705570"/>
              <a:gd name="connsiteX7" fmla="*/ 1746797 w 3309798"/>
              <a:gd name="connsiteY7" fmla="*/ 694251 h 705570"/>
              <a:gd name="connsiteX8" fmla="*/ 1236575 w 3309798"/>
              <a:gd name="connsiteY8" fmla="*/ 400677 h 705570"/>
              <a:gd name="connsiteX9" fmla="*/ 531257 w 3309798"/>
              <a:gd name="connsiteY9" fmla="*/ 405088 h 705570"/>
              <a:gd name="connsiteX10" fmla="*/ 833123 w 3309798"/>
              <a:gd name="connsiteY10" fmla="*/ 213468 h 705570"/>
              <a:gd name="connsiteX11" fmla="*/ 748147 w 3309798"/>
              <a:gd name="connsiteY11" fmla="*/ 189452 h 705570"/>
              <a:gd name="connsiteX12" fmla="*/ 613314 w 3309798"/>
              <a:gd name="connsiteY12" fmla="*/ 173353 h 705570"/>
              <a:gd name="connsiteX13" fmla="*/ 466180 w 3309798"/>
              <a:gd name="connsiteY13" fmla="*/ 188133 h 705570"/>
              <a:gd name="connsiteX14" fmla="*/ 222767 w 3309798"/>
              <a:gd name="connsiteY14" fmla="*/ 493966 h 705570"/>
              <a:gd name="connsiteX15" fmla="*/ 5814 w 3309798"/>
              <a:gd name="connsiteY15" fmla="*/ 554067 h 705570"/>
              <a:gd name="connsiteX16" fmla="*/ 42685 w 3309798"/>
              <a:gd name="connsiteY16" fmla="*/ 253667 h 705570"/>
              <a:gd name="connsiteX17" fmla="*/ 82144 w 3309798"/>
              <a:gd name="connsiteY17" fmla="*/ 219803 h 705570"/>
              <a:gd name="connsiteX18" fmla="*/ 299501 w 3309798"/>
              <a:gd name="connsiteY18" fmla="*/ 92386 h 705570"/>
              <a:gd name="connsiteX19" fmla="*/ 667329 w 3309798"/>
              <a:gd name="connsiteY19" fmla="*/ 8145 h 705570"/>
              <a:gd name="connsiteX20" fmla="*/ 1321029 w 3309798"/>
              <a:gd name="connsiteY20" fmla="*/ 3289 h 705570"/>
              <a:gd name="connsiteX21" fmla="*/ 2495129 w 3309798"/>
              <a:gd name="connsiteY21" fmla="*/ 146083 h 705570"/>
              <a:gd name="connsiteX22" fmla="*/ 2926638 w 3309798"/>
              <a:gd name="connsiteY22" fmla="*/ 112955 h 705570"/>
              <a:gd name="connsiteX23" fmla="*/ 3074909 w 3309798"/>
              <a:gd name="connsiteY23" fmla="*/ 89711 h 705570"/>
              <a:gd name="connsiteX24" fmla="*/ 3282456 w 3309798"/>
              <a:gd name="connsiteY24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762214 w 3323865"/>
              <a:gd name="connsiteY11" fmla="*/ 189452 h 705570"/>
              <a:gd name="connsiteX12" fmla="*/ 627381 w 3323865"/>
              <a:gd name="connsiteY12" fmla="*/ 173353 h 705570"/>
              <a:gd name="connsiteX13" fmla="*/ 480247 w 3323865"/>
              <a:gd name="connsiteY13" fmla="*/ 188133 h 705570"/>
              <a:gd name="connsiteX14" fmla="*/ 236834 w 3323865"/>
              <a:gd name="connsiteY14" fmla="*/ 493966 h 705570"/>
              <a:gd name="connsiteX15" fmla="*/ 19881 w 3323865"/>
              <a:gd name="connsiteY15" fmla="*/ 554067 h 705570"/>
              <a:gd name="connsiteX16" fmla="*/ 7612 w 3323865"/>
              <a:gd name="connsiteY16" fmla="*/ 291814 h 705570"/>
              <a:gd name="connsiteX17" fmla="*/ 96211 w 3323865"/>
              <a:gd name="connsiteY17" fmla="*/ 219803 h 705570"/>
              <a:gd name="connsiteX18" fmla="*/ 313568 w 3323865"/>
              <a:gd name="connsiteY18" fmla="*/ 92386 h 705570"/>
              <a:gd name="connsiteX19" fmla="*/ 681396 w 3323865"/>
              <a:gd name="connsiteY19" fmla="*/ 8145 h 705570"/>
              <a:gd name="connsiteX20" fmla="*/ 1335096 w 3323865"/>
              <a:gd name="connsiteY20" fmla="*/ 3289 h 705570"/>
              <a:gd name="connsiteX21" fmla="*/ 2509196 w 3323865"/>
              <a:gd name="connsiteY21" fmla="*/ 146083 h 705570"/>
              <a:gd name="connsiteX22" fmla="*/ 2940705 w 3323865"/>
              <a:gd name="connsiteY22" fmla="*/ 112955 h 705570"/>
              <a:gd name="connsiteX23" fmla="*/ 3088976 w 3323865"/>
              <a:gd name="connsiteY23" fmla="*/ 89711 h 705570"/>
              <a:gd name="connsiteX24" fmla="*/ 3296523 w 3323865"/>
              <a:gd name="connsiteY24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762214 w 3323865"/>
              <a:gd name="connsiteY11" fmla="*/ 189452 h 705570"/>
              <a:gd name="connsiteX12" fmla="*/ 627381 w 3323865"/>
              <a:gd name="connsiteY12" fmla="*/ 173353 h 705570"/>
              <a:gd name="connsiteX13" fmla="*/ 609689 w 3323865"/>
              <a:gd name="connsiteY13" fmla="*/ 174576 h 705570"/>
              <a:gd name="connsiteX14" fmla="*/ 480247 w 3323865"/>
              <a:gd name="connsiteY14" fmla="*/ 188133 h 705570"/>
              <a:gd name="connsiteX15" fmla="*/ 236834 w 3323865"/>
              <a:gd name="connsiteY15" fmla="*/ 493966 h 705570"/>
              <a:gd name="connsiteX16" fmla="*/ 19881 w 3323865"/>
              <a:gd name="connsiteY16" fmla="*/ 554067 h 705570"/>
              <a:gd name="connsiteX17" fmla="*/ 7612 w 3323865"/>
              <a:gd name="connsiteY17" fmla="*/ 291814 h 705570"/>
              <a:gd name="connsiteX18" fmla="*/ 96211 w 3323865"/>
              <a:gd name="connsiteY18" fmla="*/ 219803 h 705570"/>
              <a:gd name="connsiteX19" fmla="*/ 313568 w 3323865"/>
              <a:gd name="connsiteY19" fmla="*/ 92386 h 705570"/>
              <a:gd name="connsiteX20" fmla="*/ 681396 w 3323865"/>
              <a:gd name="connsiteY20" fmla="*/ 8145 h 705570"/>
              <a:gd name="connsiteX21" fmla="*/ 1335096 w 3323865"/>
              <a:gd name="connsiteY21" fmla="*/ 3289 h 705570"/>
              <a:gd name="connsiteX22" fmla="*/ 2509196 w 3323865"/>
              <a:gd name="connsiteY22" fmla="*/ 146083 h 705570"/>
              <a:gd name="connsiteX23" fmla="*/ 2940705 w 3323865"/>
              <a:gd name="connsiteY23" fmla="*/ 112955 h 705570"/>
              <a:gd name="connsiteX24" fmla="*/ 3088976 w 3323865"/>
              <a:gd name="connsiteY24" fmla="*/ 89711 h 705570"/>
              <a:gd name="connsiteX25" fmla="*/ 3296523 w 3323865"/>
              <a:gd name="connsiteY25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762214 w 3323865"/>
              <a:gd name="connsiteY11" fmla="*/ 189452 h 705570"/>
              <a:gd name="connsiteX12" fmla="*/ 609689 w 3323865"/>
              <a:gd name="connsiteY12" fmla="*/ 174576 h 705570"/>
              <a:gd name="connsiteX13" fmla="*/ 480247 w 3323865"/>
              <a:gd name="connsiteY13" fmla="*/ 188133 h 705570"/>
              <a:gd name="connsiteX14" fmla="*/ 236834 w 3323865"/>
              <a:gd name="connsiteY14" fmla="*/ 493966 h 705570"/>
              <a:gd name="connsiteX15" fmla="*/ 19881 w 3323865"/>
              <a:gd name="connsiteY15" fmla="*/ 554067 h 705570"/>
              <a:gd name="connsiteX16" fmla="*/ 7612 w 3323865"/>
              <a:gd name="connsiteY16" fmla="*/ 291814 h 705570"/>
              <a:gd name="connsiteX17" fmla="*/ 96211 w 3323865"/>
              <a:gd name="connsiteY17" fmla="*/ 219803 h 705570"/>
              <a:gd name="connsiteX18" fmla="*/ 313568 w 3323865"/>
              <a:gd name="connsiteY18" fmla="*/ 92386 h 705570"/>
              <a:gd name="connsiteX19" fmla="*/ 681396 w 3323865"/>
              <a:gd name="connsiteY19" fmla="*/ 8145 h 705570"/>
              <a:gd name="connsiteX20" fmla="*/ 1335096 w 3323865"/>
              <a:gd name="connsiteY20" fmla="*/ 3289 h 705570"/>
              <a:gd name="connsiteX21" fmla="*/ 2509196 w 3323865"/>
              <a:gd name="connsiteY21" fmla="*/ 146083 h 705570"/>
              <a:gd name="connsiteX22" fmla="*/ 2940705 w 3323865"/>
              <a:gd name="connsiteY22" fmla="*/ 112955 h 705570"/>
              <a:gd name="connsiteX23" fmla="*/ 3088976 w 3323865"/>
              <a:gd name="connsiteY23" fmla="*/ 89711 h 705570"/>
              <a:gd name="connsiteX24" fmla="*/ 3296523 w 3323865"/>
              <a:gd name="connsiteY24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762214 w 3323865"/>
              <a:gd name="connsiteY11" fmla="*/ 189452 h 705570"/>
              <a:gd name="connsiteX12" fmla="*/ 480247 w 3323865"/>
              <a:gd name="connsiteY12" fmla="*/ 188133 h 705570"/>
              <a:gd name="connsiteX13" fmla="*/ 236834 w 3323865"/>
              <a:gd name="connsiteY13" fmla="*/ 493966 h 705570"/>
              <a:gd name="connsiteX14" fmla="*/ 19881 w 3323865"/>
              <a:gd name="connsiteY14" fmla="*/ 554067 h 705570"/>
              <a:gd name="connsiteX15" fmla="*/ 7612 w 3323865"/>
              <a:gd name="connsiteY15" fmla="*/ 291814 h 705570"/>
              <a:gd name="connsiteX16" fmla="*/ 96211 w 3323865"/>
              <a:gd name="connsiteY16" fmla="*/ 219803 h 705570"/>
              <a:gd name="connsiteX17" fmla="*/ 313568 w 3323865"/>
              <a:gd name="connsiteY17" fmla="*/ 92386 h 705570"/>
              <a:gd name="connsiteX18" fmla="*/ 681396 w 3323865"/>
              <a:gd name="connsiteY18" fmla="*/ 8145 h 705570"/>
              <a:gd name="connsiteX19" fmla="*/ 1335096 w 3323865"/>
              <a:gd name="connsiteY19" fmla="*/ 3289 h 705570"/>
              <a:gd name="connsiteX20" fmla="*/ 2509196 w 3323865"/>
              <a:gd name="connsiteY20" fmla="*/ 146083 h 705570"/>
              <a:gd name="connsiteX21" fmla="*/ 2940705 w 3323865"/>
              <a:gd name="connsiteY21" fmla="*/ 112955 h 705570"/>
              <a:gd name="connsiteX22" fmla="*/ 3088976 w 3323865"/>
              <a:gd name="connsiteY22" fmla="*/ 89711 h 705570"/>
              <a:gd name="connsiteX23" fmla="*/ 3296523 w 3323865"/>
              <a:gd name="connsiteY23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480247 w 3323865"/>
              <a:gd name="connsiteY11" fmla="*/ 188133 h 705570"/>
              <a:gd name="connsiteX12" fmla="*/ 236834 w 3323865"/>
              <a:gd name="connsiteY12" fmla="*/ 493966 h 705570"/>
              <a:gd name="connsiteX13" fmla="*/ 19881 w 3323865"/>
              <a:gd name="connsiteY13" fmla="*/ 554067 h 705570"/>
              <a:gd name="connsiteX14" fmla="*/ 7612 w 3323865"/>
              <a:gd name="connsiteY14" fmla="*/ 291814 h 705570"/>
              <a:gd name="connsiteX15" fmla="*/ 96211 w 3323865"/>
              <a:gd name="connsiteY15" fmla="*/ 219803 h 705570"/>
              <a:gd name="connsiteX16" fmla="*/ 313568 w 3323865"/>
              <a:gd name="connsiteY16" fmla="*/ 92386 h 705570"/>
              <a:gd name="connsiteX17" fmla="*/ 681396 w 3323865"/>
              <a:gd name="connsiteY17" fmla="*/ 8145 h 705570"/>
              <a:gd name="connsiteX18" fmla="*/ 1335096 w 3323865"/>
              <a:gd name="connsiteY18" fmla="*/ 3289 h 705570"/>
              <a:gd name="connsiteX19" fmla="*/ 2509196 w 3323865"/>
              <a:gd name="connsiteY19" fmla="*/ 146083 h 705570"/>
              <a:gd name="connsiteX20" fmla="*/ 2940705 w 3323865"/>
              <a:gd name="connsiteY20" fmla="*/ 112955 h 705570"/>
              <a:gd name="connsiteX21" fmla="*/ 3088976 w 3323865"/>
              <a:gd name="connsiteY21" fmla="*/ 89711 h 705570"/>
              <a:gd name="connsiteX22" fmla="*/ 3296523 w 3323865"/>
              <a:gd name="connsiteY22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480247 w 3323865"/>
              <a:gd name="connsiteY10" fmla="*/ 188133 h 705570"/>
              <a:gd name="connsiteX11" fmla="*/ 236834 w 3323865"/>
              <a:gd name="connsiteY11" fmla="*/ 493966 h 705570"/>
              <a:gd name="connsiteX12" fmla="*/ 19881 w 3323865"/>
              <a:gd name="connsiteY12" fmla="*/ 554067 h 705570"/>
              <a:gd name="connsiteX13" fmla="*/ 7612 w 3323865"/>
              <a:gd name="connsiteY13" fmla="*/ 291814 h 705570"/>
              <a:gd name="connsiteX14" fmla="*/ 96211 w 3323865"/>
              <a:gd name="connsiteY14" fmla="*/ 219803 h 705570"/>
              <a:gd name="connsiteX15" fmla="*/ 313568 w 3323865"/>
              <a:gd name="connsiteY15" fmla="*/ 92386 h 705570"/>
              <a:gd name="connsiteX16" fmla="*/ 681396 w 3323865"/>
              <a:gd name="connsiteY16" fmla="*/ 8145 h 705570"/>
              <a:gd name="connsiteX17" fmla="*/ 1335096 w 3323865"/>
              <a:gd name="connsiteY17" fmla="*/ 3289 h 705570"/>
              <a:gd name="connsiteX18" fmla="*/ 2509196 w 3323865"/>
              <a:gd name="connsiteY18" fmla="*/ 146083 h 705570"/>
              <a:gd name="connsiteX19" fmla="*/ 2940705 w 3323865"/>
              <a:gd name="connsiteY19" fmla="*/ 112955 h 705570"/>
              <a:gd name="connsiteX20" fmla="*/ 3088976 w 3323865"/>
              <a:gd name="connsiteY20" fmla="*/ 89711 h 705570"/>
              <a:gd name="connsiteX21" fmla="*/ 3296523 w 3323865"/>
              <a:gd name="connsiteY21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471396 w 3323865"/>
              <a:gd name="connsiteY10" fmla="*/ 452138 h 705570"/>
              <a:gd name="connsiteX11" fmla="*/ 236834 w 3323865"/>
              <a:gd name="connsiteY11" fmla="*/ 493966 h 705570"/>
              <a:gd name="connsiteX12" fmla="*/ 19881 w 3323865"/>
              <a:gd name="connsiteY12" fmla="*/ 554067 h 705570"/>
              <a:gd name="connsiteX13" fmla="*/ 7612 w 3323865"/>
              <a:gd name="connsiteY13" fmla="*/ 291814 h 705570"/>
              <a:gd name="connsiteX14" fmla="*/ 96211 w 3323865"/>
              <a:gd name="connsiteY14" fmla="*/ 219803 h 705570"/>
              <a:gd name="connsiteX15" fmla="*/ 313568 w 3323865"/>
              <a:gd name="connsiteY15" fmla="*/ 92386 h 705570"/>
              <a:gd name="connsiteX16" fmla="*/ 681396 w 3323865"/>
              <a:gd name="connsiteY16" fmla="*/ 8145 h 705570"/>
              <a:gd name="connsiteX17" fmla="*/ 1335096 w 3323865"/>
              <a:gd name="connsiteY17" fmla="*/ 3289 h 705570"/>
              <a:gd name="connsiteX18" fmla="*/ 2509196 w 3323865"/>
              <a:gd name="connsiteY18" fmla="*/ 146083 h 705570"/>
              <a:gd name="connsiteX19" fmla="*/ 2940705 w 3323865"/>
              <a:gd name="connsiteY19" fmla="*/ 112955 h 705570"/>
              <a:gd name="connsiteX20" fmla="*/ 3088976 w 3323865"/>
              <a:gd name="connsiteY20" fmla="*/ 89711 h 705570"/>
              <a:gd name="connsiteX21" fmla="*/ 3296523 w 3323865"/>
              <a:gd name="connsiteY21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885621 w 3323865"/>
              <a:gd name="connsiteY9" fmla="*/ 452471 h 705570"/>
              <a:gd name="connsiteX10" fmla="*/ 471396 w 3323865"/>
              <a:gd name="connsiteY10" fmla="*/ 452138 h 705570"/>
              <a:gd name="connsiteX11" fmla="*/ 236834 w 3323865"/>
              <a:gd name="connsiteY11" fmla="*/ 493966 h 705570"/>
              <a:gd name="connsiteX12" fmla="*/ 19881 w 3323865"/>
              <a:gd name="connsiteY12" fmla="*/ 554067 h 705570"/>
              <a:gd name="connsiteX13" fmla="*/ 7612 w 3323865"/>
              <a:gd name="connsiteY13" fmla="*/ 291814 h 705570"/>
              <a:gd name="connsiteX14" fmla="*/ 96211 w 3323865"/>
              <a:gd name="connsiteY14" fmla="*/ 219803 h 705570"/>
              <a:gd name="connsiteX15" fmla="*/ 313568 w 3323865"/>
              <a:gd name="connsiteY15" fmla="*/ 92386 h 705570"/>
              <a:gd name="connsiteX16" fmla="*/ 681396 w 3323865"/>
              <a:gd name="connsiteY16" fmla="*/ 8145 h 705570"/>
              <a:gd name="connsiteX17" fmla="*/ 1335096 w 3323865"/>
              <a:gd name="connsiteY17" fmla="*/ 3289 h 705570"/>
              <a:gd name="connsiteX18" fmla="*/ 2509196 w 3323865"/>
              <a:gd name="connsiteY18" fmla="*/ 146083 h 705570"/>
              <a:gd name="connsiteX19" fmla="*/ 2940705 w 3323865"/>
              <a:gd name="connsiteY19" fmla="*/ 112955 h 705570"/>
              <a:gd name="connsiteX20" fmla="*/ 3088976 w 3323865"/>
              <a:gd name="connsiteY20" fmla="*/ 89711 h 705570"/>
              <a:gd name="connsiteX21" fmla="*/ 3296523 w 3323865"/>
              <a:gd name="connsiteY21" fmla="*/ 40226 h 705570"/>
              <a:gd name="connsiteX0" fmla="*/ 3308216 w 3323865"/>
              <a:gd name="connsiteY0" fmla="*/ 55282 h 701371"/>
              <a:gd name="connsiteX1" fmla="*/ 3316389 w 3323865"/>
              <a:gd name="connsiteY1" fmla="*/ 110792 h 701371"/>
              <a:gd name="connsiteX2" fmla="*/ 3255272 w 3323865"/>
              <a:gd name="connsiteY2" fmla="*/ 108769 h 701371"/>
              <a:gd name="connsiteX3" fmla="*/ 3187697 w 3323865"/>
              <a:gd name="connsiteY3" fmla="*/ 569822 h 701371"/>
              <a:gd name="connsiteX4" fmla="*/ 3046138 w 3323865"/>
              <a:gd name="connsiteY4" fmla="*/ 582097 h 701371"/>
              <a:gd name="connsiteX5" fmla="*/ 2624965 w 3323865"/>
              <a:gd name="connsiteY5" fmla="*/ 594348 h 701371"/>
              <a:gd name="connsiteX6" fmla="*/ 2175576 w 3323865"/>
              <a:gd name="connsiteY6" fmla="*/ 645863 h 701371"/>
              <a:gd name="connsiteX7" fmla="*/ 1760864 w 3323865"/>
              <a:gd name="connsiteY7" fmla="*/ 694251 h 701371"/>
              <a:gd name="connsiteX8" fmla="*/ 1288542 w 3323865"/>
              <a:gd name="connsiteY8" fmla="*/ 469155 h 701371"/>
              <a:gd name="connsiteX9" fmla="*/ 885621 w 3323865"/>
              <a:gd name="connsiteY9" fmla="*/ 452471 h 701371"/>
              <a:gd name="connsiteX10" fmla="*/ 471396 w 3323865"/>
              <a:gd name="connsiteY10" fmla="*/ 452138 h 701371"/>
              <a:gd name="connsiteX11" fmla="*/ 236834 w 3323865"/>
              <a:gd name="connsiteY11" fmla="*/ 493966 h 701371"/>
              <a:gd name="connsiteX12" fmla="*/ 19881 w 3323865"/>
              <a:gd name="connsiteY12" fmla="*/ 554067 h 701371"/>
              <a:gd name="connsiteX13" fmla="*/ 7612 w 3323865"/>
              <a:gd name="connsiteY13" fmla="*/ 291814 h 701371"/>
              <a:gd name="connsiteX14" fmla="*/ 96211 w 3323865"/>
              <a:gd name="connsiteY14" fmla="*/ 219803 h 701371"/>
              <a:gd name="connsiteX15" fmla="*/ 313568 w 3323865"/>
              <a:gd name="connsiteY15" fmla="*/ 92386 h 701371"/>
              <a:gd name="connsiteX16" fmla="*/ 681396 w 3323865"/>
              <a:gd name="connsiteY16" fmla="*/ 8145 h 701371"/>
              <a:gd name="connsiteX17" fmla="*/ 1335096 w 3323865"/>
              <a:gd name="connsiteY17" fmla="*/ 3289 h 701371"/>
              <a:gd name="connsiteX18" fmla="*/ 2509196 w 3323865"/>
              <a:gd name="connsiteY18" fmla="*/ 146083 h 701371"/>
              <a:gd name="connsiteX19" fmla="*/ 2940705 w 3323865"/>
              <a:gd name="connsiteY19" fmla="*/ 112955 h 701371"/>
              <a:gd name="connsiteX20" fmla="*/ 3088976 w 3323865"/>
              <a:gd name="connsiteY20" fmla="*/ 89711 h 701371"/>
              <a:gd name="connsiteX21" fmla="*/ 3296523 w 3323865"/>
              <a:gd name="connsiteY21" fmla="*/ 40226 h 701371"/>
              <a:gd name="connsiteX0" fmla="*/ 3308216 w 3323865"/>
              <a:gd name="connsiteY0" fmla="*/ 55282 h 702362"/>
              <a:gd name="connsiteX1" fmla="*/ 3316389 w 3323865"/>
              <a:gd name="connsiteY1" fmla="*/ 110792 h 702362"/>
              <a:gd name="connsiteX2" fmla="*/ 3255272 w 3323865"/>
              <a:gd name="connsiteY2" fmla="*/ 108769 h 702362"/>
              <a:gd name="connsiteX3" fmla="*/ 3187697 w 3323865"/>
              <a:gd name="connsiteY3" fmla="*/ 569822 h 702362"/>
              <a:gd name="connsiteX4" fmla="*/ 3046138 w 3323865"/>
              <a:gd name="connsiteY4" fmla="*/ 582097 h 702362"/>
              <a:gd name="connsiteX5" fmla="*/ 2624965 w 3323865"/>
              <a:gd name="connsiteY5" fmla="*/ 594348 h 702362"/>
              <a:gd name="connsiteX6" fmla="*/ 2175576 w 3323865"/>
              <a:gd name="connsiteY6" fmla="*/ 645863 h 702362"/>
              <a:gd name="connsiteX7" fmla="*/ 1760864 w 3323865"/>
              <a:gd name="connsiteY7" fmla="*/ 694251 h 702362"/>
              <a:gd name="connsiteX8" fmla="*/ 885621 w 3323865"/>
              <a:gd name="connsiteY8" fmla="*/ 452471 h 702362"/>
              <a:gd name="connsiteX9" fmla="*/ 471396 w 3323865"/>
              <a:gd name="connsiteY9" fmla="*/ 452138 h 702362"/>
              <a:gd name="connsiteX10" fmla="*/ 236834 w 3323865"/>
              <a:gd name="connsiteY10" fmla="*/ 493966 h 702362"/>
              <a:gd name="connsiteX11" fmla="*/ 19881 w 3323865"/>
              <a:gd name="connsiteY11" fmla="*/ 554067 h 702362"/>
              <a:gd name="connsiteX12" fmla="*/ 7612 w 3323865"/>
              <a:gd name="connsiteY12" fmla="*/ 291814 h 702362"/>
              <a:gd name="connsiteX13" fmla="*/ 96211 w 3323865"/>
              <a:gd name="connsiteY13" fmla="*/ 219803 h 702362"/>
              <a:gd name="connsiteX14" fmla="*/ 313568 w 3323865"/>
              <a:gd name="connsiteY14" fmla="*/ 92386 h 702362"/>
              <a:gd name="connsiteX15" fmla="*/ 681396 w 3323865"/>
              <a:gd name="connsiteY15" fmla="*/ 8145 h 702362"/>
              <a:gd name="connsiteX16" fmla="*/ 1335096 w 3323865"/>
              <a:gd name="connsiteY16" fmla="*/ 3289 h 702362"/>
              <a:gd name="connsiteX17" fmla="*/ 2509196 w 3323865"/>
              <a:gd name="connsiteY17" fmla="*/ 146083 h 702362"/>
              <a:gd name="connsiteX18" fmla="*/ 2940705 w 3323865"/>
              <a:gd name="connsiteY18" fmla="*/ 112955 h 702362"/>
              <a:gd name="connsiteX19" fmla="*/ 3088976 w 3323865"/>
              <a:gd name="connsiteY19" fmla="*/ 89711 h 702362"/>
              <a:gd name="connsiteX20" fmla="*/ 3296523 w 3323865"/>
              <a:gd name="connsiteY20" fmla="*/ 40226 h 702362"/>
              <a:gd name="connsiteX0" fmla="*/ 3308216 w 3323865"/>
              <a:gd name="connsiteY0" fmla="*/ 55282 h 701279"/>
              <a:gd name="connsiteX1" fmla="*/ 3316389 w 3323865"/>
              <a:gd name="connsiteY1" fmla="*/ 110792 h 701279"/>
              <a:gd name="connsiteX2" fmla="*/ 3255272 w 3323865"/>
              <a:gd name="connsiteY2" fmla="*/ 108769 h 701279"/>
              <a:gd name="connsiteX3" fmla="*/ 3187697 w 3323865"/>
              <a:gd name="connsiteY3" fmla="*/ 569822 h 701279"/>
              <a:gd name="connsiteX4" fmla="*/ 3046138 w 3323865"/>
              <a:gd name="connsiteY4" fmla="*/ 582097 h 701279"/>
              <a:gd name="connsiteX5" fmla="*/ 2624965 w 3323865"/>
              <a:gd name="connsiteY5" fmla="*/ 594348 h 701279"/>
              <a:gd name="connsiteX6" fmla="*/ 2175576 w 3323865"/>
              <a:gd name="connsiteY6" fmla="*/ 645863 h 701279"/>
              <a:gd name="connsiteX7" fmla="*/ 1760864 w 3323865"/>
              <a:gd name="connsiteY7" fmla="*/ 694251 h 701279"/>
              <a:gd name="connsiteX8" fmla="*/ 1168474 w 3323865"/>
              <a:gd name="connsiteY8" fmla="*/ 470732 h 701279"/>
              <a:gd name="connsiteX9" fmla="*/ 471396 w 3323865"/>
              <a:gd name="connsiteY9" fmla="*/ 452138 h 701279"/>
              <a:gd name="connsiteX10" fmla="*/ 236834 w 3323865"/>
              <a:gd name="connsiteY10" fmla="*/ 493966 h 701279"/>
              <a:gd name="connsiteX11" fmla="*/ 19881 w 3323865"/>
              <a:gd name="connsiteY11" fmla="*/ 554067 h 701279"/>
              <a:gd name="connsiteX12" fmla="*/ 7612 w 3323865"/>
              <a:gd name="connsiteY12" fmla="*/ 291814 h 701279"/>
              <a:gd name="connsiteX13" fmla="*/ 96211 w 3323865"/>
              <a:gd name="connsiteY13" fmla="*/ 219803 h 701279"/>
              <a:gd name="connsiteX14" fmla="*/ 313568 w 3323865"/>
              <a:gd name="connsiteY14" fmla="*/ 92386 h 701279"/>
              <a:gd name="connsiteX15" fmla="*/ 681396 w 3323865"/>
              <a:gd name="connsiteY15" fmla="*/ 8145 h 701279"/>
              <a:gd name="connsiteX16" fmla="*/ 1335096 w 3323865"/>
              <a:gd name="connsiteY16" fmla="*/ 3289 h 701279"/>
              <a:gd name="connsiteX17" fmla="*/ 2509196 w 3323865"/>
              <a:gd name="connsiteY17" fmla="*/ 146083 h 701279"/>
              <a:gd name="connsiteX18" fmla="*/ 2940705 w 3323865"/>
              <a:gd name="connsiteY18" fmla="*/ 112955 h 701279"/>
              <a:gd name="connsiteX19" fmla="*/ 3088976 w 3323865"/>
              <a:gd name="connsiteY19" fmla="*/ 89711 h 701279"/>
              <a:gd name="connsiteX20" fmla="*/ 3296523 w 3323865"/>
              <a:gd name="connsiteY20" fmla="*/ 40226 h 701279"/>
              <a:gd name="connsiteX0" fmla="*/ 3308216 w 3323865"/>
              <a:gd name="connsiteY0" fmla="*/ 55282 h 696179"/>
              <a:gd name="connsiteX1" fmla="*/ 3316389 w 3323865"/>
              <a:gd name="connsiteY1" fmla="*/ 110792 h 696179"/>
              <a:gd name="connsiteX2" fmla="*/ 3255272 w 3323865"/>
              <a:gd name="connsiteY2" fmla="*/ 108769 h 696179"/>
              <a:gd name="connsiteX3" fmla="*/ 3187697 w 3323865"/>
              <a:gd name="connsiteY3" fmla="*/ 569822 h 696179"/>
              <a:gd name="connsiteX4" fmla="*/ 3046138 w 3323865"/>
              <a:gd name="connsiteY4" fmla="*/ 582097 h 696179"/>
              <a:gd name="connsiteX5" fmla="*/ 2624965 w 3323865"/>
              <a:gd name="connsiteY5" fmla="*/ 594348 h 696179"/>
              <a:gd name="connsiteX6" fmla="*/ 2175576 w 3323865"/>
              <a:gd name="connsiteY6" fmla="*/ 645863 h 696179"/>
              <a:gd name="connsiteX7" fmla="*/ 1760864 w 3323865"/>
              <a:gd name="connsiteY7" fmla="*/ 694251 h 696179"/>
              <a:gd name="connsiteX8" fmla="*/ 1427446 w 3323865"/>
              <a:gd name="connsiteY8" fmla="*/ 569434 h 696179"/>
              <a:gd name="connsiteX9" fmla="*/ 1168474 w 3323865"/>
              <a:gd name="connsiteY9" fmla="*/ 470732 h 696179"/>
              <a:gd name="connsiteX10" fmla="*/ 471396 w 3323865"/>
              <a:gd name="connsiteY10" fmla="*/ 452138 h 696179"/>
              <a:gd name="connsiteX11" fmla="*/ 236834 w 3323865"/>
              <a:gd name="connsiteY11" fmla="*/ 493966 h 696179"/>
              <a:gd name="connsiteX12" fmla="*/ 19881 w 3323865"/>
              <a:gd name="connsiteY12" fmla="*/ 554067 h 696179"/>
              <a:gd name="connsiteX13" fmla="*/ 7612 w 3323865"/>
              <a:gd name="connsiteY13" fmla="*/ 291814 h 696179"/>
              <a:gd name="connsiteX14" fmla="*/ 96211 w 3323865"/>
              <a:gd name="connsiteY14" fmla="*/ 219803 h 696179"/>
              <a:gd name="connsiteX15" fmla="*/ 313568 w 3323865"/>
              <a:gd name="connsiteY15" fmla="*/ 92386 h 696179"/>
              <a:gd name="connsiteX16" fmla="*/ 681396 w 3323865"/>
              <a:gd name="connsiteY16" fmla="*/ 8145 h 696179"/>
              <a:gd name="connsiteX17" fmla="*/ 1335096 w 3323865"/>
              <a:gd name="connsiteY17" fmla="*/ 3289 h 696179"/>
              <a:gd name="connsiteX18" fmla="*/ 2509196 w 3323865"/>
              <a:gd name="connsiteY18" fmla="*/ 146083 h 696179"/>
              <a:gd name="connsiteX19" fmla="*/ 2940705 w 3323865"/>
              <a:gd name="connsiteY19" fmla="*/ 112955 h 696179"/>
              <a:gd name="connsiteX20" fmla="*/ 3088976 w 3323865"/>
              <a:gd name="connsiteY20" fmla="*/ 89711 h 696179"/>
              <a:gd name="connsiteX21" fmla="*/ 3296523 w 3323865"/>
              <a:gd name="connsiteY21" fmla="*/ 40226 h 696179"/>
              <a:gd name="connsiteX0" fmla="*/ 3308216 w 3323865"/>
              <a:gd name="connsiteY0" fmla="*/ 55282 h 696467"/>
              <a:gd name="connsiteX1" fmla="*/ 3316389 w 3323865"/>
              <a:gd name="connsiteY1" fmla="*/ 110792 h 696467"/>
              <a:gd name="connsiteX2" fmla="*/ 3255272 w 3323865"/>
              <a:gd name="connsiteY2" fmla="*/ 108769 h 696467"/>
              <a:gd name="connsiteX3" fmla="*/ 3187697 w 3323865"/>
              <a:gd name="connsiteY3" fmla="*/ 569822 h 696467"/>
              <a:gd name="connsiteX4" fmla="*/ 3046138 w 3323865"/>
              <a:gd name="connsiteY4" fmla="*/ 582097 h 696467"/>
              <a:gd name="connsiteX5" fmla="*/ 2624965 w 3323865"/>
              <a:gd name="connsiteY5" fmla="*/ 594348 h 696467"/>
              <a:gd name="connsiteX6" fmla="*/ 2175576 w 3323865"/>
              <a:gd name="connsiteY6" fmla="*/ 645863 h 696467"/>
              <a:gd name="connsiteX7" fmla="*/ 1760864 w 3323865"/>
              <a:gd name="connsiteY7" fmla="*/ 694251 h 696467"/>
              <a:gd name="connsiteX8" fmla="*/ 1508440 w 3323865"/>
              <a:gd name="connsiteY8" fmla="*/ 562707 h 696467"/>
              <a:gd name="connsiteX9" fmla="*/ 1168474 w 3323865"/>
              <a:gd name="connsiteY9" fmla="*/ 470732 h 696467"/>
              <a:gd name="connsiteX10" fmla="*/ 471396 w 3323865"/>
              <a:gd name="connsiteY10" fmla="*/ 452138 h 696467"/>
              <a:gd name="connsiteX11" fmla="*/ 236834 w 3323865"/>
              <a:gd name="connsiteY11" fmla="*/ 493966 h 696467"/>
              <a:gd name="connsiteX12" fmla="*/ 19881 w 3323865"/>
              <a:gd name="connsiteY12" fmla="*/ 554067 h 696467"/>
              <a:gd name="connsiteX13" fmla="*/ 7612 w 3323865"/>
              <a:gd name="connsiteY13" fmla="*/ 291814 h 696467"/>
              <a:gd name="connsiteX14" fmla="*/ 96211 w 3323865"/>
              <a:gd name="connsiteY14" fmla="*/ 219803 h 696467"/>
              <a:gd name="connsiteX15" fmla="*/ 313568 w 3323865"/>
              <a:gd name="connsiteY15" fmla="*/ 92386 h 696467"/>
              <a:gd name="connsiteX16" fmla="*/ 681396 w 3323865"/>
              <a:gd name="connsiteY16" fmla="*/ 8145 h 696467"/>
              <a:gd name="connsiteX17" fmla="*/ 1335096 w 3323865"/>
              <a:gd name="connsiteY17" fmla="*/ 3289 h 696467"/>
              <a:gd name="connsiteX18" fmla="*/ 2509196 w 3323865"/>
              <a:gd name="connsiteY18" fmla="*/ 146083 h 696467"/>
              <a:gd name="connsiteX19" fmla="*/ 2940705 w 3323865"/>
              <a:gd name="connsiteY19" fmla="*/ 112955 h 696467"/>
              <a:gd name="connsiteX20" fmla="*/ 3088976 w 3323865"/>
              <a:gd name="connsiteY20" fmla="*/ 89711 h 696467"/>
              <a:gd name="connsiteX21" fmla="*/ 3296523 w 3323865"/>
              <a:gd name="connsiteY21" fmla="*/ 40226 h 696467"/>
              <a:gd name="connsiteX0" fmla="*/ 3308216 w 3308216"/>
              <a:gd name="connsiteY0" fmla="*/ 55282 h 696467"/>
              <a:gd name="connsiteX1" fmla="*/ 3255272 w 3308216"/>
              <a:gd name="connsiteY1" fmla="*/ 108769 h 696467"/>
              <a:gd name="connsiteX2" fmla="*/ 3187697 w 3308216"/>
              <a:gd name="connsiteY2" fmla="*/ 569822 h 696467"/>
              <a:gd name="connsiteX3" fmla="*/ 3046138 w 3308216"/>
              <a:gd name="connsiteY3" fmla="*/ 582097 h 696467"/>
              <a:gd name="connsiteX4" fmla="*/ 2624965 w 3308216"/>
              <a:gd name="connsiteY4" fmla="*/ 594348 h 696467"/>
              <a:gd name="connsiteX5" fmla="*/ 2175576 w 3308216"/>
              <a:gd name="connsiteY5" fmla="*/ 645863 h 696467"/>
              <a:gd name="connsiteX6" fmla="*/ 1760864 w 3308216"/>
              <a:gd name="connsiteY6" fmla="*/ 694251 h 696467"/>
              <a:gd name="connsiteX7" fmla="*/ 1508440 w 3308216"/>
              <a:gd name="connsiteY7" fmla="*/ 562707 h 696467"/>
              <a:gd name="connsiteX8" fmla="*/ 1168474 w 3308216"/>
              <a:gd name="connsiteY8" fmla="*/ 470732 h 696467"/>
              <a:gd name="connsiteX9" fmla="*/ 471396 w 3308216"/>
              <a:gd name="connsiteY9" fmla="*/ 452138 h 696467"/>
              <a:gd name="connsiteX10" fmla="*/ 236834 w 3308216"/>
              <a:gd name="connsiteY10" fmla="*/ 493966 h 696467"/>
              <a:gd name="connsiteX11" fmla="*/ 19881 w 3308216"/>
              <a:gd name="connsiteY11" fmla="*/ 554067 h 696467"/>
              <a:gd name="connsiteX12" fmla="*/ 7612 w 3308216"/>
              <a:gd name="connsiteY12" fmla="*/ 291814 h 696467"/>
              <a:gd name="connsiteX13" fmla="*/ 96211 w 3308216"/>
              <a:gd name="connsiteY13" fmla="*/ 219803 h 696467"/>
              <a:gd name="connsiteX14" fmla="*/ 313568 w 3308216"/>
              <a:gd name="connsiteY14" fmla="*/ 92386 h 696467"/>
              <a:gd name="connsiteX15" fmla="*/ 681396 w 3308216"/>
              <a:gd name="connsiteY15" fmla="*/ 8145 h 696467"/>
              <a:gd name="connsiteX16" fmla="*/ 1335096 w 3308216"/>
              <a:gd name="connsiteY16" fmla="*/ 3289 h 696467"/>
              <a:gd name="connsiteX17" fmla="*/ 2509196 w 3308216"/>
              <a:gd name="connsiteY17" fmla="*/ 146083 h 696467"/>
              <a:gd name="connsiteX18" fmla="*/ 2940705 w 3308216"/>
              <a:gd name="connsiteY18" fmla="*/ 112955 h 696467"/>
              <a:gd name="connsiteX19" fmla="*/ 3088976 w 3308216"/>
              <a:gd name="connsiteY19" fmla="*/ 89711 h 696467"/>
              <a:gd name="connsiteX20" fmla="*/ 3296523 w 3308216"/>
              <a:gd name="connsiteY20" fmla="*/ 40226 h 696467"/>
              <a:gd name="connsiteX0" fmla="*/ 3228317 w 3296523"/>
              <a:gd name="connsiteY0" fmla="*/ 45321 h 696467"/>
              <a:gd name="connsiteX1" fmla="*/ 3255272 w 3296523"/>
              <a:gd name="connsiteY1" fmla="*/ 108769 h 696467"/>
              <a:gd name="connsiteX2" fmla="*/ 3187697 w 3296523"/>
              <a:gd name="connsiteY2" fmla="*/ 569822 h 696467"/>
              <a:gd name="connsiteX3" fmla="*/ 3046138 w 3296523"/>
              <a:gd name="connsiteY3" fmla="*/ 582097 h 696467"/>
              <a:gd name="connsiteX4" fmla="*/ 2624965 w 3296523"/>
              <a:gd name="connsiteY4" fmla="*/ 594348 h 696467"/>
              <a:gd name="connsiteX5" fmla="*/ 2175576 w 3296523"/>
              <a:gd name="connsiteY5" fmla="*/ 645863 h 696467"/>
              <a:gd name="connsiteX6" fmla="*/ 1760864 w 3296523"/>
              <a:gd name="connsiteY6" fmla="*/ 694251 h 696467"/>
              <a:gd name="connsiteX7" fmla="*/ 1508440 w 3296523"/>
              <a:gd name="connsiteY7" fmla="*/ 562707 h 696467"/>
              <a:gd name="connsiteX8" fmla="*/ 1168474 w 3296523"/>
              <a:gd name="connsiteY8" fmla="*/ 470732 h 696467"/>
              <a:gd name="connsiteX9" fmla="*/ 471396 w 3296523"/>
              <a:gd name="connsiteY9" fmla="*/ 452138 h 696467"/>
              <a:gd name="connsiteX10" fmla="*/ 236834 w 3296523"/>
              <a:gd name="connsiteY10" fmla="*/ 493966 h 696467"/>
              <a:gd name="connsiteX11" fmla="*/ 19881 w 3296523"/>
              <a:gd name="connsiteY11" fmla="*/ 554067 h 696467"/>
              <a:gd name="connsiteX12" fmla="*/ 7612 w 3296523"/>
              <a:gd name="connsiteY12" fmla="*/ 291814 h 696467"/>
              <a:gd name="connsiteX13" fmla="*/ 96211 w 3296523"/>
              <a:gd name="connsiteY13" fmla="*/ 219803 h 696467"/>
              <a:gd name="connsiteX14" fmla="*/ 313568 w 3296523"/>
              <a:gd name="connsiteY14" fmla="*/ 92386 h 696467"/>
              <a:gd name="connsiteX15" fmla="*/ 681396 w 3296523"/>
              <a:gd name="connsiteY15" fmla="*/ 8145 h 696467"/>
              <a:gd name="connsiteX16" fmla="*/ 1335096 w 3296523"/>
              <a:gd name="connsiteY16" fmla="*/ 3289 h 696467"/>
              <a:gd name="connsiteX17" fmla="*/ 2509196 w 3296523"/>
              <a:gd name="connsiteY17" fmla="*/ 146083 h 696467"/>
              <a:gd name="connsiteX18" fmla="*/ 2940705 w 3296523"/>
              <a:gd name="connsiteY18" fmla="*/ 112955 h 696467"/>
              <a:gd name="connsiteX19" fmla="*/ 3088976 w 3296523"/>
              <a:gd name="connsiteY19" fmla="*/ 89711 h 696467"/>
              <a:gd name="connsiteX20" fmla="*/ 3296523 w 3296523"/>
              <a:gd name="connsiteY20" fmla="*/ 40226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7697 w 3259532"/>
              <a:gd name="connsiteY2" fmla="*/ 569822 h 696467"/>
              <a:gd name="connsiteX3" fmla="*/ 3046138 w 3259532"/>
              <a:gd name="connsiteY3" fmla="*/ 582097 h 696467"/>
              <a:gd name="connsiteX4" fmla="*/ 2624965 w 3259532"/>
              <a:gd name="connsiteY4" fmla="*/ 594348 h 696467"/>
              <a:gd name="connsiteX5" fmla="*/ 2175576 w 3259532"/>
              <a:gd name="connsiteY5" fmla="*/ 645863 h 696467"/>
              <a:gd name="connsiteX6" fmla="*/ 1760864 w 3259532"/>
              <a:gd name="connsiteY6" fmla="*/ 694251 h 696467"/>
              <a:gd name="connsiteX7" fmla="*/ 1508440 w 3259532"/>
              <a:gd name="connsiteY7" fmla="*/ 562707 h 696467"/>
              <a:gd name="connsiteX8" fmla="*/ 1168474 w 3259532"/>
              <a:gd name="connsiteY8" fmla="*/ 470732 h 696467"/>
              <a:gd name="connsiteX9" fmla="*/ 471396 w 3259532"/>
              <a:gd name="connsiteY9" fmla="*/ 452138 h 696467"/>
              <a:gd name="connsiteX10" fmla="*/ 236834 w 3259532"/>
              <a:gd name="connsiteY10" fmla="*/ 493966 h 696467"/>
              <a:gd name="connsiteX11" fmla="*/ 19881 w 3259532"/>
              <a:gd name="connsiteY11" fmla="*/ 554067 h 696467"/>
              <a:gd name="connsiteX12" fmla="*/ 7612 w 3259532"/>
              <a:gd name="connsiteY12" fmla="*/ 291814 h 696467"/>
              <a:gd name="connsiteX13" fmla="*/ 96211 w 3259532"/>
              <a:gd name="connsiteY13" fmla="*/ 219803 h 696467"/>
              <a:gd name="connsiteX14" fmla="*/ 313568 w 3259532"/>
              <a:gd name="connsiteY14" fmla="*/ 92386 h 696467"/>
              <a:gd name="connsiteX15" fmla="*/ 681396 w 3259532"/>
              <a:gd name="connsiteY15" fmla="*/ 8145 h 696467"/>
              <a:gd name="connsiteX16" fmla="*/ 1335096 w 3259532"/>
              <a:gd name="connsiteY16" fmla="*/ 3289 h 696467"/>
              <a:gd name="connsiteX17" fmla="*/ 2509196 w 3259532"/>
              <a:gd name="connsiteY17" fmla="*/ 146083 h 696467"/>
              <a:gd name="connsiteX18" fmla="*/ 2940705 w 3259532"/>
              <a:gd name="connsiteY18" fmla="*/ 112955 h 696467"/>
              <a:gd name="connsiteX19" fmla="*/ 3088976 w 3259532"/>
              <a:gd name="connsiteY19" fmla="*/ 89711 h 696467"/>
              <a:gd name="connsiteX20" fmla="*/ 3163476 w 3259532"/>
              <a:gd name="connsiteY20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7697 w 3259532"/>
              <a:gd name="connsiteY2" fmla="*/ 569822 h 696467"/>
              <a:gd name="connsiteX3" fmla="*/ 3046138 w 3259532"/>
              <a:gd name="connsiteY3" fmla="*/ 582097 h 696467"/>
              <a:gd name="connsiteX4" fmla="*/ 2624965 w 3259532"/>
              <a:gd name="connsiteY4" fmla="*/ 594348 h 696467"/>
              <a:gd name="connsiteX5" fmla="*/ 2175576 w 3259532"/>
              <a:gd name="connsiteY5" fmla="*/ 645863 h 696467"/>
              <a:gd name="connsiteX6" fmla="*/ 1760864 w 3259532"/>
              <a:gd name="connsiteY6" fmla="*/ 694251 h 696467"/>
              <a:gd name="connsiteX7" fmla="*/ 1508440 w 3259532"/>
              <a:gd name="connsiteY7" fmla="*/ 562707 h 696467"/>
              <a:gd name="connsiteX8" fmla="*/ 1168474 w 3259532"/>
              <a:gd name="connsiteY8" fmla="*/ 470732 h 696467"/>
              <a:gd name="connsiteX9" fmla="*/ 471396 w 3259532"/>
              <a:gd name="connsiteY9" fmla="*/ 452138 h 696467"/>
              <a:gd name="connsiteX10" fmla="*/ 236834 w 3259532"/>
              <a:gd name="connsiteY10" fmla="*/ 493966 h 696467"/>
              <a:gd name="connsiteX11" fmla="*/ 19881 w 3259532"/>
              <a:gd name="connsiteY11" fmla="*/ 554067 h 696467"/>
              <a:gd name="connsiteX12" fmla="*/ 7612 w 3259532"/>
              <a:gd name="connsiteY12" fmla="*/ 291814 h 696467"/>
              <a:gd name="connsiteX13" fmla="*/ 96211 w 3259532"/>
              <a:gd name="connsiteY13" fmla="*/ 219803 h 696467"/>
              <a:gd name="connsiteX14" fmla="*/ 313568 w 3259532"/>
              <a:gd name="connsiteY14" fmla="*/ 92386 h 696467"/>
              <a:gd name="connsiteX15" fmla="*/ 681396 w 3259532"/>
              <a:gd name="connsiteY15" fmla="*/ 8145 h 696467"/>
              <a:gd name="connsiteX16" fmla="*/ 1335096 w 3259532"/>
              <a:gd name="connsiteY16" fmla="*/ 3289 h 696467"/>
              <a:gd name="connsiteX17" fmla="*/ 2509196 w 3259532"/>
              <a:gd name="connsiteY17" fmla="*/ 146083 h 696467"/>
              <a:gd name="connsiteX18" fmla="*/ 2940705 w 3259532"/>
              <a:gd name="connsiteY18" fmla="*/ 112955 h 696467"/>
              <a:gd name="connsiteX19" fmla="*/ 3059598 w 3259532"/>
              <a:gd name="connsiteY19" fmla="*/ 85162 h 696467"/>
              <a:gd name="connsiteX20" fmla="*/ 3163476 w 3259532"/>
              <a:gd name="connsiteY20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7697 w 3259532"/>
              <a:gd name="connsiteY2" fmla="*/ 569822 h 696467"/>
              <a:gd name="connsiteX3" fmla="*/ 3151624 w 3259532"/>
              <a:gd name="connsiteY3" fmla="*/ 589758 h 696467"/>
              <a:gd name="connsiteX4" fmla="*/ 3046138 w 3259532"/>
              <a:gd name="connsiteY4" fmla="*/ 582097 h 696467"/>
              <a:gd name="connsiteX5" fmla="*/ 2624965 w 3259532"/>
              <a:gd name="connsiteY5" fmla="*/ 594348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1869 w 3259532"/>
              <a:gd name="connsiteY2" fmla="*/ 529427 h 696467"/>
              <a:gd name="connsiteX3" fmla="*/ 3151624 w 3259532"/>
              <a:gd name="connsiteY3" fmla="*/ 589758 h 696467"/>
              <a:gd name="connsiteX4" fmla="*/ 3046138 w 3259532"/>
              <a:gd name="connsiteY4" fmla="*/ 582097 h 696467"/>
              <a:gd name="connsiteX5" fmla="*/ 2624965 w 3259532"/>
              <a:gd name="connsiteY5" fmla="*/ 594348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1869 w 3259532"/>
              <a:gd name="connsiteY2" fmla="*/ 529427 h 696467"/>
              <a:gd name="connsiteX3" fmla="*/ 3176993 w 3259532"/>
              <a:gd name="connsiteY3" fmla="*/ 590796 h 696467"/>
              <a:gd name="connsiteX4" fmla="*/ 3046138 w 3259532"/>
              <a:gd name="connsiteY4" fmla="*/ 582097 h 696467"/>
              <a:gd name="connsiteX5" fmla="*/ 2624965 w 3259532"/>
              <a:gd name="connsiteY5" fmla="*/ 594348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201916 w 3259532"/>
              <a:gd name="connsiteY2" fmla="*/ 546979 h 696467"/>
              <a:gd name="connsiteX3" fmla="*/ 3176993 w 3259532"/>
              <a:gd name="connsiteY3" fmla="*/ 590796 h 696467"/>
              <a:gd name="connsiteX4" fmla="*/ 3046138 w 3259532"/>
              <a:gd name="connsiteY4" fmla="*/ 582097 h 696467"/>
              <a:gd name="connsiteX5" fmla="*/ 2624965 w 3259532"/>
              <a:gd name="connsiteY5" fmla="*/ 594348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201916 w 3259532"/>
              <a:gd name="connsiteY2" fmla="*/ 546979 h 696467"/>
              <a:gd name="connsiteX3" fmla="*/ 3176993 w 3259532"/>
              <a:gd name="connsiteY3" fmla="*/ 590796 h 696467"/>
              <a:gd name="connsiteX4" fmla="*/ 3046138 w 3259532"/>
              <a:gd name="connsiteY4" fmla="*/ 582097 h 696467"/>
              <a:gd name="connsiteX5" fmla="*/ 2640127 w 3259532"/>
              <a:gd name="connsiteY5" fmla="*/ 621740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201916 w 3259532"/>
              <a:gd name="connsiteY2" fmla="*/ 546979 h 696467"/>
              <a:gd name="connsiteX3" fmla="*/ 3176993 w 3259532"/>
              <a:gd name="connsiteY3" fmla="*/ 590796 h 696467"/>
              <a:gd name="connsiteX4" fmla="*/ 3070194 w 3259532"/>
              <a:gd name="connsiteY4" fmla="*/ 603160 h 696467"/>
              <a:gd name="connsiteX5" fmla="*/ 2640127 w 3259532"/>
              <a:gd name="connsiteY5" fmla="*/ 621740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940705 w 3259532"/>
              <a:gd name="connsiteY19" fmla="*/ 105316 h 688828"/>
              <a:gd name="connsiteX20" fmla="*/ 3059598 w 3259532"/>
              <a:gd name="connsiteY20" fmla="*/ 77523 h 688828"/>
              <a:gd name="connsiteX21" fmla="*/ 3163476 w 3259532"/>
              <a:gd name="connsiteY21" fmla="*/ 57262 h 688828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863064 w 3259532"/>
              <a:gd name="connsiteY19" fmla="*/ 125566 h 688828"/>
              <a:gd name="connsiteX20" fmla="*/ 3059598 w 3259532"/>
              <a:gd name="connsiteY20" fmla="*/ 77523 h 688828"/>
              <a:gd name="connsiteX21" fmla="*/ 3163476 w 3259532"/>
              <a:gd name="connsiteY21" fmla="*/ 57262 h 688828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863064 w 3259532"/>
              <a:gd name="connsiteY19" fmla="*/ 125566 h 688828"/>
              <a:gd name="connsiteX20" fmla="*/ 3071626 w 3259532"/>
              <a:gd name="connsiteY20" fmla="*/ 88055 h 688828"/>
              <a:gd name="connsiteX21" fmla="*/ 3163476 w 3259532"/>
              <a:gd name="connsiteY21" fmla="*/ 57262 h 688828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863064 w 3259532"/>
              <a:gd name="connsiteY19" fmla="*/ 125566 h 688828"/>
              <a:gd name="connsiteX20" fmla="*/ 3071626 w 3259532"/>
              <a:gd name="connsiteY20" fmla="*/ 88055 h 688828"/>
              <a:gd name="connsiteX21" fmla="*/ 3163476 w 3259532"/>
              <a:gd name="connsiteY21" fmla="*/ 57262 h 688828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863064 w 3259532"/>
              <a:gd name="connsiteY19" fmla="*/ 125566 h 688828"/>
              <a:gd name="connsiteX20" fmla="*/ 3071626 w 3259532"/>
              <a:gd name="connsiteY20" fmla="*/ 88055 h 688828"/>
              <a:gd name="connsiteX21" fmla="*/ 3223988 w 3259532"/>
              <a:gd name="connsiteY21" fmla="*/ 39658 h 68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259532" h="688828">
                <a:moveTo>
                  <a:pt x="3228317" y="37682"/>
                </a:moveTo>
                <a:cubicBezTo>
                  <a:pt x="3217287" y="48825"/>
                  <a:pt x="3275358" y="15373"/>
                  <a:pt x="3255272" y="101130"/>
                </a:cubicBezTo>
                <a:cubicBezTo>
                  <a:pt x="3235186" y="186887"/>
                  <a:pt x="3214963" y="459002"/>
                  <a:pt x="3201916" y="539340"/>
                </a:cubicBezTo>
                <a:cubicBezTo>
                  <a:pt x="3188870" y="619678"/>
                  <a:pt x="3200586" y="581111"/>
                  <a:pt x="3176993" y="583157"/>
                </a:cubicBezTo>
                <a:cubicBezTo>
                  <a:pt x="3153400" y="585203"/>
                  <a:pt x="3157083" y="597508"/>
                  <a:pt x="3070194" y="595521"/>
                </a:cubicBezTo>
                <a:lnTo>
                  <a:pt x="2640127" y="614101"/>
                </a:lnTo>
                <a:cubicBezTo>
                  <a:pt x="2592123" y="614601"/>
                  <a:pt x="2283830" y="631368"/>
                  <a:pt x="2175576" y="638224"/>
                </a:cubicBezTo>
                <a:cubicBezTo>
                  <a:pt x="2067322" y="645080"/>
                  <a:pt x="1872053" y="700471"/>
                  <a:pt x="1760864" y="686612"/>
                </a:cubicBezTo>
                <a:cubicBezTo>
                  <a:pt x="1649675" y="672753"/>
                  <a:pt x="1607172" y="592321"/>
                  <a:pt x="1508440" y="555068"/>
                </a:cubicBezTo>
                <a:cubicBezTo>
                  <a:pt x="1409708" y="517815"/>
                  <a:pt x="1327816" y="482642"/>
                  <a:pt x="1168474" y="463093"/>
                </a:cubicBezTo>
                <a:cubicBezTo>
                  <a:pt x="1009132" y="443544"/>
                  <a:pt x="522811" y="429686"/>
                  <a:pt x="471396" y="444499"/>
                </a:cubicBezTo>
                <a:cubicBezTo>
                  <a:pt x="419981" y="459312"/>
                  <a:pt x="268891" y="481515"/>
                  <a:pt x="236834" y="486327"/>
                </a:cubicBezTo>
                <a:cubicBezTo>
                  <a:pt x="204777" y="491139"/>
                  <a:pt x="58085" y="580120"/>
                  <a:pt x="19881" y="546428"/>
                </a:cubicBezTo>
                <a:cubicBezTo>
                  <a:pt x="-18323" y="512736"/>
                  <a:pt x="38217" y="274806"/>
                  <a:pt x="7612" y="284175"/>
                </a:cubicBezTo>
                <a:cubicBezTo>
                  <a:pt x="-22993" y="293544"/>
                  <a:pt x="45218" y="245402"/>
                  <a:pt x="96211" y="212164"/>
                </a:cubicBezTo>
                <a:cubicBezTo>
                  <a:pt x="147204" y="178926"/>
                  <a:pt x="216037" y="120023"/>
                  <a:pt x="313568" y="84747"/>
                </a:cubicBezTo>
                <a:cubicBezTo>
                  <a:pt x="411099" y="49471"/>
                  <a:pt x="504642" y="6724"/>
                  <a:pt x="681396" y="506"/>
                </a:cubicBezTo>
                <a:cubicBezTo>
                  <a:pt x="858150" y="-5712"/>
                  <a:pt x="1374091" y="47441"/>
                  <a:pt x="1374091" y="47441"/>
                </a:cubicBezTo>
                <a:lnTo>
                  <a:pt x="2509196" y="138444"/>
                </a:lnTo>
                <a:cubicBezTo>
                  <a:pt x="2773209" y="135848"/>
                  <a:pt x="2721663" y="131294"/>
                  <a:pt x="2863064" y="125566"/>
                </a:cubicBezTo>
                <a:cubicBezTo>
                  <a:pt x="2940678" y="115942"/>
                  <a:pt x="3006495" y="84159"/>
                  <a:pt x="3071626" y="88055"/>
                </a:cubicBezTo>
                <a:cubicBezTo>
                  <a:pt x="3146968" y="65597"/>
                  <a:pt x="3160201" y="35762"/>
                  <a:pt x="3223988" y="39658"/>
                </a:cubicBezTo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7638" y="2872681"/>
            <a:ext cx="1821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Calcaneum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716016" y="6001543"/>
            <a:ext cx="1821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Calcaneum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045028" y="5294609"/>
            <a:ext cx="1821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Plantar Fascia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022115" y="2420888"/>
            <a:ext cx="1821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Plantar Fascia </a:t>
            </a:r>
          </a:p>
        </p:txBody>
      </p:sp>
    </p:spTree>
    <p:extLst>
      <p:ext uri="{BB962C8B-B14F-4D97-AF65-F5344CB8AC3E}">
        <p14:creationId xmlns:p14="http://schemas.microsoft.com/office/powerpoint/2010/main" val="2908180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5" grpId="0"/>
      <p:bldP spid="15" grpId="1"/>
      <p:bldP spid="19" grpId="0"/>
      <p:bldP spid="19" grpId="1"/>
      <p:bldP spid="20" grpId="0"/>
      <p:bldP spid="20" grpId="1"/>
      <p:bldP spid="22" grpId="0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565400"/>
            <a:ext cx="4416425" cy="3455988"/>
          </a:xfrm>
          <a:prstGeom prst="rect">
            <a:avLst/>
          </a:prstGeom>
          <a:ln algn="ctr"/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8921" name="Group 35"/>
          <p:cNvGrpSpPr>
            <a:grpSpLocks/>
          </p:cNvGrpSpPr>
          <p:nvPr/>
        </p:nvGrpSpPr>
        <p:grpSpPr bwMode="auto">
          <a:xfrm>
            <a:off x="158735" y="3383975"/>
            <a:ext cx="4484703" cy="1990758"/>
            <a:chOff x="4983957" y="3157538"/>
            <a:chExt cx="3644900" cy="1618455"/>
          </a:xfrm>
        </p:grpSpPr>
        <p:sp>
          <p:nvSpPr>
            <p:cNvPr id="38929" name="Freeform 29"/>
            <p:cNvSpPr>
              <a:spLocks/>
            </p:cNvSpPr>
            <p:nvPr/>
          </p:nvSpPr>
          <p:spPr bwMode="auto">
            <a:xfrm>
              <a:off x="4983957" y="3157538"/>
              <a:ext cx="846137" cy="1542256"/>
            </a:xfrm>
            <a:custGeom>
              <a:avLst/>
              <a:gdLst>
                <a:gd name="T0" fmla="*/ 35718 w 846137"/>
                <a:gd name="T1" fmla="*/ 0 h 1542256"/>
                <a:gd name="T2" fmla="*/ 221456 w 846137"/>
                <a:gd name="T3" fmla="*/ 33337 h 1542256"/>
                <a:gd name="T4" fmla="*/ 516731 w 846137"/>
                <a:gd name="T5" fmla="*/ 166687 h 1542256"/>
                <a:gd name="T6" fmla="*/ 773906 w 846137"/>
                <a:gd name="T7" fmla="*/ 342900 h 1542256"/>
                <a:gd name="T8" fmla="*/ 826293 w 846137"/>
                <a:gd name="T9" fmla="*/ 428625 h 1542256"/>
                <a:gd name="T10" fmla="*/ 821531 w 846137"/>
                <a:gd name="T11" fmla="*/ 576262 h 1542256"/>
                <a:gd name="T12" fmla="*/ 678656 w 846137"/>
                <a:gd name="T13" fmla="*/ 990600 h 1542256"/>
                <a:gd name="T14" fmla="*/ 597693 w 846137"/>
                <a:gd name="T15" fmla="*/ 1285875 h 1542256"/>
                <a:gd name="T16" fmla="*/ 597693 w 846137"/>
                <a:gd name="T17" fmla="*/ 1285875 h 1542256"/>
                <a:gd name="T18" fmla="*/ 269081 w 846137"/>
                <a:gd name="T19" fmla="*/ 1319212 h 1542256"/>
                <a:gd name="T20" fmla="*/ 40481 w 846137"/>
                <a:gd name="T21" fmla="*/ 1323975 h 1542256"/>
                <a:gd name="T22" fmla="*/ 26193 w 846137"/>
                <a:gd name="T23" fmla="*/ 1323975 h 1542256"/>
                <a:gd name="T24" fmla="*/ 35718 w 846137"/>
                <a:gd name="T25" fmla="*/ 0 h 1542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46137"/>
                <a:gd name="T40" fmla="*/ 0 h 1542256"/>
                <a:gd name="T41" fmla="*/ 846137 w 846137"/>
                <a:gd name="T42" fmla="*/ 1542256 h 1542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46137" h="1542256">
                  <a:moveTo>
                    <a:pt x="35718" y="0"/>
                  </a:moveTo>
                  <a:cubicBezTo>
                    <a:pt x="121419" y="22250"/>
                    <a:pt x="141287" y="5556"/>
                    <a:pt x="221456" y="33337"/>
                  </a:cubicBezTo>
                  <a:cubicBezTo>
                    <a:pt x="301625" y="61118"/>
                    <a:pt x="424656" y="115093"/>
                    <a:pt x="516731" y="166687"/>
                  </a:cubicBezTo>
                  <a:cubicBezTo>
                    <a:pt x="608806" y="218281"/>
                    <a:pt x="722312" y="299244"/>
                    <a:pt x="773906" y="342900"/>
                  </a:cubicBezTo>
                  <a:cubicBezTo>
                    <a:pt x="825500" y="386556"/>
                    <a:pt x="818356" y="389731"/>
                    <a:pt x="826293" y="428625"/>
                  </a:cubicBezTo>
                  <a:cubicBezTo>
                    <a:pt x="834230" y="467519"/>
                    <a:pt x="846137" y="482600"/>
                    <a:pt x="821531" y="576262"/>
                  </a:cubicBezTo>
                  <a:cubicBezTo>
                    <a:pt x="796925" y="669924"/>
                    <a:pt x="715962" y="872331"/>
                    <a:pt x="678656" y="990600"/>
                  </a:cubicBezTo>
                  <a:cubicBezTo>
                    <a:pt x="641350" y="1108869"/>
                    <a:pt x="597693" y="1285875"/>
                    <a:pt x="597693" y="1285875"/>
                  </a:cubicBezTo>
                  <a:cubicBezTo>
                    <a:pt x="542924" y="1291431"/>
                    <a:pt x="361950" y="1312862"/>
                    <a:pt x="269081" y="1319212"/>
                  </a:cubicBezTo>
                  <a:cubicBezTo>
                    <a:pt x="176212" y="1325562"/>
                    <a:pt x="80962" y="1323181"/>
                    <a:pt x="40481" y="1323975"/>
                  </a:cubicBezTo>
                  <a:cubicBezTo>
                    <a:pt x="0" y="1324769"/>
                    <a:pt x="26193" y="1542256"/>
                    <a:pt x="26193" y="1323975"/>
                  </a:cubicBezTo>
                  <a:cubicBezTo>
                    <a:pt x="26193" y="1105694"/>
                    <a:pt x="3174" y="215106"/>
                    <a:pt x="35718" y="0"/>
                  </a:cubicBezTo>
                  <a:close/>
                </a:path>
              </a:pathLst>
            </a:custGeom>
            <a:solidFill>
              <a:schemeClr val="bg1">
                <a:alpha val="2509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457200"/>
              <a:endParaRPr lang="en-GB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38930" name="Freeform 30"/>
            <p:cNvSpPr>
              <a:spLocks/>
            </p:cNvSpPr>
            <p:nvPr/>
          </p:nvSpPr>
          <p:spPr bwMode="auto">
            <a:xfrm>
              <a:off x="5962650" y="3175793"/>
              <a:ext cx="2666207" cy="1600200"/>
            </a:xfrm>
            <a:custGeom>
              <a:avLst/>
              <a:gdLst>
                <a:gd name="T0" fmla="*/ 2486025 w 2666207"/>
                <a:gd name="T1" fmla="*/ 10319 h 1600200"/>
                <a:gd name="T2" fmla="*/ 2366963 w 2666207"/>
                <a:gd name="T3" fmla="*/ 100806 h 1600200"/>
                <a:gd name="T4" fmla="*/ 2162175 w 2666207"/>
                <a:gd name="T5" fmla="*/ 115094 h 1600200"/>
                <a:gd name="T6" fmla="*/ 1981207 w 2666207"/>
                <a:gd name="T7" fmla="*/ 105569 h 1600200"/>
                <a:gd name="T8" fmla="*/ 1709745 w 2666207"/>
                <a:gd name="T9" fmla="*/ 34131 h 1600200"/>
                <a:gd name="T10" fmla="*/ 1371607 w 2666207"/>
                <a:gd name="T11" fmla="*/ 67469 h 1600200"/>
                <a:gd name="T12" fmla="*/ 1076332 w 2666207"/>
                <a:gd name="T13" fmla="*/ 172244 h 1600200"/>
                <a:gd name="T14" fmla="*/ 728663 w 2666207"/>
                <a:gd name="T15" fmla="*/ 357981 h 1600200"/>
                <a:gd name="T16" fmla="*/ 409575 w 2666207"/>
                <a:gd name="T17" fmla="*/ 629444 h 1600200"/>
                <a:gd name="T18" fmla="*/ 180975 w 2666207"/>
                <a:gd name="T19" fmla="*/ 953294 h 1600200"/>
                <a:gd name="T20" fmla="*/ 0 w 2666207"/>
                <a:gd name="T21" fmla="*/ 1424781 h 1600200"/>
                <a:gd name="T22" fmla="*/ 0 w 2666207"/>
                <a:gd name="T23" fmla="*/ 1424781 h 1600200"/>
                <a:gd name="T24" fmla="*/ 2243139 w 2666207"/>
                <a:gd name="T25" fmla="*/ 1439069 h 1600200"/>
                <a:gd name="T26" fmla="*/ 2538413 w 2666207"/>
                <a:gd name="T27" fmla="*/ 1424781 h 1600200"/>
                <a:gd name="T28" fmla="*/ 2528889 w 2666207"/>
                <a:gd name="T29" fmla="*/ 1410494 h 1600200"/>
                <a:gd name="T30" fmla="*/ 2516561 w 2666207"/>
                <a:gd name="T31" fmla="*/ 300832 h 1600200"/>
                <a:gd name="T32" fmla="*/ 2519363 w 2666207"/>
                <a:gd name="T33" fmla="*/ 48419 h 1600200"/>
                <a:gd name="T34" fmla="*/ 2486025 w 2666207"/>
                <a:gd name="T35" fmla="*/ 10319 h 16002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66207"/>
                <a:gd name="T55" fmla="*/ 0 h 1600200"/>
                <a:gd name="T56" fmla="*/ 2666207 w 2666207"/>
                <a:gd name="T57" fmla="*/ 1600200 h 16002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66207" h="1600200">
                  <a:moveTo>
                    <a:pt x="2486025" y="10319"/>
                  </a:moveTo>
                  <a:cubicBezTo>
                    <a:pt x="2460625" y="19050"/>
                    <a:pt x="2420938" y="83344"/>
                    <a:pt x="2366963" y="100806"/>
                  </a:cubicBezTo>
                  <a:cubicBezTo>
                    <a:pt x="2312988" y="118268"/>
                    <a:pt x="2226469" y="114300"/>
                    <a:pt x="2162175" y="115094"/>
                  </a:cubicBezTo>
                  <a:cubicBezTo>
                    <a:pt x="2097881" y="115888"/>
                    <a:pt x="2056606" y="119063"/>
                    <a:pt x="1981200" y="105569"/>
                  </a:cubicBezTo>
                  <a:cubicBezTo>
                    <a:pt x="1905794" y="92075"/>
                    <a:pt x="1811338" y="40481"/>
                    <a:pt x="1709738" y="34131"/>
                  </a:cubicBezTo>
                  <a:cubicBezTo>
                    <a:pt x="1608138" y="27781"/>
                    <a:pt x="1477169" y="44450"/>
                    <a:pt x="1371600" y="67469"/>
                  </a:cubicBezTo>
                  <a:cubicBezTo>
                    <a:pt x="1266031" y="90488"/>
                    <a:pt x="1183481" y="123825"/>
                    <a:pt x="1076325" y="172244"/>
                  </a:cubicBezTo>
                  <a:cubicBezTo>
                    <a:pt x="969169" y="220663"/>
                    <a:pt x="839788" y="281781"/>
                    <a:pt x="728663" y="357981"/>
                  </a:cubicBezTo>
                  <a:cubicBezTo>
                    <a:pt x="617538" y="434181"/>
                    <a:pt x="500856" y="530225"/>
                    <a:pt x="409575" y="629444"/>
                  </a:cubicBezTo>
                  <a:cubicBezTo>
                    <a:pt x="318294" y="728663"/>
                    <a:pt x="249237" y="820738"/>
                    <a:pt x="180975" y="953294"/>
                  </a:cubicBezTo>
                  <a:cubicBezTo>
                    <a:pt x="112713" y="1085850"/>
                    <a:pt x="0" y="1424781"/>
                    <a:pt x="0" y="1424781"/>
                  </a:cubicBezTo>
                  <a:lnTo>
                    <a:pt x="2243138" y="1439069"/>
                  </a:lnTo>
                  <a:cubicBezTo>
                    <a:pt x="2666207" y="1439069"/>
                    <a:pt x="2490788" y="1429543"/>
                    <a:pt x="2538413" y="1424781"/>
                  </a:cubicBezTo>
                  <a:cubicBezTo>
                    <a:pt x="2586038" y="1420019"/>
                    <a:pt x="2527301" y="1600200"/>
                    <a:pt x="2528888" y="1410494"/>
                  </a:cubicBezTo>
                  <a:cubicBezTo>
                    <a:pt x="2530476" y="1220788"/>
                    <a:pt x="2518148" y="527844"/>
                    <a:pt x="2516561" y="300832"/>
                  </a:cubicBezTo>
                  <a:cubicBezTo>
                    <a:pt x="2514974" y="73820"/>
                    <a:pt x="2524452" y="96838"/>
                    <a:pt x="2519363" y="48419"/>
                  </a:cubicBezTo>
                  <a:cubicBezTo>
                    <a:pt x="2514274" y="0"/>
                    <a:pt x="2511425" y="1588"/>
                    <a:pt x="2486025" y="10319"/>
                  </a:cubicBezTo>
                  <a:close/>
                </a:path>
              </a:pathLst>
            </a:custGeom>
            <a:solidFill>
              <a:schemeClr val="bg1">
                <a:alpha val="2509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457200"/>
              <a:endParaRPr lang="en-GB">
                <a:solidFill>
                  <a:prstClr val="black"/>
                </a:solidFill>
                <a:latin typeface="Corbel"/>
              </a:endParaRPr>
            </a:p>
          </p:txBody>
        </p:sp>
      </p:grpSp>
      <p:sp>
        <p:nvSpPr>
          <p:cNvPr id="38922" name="Freeform 31"/>
          <p:cNvSpPr>
            <a:spLocks/>
          </p:cNvSpPr>
          <p:nvPr/>
        </p:nvSpPr>
        <p:spPr bwMode="auto">
          <a:xfrm>
            <a:off x="1259632" y="3466028"/>
            <a:ext cx="1976707" cy="1730924"/>
          </a:xfrm>
          <a:custGeom>
            <a:avLst/>
            <a:gdLst>
              <a:gd name="T0" fmla="*/ 1599291 w 1605757"/>
              <a:gd name="T1" fmla="*/ 5508 h 1407318"/>
              <a:gd name="T2" fmla="*/ 1325675 w 1605757"/>
              <a:gd name="T3" fmla="*/ 5508 h 1407318"/>
              <a:gd name="T4" fmla="*/ 1196069 w 1605757"/>
              <a:gd name="T5" fmla="*/ 29107 h 1407318"/>
              <a:gd name="T6" fmla="*/ 956055 w 1605757"/>
              <a:gd name="T7" fmla="*/ 123499 h 1407318"/>
              <a:gd name="T8" fmla="*/ 519229 w 1605757"/>
              <a:gd name="T9" fmla="*/ 387805 h 1407318"/>
              <a:gd name="T10" fmla="*/ 341620 w 1605757"/>
              <a:gd name="T11" fmla="*/ 590755 h 1407318"/>
              <a:gd name="T12" fmla="*/ 135208 w 1605757"/>
              <a:gd name="T13" fmla="*/ 982494 h 1407318"/>
              <a:gd name="T14" fmla="*/ 20004 w 1605757"/>
              <a:gd name="T15" fmla="*/ 1303436 h 1407318"/>
              <a:gd name="T16" fmla="*/ 15195 w 1605757"/>
              <a:gd name="T17" fmla="*/ 1322315 h 1407318"/>
              <a:gd name="T18" fmla="*/ 77602 w 1605757"/>
              <a:gd name="T19" fmla="*/ 1345913 h 1407318"/>
              <a:gd name="T20" fmla="*/ 101607 w 1605757"/>
              <a:gd name="T21" fmla="*/ 1345913 h 1407318"/>
              <a:gd name="T22" fmla="*/ 212011 w 1605757"/>
              <a:gd name="T23" fmla="*/ 1053289 h 1407318"/>
              <a:gd name="T24" fmla="*/ 418424 w 1605757"/>
              <a:gd name="T25" fmla="*/ 680430 h 1407318"/>
              <a:gd name="T26" fmla="*/ 711242 w 1605757"/>
              <a:gd name="T27" fmla="*/ 411404 h 1407318"/>
              <a:gd name="T28" fmla="*/ 1143265 w 1605757"/>
              <a:gd name="T29" fmla="*/ 142379 h 1407318"/>
              <a:gd name="T30" fmla="*/ 1440881 w 1605757"/>
              <a:gd name="T31" fmla="*/ 38542 h 1407318"/>
              <a:gd name="T32" fmla="*/ 1599291 w 1605757"/>
              <a:gd name="T33" fmla="*/ 5508 h 14073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605757"/>
              <a:gd name="T52" fmla="*/ 0 h 1407318"/>
              <a:gd name="T53" fmla="*/ 1605757 w 1605757"/>
              <a:gd name="T54" fmla="*/ 1407318 h 140731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605757" h="1407318">
                <a:moveTo>
                  <a:pt x="1586707" y="5556"/>
                </a:moveTo>
                <a:cubicBezTo>
                  <a:pt x="1567657" y="0"/>
                  <a:pt x="1381919" y="1587"/>
                  <a:pt x="1315244" y="5556"/>
                </a:cubicBezTo>
                <a:cubicBezTo>
                  <a:pt x="1248569" y="9525"/>
                  <a:pt x="1247776" y="9525"/>
                  <a:pt x="1186657" y="29369"/>
                </a:cubicBezTo>
                <a:cubicBezTo>
                  <a:pt x="1125538" y="49213"/>
                  <a:pt x="1060451" y="64294"/>
                  <a:pt x="948532" y="124619"/>
                </a:cubicBezTo>
                <a:cubicBezTo>
                  <a:pt x="836613" y="184944"/>
                  <a:pt x="616744" y="312738"/>
                  <a:pt x="515144" y="391319"/>
                </a:cubicBezTo>
                <a:cubicBezTo>
                  <a:pt x="413544" y="469900"/>
                  <a:pt x="402432" y="496094"/>
                  <a:pt x="338932" y="596106"/>
                </a:cubicBezTo>
                <a:cubicBezTo>
                  <a:pt x="275432" y="696119"/>
                  <a:pt x="187325" y="871538"/>
                  <a:pt x="134144" y="991394"/>
                </a:cubicBezTo>
                <a:cubicBezTo>
                  <a:pt x="80963" y="1111250"/>
                  <a:pt x="39688" y="1258094"/>
                  <a:pt x="19844" y="1315244"/>
                </a:cubicBezTo>
                <a:cubicBezTo>
                  <a:pt x="0" y="1372394"/>
                  <a:pt x="5557" y="1327150"/>
                  <a:pt x="15082" y="1334294"/>
                </a:cubicBezTo>
                <a:cubicBezTo>
                  <a:pt x="24607" y="1341438"/>
                  <a:pt x="62707" y="1354137"/>
                  <a:pt x="76994" y="1358106"/>
                </a:cubicBezTo>
                <a:cubicBezTo>
                  <a:pt x="91281" y="1362075"/>
                  <a:pt x="78582" y="1407318"/>
                  <a:pt x="100807" y="1358106"/>
                </a:cubicBezTo>
                <a:cubicBezTo>
                  <a:pt x="123032" y="1308894"/>
                  <a:pt x="157957" y="1174750"/>
                  <a:pt x="210344" y="1062831"/>
                </a:cubicBezTo>
                <a:cubicBezTo>
                  <a:pt x="262731" y="950912"/>
                  <a:pt x="332582" y="794544"/>
                  <a:pt x="415132" y="686594"/>
                </a:cubicBezTo>
                <a:cubicBezTo>
                  <a:pt x="497682" y="578644"/>
                  <a:pt x="585788" y="505618"/>
                  <a:pt x="705644" y="415131"/>
                </a:cubicBezTo>
                <a:cubicBezTo>
                  <a:pt x="825500" y="324644"/>
                  <a:pt x="1013619" y="206375"/>
                  <a:pt x="1134269" y="143669"/>
                </a:cubicBezTo>
                <a:cubicBezTo>
                  <a:pt x="1254919" y="80963"/>
                  <a:pt x="1357313" y="61119"/>
                  <a:pt x="1429544" y="38894"/>
                </a:cubicBezTo>
                <a:cubicBezTo>
                  <a:pt x="1501775" y="16669"/>
                  <a:pt x="1605757" y="11112"/>
                  <a:pt x="1586707" y="5556"/>
                </a:cubicBezTo>
                <a:close/>
              </a:path>
            </a:pathLst>
          </a:custGeom>
          <a:solidFill>
            <a:srgbClr val="00B0F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38923" name="Freeform 32"/>
          <p:cNvSpPr>
            <a:spLocks/>
          </p:cNvSpPr>
          <p:nvPr/>
        </p:nvSpPr>
        <p:spPr bwMode="auto">
          <a:xfrm>
            <a:off x="318903" y="3065532"/>
            <a:ext cx="4205386" cy="961190"/>
          </a:xfrm>
          <a:custGeom>
            <a:avLst/>
            <a:gdLst>
              <a:gd name="T0" fmla="*/ 90824 w 3417094"/>
              <a:gd name="T1" fmla="*/ 231947 h 781843"/>
              <a:gd name="T2" fmla="*/ 478026 w 3417094"/>
              <a:gd name="T3" fmla="*/ 278804 h 781843"/>
              <a:gd name="T4" fmla="*/ 956048 w 3417094"/>
              <a:gd name="T5" fmla="*/ 316292 h 781843"/>
              <a:gd name="T6" fmla="*/ 1845171 w 3417094"/>
              <a:gd name="T7" fmla="*/ 175717 h 781843"/>
              <a:gd name="T8" fmla="*/ 2791655 w 3417094"/>
              <a:gd name="T9" fmla="*/ 110116 h 781843"/>
              <a:gd name="T10" fmla="*/ 3336600 w 3417094"/>
              <a:gd name="T11" fmla="*/ 30460 h 781843"/>
              <a:gd name="T12" fmla="*/ 3350945 w 3417094"/>
              <a:gd name="T13" fmla="*/ 30460 h 781843"/>
              <a:gd name="T14" fmla="*/ 3360505 w 3417094"/>
              <a:gd name="T15" fmla="*/ 213203 h 781843"/>
              <a:gd name="T16" fmla="*/ 3341387 w 3417094"/>
              <a:gd name="T17" fmla="*/ 264747 h 781843"/>
              <a:gd name="T18" fmla="*/ 2958964 w 3417094"/>
              <a:gd name="T19" fmla="*/ 264747 h 781843"/>
              <a:gd name="T20" fmla="*/ 2495284 w 3417094"/>
              <a:gd name="T21" fmla="*/ 255376 h 781843"/>
              <a:gd name="T22" fmla="*/ 1826051 w 3417094"/>
              <a:gd name="T23" fmla="*/ 320975 h 781843"/>
              <a:gd name="T24" fmla="*/ 1414951 w 3417094"/>
              <a:gd name="T25" fmla="*/ 442808 h 781843"/>
              <a:gd name="T26" fmla="*/ 927365 w 3417094"/>
              <a:gd name="T27" fmla="*/ 611497 h 781843"/>
              <a:gd name="T28" fmla="*/ 721815 w 3417094"/>
              <a:gd name="T29" fmla="*/ 747384 h 781843"/>
              <a:gd name="T30" fmla="*/ 721815 w 3417094"/>
              <a:gd name="T31" fmla="*/ 742698 h 781843"/>
              <a:gd name="T32" fmla="*/ 697917 w 3417094"/>
              <a:gd name="T33" fmla="*/ 658354 h 781843"/>
              <a:gd name="T34" fmla="*/ 597533 w 3417094"/>
              <a:gd name="T35" fmla="*/ 550580 h 781843"/>
              <a:gd name="T36" fmla="*/ 420662 w 3417094"/>
              <a:gd name="T37" fmla="*/ 428749 h 781843"/>
              <a:gd name="T38" fmla="*/ 229448 w 3417094"/>
              <a:gd name="T39" fmla="*/ 335033 h 781843"/>
              <a:gd name="T40" fmla="*/ 86045 w 3417094"/>
              <a:gd name="T41" fmla="*/ 283491 h 781843"/>
              <a:gd name="T42" fmla="*/ 0 w 3417094"/>
              <a:gd name="T43" fmla="*/ 241316 h 781843"/>
              <a:gd name="T44" fmla="*/ 90824 w 3417094"/>
              <a:gd name="T45" fmla="*/ 231947 h 78184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417094"/>
              <a:gd name="T70" fmla="*/ 0 h 781843"/>
              <a:gd name="T71" fmla="*/ 3417094 w 3417094"/>
              <a:gd name="T72" fmla="*/ 781843 h 78184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417094" h="781843">
                <a:moveTo>
                  <a:pt x="90488" y="235743"/>
                </a:moveTo>
                <a:cubicBezTo>
                  <a:pt x="169863" y="242093"/>
                  <a:pt x="332581" y="269081"/>
                  <a:pt x="476250" y="283368"/>
                </a:cubicBezTo>
                <a:cubicBezTo>
                  <a:pt x="619919" y="297655"/>
                  <a:pt x="725487" y="338931"/>
                  <a:pt x="952500" y="321468"/>
                </a:cubicBezTo>
                <a:cubicBezTo>
                  <a:pt x="1179513" y="304005"/>
                  <a:pt x="1533525" y="213518"/>
                  <a:pt x="1838325" y="178593"/>
                </a:cubicBezTo>
                <a:cubicBezTo>
                  <a:pt x="2143125" y="143668"/>
                  <a:pt x="2533650" y="136524"/>
                  <a:pt x="2781300" y="111918"/>
                </a:cubicBezTo>
                <a:cubicBezTo>
                  <a:pt x="3028950" y="87312"/>
                  <a:pt x="3231356" y="44450"/>
                  <a:pt x="3324225" y="30956"/>
                </a:cubicBezTo>
                <a:cubicBezTo>
                  <a:pt x="3417094" y="17462"/>
                  <a:pt x="3334544" y="0"/>
                  <a:pt x="3338513" y="30956"/>
                </a:cubicBezTo>
                <a:cubicBezTo>
                  <a:pt x="3342482" y="61912"/>
                  <a:pt x="3349625" y="177006"/>
                  <a:pt x="3348038" y="216693"/>
                </a:cubicBezTo>
                <a:cubicBezTo>
                  <a:pt x="3346451" y="256380"/>
                  <a:pt x="3395663" y="260350"/>
                  <a:pt x="3328988" y="269081"/>
                </a:cubicBezTo>
                <a:cubicBezTo>
                  <a:pt x="3262313" y="277812"/>
                  <a:pt x="2947988" y="269081"/>
                  <a:pt x="2947988" y="269081"/>
                </a:cubicBezTo>
                <a:cubicBezTo>
                  <a:pt x="2807494" y="267494"/>
                  <a:pt x="2674144" y="250031"/>
                  <a:pt x="2486025" y="259556"/>
                </a:cubicBezTo>
                <a:cubicBezTo>
                  <a:pt x="2297906" y="269081"/>
                  <a:pt x="1998663" y="294481"/>
                  <a:pt x="1819275" y="326231"/>
                </a:cubicBezTo>
                <a:cubicBezTo>
                  <a:pt x="1639888" y="357981"/>
                  <a:pt x="1558925" y="400844"/>
                  <a:pt x="1409700" y="450056"/>
                </a:cubicBezTo>
                <a:cubicBezTo>
                  <a:pt x="1260475" y="499269"/>
                  <a:pt x="1039019" y="569912"/>
                  <a:pt x="923925" y="621506"/>
                </a:cubicBezTo>
                <a:cubicBezTo>
                  <a:pt x="808831" y="673100"/>
                  <a:pt x="753269" y="737393"/>
                  <a:pt x="719138" y="759618"/>
                </a:cubicBezTo>
                <a:cubicBezTo>
                  <a:pt x="685007" y="781843"/>
                  <a:pt x="723107" y="769937"/>
                  <a:pt x="719138" y="754856"/>
                </a:cubicBezTo>
                <a:cubicBezTo>
                  <a:pt x="715169" y="739775"/>
                  <a:pt x="715962" y="701675"/>
                  <a:pt x="695325" y="669131"/>
                </a:cubicBezTo>
                <a:cubicBezTo>
                  <a:pt x="674688" y="636587"/>
                  <a:pt x="641351" y="598487"/>
                  <a:pt x="595313" y="559593"/>
                </a:cubicBezTo>
                <a:cubicBezTo>
                  <a:pt x="549275" y="520699"/>
                  <a:pt x="480219" y="472280"/>
                  <a:pt x="419100" y="435768"/>
                </a:cubicBezTo>
                <a:cubicBezTo>
                  <a:pt x="357981" y="399256"/>
                  <a:pt x="284162" y="365124"/>
                  <a:pt x="228600" y="340518"/>
                </a:cubicBezTo>
                <a:cubicBezTo>
                  <a:pt x="173038" y="315912"/>
                  <a:pt x="123825" y="304006"/>
                  <a:pt x="85725" y="288131"/>
                </a:cubicBezTo>
                <a:cubicBezTo>
                  <a:pt x="47625" y="272256"/>
                  <a:pt x="0" y="255587"/>
                  <a:pt x="0" y="245268"/>
                </a:cubicBezTo>
                <a:cubicBezTo>
                  <a:pt x="0" y="234949"/>
                  <a:pt x="11113" y="229393"/>
                  <a:pt x="90488" y="235743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34" name="Freeform 33"/>
          <p:cNvSpPr/>
          <p:nvPr/>
        </p:nvSpPr>
        <p:spPr bwMode="auto">
          <a:xfrm>
            <a:off x="190500" y="2876550"/>
            <a:ext cx="4251325" cy="542925"/>
          </a:xfrm>
          <a:custGeom>
            <a:avLst/>
            <a:gdLst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0 w 3455194"/>
              <a:gd name="connsiteY0" fmla="*/ 53181 h 490537"/>
              <a:gd name="connsiteX1" fmla="*/ 638175 w 3455194"/>
              <a:gd name="connsiteY1" fmla="*/ 96043 h 490537"/>
              <a:gd name="connsiteX2" fmla="*/ 1852613 w 3455194"/>
              <a:gd name="connsiteY2" fmla="*/ 53181 h 490537"/>
              <a:gd name="connsiteX3" fmla="*/ 3152775 w 3455194"/>
              <a:gd name="connsiteY3" fmla="*/ 76993 h 490537"/>
              <a:gd name="connsiteX4" fmla="*/ 3452813 w 3455194"/>
              <a:gd name="connsiteY4" fmla="*/ 67468 h 490537"/>
              <a:gd name="connsiteX5" fmla="*/ 3452813 w 3455194"/>
              <a:gd name="connsiteY5" fmla="*/ 67468 h 490537"/>
              <a:gd name="connsiteX6" fmla="*/ 3452813 w 3455194"/>
              <a:gd name="connsiteY6" fmla="*/ 219868 h 490537"/>
              <a:gd name="connsiteX7" fmla="*/ 3438525 w 3455194"/>
              <a:gd name="connsiteY7" fmla="*/ 219868 h 490537"/>
              <a:gd name="connsiteX8" fmla="*/ 3105150 w 3455194"/>
              <a:gd name="connsiteY8" fmla="*/ 281781 h 490537"/>
              <a:gd name="connsiteX9" fmla="*/ 2481263 w 3455194"/>
              <a:gd name="connsiteY9" fmla="*/ 334168 h 490537"/>
              <a:gd name="connsiteX10" fmla="*/ 1824038 w 3455194"/>
              <a:gd name="connsiteY10" fmla="*/ 372268 h 490537"/>
              <a:gd name="connsiteX11" fmla="*/ 1457325 w 3455194"/>
              <a:gd name="connsiteY11" fmla="*/ 448468 h 490537"/>
              <a:gd name="connsiteX12" fmla="*/ 1062038 w 3455194"/>
              <a:gd name="connsiteY12" fmla="*/ 486568 h 490537"/>
              <a:gd name="connsiteX13" fmla="*/ 809625 w 3455194"/>
              <a:gd name="connsiteY13" fmla="*/ 472281 h 490537"/>
              <a:gd name="connsiteX14" fmla="*/ 500063 w 3455194"/>
              <a:gd name="connsiteY14" fmla="*/ 448468 h 490537"/>
              <a:gd name="connsiteX15" fmla="*/ 204788 w 3455194"/>
              <a:gd name="connsiteY15" fmla="*/ 415131 h 490537"/>
              <a:gd name="connsiteX16" fmla="*/ 19050 w 3455194"/>
              <a:gd name="connsiteY16" fmla="*/ 415131 h 490537"/>
              <a:gd name="connsiteX17" fmla="*/ 19050 w 3455194"/>
              <a:gd name="connsiteY17" fmla="*/ 415131 h 490537"/>
              <a:gd name="connsiteX18" fmla="*/ 0 w 3455194"/>
              <a:gd name="connsiteY18" fmla="*/ 53181 h 490537"/>
              <a:gd name="connsiteX0" fmla="*/ 0 w 3455194"/>
              <a:gd name="connsiteY0" fmla="*/ 3175 h 440531"/>
              <a:gd name="connsiteX1" fmla="*/ 638175 w 3455194"/>
              <a:gd name="connsiteY1" fmla="*/ 46037 h 440531"/>
              <a:gd name="connsiteX2" fmla="*/ 1852613 w 3455194"/>
              <a:gd name="connsiteY2" fmla="*/ 3175 h 440531"/>
              <a:gd name="connsiteX3" fmla="*/ 3152775 w 3455194"/>
              <a:gd name="connsiteY3" fmla="*/ 26987 h 440531"/>
              <a:gd name="connsiteX4" fmla="*/ 3452813 w 3455194"/>
              <a:gd name="connsiteY4" fmla="*/ 17462 h 440531"/>
              <a:gd name="connsiteX5" fmla="*/ 3452813 w 3455194"/>
              <a:gd name="connsiteY5" fmla="*/ 17462 h 440531"/>
              <a:gd name="connsiteX6" fmla="*/ 3452813 w 3455194"/>
              <a:gd name="connsiteY6" fmla="*/ 169862 h 440531"/>
              <a:gd name="connsiteX7" fmla="*/ 3438525 w 3455194"/>
              <a:gd name="connsiteY7" fmla="*/ 169862 h 440531"/>
              <a:gd name="connsiteX8" fmla="*/ 3105150 w 3455194"/>
              <a:gd name="connsiteY8" fmla="*/ 231775 h 440531"/>
              <a:gd name="connsiteX9" fmla="*/ 2481263 w 3455194"/>
              <a:gd name="connsiteY9" fmla="*/ 284162 h 440531"/>
              <a:gd name="connsiteX10" fmla="*/ 1824038 w 3455194"/>
              <a:gd name="connsiteY10" fmla="*/ 322262 h 440531"/>
              <a:gd name="connsiteX11" fmla="*/ 1457325 w 3455194"/>
              <a:gd name="connsiteY11" fmla="*/ 398462 h 440531"/>
              <a:gd name="connsiteX12" fmla="*/ 1062038 w 3455194"/>
              <a:gd name="connsiteY12" fmla="*/ 436562 h 440531"/>
              <a:gd name="connsiteX13" fmla="*/ 809625 w 3455194"/>
              <a:gd name="connsiteY13" fmla="*/ 422275 h 440531"/>
              <a:gd name="connsiteX14" fmla="*/ 500063 w 3455194"/>
              <a:gd name="connsiteY14" fmla="*/ 398462 h 440531"/>
              <a:gd name="connsiteX15" fmla="*/ 204788 w 3455194"/>
              <a:gd name="connsiteY15" fmla="*/ 365125 h 440531"/>
              <a:gd name="connsiteX16" fmla="*/ 19050 w 3455194"/>
              <a:gd name="connsiteY16" fmla="*/ 365125 h 440531"/>
              <a:gd name="connsiteX17" fmla="*/ 19050 w 3455194"/>
              <a:gd name="connsiteY17" fmla="*/ 365125 h 440531"/>
              <a:gd name="connsiteX18" fmla="*/ 0 w 3455194"/>
              <a:gd name="connsiteY18" fmla="*/ 3175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55194" h="440531">
                <a:moveTo>
                  <a:pt x="0" y="3175"/>
                </a:moveTo>
                <a:cubicBezTo>
                  <a:pt x="127770" y="17612"/>
                  <a:pt x="329406" y="46037"/>
                  <a:pt x="638175" y="46037"/>
                </a:cubicBezTo>
                <a:cubicBezTo>
                  <a:pt x="946944" y="46037"/>
                  <a:pt x="1433513" y="6350"/>
                  <a:pt x="1852613" y="3175"/>
                </a:cubicBezTo>
                <a:cubicBezTo>
                  <a:pt x="2271713" y="0"/>
                  <a:pt x="2886075" y="24606"/>
                  <a:pt x="3152775" y="26987"/>
                </a:cubicBezTo>
                <a:cubicBezTo>
                  <a:pt x="3419475" y="29368"/>
                  <a:pt x="3452813" y="17462"/>
                  <a:pt x="3452813" y="17462"/>
                </a:cubicBezTo>
                <a:lnTo>
                  <a:pt x="3452813" y="17462"/>
                </a:lnTo>
                <a:cubicBezTo>
                  <a:pt x="3452813" y="42862"/>
                  <a:pt x="3455194" y="144462"/>
                  <a:pt x="3452813" y="169862"/>
                </a:cubicBezTo>
                <a:cubicBezTo>
                  <a:pt x="3450432" y="195262"/>
                  <a:pt x="3438525" y="169862"/>
                  <a:pt x="3438525" y="169862"/>
                </a:cubicBezTo>
                <a:cubicBezTo>
                  <a:pt x="3380581" y="180181"/>
                  <a:pt x="3264694" y="212725"/>
                  <a:pt x="3105150" y="231775"/>
                </a:cubicBezTo>
                <a:cubicBezTo>
                  <a:pt x="2945606" y="250825"/>
                  <a:pt x="2694782" y="269081"/>
                  <a:pt x="2481263" y="284162"/>
                </a:cubicBezTo>
                <a:cubicBezTo>
                  <a:pt x="2267744" y="299243"/>
                  <a:pt x="1994694" y="303212"/>
                  <a:pt x="1824038" y="322262"/>
                </a:cubicBezTo>
                <a:cubicBezTo>
                  <a:pt x="1653382" y="341312"/>
                  <a:pt x="1584325" y="379412"/>
                  <a:pt x="1457325" y="398462"/>
                </a:cubicBezTo>
                <a:cubicBezTo>
                  <a:pt x="1330325" y="417512"/>
                  <a:pt x="1169988" y="432593"/>
                  <a:pt x="1062038" y="436562"/>
                </a:cubicBezTo>
                <a:cubicBezTo>
                  <a:pt x="954088" y="440531"/>
                  <a:pt x="809625" y="422275"/>
                  <a:pt x="809625" y="422275"/>
                </a:cubicBezTo>
                <a:lnTo>
                  <a:pt x="500063" y="398462"/>
                </a:lnTo>
                <a:cubicBezTo>
                  <a:pt x="399257" y="388937"/>
                  <a:pt x="284957" y="370681"/>
                  <a:pt x="204788" y="365125"/>
                </a:cubicBezTo>
                <a:cubicBezTo>
                  <a:pt x="124619" y="359569"/>
                  <a:pt x="19050" y="365125"/>
                  <a:pt x="19050" y="365125"/>
                </a:cubicBezTo>
                <a:lnTo>
                  <a:pt x="19050" y="365125"/>
                </a:lnTo>
                <a:cubicBezTo>
                  <a:pt x="18256" y="306388"/>
                  <a:pt x="3498" y="185316"/>
                  <a:pt x="0" y="3175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 w="28575" algn="ctr">
            <a:noFill/>
            <a:round/>
            <a:headEnd/>
            <a:tailEnd/>
          </a:ln>
        </p:spPr>
        <p:txBody>
          <a:bodyPr anchor="ctr"/>
          <a:lstStyle/>
          <a:p>
            <a:endParaRPr lang="en-GB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25" name="TextBox 23"/>
          <p:cNvSpPr txBox="1">
            <a:spLocks noChangeArrowheads="1"/>
          </p:cNvSpPr>
          <p:nvPr/>
        </p:nvSpPr>
        <p:spPr bwMode="auto">
          <a:xfrm>
            <a:off x="2662824" y="4161524"/>
            <a:ext cx="709037" cy="33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>
                <a:solidFill>
                  <a:prstClr val="white"/>
                </a:solidFill>
                <a:latin typeface="Gill Sans MT" panose="020B0502020104020203" pitchFamily="34" charset="0"/>
              </a:rPr>
              <a:t>talus</a:t>
            </a:r>
          </a:p>
        </p:txBody>
      </p:sp>
      <p:sp>
        <p:nvSpPr>
          <p:cNvPr id="38926" name="TextBox 24"/>
          <p:cNvSpPr txBox="1">
            <a:spLocks noChangeArrowheads="1"/>
          </p:cNvSpPr>
          <p:nvPr/>
        </p:nvSpPr>
        <p:spPr bwMode="auto">
          <a:xfrm>
            <a:off x="-214591" y="4189516"/>
            <a:ext cx="707083" cy="33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>
                <a:solidFill>
                  <a:prstClr val="white"/>
                </a:solidFill>
                <a:latin typeface="Gill Sans MT" panose="020B0502020104020203" pitchFamily="34" charset="0"/>
              </a:rPr>
              <a:t>tibia</a:t>
            </a:r>
          </a:p>
        </p:txBody>
      </p:sp>
      <p:sp>
        <p:nvSpPr>
          <p:cNvPr id="38927" name="TextBox 25"/>
          <p:cNvSpPr txBox="1">
            <a:spLocks noChangeArrowheads="1"/>
          </p:cNvSpPr>
          <p:nvPr/>
        </p:nvSpPr>
        <p:spPr bwMode="auto">
          <a:xfrm>
            <a:off x="1156855" y="3378114"/>
            <a:ext cx="1683717" cy="33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>
                <a:solidFill>
                  <a:prstClr val="white"/>
                </a:solidFill>
                <a:latin typeface="Gill Sans MT" panose="020B0502020104020203" pitchFamily="34" charset="0"/>
              </a:rPr>
              <a:t>joint capsule</a:t>
            </a:r>
          </a:p>
        </p:txBody>
      </p:sp>
      <p:sp>
        <p:nvSpPr>
          <p:cNvPr id="38928" name="TextBox 26"/>
          <p:cNvSpPr txBox="1">
            <a:spLocks noChangeArrowheads="1"/>
          </p:cNvSpPr>
          <p:nvPr/>
        </p:nvSpPr>
        <p:spPr bwMode="auto">
          <a:xfrm>
            <a:off x="713463" y="2920962"/>
            <a:ext cx="2746295" cy="33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>
                <a:solidFill>
                  <a:prstClr val="white"/>
                </a:solidFill>
                <a:latin typeface="Gill Sans MT" panose="020B0502020104020203" pitchFamily="34" charset="0"/>
              </a:rPr>
              <a:t>tibialis anterior tendon/muscle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125272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4000" dirty="0" smtClean="0">
                <a:solidFill>
                  <a:srgbClr val="0070C0"/>
                </a:solidFill>
              </a:rPr>
              <a:t>Ankle Joint Synovitis (Synovial Hypertrophy)</a:t>
            </a:r>
            <a:r>
              <a:rPr lang="en-GB" sz="3600" dirty="0" smtClean="0">
                <a:solidFill>
                  <a:srgbClr val="0070C0"/>
                </a:solidFill>
              </a:rPr>
              <a:t/>
            </a:r>
            <a:br>
              <a:rPr lang="en-GB" sz="3600" dirty="0" smtClean="0">
                <a:solidFill>
                  <a:srgbClr val="0070C0"/>
                </a:solidFill>
              </a:rPr>
            </a:br>
            <a:r>
              <a:rPr lang="en-US" sz="2700" dirty="0">
                <a:latin typeface="+mn-lt"/>
              </a:rPr>
              <a:t> </a:t>
            </a:r>
            <a:r>
              <a:rPr lang="en-US" sz="2200" dirty="0" smtClean="0">
                <a:solidFill>
                  <a:srgbClr val="0070C0"/>
                </a:solidFill>
                <a:latin typeface="+mn-lt"/>
              </a:rPr>
              <a:t>An abnormal non-displaceable, poorly compressible </a:t>
            </a:r>
            <a:r>
              <a:rPr lang="en-US" sz="2200" dirty="0">
                <a:solidFill>
                  <a:srgbClr val="0070C0"/>
                </a:solidFill>
                <a:latin typeface="+mn-lt"/>
              </a:rPr>
              <a:t>hypoechoic intra-capsular </a:t>
            </a:r>
            <a:r>
              <a:rPr lang="en-US" sz="2200" dirty="0" smtClean="0">
                <a:solidFill>
                  <a:srgbClr val="0070C0"/>
                </a:solidFill>
                <a:latin typeface="+mn-lt"/>
              </a:rPr>
              <a:t>area which may exhibit Power Doppler signal (Wakefield et al, 2005)</a:t>
            </a:r>
            <a:r>
              <a:rPr lang="en-US" sz="2000" dirty="0"/>
              <a:t/>
            </a:r>
            <a:br>
              <a:rPr lang="en-US" sz="2000" dirty="0"/>
            </a:b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23850" y="1774825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800" b="1" dirty="0" smtClean="0">
                <a:solidFill>
                  <a:srgbClr val="FFFFFF"/>
                </a:solidFill>
              </a:rPr>
              <a:t>Normal</a:t>
            </a:r>
            <a:endParaRPr lang="en-GB" sz="2800" b="1" dirty="0">
              <a:solidFill>
                <a:srgbClr val="FFFFFF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4067944" y="1822206"/>
            <a:ext cx="507605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Synovitis (Synovial Hypertrophy)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3891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2492375"/>
            <a:ext cx="381635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4742772" y="3843868"/>
            <a:ext cx="3776553" cy="1765289"/>
          </a:xfrm>
          <a:custGeom>
            <a:avLst/>
            <a:gdLst>
              <a:gd name="connsiteX0" fmla="*/ 100832 w 3776553"/>
              <a:gd name="connsiteY0" fmla="*/ 302619 h 1765289"/>
              <a:gd name="connsiteX1" fmla="*/ 734575 w 3776553"/>
              <a:gd name="connsiteY1" fmla="*/ 248298 h 1765289"/>
              <a:gd name="connsiteX2" fmla="*/ 1495066 w 3776553"/>
              <a:gd name="connsiteY2" fmla="*/ 49122 h 1765289"/>
              <a:gd name="connsiteX3" fmla="*/ 2155969 w 3776553"/>
              <a:gd name="connsiteY3" fmla="*/ 3855 h 1765289"/>
              <a:gd name="connsiteX4" fmla="*/ 2889299 w 3776553"/>
              <a:gd name="connsiteY4" fmla="*/ 121550 h 1765289"/>
              <a:gd name="connsiteX5" fmla="*/ 3595470 w 3776553"/>
              <a:gd name="connsiteY5" fmla="*/ 329780 h 1765289"/>
              <a:gd name="connsiteX6" fmla="*/ 3776539 w 3776553"/>
              <a:gd name="connsiteY6" fmla="*/ 728132 h 1765289"/>
              <a:gd name="connsiteX7" fmla="*/ 3604523 w 3776553"/>
              <a:gd name="connsiteY7" fmla="*/ 1045003 h 1765289"/>
              <a:gd name="connsiteX8" fmla="*/ 3432507 w 3776553"/>
              <a:gd name="connsiteY8" fmla="*/ 1153645 h 1765289"/>
              <a:gd name="connsiteX9" fmla="*/ 3034155 w 3776553"/>
              <a:gd name="connsiteY9" fmla="*/ 1108378 h 1765289"/>
              <a:gd name="connsiteX10" fmla="*/ 2816872 w 3776553"/>
              <a:gd name="connsiteY10" fmla="*/ 900148 h 1765289"/>
              <a:gd name="connsiteX11" fmla="*/ 2653909 w 3776553"/>
              <a:gd name="connsiteY11" fmla="*/ 809613 h 1765289"/>
              <a:gd name="connsiteX12" fmla="*/ 2210289 w 3776553"/>
              <a:gd name="connsiteY12" fmla="*/ 891094 h 1765289"/>
              <a:gd name="connsiteX13" fmla="*/ 1621814 w 3776553"/>
              <a:gd name="connsiteY13" fmla="*/ 1072164 h 1765289"/>
              <a:gd name="connsiteX14" fmla="*/ 1105767 w 3776553"/>
              <a:gd name="connsiteY14" fmla="*/ 1370928 h 1765289"/>
              <a:gd name="connsiteX15" fmla="*/ 861323 w 3776553"/>
              <a:gd name="connsiteY15" fmla="*/ 1624425 h 1765289"/>
              <a:gd name="connsiteX16" fmla="*/ 607826 w 3776553"/>
              <a:gd name="connsiteY16" fmla="*/ 1760227 h 1765289"/>
              <a:gd name="connsiteX17" fmla="*/ 481078 w 3776553"/>
              <a:gd name="connsiteY17" fmla="*/ 1452409 h 1765289"/>
              <a:gd name="connsiteX18" fmla="*/ 535398 w 3776553"/>
              <a:gd name="connsiteY18" fmla="*/ 1298500 h 1765289"/>
              <a:gd name="connsiteX19" fmla="*/ 336222 w 3776553"/>
              <a:gd name="connsiteY19" fmla="*/ 1135538 h 1765289"/>
              <a:gd name="connsiteX20" fmla="*/ 55565 w 3776553"/>
              <a:gd name="connsiteY20" fmla="*/ 945415 h 1765289"/>
              <a:gd name="connsiteX21" fmla="*/ 1244 w 3776553"/>
              <a:gd name="connsiteY21" fmla="*/ 646651 h 1765289"/>
              <a:gd name="connsiteX22" fmla="*/ 28404 w 3776553"/>
              <a:gd name="connsiteY22" fmla="*/ 375047 h 1765289"/>
              <a:gd name="connsiteX23" fmla="*/ 100832 w 3776553"/>
              <a:gd name="connsiteY23" fmla="*/ 302619 h 1765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76553" h="1765289">
                <a:moveTo>
                  <a:pt x="100832" y="302619"/>
                </a:moveTo>
                <a:cubicBezTo>
                  <a:pt x="218527" y="281494"/>
                  <a:pt x="502203" y="290547"/>
                  <a:pt x="734575" y="248298"/>
                </a:cubicBezTo>
                <a:cubicBezTo>
                  <a:pt x="966947" y="206049"/>
                  <a:pt x="1258167" y="89862"/>
                  <a:pt x="1495066" y="49122"/>
                </a:cubicBezTo>
                <a:cubicBezTo>
                  <a:pt x="1731965" y="8382"/>
                  <a:pt x="1923597" y="-8216"/>
                  <a:pt x="2155969" y="3855"/>
                </a:cubicBezTo>
                <a:cubicBezTo>
                  <a:pt x="2388341" y="15926"/>
                  <a:pt x="2649382" y="67229"/>
                  <a:pt x="2889299" y="121550"/>
                </a:cubicBezTo>
                <a:cubicBezTo>
                  <a:pt x="3129216" y="175871"/>
                  <a:pt x="3447597" y="228683"/>
                  <a:pt x="3595470" y="329780"/>
                </a:cubicBezTo>
                <a:cubicBezTo>
                  <a:pt x="3743343" y="430877"/>
                  <a:pt x="3775030" y="608928"/>
                  <a:pt x="3776539" y="728132"/>
                </a:cubicBezTo>
                <a:cubicBezTo>
                  <a:pt x="3778048" y="847336"/>
                  <a:pt x="3661862" y="974084"/>
                  <a:pt x="3604523" y="1045003"/>
                </a:cubicBezTo>
                <a:cubicBezTo>
                  <a:pt x="3547184" y="1115922"/>
                  <a:pt x="3527568" y="1143083"/>
                  <a:pt x="3432507" y="1153645"/>
                </a:cubicBezTo>
                <a:cubicBezTo>
                  <a:pt x="3337446" y="1164207"/>
                  <a:pt x="3136761" y="1150628"/>
                  <a:pt x="3034155" y="1108378"/>
                </a:cubicBezTo>
                <a:cubicBezTo>
                  <a:pt x="2931549" y="1066129"/>
                  <a:pt x="2880246" y="949942"/>
                  <a:pt x="2816872" y="900148"/>
                </a:cubicBezTo>
                <a:cubicBezTo>
                  <a:pt x="2753498" y="850354"/>
                  <a:pt x="2755006" y="811122"/>
                  <a:pt x="2653909" y="809613"/>
                </a:cubicBezTo>
                <a:cubicBezTo>
                  <a:pt x="2552812" y="808104"/>
                  <a:pt x="2382305" y="847336"/>
                  <a:pt x="2210289" y="891094"/>
                </a:cubicBezTo>
                <a:cubicBezTo>
                  <a:pt x="2038273" y="934853"/>
                  <a:pt x="1805901" y="992192"/>
                  <a:pt x="1621814" y="1072164"/>
                </a:cubicBezTo>
                <a:cubicBezTo>
                  <a:pt x="1437727" y="1152136"/>
                  <a:pt x="1232515" y="1278885"/>
                  <a:pt x="1105767" y="1370928"/>
                </a:cubicBezTo>
                <a:cubicBezTo>
                  <a:pt x="979019" y="1462971"/>
                  <a:pt x="944313" y="1559542"/>
                  <a:pt x="861323" y="1624425"/>
                </a:cubicBezTo>
                <a:cubicBezTo>
                  <a:pt x="778333" y="1689308"/>
                  <a:pt x="671200" y="1788896"/>
                  <a:pt x="607826" y="1760227"/>
                </a:cubicBezTo>
                <a:cubicBezTo>
                  <a:pt x="544452" y="1731558"/>
                  <a:pt x="493149" y="1529363"/>
                  <a:pt x="481078" y="1452409"/>
                </a:cubicBezTo>
                <a:cubicBezTo>
                  <a:pt x="469007" y="1375455"/>
                  <a:pt x="559541" y="1351312"/>
                  <a:pt x="535398" y="1298500"/>
                </a:cubicBezTo>
                <a:cubicBezTo>
                  <a:pt x="511255" y="1245688"/>
                  <a:pt x="416194" y="1194385"/>
                  <a:pt x="336222" y="1135538"/>
                </a:cubicBezTo>
                <a:cubicBezTo>
                  <a:pt x="256250" y="1076691"/>
                  <a:pt x="111395" y="1026896"/>
                  <a:pt x="55565" y="945415"/>
                </a:cubicBezTo>
                <a:cubicBezTo>
                  <a:pt x="-265" y="863934"/>
                  <a:pt x="5771" y="741712"/>
                  <a:pt x="1244" y="646651"/>
                </a:cubicBezTo>
                <a:cubicBezTo>
                  <a:pt x="-3283" y="551590"/>
                  <a:pt x="4262" y="432386"/>
                  <a:pt x="28404" y="375047"/>
                </a:cubicBezTo>
                <a:cubicBezTo>
                  <a:pt x="52546" y="317708"/>
                  <a:pt x="-16863" y="323744"/>
                  <a:pt x="100832" y="302619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anchor="ctr"/>
          <a:lstStyle/>
          <a:p>
            <a:pPr algn="ctr" defTabSz="457200">
              <a:defRPr/>
            </a:pPr>
            <a:endParaRPr lang="en-GB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7504" y="5008504"/>
            <a:ext cx="2016224" cy="2016224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 rot="20694672">
            <a:off x="545614" y="4786152"/>
            <a:ext cx="505388" cy="1116595"/>
            <a:chOff x="2652712" y="2147143"/>
            <a:chExt cx="1504156" cy="4020293"/>
          </a:xfrm>
          <a:effectLst>
            <a:outerShdw blurRad="215900" dist="50800" dir="1440000" sx="105000" sy="105000" algn="ctr" rotWithShape="0">
              <a:sysClr val="windowText" lastClr="000000">
                <a:alpha val="73000"/>
              </a:sysClr>
            </a:outerShdw>
          </a:effectLst>
        </p:grpSpPr>
        <p:sp>
          <p:nvSpPr>
            <p:cNvPr id="21" name="Freeform 20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2550"/>
              <a:bevelB w="0"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</p:grpSp>
      <p:sp>
        <p:nvSpPr>
          <p:cNvPr id="29" name="TextBox 26"/>
          <p:cNvSpPr txBox="1">
            <a:spLocks noChangeArrowheads="1"/>
          </p:cNvSpPr>
          <p:nvPr/>
        </p:nvSpPr>
        <p:spPr bwMode="auto">
          <a:xfrm>
            <a:off x="5560047" y="4252081"/>
            <a:ext cx="27462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Synovial Hypertrophy 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4139754" y="638373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None/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Longitudinal Axis </a:t>
            </a:r>
            <a:endParaRPr lang="en-GB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02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 animBg="1"/>
      <p:bldP spid="38922" grpId="1" animBg="1"/>
      <p:bldP spid="38923" grpId="0" animBg="1"/>
      <p:bldP spid="38923" grpId="1" animBg="1"/>
      <p:bldP spid="34" grpId="0" animBg="1"/>
      <p:bldP spid="34" grpId="1" animBg="1"/>
      <p:bldP spid="38925" grpId="0"/>
      <p:bldP spid="38925" grpId="1"/>
      <p:bldP spid="38926" grpId="0"/>
      <p:bldP spid="38926" grpId="1"/>
      <p:bldP spid="38927" grpId="0"/>
      <p:bldP spid="38927" grpId="1"/>
      <p:bldP spid="38928" grpId="0"/>
      <p:bldP spid="38928" grpId="1"/>
      <p:bldP spid="29" grpId="0"/>
      <p:bldP spid="2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520" y="44624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Plantar Fasciitis (Longitudinal Axis)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11040" y="4005863"/>
            <a:ext cx="3888952" cy="280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20" y="4039792"/>
            <a:ext cx="3908544" cy="2761286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83" t="35929" r="19927" b="32413"/>
          <a:stretch/>
        </p:blipFill>
        <p:spPr bwMode="auto">
          <a:xfrm>
            <a:off x="35404" y="1556793"/>
            <a:ext cx="5976756" cy="206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>
            <a:spLocks/>
          </p:cNvSpPr>
          <p:nvPr/>
        </p:nvSpPr>
        <p:spPr bwMode="auto">
          <a:xfrm>
            <a:off x="251520" y="2431717"/>
            <a:ext cx="5979132" cy="311150"/>
          </a:xfrm>
          <a:custGeom>
            <a:avLst/>
            <a:gdLst>
              <a:gd name="T0" fmla="*/ 5625 w 6644389"/>
              <a:gd name="T1" fmla="*/ 286812 h 312296"/>
              <a:gd name="T2" fmla="*/ 223098 w 6644389"/>
              <a:gd name="T3" fmla="*/ 161254 h 312296"/>
              <a:gd name="T4" fmla="*/ 583054 w 6644389"/>
              <a:gd name="T5" fmla="*/ 102169 h 312296"/>
              <a:gd name="T6" fmla="*/ 1231722 w 6644389"/>
              <a:gd name="T7" fmla="*/ 102169 h 312296"/>
              <a:gd name="T8" fmla="*/ 2345339 w 6644389"/>
              <a:gd name="T9" fmla="*/ 91091 h 312296"/>
              <a:gd name="T10" fmla="*/ 3338964 w 6644389"/>
              <a:gd name="T11" fmla="*/ 94783 h 312296"/>
              <a:gd name="T12" fmla="*/ 4853777 w 6644389"/>
              <a:gd name="T13" fmla="*/ 50469 h 312296"/>
              <a:gd name="T14" fmla="*/ 6391089 w 6644389"/>
              <a:gd name="T15" fmla="*/ 13541 h 312296"/>
              <a:gd name="T16" fmla="*/ 6394838 w 6644389"/>
              <a:gd name="T17" fmla="*/ 13541 h 312296"/>
              <a:gd name="T18" fmla="*/ 6387338 w 6644389"/>
              <a:gd name="T19" fmla="*/ 94783 h 312296"/>
              <a:gd name="T20" fmla="*/ 6383593 w 6644389"/>
              <a:gd name="T21" fmla="*/ 94783 h 312296"/>
              <a:gd name="T22" fmla="*/ 6293601 w 6644389"/>
              <a:gd name="T23" fmla="*/ 94783 h 312296"/>
              <a:gd name="T24" fmla="*/ 5251229 w 6644389"/>
              <a:gd name="T25" fmla="*/ 98476 h 312296"/>
              <a:gd name="T26" fmla="*/ 4377587 w 6644389"/>
              <a:gd name="T27" fmla="*/ 124326 h 312296"/>
              <a:gd name="T28" fmla="*/ 2754037 w 6644389"/>
              <a:gd name="T29" fmla="*/ 179719 h 312296"/>
              <a:gd name="T30" fmla="*/ 1925390 w 6644389"/>
              <a:gd name="T31" fmla="*/ 227725 h 312296"/>
              <a:gd name="T32" fmla="*/ 1359207 w 6644389"/>
              <a:gd name="T33" fmla="*/ 260961 h 312296"/>
              <a:gd name="T34" fmla="*/ 969255 w 6644389"/>
              <a:gd name="T35" fmla="*/ 301582 h 312296"/>
              <a:gd name="T36" fmla="*/ 969255 w 6644389"/>
              <a:gd name="T37" fmla="*/ 297890 h 312296"/>
              <a:gd name="T38" fmla="*/ 901763 w 6644389"/>
              <a:gd name="T39" fmla="*/ 264653 h 312296"/>
              <a:gd name="T40" fmla="*/ 789277 w 6644389"/>
              <a:gd name="T41" fmla="*/ 235111 h 312296"/>
              <a:gd name="T42" fmla="*/ 669291 w 6644389"/>
              <a:gd name="T43" fmla="*/ 201875 h 312296"/>
              <a:gd name="T44" fmla="*/ 515562 w 6644389"/>
              <a:gd name="T45" fmla="*/ 190796 h 312296"/>
              <a:gd name="T46" fmla="*/ 346831 w 6644389"/>
              <a:gd name="T47" fmla="*/ 198183 h 312296"/>
              <a:gd name="T48" fmla="*/ 189350 w 6644389"/>
              <a:gd name="T49" fmla="*/ 231418 h 312296"/>
              <a:gd name="T50" fmla="*/ 5625 w 6644389"/>
              <a:gd name="T51" fmla="*/ 286812 h 31229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644389" h="312296">
                <a:moveTo>
                  <a:pt x="5621" y="291060"/>
                </a:moveTo>
                <a:cubicBezTo>
                  <a:pt x="11242" y="279193"/>
                  <a:pt x="126791" y="194873"/>
                  <a:pt x="222978" y="163643"/>
                </a:cubicBezTo>
                <a:cubicBezTo>
                  <a:pt x="319165" y="132413"/>
                  <a:pt x="414727" y="113675"/>
                  <a:pt x="582742" y="103682"/>
                </a:cubicBezTo>
                <a:cubicBezTo>
                  <a:pt x="750757" y="93689"/>
                  <a:pt x="1231066" y="103682"/>
                  <a:pt x="1231066" y="103682"/>
                </a:cubicBezTo>
                <a:lnTo>
                  <a:pt x="2344086" y="92440"/>
                </a:lnTo>
                <a:cubicBezTo>
                  <a:pt x="2695106" y="91191"/>
                  <a:pt x="2919333" y="103057"/>
                  <a:pt x="3337184" y="96187"/>
                </a:cubicBezTo>
                <a:cubicBezTo>
                  <a:pt x="3755035" y="89317"/>
                  <a:pt x="4851191" y="51217"/>
                  <a:pt x="4851191" y="51217"/>
                </a:cubicBezTo>
                <a:lnTo>
                  <a:pt x="6387683" y="13741"/>
                </a:lnTo>
                <a:cubicBezTo>
                  <a:pt x="6644389" y="7495"/>
                  <a:pt x="6392055" y="0"/>
                  <a:pt x="6391430" y="13741"/>
                </a:cubicBezTo>
                <a:cubicBezTo>
                  <a:pt x="6390805" y="27482"/>
                  <a:pt x="6385809" y="82446"/>
                  <a:pt x="6383935" y="96187"/>
                </a:cubicBezTo>
                <a:cubicBezTo>
                  <a:pt x="6382061" y="109928"/>
                  <a:pt x="6380188" y="96187"/>
                  <a:pt x="6380188" y="96187"/>
                </a:cubicBezTo>
                <a:lnTo>
                  <a:pt x="6290247" y="96187"/>
                </a:lnTo>
                <a:lnTo>
                  <a:pt x="5248430" y="99935"/>
                </a:lnTo>
                <a:cubicBezTo>
                  <a:pt x="4929264" y="104932"/>
                  <a:pt x="4375253" y="126168"/>
                  <a:pt x="4375253" y="126168"/>
                </a:cubicBezTo>
                <a:lnTo>
                  <a:pt x="2752568" y="182381"/>
                </a:lnTo>
                <a:cubicBezTo>
                  <a:pt x="2344086" y="199870"/>
                  <a:pt x="1924362" y="231099"/>
                  <a:pt x="1924362" y="231099"/>
                </a:cubicBezTo>
                <a:lnTo>
                  <a:pt x="1358483" y="264827"/>
                </a:lnTo>
                <a:cubicBezTo>
                  <a:pt x="1199213" y="277319"/>
                  <a:pt x="1033696" y="299804"/>
                  <a:pt x="968739" y="306050"/>
                </a:cubicBezTo>
                <a:cubicBezTo>
                  <a:pt x="903782" y="312296"/>
                  <a:pt x="979982" y="308548"/>
                  <a:pt x="968739" y="302302"/>
                </a:cubicBezTo>
                <a:cubicBezTo>
                  <a:pt x="957496" y="296056"/>
                  <a:pt x="931263" y="279192"/>
                  <a:pt x="901283" y="268574"/>
                </a:cubicBezTo>
                <a:cubicBezTo>
                  <a:pt x="871303" y="257956"/>
                  <a:pt x="788857" y="238594"/>
                  <a:pt x="788857" y="238594"/>
                </a:cubicBezTo>
                <a:cubicBezTo>
                  <a:pt x="750132" y="227976"/>
                  <a:pt x="714530" y="212361"/>
                  <a:pt x="668935" y="204866"/>
                </a:cubicBezTo>
                <a:cubicBezTo>
                  <a:pt x="623340" y="197371"/>
                  <a:pt x="569001" y="194248"/>
                  <a:pt x="515286" y="193623"/>
                </a:cubicBezTo>
                <a:cubicBezTo>
                  <a:pt x="461571" y="192998"/>
                  <a:pt x="400986" y="194249"/>
                  <a:pt x="346647" y="201119"/>
                </a:cubicBezTo>
                <a:cubicBezTo>
                  <a:pt x="292308" y="207989"/>
                  <a:pt x="239842" y="221730"/>
                  <a:pt x="189250" y="234846"/>
                </a:cubicBezTo>
                <a:cubicBezTo>
                  <a:pt x="138658" y="247962"/>
                  <a:pt x="0" y="302927"/>
                  <a:pt x="5621" y="291060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flipH="1">
            <a:off x="70380" y="1681962"/>
            <a:ext cx="2701420" cy="1935162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en-GB" smtClean="0">
              <a:solidFill>
                <a:prstClr val="black"/>
              </a:solidFill>
              <a:latin typeface="Lucida Sans Unico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12480" y="1484784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800" dirty="0" smtClean="0">
                <a:solidFill>
                  <a:srgbClr val="FFFFFF"/>
                </a:solidFill>
                <a:latin typeface="Corbel"/>
              </a:rPr>
              <a:t>Normal</a:t>
            </a:r>
            <a:endParaRPr lang="en-GB" sz="2800" dirty="0">
              <a:solidFill>
                <a:srgbClr val="FFFFFF"/>
              </a:solidFill>
              <a:latin typeface="Corbel"/>
            </a:endParaRPr>
          </a:p>
        </p:txBody>
      </p:sp>
      <p:pic>
        <p:nvPicPr>
          <p:cNvPr id="10" name="Picture 2" descr="C:\Users\Ania\Pictures\USG\stopa\przylozenie glowicy\male\plantar fascia.jpg"/>
          <p:cNvPicPr>
            <a:picLocks noChangeAspect="1" noChangeArrowheads="1"/>
          </p:cNvPicPr>
          <p:nvPr/>
        </p:nvPicPr>
        <p:blipFill>
          <a:blip r:embed="rId7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30652" y="1681962"/>
            <a:ext cx="2835892" cy="18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/>
          <p:cNvSpPr>
            <a:spLocks/>
          </p:cNvSpPr>
          <p:nvPr/>
        </p:nvSpPr>
        <p:spPr bwMode="auto">
          <a:xfrm>
            <a:off x="76766" y="2618066"/>
            <a:ext cx="3199090" cy="1080120"/>
          </a:xfrm>
          <a:custGeom>
            <a:avLst/>
            <a:gdLst>
              <a:gd name="T0" fmla="*/ 51865 w 2800037"/>
              <a:gd name="T1" fmla="*/ 127821 h 854440"/>
              <a:gd name="T2" fmla="*/ 336806 w 2800037"/>
              <a:gd name="T3" fmla="*/ 38036 h 854440"/>
              <a:gd name="T4" fmla="*/ 655487 w 2800037"/>
              <a:gd name="T5" fmla="*/ 11847 h 854440"/>
              <a:gd name="T6" fmla="*/ 981671 w 2800037"/>
              <a:gd name="T7" fmla="*/ 109116 h 854440"/>
              <a:gd name="T8" fmla="*/ 1090398 w 2800037"/>
              <a:gd name="T9" fmla="*/ 202644 h 854440"/>
              <a:gd name="T10" fmla="*/ 1120391 w 2800037"/>
              <a:gd name="T11" fmla="*/ 288692 h 854440"/>
              <a:gd name="T12" fmla="*/ 1214123 w 2800037"/>
              <a:gd name="T13" fmla="*/ 385962 h 854440"/>
              <a:gd name="T14" fmla="*/ 1540303 w 2800037"/>
              <a:gd name="T15" fmla="*/ 531867 h 854440"/>
              <a:gd name="T16" fmla="*/ 2005206 w 2800037"/>
              <a:gd name="T17" fmla="*/ 681511 h 854440"/>
              <a:gd name="T18" fmla="*/ 2406373 w 2800037"/>
              <a:gd name="T19" fmla="*/ 778781 h 854440"/>
              <a:gd name="T20" fmla="*/ 2747551 w 2800037"/>
              <a:gd name="T21" fmla="*/ 842382 h 854440"/>
              <a:gd name="T22" fmla="*/ 2728805 w 2800037"/>
              <a:gd name="T23" fmla="*/ 842382 h 854440"/>
              <a:gd name="T24" fmla="*/ 1795252 w 2800037"/>
              <a:gd name="T25" fmla="*/ 711442 h 854440"/>
              <a:gd name="T26" fmla="*/ 1131637 w 2800037"/>
              <a:gd name="T27" fmla="*/ 722664 h 854440"/>
              <a:gd name="T28" fmla="*/ 280565 w 2800037"/>
              <a:gd name="T29" fmla="*/ 730147 h 854440"/>
              <a:gd name="T30" fmla="*/ 33119 w 2800037"/>
              <a:gd name="T31" fmla="*/ 726405 h 854440"/>
              <a:gd name="T32" fmla="*/ 33119 w 2800037"/>
              <a:gd name="T33" fmla="*/ 726405 h 854440"/>
              <a:gd name="T34" fmla="*/ 25620 w 2800037"/>
              <a:gd name="T35" fmla="*/ 243799 h 854440"/>
              <a:gd name="T36" fmla="*/ 51865 w 2800037"/>
              <a:gd name="T37" fmla="*/ 127821 h 8544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800037" h="854440">
                <a:moveTo>
                  <a:pt x="51841" y="128041"/>
                </a:moveTo>
                <a:cubicBezTo>
                  <a:pt x="103682" y="93689"/>
                  <a:pt x="236095" y="57462"/>
                  <a:pt x="336654" y="38100"/>
                </a:cubicBezTo>
                <a:cubicBezTo>
                  <a:pt x="437213" y="18738"/>
                  <a:pt x="547766" y="0"/>
                  <a:pt x="655195" y="11867"/>
                </a:cubicBezTo>
                <a:cubicBezTo>
                  <a:pt x="762624" y="23734"/>
                  <a:pt x="908779" y="77450"/>
                  <a:pt x="981231" y="109304"/>
                </a:cubicBezTo>
                <a:cubicBezTo>
                  <a:pt x="1053683" y="141158"/>
                  <a:pt x="1066799" y="173012"/>
                  <a:pt x="1089909" y="202992"/>
                </a:cubicBezTo>
                <a:cubicBezTo>
                  <a:pt x="1113019" y="232972"/>
                  <a:pt x="1099279" y="258580"/>
                  <a:pt x="1119890" y="289185"/>
                </a:cubicBezTo>
                <a:cubicBezTo>
                  <a:pt x="1140501" y="319790"/>
                  <a:pt x="1143624" y="346024"/>
                  <a:pt x="1213578" y="386622"/>
                </a:cubicBezTo>
                <a:cubicBezTo>
                  <a:pt x="1283532" y="427220"/>
                  <a:pt x="1407825" y="483433"/>
                  <a:pt x="1539614" y="532776"/>
                </a:cubicBezTo>
                <a:cubicBezTo>
                  <a:pt x="1671403" y="582119"/>
                  <a:pt x="1860029" y="641454"/>
                  <a:pt x="2004309" y="682677"/>
                </a:cubicBezTo>
                <a:cubicBezTo>
                  <a:pt x="2148589" y="723900"/>
                  <a:pt x="2281627" y="753256"/>
                  <a:pt x="2405296" y="780113"/>
                </a:cubicBezTo>
                <a:cubicBezTo>
                  <a:pt x="2528965" y="806970"/>
                  <a:pt x="2692607" y="833204"/>
                  <a:pt x="2746322" y="843822"/>
                </a:cubicBezTo>
                <a:cubicBezTo>
                  <a:pt x="2800037" y="854440"/>
                  <a:pt x="2727585" y="843822"/>
                  <a:pt x="2727585" y="843822"/>
                </a:cubicBezTo>
                <a:cubicBezTo>
                  <a:pt x="2568939" y="821961"/>
                  <a:pt x="2060522" y="732645"/>
                  <a:pt x="1794447" y="712658"/>
                </a:cubicBezTo>
                <a:cubicBezTo>
                  <a:pt x="1528372" y="692671"/>
                  <a:pt x="1131132" y="723900"/>
                  <a:pt x="1131132" y="723900"/>
                </a:cubicBezTo>
                <a:lnTo>
                  <a:pt x="280441" y="731395"/>
                </a:lnTo>
                <a:cubicBezTo>
                  <a:pt x="97436" y="732020"/>
                  <a:pt x="33103" y="727648"/>
                  <a:pt x="33103" y="727648"/>
                </a:cubicBezTo>
                <a:cubicBezTo>
                  <a:pt x="31854" y="647076"/>
                  <a:pt x="24984" y="341026"/>
                  <a:pt x="25608" y="244215"/>
                </a:cubicBezTo>
                <a:cubicBezTo>
                  <a:pt x="26232" y="147404"/>
                  <a:pt x="0" y="162393"/>
                  <a:pt x="51841" y="128041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7544" y="6527750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1800" dirty="0" smtClean="0">
                <a:solidFill>
                  <a:srgbClr val="FFFFFF"/>
                </a:solidFill>
                <a:latin typeface="Corbel"/>
              </a:rPr>
              <a:t>Plantar Fasciitis with Calcifications  </a:t>
            </a:r>
            <a:endParaRPr lang="en-GB" sz="18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839920" y="6527750"/>
            <a:ext cx="4052560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1800" dirty="0" smtClean="0">
                <a:solidFill>
                  <a:srgbClr val="FFFFFF"/>
                </a:solidFill>
                <a:latin typeface="Corbel"/>
              </a:rPr>
              <a:t>Plantar Fasciitis with Power Doppler</a:t>
            </a:r>
            <a:endParaRPr lang="en-GB" sz="18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720008" y="5146329"/>
            <a:ext cx="2597960" cy="1197949"/>
          </a:xfrm>
          <a:custGeom>
            <a:avLst/>
            <a:gdLst>
              <a:gd name="T0" fmla="*/ 51865 w 2800037"/>
              <a:gd name="T1" fmla="*/ 127821 h 854440"/>
              <a:gd name="T2" fmla="*/ 336806 w 2800037"/>
              <a:gd name="T3" fmla="*/ 38036 h 854440"/>
              <a:gd name="T4" fmla="*/ 655487 w 2800037"/>
              <a:gd name="T5" fmla="*/ 11847 h 854440"/>
              <a:gd name="T6" fmla="*/ 981671 w 2800037"/>
              <a:gd name="T7" fmla="*/ 109116 h 854440"/>
              <a:gd name="T8" fmla="*/ 1090398 w 2800037"/>
              <a:gd name="T9" fmla="*/ 202644 h 854440"/>
              <a:gd name="T10" fmla="*/ 1120391 w 2800037"/>
              <a:gd name="T11" fmla="*/ 288692 h 854440"/>
              <a:gd name="T12" fmla="*/ 1214123 w 2800037"/>
              <a:gd name="T13" fmla="*/ 385962 h 854440"/>
              <a:gd name="T14" fmla="*/ 1540303 w 2800037"/>
              <a:gd name="T15" fmla="*/ 531867 h 854440"/>
              <a:gd name="T16" fmla="*/ 2005206 w 2800037"/>
              <a:gd name="T17" fmla="*/ 681511 h 854440"/>
              <a:gd name="T18" fmla="*/ 2406373 w 2800037"/>
              <a:gd name="T19" fmla="*/ 778781 h 854440"/>
              <a:gd name="T20" fmla="*/ 2747551 w 2800037"/>
              <a:gd name="T21" fmla="*/ 842382 h 854440"/>
              <a:gd name="T22" fmla="*/ 2728805 w 2800037"/>
              <a:gd name="T23" fmla="*/ 842382 h 854440"/>
              <a:gd name="T24" fmla="*/ 1795252 w 2800037"/>
              <a:gd name="T25" fmla="*/ 711442 h 854440"/>
              <a:gd name="T26" fmla="*/ 1131637 w 2800037"/>
              <a:gd name="T27" fmla="*/ 722664 h 854440"/>
              <a:gd name="T28" fmla="*/ 280565 w 2800037"/>
              <a:gd name="T29" fmla="*/ 730147 h 854440"/>
              <a:gd name="T30" fmla="*/ 33119 w 2800037"/>
              <a:gd name="T31" fmla="*/ 726405 h 854440"/>
              <a:gd name="T32" fmla="*/ 33119 w 2800037"/>
              <a:gd name="T33" fmla="*/ 726405 h 854440"/>
              <a:gd name="T34" fmla="*/ 25620 w 2800037"/>
              <a:gd name="T35" fmla="*/ 243799 h 854440"/>
              <a:gd name="T36" fmla="*/ 51865 w 2800037"/>
              <a:gd name="T37" fmla="*/ 127821 h 8544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connsiteX0" fmla="*/ 32323 w 2746629"/>
              <a:gd name="connsiteY0" fmla="*/ 119883 h 840383"/>
              <a:gd name="connsiteX1" fmla="*/ 317136 w 2746629"/>
              <a:gd name="connsiteY1" fmla="*/ 29942 h 840383"/>
              <a:gd name="connsiteX2" fmla="*/ 635677 w 2746629"/>
              <a:gd name="connsiteY2" fmla="*/ 3709 h 840383"/>
              <a:gd name="connsiteX3" fmla="*/ 961713 w 2746629"/>
              <a:gd name="connsiteY3" fmla="*/ 101146 h 840383"/>
              <a:gd name="connsiteX4" fmla="*/ 1070391 w 2746629"/>
              <a:gd name="connsiteY4" fmla="*/ 194834 h 840383"/>
              <a:gd name="connsiteX5" fmla="*/ 1100372 w 2746629"/>
              <a:gd name="connsiteY5" fmla="*/ 281027 h 840383"/>
              <a:gd name="connsiteX6" fmla="*/ 1241161 w 2746629"/>
              <a:gd name="connsiteY6" fmla="*/ 517665 h 840383"/>
              <a:gd name="connsiteX7" fmla="*/ 1520096 w 2746629"/>
              <a:gd name="connsiteY7" fmla="*/ 524618 h 840383"/>
              <a:gd name="connsiteX8" fmla="*/ 1984791 w 2746629"/>
              <a:gd name="connsiteY8" fmla="*/ 674519 h 840383"/>
              <a:gd name="connsiteX9" fmla="*/ 2385778 w 2746629"/>
              <a:gd name="connsiteY9" fmla="*/ 771955 h 840383"/>
              <a:gd name="connsiteX10" fmla="*/ 2726804 w 2746629"/>
              <a:gd name="connsiteY10" fmla="*/ 835664 h 840383"/>
              <a:gd name="connsiteX11" fmla="*/ 2708067 w 2746629"/>
              <a:gd name="connsiteY11" fmla="*/ 835664 h 840383"/>
              <a:gd name="connsiteX12" fmla="*/ 1774929 w 2746629"/>
              <a:gd name="connsiteY12" fmla="*/ 704500 h 840383"/>
              <a:gd name="connsiteX13" fmla="*/ 1111614 w 2746629"/>
              <a:gd name="connsiteY13" fmla="*/ 715742 h 840383"/>
              <a:gd name="connsiteX14" fmla="*/ 260923 w 2746629"/>
              <a:gd name="connsiteY14" fmla="*/ 723237 h 840383"/>
              <a:gd name="connsiteX15" fmla="*/ 13585 w 2746629"/>
              <a:gd name="connsiteY15" fmla="*/ 719490 h 840383"/>
              <a:gd name="connsiteX16" fmla="*/ 6090 w 2746629"/>
              <a:gd name="connsiteY16" fmla="*/ 236057 h 840383"/>
              <a:gd name="connsiteX17" fmla="*/ 32323 w 2746629"/>
              <a:gd name="connsiteY17" fmla="*/ 119883 h 840383"/>
              <a:gd name="connsiteX0" fmla="*/ 32323 w 2746629"/>
              <a:gd name="connsiteY0" fmla="*/ 119883 h 840383"/>
              <a:gd name="connsiteX1" fmla="*/ 317136 w 2746629"/>
              <a:gd name="connsiteY1" fmla="*/ 29942 h 840383"/>
              <a:gd name="connsiteX2" fmla="*/ 635677 w 2746629"/>
              <a:gd name="connsiteY2" fmla="*/ 3709 h 840383"/>
              <a:gd name="connsiteX3" fmla="*/ 961713 w 2746629"/>
              <a:gd name="connsiteY3" fmla="*/ 101146 h 840383"/>
              <a:gd name="connsiteX4" fmla="*/ 1070391 w 2746629"/>
              <a:gd name="connsiteY4" fmla="*/ 194834 h 840383"/>
              <a:gd name="connsiteX5" fmla="*/ 1131773 w 2746629"/>
              <a:gd name="connsiteY5" fmla="*/ 446742 h 840383"/>
              <a:gd name="connsiteX6" fmla="*/ 1241161 w 2746629"/>
              <a:gd name="connsiteY6" fmla="*/ 517665 h 840383"/>
              <a:gd name="connsiteX7" fmla="*/ 1520096 w 2746629"/>
              <a:gd name="connsiteY7" fmla="*/ 524618 h 840383"/>
              <a:gd name="connsiteX8" fmla="*/ 1984791 w 2746629"/>
              <a:gd name="connsiteY8" fmla="*/ 674519 h 840383"/>
              <a:gd name="connsiteX9" fmla="*/ 2385778 w 2746629"/>
              <a:gd name="connsiteY9" fmla="*/ 771955 h 840383"/>
              <a:gd name="connsiteX10" fmla="*/ 2726804 w 2746629"/>
              <a:gd name="connsiteY10" fmla="*/ 835664 h 840383"/>
              <a:gd name="connsiteX11" fmla="*/ 2708067 w 2746629"/>
              <a:gd name="connsiteY11" fmla="*/ 835664 h 840383"/>
              <a:gd name="connsiteX12" fmla="*/ 1774929 w 2746629"/>
              <a:gd name="connsiteY12" fmla="*/ 704500 h 840383"/>
              <a:gd name="connsiteX13" fmla="*/ 1111614 w 2746629"/>
              <a:gd name="connsiteY13" fmla="*/ 715742 h 840383"/>
              <a:gd name="connsiteX14" fmla="*/ 260923 w 2746629"/>
              <a:gd name="connsiteY14" fmla="*/ 723237 h 840383"/>
              <a:gd name="connsiteX15" fmla="*/ 13585 w 2746629"/>
              <a:gd name="connsiteY15" fmla="*/ 719490 h 840383"/>
              <a:gd name="connsiteX16" fmla="*/ 6090 w 2746629"/>
              <a:gd name="connsiteY16" fmla="*/ 236057 h 840383"/>
              <a:gd name="connsiteX17" fmla="*/ 32323 w 2746629"/>
              <a:gd name="connsiteY17" fmla="*/ 119883 h 840383"/>
              <a:gd name="connsiteX0" fmla="*/ 32323 w 2728605"/>
              <a:gd name="connsiteY0" fmla="*/ 119883 h 837337"/>
              <a:gd name="connsiteX1" fmla="*/ 317136 w 2728605"/>
              <a:gd name="connsiteY1" fmla="*/ 29942 h 837337"/>
              <a:gd name="connsiteX2" fmla="*/ 635677 w 2728605"/>
              <a:gd name="connsiteY2" fmla="*/ 3709 h 837337"/>
              <a:gd name="connsiteX3" fmla="*/ 961713 w 2728605"/>
              <a:gd name="connsiteY3" fmla="*/ 101146 h 837337"/>
              <a:gd name="connsiteX4" fmla="*/ 1070391 w 2728605"/>
              <a:gd name="connsiteY4" fmla="*/ 194834 h 837337"/>
              <a:gd name="connsiteX5" fmla="*/ 1131773 w 2728605"/>
              <a:gd name="connsiteY5" fmla="*/ 446742 h 837337"/>
              <a:gd name="connsiteX6" fmla="*/ 1241161 w 2728605"/>
              <a:gd name="connsiteY6" fmla="*/ 517665 h 837337"/>
              <a:gd name="connsiteX7" fmla="*/ 1520096 w 2728605"/>
              <a:gd name="connsiteY7" fmla="*/ 524618 h 837337"/>
              <a:gd name="connsiteX8" fmla="*/ 1984791 w 2728605"/>
              <a:gd name="connsiteY8" fmla="*/ 674519 h 837337"/>
              <a:gd name="connsiteX9" fmla="*/ 2385778 w 2728605"/>
              <a:gd name="connsiteY9" fmla="*/ 771955 h 837337"/>
              <a:gd name="connsiteX10" fmla="*/ 2708067 w 2728605"/>
              <a:gd name="connsiteY10" fmla="*/ 835664 h 837337"/>
              <a:gd name="connsiteX11" fmla="*/ 1774929 w 2728605"/>
              <a:gd name="connsiteY11" fmla="*/ 704500 h 837337"/>
              <a:gd name="connsiteX12" fmla="*/ 1111614 w 2728605"/>
              <a:gd name="connsiteY12" fmla="*/ 715742 h 837337"/>
              <a:gd name="connsiteX13" fmla="*/ 260923 w 2728605"/>
              <a:gd name="connsiteY13" fmla="*/ 723237 h 837337"/>
              <a:gd name="connsiteX14" fmla="*/ 13585 w 2728605"/>
              <a:gd name="connsiteY14" fmla="*/ 719490 h 837337"/>
              <a:gd name="connsiteX15" fmla="*/ 6090 w 2728605"/>
              <a:gd name="connsiteY15" fmla="*/ 236057 h 837337"/>
              <a:gd name="connsiteX16" fmla="*/ 32323 w 2728605"/>
              <a:gd name="connsiteY16" fmla="*/ 119883 h 837337"/>
              <a:gd name="connsiteX0" fmla="*/ 32323 w 2388664"/>
              <a:gd name="connsiteY0" fmla="*/ 119883 h 772236"/>
              <a:gd name="connsiteX1" fmla="*/ 317136 w 2388664"/>
              <a:gd name="connsiteY1" fmla="*/ 29942 h 772236"/>
              <a:gd name="connsiteX2" fmla="*/ 635677 w 2388664"/>
              <a:gd name="connsiteY2" fmla="*/ 3709 h 772236"/>
              <a:gd name="connsiteX3" fmla="*/ 961713 w 2388664"/>
              <a:gd name="connsiteY3" fmla="*/ 101146 h 772236"/>
              <a:gd name="connsiteX4" fmla="*/ 1070391 w 2388664"/>
              <a:gd name="connsiteY4" fmla="*/ 194834 h 772236"/>
              <a:gd name="connsiteX5" fmla="*/ 1131773 w 2388664"/>
              <a:gd name="connsiteY5" fmla="*/ 446742 h 772236"/>
              <a:gd name="connsiteX6" fmla="*/ 1241161 w 2388664"/>
              <a:gd name="connsiteY6" fmla="*/ 517665 h 772236"/>
              <a:gd name="connsiteX7" fmla="*/ 1520096 w 2388664"/>
              <a:gd name="connsiteY7" fmla="*/ 524618 h 772236"/>
              <a:gd name="connsiteX8" fmla="*/ 1984791 w 2388664"/>
              <a:gd name="connsiteY8" fmla="*/ 674519 h 772236"/>
              <a:gd name="connsiteX9" fmla="*/ 2385778 w 2388664"/>
              <a:gd name="connsiteY9" fmla="*/ 771955 h 772236"/>
              <a:gd name="connsiteX10" fmla="*/ 1774929 w 2388664"/>
              <a:gd name="connsiteY10" fmla="*/ 704500 h 772236"/>
              <a:gd name="connsiteX11" fmla="*/ 1111614 w 2388664"/>
              <a:gd name="connsiteY11" fmla="*/ 715742 h 772236"/>
              <a:gd name="connsiteX12" fmla="*/ 260923 w 2388664"/>
              <a:gd name="connsiteY12" fmla="*/ 723237 h 772236"/>
              <a:gd name="connsiteX13" fmla="*/ 13585 w 2388664"/>
              <a:gd name="connsiteY13" fmla="*/ 719490 h 772236"/>
              <a:gd name="connsiteX14" fmla="*/ 6090 w 2388664"/>
              <a:gd name="connsiteY14" fmla="*/ 236057 h 772236"/>
              <a:gd name="connsiteX15" fmla="*/ 32323 w 2388664"/>
              <a:gd name="connsiteY15" fmla="*/ 119883 h 772236"/>
              <a:gd name="connsiteX0" fmla="*/ 32323 w 1994200"/>
              <a:gd name="connsiteY0" fmla="*/ 119883 h 723298"/>
              <a:gd name="connsiteX1" fmla="*/ 317136 w 1994200"/>
              <a:gd name="connsiteY1" fmla="*/ 29942 h 723298"/>
              <a:gd name="connsiteX2" fmla="*/ 635677 w 1994200"/>
              <a:gd name="connsiteY2" fmla="*/ 3709 h 723298"/>
              <a:gd name="connsiteX3" fmla="*/ 961713 w 1994200"/>
              <a:gd name="connsiteY3" fmla="*/ 101146 h 723298"/>
              <a:gd name="connsiteX4" fmla="*/ 1070391 w 1994200"/>
              <a:gd name="connsiteY4" fmla="*/ 194834 h 723298"/>
              <a:gd name="connsiteX5" fmla="*/ 1131773 w 1994200"/>
              <a:gd name="connsiteY5" fmla="*/ 446742 h 723298"/>
              <a:gd name="connsiteX6" fmla="*/ 1241161 w 1994200"/>
              <a:gd name="connsiteY6" fmla="*/ 517665 h 723298"/>
              <a:gd name="connsiteX7" fmla="*/ 1520096 w 1994200"/>
              <a:gd name="connsiteY7" fmla="*/ 524618 h 723298"/>
              <a:gd name="connsiteX8" fmla="*/ 1984791 w 1994200"/>
              <a:gd name="connsiteY8" fmla="*/ 674519 h 723298"/>
              <a:gd name="connsiteX9" fmla="*/ 1774929 w 1994200"/>
              <a:gd name="connsiteY9" fmla="*/ 704500 h 723298"/>
              <a:gd name="connsiteX10" fmla="*/ 1111614 w 1994200"/>
              <a:gd name="connsiteY10" fmla="*/ 715742 h 723298"/>
              <a:gd name="connsiteX11" fmla="*/ 260923 w 1994200"/>
              <a:gd name="connsiteY11" fmla="*/ 723237 h 723298"/>
              <a:gd name="connsiteX12" fmla="*/ 13585 w 1994200"/>
              <a:gd name="connsiteY12" fmla="*/ 719490 h 723298"/>
              <a:gd name="connsiteX13" fmla="*/ 6090 w 1994200"/>
              <a:gd name="connsiteY13" fmla="*/ 236057 h 723298"/>
              <a:gd name="connsiteX14" fmla="*/ 32323 w 1994200"/>
              <a:gd name="connsiteY14" fmla="*/ 119883 h 723298"/>
              <a:gd name="connsiteX0" fmla="*/ 32323 w 1787174"/>
              <a:gd name="connsiteY0" fmla="*/ 119883 h 723298"/>
              <a:gd name="connsiteX1" fmla="*/ 317136 w 1787174"/>
              <a:gd name="connsiteY1" fmla="*/ 29942 h 723298"/>
              <a:gd name="connsiteX2" fmla="*/ 635677 w 1787174"/>
              <a:gd name="connsiteY2" fmla="*/ 3709 h 723298"/>
              <a:gd name="connsiteX3" fmla="*/ 961713 w 1787174"/>
              <a:gd name="connsiteY3" fmla="*/ 101146 h 723298"/>
              <a:gd name="connsiteX4" fmla="*/ 1070391 w 1787174"/>
              <a:gd name="connsiteY4" fmla="*/ 194834 h 723298"/>
              <a:gd name="connsiteX5" fmla="*/ 1131773 w 1787174"/>
              <a:gd name="connsiteY5" fmla="*/ 446742 h 723298"/>
              <a:gd name="connsiteX6" fmla="*/ 1241161 w 1787174"/>
              <a:gd name="connsiteY6" fmla="*/ 517665 h 723298"/>
              <a:gd name="connsiteX7" fmla="*/ 1520096 w 1787174"/>
              <a:gd name="connsiteY7" fmla="*/ 524618 h 723298"/>
              <a:gd name="connsiteX8" fmla="*/ 1774929 w 1787174"/>
              <a:gd name="connsiteY8" fmla="*/ 704500 h 723298"/>
              <a:gd name="connsiteX9" fmla="*/ 1111614 w 1787174"/>
              <a:gd name="connsiteY9" fmla="*/ 715742 h 723298"/>
              <a:gd name="connsiteX10" fmla="*/ 260923 w 1787174"/>
              <a:gd name="connsiteY10" fmla="*/ 723237 h 723298"/>
              <a:gd name="connsiteX11" fmla="*/ 13585 w 1787174"/>
              <a:gd name="connsiteY11" fmla="*/ 719490 h 723298"/>
              <a:gd name="connsiteX12" fmla="*/ 6090 w 1787174"/>
              <a:gd name="connsiteY12" fmla="*/ 236057 h 723298"/>
              <a:gd name="connsiteX13" fmla="*/ 32323 w 1787174"/>
              <a:gd name="connsiteY13" fmla="*/ 119883 h 723298"/>
              <a:gd name="connsiteX0" fmla="*/ 32323 w 1521487"/>
              <a:gd name="connsiteY0" fmla="*/ 119883 h 723298"/>
              <a:gd name="connsiteX1" fmla="*/ 317136 w 1521487"/>
              <a:gd name="connsiteY1" fmla="*/ 29942 h 723298"/>
              <a:gd name="connsiteX2" fmla="*/ 635677 w 1521487"/>
              <a:gd name="connsiteY2" fmla="*/ 3709 h 723298"/>
              <a:gd name="connsiteX3" fmla="*/ 961713 w 1521487"/>
              <a:gd name="connsiteY3" fmla="*/ 101146 h 723298"/>
              <a:gd name="connsiteX4" fmla="*/ 1070391 w 1521487"/>
              <a:gd name="connsiteY4" fmla="*/ 194834 h 723298"/>
              <a:gd name="connsiteX5" fmla="*/ 1131773 w 1521487"/>
              <a:gd name="connsiteY5" fmla="*/ 446742 h 723298"/>
              <a:gd name="connsiteX6" fmla="*/ 1241161 w 1521487"/>
              <a:gd name="connsiteY6" fmla="*/ 517665 h 723298"/>
              <a:gd name="connsiteX7" fmla="*/ 1520096 w 1521487"/>
              <a:gd name="connsiteY7" fmla="*/ 524618 h 723298"/>
              <a:gd name="connsiteX8" fmla="*/ 1111614 w 1521487"/>
              <a:gd name="connsiteY8" fmla="*/ 715742 h 723298"/>
              <a:gd name="connsiteX9" fmla="*/ 260923 w 1521487"/>
              <a:gd name="connsiteY9" fmla="*/ 723237 h 723298"/>
              <a:gd name="connsiteX10" fmla="*/ 13585 w 1521487"/>
              <a:gd name="connsiteY10" fmla="*/ 719490 h 723298"/>
              <a:gd name="connsiteX11" fmla="*/ 6090 w 1521487"/>
              <a:gd name="connsiteY11" fmla="*/ 236057 h 723298"/>
              <a:gd name="connsiteX12" fmla="*/ 32323 w 1521487"/>
              <a:gd name="connsiteY12" fmla="*/ 119883 h 723298"/>
              <a:gd name="connsiteX0" fmla="*/ 32323 w 1242587"/>
              <a:gd name="connsiteY0" fmla="*/ 119883 h 723298"/>
              <a:gd name="connsiteX1" fmla="*/ 317136 w 1242587"/>
              <a:gd name="connsiteY1" fmla="*/ 29942 h 723298"/>
              <a:gd name="connsiteX2" fmla="*/ 635677 w 1242587"/>
              <a:gd name="connsiteY2" fmla="*/ 3709 h 723298"/>
              <a:gd name="connsiteX3" fmla="*/ 961713 w 1242587"/>
              <a:gd name="connsiteY3" fmla="*/ 101146 h 723298"/>
              <a:gd name="connsiteX4" fmla="*/ 1070391 w 1242587"/>
              <a:gd name="connsiteY4" fmla="*/ 194834 h 723298"/>
              <a:gd name="connsiteX5" fmla="*/ 1131773 w 1242587"/>
              <a:gd name="connsiteY5" fmla="*/ 446742 h 723298"/>
              <a:gd name="connsiteX6" fmla="*/ 1241161 w 1242587"/>
              <a:gd name="connsiteY6" fmla="*/ 517665 h 723298"/>
              <a:gd name="connsiteX7" fmla="*/ 1111614 w 1242587"/>
              <a:gd name="connsiteY7" fmla="*/ 715742 h 723298"/>
              <a:gd name="connsiteX8" fmla="*/ 260923 w 1242587"/>
              <a:gd name="connsiteY8" fmla="*/ 723237 h 723298"/>
              <a:gd name="connsiteX9" fmla="*/ 13585 w 1242587"/>
              <a:gd name="connsiteY9" fmla="*/ 719490 h 723298"/>
              <a:gd name="connsiteX10" fmla="*/ 6090 w 1242587"/>
              <a:gd name="connsiteY10" fmla="*/ 236057 h 723298"/>
              <a:gd name="connsiteX11" fmla="*/ 32323 w 1242587"/>
              <a:gd name="connsiteY11" fmla="*/ 119883 h 723298"/>
              <a:gd name="connsiteX0" fmla="*/ 32323 w 1195515"/>
              <a:gd name="connsiteY0" fmla="*/ 119883 h 723298"/>
              <a:gd name="connsiteX1" fmla="*/ 317136 w 1195515"/>
              <a:gd name="connsiteY1" fmla="*/ 29942 h 723298"/>
              <a:gd name="connsiteX2" fmla="*/ 635677 w 1195515"/>
              <a:gd name="connsiteY2" fmla="*/ 3709 h 723298"/>
              <a:gd name="connsiteX3" fmla="*/ 961713 w 1195515"/>
              <a:gd name="connsiteY3" fmla="*/ 101146 h 723298"/>
              <a:gd name="connsiteX4" fmla="*/ 1070391 w 1195515"/>
              <a:gd name="connsiteY4" fmla="*/ 194834 h 723298"/>
              <a:gd name="connsiteX5" fmla="*/ 1131773 w 1195515"/>
              <a:gd name="connsiteY5" fmla="*/ 446742 h 723298"/>
              <a:gd name="connsiteX6" fmla="*/ 1152191 w 1195515"/>
              <a:gd name="connsiteY6" fmla="*/ 617094 h 723298"/>
              <a:gd name="connsiteX7" fmla="*/ 1111614 w 1195515"/>
              <a:gd name="connsiteY7" fmla="*/ 715742 h 723298"/>
              <a:gd name="connsiteX8" fmla="*/ 260923 w 1195515"/>
              <a:gd name="connsiteY8" fmla="*/ 723237 h 723298"/>
              <a:gd name="connsiteX9" fmla="*/ 13585 w 1195515"/>
              <a:gd name="connsiteY9" fmla="*/ 719490 h 723298"/>
              <a:gd name="connsiteX10" fmla="*/ 6090 w 1195515"/>
              <a:gd name="connsiteY10" fmla="*/ 236057 h 723298"/>
              <a:gd name="connsiteX11" fmla="*/ 32323 w 1195515"/>
              <a:gd name="connsiteY11" fmla="*/ 119883 h 723298"/>
              <a:gd name="connsiteX0" fmla="*/ 32323 w 1277183"/>
              <a:gd name="connsiteY0" fmla="*/ 119883 h 731902"/>
              <a:gd name="connsiteX1" fmla="*/ 317136 w 1277183"/>
              <a:gd name="connsiteY1" fmla="*/ 29942 h 731902"/>
              <a:gd name="connsiteX2" fmla="*/ 635677 w 1277183"/>
              <a:gd name="connsiteY2" fmla="*/ 3709 h 731902"/>
              <a:gd name="connsiteX3" fmla="*/ 961713 w 1277183"/>
              <a:gd name="connsiteY3" fmla="*/ 101146 h 731902"/>
              <a:gd name="connsiteX4" fmla="*/ 1070391 w 1277183"/>
              <a:gd name="connsiteY4" fmla="*/ 194834 h 731902"/>
              <a:gd name="connsiteX5" fmla="*/ 1131773 w 1277183"/>
              <a:gd name="connsiteY5" fmla="*/ 446742 h 731902"/>
              <a:gd name="connsiteX6" fmla="*/ 1152191 w 1277183"/>
              <a:gd name="connsiteY6" fmla="*/ 617094 h 731902"/>
              <a:gd name="connsiteX7" fmla="*/ 1276877 w 1277183"/>
              <a:gd name="connsiteY7" fmla="*/ 727368 h 731902"/>
              <a:gd name="connsiteX8" fmla="*/ 1111614 w 1277183"/>
              <a:gd name="connsiteY8" fmla="*/ 715742 h 731902"/>
              <a:gd name="connsiteX9" fmla="*/ 260923 w 1277183"/>
              <a:gd name="connsiteY9" fmla="*/ 723237 h 731902"/>
              <a:gd name="connsiteX10" fmla="*/ 13585 w 1277183"/>
              <a:gd name="connsiteY10" fmla="*/ 719490 h 731902"/>
              <a:gd name="connsiteX11" fmla="*/ 6090 w 1277183"/>
              <a:gd name="connsiteY11" fmla="*/ 236057 h 731902"/>
              <a:gd name="connsiteX12" fmla="*/ 32323 w 1277183"/>
              <a:gd name="connsiteY12" fmla="*/ 119883 h 731902"/>
              <a:gd name="connsiteX0" fmla="*/ 32323 w 1277183"/>
              <a:gd name="connsiteY0" fmla="*/ 125519 h 737538"/>
              <a:gd name="connsiteX1" fmla="*/ 317136 w 1277183"/>
              <a:gd name="connsiteY1" fmla="*/ 35578 h 737538"/>
              <a:gd name="connsiteX2" fmla="*/ 469631 w 1277183"/>
              <a:gd name="connsiteY2" fmla="*/ 6866 h 737538"/>
              <a:gd name="connsiteX3" fmla="*/ 635677 w 1277183"/>
              <a:gd name="connsiteY3" fmla="*/ 9345 h 737538"/>
              <a:gd name="connsiteX4" fmla="*/ 961713 w 1277183"/>
              <a:gd name="connsiteY4" fmla="*/ 106782 h 737538"/>
              <a:gd name="connsiteX5" fmla="*/ 1070391 w 1277183"/>
              <a:gd name="connsiteY5" fmla="*/ 200470 h 737538"/>
              <a:gd name="connsiteX6" fmla="*/ 1131773 w 1277183"/>
              <a:gd name="connsiteY6" fmla="*/ 452378 h 737538"/>
              <a:gd name="connsiteX7" fmla="*/ 1152191 w 1277183"/>
              <a:gd name="connsiteY7" fmla="*/ 622730 h 737538"/>
              <a:gd name="connsiteX8" fmla="*/ 1276877 w 1277183"/>
              <a:gd name="connsiteY8" fmla="*/ 733004 h 737538"/>
              <a:gd name="connsiteX9" fmla="*/ 1111614 w 1277183"/>
              <a:gd name="connsiteY9" fmla="*/ 721378 h 737538"/>
              <a:gd name="connsiteX10" fmla="*/ 260923 w 1277183"/>
              <a:gd name="connsiteY10" fmla="*/ 728873 h 737538"/>
              <a:gd name="connsiteX11" fmla="*/ 13585 w 1277183"/>
              <a:gd name="connsiteY11" fmla="*/ 725126 h 737538"/>
              <a:gd name="connsiteX12" fmla="*/ 6090 w 1277183"/>
              <a:gd name="connsiteY12" fmla="*/ 241693 h 737538"/>
              <a:gd name="connsiteX13" fmla="*/ 32323 w 1277183"/>
              <a:gd name="connsiteY13" fmla="*/ 125519 h 737538"/>
              <a:gd name="connsiteX0" fmla="*/ 32323 w 1277183"/>
              <a:gd name="connsiteY0" fmla="*/ 118067 h 730086"/>
              <a:gd name="connsiteX1" fmla="*/ 317136 w 1277183"/>
              <a:gd name="connsiteY1" fmla="*/ 28126 h 730086"/>
              <a:gd name="connsiteX2" fmla="*/ 455824 w 1277183"/>
              <a:gd name="connsiteY2" fmla="*/ 34387 h 730086"/>
              <a:gd name="connsiteX3" fmla="*/ 635677 w 1277183"/>
              <a:gd name="connsiteY3" fmla="*/ 1893 h 730086"/>
              <a:gd name="connsiteX4" fmla="*/ 961713 w 1277183"/>
              <a:gd name="connsiteY4" fmla="*/ 99330 h 730086"/>
              <a:gd name="connsiteX5" fmla="*/ 1070391 w 1277183"/>
              <a:gd name="connsiteY5" fmla="*/ 193018 h 730086"/>
              <a:gd name="connsiteX6" fmla="*/ 1131773 w 1277183"/>
              <a:gd name="connsiteY6" fmla="*/ 444926 h 730086"/>
              <a:gd name="connsiteX7" fmla="*/ 1152191 w 1277183"/>
              <a:gd name="connsiteY7" fmla="*/ 615278 h 730086"/>
              <a:gd name="connsiteX8" fmla="*/ 1276877 w 1277183"/>
              <a:gd name="connsiteY8" fmla="*/ 725552 h 730086"/>
              <a:gd name="connsiteX9" fmla="*/ 1111614 w 1277183"/>
              <a:gd name="connsiteY9" fmla="*/ 713926 h 730086"/>
              <a:gd name="connsiteX10" fmla="*/ 260923 w 1277183"/>
              <a:gd name="connsiteY10" fmla="*/ 721421 h 730086"/>
              <a:gd name="connsiteX11" fmla="*/ 13585 w 1277183"/>
              <a:gd name="connsiteY11" fmla="*/ 717674 h 730086"/>
              <a:gd name="connsiteX12" fmla="*/ 6090 w 1277183"/>
              <a:gd name="connsiteY12" fmla="*/ 234241 h 730086"/>
              <a:gd name="connsiteX13" fmla="*/ 32323 w 1277183"/>
              <a:gd name="connsiteY13" fmla="*/ 118067 h 730086"/>
              <a:gd name="connsiteX0" fmla="*/ 32323 w 1277183"/>
              <a:gd name="connsiteY0" fmla="*/ 118067 h 730086"/>
              <a:gd name="connsiteX1" fmla="*/ 317136 w 1277183"/>
              <a:gd name="connsiteY1" fmla="*/ 28126 h 730086"/>
              <a:gd name="connsiteX2" fmla="*/ 455824 w 1277183"/>
              <a:gd name="connsiteY2" fmla="*/ 34387 h 730086"/>
              <a:gd name="connsiteX3" fmla="*/ 610826 w 1277183"/>
              <a:gd name="connsiteY3" fmla="*/ 1893 h 730086"/>
              <a:gd name="connsiteX4" fmla="*/ 961713 w 1277183"/>
              <a:gd name="connsiteY4" fmla="*/ 99330 h 730086"/>
              <a:gd name="connsiteX5" fmla="*/ 1070391 w 1277183"/>
              <a:gd name="connsiteY5" fmla="*/ 193018 h 730086"/>
              <a:gd name="connsiteX6" fmla="*/ 1131773 w 1277183"/>
              <a:gd name="connsiteY6" fmla="*/ 444926 h 730086"/>
              <a:gd name="connsiteX7" fmla="*/ 1152191 w 1277183"/>
              <a:gd name="connsiteY7" fmla="*/ 615278 h 730086"/>
              <a:gd name="connsiteX8" fmla="*/ 1276877 w 1277183"/>
              <a:gd name="connsiteY8" fmla="*/ 725552 h 730086"/>
              <a:gd name="connsiteX9" fmla="*/ 1111614 w 1277183"/>
              <a:gd name="connsiteY9" fmla="*/ 713926 h 730086"/>
              <a:gd name="connsiteX10" fmla="*/ 260923 w 1277183"/>
              <a:gd name="connsiteY10" fmla="*/ 721421 h 730086"/>
              <a:gd name="connsiteX11" fmla="*/ 13585 w 1277183"/>
              <a:gd name="connsiteY11" fmla="*/ 717674 h 730086"/>
              <a:gd name="connsiteX12" fmla="*/ 6090 w 1277183"/>
              <a:gd name="connsiteY12" fmla="*/ 234241 h 730086"/>
              <a:gd name="connsiteX13" fmla="*/ 32323 w 1277183"/>
              <a:gd name="connsiteY13" fmla="*/ 118067 h 730086"/>
              <a:gd name="connsiteX0" fmla="*/ 32323 w 1277183"/>
              <a:gd name="connsiteY0" fmla="*/ 126822 h 738841"/>
              <a:gd name="connsiteX1" fmla="*/ 317136 w 1277183"/>
              <a:gd name="connsiteY1" fmla="*/ 36881 h 738841"/>
              <a:gd name="connsiteX2" fmla="*/ 455824 w 1277183"/>
              <a:gd name="connsiteY2" fmla="*/ 43142 h 738841"/>
              <a:gd name="connsiteX3" fmla="*/ 610826 w 1277183"/>
              <a:gd name="connsiteY3" fmla="*/ 10648 h 738841"/>
              <a:gd name="connsiteX4" fmla="*/ 961713 w 1277183"/>
              <a:gd name="connsiteY4" fmla="*/ 108085 h 738841"/>
              <a:gd name="connsiteX5" fmla="*/ 1070391 w 1277183"/>
              <a:gd name="connsiteY5" fmla="*/ 201773 h 738841"/>
              <a:gd name="connsiteX6" fmla="*/ 1131773 w 1277183"/>
              <a:gd name="connsiteY6" fmla="*/ 453681 h 738841"/>
              <a:gd name="connsiteX7" fmla="*/ 1152191 w 1277183"/>
              <a:gd name="connsiteY7" fmla="*/ 624033 h 738841"/>
              <a:gd name="connsiteX8" fmla="*/ 1276877 w 1277183"/>
              <a:gd name="connsiteY8" fmla="*/ 734307 h 738841"/>
              <a:gd name="connsiteX9" fmla="*/ 1111614 w 1277183"/>
              <a:gd name="connsiteY9" fmla="*/ 722681 h 738841"/>
              <a:gd name="connsiteX10" fmla="*/ 260923 w 1277183"/>
              <a:gd name="connsiteY10" fmla="*/ 730176 h 738841"/>
              <a:gd name="connsiteX11" fmla="*/ 13585 w 1277183"/>
              <a:gd name="connsiteY11" fmla="*/ 726429 h 738841"/>
              <a:gd name="connsiteX12" fmla="*/ 6090 w 1277183"/>
              <a:gd name="connsiteY12" fmla="*/ 242996 h 738841"/>
              <a:gd name="connsiteX13" fmla="*/ 32323 w 1277183"/>
              <a:gd name="connsiteY13" fmla="*/ 126822 h 738841"/>
              <a:gd name="connsiteX0" fmla="*/ 32323 w 1277183"/>
              <a:gd name="connsiteY0" fmla="*/ 126822 h 738841"/>
              <a:gd name="connsiteX1" fmla="*/ 317136 w 1277183"/>
              <a:gd name="connsiteY1" fmla="*/ 36881 h 738841"/>
              <a:gd name="connsiteX2" fmla="*/ 455824 w 1277183"/>
              <a:gd name="connsiteY2" fmla="*/ 43142 h 738841"/>
              <a:gd name="connsiteX3" fmla="*/ 610826 w 1277183"/>
              <a:gd name="connsiteY3" fmla="*/ 10648 h 738841"/>
              <a:gd name="connsiteX4" fmla="*/ 961713 w 1277183"/>
              <a:gd name="connsiteY4" fmla="*/ 108085 h 738841"/>
              <a:gd name="connsiteX5" fmla="*/ 665679 w 1277183"/>
              <a:gd name="connsiteY5" fmla="*/ 32650 h 738841"/>
              <a:gd name="connsiteX6" fmla="*/ 1070391 w 1277183"/>
              <a:gd name="connsiteY6" fmla="*/ 201773 h 738841"/>
              <a:gd name="connsiteX7" fmla="*/ 1131773 w 1277183"/>
              <a:gd name="connsiteY7" fmla="*/ 453681 h 738841"/>
              <a:gd name="connsiteX8" fmla="*/ 1152191 w 1277183"/>
              <a:gd name="connsiteY8" fmla="*/ 624033 h 738841"/>
              <a:gd name="connsiteX9" fmla="*/ 1276877 w 1277183"/>
              <a:gd name="connsiteY9" fmla="*/ 734307 h 738841"/>
              <a:gd name="connsiteX10" fmla="*/ 1111614 w 1277183"/>
              <a:gd name="connsiteY10" fmla="*/ 722681 h 738841"/>
              <a:gd name="connsiteX11" fmla="*/ 260923 w 1277183"/>
              <a:gd name="connsiteY11" fmla="*/ 730176 h 738841"/>
              <a:gd name="connsiteX12" fmla="*/ 13585 w 1277183"/>
              <a:gd name="connsiteY12" fmla="*/ 726429 h 738841"/>
              <a:gd name="connsiteX13" fmla="*/ 6090 w 1277183"/>
              <a:gd name="connsiteY13" fmla="*/ 242996 h 738841"/>
              <a:gd name="connsiteX14" fmla="*/ 32323 w 1277183"/>
              <a:gd name="connsiteY14" fmla="*/ 126822 h 738841"/>
              <a:gd name="connsiteX0" fmla="*/ 32323 w 1277183"/>
              <a:gd name="connsiteY0" fmla="*/ 126822 h 738841"/>
              <a:gd name="connsiteX1" fmla="*/ 317136 w 1277183"/>
              <a:gd name="connsiteY1" fmla="*/ 36881 h 738841"/>
              <a:gd name="connsiteX2" fmla="*/ 455824 w 1277183"/>
              <a:gd name="connsiteY2" fmla="*/ 43142 h 738841"/>
              <a:gd name="connsiteX3" fmla="*/ 610826 w 1277183"/>
              <a:gd name="connsiteY3" fmla="*/ 10648 h 738841"/>
              <a:gd name="connsiteX4" fmla="*/ 961713 w 1277183"/>
              <a:gd name="connsiteY4" fmla="*/ 108085 h 738841"/>
              <a:gd name="connsiteX5" fmla="*/ 947326 w 1277183"/>
              <a:gd name="connsiteY5" fmla="*/ 225002 h 738841"/>
              <a:gd name="connsiteX6" fmla="*/ 1070391 w 1277183"/>
              <a:gd name="connsiteY6" fmla="*/ 201773 h 738841"/>
              <a:gd name="connsiteX7" fmla="*/ 1131773 w 1277183"/>
              <a:gd name="connsiteY7" fmla="*/ 453681 h 738841"/>
              <a:gd name="connsiteX8" fmla="*/ 1152191 w 1277183"/>
              <a:gd name="connsiteY8" fmla="*/ 624033 h 738841"/>
              <a:gd name="connsiteX9" fmla="*/ 1276877 w 1277183"/>
              <a:gd name="connsiteY9" fmla="*/ 734307 h 738841"/>
              <a:gd name="connsiteX10" fmla="*/ 1111614 w 1277183"/>
              <a:gd name="connsiteY10" fmla="*/ 722681 h 738841"/>
              <a:gd name="connsiteX11" fmla="*/ 260923 w 1277183"/>
              <a:gd name="connsiteY11" fmla="*/ 730176 h 738841"/>
              <a:gd name="connsiteX12" fmla="*/ 13585 w 1277183"/>
              <a:gd name="connsiteY12" fmla="*/ 726429 h 738841"/>
              <a:gd name="connsiteX13" fmla="*/ 6090 w 1277183"/>
              <a:gd name="connsiteY13" fmla="*/ 242996 h 738841"/>
              <a:gd name="connsiteX14" fmla="*/ 32323 w 1277183"/>
              <a:gd name="connsiteY14" fmla="*/ 126822 h 738841"/>
              <a:gd name="connsiteX0" fmla="*/ 32323 w 1277183"/>
              <a:gd name="connsiteY0" fmla="*/ 126822 h 738841"/>
              <a:gd name="connsiteX1" fmla="*/ 317136 w 1277183"/>
              <a:gd name="connsiteY1" fmla="*/ 36881 h 738841"/>
              <a:gd name="connsiteX2" fmla="*/ 455824 w 1277183"/>
              <a:gd name="connsiteY2" fmla="*/ 43142 h 738841"/>
              <a:gd name="connsiteX3" fmla="*/ 610826 w 1277183"/>
              <a:gd name="connsiteY3" fmla="*/ 10648 h 738841"/>
              <a:gd name="connsiteX4" fmla="*/ 961713 w 1277183"/>
              <a:gd name="connsiteY4" fmla="*/ 108085 h 738841"/>
              <a:gd name="connsiteX5" fmla="*/ 947326 w 1277183"/>
              <a:gd name="connsiteY5" fmla="*/ 225002 h 738841"/>
              <a:gd name="connsiteX6" fmla="*/ 1056585 w 1277183"/>
              <a:gd name="connsiteY6" fmla="*/ 254232 h 738841"/>
              <a:gd name="connsiteX7" fmla="*/ 1131773 w 1277183"/>
              <a:gd name="connsiteY7" fmla="*/ 453681 h 738841"/>
              <a:gd name="connsiteX8" fmla="*/ 1152191 w 1277183"/>
              <a:gd name="connsiteY8" fmla="*/ 624033 h 738841"/>
              <a:gd name="connsiteX9" fmla="*/ 1276877 w 1277183"/>
              <a:gd name="connsiteY9" fmla="*/ 734307 h 738841"/>
              <a:gd name="connsiteX10" fmla="*/ 1111614 w 1277183"/>
              <a:gd name="connsiteY10" fmla="*/ 722681 h 738841"/>
              <a:gd name="connsiteX11" fmla="*/ 260923 w 1277183"/>
              <a:gd name="connsiteY11" fmla="*/ 730176 h 738841"/>
              <a:gd name="connsiteX12" fmla="*/ 13585 w 1277183"/>
              <a:gd name="connsiteY12" fmla="*/ 726429 h 738841"/>
              <a:gd name="connsiteX13" fmla="*/ 6090 w 1277183"/>
              <a:gd name="connsiteY13" fmla="*/ 242996 h 738841"/>
              <a:gd name="connsiteX14" fmla="*/ 32323 w 1277183"/>
              <a:gd name="connsiteY14" fmla="*/ 126822 h 738841"/>
              <a:gd name="connsiteX0" fmla="*/ 32323 w 1277183"/>
              <a:gd name="connsiteY0" fmla="*/ 126822 h 738841"/>
              <a:gd name="connsiteX1" fmla="*/ 317136 w 1277183"/>
              <a:gd name="connsiteY1" fmla="*/ 36881 h 738841"/>
              <a:gd name="connsiteX2" fmla="*/ 455824 w 1277183"/>
              <a:gd name="connsiteY2" fmla="*/ 43142 h 738841"/>
              <a:gd name="connsiteX3" fmla="*/ 610826 w 1277183"/>
              <a:gd name="connsiteY3" fmla="*/ 10648 h 738841"/>
              <a:gd name="connsiteX4" fmla="*/ 961713 w 1277183"/>
              <a:gd name="connsiteY4" fmla="*/ 108085 h 738841"/>
              <a:gd name="connsiteX5" fmla="*/ 947326 w 1277183"/>
              <a:gd name="connsiteY5" fmla="*/ 225002 h 738841"/>
              <a:gd name="connsiteX6" fmla="*/ 1056585 w 1277183"/>
              <a:gd name="connsiteY6" fmla="*/ 254232 h 738841"/>
              <a:gd name="connsiteX7" fmla="*/ 1027402 w 1277183"/>
              <a:gd name="connsiteY7" fmla="*/ 483802 h 738841"/>
              <a:gd name="connsiteX8" fmla="*/ 1131773 w 1277183"/>
              <a:gd name="connsiteY8" fmla="*/ 453681 h 738841"/>
              <a:gd name="connsiteX9" fmla="*/ 1152191 w 1277183"/>
              <a:gd name="connsiteY9" fmla="*/ 624033 h 738841"/>
              <a:gd name="connsiteX10" fmla="*/ 1276877 w 1277183"/>
              <a:gd name="connsiteY10" fmla="*/ 734307 h 738841"/>
              <a:gd name="connsiteX11" fmla="*/ 1111614 w 1277183"/>
              <a:gd name="connsiteY11" fmla="*/ 722681 h 738841"/>
              <a:gd name="connsiteX12" fmla="*/ 260923 w 1277183"/>
              <a:gd name="connsiteY12" fmla="*/ 730176 h 738841"/>
              <a:gd name="connsiteX13" fmla="*/ 13585 w 1277183"/>
              <a:gd name="connsiteY13" fmla="*/ 726429 h 738841"/>
              <a:gd name="connsiteX14" fmla="*/ 6090 w 1277183"/>
              <a:gd name="connsiteY14" fmla="*/ 242996 h 738841"/>
              <a:gd name="connsiteX15" fmla="*/ 32323 w 1277183"/>
              <a:gd name="connsiteY15" fmla="*/ 126822 h 738841"/>
              <a:gd name="connsiteX0" fmla="*/ 32323 w 1277177"/>
              <a:gd name="connsiteY0" fmla="*/ 126822 h 738841"/>
              <a:gd name="connsiteX1" fmla="*/ 317136 w 1277177"/>
              <a:gd name="connsiteY1" fmla="*/ 36881 h 738841"/>
              <a:gd name="connsiteX2" fmla="*/ 455824 w 1277177"/>
              <a:gd name="connsiteY2" fmla="*/ 43142 h 738841"/>
              <a:gd name="connsiteX3" fmla="*/ 610826 w 1277177"/>
              <a:gd name="connsiteY3" fmla="*/ 10648 h 738841"/>
              <a:gd name="connsiteX4" fmla="*/ 961713 w 1277177"/>
              <a:gd name="connsiteY4" fmla="*/ 108085 h 738841"/>
              <a:gd name="connsiteX5" fmla="*/ 947326 w 1277177"/>
              <a:gd name="connsiteY5" fmla="*/ 225002 h 738841"/>
              <a:gd name="connsiteX6" fmla="*/ 1056585 w 1277177"/>
              <a:gd name="connsiteY6" fmla="*/ 254232 h 738841"/>
              <a:gd name="connsiteX7" fmla="*/ 1027402 w 1277177"/>
              <a:gd name="connsiteY7" fmla="*/ 483802 h 738841"/>
              <a:gd name="connsiteX8" fmla="*/ 1145579 w 1277177"/>
              <a:gd name="connsiteY8" fmla="*/ 527125 h 738841"/>
              <a:gd name="connsiteX9" fmla="*/ 1152191 w 1277177"/>
              <a:gd name="connsiteY9" fmla="*/ 624033 h 738841"/>
              <a:gd name="connsiteX10" fmla="*/ 1276877 w 1277177"/>
              <a:gd name="connsiteY10" fmla="*/ 734307 h 738841"/>
              <a:gd name="connsiteX11" fmla="*/ 1111614 w 1277177"/>
              <a:gd name="connsiteY11" fmla="*/ 722681 h 738841"/>
              <a:gd name="connsiteX12" fmla="*/ 260923 w 1277177"/>
              <a:gd name="connsiteY12" fmla="*/ 730176 h 738841"/>
              <a:gd name="connsiteX13" fmla="*/ 13585 w 1277177"/>
              <a:gd name="connsiteY13" fmla="*/ 726429 h 738841"/>
              <a:gd name="connsiteX14" fmla="*/ 6090 w 1277177"/>
              <a:gd name="connsiteY14" fmla="*/ 242996 h 738841"/>
              <a:gd name="connsiteX15" fmla="*/ 32323 w 1277177"/>
              <a:gd name="connsiteY15" fmla="*/ 126822 h 738841"/>
              <a:gd name="connsiteX0" fmla="*/ 32323 w 1277177"/>
              <a:gd name="connsiteY0" fmla="*/ 116263 h 728282"/>
              <a:gd name="connsiteX1" fmla="*/ 317136 w 1277177"/>
              <a:gd name="connsiteY1" fmla="*/ 26322 h 728282"/>
              <a:gd name="connsiteX2" fmla="*/ 455824 w 1277177"/>
              <a:gd name="connsiteY2" fmla="*/ 32583 h 728282"/>
              <a:gd name="connsiteX3" fmla="*/ 610826 w 1277177"/>
              <a:gd name="connsiteY3" fmla="*/ 89 h 728282"/>
              <a:gd name="connsiteX4" fmla="*/ 671202 w 1277177"/>
              <a:gd name="connsiteY4" fmla="*/ 25588 h 728282"/>
              <a:gd name="connsiteX5" fmla="*/ 961713 w 1277177"/>
              <a:gd name="connsiteY5" fmla="*/ 97526 h 728282"/>
              <a:gd name="connsiteX6" fmla="*/ 947326 w 1277177"/>
              <a:gd name="connsiteY6" fmla="*/ 214443 h 728282"/>
              <a:gd name="connsiteX7" fmla="*/ 1056585 w 1277177"/>
              <a:gd name="connsiteY7" fmla="*/ 243673 h 728282"/>
              <a:gd name="connsiteX8" fmla="*/ 1027402 w 1277177"/>
              <a:gd name="connsiteY8" fmla="*/ 473243 h 728282"/>
              <a:gd name="connsiteX9" fmla="*/ 1145579 w 1277177"/>
              <a:gd name="connsiteY9" fmla="*/ 516566 h 728282"/>
              <a:gd name="connsiteX10" fmla="*/ 1152191 w 1277177"/>
              <a:gd name="connsiteY10" fmla="*/ 613474 h 728282"/>
              <a:gd name="connsiteX11" fmla="*/ 1276877 w 1277177"/>
              <a:gd name="connsiteY11" fmla="*/ 723748 h 728282"/>
              <a:gd name="connsiteX12" fmla="*/ 1111614 w 1277177"/>
              <a:gd name="connsiteY12" fmla="*/ 712122 h 728282"/>
              <a:gd name="connsiteX13" fmla="*/ 260923 w 1277177"/>
              <a:gd name="connsiteY13" fmla="*/ 719617 h 728282"/>
              <a:gd name="connsiteX14" fmla="*/ 13585 w 1277177"/>
              <a:gd name="connsiteY14" fmla="*/ 715870 h 728282"/>
              <a:gd name="connsiteX15" fmla="*/ 6090 w 1277177"/>
              <a:gd name="connsiteY15" fmla="*/ 232437 h 728282"/>
              <a:gd name="connsiteX16" fmla="*/ 32323 w 1277177"/>
              <a:gd name="connsiteY16" fmla="*/ 116263 h 728282"/>
              <a:gd name="connsiteX0" fmla="*/ 32323 w 1277177"/>
              <a:gd name="connsiteY0" fmla="*/ 116263 h 728282"/>
              <a:gd name="connsiteX1" fmla="*/ 317136 w 1277177"/>
              <a:gd name="connsiteY1" fmla="*/ 26322 h 728282"/>
              <a:gd name="connsiteX2" fmla="*/ 455824 w 1277177"/>
              <a:gd name="connsiteY2" fmla="*/ 32583 h 728282"/>
              <a:gd name="connsiteX3" fmla="*/ 610826 w 1277177"/>
              <a:gd name="connsiteY3" fmla="*/ 89 h 728282"/>
              <a:gd name="connsiteX4" fmla="*/ 671202 w 1277177"/>
              <a:gd name="connsiteY4" fmla="*/ 25588 h 728282"/>
              <a:gd name="connsiteX5" fmla="*/ 961713 w 1277177"/>
              <a:gd name="connsiteY5" fmla="*/ 97526 h 728282"/>
              <a:gd name="connsiteX6" fmla="*/ 947326 w 1277177"/>
              <a:gd name="connsiteY6" fmla="*/ 214443 h 728282"/>
              <a:gd name="connsiteX7" fmla="*/ 1056585 w 1277177"/>
              <a:gd name="connsiteY7" fmla="*/ 243673 h 728282"/>
              <a:gd name="connsiteX8" fmla="*/ 1027402 w 1277177"/>
              <a:gd name="connsiteY8" fmla="*/ 473243 h 728282"/>
              <a:gd name="connsiteX9" fmla="*/ 1145579 w 1277177"/>
              <a:gd name="connsiteY9" fmla="*/ 516566 h 728282"/>
              <a:gd name="connsiteX10" fmla="*/ 1152191 w 1277177"/>
              <a:gd name="connsiteY10" fmla="*/ 613474 h 728282"/>
              <a:gd name="connsiteX11" fmla="*/ 1276877 w 1277177"/>
              <a:gd name="connsiteY11" fmla="*/ 723748 h 728282"/>
              <a:gd name="connsiteX12" fmla="*/ 1111614 w 1277177"/>
              <a:gd name="connsiteY12" fmla="*/ 712122 h 728282"/>
              <a:gd name="connsiteX13" fmla="*/ 260923 w 1277177"/>
              <a:gd name="connsiteY13" fmla="*/ 719617 h 728282"/>
              <a:gd name="connsiteX14" fmla="*/ 13585 w 1277177"/>
              <a:gd name="connsiteY14" fmla="*/ 715870 h 728282"/>
              <a:gd name="connsiteX15" fmla="*/ 6090 w 1277177"/>
              <a:gd name="connsiteY15" fmla="*/ 232437 h 728282"/>
              <a:gd name="connsiteX16" fmla="*/ 32323 w 1277177"/>
              <a:gd name="connsiteY16" fmla="*/ 116263 h 728282"/>
              <a:gd name="connsiteX0" fmla="*/ 32323 w 1277177"/>
              <a:gd name="connsiteY0" fmla="*/ 118475 h 730494"/>
              <a:gd name="connsiteX1" fmla="*/ 317136 w 1277177"/>
              <a:gd name="connsiteY1" fmla="*/ 28534 h 730494"/>
              <a:gd name="connsiteX2" fmla="*/ 455824 w 1277177"/>
              <a:gd name="connsiteY2" fmla="*/ 34795 h 730494"/>
              <a:gd name="connsiteX3" fmla="*/ 610826 w 1277177"/>
              <a:gd name="connsiteY3" fmla="*/ 2301 h 730494"/>
              <a:gd name="connsiteX4" fmla="*/ 748517 w 1277177"/>
              <a:gd name="connsiteY4" fmla="*/ 108238 h 730494"/>
              <a:gd name="connsiteX5" fmla="*/ 961713 w 1277177"/>
              <a:gd name="connsiteY5" fmla="*/ 99738 h 730494"/>
              <a:gd name="connsiteX6" fmla="*/ 947326 w 1277177"/>
              <a:gd name="connsiteY6" fmla="*/ 216655 h 730494"/>
              <a:gd name="connsiteX7" fmla="*/ 1056585 w 1277177"/>
              <a:gd name="connsiteY7" fmla="*/ 245885 h 730494"/>
              <a:gd name="connsiteX8" fmla="*/ 1027402 w 1277177"/>
              <a:gd name="connsiteY8" fmla="*/ 475455 h 730494"/>
              <a:gd name="connsiteX9" fmla="*/ 1145579 w 1277177"/>
              <a:gd name="connsiteY9" fmla="*/ 518778 h 730494"/>
              <a:gd name="connsiteX10" fmla="*/ 1152191 w 1277177"/>
              <a:gd name="connsiteY10" fmla="*/ 615686 h 730494"/>
              <a:gd name="connsiteX11" fmla="*/ 1276877 w 1277177"/>
              <a:gd name="connsiteY11" fmla="*/ 725960 h 730494"/>
              <a:gd name="connsiteX12" fmla="*/ 1111614 w 1277177"/>
              <a:gd name="connsiteY12" fmla="*/ 714334 h 730494"/>
              <a:gd name="connsiteX13" fmla="*/ 260923 w 1277177"/>
              <a:gd name="connsiteY13" fmla="*/ 721829 h 730494"/>
              <a:gd name="connsiteX14" fmla="*/ 13585 w 1277177"/>
              <a:gd name="connsiteY14" fmla="*/ 718082 h 730494"/>
              <a:gd name="connsiteX15" fmla="*/ 6090 w 1277177"/>
              <a:gd name="connsiteY15" fmla="*/ 234649 h 730494"/>
              <a:gd name="connsiteX16" fmla="*/ 32323 w 1277177"/>
              <a:gd name="connsiteY16" fmla="*/ 118475 h 730494"/>
              <a:gd name="connsiteX0" fmla="*/ 32323 w 1277177"/>
              <a:gd name="connsiteY0" fmla="*/ 117093 h 729112"/>
              <a:gd name="connsiteX1" fmla="*/ 317136 w 1277177"/>
              <a:gd name="connsiteY1" fmla="*/ 27152 h 729112"/>
              <a:gd name="connsiteX2" fmla="*/ 455824 w 1277177"/>
              <a:gd name="connsiteY2" fmla="*/ 33413 h 729112"/>
              <a:gd name="connsiteX3" fmla="*/ 610826 w 1277177"/>
              <a:gd name="connsiteY3" fmla="*/ 919 h 729112"/>
              <a:gd name="connsiteX4" fmla="*/ 751278 w 1277177"/>
              <a:gd name="connsiteY4" fmla="*/ 75380 h 729112"/>
              <a:gd name="connsiteX5" fmla="*/ 961713 w 1277177"/>
              <a:gd name="connsiteY5" fmla="*/ 98356 h 729112"/>
              <a:gd name="connsiteX6" fmla="*/ 947326 w 1277177"/>
              <a:gd name="connsiteY6" fmla="*/ 215273 h 729112"/>
              <a:gd name="connsiteX7" fmla="*/ 1056585 w 1277177"/>
              <a:gd name="connsiteY7" fmla="*/ 244503 h 729112"/>
              <a:gd name="connsiteX8" fmla="*/ 1027402 w 1277177"/>
              <a:gd name="connsiteY8" fmla="*/ 474073 h 729112"/>
              <a:gd name="connsiteX9" fmla="*/ 1145579 w 1277177"/>
              <a:gd name="connsiteY9" fmla="*/ 517396 h 729112"/>
              <a:gd name="connsiteX10" fmla="*/ 1152191 w 1277177"/>
              <a:gd name="connsiteY10" fmla="*/ 614304 h 729112"/>
              <a:gd name="connsiteX11" fmla="*/ 1276877 w 1277177"/>
              <a:gd name="connsiteY11" fmla="*/ 724578 h 729112"/>
              <a:gd name="connsiteX12" fmla="*/ 1111614 w 1277177"/>
              <a:gd name="connsiteY12" fmla="*/ 712952 h 729112"/>
              <a:gd name="connsiteX13" fmla="*/ 260923 w 1277177"/>
              <a:gd name="connsiteY13" fmla="*/ 720447 h 729112"/>
              <a:gd name="connsiteX14" fmla="*/ 13585 w 1277177"/>
              <a:gd name="connsiteY14" fmla="*/ 716700 h 729112"/>
              <a:gd name="connsiteX15" fmla="*/ 6090 w 1277177"/>
              <a:gd name="connsiteY15" fmla="*/ 233267 h 729112"/>
              <a:gd name="connsiteX16" fmla="*/ 32323 w 1277177"/>
              <a:gd name="connsiteY16" fmla="*/ 117093 h 729112"/>
              <a:gd name="connsiteX0" fmla="*/ 32323 w 1277177"/>
              <a:gd name="connsiteY0" fmla="*/ 117093 h 729112"/>
              <a:gd name="connsiteX1" fmla="*/ 317136 w 1277177"/>
              <a:gd name="connsiteY1" fmla="*/ 27152 h 729112"/>
              <a:gd name="connsiteX2" fmla="*/ 455824 w 1277177"/>
              <a:gd name="connsiteY2" fmla="*/ 33413 h 729112"/>
              <a:gd name="connsiteX3" fmla="*/ 610826 w 1277177"/>
              <a:gd name="connsiteY3" fmla="*/ 919 h 729112"/>
              <a:gd name="connsiteX4" fmla="*/ 751278 w 1277177"/>
              <a:gd name="connsiteY4" fmla="*/ 75380 h 729112"/>
              <a:gd name="connsiteX5" fmla="*/ 961713 w 1277177"/>
              <a:gd name="connsiteY5" fmla="*/ 98356 h 729112"/>
              <a:gd name="connsiteX6" fmla="*/ 947326 w 1277177"/>
              <a:gd name="connsiteY6" fmla="*/ 215273 h 729112"/>
              <a:gd name="connsiteX7" fmla="*/ 1056585 w 1277177"/>
              <a:gd name="connsiteY7" fmla="*/ 244503 h 729112"/>
              <a:gd name="connsiteX8" fmla="*/ 1104717 w 1277177"/>
              <a:gd name="connsiteY8" fmla="*/ 435603 h 729112"/>
              <a:gd name="connsiteX9" fmla="*/ 1145579 w 1277177"/>
              <a:gd name="connsiteY9" fmla="*/ 517396 h 729112"/>
              <a:gd name="connsiteX10" fmla="*/ 1152191 w 1277177"/>
              <a:gd name="connsiteY10" fmla="*/ 614304 h 729112"/>
              <a:gd name="connsiteX11" fmla="*/ 1276877 w 1277177"/>
              <a:gd name="connsiteY11" fmla="*/ 724578 h 729112"/>
              <a:gd name="connsiteX12" fmla="*/ 1111614 w 1277177"/>
              <a:gd name="connsiteY12" fmla="*/ 712952 h 729112"/>
              <a:gd name="connsiteX13" fmla="*/ 260923 w 1277177"/>
              <a:gd name="connsiteY13" fmla="*/ 720447 h 729112"/>
              <a:gd name="connsiteX14" fmla="*/ 13585 w 1277177"/>
              <a:gd name="connsiteY14" fmla="*/ 716700 h 729112"/>
              <a:gd name="connsiteX15" fmla="*/ 6090 w 1277177"/>
              <a:gd name="connsiteY15" fmla="*/ 233267 h 729112"/>
              <a:gd name="connsiteX16" fmla="*/ 32323 w 1277177"/>
              <a:gd name="connsiteY16" fmla="*/ 117093 h 729112"/>
              <a:gd name="connsiteX0" fmla="*/ 32323 w 1277177"/>
              <a:gd name="connsiteY0" fmla="*/ 117093 h 729112"/>
              <a:gd name="connsiteX1" fmla="*/ 317136 w 1277177"/>
              <a:gd name="connsiteY1" fmla="*/ 27152 h 729112"/>
              <a:gd name="connsiteX2" fmla="*/ 455824 w 1277177"/>
              <a:gd name="connsiteY2" fmla="*/ 33413 h 729112"/>
              <a:gd name="connsiteX3" fmla="*/ 610826 w 1277177"/>
              <a:gd name="connsiteY3" fmla="*/ 919 h 729112"/>
              <a:gd name="connsiteX4" fmla="*/ 751278 w 1277177"/>
              <a:gd name="connsiteY4" fmla="*/ 75380 h 729112"/>
              <a:gd name="connsiteX5" fmla="*/ 812025 w 1277177"/>
              <a:gd name="connsiteY5" fmla="*/ 92866 h 729112"/>
              <a:gd name="connsiteX6" fmla="*/ 961713 w 1277177"/>
              <a:gd name="connsiteY6" fmla="*/ 98356 h 729112"/>
              <a:gd name="connsiteX7" fmla="*/ 947326 w 1277177"/>
              <a:gd name="connsiteY7" fmla="*/ 215273 h 729112"/>
              <a:gd name="connsiteX8" fmla="*/ 1056585 w 1277177"/>
              <a:gd name="connsiteY8" fmla="*/ 244503 h 729112"/>
              <a:gd name="connsiteX9" fmla="*/ 1104717 w 1277177"/>
              <a:gd name="connsiteY9" fmla="*/ 435603 h 729112"/>
              <a:gd name="connsiteX10" fmla="*/ 1145579 w 1277177"/>
              <a:gd name="connsiteY10" fmla="*/ 517396 h 729112"/>
              <a:gd name="connsiteX11" fmla="*/ 1152191 w 1277177"/>
              <a:gd name="connsiteY11" fmla="*/ 614304 h 729112"/>
              <a:gd name="connsiteX12" fmla="*/ 1276877 w 1277177"/>
              <a:gd name="connsiteY12" fmla="*/ 724578 h 729112"/>
              <a:gd name="connsiteX13" fmla="*/ 1111614 w 1277177"/>
              <a:gd name="connsiteY13" fmla="*/ 712952 h 729112"/>
              <a:gd name="connsiteX14" fmla="*/ 260923 w 1277177"/>
              <a:gd name="connsiteY14" fmla="*/ 720447 h 729112"/>
              <a:gd name="connsiteX15" fmla="*/ 13585 w 1277177"/>
              <a:gd name="connsiteY15" fmla="*/ 716700 h 729112"/>
              <a:gd name="connsiteX16" fmla="*/ 6090 w 1277177"/>
              <a:gd name="connsiteY16" fmla="*/ 233267 h 729112"/>
              <a:gd name="connsiteX17" fmla="*/ 32323 w 1277177"/>
              <a:gd name="connsiteY17" fmla="*/ 117093 h 729112"/>
              <a:gd name="connsiteX0" fmla="*/ 32323 w 1277177"/>
              <a:gd name="connsiteY0" fmla="*/ 117093 h 729112"/>
              <a:gd name="connsiteX1" fmla="*/ 317136 w 1277177"/>
              <a:gd name="connsiteY1" fmla="*/ 27152 h 729112"/>
              <a:gd name="connsiteX2" fmla="*/ 455824 w 1277177"/>
              <a:gd name="connsiteY2" fmla="*/ 33413 h 729112"/>
              <a:gd name="connsiteX3" fmla="*/ 610826 w 1277177"/>
              <a:gd name="connsiteY3" fmla="*/ 919 h 729112"/>
              <a:gd name="connsiteX4" fmla="*/ 751278 w 1277177"/>
              <a:gd name="connsiteY4" fmla="*/ 75380 h 729112"/>
              <a:gd name="connsiteX5" fmla="*/ 765084 w 1277177"/>
              <a:gd name="connsiteY5" fmla="*/ 124342 h 729112"/>
              <a:gd name="connsiteX6" fmla="*/ 961713 w 1277177"/>
              <a:gd name="connsiteY6" fmla="*/ 98356 h 729112"/>
              <a:gd name="connsiteX7" fmla="*/ 947326 w 1277177"/>
              <a:gd name="connsiteY7" fmla="*/ 215273 h 729112"/>
              <a:gd name="connsiteX8" fmla="*/ 1056585 w 1277177"/>
              <a:gd name="connsiteY8" fmla="*/ 244503 h 729112"/>
              <a:gd name="connsiteX9" fmla="*/ 1104717 w 1277177"/>
              <a:gd name="connsiteY9" fmla="*/ 435603 h 729112"/>
              <a:gd name="connsiteX10" fmla="*/ 1145579 w 1277177"/>
              <a:gd name="connsiteY10" fmla="*/ 517396 h 729112"/>
              <a:gd name="connsiteX11" fmla="*/ 1152191 w 1277177"/>
              <a:gd name="connsiteY11" fmla="*/ 614304 h 729112"/>
              <a:gd name="connsiteX12" fmla="*/ 1276877 w 1277177"/>
              <a:gd name="connsiteY12" fmla="*/ 724578 h 729112"/>
              <a:gd name="connsiteX13" fmla="*/ 1111614 w 1277177"/>
              <a:gd name="connsiteY13" fmla="*/ 712952 h 729112"/>
              <a:gd name="connsiteX14" fmla="*/ 260923 w 1277177"/>
              <a:gd name="connsiteY14" fmla="*/ 720447 h 729112"/>
              <a:gd name="connsiteX15" fmla="*/ 13585 w 1277177"/>
              <a:gd name="connsiteY15" fmla="*/ 716700 h 729112"/>
              <a:gd name="connsiteX16" fmla="*/ 6090 w 1277177"/>
              <a:gd name="connsiteY16" fmla="*/ 233267 h 729112"/>
              <a:gd name="connsiteX17" fmla="*/ 32323 w 1277177"/>
              <a:gd name="connsiteY17" fmla="*/ 117093 h 729112"/>
              <a:gd name="connsiteX0" fmla="*/ 32323 w 1277177"/>
              <a:gd name="connsiteY0" fmla="*/ 94273 h 706292"/>
              <a:gd name="connsiteX1" fmla="*/ 317136 w 1277177"/>
              <a:gd name="connsiteY1" fmla="*/ 4332 h 706292"/>
              <a:gd name="connsiteX2" fmla="*/ 455824 w 1277177"/>
              <a:gd name="connsiteY2" fmla="*/ 10593 h 706292"/>
              <a:gd name="connsiteX3" fmla="*/ 613587 w 1277177"/>
              <a:gd name="connsiteY3" fmla="*/ 20067 h 706292"/>
              <a:gd name="connsiteX4" fmla="*/ 751278 w 1277177"/>
              <a:gd name="connsiteY4" fmla="*/ 52560 h 706292"/>
              <a:gd name="connsiteX5" fmla="*/ 765084 w 1277177"/>
              <a:gd name="connsiteY5" fmla="*/ 101522 h 706292"/>
              <a:gd name="connsiteX6" fmla="*/ 961713 w 1277177"/>
              <a:gd name="connsiteY6" fmla="*/ 75536 h 706292"/>
              <a:gd name="connsiteX7" fmla="*/ 947326 w 1277177"/>
              <a:gd name="connsiteY7" fmla="*/ 192453 h 706292"/>
              <a:gd name="connsiteX8" fmla="*/ 1056585 w 1277177"/>
              <a:gd name="connsiteY8" fmla="*/ 221683 h 706292"/>
              <a:gd name="connsiteX9" fmla="*/ 1104717 w 1277177"/>
              <a:gd name="connsiteY9" fmla="*/ 412783 h 706292"/>
              <a:gd name="connsiteX10" fmla="*/ 1145579 w 1277177"/>
              <a:gd name="connsiteY10" fmla="*/ 494576 h 706292"/>
              <a:gd name="connsiteX11" fmla="*/ 1152191 w 1277177"/>
              <a:gd name="connsiteY11" fmla="*/ 591484 h 706292"/>
              <a:gd name="connsiteX12" fmla="*/ 1276877 w 1277177"/>
              <a:gd name="connsiteY12" fmla="*/ 701758 h 706292"/>
              <a:gd name="connsiteX13" fmla="*/ 1111614 w 1277177"/>
              <a:gd name="connsiteY13" fmla="*/ 690132 h 706292"/>
              <a:gd name="connsiteX14" fmla="*/ 260923 w 1277177"/>
              <a:gd name="connsiteY14" fmla="*/ 697627 h 706292"/>
              <a:gd name="connsiteX15" fmla="*/ 13585 w 1277177"/>
              <a:gd name="connsiteY15" fmla="*/ 693880 h 706292"/>
              <a:gd name="connsiteX16" fmla="*/ 6090 w 1277177"/>
              <a:gd name="connsiteY16" fmla="*/ 210447 h 706292"/>
              <a:gd name="connsiteX17" fmla="*/ 32323 w 1277177"/>
              <a:gd name="connsiteY17" fmla="*/ 94273 h 706292"/>
              <a:gd name="connsiteX0" fmla="*/ 32323 w 1277177"/>
              <a:gd name="connsiteY0" fmla="*/ 95006 h 707025"/>
              <a:gd name="connsiteX1" fmla="*/ 317136 w 1277177"/>
              <a:gd name="connsiteY1" fmla="*/ 5065 h 707025"/>
              <a:gd name="connsiteX2" fmla="*/ 455824 w 1277177"/>
              <a:gd name="connsiteY2" fmla="*/ 11326 h 707025"/>
              <a:gd name="connsiteX3" fmla="*/ 535901 w 1277177"/>
              <a:gd name="connsiteY3" fmla="*/ 11325 h 707025"/>
              <a:gd name="connsiteX4" fmla="*/ 613587 w 1277177"/>
              <a:gd name="connsiteY4" fmla="*/ 20800 h 707025"/>
              <a:gd name="connsiteX5" fmla="*/ 751278 w 1277177"/>
              <a:gd name="connsiteY5" fmla="*/ 53293 h 707025"/>
              <a:gd name="connsiteX6" fmla="*/ 765084 w 1277177"/>
              <a:gd name="connsiteY6" fmla="*/ 102255 h 707025"/>
              <a:gd name="connsiteX7" fmla="*/ 961713 w 1277177"/>
              <a:gd name="connsiteY7" fmla="*/ 76269 h 707025"/>
              <a:gd name="connsiteX8" fmla="*/ 947326 w 1277177"/>
              <a:gd name="connsiteY8" fmla="*/ 193186 h 707025"/>
              <a:gd name="connsiteX9" fmla="*/ 1056585 w 1277177"/>
              <a:gd name="connsiteY9" fmla="*/ 222416 h 707025"/>
              <a:gd name="connsiteX10" fmla="*/ 1104717 w 1277177"/>
              <a:gd name="connsiteY10" fmla="*/ 413516 h 707025"/>
              <a:gd name="connsiteX11" fmla="*/ 1145579 w 1277177"/>
              <a:gd name="connsiteY11" fmla="*/ 495309 h 707025"/>
              <a:gd name="connsiteX12" fmla="*/ 1152191 w 1277177"/>
              <a:gd name="connsiteY12" fmla="*/ 592217 h 707025"/>
              <a:gd name="connsiteX13" fmla="*/ 1276877 w 1277177"/>
              <a:gd name="connsiteY13" fmla="*/ 702491 h 707025"/>
              <a:gd name="connsiteX14" fmla="*/ 1111614 w 1277177"/>
              <a:gd name="connsiteY14" fmla="*/ 690865 h 707025"/>
              <a:gd name="connsiteX15" fmla="*/ 260923 w 1277177"/>
              <a:gd name="connsiteY15" fmla="*/ 698360 h 707025"/>
              <a:gd name="connsiteX16" fmla="*/ 13585 w 1277177"/>
              <a:gd name="connsiteY16" fmla="*/ 694613 h 707025"/>
              <a:gd name="connsiteX17" fmla="*/ 6090 w 1277177"/>
              <a:gd name="connsiteY17" fmla="*/ 211180 h 707025"/>
              <a:gd name="connsiteX18" fmla="*/ 32323 w 1277177"/>
              <a:gd name="connsiteY18" fmla="*/ 95006 h 707025"/>
              <a:gd name="connsiteX0" fmla="*/ 32323 w 1277177"/>
              <a:gd name="connsiteY0" fmla="*/ 111719 h 723738"/>
              <a:gd name="connsiteX1" fmla="*/ 317136 w 1277177"/>
              <a:gd name="connsiteY1" fmla="*/ 21778 h 723738"/>
              <a:gd name="connsiteX2" fmla="*/ 455824 w 1277177"/>
              <a:gd name="connsiteY2" fmla="*/ 28039 h 723738"/>
              <a:gd name="connsiteX3" fmla="*/ 511050 w 1277177"/>
              <a:gd name="connsiteY3" fmla="*/ 59 h 723738"/>
              <a:gd name="connsiteX4" fmla="*/ 613587 w 1277177"/>
              <a:gd name="connsiteY4" fmla="*/ 37513 h 723738"/>
              <a:gd name="connsiteX5" fmla="*/ 751278 w 1277177"/>
              <a:gd name="connsiteY5" fmla="*/ 70006 h 723738"/>
              <a:gd name="connsiteX6" fmla="*/ 765084 w 1277177"/>
              <a:gd name="connsiteY6" fmla="*/ 118968 h 723738"/>
              <a:gd name="connsiteX7" fmla="*/ 961713 w 1277177"/>
              <a:gd name="connsiteY7" fmla="*/ 92982 h 723738"/>
              <a:gd name="connsiteX8" fmla="*/ 947326 w 1277177"/>
              <a:gd name="connsiteY8" fmla="*/ 209899 h 723738"/>
              <a:gd name="connsiteX9" fmla="*/ 1056585 w 1277177"/>
              <a:gd name="connsiteY9" fmla="*/ 239129 h 723738"/>
              <a:gd name="connsiteX10" fmla="*/ 1104717 w 1277177"/>
              <a:gd name="connsiteY10" fmla="*/ 430229 h 723738"/>
              <a:gd name="connsiteX11" fmla="*/ 1145579 w 1277177"/>
              <a:gd name="connsiteY11" fmla="*/ 512022 h 723738"/>
              <a:gd name="connsiteX12" fmla="*/ 1152191 w 1277177"/>
              <a:gd name="connsiteY12" fmla="*/ 608930 h 723738"/>
              <a:gd name="connsiteX13" fmla="*/ 1276877 w 1277177"/>
              <a:gd name="connsiteY13" fmla="*/ 719204 h 723738"/>
              <a:gd name="connsiteX14" fmla="*/ 1111614 w 1277177"/>
              <a:gd name="connsiteY14" fmla="*/ 707578 h 723738"/>
              <a:gd name="connsiteX15" fmla="*/ 260923 w 1277177"/>
              <a:gd name="connsiteY15" fmla="*/ 715073 h 723738"/>
              <a:gd name="connsiteX16" fmla="*/ 13585 w 1277177"/>
              <a:gd name="connsiteY16" fmla="*/ 711326 h 723738"/>
              <a:gd name="connsiteX17" fmla="*/ 6090 w 1277177"/>
              <a:gd name="connsiteY17" fmla="*/ 227893 h 723738"/>
              <a:gd name="connsiteX18" fmla="*/ 32323 w 1277177"/>
              <a:gd name="connsiteY18" fmla="*/ 111719 h 723738"/>
              <a:gd name="connsiteX0" fmla="*/ 33904 w 1278758"/>
              <a:gd name="connsiteY0" fmla="*/ 127208 h 739227"/>
              <a:gd name="connsiteX1" fmla="*/ 343568 w 1278758"/>
              <a:gd name="connsiteY1" fmla="*/ 2294 h 739227"/>
              <a:gd name="connsiteX2" fmla="*/ 457405 w 1278758"/>
              <a:gd name="connsiteY2" fmla="*/ 43528 h 739227"/>
              <a:gd name="connsiteX3" fmla="*/ 512631 w 1278758"/>
              <a:gd name="connsiteY3" fmla="*/ 15548 h 739227"/>
              <a:gd name="connsiteX4" fmla="*/ 615168 w 1278758"/>
              <a:gd name="connsiteY4" fmla="*/ 53002 h 739227"/>
              <a:gd name="connsiteX5" fmla="*/ 752859 w 1278758"/>
              <a:gd name="connsiteY5" fmla="*/ 85495 h 739227"/>
              <a:gd name="connsiteX6" fmla="*/ 766665 w 1278758"/>
              <a:gd name="connsiteY6" fmla="*/ 134457 h 739227"/>
              <a:gd name="connsiteX7" fmla="*/ 963294 w 1278758"/>
              <a:gd name="connsiteY7" fmla="*/ 108471 h 739227"/>
              <a:gd name="connsiteX8" fmla="*/ 948907 w 1278758"/>
              <a:gd name="connsiteY8" fmla="*/ 225388 h 739227"/>
              <a:gd name="connsiteX9" fmla="*/ 1058166 w 1278758"/>
              <a:gd name="connsiteY9" fmla="*/ 254618 h 739227"/>
              <a:gd name="connsiteX10" fmla="*/ 1106298 w 1278758"/>
              <a:gd name="connsiteY10" fmla="*/ 445718 h 739227"/>
              <a:gd name="connsiteX11" fmla="*/ 1147160 w 1278758"/>
              <a:gd name="connsiteY11" fmla="*/ 527511 h 739227"/>
              <a:gd name="connsiteX12" fmla="*/ 1153772 w 1278758"/>
              <a:gd name="connsiteY12" fmla="*/ 624419 h 739227"/>
              <a:gd name="connsiteX13" fmla="*/ 1278458 w 1278758"/>
              <a:gd name="connsiteY13" fmla="*/ 734693 h 739227"/>
              <a:gd name="connsiteX14" fmla="*/ 1113195 w 1278758"/>
              <a:gd name="connsiteY14" fmla="*/ 723067 h 739227"/>
              <a:gd name="connsiteX15" fmla="*/ 262504 w 1278758"/>
              <a:gd name="connsiteY15" fmla="*/ 730562 h 739227"/>
              <a:gd name="connsiteX16" fmla="*/ 15166 w 1278758"/>
              <a:gd name="connsiteY16" fmla="*/ 726815 h 739227"/>
              <a:gd name="connsiteX17" fmla="*/ 7671 w 1278758"/>
              <a:gd name="connsiteY17" fmla="*/ 243382 h 739227"/>
              <a:gd name="connsiteX18" fmla="*/ 33904 w 1278758"/>
              <a:gd name="connsiteY18" fmla="*/ 127208 h 739227"/>
              <a:gd name="connsiteX0" fmla="*/ 33904 w 1278758"/>
              <a:gd name="connsiteY0" fmla="*/ 134813 h 746832"/>
              <a:gd name="connsiteX1" fmla="*/ 343568 w 1278758"/>
              <a:gd name="connsiteY1" fmla="*/ 9899 h 746832"/>
              <a:gd name="connsiteX2" fmla="*/ 388374 w 1278758"/>
              <a:gd name="connsiteY2" fmla="*/ 12662 h 746832"/>
              <a:gd name="connsiteX3" fmla="*/ 457405 w 1278758"/>
              <a:gd name="connsiteY3" fmla="*/ 51133 h 746832"/>
              <a:gd name="connsiteX4" fmla="*/ 512631 w 1278758"/>
              <a:gd name="connsiteY4" fmla="*/ 23153 h 746832"/>
              <a:gd name="connsiteX5" fmla="*/ 615168 w 1278758"/>
              <a:gd name="connsiteY5" fmla="*/ 60607 h 746832"/>
              <a:gd name="connsiteX6" fmla="*/ 752859 w 1278758"/>
              <a:gd name="connsiteY6" fmla="*/ 93100 h 746832"/>
              <a:gd name="connsiteX7" fmla="*/ 766665 w 1278758"/>
              <a:gd name="connsiteY7" fmla="*/ 142062 h 746832"/>
              <a:gd name="connsiteX8" fmla="*/ 963294 w 1278758"/>
              <a:gd name="connsiteY8" fmla="*/ 116076 h 746832"/>
              <a:gd name="connsiteX9" fmla="*/ 948907 w 1278758"/>
              <a:gd name="connsiteY9" fmla="*/ 232993 h 746832"/>
              <a:gd name="connsiteX10" fmla="*/ 1058166 w 1278758"/>
              <a:gd name="connsiteY10" fmla="*/ 262223 h 746832"/>
              <a:gd name="connsiteX11" fmla="*/ 1106298 w 1278758"/>
              <a:gd name="connsiteY11" fmla="*/ 453323 h 746832"/>
              <a:gd name="connsiteX12" fmla="*/ 1147160 w 1278758"/>
              <a:gd name="connsiteY12" fmla="*/ 535116 h 746832"/>
              <a:gd name="connsiteX13" fmla="*/ 1153772 w 1278758"/>
              <a:gd name="connsiteY13" fmla="*/ 632024 h 746832"/>
              <a:gd name="connsiteX14" fmla="*/ 1278458 w 1278758"/>
              <a:gd name="connsiteY14" fmla="*/ 742298 h 746832"/>
              <a:gd name="connsiteX15" fmla="*/ 1113195 w 1278758"/>
              <a:gd name="connsiteY15" fmla="*/ 730672 h 746832"/>
              <a:gd name="connsiteX16" fmla="*/ 262504 w 1278758"/>
              <a:gd name="connsiteY16" fmla="*/ 738167 h 746832"/>
              <a:gd name="connsiteX17" fmla="*/ 15166 w 1278758"/>
              <a:gd name="connsiteY17" fmla="*/ 734420 h 746832"/>
              <a:gd name="connsiteX18" fmla="*/ 7671 w 1278758"/>
              <a:gd name="connsiteY18" fmla="*/ 250987 h 746832"/>
              <a:gd name="connsiteX19" fmla="*/ 33904 w 1278758"/>
              <a:gd name="connsiteY19" fmla="*/ 134813 h 746832"/>
              <a:gd name="connsiteX0" fmla="*/ 33904 w 1278758"/>
              <a:gd name="connsiteY0" fmla="*/ 134813 h 746832"/>
              <a:gd name="connsiteX1" fmla="*/ 343568 w 1278758"/>
              <a:gd name="connsiteY1" fmla="*/ 9899 h 746832"/>
              <a:gd name="connsiteX2" fmla="*/ 388374 w 1278758"/>
              <a:gd name="connsiteY2" fmla="*/ 12662 h 746832"/>
              <a:gd name="connsiteX3" fmla="*/ 457405 w 1278758"/>
              <a:gd name="connsiteY3" fmla="*/ 51133 h 746832"/>
              <a:gd name="connsiteX4" fmla="*/ 512631 w 1278758"/>
              <a:gd name="connsiteY4" fmla="*/ 23153 h 746832"/>
              <a:gd name="connsiteX5" fmla="*/ 615168 w 1278758"/>
              <a:gd name="connsiteY5" fmla="*/ 60607 h 746832"/>
              <a:gd name="connsiteX6" fmla="*/ 752859 w 1278758"/>
              <a:gd name="connsiteY6" fmla="*/ 93100 h 746832"/>
              <a:gd name="connsiteX7" fmla="*/ 766665 w 1278758"/>
              <a:gd name="connsiteY7" fmla="*/ 142062 h 746832"/>
              <a:gd name="connsiteX8" fmla="*/ 963294 w 1278758"/>
              <a:gd name="connsiteY8" fmla="*/ 116076 h 746832"/>
              <a:gd name="connsiteX9" fmla="*/ 948907 w 1278758"/>
              <a:gd name="connsiteY9" fmla="*/ 232993 h 746832"/>
              <a:gd name="connsiteX10" fmla="*/ 1058166 w 1278758"/>
              <a:gd name="connsiteY10" fmla="*/ 262223 h 746832"/>
              <a:gd name="connsiteX11" fmla="*/ 1106298 w 1278758"/>
              <a:gd name="connsiteY11" fmla="*/ 453323 h 746832"/>
              <a:gd name="connsiteX12" fmla="*/ 1147160 w 1278758"/>
              <a:gd name="connsiteY12" fmla="*/ 535116 h 746832"/>
              <a:gd name="connsiteX13" fmla="*/ 1153772 w 1278758"/>
              <a:gd name="connsiteY13" fmla="*/ 632024 h 746832"/>
              <a:gd name="connsiteX14" fmla="*/ 1278458 w 1278758"/>
              <a:gd name="connsiteY14" fmla="*/ 742298 h 746832"/>
              <a:gd name="connsiteX15" fmla="*/ 1113195 w 1278758"/>
              <a:gd name="connsiteY15" fmla="*/ 730672 h 746832"/>
              <a:gd name="connsiteX16" fmla="*/ 262504 w 1278758"/>
              <a:gd name="connsiteY16" fmla="*/ 738167 h 746832"/>
              <a:gd name="connsiteX17" fmla="*/ 15166 w 1278758"/>
              <a:gd name="connsiteY17" fmla="*/ 734420 h 746832"/>
              <a:gd name="connsiteX18" fmla="*/ 7671 w 1278758"/>
              <a:gd name="connsiteY18" fmla="*/ 250987 h 746832"/>
              <a:gd name="connsiteX19" fmla="*/ 33904 w 1278758"/>
              <a:gd name="connsiteY19" fmla="*/ 134813 h 74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78758" h="746832">
                <a:moveTo>
                  <a:pt x="33904" y="134813"/>
                </a:moveTo>
                <a:cubicBezTo>
                  <a:pt x="89887" y="94632"/>
                  <a:pt x="272985" y="23846"/>
                  <a:pt x="343568" y="9899"/>
                </a:cubicBezTo>
                <a:cubicBezTo>
                  <a:pt x="402646" y="-10460"/>
                  <a:pt x="369401" y="5790"/>
                  <a:pt x="388374" y="12662"/>
                </a:cubicBezTo>
                <a:cubicBezTo>
                  <a:pt x="437720" y="9042"/>
                  <a:pt x="436696" y="49385"/>
                  <a:pt x="457405" y="51133"/>
                </a:cubicBezTo>
                <a:cubicBezTo>
                  <a:pt x="478114" y="52881"/>
                  <a:pt x="486337" y="21574"/>
                  <a:pt x="512631" y="23153"/>
                </a:cubicBezTo>
                <a:cubicBezTo>
                  <a:pt x="538925" y="24732"/>
                  <a:pt x="575130" y="48949"/>
                  <a:pt x="615168" y="60607"/>
                </a:cubicBezTo>
                <a:cubicBezTo>
                  <a:pt x="655206" y="72265"/>
                  <a:pt x="719326" y="77776"/>
                  <a:pt x="752859" y="93100"/>
                </a:cubicBezTo>
                <a:cubicBezTo>
                  <a:pt x="786392" y="108424"/>
                  <a:pt x="731593" y="138233"/>
                  <a:pt x="766665" y="142062"/>
                </a:cubicBezTo>
                <a:cubicBezTo>
                  <a:pt x="801738" y="145891"/>
                  <a:pt x="932920" y="100921"/>
                  <a:pt x="963294" y="116076"/>
                </a:cubicBezTo>
                <a:cubicBezTo>
                  <a:pt x="993668" y="131231"/>
                  <a:pt x="930794" y="217378"/>
                  <a:pt x="948907" y="232993"/>
                </a:cubicBezTo>
                <a:cubicBezTo>
                  <a:pt x="967020" y="248608"/>
                  <a:pt x="1031934" y="225501"/>
                  <a:pt x="1058166" y="262223"/>
                </a:cubicBezTo>
                <a:cubicBezTo>
                  <a:pt x="1084398" y="298945"/>
                  <a:pt x="1093767" y="420082"/>
                  <a:pt x="1106298" y="453323"/>
                </a:cubicBezTo>
                <a:cubicBezTo>
                  <a:pt x="1118829" y="486565"/>
                  <a:pt x="1139248" y="505333"/>
                  <a:pt x="1147160" y="535116"/>
                </a:cubicBezTo>
                <a:cubicBezTo>
                  <a:pt x="1155072" y="564899"/>
                  <a:pt x="1131889" y="597494"/>
                  <a:pt x="1153772" y="632024"/>
                </a:cubicBezTo>
                <a:cubicBezTo>
                  <a:pt x="1175655" y="666554"/>
                  <a:pt x="1285221" y="725857"/>
                  <a:pt x="1278458" y="742298"/>
                </a:cubicBezTo>
                <a:cubicBezTo>
                  <a:pt x="1271695" y="758739"/>
                  <a:pt x="1267692" y="724732"/>
                  <a:pt x="1113195" y="730672"/>
                </a:cubicBezTo>
                <a:lnTo>
                  <a:pt x="262504" y="738167"/>
                </a:lnTo>
                <a:cubicBezTo>
                  <a:pt x="79499" y="738792"/>
                  <a:pt x="15166" y="734420"/>
                  <a:pt x="15166" y="734420"/>
                </a:cubicBezTo>
                <a:cubicBezTo>
                  <a:pt x="13917" y="653848"/>
                  <a:pt x="7047" y="347798"/>
                  <a:pt x="7671" y="250987"/>
                </a:cubicBezTo>
                <a:cubicBezTo>
                  <a:pt x="8295" y="154176"/>
                  <a:pt x="-22079" y="174994"/>
                  <a:pt x="33904" y="134813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220072" y="5661248"/>
            <a:ext cx="1325633" cy="685279"/>
          </a:xfrm>
          <a:custGeom>
            <a:avLst/>
            <a:gdLst>
              <a:gd name="T0" fmla="*/ 51865 w 2800037"/>
              <a:gd name="T1" fmla="*/ 127821 h 854440"/>
              <a:gd name="T2" fmla="*/ 336806 w 2800037"/>
              <a:gd name="T3" fmla="*/ 38036 h 854440"/>
              <a:gd name="T4" fmla="*/ 655487 w 2800037"/>
              <a:gd name="T5" fmla="*/ 11847 h 854440"/>
              <a:gd name="T6" fmla="*/ 981671 w 2800037"/>
              <a:gd name="T7" fmla="*/ 109116 h 854440"/>
              <a:gd name="T8" fmla="*/ 1090398 w 2800037"/>
              <a:gd name="T9" fmla="*/ 202644 h 854440"/>
              <a:gd name="T10" fmla="*/ 1120391 w 2800037"/>
              <a:gd name="T11" fmla="*/ 288692 h 854440"/>
              <a:gd name="T12" fmla="*/ 1214123 w 2800037"/>
              <a:gd name="T13" fmla="*/ 385962 h 854440"/>
              <a:gd name="T14" fmla="*/ 1540303 w 2800037"/>
              <a:gd name="T15" fmla="*/ 531867 h 854440"/>
              <a:gd name="T16" fmla="*/ 2005206 w 2800037"/>
              <a:gd name="T17" fmla="*/ 681511 h 854440"/>
              <a:gd name="T18" fmla="*/ 2406373 w 2800037"/>
              <a:gd name="T19" fmla="*/ 778781 h 854440"/>
              <a:gd name="T20" fmla="*/ 2747551 w 2800037"/>
              <a:gd name="T21" fmla="*/ 842382 h 854440"/>
              <a:gd name="T22" fmla="*/ 2728805 w 2800037"/>
              <a:gd name="T23" fmla="*/ 842382 h 854440"/>
              <a:gd name="T24" fmla="*/ 1795252 w 2800037"/>
              <a:gd name="T25" fmla="*/ 711442 h 854440"/>
              <a:gd name="T26" fmla="*/ 1131637 w 2800037"/>
              <a:gd name="T27" fmla="*/ 722664 h 854440"/>
              <a:gd name="T28" fmla="*/ 280565 w 2800037"/>
              <a:gd name="T29" fmla="*/ 730147 h 854440"/>
              <a:gd name="T30" fmla="*/ 33119 w 2800037"/>
              <a:gd name="T31" fmla="*/ 726405 h 854440"/>
              <a:gd name="T32" fmla="*/ 33119 w 2800037"/>
              <a:gd name="T33" fmla="*/ 726405 h 854440"/>
              <a:gd name="T34" fmla="*/ 25620 w 2800037"/>
              <a:gd name="T35" fmla="*/ 243799 h 854440"/>
              <a:gd name="T36" fmla="*/ 51865 w 2800037"/>
              <a:gd name="T37" fmla="*/ 127821 h 8544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connsiteX0" fmla="*/ 32323 w 2746629"/>
              <a:gd name="connsiteY0" fmla="*/ 119883 h 840383"/>
              <a:gd name="connsiteX1" fmla="*/ 317136 w 2746629"/>
              <a:gd name="connsiteY1" fmla="*/ 29942 h 840383"/>
              <a:gd name="connsiteX2" fmla="*/ 635677 w 2746629"/>
              <a:gd name="connsiteY2" fmla="*/ 3709 h 840383"/>
              <a:gd name="connsiteX3" fmla="*/ 961713 w 2746629"/>
              <a:gd name="connsiteY3" fmla="*/ 101146 h 840383"/>
              <a:gd name="connsiteX4" fmla="*/ 1070391 w 2746629"/>
              <a:gd name="connsiteY4" fmla="*/ 194834 h 840383"/>
              <a:gd name="connsiteX5" fmla="*/ 1100372 w 2746629"/>
              <a:gd name="connsiteY5" fmla="*/ 281027 h 840383"/>
              <a:gd name="connsiteX6" fmla="*/ 1241161 w 2746629"/>
              <a:gd name="connsiteY6" fmla="*/ 517665 h 840383"/>
              <a:gd name="connsiteX7" fmla="*/ 1520096 w 2746629"/>
              <a:gd name="connsiteY7" fmla="*/ 524618 h 840383"/>
              <a:gd name="connsiteX8" fmla="*/ 1984791 w 2746629"/>
              <a:gd name="connsiteY8" fmla="*/ 674519 h 840383"/>
              <a:gd name="connsiteX9" fmla="*/ 2385778 w 2746629"/>
              <a:gd name="connsiteY9" fmla="*/ 771955 h 840383"/>
              <a:gd name="connsiteX10" fmla="*/ 2726804 w 2746629"/>
              <a:gd name="connsiteY10" fmla="*/ 835664 h 840383"/>
              <a:gd name="connsiteX11" fmla="*/ 2708067 w 2746629"/>
              <a:gd name="connsiteY11" fmla="*/ 835664 h 840383"/>
              <a:gd name="connsiteX12" fmla="*/ 1774929 w 2746629"/>
              <a:gd name="connsiteY12" fmla="*/ 704500 h 840383"/>
              <a:gd name="connsiteX13" fmla="*/ 1111614 w 2746629"/>
              <a:gd name="connsiteY13" fmla="*/ 715742 h 840383"/>
              <a:gd name="connsiteX14" fmla="*/ 260923 w 2746629"/>
              <a:gd name="connsiteY14" fmla="*/ 723237 h 840383"/>
              <a:gd name="connsiteX15" fmla="*/ 13585 w 2746629"/>
              <a:gd name="connsiteY15" fmla="*/ 719490 h 840383"/>
              <a:gd name="connsiteX16" fmla="*/ 6090 w 2746629"/>
              <a:gd name="connsiteY16" fmla="*/ 236057 h 840383"/>
              <a:gd name="connsiteX17" fmla="*/ 32323 w 2746629"/>
              <a:gd name="connsiteY17" fmla="*/ 119883 h 840383"/>
              <a:gd name="connsiteX0" fmla="*/ 32323 w 2746629"/>
              <a:gd name="connsiteY0" fmla="*/ 119883 h 840383"/>
              <a:gd name="connsiteX1" fmla="*/ 317136 w 2746629"/>
              <a:gd name="connsiteY1" fmla="*/ 29942 h 840383"/>
              <a:gd name="connsiteX2" fmla="*/ 635677 w 2746629"/>
              <a:gd name="connsiteY2" fmla="*/ 3709 h 840383"/>
              <a:gd name="connsiteX3" fmla="*/ 961713 w 2746629"/>
              <a:gd name="connsiteY3" fmla="*/ 101146 h 840383"/>
              <a:gd name="connsiteX4" fmla="*/ 1070391 w 2746629"/>
              <a:gd name="connsiteY4" fmla="*/ 194834 h 840383"/>
              <a:gd name="connsiteX5" fmla="*/ 1131773 w 2746629"/>
              <a:gd name="connsiteY5" fmla="*/ 446742 h 840383"/>
              <a:gd name="connsiteX6" fmla="*/ 1241161 w 2746629"/>
              <a:gd name="connsiteY6" fmla="*/ 517665 h 840383"/>
              <a:gd name="connsiteX7" fmla="*/ 1520096 w 2746629"/>
              <a:gd name="connsiteY7" fmla="*/ 524618 h 840383"/>
              <a:gd name="connsiteX8" fmla="*/ 1984791 w 2746629"/>
              <a:gd name="connsiteY8" fmla="*/ 674519 h 840383"/>
              <a:gd name="connsiteX9" fmla="*/ 2385778 w 2746629"/>
              <a:gd name="connsiteY9" fmla="*/ 771955 h 840383"/>
              <a:gd name="connsiteX10" fmla="*/ 2726804 w 2746629"/>
              <a:gd name="connsiteY10" fmla="*/ 835664 h 840383"/>
              <a:gd name="connsiteX11" fmla="*/ 2708067 w 2746629"/>
              <a:gd name="connsiteY11" fmla="*/ 835664 h 840383"/>
              <a:gd name="connsiteX12" fmla="*/ 1774929 w 2746629"/>
              <a:gd name="connsiteY12" fmla="*/ 704500 h 840383"/>
              <a:gd name="connsiteX13" fmla="*/ 1111614 w 2746629"/>
              <a:gd name="connsiteY13" fmla="*/ 715742 h 840383"/>
              <a:gd name="connsiteX14" fmla="*/ 260923 w 2746629"/>
              <a:gd name="connsiteY14" fmla="*/ 723237 h 840383"/>
              <a:gd name="connsiteX15" fmla="*/ 13585 w 2746629"/>
              <a:gd name="connsiteY15" fmla="*/ 719490 h 840383"/>
              <a:gd name="connsiteX16" fmla="*/ 6090 w 2746629"/>
              <a:gd name="connsiteY16" fmla="*/ 236057 h 840383"/>
              <a:gd name="connsiteX17" fmla="*/ 32323 w 2746629"/>
              <a:gd name="connsiteY17" fmla="*/ 119883 h 840383"/>
              <a:gd name="connsiteX0" fmla="*/ 32323 w 2728605"/>
              <a:gd name="connsiteY0" fmla="*/ 119883 h 837337"/>
              <a:gd name="connsiteX1" fmla="*/ 317136 w 2728605"/>
              <a:gd name="connsiteY1" fmla="*/ 29942 h 837337"/>
              <a:gd name="connsiteX2" fmla="*/ 635677 w 2728605"/>
              <a:gd name="connsiteY2" fmla="*/ 3709 h 837337"/>
              <a:gd name="connsiteX3" fmla="*/ 961713 w 2728605"/>
              <a:gd name="connsiteY3" fmla="*/ 101146 h 837337"/>
              <a:gd name="connsiteX4" fmla="*/ 1070391 w 2728605"/>
              <a:gd name="connsiteY4" fmla="*/ 194834 h 837337"/>
              <a:gd name="connsiteX5" fmla="*/ 1131773 w 2728605"/>
              <a:gd name="connsiteY5" fmla="*/ 446742 h 837337"/>
              <a:gd name="connsiteX6" fmla="*/ 1241161 w 2728605"/>
              <a:gd name="connsiteY6" fmla="*/ 517665 h 837337"/>
              <a:gd name="connsiteX7" fmla="*/ 1520096 w 2728605"/>
              <a:gd name="connsiteY7" fmla="*/ 524618 h 837337"/>
              <a:gd name="connsiteX8" fmla="*/ 1984791 w 2728605"/>
              <a:gd name="connsiteY8" fmla="*/ 674519 h 837337"/>
              <a:gd name="connsiteX9" fmla="*/ 2385778 w 2728605"/>
              <a:gd name="connsiteY9" fmla="*/ 771955 h 837337"/>
              <a:gd name="connsiteX10" fmla="*/ 2708067 w 2728605"/>
              <a:gd name="connsiteY10" fmla="*/ 835664 h 837337"/>
              <a:gd name="connsiteX11" fmla="*/ 1774929 w 2728605"/>
              <a:gd name="connsiteY11" fmla="*/ 704500 h 837337"/>
              <a:gd name="connsiteX12" fmla="*/ 1111614 w 2728605"/>
              <a:gd name="connsiteY12" fmla="*/ 715742 h 837337"/>
              <a:gd name="connsiteX13" fmla="*/ 260923 w 2728605"/>
              <a:gd name="connsiteY13" fmla="*/ 723237 h 837337"/>
              <a:gd name="connsiteX14" fmla="*/ 13585 w 2728605"/>
              <a:gd name="connsiteY14" fmla="*/ 719490 h 837337"/>
              <a:gd name="connsiteX15" fmla="*/ 6090 w 2728605"/>
              <a:gd name="connsiteY15" fmla="*/ 236057 h 837337"/>
              <a:gd name="connsiteX16" fmla="*/ 32323 w 2728605"/>
              <a:gd name="connsiteY16" fmla="*/ 119883 h 837337"/>
              <a:gd name="connsiteX0" fmla="*/ 32323 w 2388664"/>
              <a:gd name="connsiteY0" fmla="*/ 119883 h 772236"/>
              <a:gd name="connsiteX1" fmla="*/ 317136 w 2388664"/>
              <a:gd name="connsiteY1" fmla="*/ 29942 h 772236"/>
              <a:gd name="connsiteX2" fmla="*/ 635677 w 2388664"/>
              <a:gd name="connsiteY2" fmla="*/ 3709 h 772236"/>
              <a:gd name="connsiteX3" fmla="*/ 961713 w 2388664"/>
              <a:gd name="connsiteY3" fmla="*/ 101146 h 772236"/>
              <a:gd name="connsiteX4" fmla="*/ 1070391 w 2388664"/>
              <a:gd name="connsiteY4" fmla="*/ 194834 h 772236"/>
              <a:gd name="connsiteX5" fmla="*/ 1131773 w 2388664"/>
              <a:gd name="connsiteY5" fmla="*/ 446742 h 772236"/>
              <a:gd name="connsiteX6" fmla="*/ 1241161 w 2388664"/>
              <a:gd name="connsiteY6" fmla="*/ 517665 h 772236"/>
              <a:gd name="connsiteX7" fmla="*/ 1520096 w 2388664"/>
              <a:gd name="connsiteY7" fmla="*/ 524618 h 772236"/>
              <a:gd name="connsiteX8" fmla="*/ 1984791 w 2388664"/>
              <a:gd name="connsiteY8" fmla="*/ 674519 h 772236"/>
              <a:gd name="connsiteX9" fmla="*/ 2385778 w 2388664"/>
              <a:gd name="connsiteY9" fmla="*/ 771955 h 772236"/>
              <a:gd name="connsiteX10" fmla="*/ 1774929 w 2388664"/>
              <a:gd name="connsiteY10" fmla="*/ 704500 h 772236"/>
              <a:gd name="connsiteX11" fmla="*/ 1111614 w 2388664"/>
              <a:gd name="connsiteY11" fmla="*/ 715742 h 772236"/>
              <a:gd name="connsiteX12" fmla="*/ 260923 w 2388664"/>
              <a:gd name="connsiteY12" fmla="*/ 723237 h 772236"/>
              <a:gd name="connsiteX13" fmla="*/ 13585 w 2388664"/>
              <a:gd name="connsiteY13" fmla="*/ 719490 h 772236"/>
              <a:gd name="connsiteX14" fmla="*/ 6090 w 2388664"/>
              <a:gd name="connsiteY14" fmla="*/ 236057 h 772236"/>
              <a:gd name="connsiteX15" fmla="*/ 32323 w 2388664"/>
              <a:gd name="connsiteY15" fmla="*/ 119883 h 772236"/>
              <a:gd name="connsiteX0" fmla="*/ 32323 w 1994200"/>
              <a:gd name="connsiteY0" fmla="*/ 119883 h 723298"/>
              <a:gd name="connsiteX1" fmla="*/ 317136 w 1994200"/>
              <a:gd name="connsiteY1" fmla="*/ 29942 h 723298"/>
              <a:gd name="connsiteX2" fmla="*/ 635677 w 1994200"/>
              <a:gd name="connsiteY2" fmla="*/ 3709 h 723298"/>
              <a:gd name="connsiteX3" fmla="*/ 961713 w 1994200"/>
              <a:gd name="connsiteY3" fmla="*/ 101146 h 723298"/>
              <a:gd name="connsiteX4" fmla="*/ 1070391 w 1994200"/>
              <a:gd name="connsiteY4" fmla="*/ 194834 h 723298"/>
              <a:gd name="connsiteX5" fmla="*/ 1131773 w 1994200"/>
              <a:gd name="connsiteY5" fmla="*/ 446742 h 723298"/>
              <a:gd name="connsiteX6" fmla="*/ 1241161 w 1994200"/>
              <a:gd name="connsiteY6" fmla="*/ 517665 h 723298"/>
              <a:gd name="connsiteX7" fmla="*/ 1520096 w 1994200"/>
              <a:gd name="connsiteY7" fmla="*/ 524618 h 723298"/>
              <a:gd name="connsiteX8" fmla="*/ 1984791 w 1994200"/>
              <a:gd name="connsiteY8" fmla="*/ 674519 h 723298"/>
              <a:gd name="connsiteX9" fmla="*/ 1774929 w 1994200"/>
              <a:gd name="connsiteY9" fmla="*/ 704500 h 723298"/>
              <a:gd name="connsiteX10" fmla="*/ 1111614 w 1994200"/>
              <a:gd name="connsiteY10" fmla="*/ 715742 h 723298"/>
              <a:gd name="connsiteX11" fmla="*/ 260923 w 1994200"/>
              <a:gd name="connsiteY11" fmla="*/ 723237 h 723298"/>
              <a:gd name="connsiteX12" fmla="*/ 13585 w 1994200"/>
              <a:gd name="connsiteY12" fmla="*/ 719490 h 723298"/>
              <a:gd name="connsiteX13" fmla="*/ 6090 w 1994200"/>
              <a:gd name="connsiteY13" fmla="*/ 236057 h 723298"/>
              <a:gd name="connsiteX14" fmla="*/ 32323 w 1994200"/>
              <a:gd name="connsiteY14" fmla="*/ 119883 h 723298"/>
              <a:gd name="connsiteX0" fmla="*/ 32323 w 1787174"/>
              <a:gd name="connsiteY0" fmla="*/ 119883 h 723298"/>
              <a:gd name="connsiteX1" fmla="*/ 317136 w 1787174"/>
              <a:gd name="connsiteY1" fmla="*/ 29942 h 723298"/>
              <a:gd name="connsiteX2" fmla="*/ 635677 w 1787174"/>
              <a:gd name="connsiteY2" fmla="*/ 3709 h 723298"/>
              <a:gd name="connsiteX3" fmla="*/ 961713 w 1787174"/>
              <a:gd name="connsiteY3" fmla="*/ 101146 h 723298"/>
              <a:gd name="connsiteX4" fmla="*/ 1070391 w 1787174"/>
              <a:gd name="connsiteY4" fmla="*/ 194834 h 723298"/>
              <a:gd name="connsiteX5" fmla="*/ 1131773 w 1787174"/>
              <a:gd name="connsiteY5" fmla="*/ 446742 h 723298"/>
              <a:gd name="connsiteX6" fmla="*/ 1241161 w 1787174"/>
              <a:gd name="connsiteY6" fmla="*/ 517665 h 723298"/>
              <a:gd name="connsiteX7" fmla="*/ 1520096 w 1787174"/>
              <a:gd name="connsiteY7" fmla="*/ 524618 h 723298"/>
              <a:gd name="connsiteX8" fmla="*/ 1774929 w 1787174"/>
              <a:gd name="connsiteY8" fmla="*/ 704500 h 723298"/>
              <a:gd name="connsiteX9" fmla="*/ 1111614 w 1787174"/>
              <a:gd name="connsiteY9" fmla="*/ 715742 h 723298"/>
              <a:gd name="connsiteX10" fmla="*/ 260923 w 1787174"/>
              <a:gd name="connsiteY10" fmla="*/ 723237 h 723298"/>
              <a:gd name="connsiteX11" fmla="*/ 13585 w 1787174"/>
              <a:gd name="connsiteY11" fmla="*/ 719490 h 723298"/>
              <a:gd name="connsiteX12" fmla="*/ 6090 w 1787174"/>
              <a:gd name="connsiteY12" fmla="*/ 236057 h 723298"/>
              <a:gd name="connsiteX13" fmla="*/ 32323 w 1787174"/>
              <a:gd name="connsiteY13" fmla="*/ 119883 h 723298"/>
              <a:gd name="connsiteX0" fmla="*/ 32323 w 1521487"/>
              <a:gd name="connsiteY0" fmla="*/ 119883 h 723298"/>
              <a:gd name="connsiteX1" fmla="*/ 317136 w 1521487"/>
              <a:gd name="connsiteY1" fmla="*/ 29942 h 723298"/>
              <a:gd name="connsiteX2" fmla="*/ 635677 w 1521487"/>
              <a:gd name="connsiteY2" fmla="*/ 3709 h 723298"/>
              <a:gd name="connsiteX3" fmla="*/ 961713 w 1521487"/>
              <a:gd name="connsiteY3" fmla="*/ 101146 h 723298"/>
              <a:gd name="connsiteX4" fmla="*/ 1070391 w 1521487"/>
              <a:gd name="connsiteY4" fmla="*/ 194834 h 723298"/>
              <a:gd name="connsiteX5" fmla="*/ 1131773 w 1521487"/>
              <a:gd name="connsiteY5" fmla="*/ 446742 h 723298"/>
              <a:gd name="connsiteX6" fmla="*/ 1241161 w 1521487"/>
              <a:gd name="connsiteY6" fmla="*/ 517665 h 723298"/>
              <a:gd name="connsiteX7" fmla="*/ 1520096 w 1521487"/>
              <a:gd name="connsiteY7" fmla="*/ 524618 h 723298"/>
              <a:gd name="connsiteX8" fmla="*/ 1111614 w 1521487"/>
              <a:gd name="connsiteY8" fmla="*/ 715742 h 723298"/>
              <a:gd name="connsiteX9" fmla="*/ 260923 w 1521487"/>
              <a:gd name="connsiteY9" fmla="*/ 723237 h 723298"/>
              <a:gd name="connsiteX10" fmla="*/ 13585 w 1521487"/>
              <a:gd name="connsiteY10" fmla="*/ 719490 h 723298"/>
              <a:gd name="connsiteX11" fmla="*/ 6090 w 1521487"/>
              <a:gd name="connsiteY11" fmla="*/ 236057 h 723298"/>
              <a:gd name="connsiteX12" fmla="*/ 32323 w 1521487"/>
              <a:gd name="connsiteY12" fmla="*/ 119883 h 723298"/>
              <a:gd name="connsiteX0" fmla="*/ 32323 w 1242587"/>
              <a:gd name="connsiteY0" fmla="*/ 119883 h 723298"/>
              <a:gd name="connsiteX1" fmla="*/ 317136 w 1242587"/>
              <a:gd name="connsiteY1" fmla="*/ 29942 h 723298"/>
              <a:gd name="connsiteX2" fmla="*/ 635677 w 1242587"/>
              <a:gd name="connsiteY2" fmla="*/ 3709 h 723298"/>
              <a:gd name="connsiteX3" fmla="*/ 961713 w 1242587"/>
              <a:gd name="connsiteY3" fmla="*/ 101146 h 723298"/>
              <a:gd name="connsiteX4" fmla="*/ 1070391 w 1242587"/>
              <a:gd name="connsiteY4" fmla="*/ 194834 h 723298"/>
              <a:gd name="connsiteX5" fmla="*/ 1131773 w 1242587"/>
              <a:gd name="connsiteY5" fmla="*/ 446742 h 723298"/>
              <a:gd name="connsiteX6" fmla="*/ 1241161 w 1242587"/>
              <a:gd name="connsiteY6" fmla="*/ 517665 h 723298"/>
              <a:gd name="connsiteX7" fmla="*/ 1111614 w 1242587"/>
              <a:gd name="connsiteY7" fmla="*/ 715742 h 723298"/>
              <a:gd name="connsiteX8" fmla="*/ 260923 w 1242587"/>
              <a:gd name="connsiteY8" fmla="*/ 723237 h 723298"/>
              <a:gd name="connsiteX9" fmla="*/ 13585 w 1242587"/>
              <a:gd name="connsiteY9" fmla="*/ 719490 h 723298"/>
              <a:gd name="connsiteX10" fmla="*/ 6090 w 1242587"/>
              <a:gd name="connsiteY10" fmla="*/ 236057 h 723298"/>
              <a:gd name="connsiteX11" fmla="*/ 32323 w 1242587"/>
              <a:gd name="connsiteY11" fmla="*/ 119883 h 723298"/>
              <a:gd name="connsiteX0" fmla="*/ 32323 w 1195515"/>
              <a:gd name="connsiteY0" fmla="*/ 119883 h 723298"/>
              <a:gd name="connsiteX1" fmla="*/ 317136 w 1195515"/>
              <a:gd name="connsiteY1" fmla="*/ 29942 h 723298"/>
              <a:gd name="connsiteX2" fmla="*/ 635677 w 1195515"/>
              <a:gd name="connsiteY2" fmla="*/ 3709 h 723298"/>
              <a:gd name="connsiteX3" fmla="*/ 961713 w 1195515"/>
              <a:gd name="connsiteY3" fmla="*/ 101146 h 723298"/>
              <a:gd name="connsiteX4" fmla="*/ 1070391 w 1195515"/>
              <a:gd name="connsiteY4" fmla="*/ 194834 h 723298"/>
              <a:gd name="connsiteX5" fmla="*/ 1131773 w 1195515"/>
              <a:gd name="connsiteY5" fmla="*/ 446742 h 723298"/>
              <a:gd name="connsiteX6" fmla="*/ 1152191 w 1195515"/>
              <a:gd name="connsiteY6" fmla="*/ 617094 h 723298"/>
              <a:gd name="connsiteX7" fmla="*/ 1111614 w 1195515"/>
              <a:gd name="connsiteY7" fmla="*/ 715742 h 723298"/>
              <a:gd name="connsiteX8" fmla="*/ 260923 w 1195515"/>
              <a:gd name="connsiteY8" fmla="*/ 723237 h 723298"/>
              <a:gd name="connsiteX9" fmla="*/ 13585 w 1195515"/>
              <a:gd name="connsiteY9" fmla="*/ 719490 h 723298"/>
              <a:gd name="connsiteX10" fmla="*/ 6090 w 1195515"/>
              <a:gd name="connsiteY10" fmla="*/ 236057 h 723298"/>
              <a:gd name="connsiteX11" fmla="*/ 32323 w 1195515"/>
              <a:gd name="connsiteY11" fmla="*/ 119883 h 723298"/>
              <a:gd name="connsiteX0" fmla="*/ 32323 w 1277183"/>
              <a:gd name="connsiteY0" fmla="*/ 119883 h 731902"/>
              <a:gd name="connsiteX1" fmla="*/ 317136 w 1277183"/>
              <a:gd name="connsiteY1" fmla="*/ 29942 h 731902"/>
              <a:gd name="connsiteX2" fmla="*/ 635677 w 1277183"/>
              <a:gd name="connsiteY2" fmla="*/ 3709 h 731902"/>
              <a:gd name="connsiteX3" fmla="*/ 961713 w 1277183"/>
              <a:gd name="connsiteY3" fmla="*/ 101146 h 731902"/>
              <a:gd name="connsiteX4" fmla="*/ 1070391 w 1277183"/>
              <a:gd name="connsiteY4" fmla="*/ 194834 h 731902"/>
              <a:gd name="connsiteX5" fmla="*/ 1131773 w 1277183"/>
              <a:gd name="connsiteY5" fmla="*/ 446742 h 731902"/>
              <a:gd name="connsiteX6" fmla="*/ 1152191 w 1277183"/>
              <a:gd name="connsiteY6" fmla="*/ 617094 h 731902"/>
              <a:gd name="connsiteX7" fmla="*/ 1276877 w 1277183"/>
              <a:gd name="connsiteY7" fmla="*/ 727368 h 731902"/>
              <a:gd name="connsiteX8" fmla="*/ 1111614 w 1277183"/>
              <a:gd name="connsiteY8" fmla="*/ 715742 h 731902"/>
              <a:gd name="connsiteX9" fmla="*/ 260923 w 1277183"/>
              <a:gd name="connsiteY9" fmla="*/ 723237 h 731902"/>
              <a:gd name="connsiteX10" fmla="*/ 13585 w 1277183"/>
              <a:gd name="connsiteY10" fmla="*/ 719490 h 731902"/>
              <a:gd name="connsiteX11" fmla="*/ 6090 w 1277183"/>
              <a:gd name="connsiteY11" fmla="*/ 236057 h 731902"/>
              <a:gd name="connsiteX12" fmla="*/ 32323 w 1277183"/>
              <a:gd name="connsiteY12" fmla="*/ 119883 h 731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77183" h="731902">
                <a:moveTo>
                  <a:pt x="32323" y="119883"/>
                </a:moveTo>
                <a:cubicBezTo>
                  <a:pt x="84164" y="85531"/>
                  <a:pt x="216577" y="49304"/>
                  <a:pt x="317136" y="29942"/>
                </a:cubicBezTo>
                <a:cubicBezTo>
                  <a:pt x="417695" y="10580"/>
                  <a:pt x="528248" y="-8158"/>
                  <a:pt x="635677" y="3709"/>
                </a:cubicBezTo>
                <a:cubicBezTo>
                  <a:pt x="743106" y="15576"/>
                  <a:pt x="889261" y="69292"/>
                  <a:pt x="961713" y="101146"/>
                </a:cubicBezTo>
                <a:cubicBezTo>
                  <a:pt x="1034165" y="133000"/>
                  <a:pt x="1042048" y="137235"/>
                  <a:pt x="1070391" y="194834"/>
                </a:cubicBezTo>
                <a:cubicBezTo>
                  <a:pt x="1098734" y="252433"/>
                  <a:pt x="1118140" y="376365"/>
                  <a:pt x="1131773" y="446742"/>
                </a:cubicBezTo>
                <a:cubicBezTo>
                  <a:pt x="1145406" y="517119"/>
                  <a:pt x="1128007" y="570323"/>
                  <a:pt x="1152191" y="617094"/>
                </a:cubicBezTo>
                <a:cubicBezTo>
                  <a:pt x="1176375" y="663865"/>
                  <a:pt x="1283640" y="710927"/>
                  <a:pt x="1276877" y="727368"/>
                </a:cubicBezTo>
                <a:cubicBezTo>
                  <a:pt x="1270114" y="743809"/>
                  <a:pt x="1266111" y="709802"/>
                  <a:pt x="1111614" y="715742"/>
                </a:cubicBezTo>
                <a:lnTo>
                  <a:pt x="260923" y="723237"/>
                </a:lnTo>
                <a:cubicBezTo>
                  <a:pt x="77918" y="723862"/>
                  <a:pt x="13585" y="719490"/>
                  <a:pt x="13585" y="719490"/>
                </a:cubicBezTo>
                <a:cubicBezTo>
                  <a:pt x="12336" y="638918"/>
                  <a:pt x="5466" y="332868"/>
                  <a:pt x="6090" y="236057"/>
                </a:cubicBezTo>
                <a:cubicBezTo>
                  <a:pt x="6714" y="139246"/>
                  <a:pt x="-19518" y="154235"/>
                  <a:pt x="32323" y="119883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 rot="21422025">
            <a:off x="5251007" y="5029923"/>
            <a:ext cx="2877453" cy="973036"/>
          </a:xfrm>
          <a:custGeom>
            <a:avLst/>
            <a:gdLst>
              <a:gd name="T0" fmla="*/ 5625 w 6644389"/>
              <a:gd name="T1" fmla="*/ 286812 h 312296"/>
              <a:gd name="T2" fmla="*/ 223098 w 6644389"/>
              <a:gd name="T3" fmla="*/ 161254 h 312296"/>
              <a:gd name="T4" fmla="*/ 583054 w 6644389"/>
              <a:gd name="T5" fmla="*/ 102169 h 312296"/>
              <a:gd name="T6" fmla="*/ 1231722 w 6644389"/>
              <a:gd name="T7" fmla="*/ 102169 h 312296"/>
              <a:gd name="T8" fmla="*/ 2345339 w 6644389"/>
              <a:gd name="T9" fmla="*/ 91091 h 312296"/>
              <a:gd name="T10" fmla="*/ 3338964 w 6644389"/>
              <a:gd name="T11" fmla="*/ 94783 h 312296"/>
              <a:gd name="T12" fmla="*/ 4853777 w 6644389"/>
              <a:gd name="T13" fmla="*/ 50469 h 312296"/>
              <a:gd name="T14" fmla="*/ 6391089 w 6644389"/>
              <a:gd name="T15" fmla="*/ 13541 h 312296"/>
              <a:gd name="T16" fmla="*/ 6394838 w 6644389"/>
              <a:gd name="T17" fmla="*/ 13541 h 312296"/>
              <a:gd name="T18" fmla="*/ 6387338 w 6644389"/>
              <a:gd name="T19" fmla="*/ 94783 h 312296"/>
              <a:gd name="T20" fmla="*/ 6383593 w 6644389"/>
              <a:gd name="T21" fmla="*/ 94783 h 312296"/>
              <a:gd name="T22" fmla="*/ 6293601 w 6644389"/>
              <a:gd name="T23" fmla="*/ 94783 h 312296"/>
              <a:gd name="T24" fmla="*/ 5251229 w 6644389"/>
              <a:gd name="T25" fmla="*/ 98476 h 312296"/>
              <a:gd name="T26" fmla="*/ 4377587 w 6644389"/>
              <a:gd name="T27" fmla="*/ 124326 h 312296"/>
              <a:gd name="T28" fmla="*/ 2754037 w 6644389"/>
              <a:gd name="T29" fmla="*/ 179719 h 312296"/>
              <a:gd name="T30" fmla="*/ 1925390 w 6644389"/>
              <a:gd name="T31" fmla="*/ 227725 h 312296"/>
              <a:gd name="T32" fmla="*/ 1359207 w 6644389"/>
              <a:gd name="T33" fmla="*/ 260961 h 312296"/>
              <a:gd name="T34" fmla="*/ 969255 w 6644389"/>
              <a:gd name="T35" fmla="*/ 301582 h 312296"/>
              <a:gd name="T36" fmla="*/ 969255 w 6644389"/>
              <a:gd name="T37" fmla="*/ 297890 h 312296"/>
              <a:gd name="T38" fmla="*/ 901763 w 6644389"/>
              <a:gd name="T39" fmla="*/ 264653 h 312296"/>
              <a:gd name="T40" fmla="*/ 789277 w 6644389"/>
              <a:gd name="T41" fmla="*/ 235111 h 312296"/>
              <a:gd name="T42" fmla="*/ 669291 w 6644389"/>
              <a:gd name="T43" fmla="*/ 201875 h 312296"/>
              <a:gd name="T44" fmla="*/ 515562 w 6644389"/>
              <a:gd name="T45" fmla="*/ 190796 h 312296"/>
              <a:gd name="T46" fmla="*/ 346831 w 6644389"/>
              <a:gd name="T47" fmla="*/ 198183 h 312296"/>
              <a:gd name="T48" fmla="*/ 189350 w 6644389"/>
              <a:gd name="T49" fmla="*/ 231418 h 312296"/>
              <a:gd name="T50" fmla="*/ 5625 w 6644389"/>
              <a:gd name="T51" fmla="*/ 286812 h 31229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connsiteX0" fmla="*/ 167 w 6497441"/>
              <a:gd name="connsiteY0" fmla="*/ 285062 h 303261"/>
              <a:gd name="connsiteX1" fmla="*/ 217524 w 6497441"/>
              <a:gd name="connsiteY1" fmla="*/ 157645 h 303261"/>
              <a:gd name="connsiteX2" fmla="*/ 577288 w 6497441"/>
              <a:gd name="connsiteY2" fmla="*/ 97684 h 303261"/>
              <a:gd name="connsiteX3" fmla="*/ 1225612 w 6497441"/>
              <a:gd name="connsiteY3" fmla="*/ 97684 h 303261"/>
              <a:gd name="connsiteX4" fmla="*/ 2338632 w 6497441"/>
              <a:gd name="connsiteY4" fmla="*/ 86442 h 303261"/>
              <a:gd name="connsiteX5" fmla="*/ 3331730 w 6497441"/>
              <a:gd name="connsiteY5" fmla="*/ 90189 h 303261"/>
              <a:gd name="connsiteX6" fmla="*/ 4845737 w 6497441"/>
              <a:gd name="connsiteY6" fmla="*/ 45219 h 303261"/>
              <a:gd name="connsiteX7" fmla="*/ 6382229 w 6497441"/>
              <a:gd name="connsiteY7" fmla="*/ 7743 h 303261"/>
              <a:gd name="connsiteX8" fmla="*/ 6385976 w 6497441"/>
              <a:gd name="connsiteY8" fmla="*/ 7743 h 303261"/>
              <a:gd name="connsiteX9" fmla="*/ 6378481 w 6497441"/>
              <a:gd name="connsiteY9" fmla="*/ 90189 h 303261"/>
              <a:gd name="connsiteX10" fmla="*/ 6284793 w 6497441"/>
              <a:gd name="connsiteY10" fmla="*/ 90189 h 303261"/>
              <a:gd name="connsiteX11" fmla="*/ 5242976 w 6497441"/>
              <a:gd name="connsiteY11" fmla="*/ 93937 h 303261"/>
              <a:gd name="connsiteX12" fmla="*/ 4369799 w 6497441"/>
              <a:gd name="connsiteY12" fmla="*/ 120170 h 303261"/>
              <a:gd name="connsiteX13" fmla="*/ 2747114 w 6497441"/>
              <a:gd name="connsiteY13" fmla="*/ 176383 h 303261"/>
              <a:gd name="connsiteX14" fmla="*/ 1918908 w 6497441"/>
              <a:gd name="connsiteY14" fmla="*/ 225101 h 303261"/>
              <a:gd name="connsiteX15" fmla="*/ 1353029 w 6497441"/>
              <a:gd name="connsiteY15" fmla="*/ 258829 h 303261"/>
              <a:gd name="connsiteX16" fmla="*/ 963285 w 6497441"/>
              <a:gd name="connsiteY16" fmla="*/ 300052 h 303261"/>
              <a:gd name="connsiteX17" fmla="*/ 963285 w 6497441"/>
              <a:gd name="connsiteY17" fmla="*/ 296304 h 303261"/>
              <a:gd name="connsiteX18" fmla="*/ 895829 w 6497441"/>
              <a:gd name="connsiteY18" fmla="*/ 262576 h 303261"/>
              <a:gd name="connsiteX19" fmla="*/ 783403 w 6497441"/>
              <a:gd name="connsiteY19" fmla="*/ 232596 h 303261"/>
              <a:gd name="connsiteX20" fmla="*/ 663481 w 6497441"/>
              <a:gd name="connsiteY20" fmla="*/ 198868 h 303261"/>
              <a:gd name="connsiteX21" fmla="*/ 509832 w 6497441"/>
              <a:gd name="connsiteY21" fmla="*/ 187625 h 303261"/>
              <a:gd name="connsiteX22" fmla="*/ 341193 w 6497441"/>
              <a:gd name="connsiteY22" fmla="*/ 195121 h 303261"/>
              <a:gd name="connsiteX23" fmla="*/ 183796 w 6497441"/>
              <a:gd name="connsiteY23" fmla="*/ 228848 h 303261"/>
              <a:gd name="connsiteX24" fmla="*/ 167 w 6497441"/>
              <a:gd name="connsiteY24" fmla="*/ 285062 h 303261"/>
              <a:gd name="connsiteX0" fmla="*/ 167 w 6501049"/>
              <a:gd name="connsiteY0" fmla="*/ 285062 h 303261"/>
              <a:gd name="connsiteX1" fmla="*/ 217524 w 6501049"/>
              <a:gd name="connsiteY1" fmla="*/ 157645 h 303261"/>
              <a:gd name="connsiteX2" fmla="*/ 577288 w 6501049"/>
              <a:gd name="connsiteY2" fmla="*/ 97684 h 303261"/>
              <a:gd name="connsiteX3" fmla="*/ 1225612 w 6501049"/>
              <a:gd name="connsiteY3" fmla="*/ 97684 h 303261"/>
              <a:gd name="connsiteX4" fmla="*/ 2338632 w 6501049"/>
              <a:gd name="connsiteY4" fmla="*/ 86442 h 303261"/>
              <a:gd name="connsiteX5" fmla="*/ 3331730 w 6501049"/>
              <a:gd name="connsiteY5" fmla="*/ 90189 h 303261"/>
              <a:gd name="connsiteX6" fmla="*/ 4845737 w 6501049"/>
              <a:gd name="connsiteY6" fmla="*/ 45219 h 303261"/>
              <a:gd name="connsiteX7" fmla="*/ 6382229 w 6501049"/>
              <a:gd name="connsiteY7" fmla="*/ 7743 h 303261"/>
              <a:gd name="connsiteX8" fmla="*/ 6385976 w 6501049"/>
              <a:gd name="connsiteY8" fmla="*/ 7743 h 303261"/>
              <a:gd name="connsiteX9" fmla="*/ 6284793 w 6501049"/>
              <a:gd name="connsiteY9" fmla="*/ 90189 h 303261"/>
              <a:gd name="connsiteX10" fmla="*/ 5242976 w 6501049"/>
              <a:gd name="connsiteY10" fmla="*/ 93937 h 303261"/>
              <a:gd name="connsiteX11" fmla="*/ 4369799 w 6501049"/>
              <a:gd name="connsiteY11" fmla="*/ 120170 h 303261"/>
              <a:gd name="connsiteX12" fmla="*/ 2747114 w 6501049"/>
              <a:gd name="connsiteY12" fmla="*/ 176383 h 303261"/>
              <a:gd name="connsiteX13" fmla="*/ 1918908 w 6501049"/>
              <a:gd name="connsiteY13" fmla="*/ 225101 h 303261"/>
              <a:gd name="connsiteX14" fmla="*/ 1353029 w 6501049"/>
              <a:gd name="connsiteY14" fmla="*/ 258829 h 303261"/>
              <a:gd name="connsiteX15" fmla="*/ 963285 w 6501049"/>
              <a:gd name="connsiteY15" fmla="*/ 300052 h 303261"/>
              <a:gd name="connsiteX16" fmla="*/ 963285 w 6501049"/>
              <a:gd name="connsiteY16" fmla="*/ 296304 h 303261"/>
              <a:gd name="connsiteX17" fmla="*/ 895829 w 6501049"/>
              <a:gd name="connsiteY17" fmla="*/ 262576 h 303261"/>
              <a:gd name="connsiteX18" fmla="*/ 783403 w 6501049"/>
              <a:gd name="connsiteY18" fmla="*/ 232596 h 303261"/>
              <a:gd name="connsiteX19" fmla="*/ 663481 w 6501049"/>
              <a:gd name="connsiteY19" fmla="*/ 198868 h 303261"/>
              <a:gd name="connsiteX20" fmla="*/ 509832 w 6501049"/>
              <a:gd name="connsiteY20" fmla="*/ 187625 h 303261"/>
              <a:gd name="connsiteX21" fmla="*/ 341193 w 6501049"/>
              <a:gd name="connsiteY21" fmla="*/ 195121 h 303261"/>
              <a:gd name="connsiteX22" fmla="*/ 183796 w 6501049"/>
              <a:gd name="connsiteY22" fmla="*/ 228848 h 303261"/>
              <a:gd name="connsiteX23" fmla="*/ 167 w 6501049"/>
              <a:gd name="connsiteY23" fmla="*/ 285062 h 303261"/>
              <a:gd name="connsiteX0" fmla="*/ 167 w 6552302"/>
              <a:gd name="connsiteY0" fmla="*/ 285328 h 303527"/>
              <a:gd name="connsiteX1" fmla="*/ 217524 w 6552302"/>
              <a:gd name="connsiteY1" fmla="*/ 157911 h 303527"/>
              <a:gd name="connsiteX2" fmla="*/ 577288 w 6552302"/>
              <a:gd name="connsiteY2" fmla="*/ 97950 h 303527"/>
              <a:gd name="connsiteX3" fmla="*/ 1225612 w 6552302"/>
              <a:gd name="connsiteY3" fmla="*/ 97950 h 303527"/>
              <a:gd name="connsiteX4" fmla="*/ 2338632 w 6552302"/>
              <a:gd name="connsiteY4" fmla="*/ 86708 h 303527"/>
              <a:gd name="connsiteX5" fmla="*/ 3331730 w 6552302"/>
              <a:gd name="connsiteY5" fmla="*/ 90455 h 303527"/>
              <a:gd name="connsiteX6" fmla="*/ 4845737 w 6552302"/>
              <a:gd name="connsiteY6" fmla="*/ 45485 h 303527"/>
              <a:gd name="connsiteX7" fmla="*/ 6382229 w 6552302"/>
              <a:gd name="connsiteY7" fmla="*/ 8009 h 303527"/>
              <a:gd name="connsiteX8" fmla="*/ 6385976 w 6552302"/>
              <a:gd name="connsiteY8" fmla="*/ 8009 h 303527"/>
              <a:gd name="connsiteX9" fmla="*/ 5242976 w 6552302"/>
              <a:gd name="connsiteY9" fmla="*/ 94203 h 303527"/>
              <a:gd name="connsiteX10" fmla="*/ 4369799 w 6552302"/>
              <a:gd name="connsiteY10" fmla="*/ 120436 h 303527"/>
              <a:gd name="connsiteX11" fmla="*/ 2747114 w 6552302"/>
              <a:gd name="connsiteY11" fmla="*/ 176649 h 303527"/>
              <a:gd name="connsiteX12" fmla="*/ 1918908 w 6552302"/>
              <a:gd name="connsiteY12" fmla="*/ 225367 h 303527"/>
              <a:gd name="connsiteX13" fmla="*/ 1353029 w 6552302"/>
              <a:gd name="connsiteY13" fmla="*/ 259095 h 303527"/>
              <a:gd name="connsiteX14" fmla="*/ 963285 w 6552302"/>
              <a:gd name="connsiteY14" fmla="*/ 300318 h 303527"/>
              <a:gd name="connsiteX15" fmla="*/ 963285 w 6552302"/>
              <a:gd name="connsiteY15" fmla="*/ 296570 h 303527"/>
              <a:gd name="connsiteX16" fmla="*/ 895829 w 6552302"/>
              <a:gd name="connsiteY16" fmla="*/ 262842 h 303527"/>
              <a:gd name="connsiteX17" fmla="*/ 783403 w 6552302"/>
              <a:gd name="connsiteY17" fmla="*/ 232862 h 303527"/>
              <a:gd name="connsiteX18" fmla="*/ 663481 w 6552302"/>
              <a:gd name="connsiteY18" fmla="*/ 199134 h 303527"/>
              <a:gd name="connsiteX19" fmla="*/ 509832 w 6552302"/>
              <a:gd name="connsiteY19" fmla="*/ 187891 h 303527"/>
              <a:gd name="connsiteX20" fmla="*/ 341193 w 6552302"/>
              <a:gd name="connsiteY20" fmla="*/ 195387 h 303527"/>
              <a:gd name="connsiteX21" fmla="*/ 183796 w 6552302"/>
              <a:gd name="connsiteY21" fmla="*/ 229114 h 303527"/>
              <a:gd name="connsiteX22" fmla="*/ 167 w 6552302"/>
              <a:gd name="connsiteY22" fmla="*/ 285328 h 303527"/>
              <a:gd name="connsiteX0" fmla="*/ 167 w 6385808"/>
              <a:gd name="connsiteY0" fmla="*/ 277319 h 295518"/>
              <a:gd name="connsiteX1" fmla="*/ 217524 w 6385808"/>
              <a:gd name="connsiteY1" fmla="*/ 149902 h 295518"/>
              <a:gd name="connsiteX2" fmla="*/ 577288 w 6385808"/>
              <a:gd name="connsiteY2" fmla="*/ 89941 h 295518"/>
              <a:gd name="connsiteX3" fmla="*/ 1225612 w 6385808"/>
              <a:gd name="connsiteY3" fmla="*/ 89941 h 295518"/>
              <a:gd name="connsiteX4" fmla="*/ 2338632 w 6385808"/>
              <a:gd name="connsiteY4" fmla="*/ 78699 h 295518"/>
              <a:gd name="connsiteX5" fmla="*/ 3331730 w 6385808"/>
              <a:gd name="connsiteY5" fmla="*/ 82446 h 295518"/>
              <a:gd name="connsiteX6" fmla="*/ 4845737 w 6385808"/>
              <a:gd name="connsiteY6" fmla="*/ 37476 h 295518"/>
              <a:gd name="connsiteX7" fmla="*/ 6382229 w 6385808"/>
              <a:gd name="connsiteY7" fmla="*/ 0 h 295518"/>
              <a:gd name="connsiteX8" fmla="*/ 5242976 w 6385808"/>
              <a:gd name="connsiteY8" fmla="*/ 86194 h 295518"/>
              <a:gd name="connsiteX9" fmla="*/ 4369799 w 6385808"/>
              <a:gd name="connsiteY9" fmla="*/ 112427 h 295518"/>
              <a:gd name="connsiteX10" fmla="*/ 2747114 w 6385808"/>
              <a:gd name="connsiteY10" fmla="*/ 168640 h 295518"/>
              <a:gd name="connsiteX11" fmla="*/ 1918908 w 6385808"/>
              <a:gd name="connsiteY11" fmla="*/ 217358 h 295518"/>
              <a:gd name="connsiteX12" fmla="*/ 1353029 w 6385808"/>
              <a:gd name="connsiteY12" fmla="*/ 251086 h 295518"/>
              <a:gd name="connsiteX13" fmla="*/ 963285 w 6385808"/>
              <a:gd name="connsiteY13" fmla="*/ 292309 h 295518"/>
              <a:gd name="connsiteX14" fmla="*/ 963285 w 6385808"/>
              <a:gd name="connsiteY14" fmla="*/ 288561 h 295518"/>
              <a:gd name="connsiteX15" fmla="*/ 895829 w 6385808"/>
              <a:gd name="connsiteY15" fmla="*/ 254833 h 295518"/>
              <a:gd name="connsiteX16" fmla="*/ 783403 w 6385808"/>
              <a:gd name="connsiteY16" fmla="*/ 224853 h 295518"/>
              <a:gd name="connsiteX17" fmla="*/ 663481 w 6385808"/>
              <a:gd name="connsiteY17" fmla="*/ 191125 h 295518"/>
              <a:gd name="connsiteX18" fmla="*/ 509832 w 6385808"/>
              <a:gd name="connsiteY18" fmla="*/ 179882 h 295518"/>
              <a:gd name="connsiteX19" fmla="*/ 341193 w 6385808"/>
              <a:gd name="connsiteY19" fmla="*/ 187378 h 295518"/>
              <a:gd name="connsiteX20" fmla="*/ 183796 w 6385808"/>
              <a:gd name="connsiteY20" fmla="*/ 221105 h 295518"/>
              <a:gd name="connsiteX21" fmla="*/ 167 w 6385808"/>
              <a:gd name="connsiteY21" fmla="*/ 277319 h 295518"/>
              <a:gd name="connsiteX0" fmla="*/ 4845737 w 6385808"/>
              <a:gd name="connsiteY0" fmla="*/ 37476 h 295518"/>
              <a:gd name="connsiteX1" fmla="*/ 6382229 w 6385808"/>
              <a:gd name="connsiteY1" fmla="*/ 0 h 295518"/>
              <a:gd name="connsiteX2" fmla="*/ 5242976 w 6385808"/>
              <a:gd name="connsiteY2" fmla="*/ 86194 h 295518"/>
              <a:gd name="connsiteX3" fmla="*/ 4369799 w 6385808"/>
              <a:gd name="connsiteY3" fmla="*/ 112427 h 295518"/>
              <a:gd name="connsiteX4" fmla="*/ 2747114 w 6385808"/>
              <a:gd name="connsiteY4" fmla="*/ 168640 h 295518"/>
              <a:gd name="connsiteX5" fmla="*/ 1918908 w 6385808"/>
              <a:gd name="connsiteY5" fmla="*/ 217358 h 295518"/>
              <a:gd name="connsiteX6" fmla="*/ 1353029 w 6385808"/>
              <a:gd name="connsiteY6" fmla="*/ 251086 h 295518"/>
              <a:gd name="connsiteX7" fmla="*/ 963285 w 6385808"/>
              <a:gd name="connsiteY7" fmla="*/ 292309 h 295518"/>
              <a:gd name="connsiteX8" fmla="*/ 963285 w 6385808"/>
              <a:gd name="connsiteY8" fmla="*/ 288561 h 295518"/>
              <a:gd name="connsiteX9" fmla="*/ 895829 w 6385808"/>
              <a:gd name="connsiteY9" fmla="*/ 254833 h 295518"/>
              <a:gd name="connsiteX10" fmla="*/ 783403 w 6385808"/>
              <a:gd name="connsiteY10" fmla="*/ 224853 h 295518"/>
              <a:gd name="connsiteX11" fmla="*/ 663481 w 6385808"/>
              <a:gd name="connsiteY11" fmla="*/ 191125 h 295518"/>
              <a:gd name="connsiteX12" fmla="*/ 509832 w 6385808"/>
              <a:gd name="connsiteY12" fmla="*/ 179882 h 295518"/>
              <a:gd name="connsiteX13" fmla="*/ 341193 w 6385808"/>
              <a:gd name="connsiteY13" fmla="*/ 187378 h 295518"/>
              <a:gd name="connsiteX14" fmla="*/ 183796 w 6385808"/>
              <a:gd name="connsiteY14" fmla="*/ 221105 h 295518"/>
              <a:gd name="connsiteX15" fmla="*/ 167 w 6385808"/>
              <a:gd name="connsiteY15" fmla="*/ 277319 h 295518"/>
              <a:gd name="connsiteX16" fmla="*/ 217524 w 6385808"/>
              <a:gd name="connsiteY16" fmla="*/ 149902 h 295518"/>
              <a:gd name="connsiteX17" fmla="*/ 577288 w 6385808"/>
              <a:gd name="connsiteY17" fmla="*/ 89941 h 295518"/>
              <a:gd name="connsiteX18" fmla="*/ 1225612 w 6385808"/>
              <a:gd name="connsiteY18" fmla="*/ 89941 h 295518"/>
              <a:gd name="connsiteX19" fmla="*/ 2338632 w 6385808"/>
              <a:gd name="connsiteY19" fmla="*/ 78699 h 295518"/>
              <a:gd name="connsiteX20" fmla="*/ 3433344 w 6385808"/>
              <a:gd name="connsiteY20" fmla="*/ 174223 h 295518"/>
              <a:gd name="connsiteX0" fmla="*/ 4845737 w 6385808"/>
              <a:gd name="connsiteY0" fmla="*/ 37476 h 295518"/>
              <a:gd name="connsiteX1" fmla="*/ 6382229 w 6385808"/>
              <a:gd name="connsiteY1" fmla="*/ 0 h 295518"/>
              <a:gd name="connsiteX2" fmla="*/ 5242976 w 6385808"/>
              <a:gd name="connsiteY2" fmla="*/ 86194 h 295518"/>
              <a:gd name="connsiteX3" fmla="*/ 2747114 w 6385808"/>
              <a:gd name="connsiteY3" fmla="*/ 168640 h 295518"/>
              <a:gd name="connsiteX4" fmla="*/ 1918908 w 6385808"/>
              <a:gd name="connsiteY4" fmla="*/ 217358 h 295518"/>
              <a:gd name="connsiteX5" fmla="*/ 1353029 w 6385808"/>
              <a:gd name="connsiteY5" fmla="*/ 251086 h 295518"/>
              <a:gd name="connsiteX6" fmla="*/ 963285 w 6385808"/>
              <a:gd name="connsiteY6" fmla="*/ 292309 h 295518"/>
              <a:gd name="connsiteX7" fmla="*/ 963285 w 6385808"/>
              <a:gd name="connsiteY7" fmla="*/ 288561 h 295518"/>
              <a:gd name="connsiteX8" fmla="*/ 895829 w 6385808"/>
              <a:gd name="connsiteY8" fmla="*/ 254833 h 295518"/>
              <a:gd name="connsiteX9" fmla="*/ 783403 w 6385808"/>
              <a:gd name="connsiteY9" fmla="*/ 224853 h 295518"/>
              <a:gd name="connsiteX10" fmla="*/ 663481 w 6385808"/>
              <a:gd name="connsiteY10" fmla="*/ 191125 h 295518"/>
              <a:gd name="connsiteX11" fmla="*/ 509832 w 6385808"/>
              <a:gd name="connsiteY11" fmla="*/ 179882 h 295518"/>
              <a:gd name="connsiteX12" fmla="*/ 341193 w 6385808"/>
              <a:gd name="connsiteY12" fmla="*/ 187378 h 295518"/>
              <a:gd name="connsiteX13" fmla="*/ 183796 w 6385808"/>
              <a:gd name="connsiteY13" fmla="*/ 221105 h 295518"/>
              <a:gd name="connsiteX14" fmla="*/ 167 w 6385808"/>
              <a:gd name="connsiteY14" fmla="*/ 277319 h 295518"/>
              <a:gd name="connsiteX15" fmla="*/ 217524 w 6385808"/>
              <a:gd name="connsiteY15" fmla="*/ 149902 h 295518"/>
              <a:gd name="connsiteX16" fmla="*/ 577288 w 6385808"/>
              <a:gd name="connsiteY16" fmla="*/ 89941 h 295518"/>
              <a:gd name="connsiteX17" fmla="*/ 1225612 w 6385808"/>
              <a:gd name="connsiteY17" fmla="*/ 89941 h 295518"/>
              <a:gd name="connsiteX18" fmla="*/ 2338632 w 6385808"/>
              <a:gd name="connsiteY18" fmla="*/ 78699 h 295518"/>
              <a:gd name="connsiteX19" fmla="*/ 3433344 w 6385808"/>
              <a:gd name="connsiteY19" fmla="*/ 174223 h 295518"/>
              <a:gd name="connsiteX0" fmla="*/ 6382229 w 6385808"/>
              <a:gd name="connsiteY0" fmla="*/ 0 h 295518"/>
              <a:gd name="connsiteX1" fmla="*/ 5242976 w 6385808"/>
              <a:gd name="connsiteY1" fmla="*/ 86194 h 295518"/>
              <a:gd name="connsiteX2" fmla="*/ 2747114 w 6385808"/>
              <a:gd name="connsiteY2" fmla="*/ 168640 h 295518"/>
              <a:gd name="connsiteX3" fmla="*/ 1918908 w 6385808"/>
              <a:gd name="connsiteY3" fmla="*/ 217358 h 295518"/>
              <a:gd name="connsiteX4" fmla="*/ 1353029 w 6385808"/>
              <a:gd name="connsiteY4" fmla="*/ 251086 h 295518"/>
              <a:gd name="connsiteX5" fmla="*/ 963285 w 6385808"/>
              <a:gd name="connsiteY5" fmla="*/ 292309 h 295518"/>
              <a:gd name="connsiteX6" fmla="*/ 963285 w 6385808"/>
              <a:gd name="connsiteY6" fmla="*/ 288561 h 295518"/>
              <a:gd name="connsiteX7" fmla="*/ 895829 w 6385808"/>
              <a:gd name="connsiteY7" fmla="*/ 254833 h 295518"/>
              <a:gd name="connsiteX8" fmla="*/ 783403 w 6385808"/>
              <a:gd name="connsiteY8" fmla="*/ 224853 h 295518"/>
              <a:gd name="connsiteX9" fmla="*/ 663481 w 6385808"/>
              <a:gd name="connsiteY9" fmla="*/ 191125 h 295518"/>
              <a:gd name="connsiteX10" fmla="*/ 509832 w 6385808"/>
              <a:gd name="connsiteY10" fmla="*/ 179882 h 295518"/>
              <a:gd name="connsiteX11" fmla="*/ 341193 w 6385808"/>
              <a:gd name="connsiteY11" fmla="*/ 187378 h 295518"/>
              <a:gd name="connsiteX12" fmla="*/ 183796 w 6385808"/>
              <a:gd name="connsiteY12" fmla="*/ 221105 h 295518"/>
              <a:gd name="connsiteX13" fmla="*/ 167 w 6385808"/>
              <a:gd name="connsiteY13" fmla="*/ 277319 h 295518"/>
              <a:gd name="connsiteX14" fmla="*/ 217524 w 6385808"/>
              <a:gd name="connsiteY14" fmla="*/ 149902 h 295518"/>
              <a:gd name="connsiteX15" fmla="*/ 577288 w 6385808"/>
              <a:gd name="connsiteY15" fmla="*/ 89941 h 295518"/>
              <a:gd name="connsiteX16" fmla="*/ 1225612 w 6385808"/>
              <a:gd name="connsiteY16" fmla="*/ 89941 h 295518"/>
              <a:gd name="connsiteX17" fmla="*/ 2338632 w 6385808"/>
              <a:gd name="connsiteY17" fmla="*/ 78699 h 295518"/>
              <a:gd name="connsiteX18" fmla="*/ 3433344 w 6385808"/>
              <a:gd name="connsiteY18" fmla="*/ 174223 h 295518"/>
              <a:gd name="connsiteX0" fmla="*/ 6382229 w 6382229"/>
              <a:gd name="connsiteY0" fmla="*/ 0 h 295518"/>
              <a:gd name="connsiteX1" fmla="*/ 2747114 w 6382229"/>
              <a:gd name="connsiteY1" fmla="*/ 168640 h 295518"/>
              <a:gd name="connsiteX2" fmla="*/ 1918908 w 6382229"/>
              <a:gd name="connsiteY2" fmla="*/ 217358 h 295518"/>
              <a:gd name="connsiteX3" fmla="*/ 1353029 w 6382229"/>
              <a:gd name="connsiteY3" fmla="*/ 251086 h 295518"/>
              <a:gd name="connsiteX4" fmla="*/ 963285 w 6382229"/>
              <a:gd name="connsiteY4" fmla="*/ 292309 h 295518"/>
              <a:gd name="connsiteX5" fmla="*/ 963285 w 6382229"/>
              <a:gd name="connsiteY5" fmla="*/ 288561 h 295518"/>
              <a:gd name="connsiteX6" fmla="*/ 895829 w 6382229"/>
              <a:gd name="connsiteY6" fmla="*/ 254833 h 295518"/>
              <a:gd name="connsiteX7" fmla="*/ 783403 w 6382229"/>
              <a:gd name="connsiteY7" fmla="*/ 224853 h 295518"/>
              <a:gd name="connsiteX8" fmla="*/ 663481 w 6382229"/>
              <a:gd name="connsiteY8" fmla="*/ 191125 h 295518"/>
              <a:gd name="connsiteX9" fmla="*/ 509832 w 6382229"/>
              <a:gd name="connsiteY9" fmla="*/ 179882 h 295518"/>
              <a:gd name="connsiteX10" fmla="*/ 341193 w 6382229"/>
              <a:gd name="connsiteY10" fmla="*/ 187378 h 295518"/>
              <a:gd name="connsiteX11" fmla="*/ 183796 w 6382229"/>
              <a:gd name="connsiteY11" fmla="*/ 221105 h 295518"/>
              <a:gd name="connsiteX12" fmla="*/ 167 w 6382229"/>
              <a:gd name="connsiteY12" fmla="*/ 277319 h 295518"/>
              <a:gd name="connsiteX13" fmla="*/ 217524 w 6382229"/>
              <a:gd name="connsiteY13" fmla="*/ 149902 h 295518"/>
              <a:gd name="connsiteX14" fmla="*/ 577288 w 6382229"/>
              <a:gd name="connsiteY14" fmla="*/ 89941 h 295518"/>
              <a:gd name="connsiteX15" fmla="*/ 1225612 w 6382229"/>
              <a:gd name="connsiteY15" fmla="*/ 89941 h 295518"/>
              <a:gd name="connsiteX16" fmla="*/ 2338632 w 6382229"/>
              <a:gd name="connsiteY16" fmla="*/ 78699 h 295518"/>
              <a:gd name="connsiteX17" fmla="*/ 3433344 w 6382229"/>
              <a:gd name="connsiteY17" fmla="*/ 174223 h 295518"/>
              <a:gd name="connsiteX0" fmla="*/ 2747114 w 3433344"/>
              <a:gd name="connsiteY0" fmla="*/ 90025 h 216903"/>
              <a:gd name="connsiteX1" fmla="*/ 1918908 w 3433344"/>
              <a:gd name="connsiteY1" fmla="*/ 138743 h 216903"/>
              <a:gd name="connsiteX2" fmla="*/ 1353029 w 3433344"/>
              <a:gd name="connsiteY2" fmla="*/ 172471 h 216903"/>
              <a:gd name="connsiteX3" fmla="*/ 963285 w 3433344"/>
              <a:gd name="connsiteY3" fmla="*/ 213694 h 216903"/>
              <a:gd name="connsiteX4" fmla="*/ 963285 w 3433344"/>
              <a:gd name="connsiteY4" fmla="*/ 209946 h 216903"/>
              <a:gd name="connsiteX5" fmla="*/ 895829 w 3433344"/>
              <a:gd name="connsiteY5" fmla="*/ 176218 h 216903"/>
              <a:gd name="connsiteX6" fmla="*/ 783403 w 3433344"/>
              <a:gd name="connsiteY6" fmla="*/ 146238 h 216903"/>
              <a:gd name="connsiteX7" fmla="*/ 663481 w 3433344"/>
              <a:gd name="connsiteY7" fmla="*/ 112510 h 216903"/>
              <a:gd name="connsiteX8" fmla="*/ 509832 w 3433344"/>
              <a:gd name="connsiteY8" fmla="*/ 101267 h 216903"/>
              <a:gd name="connsiteX9" fmla="*/ 341193 w 3433344"/>
              <a:gd name="connsiteY9" fmla="*/ 108763 h 216903"/>
              <a:gd name="connsiteX10" fmla="*/ 183796 w 3433344"/>
              <a:gd name="connsiteY10" fmla="*/ 142490 h 216903"/>
              <a:gd name="connsiteX11" fmla="*/ 167 w 3433344"/>
              <a:gd name="connsiteY11" fmla="*/ 198704 h 216903"/>
              <a:gd name="connsiteX12" fmla="*/ 217524 w 3433344"/>
              <a:gd name="connsiteY12" fmla="*/ 71287 h 216903"/>
              <a:gd name="connsiteX13" fmla="*/ 577288 w 3433344"/>
              <a:gd name="connsiteY13" fmla="*/ 11326 h 216903"/>
              <a:gd name="connsiteX14" fmla="*/ 1225612 w 3433344"/>
              <a:gd name="connsiteY14" fmla="*/ 11326 h 216903"/>
              <a:gd name="connsiteX15" fmla="*/ 2338632 w 3433344"/>
              <a:gd name="connsiteY15" fmla="*/ 84 h 216903"/>
              <a:gd name="connsiteX16" fmla="*/ 3433344 w 3433344"/>
              <a:gd name="connsiteY16" fmla="*/ 95608 h 216903"/>
              <a:gd name="connsiteX0" fmla="*/ 2747114 w 3200479"/>
              <a:gd name="connsiteY0" fmla="*/ 114645 h 241523"/>
              <a:gd name="connsiteX1" fmla="*/ 1918908 w 3200479"/>
              <a:gd name="connsiteY1" fmla="*/ 163363 h 241523"/>
              <a:gd name="connsiteX2" fmla="*/ 1353029 w 3200479"/>
              <a:gd name="connsiteY2" fmla="*/ 197091 h 241523"/>
              <a:gd name="connsiteX3" fmla="*/ 963285 w 3200479"/>
              <a:gd name="connsiteY3" fmla="*/ 238314 h 241523"/>
              <a:gd name="connsiteX4" fmla="*/ 963285 w 3200479"/>
              <a:gd name="connsiteY4" fmla="*/ 234566 h 241523"/>
              <a:gd name="connsiteX5" fmla="*/ 895829 w 3200479"/>
              <a:gd name="connsiteY5" fmla="*/ 200838 h 241523"/>
              <a:gd name="connsiteX6" fmla="*/ 783403 w 3200479"/>
              <a:gd name="connsiteY6" fmla="*/ 170858 h 241523"/>
              <a:gd name="connsiteX7" fmla="*/ 663481 w 3200479"/>
              <a:gd name="connsiteY7" fmla="*/ 137130 h 241523"/>
              <a:gd name="connsiteX8" fmla="*/ 509832 w 3200479"/>
              <a:gd name="connsiteY8" fmla="*/ 125887 h 241523"/>
              <a:gd name="connsiteX9" fmla="*/ 341193 w 3200479"/>
              <a:gd name="connsiteY9" fmla="*/ 133383 h 241523"/>
              <a:gd name="connsiteX10" fmla="*/ 183796 w 3200479"/>
              <a:gd name="connsiteY10" fmla="*/ 167110 h 241523"/>
              <a:gd name="connsiteX11" fmla="*/ 167 w 3200479"/>
              <a:gd name="connsiteY11" fmla="*/ 223324 h 241523"/>
              <a:gd name="connsiteX12" fmla="*/ 217524 w 3200479"/>
              <a:gd name="connsiteY12" fmla="*/ 95907 h 241523"/>
              <a:gd name="connsiteX13" fmla="*/ 577288 w 3200479"/>
              <a:gd name="connsiteY13" fmla="*/ 35946 h 241523"/>
              <a:gd name="connsiteX14" fmla="*/ 1225612 w 3200479"/>
              <a:gd name="connsiteY14" fmla="*/ 35946 h 241523"/>
              <a:gd name="connsiteX15" fmla="*/ 2338632 w 3200479"/>
              <a:gd name="connsiteY15" fmla="*/ 24704 h 241523"/>
              <a:gd name="connsiteX16" fmla="*/ 3200479 w 3200479"/>
              <a:gd name="connsiteY16" fmla="*/ 43747 h 241523"/>
              <a:gd name="connsiteX0" fmla="*/ 2747114 w 3200479"/>
              <a:gd name="connsiteY0" fmla="*/ 114645 h 475078"/>
              <a:gd name="connsiteX1" fmla="*/ 1918908 w 3200479"/>
              <a:gd name="connsiteY1" fmla="*/ 163363 h 475078"/>
              <a:gd name="connsiteX2" fmla="*/ 1353029 w 3200479"/>
              <a:gd name="connsiteY2" fmla="*/ 197091 h 475078"/>
              <a:gd name="connsiteX3" fmla="*/ 963285 w 3200479"/>
              <a:gd name="connsiteY3" fmla="*/ 238314 h 475078"/>
              <a:gd name="connsiteX4" fmla="*/ 1240170 w 3200479"/>
              <a:gd name="connsiteY4" fmla="*/ 474933 h 475078"/>
              <a:gd name="connsiteX5" fmla="*/ 895829 w 3200479"/>
              <a:gd name="connsiteY5" fmla="*/ 200838 h 475078"/>
              <a:gd name="connsiteX6" fmla="*/ 783403 w 3200479"/>
              <a:gd name="connsiteY6" fmla="*/ 170858 h 475078"/>
              <a:gd name="connsiteX7" fmla="*/ 663481 w 3200479"/>
              <a:gd name="connsiteY7" fmla="*/ 137130 h 475078"/>
              <a:gd name="connsiteX8" fmla="*/ 509832 w 3200479"/>
              <a:gd name="connsiteY8" fmla="*/ 125887 h 475078"/>
              <a:gd name="connsiteX9" fmla="*/ 341193 w 3200479"/>
              <a:gd name="connsiteY9" fmla="*/ 133383 h 475078"/>
              <a:gd name="connsiteX10" fmla="*/ 183796 w 3200479"/>
              <a:gd name="connsiteY10" fmla="*/ 167110 h 475078"/>
              <a:gd name="connsiteX11" fmla="*/ 167 w 3200479"/>
              <a:gd name="connsiteY11" fmla="*/ 223324 h 475078"/>
              <a:gd name="connsiteX12" fmla="*/ 217524 w 3200479"/>
              <a:gd name="connsiteY12" fmla="*/ 95907 h 475078"/>
              <a:gd name="connsiteX13" fmla="*/ 577288 w 3200479"/>
              <a:gd name="connsiteY13" fmla="*/ 35946 h 475078"/>
              <a:gd name="connsiteX14" fmla="*/ 1225612 w 3200479"/>
              <a:gd name="connsiteY14" fmla="*/ 35946 h 475078"/>
              <a:gd name="connsiteX15" fmla="*/ 2338632 w 3200479"/>
              <a:gd name="connsiteY15" fmla="*/ 24704 h 475078"/>
              <a:gd name="connsiteX16" fmla="*/ 3200479 w 3200479"/>
              <a:gd name="connsiteY16" fmla="*/ 43747 h 475078"/>
              <a:gd name="connsiteX0" fmla="*/ 2747114 w 3200479"/>
              <a:gd name="connsiteY0" fmla="*/ 114645 h 481720"/>
              <a:gd name="connsiteX1" fmla="*/ 1918908 w 3200479"/>
              <a:gd name="connsiteY1" fmla="*/ 163363 h 481720"/>
              <a:gd name="connsiteX2" fmla="*/ 1353029 w 3200479"/>
              <a:gd name="connsiteY2" fmla="*/ 197091 h 481720"/>
              <a:gd name="connsiteX3" fmla="*/ 1931038 w 3200479"/>
              <a:gd name="connsiteY3" fmla="*/ 381564 h 481720"/>
              <a:gd name="connsiteX4" fmla="*/ 1240170 w 3200479"/>
              <a:gd name="connsiteY4" fmla="*/ 474933 h 481720"/>
              <a:gd name="connsiteX5" fmla="*/ 895829 w 3200479"/>
              <a:gd name="connsiteY5" fmla="*/ 200838 h 481720"/>
              <a:gd name="connsiteX6" fmla="*/ 783403 w 3200479"/>
              <a:gd name="connsiteY6" fmla="*/ 170858 h 481720"/>
              <a:gd name="connsiteX7" fmla="*/ 663481 w 3200479"/>
              <a:gd name="connsiteY7" fmla="*/ 137130 h 481720"/>
              <a:gd name="connsiteX8" fmla="*/ 509832 w 3200479"/>
              <a:gd name="connsiteY8" fmla="*/ 125887 h 481720"/>
              <a:gd name="connsiteX9" fmla="*/ 341193 w 3200479"/>
              <a:gd name="connsiteY9" fmla="*/ 133383 h 481720"/>
              <a:gd name="connsiteX10" fmla="*/ 183796 w 3200479"/>
              <a:gd name="connsiteY10" fmla="*/ 167110 h 481720"/>
              <a:gd name="connsiteX11" fmla="*/ 167 w 3200479"/>
              <a:gd name="connsiteY11" fmla="*/ 223324 h 481720"/>
              <a:gd name="connsiteX12" fmla="*/ 217524 w 3200479"/>
              <a:gd name="connsiteY12" fmla="*/ 95907 h 481720"/>
              <a:gd name="connsiteX13" fmla="*/ 577288 w 3200479"/>
              <a:gd name="connsiteY13" fmla="*/ 35946 h 481720"/>
              <a:gd name="connsiteX14" fmla="*/ 1225612 w 3200479"/>
              <a:gd name="connsiteY14" fmla="*/ 35946 h 481720"/>
              <a:gd name="connsiteX15" fmla="*/ 2338632 w 3200479"/>
              <a:gd name="connsiteY15" fmla="*/ 24704 h 481720"/>
              <a:gd name="connsiteX16" fmla="*/ 3200479 w 3200479"/>
              <a:gd name="connsiteY16" fmla="*/ 43747 h 481720"/>
              <a:gd name="connsiteX0" fmla="*/ 2747114 w 3200479"/>
              <a:gd name="connsiteY0" fmla="*/ 114645 h 477153"/>
              <a:gd name="connsiteX1" fmla="*/ 1918908 w 3200479"/>
              <a:gd name="connsiteY1" fmla="*/ 163363 h 477153"/>
              <a:gd name="connsiteX2" fmla="*/ 1353029 w 3200479"/>
              <a:gd name="connsiteY2" fmla="*/ 197091 h 477153"/>
              <a:gd name="connsiteX3" fmla="*/ 1931038 w 3200479"/>
              <a:gd name="connsiteY3" fmla="*/ 381564 h 477153"/>
              <a:gd name="connsiteX4" fmla="*/ 1240170 w 3200479"/>
              <a:gd name="connsiteY4" fmla="*/ 474933 h 477153"/>
              <a:gd name="connsiteX5" fmla="*/ 1124326 w 3200479"/>
              <a:gd name="connsiteY5" fmla="*/ 293100 h 477153"/>
              <a:gd name="connsiteX6" fmla="*/ 783403 w 3200479"/>
              <a:gd name="connsiteY6" fmla="*/ 170858 h 477153"/>
              <a:gd name="connsiteX7" fmla="*/ 663481 w 3200479"/>
              <a:gd name="connsiteY7" fmla="*/ 137130 h 477153"/>
              <a:gd name="connsiteX8" fmla="*/ 509832 w 3200479"/>
              <a:gd name="connsiteY8" fmla="*/ 125887 h 477153"/>
              <a:gd name="connsiteX9" fmla="*/ 341193 w 3200479"/>
              <a:gd name="connsiteY9" fmla="*/ 133383 h 477153"/>
              <a:gd name="connsiteX10" fmla="*/ 183796 w 3200479"/>
              <a:gd name="connsiteY10" fmla="*/ 167110 h 477153"/>
              <a:gd name="connsiteX11" fmla="*/ 167 w 3200479"/>
              <a:gd name="connsiteY11" fmla="*/ 223324 h 477153"/>
              <a:gd name="connsiteX12" fmla="*/ 217524 w 3200479"/>
              <a:gd name="connsiteY12" fmla="*/ 95907 h 477153"/>
              <a:gd name="connsiteX13" fmla="*/ 577288 w 3200479"/>
              <a:gd name="connsiteY13" fmla="*/ 35946 h 477153"/>
              <a:gd name="connsiteX14" fmla="*/ 1225612 w 3200479"/>
              <a:gd name="connsiteY14" fmla="*/ 35946 h 477153"/>
              <a:gd name="connsiteX15" fmla="*/ 2338632 w 3200479"/>
              <a:gd name="connsiteY15" fmla="*/ 24704 h 477153"/>
              <a:gd name="connsiteX16" fmla="*/ 3200479 w 3200479"/>
              <a:gd name="connsiteY16" fmla="*/ 43747 h 477153"/>
              <a:gd name="connsiteX0" fmla="*/ 2747114 w 3200479"/>
              <a:gd name="connsiteY0" fmla="*/ 114645 h 474786"/>
              <a:gd name="connsiteX1" fmla="*/ 1918908 w 3200479"/>
              <a:gd name="connsiteY1" fmla="*/ 163363 h 474786"/>
              <a:gd name="connsiteX2" fmla="*/ 1353029 w 3200479"/>
              <a:gd name="connsiteY2" fmla="*/ 197091 h 474786"/>
              <a:gd name="connsiteX3" fmla="*/ 1931038 w 3200479"/>
              <a:gd name="connsiteY3" fmla="*/ 381564 h 474786"/>
              <a:gd name="connsiteX4" fmla="*/ 1288557 w 3200479"/>
              <a:gd name="connsiteY4" fmla="*/ 472505 h 474786"/>
              <a:gd name="connsiteX5" fmla="*/ 1124326 w 3200479"/>
              <a:gd name="connsiteY5" fmla="*/ 293100 h 474786"/>
              <a:gd name="connsiteX6" fmla="*/ 783403 w 3200479"/>
              <a:gd name="connsiteY6" fmla="*/ 170858 h 474786"/>
              <a:gd name="connsiteX7" fmla="*/ 663481 w 3200479"/>
              <a:gd name="connsiteY7" fmla="*/ 137130 h 474786"/>
              <a:gd name="connsiteX8" fmla="*/ 509832 w 3200479"/>
              <a:gd name="connsiteY8" fmla="*/ 125887 h 474786"/>
              <a:gd name="connsiteX9" fmla="*/ 341193 w 3200479"/>
              <a:gd name="connsiteY9" fmla="*/ 133383 h 474786"/>
              <a:gd name="connsiteX10" fmla="*/ 183796 w 3200479"/>
              <a:gd name="connsiteY10" fmla="*/ 167110 h 474786"/>
              <a:gd name="connsiteX11" fmla="*/ 167 w 3200479"/>
              <a:gd name="connsiteY11" fmla="*/ 223324 h 474786"/>
              <a:gd name="connsiteX12" fmla="*/ 217524 w 3200479"/>
              <a:gd name="connsiteY12" fmla="*/ 95907 h 474786"/>
              <a:gd name="connsiteX13" fmla="*/ 577288 w 3200479"/>
              <a:gd name="connsiteY13" fmla="*/ 35946 h 474786"/>
              <a:gd name="connsiteX14" fmla="*/ 1225612 w 3200479"/>
              <a:gd name="connsiteY14" fmla="*/ 35946 h 474786"/>
              <a:gd name="connsiteX15" fmla="*/ 2338632 w 3200479"/>
              <a:gd name="connsiteY15" fmla="*/ 24704 h 474786"/>
              <a:gd name="connsiteX16" fmla="*/ 3200479 w 3200479"/>
              <a:gd name="connsiteY16" fmla="*/ 43747 h 474786"/>
              <a:gd name="connsiteX0" fmla="*/ 2747114 w 3200479"/>
              <a:gd name="connsiteY0" fmla="*/ 114645 h 472533"/>
              <a:gd name="connsiteX1" fmla="*/ 1918908 w 3200479"/>
              <a:gd name="connsiteY1" fmla="*/ 163363 h 472533"/>
              <a:gd name="connsiteX2" fmla="*/ 1353029 w 3200479"/>
              <a:gd name="connsiteY2" fmla="*/ 197091 h 472533"/>
              <a:gd name="connsiteX3" fmla="*/ 1931038 w 3200479"/>
              <a:gd name="connsiteY3" fmla="*/ 381564 h 472533"/>
              <a:gd name="connsiteX4" fmla="*/ 1288557 w 3200479"/>
              <a:gd name="connsiteY4" fmla="*/ 472505 h 472533"/>
              <a:gd name="connsiteX5" fmla="*/ 1124326 w 3200479"/>
              <a:gd name="connsiteY5" fmla="*/ 293100 h 472533"/>
              <a:gd name="connsiteX6" fmla="*/ 783403 w 3200479"/>
              <a:gd name="connsiteY6" fmla="*/ 170858 h 472533"/>
              <a:gd name="connsiteX7" fmla="*/ 663481 w 3200479"/>
              <a:gd name="connsiteY7" fmla="*/ 137130 h 472533"/>
              <a:gd name="connsiteX8" fmla="*/ 509832 w 3200479"/>
              <a:gd name="connsiteY8" fmla="*/ 125887 h 472533"/>
              <a:gd name="connsiteX9" fmla="*/ 341193 w 3200479"/>
              <a:gd name="connsiteY9" fmla="*/ 133383 h 472533"/>
              <a:gd name="connsiteX10" fmla="*/ 183796 w 3200479"/>
              <a:gd name="connsiteY10" fmla="*/ 167110 h 472533"/>
              <a:gd name="connsiteX11" fmla="*/ 167 w 3200479"/>
              <a:gd name="connsiteY11" fmla="*/ 223324 h 472533"/>
              <a:gd name="connsiteX12" fmla="*/ 217524 w 3200479"/>
              <a:gd name="connsiteY12" fmla="*/ 95907 h 472533"/>
              <a:gd name="connsiteX13" fmla="*/ 577288 w 3200479"/>
              <a:gd name="connsiteY13" fmla="*/ 35946 h 472533"/>
              <a:gd name="connsiteX14" fmla="*/ 1225612 w 3200479"/>
              <a:gd name="connsiteY14" fmla="*/ 35946 h 472533"/>
              <a:gd name="connsiteX15" fmla="*/ 2338632 w 3200479"/>
              <a:gd name="connsiteY15" fmla="*/ 24704 h 472533"/>
              <a:gd name="connsiteX16" fmla="*/ 3200479 w 3200479"/>
              <a:gd name="connsiteY16" fmla="*/ 43747 h 472533"/>
              <a:gd name="connsiteX0" fmla="*/ 2747114 w 3200479"/>
              <a:gd name="connsiteY0" fmla="*/ 114645 h 489525"/>
              <a:gd name="connsiteX1" fmla="*/ 1918908 w 3200479"/>
              <a:gd name="connsiteY1" fmla="*/ 163363 h 489525"/>
              <a:gd name="connsiteX2" fmla="*/ 1353029 w 3200479"/>
              <a:gd name="connsiteY2" fmla="*/ 197091 h 489525"/>
              <a:gd name="connsiteX3" fmla="*/ 1931038 w 3200479"/>
              <a:gd name="connsiteY3" fmla="*/ 381564 h 489525"/>
              <a:gd name="connsiteX4" fmla="*/ 1318128 w 3200479"/>
              <a:gd name="connsiteY4" fmla="*/ 489500 h 489525"/>
              <a:gd name="connsiteX5" fmla="*/ 1124326 w 3200479"/>
              <a:gd name="connsiteY5" fmla="*/ 293100 h 489525"/>
              <a:gd name="connsiteX6" fmla="*/ 783403 w 3200479"/>
              <a:gd name="connsiteY6" fmla="*/ 170858 h 489525"/>
              <a:gd name="connsiteX7" fmla="*/ 663481 w 3200479"/>
              <a:gd name="connsiteY7" fmla="*/ 137130 h 489525"/>
              <a:gd name="connsiteX8" fmla="*/ 509832 w 3200479"/>
              <a:gd name="connsiteY8" fmla="*/ 125887 h 489525"/>
              <a:gd name="connsiteX9" fmla="*/ 341193 w 3200479"/>
              <a:gd name="connsiteY9" fmla="*/ 133383 h 489525"/>
              <a:gd name="connsiteX10" fmla="*/ 183796 w 3200479"/>
              <a:gd name="connsiteY10" fmla="*/ 167110 h 489525"/>
              <a:gd name="connsiteX11" fmla="*/ 167 w 3200479"/>
              <a:gd name="connsiteY11" fmla="*/ 223324 h 489525"/>
              <a:gd name="connsiteX12" fmla="*/ 217524 w 3200479"/>
              <a:gd name="connsiteY12" fmla="*/ 95907 h 489525"/>
              <a:gd name="connsiteX13" fmla="*/ 577288 w 3200479"/>
              <a:gd name="connsiteY13" fmla="*/ 35946 h 489525"/>
              <a:gd name="connsiteX14" fmla="*/ 1225612 w 3200479"/>
              <a:gd name="connsiteY14" fmla="*/ 35946 h 489525"/>
              <a:gd name="connsiteX15" fmla="*/ 2338632 w 3200479"/>
              <a:gd name="connsiteY15" fmla="*/ 24704 h 489525"/>
              <a:gd name="connsiteX16" fmla="*/ 3200479 w 3200479"/>
              <a:gd name="connsiteY16" fmla="*/ 43747 h 489525"/>
              <a:gd name="connsiteX0" fmla="*/ 2747114 w 3200479"/>
              <a:gd name="connsiteY0" fmla="*/ 114645 h 490746"/>
              <a:gd name="connsiteX1" fmla="*/ 1918908 w 3200479"/>
              <a:gd name="connsiteY1" fmla="*/ 163363 h 490746"/>
              <a:gd name="connsiteX2" fmla="*/ 1353029 w 3200479"/>
              <a:gd name="connsiteY2" fmla="*/ 197091 h 490746"/>
              <a:gd name="connsiteX3" fmla="*/ 1931038 w 3200479"/>
              <a:gd name="connsiteY3" fmla="*/ 381564 h 490746"/>
              <a:gd name="connsiteX4" fmla="*/ 1318128 w 3200479"/>
              <a:gd name="connsiteY4" fmla="*/ 489500 h 490746"/>
              <a:gd name="connsiteX5" fmla="*/ 1135079 w 3200479"/>
              <a:gd name="connsiteY5" fmla="*/ 312523 h 490746"/>
              <a:gd name="connsiteX6" fmla="*/ 783403 w 3200479"/>
              <a:gd name="connsiteY6" fmla="*/ 170858 h 490746"/>
              <a:gd name="connsiteX7" fmla="*/ 663481 w 3200479"/>
              <a:gd name="connsiteY7" fmla="*/ 137130 h 490746"/>
              <a:gd name="connsiteX8" fmla="*/ 509832 w 3200479"/>
              <a:gd name="connsiteY8" fmla="*/ 125887 h 490746"/>
              <a:gd name="connsiteX9" fmla="*/ 341193 w 3200479"/>
              <a:gd name="connsiteY9" fmla="*/ 133383 h 490746"/>
              <a:gd name="connsiteX10" fmla="*/ 183796 w 3200479"/>
              <a:gd name="connsiteY10" fmla="*/ 167110 h 490746"/>
              <a:gd name="connsiteX11" fmla="*/ 167 w 3200479"/>
              <a:gd name="connsiteY11" fmla="*/ 223324 h 490746"/>
              <a:gd name="connsiteX12" fmla="*/ 217524 w 3200479"/>
              <a:gd name="connsiteY12" fmla="*/ 95907 h 490746"/>
              <a:gd name="connsiteX13" fmla="*/ 577288 w 3200479"/>
              <a:gd name="connsiteY13" fmla="*/ 35946 h 490746"/>
              <a:gd name="connsiteX14" fmla="*/ 1225612 w 3200479"/>
              <a:gd name="connsiteY14" fmla="*/ 35946 h 490746"/>
              <a:gd name="connsiteX15" fmla="*/ 2338632 w 3200479"/>
              <a:gd name="connsiteY15" fmla="*/ 24704 h 490746"/>
              <a:gd name="connsiteX16" fmla="*/ 3200479 w 3200479"/>
              <a:gd name="connsiteY16" fmla="*/ 43747 h 490746"/>
              <a:gd name="connsiteX0" fmla="*/ 2747114 w 3202510"/>
              <a:gd name="connsiteY0" fmla="*/ 114645 h 515930"/>
              <a:gd name="connsiteX1" fmla="*/ 1918908 w 3202510"/>
              <a:gd name="connsiteY1" fmla="*/ 163363 h 515930"/>
              <a:gd name="connsiteX2" fmla="*/ 3202510 w 3202510"/>
              <a:gd name="connsiteY2" fmla="*/ 515151 h 515930"/>
              <a:gd name="connsiteX3" fmla="*/ 1931038 w 3202510"/>
              <a:gd name="connsiteY3" fmla="*/ 381564 h 515930"/>
              <a:gd name="connsiteX4" fmla="*/ 1318128 w 3202510"/>
              <a:gd name="connsiteY4" fmla="*/ 489500 h 515930"/>
              <a:gd name="connsiteX5" fmla="*/ 1135079 w 3202510"/>
              <a:gd name="connsiteY5" fmla="*/ 312523 h 515930"/>
              <a:gd name="connsiteX6" fmla="*/ 783403 w 3202510"/>
              <a:gd name="connsiteY6" fmla="*/ 170858 h 515930"/>
              <a:gd name="connsiteX7" fmla="*/ 663481 w 3202510"/>
              <a:gd name="connsiteY7" fmla="*/ 137130 h 515930"/>
              <a:gd name="connsiteX8" fmla="*/ 509832 w 3202510"/>
              <a:gd name="connsiteY8" fmla="*/ 125887 h 515930"/>
              <a:gd name="connsiteX9" fmla="*/ 341193 w 3202510"/>
              <a:gd name="connsiteY9" fmla="*/ 133383 h 515930"/>
              <a:gd name="connsiteX10" fmla="*/ 183796 w 3202510"/>
              <a:gd name="connsiteY10" fmla="*/ 167110 h 515930"/>
              <a:gd name="connsiteX11" fmla="*/ 167 w 3202510"/>
              <a:gd name="connsiteY11" fmla="*/ 223324 h 515930"/>
              <a:gd name="connsiteX12" fmla="*/ 217524 w 3202510"/>
              <a:gd name="connsiteY12" fmla="*/ 95907 h 515930"/>
              <a:gd name="connsiteX13" fmla="*/ 577288 w 3202510"/>
              <a:gd name="connsiteY13" fmla="*/ 35946 h 515930"/>
              <a:gd name="connsiteX14" fmla="*/ 1225612 w 3202510"/>
              <a:gd name="connsiteY14" fmla="*/ 35946 h 515930"/>
              <a:gd name="connsiteX15" fmla="*/ 2338632 w 3202510"/>
              <a:gd name="connsiteY15" fmla="*/ 24704 h 515930"/>
              <a:gd name="connsiteX16" fmla="*/ 3200479 w 3202510"/>
              <a:gd name="connsiteY16" fmla="*/ 43747 h 515930"/>
              <a:gd name="connsiteX0" fmla="*/ 2747114 w 3209243"/>
              <a:gd name="connsiteY0" fmla="*/ 114645 h 515930"/>
              <a:gd name="connsiteX1" fmla="*/ 3209243 w 3209243"/>
              <a:gd name="connsiteY1" fmla="*/ 224062 h 515930"/>
              <a:gd name="connsiteX2" fmla="*/ 3202510 w 3209243"/>
              <a:gd name="connsiteY2" fmla="*/ 515151 h 515930"/>
              <a:gd name="connsiteX3" fmla="*/ 1931038 w 3209243"/>
              <a:gd name="connsiteY3" fmla="*/ 381564 h 515930"/>
              <a:gd name="connsiteX4" fmla="*/ 1318128 w 3209243"/>
              <a:gd name="connsiteY4" fmla="*/ 489500 h 515930"/>
              <a:gd name="connsiteX5" fmla="*/ 1135079 w 3209243"/>
              <a:gd name="connsiteY5" fmla="*/ 312523 h 515930"/>
              <a:gd name="connsiteX6" fmla="*/ 783403 w 3209243"/>
              <a:gd name="connsiteY6" fmla="*/ 170858 h 515930"/>
              <a:gd name="connsiteX7" fmla="*/ 663481 w 3209243"/>
              <a:gd name="connsiteY7" fmla="*/ 137130 h 515930"/>
              <a:gd name="connsiteX8" fmla="*/ 509832 w 3209243"/>
              <a:gd name="connsiteY8" fmla="*/ 125887 h 515930"/>
              <a:gd name="connsiteX9" fmla="*/ 341193 w 3209243"/>
              <a:gd name="connsiteY9" fmla="*/ 133383 h 515930"/>
              <a:gd name="connsiteX10" fmla="*/ 183796 w 3209243"/>
              <a:gd name="connsiteY10" fmla="*/ 167110 h 515930"/>
              <a:gd name="connsiteX11" fmla="*/ 167 w 3209243"/>
              <a:gd name="connsiteY11" fmla="*/ 223324 h 515930"/>
              <a:gd name="connsiteX12" fmla="*/ 217524 w 3209243"/>
              <a:gd name="connsiteY12" fmla="*/ 95907 h 515930"/>
              <a:gd name="connsiteX13" fmla="*/ 577288 w 3209243"/>
              <a:gd name="connsiteY13" fmla="*/ 35946 h 515930"/>
              <a:gd name="connsiteX14" fmla="*/ 1225612 w 3209243"/>
              <a:gd name="connsiteY14" fmla="*/ 35946 h 515930"/>
              <a:gd name="connsiteX15" fmla="*/ 2338632 w 3209243"/>
              <a:gd name="connsiteY15" fmla="*/ 24704 h 515930"/>
              <a:gd name="connsiteX16" fmla="*/ 3200479 w 3209243"/>
              <a:gd name="connsiteY16" fmla="*/ 43747 h 515930"/>
              <a:gd name="connsiteX0" fmla="*/ 3209484 w 3209484"/>
              <a:gd name="connsiteY0" fmla="*/ 112217 h 515930"/>
              <a:gd name="connsiteX1" fmla="*/ 3209243 w 3209484"/>
              <a:gd name="connsiteY1" fmla="*/ 224062 h 515930"/>
              <a:gd name="connsiteX2" fmla="*/ 3202510 w 3209484"/>
              <a:gd name="connsiteY2" fmla="*/ 515151 h 515930"/>
              <a:gd name="connsiteX3" fmla="*/ 1931038 w 3209484"/>
              <a:gd name="connsiteY3" fmla="*/ 381564 h 515930"/>
              <a:gd name="connsiteX4" fmla="*/ 1318128 w 3209484"/>
              <a:gd name="connsiteY4" fmla="*/ 489500 h 515930"/>
              <a:gd name="connsiteX5" fmla="*/ 1135079 w 3209484"/>
              <a:gd name="connsiteY5" fmla="*/ 312523 h 515930"/>
              <a:gd name="connsiteX6" fmla="*/ 783403 w 3209484"/>
              <a:gd name="connsiteY6" fmla="*/ 170858 h 515930"/>
              <a:gd name="connsiteX7" fmla="*/ 663481 w 3209484"/>
              <a:gd name="connsiteY7" fmla="*/ 137130 h 515930"/>
              <a:gd name="connsiteX8" fmla="*/ 509832 w 3209484"/>
              <a:gd name="connsiteY8" fmla="*/ 125887 h 515930"/>
              <a:gd name="connsiteX9" fmla="*/ 341193 w 3209484"/>
              <a:gd name="connsiteY9" fmla="*/ 133383 h 515930"/>
              <a:gd name="connsiteX10" fmla="*/ 183796 w 3209484"/>
              <a:gd name="connsiteY10" fmla="*/ 167110 h 515930"/>
              <a:gd name="connsiteX11" fmla="*/ 167 w 3209484"/>
              <a:gd name="connsiteY11" fmla="*/ 223324 h 515930"/>
              <a:gd name="connsiteX12" fmla="*/ 217524 w 3209484"/>
              <a:gd name="connsiteY12" fmla="*/ 95907 h 515930"/>
              <a:gd name="connsiteX13" fmla="*/ 577288 w 3209484"/>
              <a:gd name="connsiteY13" fmla="*/ 35946 h 515930"/>
              <a:gd name="connsiteX14" fmla="*/ 1225612 w 3209484"/>
              <a:gd name="connsiteY14" fmla="*/ 35946 h 515930"/>
              <a:gd name="connsiteX15" fmla="*/ 2338632 w 3209484"/>
              <a:gd name="connsiteY15" fmla="*/ 24704 h 515930"/>
              <a:gd name="connsiteX16" fmla="*/ 3200479 w 3209484"/>
              <a:gd name="connsiteY16" fmla="*/ 43747 h 515930"/>
              <a:gd name="connsiteX0" fmla="*/ 3209484 w 3209484"/>
              <a:gd name="connsiteY0" fmla="*/ 112217 h 515930"/>
              <a:gd name="connsiteX1" fmla="*/ 3209243 w 3209484"/>
              <a:gd name="connsiteY1" fmla="*/ 224062 h 515930"/>
              <a:gd name="connsiteX2" fmla="*/ 3202510 w 3209484"/>
              <a:gd name="connsiteY2" fmla="*/ 515151 h 515930"/>
              <a:gd name="connsiteX3" fmla="*/ 1931038 w 3209484"/>
              <a:gd name="connsiteY3" fmla="*/ 381564 h 515930"/>
              <a:gd name="connsiteX4" fmla="*/ 1318128 w 3209484"/>
              <a:gd name="connsiteY4" fmla="*/ 489500 h 515930"/>
              <a:gd name="connsiteX5" fmla="*/ 1135079 w 3209484"/>
              <a:gd name="connsiteY5" fmla="*/ 312523 h 515930"/>
              <a:gd name="connsiteX6" fmla="*/ 783403 w 3209484"/>
              <a:gd name="connsiteY6" fmla="*/ 170858 h 515930"/>
              <a:gd name="connsiteX7" fmla="*/ 663481 w 3209484"/>
              <a:gd name="connsiteY7" fmla="*/ 137130 h 515930"/>
              <a:gd name="connsiteX8" fmla="*/ 509832 w 3209484"/>
              <a:gd name="connsiteY8" fmla="*/ 125887 h 515930"/>
              <a:gd name="connsiteX9" fmla="*/ 341193 w 3209484"/>
              <a:gd name="connsiteY9" fmla="*/ 133383 h 515930"/>
              <a:gd name="connsiteX10" fmla="*/ 183796 w 3209484"/>
              <a:gd name="connsiteY10" fmla="*/ 167110 h 515930"/>
              <a:gd name="connsiteX11" fmla="*/ 167 w 3209484"/>
              <a:gd name="connsiteY11" fmla="*/ 223324 h 515930"/>
              <a:gd name="connsiteX12" fmla="*/ 217524 w 3209484"/>
              <a:gd name="connsiteY12" fmla="*/ 95907 h 515930"/>
              <a:gd name="connsiteX13" fmla="*/ 577288 w 3209484"/>
              <a:gd name="connsiteY13" fmla="*/ 35946 h 515930"/>
              <a:gd name="connsiteX14" fmla="*/ 1225612 w 3209484"/>
              <a:gd name="connsiteY14" fmla="*/ 35946 h 515930"/>
              <a:gd name="connsiteX15" fmla="*/ 2338632 w 3209484"/>
              <a:gd name="connsiteY15" fmla="*/ 24704 h 515930"/>
              <a:gd name="connsiteX16" fmla="*/ 3200479 w 3209484"/>
              <a:gd name="connsiteY16" fmla="*/ 43747 h 515930"/>
              <a:gd name="connsiteX0" fmla="*/ 3212172 w 3212172"/>
              <a:gd name="connsiteY0" fmla="*/ 58803 h 515930"/>
              <a:gd name="connsiteX1" fmla="*/ 3209243 w 3212172"/>
              <a:gd name="connsiteY1" fmla="*/ 224062 h 515930"/>
              <a:gd name="connsiteX2" fmla="*/ 3202510 w 3212172"/>
              <a:gd name="connsiteY2" fmla="*/ 515151 h 515930"/>
              <a:gd name="connsiteX3" fmla="*/ 1931038 w 3212172"/>
              <a:gd name="connsiteY3" fmla="*/ 381564 h 515930"/>
              <a:gd name="connsiteX4" fmla="*/ 1318128 w 3212172"/>
              <a:gd name="connsiteY4" fmla="*/ 489500 h 515930"/>
              <a:gd name="connsiteX5" fmla="*/ 1135079 w 3212172"/>
              <a:gd name="connsiteY5" fmla="*/ 312523 h 515930"/>
              <a:gd name="connsiteX6" fmla="*/ 783403 w 3212172"/>
              <a:gd name="connsiteY6" fmla="*/ 170858 h 515930"/>
              <a:gd name="connsiteX7" fmla="*/ 663481 w 3212172"/>
              <a:gd name="connsiteY7" fmla="*/ 137130 h 515930"/>
              <a:gd name="connsiteX8" fmla="*/ 509832 w 3212172"/>
              <a:gd name="connsiteY8" fmla="*/ 125887 h 515930"/>
              <a:gd name="connsiteX9" fmla="*/ 341193 w 3212172"/>
              <a:gd name="connsiteY9" fmla="*/ 133383 h 515930"/>
              <a:gd name="connsiteX10" fmla="*/ 183796 w 3212172"/>
              <a:gd name="connsiteY10" fmla="*/ 167110 h 515930"/>
              <a:gd name="connsiteX11" fmla="*/ 167 w 3212172"/>
              <a:gd name="connsiteY11" fmla="*/ 223324 h 515930"/>
              <a:gd name="connsiteX12" fmla="*/ 217524 w 3212172"/>
              <a:gd name="connsiteY12" fmla="*/ 95907 h 515930"/>
              <a:gd name="connsiteX13" fmla="*/ 577288 w 3212172"/>
              <a:gd name="connsiteY13" fmla="*/ 35946 h 515930"/>
              <a:gd name="connsiteX14" fmla="*/ 1225612 w 3212172"/>
              <a:gd name="connsiteY14" fmla="*/ 35946 h 515930"/>
              <a:gd name="connsiteX15" fmla="*/ 2338632 w 3212172"/>
              <a:gd name="connsiteY15" fmla="*/ 24704 h 515930"/>
              <a:gd name="connsiteX16" fmla="*/ 3200479 w 3212172"/>
              <a:gd name="connsiteY16" fmla="*/ 43747 h 515930"/>
              <a:gd name="connsiteX0" fmla="*/ 3212172 w 3212172"/>
              <a:gd name="connsiteY0" fmla="*/ 58803 h 515969"/>
              <a:gd name="connsiteX1" fmla="*/ 3209243 w 3212172"/>
              <a:gd name="connsiteY1" fmla="*/ 224062 h 515969"/>
              <a:gd name="connsiteX2" fmla="*/ 3202510 w 3212172"/>
              <a:gd name="connsiteY2" fmla="*/ 515151 h 515969"/>
              <a:gd name="connsiteX3" fmla="*/ 1931038 w 3212172"/>
              <a:gd name="connsiteY3" fmla="*/ 381564 h 515969"/>
              <a:gd name="connsiteX4" fmla="*/ 1941403 w 3212172"/>
              <a:gd name="connsiteY4" fmla="*/ 445263 h 515969"/>
              <a:gd name="connsiteX5" fmla="*/ 1318128 w 3212172"/>
              <a:gd name="connsiteY5" fmla="*/ 489500 h 515969"/>
              <a:gd name="connsiteX6" fmla="*/ 1135079 w 3212172"/>
              <a:gd name="connsiteY6" fmla="*/ 312523 h 515969"/>
              <a:gd name="connsiteX7" fmla="*/ 783403 w 3212172"/>
              <a:gd name="connsiteY7" fmla="*/ 170858 h 515969"/>
              <a:gd name="connsiteX8" fmla="*/ 663481 w 3212172"/>
              <a:gd name="connsiteY8" fmla="*/ 137130 h 515969"/>
              <a:gd name="connsiteX9" fmla="*/ 509832 w 3212172"/>
              <a:gd name="connsiteY9" fmla="*/ 125887 h 515969"/>
              <a:gd name="connsiteX10" fmla="*/ 341193 w 3212172"/>
              <a:gd name="connsiteY10" fmla="*/ 133383 h 515969"/>
              <a:gd name="connsiteX11" fmla="*/ 183796 w 3212172"/>
              <a:gd name="connsiteY11" fmla="*/ 167110 h 515969"/>
              <a:gd name="connsiteX12" fmla="*/ 167 w 3212172"/>
              <a:gd name="connsiteY12" fmla="*/ 223324 h 515969"/>
              <a:gd name="connsiteX13" fmla="*/ 217524 w 3212172"/>
              <a:gd name="connsiteY13" fmla="*/ 95907 h 515969"/>
              <a:gd name="connsiteX14" fmla="*/ 577288 w 3212172"/>
              <a:gd name="connsiteY14" fmla="*/ 35946 h 515969"/>
              <a:gd name="connsiteX15" fmla="*/ 1225612 w 3212172"/>
              <a:gd name="connsiteY15" fmla="*/ 35946 h 515969"/>
              <a:gd name="connsiteX16" fmla="*/ 2338632 w 3212172"/>
              <a:gd name="connsiteY16" fmla="*/ 24704 h 515969"/>
              <a:gd name="connsiteX17" fmla="*/ 3200479 w 3212172"/>
              <a:gd name="connsiteY17" fmla="*/ 43747 h 515969"/>
              <a:gd name="connsiteX0" fmla="*/ 3212172 w 3212172"/>
              <a:gd name="connsiteY0" fmla="*/ 58803 h 515151"/>
              <a:gd name="connsiteX1" fmla="*/ 3209243 w 3212172"/>
              <a:gd name="connsiteY1" fmla="*/ 224062 h 515151"/>
              <a:gd name="connsiteX2" fmla="*/ 3202510 w 3212172"/>
              <a:gd name="connsiteY2" fmla="*/ 515151 h 515151"/>
              <a:gd name="connsiteX3" fmla="*/ 2229429 w 3212172"/>
              <a:gd name="connsiteY3" fmla="*/ 442263 h 515151"/>
              <a:gd name="connsiteX4" fmla="*/ 1941403 w 3212172"/>
              <a:gd name="connsiteY4" fmla="*/ 445263 h 515151"/>
              <a:gd name="connsiteX5" fmla="*/ 1318128 w 3212172"/>
              <a:gd name="connsiteY5" fmla="*/ 489500 h 515151"/>
              <a:gd name="connsiteX6" fmla="*/ 1135079 w 3212172"/>
              <a:gd name="connsiteY6" fmla="*/ 312523 h 515151"/>
              <a:gd name="connsiteX7" fmla="*/ 783403 w 3212172"/>
              <a:gd name="connsiteY7" fmla="*/ 170858 h 515151"/>
              <a:gd name="connsiteX8" fmla="*/ 663481 w 3212172"/>
              <a:gd name="connsiteY8" fmla="*/ 137130 h 515151"/>
              <a:gd name="connsiteX9" fmla="*/ 509832 w 3212172"/>
              <a:gd name="connsiteY9" fmla="*/ 125887 h 515151"/>
              <a:gd name="connsiteX10" fmla="*/ 341193 w 3212172"/>
              <a:gd name="connsiteY10" fmla="*/ 133383 h 515151"/>
              <a:gd name="connsiteX11" fmla="*/ 183796 w 3212172"/>
              <a:gd name="connsiteY11" fmla="*/ 167110 h 515151"/>
              <a:gd name="connsiteX12" fmla="*/ 167 w 3212172"/>
              <a:gd name="connsiteY12" fmla="*/ 223324 h 515151"/>
              <a:gd name="connsiteX13" fmla="*/ 217524 w 3212172"/>
              <a:gd name="connsiteY13" fmla="*/ 95907 h 515151"/>
              <a:gd name="connsiteX14" fmla="*/ 577288 w 3212172"/>
              <a:gd name="connsiteY14" fmla="*/ 35946 h 515151"/>
              <a:gd name="connsiteX15" fmla="*/ 1225612 w 3212172"/>
              <a:gd name="connsiteY15" fmla="*/ 35946 h 515151"/>
              <a:gd name="connsiteX16" fmla="*/ 2338632 w 3212172"/>
              <a:gd name="connsiteY16" fmla="*/ 24704 h 515151"/>
              <a:gd name="connsiteX17" fmla="*/ 3200479 w 3212172"/>
              <a:gd name="connsiteY17" fmla="*/ 43747 h 515151"/>
              <a:gd name="connsiteX0" fmla="*/ 3212172 w 3212172"/>
              <a:gd name="connsiteY0" fmla="*/ 58803 h 515151"/>
              <a:gd name="connsiteX1" fmla="*/ 3209243 w 3212172"/>
              <a:gd name="connsiteY1" fmla="*/ 224062 h 515151"/>
              <a:gd name="connsiteX2" fmla="*/ 3202510 w 3212172"/>
              <a:gd name="connsiteY2" fmla="*/ 515151 h 515151"/>
              <a:gd name="connsiteX3" fmla="*/ 2229429 w 3212172"/>
              <a:gd name="connsiteY3" fmla="*/ 442263 h 515151"/>
              <a:gd name="connsiteX4" fmla="*/ 1941403 w 3212172"/>
              <a:gd name="connsiteY4" fmla="*/ 445263 h 515151"/>
              <a:gd name="connsiteX5" fmla="*/ 1318128 w 3212172"/>
              <a:gd name="connsiteY5" fmla="*/ 489500 h 515151"/>
              <a:gd name="connsiteX6" fmla="*/ 1135079 w 3212172"/>
              <a:gd name="connsiteY6" fmla="*/ 312523 h 515151"/>
              <a:gd name="connsiteX7" fmla="*/ 783403 w 3212172"/>
              <a:gd name="connsiteY7" fmla="*/ 170858 h 515151"/>
              <a:gd name="connsiteX8" fmla="*/ 663481 w 3212172"/>
              <a:gd name="connsiteY8" fmla="*/ 137130 h 515151"/>
              <a:gd name="connsiteX9" fmla="*/ 509832 w 3212172"/>
              <a:gd name="connsiteY9" fmla="*/ 125887 h 515151"/>
              <a:gd name="connsiteX10" fmla="*/ 341193 w 3212172"/>
              <a:gd name="connsiteY10" fmla="*/ 133383 h 515151"/>
              <a:gd name="connsiteX11" fmla="*/ 183796 w 3212172"/>
              <a:gd name="connsiteY11" fmla="*/ 167110 h 515151"/>
              <a:gd name="connsiteX12" fmla="*/ 167 w 3212172"/>
              <a:gd name="connsiteY12" fmla="*/ 223324 h 515151"/>
              <a:gd name="connsiteX13" fmla="*/ 217524 w 3212172"/>
              <a:gd name="connsiteY13" fmla="*/ 95907 h 515151"/>
              <a:gd name="connsiteX14" fmla="*/ 577288 w 3212172"/>
              <a:gd name="connsiteY14" fmla="*/ 35946 h 515151"/>
              <a:gd name="connsiteX15" fmla="*/ 1225612 w 3212172"/>
              <a:gd name="connsiteY15" fmla="*/ 35946 h 515151"/>
              <a:gd name="connsiteX16" fmla="*/ 2338632 w 3212172"/>
              <a:gd name="connsiteY16" fmla="*/ 24704 h 515151"/>
              <a:gd name="connsiteX17" fmla="*/ 3200479 w 3212172"/>
              <a:gd name="connsiteY17" fmla="*/ 43747 h 515151"/>
              <a:gd name="connsiteX0" fmla="*/ 3212172 w 3212172"/>
              <a:gd name="connsiteY0" fmla="*/ 45754 h 502102"/>
              <a:gd name="connsiteX1" fmla="*/ 3209243 w 3212172"/>
              <a:gd name="connsiteY1" fmla="*/ 211013 h 502102"/>
              <a:gd name="connsiteX2" fmla="*/ 3202510 w 3212172"/>
              <a:gd name="connsiteY2" fmla="*/ 502102 h 502102"/>
              <a:gd name="connsiteX3" fmla="*/ 2229429 w 3212172"/>
              <a:gd name="connsiteY3" fmla="*/ 429214 h 502102"/>
              <a:gd name="connsiteX4" fmla="*/ 1941403 w 3212172"/>
              <a:gd name="connsiteY4" fmla="*/ 432214 h 502102"/>
              <a:gd name="connsiteX5" fmla="*/ 1318128 w 3212172"/>
              <a:gd name="connsiteY5" fmla="*/ 476451 h 502102"/>
              <a:gd name="connsiteX6" fmla="*/ 1135079 w 3212172"/>
              <a:gd name="connsiteY6" fmla="*/ 299474 h 502102"/>
              <a:gd name="connsiteX7" fmla="*/ 783403 w 3212172"/>
              <a:gd name="connsiteY7" fmla="*/ 157809 h 502102"/>
              <a:gd name="connsiteX8" fmla="*/ 663481 w 3212172"/>
              <a:gd name="connsiteY8" fmla="*/ 124081 h 502102"/>
              <a:gd name="connsiteX9" fmla="*/ 509832 w 3212172"/>
              <a:gd name="connsiteY9" fmla="*/ 112838 h 502102"/>
              <a:gd name="connsiteX10" fmla="*/ 341193 w 3212172"/>
              <a:gd name="connsiteY10" fmla="*/ 120334 h 502102"/>
              <a:gd name="connsiteX11" fmla="*/ 183796 w 3212172"/>
              <a:gd name="connsiteY11" fmla="*/ 154061 h 502102"/>
              <a:gd name="connsiteX12" fmla="*/ 167 w 3212172"/>
              <a:gd name="connsiteY12" fmla="*/ 210275 h 502102"/>
              <a:gd name="connsiteX13" fmla="*/ 217524 w 3212172"/>
              <a:gd name="connsiteY13" fmla="*/ 82858 h 502102"/>
              <a:gd name="connsiteX14" fmla="*/ 577288 w 3212172"/>
              <a:gd name="connsiteY14" fmla="*/ 22897 h 502102"/>
              <a:gd name="connsiteX15" fmla="*/ 1225612 w 3212172"/>
              <a:gd name="connsiteY15" fmla="*/ 22897 h 502102"/>
              <a:gd name="connsiteX16" fmla="*/ 2352072 w 3212172"/>
              <a:gd name="connsiteY16" fmla="*/ 65069 h 502102"/>
              <a:gd name="connsiteX17" fmla="*/ 3200479 w 3212172"/>
              <a:gd name="connsiteY17" fmla="*/ 30698 h 502102"/>
              <a:gd name="connsiteX0" fmla="*/ 3212172 w 3212172"/>
              <a:gd name="connsiteY0" fmla="*/ 39274 h 495622"/>
              <a:gd name="connsiteX1" fmla="*/ 3209243 w 3212172"/>
              <a:gd name="connsiteY1" fmla="*/ 204533 h 495622"/>
              <a:gd name="connsiteX2" fmla="*/ 3202510 w 3212172"/>
              <a:gd name="connsiteY2" fmla="*/ 495622 h 495622"/>
              <a:gd name="connsiteX3" fmla="*/ 2229429 w 3212172"/>
              <a:gd name="connsiteY3" fmla="*/ 422734 h 495622"/>
              <a:gd name="connsiteX4" fmla="*/ 1941403 w 3212172"/>
              <a:gd name="connsiteY4" fmla="*/ 425734 h 495622"/>
              <a:gd name="connsiteX5" fmla="*/ 1318128 w 3212172"/>
              <a:gd name="connsiteY5" fmla="*/ 469971 h 495622"/>
              <a:gd name="connsiteX6" fmla="*/ 1135079 w 3212172"/>
              <a:gd name="connsiteY6" fmla="*/ 292994 h 495622"/>
              <a:gd name="connsiteX7" fmla="*/ 783403 w 3212172"/>
              <a:gd name="connsiteY7" fmla="*/ 151329 h 495622"/>
              <a:gd name="connsiteX8" fmla="*/ 663481 w 3212172"/>
              <a:gd name="connsiteY8" fmla="*/ 117601 h 495622"/>
              <a:gd name="connsiteX9" fmla="*/ 509832 w 3212172"/>
              <a:gd name="connsiteY9" fmla="*/ 106358 h 495622"/>
              <a:gd name="connsiteX10" fmla="*/ 341193 w 3212172"/>
              <a:gd name="connsiteY10" fmla="*/ 113854 h 495622"/>
              <a:gd name="connsiteX11" fmla="*/ 183796 w 3212172"/>
              <a:gd name="connsiteY11" fmla="*/ 147581 h 495622"/>
              <a:gd name="connsiteX12" fmla="*/ 167 w 3212172"/>
              <a:gd name="connsiteY12" fmla="*/ 203795 h 495622"/>
              <a:gd name="connsiteX13" fmla="*/ 217524 w 3212172"/>
              <a:gd name="connsiteY13" fmla="*/ 76378 h 495622"/>
              <a:gd name="connsiteX14" fmla="*/ 577288 w 3212172"/>
              <a:gd name="connsiteY14" fmla="*/ 16417 h 495622"/>
              <a:gd name="connsiteX15" fmla="*/ 1225612 w 3212172"/>
              <a:gd name="connsiteY15" fmla="*/ 16417 h 495622"/>
              <a:gd name="connsiteX16" fmla="*/ 2352072 w 3212172"/>
              <a:gd name="connsiteY16" fmla="*/ 58589 h 495622"/>
              <a:gd name="connsiteX17" fmla="*/ 2809690 w 3212172"/>
              <a:gd name="connsiteY17" fmla="*/ 843 h 495622"/>
              <a:gd name="connsiteX18" fmla="*/ 3200479 w 3212172"/>
              <a:gd name="connsiteY18" fmla="*/ 24218 h 495622"/>
              <a:gd name="connsiteX0" fmla="*/ 3212172 w 3212172"/>
              <a:gd name="connsiteY0" fmla="*/ 40786 h 497134"/>
              <a:gd name="connsiteX1" fmla="*/ 3209243 w 3212172"/>
              <a:gd name="connsiteY1" fmla="*/ 206045 h 497134"/>
              <a:gd name="connsiteX2" fmla="*/ 3202510 w 3212172"/>
              <a:gd name="connsiteY2" fmla="*/ 497134 h 497134"/>
              <a:gd name="connsiteX3" fmla="*/ 2229429 w 3212172"/>
              <a:gd name="connsiteY3" fmla="*/ 424246 h 497134"/>
              <a:gd name="connsiteX4" fmla="*/ 1941403 w 3212172"/>
              <a:gd name="connsiteY4" fmla="*/ 427246 h 497134"/>
              <a:gd name="connsiteX5" fmla="*/ 1318128 w 3212172"/>
              <a:gd name="connsiteY5" fmla="*/ 471483 h 497134"/>
              <a:gd name="connsiteX6" fmla="*/ 1135079 w 3212172"/>
              <a:gd name="connsiteY6" fmla="*/ 294506 h 497134"/>
              <a:gd name="connsiteX7" fmla="*/ 783403 w 3212172"/>
              <a:gd name="connsiteY7" fmla="*/ 152841 h 497134"/>
              <a:gd name="connsiteX8" fmla="*/ 663481 w 3212172"/>
              <a:gd name="connsiteY8" fmla="*/ 119113 h 497134"/>
              <a:gd name="connsiteX9" fmla="*/ 509832 w 3212172"/>
              <a:gd name="connsiteY9" fmla="*/ 107870 h 497134"/>
              <a:gd name="connsiteX10" fmla="*/ 341193 w 3212172"/>
              <a:gd name="connsiteY10" fmla="*/ 115366 h 497134"/>
              <a:gd name="connsiteX11" fmla="*/ 183796 w 3212172"/>
              <a:gd name="connsiteY11" fmla="*/ 149093 h 497134"/>
              <a:gd name="connsiteX12" fmla="*/ 167 w 3212172"/>
              <a:gd name="connsiteY12" fmla="*/ 205307 h 497134"/>
              <a:gd name="connsiteX13" fmla="*/ 217524 w 3212172"/>
              <a:gd name="connsiteY13" fmla="*/ 77890 h 497134"/>
              <a:gd name="connsiteX14" fmla="*/ 577288 w 3212172"/>
              <a:gd name="connsiteY14" fmla="*/ 17929 h 497134"/>
              <a:gd name="connsiteX15" fmla="*/ 1225612 w 3212172"/>
              <a:gd name="connsiteY15" fmla="*/ 17929 h 497134"/>
              <a:gd name="connsiteX16" fmla="*/ 2352072 w 3212172"/>
              <a:gd name="connsiteY16" fmla="*/ 60101 h 497134"/>
              <a:gd name="connsiteX17" fmla="*/ 2809690 w 3212172"/>
              <a:gd name="connsiteY17" fmla="*/ 2355 h 497134"/>
              <a:gd name="connsiteX18" fmla="*/ 2833885 w 3212172"/>
              <a:gd name="connsiteY18" fmla="*/ 19351 h 497134"/>
              <a:gd name="connsiteX19" fmla="*/ 3200479 w 3212172"/>
              <a:gd name="connsiteY19" fmla="*/ 25730 h 497134"/>
              <a:gd name="connsiteX0" fmla="*/ 3212172 w 3212172"/>
              <a:gd name="connsiteY0" fmla="*/ 27299 h 483647"/>
              <a:gd name="connsiteX1" fmla="*/ 3209243 w 3212172"/>
              <a:gd name="connsiteY1" fmla="*/ 192558 h 483647"/>
              <a:gd name="connsiteX2" fmla="*/ 3202510 w 3212172"/>
              <a:gd name="connsiteY2" fmla="*/ 483647 h 483647"/>
              <a:gd name="connsiteX3" fmla="*/ 2229429 w 3212172"/>
              <a:gd name="connsiteY3" fmla="*/ 410759 h 483647"/>
              <a:gd name="connsiteX4" fmla="*/ 1941403 w 3212172"/>
              <a:gd name="connsiteY4" fmla="*/ 413759 h 483647"/>
              <a:gd name="connsiteX5" fmla="*/ 1318128 w 3212172"/>
              <a:gd name="connsiteY5" fmla="*/ 457996 h 483647"/>
              <a:gd name="connsiteX6" fmla="*/ 1135079 w 3212172"/>
              <a:gd name="connsiteY6" fmla="*/ 281019 h 483647"/>
              <a:gd name="connsiteX7" fmla="*/ 783403 w 3212172"/>
              <a:gd name="connsiteY7" fmla="*/ 139354 h 483647"/>
              <a:gd name="connsiteX8" fmla="*/ 663481 w 3212172"/>
              <a:gd name="connsiteY8" fmla="*/ 105626 h 483647"/>
              <a:gd name="connsiteX9" fmla="*/ 509832 w 3212172"/>
              <a:gd name="connsiteY9" fmla="*/ 94383 h 483647"/>
              <a:gd name="connsiteX10" fmla="*/ 341193 w 3212172"/>
              <a:gd name="connsiteY10" fmla="*/ 101879 h 483647"/>
              <a:gd name="connsiteX11" fmla="*/ 183796 w 3212172"/>
              <a:gd name="connsiteY11" fmla="*/ 135606 h 483647"/>
              <a:gd name="connsiteX12" fmla="*/ 167 w 3212172"/>
              <a:gd name="connsiteY12" fmla="*/ 191820 h 483647"/>
              <a:gd name="connsiteX13" fmla="*/ 217524 w 3212172"/>
              <a:gd name="connsiteY13" fmla="*/ 64403 h 483647"/>
              <a:gd name="connsiteX14" fmla="*/ 577288 w 3212172"/>
              <a:gd name="connsiteY14" fmla="*/ 4442 h 483647"/>
              <a:gd name="connsiteX15" fmla="*/ 1225612 w 3212172"/>
              <a:gd name="connsiteY15" fmla="*/ 4442 h 483647"/>
              <a:gd name="connsiteX16" fmla="*/ 2352072 w 3212172"/>
              <a:gd name="connsiteY16" fmla="*/ 46614 h 483647"/>
              <a:gd name="connsiteX17" fmla="*/ 2782809 w 3212172"/>
              <a:gd name="connsiteY17" fmla="*/ 13148 h 483647"/>
              <a:gd name="connsiteX18" fmla="*/ 2833885 w 3212172"/>
              <a:gd name="connsiteY18" fmla="*/ 5864 h 483647"/>
              <a:gd name="connsiteX19" fmla="*/ 3200479 w 3212172"/>
              <a:gd name="connsiteY19" fmla="*/ 12243 h 483647"/>
              <a:gd name="connsiteX0" fmla="*/ 3212172 w 3212172"/>
              <a:gd name="connsiteY0" fmla="*/ 27299 h 483647"/>
              <a:gd name="connsiteX1" fmla="*/ 3209243 w 3212172"/>
              <a:gd name="connsiteY1" fmla="*/ 192558 h 483647"/>
              <a:gd name="connsiteX2" fmla="*/ 3202510 w 3212172"/>
              <a:gd name="connsiteY2" fmla="*/ 483647 h 483647"/>
              <a:gd name="connsiteX3" fmla="*/ 2229429 w 3212172"/>
              <a:gd name="connsiteY3" fmla="*/ 410759 h 483647"/>
              <a:gd name="connsiteX4" fmla="*/ 1941403 w 3212172"/>
              <a:gd name="connsiteY4" fmla="*/ 413759 h 483647"/>
              <a:gd name="connsiteX5" fmla="*/ 1318128 w 3212172"/>
              <a:gd name="connsiteY5" fmla="*/ 457996 h 483647"/>
              <a:gd name="connsiteX6" fmla="*/ 1220966 w 3212172"/>
              <a:gd name="connsiteY6" fmla="*/ 399190 h 483647"/>
              <a:gd name="connsiteX7" fmla="*/ 1135079 w 3212172"/>
              <a:gd name="connsiteY7" fmla="*/ 281019 h 483647"/>
              <a:gd name="connsiteX8" fmla="*/ 783403 w 3212172"/>
              <a:gd name="connsiteY8" fmla="*/ 139354 h 483647"/>
              <a:gd name="connsiteX9" fmla="*/ 663481 w 3212172"/>
              <a:gd name="connsiteY9" fmla="*/ 105626 h 483647"/>
              <a:gd name="connsiteX10" fmla="*/ 509832 w 3212172"/>
              <a:gd name="connsiteY10" fmla="*/ 94383 h 483647"/>
              <a:gd name="connsiteX11" fmla="*/ 341193 w 3212172"/>
              <a:gd name="connsiteY11" fmla="*/ 101879 h 483647"/>
              <a:gd name="connsiteX12" fmla="*/ 183796 w 3212172"/>
              <a:gd name="connsiteY12" fmla="*/ 135606 h 483647"/>
              <a:gd name="connsiteX13" fmla="*/ 167 w 3212172"/>
              <a:gd name="connsiteY13" fmla="*/ 191820 h 483647"/>
              <a:gd name="connsiteX14" fmla="*/ 217524 w 3212172"/>
              <a:gd name="connsiteY14" fmla="*/ 64403 h 483647"/>
              <a:gd name="connsiteX15" fmla="*/ 577288 w 3212172"/>
              <a:gd name="connsiteY15" fmla="*/ 4442 h 483647"/>
              <a:gd name="connsiteX16" fmla="*/ 1225612 w 3212172"/>
              <a:gd name="connsiteY16" fmla="*/ 4442 h 483647"/>
              <a:gd name="connsiteX17" fmla="*/ 2352072 w 3212172"/>
              <a:gd name="connsiteY17" fmla="*/ 46614 h 483647"/>
              <a:gd name="connsiteX18" fmla="*/ 2782809 w 3212172"/>
              <a:gd name="connsiteY18" fmla="*/ 13148 h 483647"/>
              <a:gd name="connsiteX19" fmla="*/ 2833885 w 3212172"/>
              <a:gd name="connsiteY19" fmla="*/ 5864 h 483647"/>
              <a:gd name="connsiteX20" fmla="*/ 3200479 w 3212172"/>
              <a:gd name="connsiteY20" fmla="*/ 12243 h 483647"/>
              <a:gd name="connsiteX0" fmla="*/ 3212172 w 3212172"/>
              <a:gd name="connsiteY0" fmla="*/ 27299 h 483647"/>
              <a:gd name="connsiteX1" fmla="*/ 3209243 w 3212172"/>
              <a:gd name="connsiteY1" fmla="*/ 192558 h 483647"/>
              <a:gd name="connsiteX2" fmla="*/ 3202510 w 3212172"/>
              <a:gd name="connsiteY2" fmla="*/ 483647 h 483647"/>
              <a:gd name="connsiteX3" fmla="*/ 2229429 w 3212172"/>
              <a:gd name="connsiteY3" fmla="*/ 410759 h 483647"/>
              <a:gd name="connsiteX4" fmla="*/ 1941403 w 3212172"/>
              <a:gd name="connsiteY4" fmla="*/ 413759 h 483647"/>
              <a:gd name="connsiteX5" fmla="*/ 1318128 w 3212172"/>
              <a:gd name="connsiteY5" fmla="*/ 457996 h 483647"/>
              <a:gd name="connsiteX6" fmla="*/ 1218277 w 3212172"/>
              <a:gd name="connsiteY6" fmla="*/ 423470 h 483647"/>
              <a:gd name="connsiteX7" fmla="*/ 1220966 w 3212172"/>
              <a:gd name="connsiteY7" fmla="*/ 399190 h 483647"/>
              <a:gd name="connsiteX8" fmla="*/ 1135079 w 3212172"/>
              <a:gd name="connsiteY8" fmla="*/ 281019 h 483647"/>
              <a:gd name="connsiteX9" fmla="*/ 783403 w 3212172"/>
              <a:gd name="connsiteY9" fmla="*/ 139354 h 483647"/>
              <a:gd name="connsiteX10" fmla="*/ 663481 w 3212172"/>
              <a:gd name="connsiteY10" fmla="*/ 105626 h 483647"/>
              <a:gd name="connsiteX11" fmla="*/ 509832 w 3212172"/>
              <a:gd name="connsiteY11" fmla="*/ 94383 h 483647"/>
              <a:gd name="connsiteX12" fmla="*/ 341193 w 3212172"/>
              <a:gd name="connsiteY12" fmla="*/ 101879 h 483647"/>
              <a:gd name="connsiteX13" fmla="*/ 183796 w 3212172"/>
              <a:gd name="connsiteY13" fmla="*/ 135606 h 483647"/>
              <a:gd name="connsiteX14" fmla="*/ 167 w 3212172"/>
              <a:gd name="connsiteY14" fmla="*/ 191820 h 483647"/>
              <a:gd name="connsiteX15" fmla="*/ 217524 w 3212172"/>
              <a:gd name="connsiteY15" fmla="*/ 64403 h 483647"/>
              <a:gd name="connsiteX16" fmla="*/ 577288 w 3212172"/>
              <a:gd name="connsiteY16" fmla="*/ 4442 h 483647"/>
              <a:gd name="connsiteX17" fmla="*/ 1225612 w 3212172"/>
              <a:gd name="connsiteY17" fmla="*/ 4442 h 483647"/>
              <a:gd name="connsiteX18" fmla="*/ 2352072 w 3212172"/>
              <a:gd name="connsiteY18" fmla="*/ 46614 h 483647"/>
              <a:gd name="connsiteX19" fmla="*/ 2782809 w 3212172"/>
              <a:gd name="connsiteY19" fmla="*/ 13148 h 483647"/>
              <a:gd name="connsiteX20" fmla="*/ 2833885 w 3212172"/>
              <a:gd name="connsiteY20" fmla="*/ 5864 h 483647"/>
              <a:gd name="connsiteX21" fmla="*/ 3200479 w 3212172"/>
              <a:gd name="connsiteY21" fmla="*/ 12243 h 483647"/>
              <a:gd name="connsiteX0" fmla="*/ 3212172 w 3212172"/>
              <a:gd name="connsiteY0" fmla="*/ 27299 h 483647"/>
              <a:gd name="connsiteX1" fmla="*/ 3209243 w 3212172"/>
              <a:gd name="connsiteY1" fmla="*/ 192558 h 483647"/>
              <a:gd name="connsiteX2" fmla="*/ 3202510 w 3212172"/>
              <a:gd name="connsiteY2" fmla="*/ 483647 h 483647"/>
              <a:gd name="connsiteX3" fmla="*/ 2229429 w 3212172"/>
              <a:gd name="connsiteY3" fmla="*/ 410759 h 483647"/>
              <a:gd name="connsiteX4" fmla="*/ 1941403 w 3212172"/>
              <a:gd name="connsiteY4" fmla="*/ 413759 h 483647"/>
              <a:gd name="connsiteX5" fmla="*/ 1318128 w 3212172"/>
              <a:gd name="connsiteY5" fmla="*/ 457996 h 483647"/>
              <a:gd name="connsiteX6" fmla="*/ 1218277 w 3212172"/>
              <a:gd name="connsiteY6" fmla="*/ 423470 h 483647"/>
              <a:gd name="connsiteX7" fmla="*/ 1202149 w 3212172"/>
              <a:gd name="connsiteY7" fmla="*/ 399190 h 483647"/>
              <a:gd name="connsiteX8" fmla="*/ 1135079 w 3212172"/>
              <a:gd name="connsiteY8" fmla="*/ 281019 h 483647"/>
              <a:gd name="connsiteX9" fmla="*/ 783403 w 3212172"/>
              <a:gd name="connsiteY9" fmla="*/ 139354 h 483647"/>
              <a:gd name="connsiteX10" fmla="*/ 663481 w 3212172"/>
              <a:gd name="connsiteY10" fmla="*/ 105626 h 483647"/>
              <a:gd name="connsiteX11" fmla="*/ 509832 w 3212172"/>
              <a:gd name="connsiteY11" fmla="*/ 94383 h 483647"/>
              <a:gd name="connsiteX12" fmla="*/ 341193 w 3212172"/>
              <a:gd name="connsiteY12" fmla="*/ 101879 h 483647"/>
              <a:gd name="connsiteX13" fmla="*/ 183796 w 3212172"/>
              <a:gd name="connsiteY13" fmla="*/ 135606 h 483647"/>
              <a:gd name="connsiteX14" fmla="*/ 167 w 3212172"/>
              <a:gd name="connsiteY14" fmla="*/ 191820 h 483647"/>
              <a:gd name="connsiteX15" fmla="*/ 217524 w 3212172"/>
              <a:gd name="connsiteY15" fmla="*/ 64403 h 483647"/>
              <a:gd name="connsiteX16" fmla="*/ 577288 w 3212172"/>
              <a:gd name="connsiteY16" fmla="*/ 4442 h 483647"/>
              <a:gd name="connsiteX17" fmla="*/ 1225612 w 3212172"/>
              <a:gd name="connsiteY17" fmla="*/ 4442 h 483647"/>
              <a:gd name="connsiteX18" fmla="*/ 2352072 w 3212172"/>
              <a:gd name="connsiteY18" fmla="*/ 46614 h 483647"/>
              <a:gd name="connsiteX19" fmla="*/ 2782809 w 3212172"/>
              <a:gd name="connsiteY19" fmla="*/ 13148 h 483647"/>
              <a:gd name="connsiteX20" fmla="*/ 2833885 w 3212172"/>
              <a:gd name="connsiteY20" fmla="*/ 5864 h 483647"/>
              <a:gd name="connsiteX21" fmla="*/ 3200479 w 3212172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52266 w 3281035"/>
              <a:gd name="connsiteY9" fmla="*/ 139354 h 483647"/>
              <a:gd name="connsiteX10" fmla="*/ 732344 w 3281035"/>
              <a:gd name="connsiteY10" fmla="*/ 105626 h 483647"/>
              <a:gd name="connsiteX11" fmla="*/ 578695 w 3281035"/>
              <a:gd name="connsiteY11" fmla="*/ 94383 h 483647"/>
              <a:gd name="connsiteX12" fmla="*/ 410056 w 3281035"/>
              <a:gd name="connsiteY12" fmla="*/ 101879 h 483647"/>
              <a:gd name="connsiteX13" fmla="*/ 252659 w 3281035"/>
              <a:gd name="connsiteY13" fmla="*/ 135606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52266 w 3281035"/>
              <a:gd name="connsiteY9" fmla="*/ 139354 h 483647"/>
              <a:gd name="connsiteX10" fmla="*/ 732344 w 3281035"/>
              <a:gd name="connsiteY10" fmla="*/ 105626 h 483647"/>
              <a:gd name="connsiteX11" fmla="*/ 578695 w 3281035"/>
              <a:gd name="connsiteY11" fmla="*/ 94383 h 483647"/>
              <a:gd name="connsiteX12" fmla="*/ 453066 w 3281035"/>
              <a:gd name="connsiteY12" fmla="*/ 160150 h 483647"/>
              <a:gd name="connsiteX13" fmla="*/ 252659 w 3281035"/>
              <a:gd name="connsiteY13" fmla="*/ 135606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52266 w 3281035"/>
              <a:gd name="connsiteY9" fmla="*/ 139354 h 483647"/>
              <a:gd name="connsiteX10" fmla="*/ 732344 w 3281035"/>
              <a:gd name="connsiteY10" fmla="*/ 105626 h 483647"/>
              <a:gd name="connsiteX11" fmla="*/ 578695 w 3281035"/>
              <a:gd name="connsiteY11" fmla="*/ 94383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20009 w 3281035"/>
              <a:gd name="connsiteY9" fmla="*/ 185485 h 483647"/>
              <a:gd name="connsiteX10" fmla="*/ 732344 w 3281035"/>
              <a:gd name="connsiteY10" fmla="*/ 105626 h 483647"/>
              <a:gd name="connsiteX11" fmla="*/ 578695 w 3281035"/>
              <a:gd name="connsiteY11" fmla="*/ 94383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20009 w 3281035"/>
              <a:gd name="connsiteY9" fmla="*/ 185485 h 483647"/>
              <a:gd name="connsiteX10" fmla="*/ 732344 w 3281035"/>
              <a:gd name="connsiteY10" fmla="*/ 105626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9319 w 3281035"/>
              <a:gd name="connsiteY8" fmla="*/ 334434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62948 w 3281035"/>
              <a:gd name="connsiteY7" fmla="*/ 440466 h 483647"/>
              <a:gd name="connsiteX8" fmla="*/ 1209319 w 3281035"/>
              <a:gd name="connsiteY8" fmla="*/ 334434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62948 w 3281035"/>
              <a:gd name="connsiteY7" fmla="*/ 440466 h 483647"/>
              <a:gd name="connsiteX8" fmla="*/ 1225447 w 3281035"/>
              <a:gd name="connsiteY8" fmla="*/ 346575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62948 w 3281035"/>
              <a:gd name="connsiteY7" fmla="*/ 440466 h 483647"/>
              <a:gd name="connsiteX8" fmla="*/ 1225447 w 3281035"/>
              <a:gd name="connsiteY8" fmla="*/ 346575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62948 w 3281035"/>
              <a:gd name="connsiteY7" fmla="*/ 440466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2948 w 3281035"/>
              <a:gd name="connsiteY6" fmla="*/ 440466 h 483647"/>
              <a:gd name="connsiteX7" fmla="*/ 820009 w 3281035"/>
              <a:gd name="connsiteY7" fmla="*/ 185485 h 483647"/>
              <a:gd name="connsiteX8" fmla="*/ 735033 w 3281035"/>
              <a:gd name="connsiteY8" fmla="*/ 161469 h 483647"/>
              <a:gd name="connsiteX9" fmla="*/ 600200 w 3281035"/>
              <a:gd name="connsiteY9" fmla="*/ 145370 h 483647"/>
              <a:gd name="connsiteX10" fmla="*/ 453066 w 3281035"/>
              <a:gd name="connsiteY10" fmla="*/ 160150 h 483647"/>
              <a:gd name="connsiteX11" fmla="*/ 260723 w 3281035"/>
              <a:gd name="connsiteY11" fmla="*/ 189021 h 483647"/>
              <a:gd name="connsiteX12" fmla="*/ 10247 w 3281035"/>
              <a:gd name="connsiteY12" fmla="*/ 261705 h 483647"/>
              <a:gd name="connsiteX13" fmla="*/ 69030 w 3281035"/>
              <a:gd name="connsiteY13" fmla="*/ 191820 h 483647"/>
              <a:gd name="connsiteX14" fmla="*/ 286387 w 3281035"/>
              <a:gd name="connsiteY14" fmla="*/ 64403 h 483647"/>
              <a:gd name="connsiteX15" fmla="*/ 646151 w 3281035"/>
              <a:gd name="connsiteY15" fmla="*/ 4442 h 483647"/>
              <a:gd name="connsiteX16" fmla="*/ 1294475 w 3281035"/>
              <a:gd name="connsiteY16" fmla="*/ 4442 h 483647"/>
              <a:gd name="connsiteX17" fmla="*/ 2420935 w 3281035"/>
              <a:gd name="connsiteY17" fmla="*/ 46614 h 483647"/>
              <a:gd name="connsiteX18" fmla="*/ 2851672 w 3281035"/>
              <a:gd name="connsiteY18" fmla="*/ 13148 h 483647"/>
              <a:gd name="connsiteX19" fmla="*/ 2902748 w 3281035"/>
              <a:gd name="connsiteY19" fmla="*/ 5864 h 483647"/>
              <a:gd name="connsiteX20" fmla="*/ 3269342 w 3281035"/>
              <a:gd name="connsiteY20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2948 w 3281035"/>
              <a:gd name="connsiteY6" fmla="*/ 440466 h 483647"/>
              <a:gd name="connsiteX7" fmla="*/ 1039827 w 3281035"/>
              <a:gd name="connsiteY7" fmla="*/ 312692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2948 w 3281035"/>
              <a:gd name="connsiteY6" fmla="*/ 440466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2948 w 3281035"/>
              <a:gd name="connsiteY6" fmla="*/ 440466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0260 w 3281035"/>
              <a:gd name="connsiteY6" fmla="*/ 406475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0260 w 3281035"/>
              <a:gd name="connsiteY6" fmla="*/ 406475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46818 w 3281035"/>
              <a:gd name="connsiteY6" fmla="*/ 406475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41442 w 3281035"/>
              <a:gd name="connsiteY6" fmla="*/ 406475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11872 w 3281035"/>
              <a:gd name="connsiteY6" fmla="*/ 355488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11872 w 3281035"/>
              <a:gd name="connsiteY6" fmla="*/ 355488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11872 w 3281035"/>
              <a:gd name="connsiteY6" fmla="*/ 355488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48963 h 505311"/>
              <a:gd name="connsiteX1" fmla="*/ 3278106 w 3281035"/>
              <a:gd name="connsiteY1" fmla="*/ 214222 h 505311"/>
              <a:gd name="connsiteX2" fmla="*/ 3271373 w 3281035"/>
              <a:gd name="connsiteY2" fmla="*/ 505311 h 505311"/>
              <a:gd name="connsiteX3" fmla="*/ 2298292 w 3281035"/>
              <a:gd name="connsiteY3" fmla="*/ 432423 h 505311"/>
              <a:gd name="connsiteX4" fmla="*/ 2010266 w 3281035"/>
              <a:gd name="connsiteY4" fmla="*/ 435423 h 505311"/>
              <a:gd name="connsiteX5" fmla="*/ 1386991 w 3281035"/>
              <a:gd name="connsiteY5" fmla="*/ 479660 h 505311"/>
              <a:gd name="connsiteX6" fmla="*/ 1211872 w 3281035"/>
              <a:gd name="connsiteY6" fmla="*/ 377152 h 505311"/>
              <a:gd name="connsiteX7" fmla="*/ 1080150 w 3281035"/>
              <a:gd name="connsiteY7" fmla="*/ 297937 h 505311"/>
              <a:gd name="connsiteX8" fmla="*/ 820009 w 3281035"/>
              <a:gd name="connsiteY8" fmla="*/ 207149 h 505311"/>
              <a:gd name="connsiteX9" fmla="*/ 735033 w 3281035"/>
              <a:gd name="connsiteY9" fmla="*/ 183133 h 505311"/>
              <a:gd name="connsiteX10" fmla="*/ 600200 w 3281035"/>
              <a:gd name="connsiteY10" fmla="*/ 167034 h 505311"/>
              <a:gd name="connsiteX11" fmla="*/ 453066 w 3281035"/>
              <a:gd name="connsiteY11" fmla="*/ 181814 h 505311"/>
              <a:gd name="connsiteX12" fmla="*/ 260723 w 3281035"/>
              <a:gd name="connsiteY12" fmla="*/ 210685 h 505311"/>
              <a:gd name="connsiteX13" fmla="*/ 10247 w 3281035"/>
              <a:gd name="connsiteY13" fmla="*/ 283369 h 505311"/>
              <a:gd name="connsiteX14" fmla="*/ 69030 w 3281035"/>
              <a:gd name="connsiteY14" fmla="*/ 213484 h 505311"/>
              <a:gd name="connsiteX15" fmla="*/ 286387 w 3281035"/>
              <a:gd name="connsiteY15" fmla="*/ 86067 h 505311"/>
              <a:gd name="connsiteX16" fmla="*/ 654215 w 3281035"/>
              <a:gd name="connsiteY16" fmla="*/ 1826 h 505311"/>
              <a:gd name="connsiteX17" fmla="*/ 1294475 w 3281035"/>
              <a:gd name="connsiteY17" fmla="*/ 26106 h 505311"/>
              <a:gd name="connsiteX18" fmla="*/ 2420935 w 3281035"/>
              <a:gd name="connsiteY18" fmla="*/ 68278 h 505311"/>
              <a:gd name="connsiteX19" fmla="*/ 2851672 w 3281035"/>
              <a:gd name="connsiteY19" fmla="*/ 34812 h 505311"/>
              <a:gd name="connsiteX20" fmla="*/ 2902748 w 3281035"/>
              <a:gd name="connsiteY20" fmla="*/ 27528 h 505311"/>
              <a:gd name="connsiteX21" fmla="*/ 3269342 w 3281035"/>
              <a:gd name="connsiteY21" fmla="*/ 33907 h 505311"/>
              <a:gd name="connsiteX0" fmla="*/ 3281035 w 3281035"/>
              <a:gd name="connsiteY0" fmla="*/ 55282 h 511630"/>
              <a:gd name="connsiteX1" fmla="*/ 3278106 w 3281035"/>
              <a:gd name="connsiteY1" fmla="*/ 220541 h 511630"/>
              <a:gd name="connsiteX2" fmla="*/ 3271373 w 3281035"/>
              <a:gd name="connsiteY2" fmla="*/ 511630 h 511630"/>
              <a:gd name="connsiteX3" fmla="*/ 2298292 w 3281035"/>
              <a:gd name="connsiteY3" fmla="*/ 438742 h 511630"/>
              <a:gd name="connsiteX4" fmla="*/ 2010266 w 3281035"/>
              <a:gd name="connsiteY4" fmla="*/ 441742 h 511630"/>
              <a:gd name="connsiteX5" fmla="*/ 1386991 w 3281035"/>
              <a:gd name="connsiteY5" fmla="*/ 485979 h 511630"/>
              <a:gd name="connsiteX6" fmla="*/ 1211872 w 3281035"/>
              <a:gd name="connsiteY6" fmla="*/ 383471 h 511630"/>
              <a:gd name="connsiteX7" fmla="*/ 1080150 w 3281035"/>
              <a:gd name="connsiteY7" fmla="*/ 304256 h 511630"/>
              <a:gd name="connsiteX8" fmla="*/ 820009 w 3281035"/>
              <a:gd name="connsiteY8" fmla="*/ 213468 h 511630"/>
              <a:gd name="connsiteX9" fmla="*/ 735033 w 3281035"/>
              <a:gd name="connsiteY9" fmla="*/ 189452 h 511630"/>
              <a:gd name="connsiteX10" fmla="*/ 600200 w 3281035"/>
              <a:gd name="connsiteY10" fmla="*/ 173353 h 511630"/>
              <a:gd name="connsiteX11" fmla="*/ 453066 w 3281035"/>
              <a:gd name="connsiteY11" fmla="*/ 188133 h 511630"/>
              <a:gd name="connsiteX12" fmla="*/ 260723 w 3281035"/>
              <a:gd name="connsiteY12" fmla="*/ 217004 h 511630"/>
              <a:gd name="connsiteX13" fmla="*/ 10247 w 3281035"/>
              <a:gd name="connsiteY13" fmla="*/ 289688 h 511630"/>
              <a:gd name="connsiteX14" fmla="*/ 69030 w 3281035"/>
              <a:gd name="connsiteY14" fmla="*/ 219803 h 511630"/>
              <a:gd name="connsiteX15" fmla="*/ 286387 w 3281035"/>
              <a:gd name="connsiteY15" fmla="*/ 92386 h 511630"/>
              <a:gd name="connsiteX16" fmla="*/ 654215 w 3281035"/>
              <a:gd name="connsiteY16" fmla="*/ 8145 h 511630"/>
              <a:gd name="connsiteX17" fmla="*/ 1307915 w 3281035"/>
              <a:gd name="connsiteY17" fmla="*/ 3289 h 511630"/>
              <a:gd name="connsiteX18" fmla="*/ 2420935 w 3281035"/>
              <a:gd name="connsiteY18" fmla="*/ 74597 h 511630"/>
              <a:gd name="connsiteX19" fmla="*/ 2851672 w 3281035"/>
              <a:gd name="connsiteY19" fmla="*/ 41131 h 511630"/>
              <a:gd name="connsiteX20" fmla="*/ 2902748 w 3281035"/>
              <a:gd name="connsiteY20" fmla="*/ 33847 h 511630"/>
              <a:gd name="connsiteX21" fmla="*/ 3269342 w 3281035"/>
              <a:gd name="connsiteY21" fmla="*/ 40226 h 511630"/>
              <a:gd name="connsiteX0" fmla="*/ 3281035 w 3281035"/>
              <a:gd name="connsiteY0" fmla="*/ 55282 h 511630"/>
              <a:gd name="connsiteX1" fmla="*/ 3278106 w 3281035"/>
              <a:gd name="connsiteY1" fmla="*/ 220541 h 511630"/>
              <a:gd name="connsiteX2" fmla="*/ 3271373 w 3281035"/>
              <a:gd name="connsiteY2" fmla="*/ 511630 h 511630"/>
              <a:gd name="connsiteX3" fmla="*/ 2298292 w 3281035"/>
              <a:gd name="connsiteY3" fmla="*/ 438742 h 511630"/>
              <a:gd name="connsiteX4" fmla="*/ 2010266 w 3281035"/>
              <a:gd name="connsiteY4" fmla="*/ 441742 h 511630"/>
              <a:gd name="connsiteX5" fmla="*/ 1386991 w 3281035"/>
              <a:gd name="connsiteY5" fmla="*/ 485979 h 511630"/>
              <a:gd name="connsiteX6" fmla="*/ 1211872 w 3281035"/>
              <a:gd name="connsiteY6" fmla="*/ 383471 h 511630"/>
              <a:gd name="connsiteX7" fmla="*/ 1080150 w 3281035"/>
              <a:gd name="connsiteY7" fmla="*/ 304256 h 511630"/>
              <a:gd name="connsiteX8" fmla="*/ 820009 w 3281035"/>
              <a:gd name="connsiteY8" fmla="*/ 213468 h 511630"/>
              <a:gd name="connsiteX9" fmla="*/ 735033 w 3281035"/>
              <a:gd name="connsiteY9" fmla="*/ 189452 h 511630"/>
              <a:gd name="connsiteX10" fmla="*/ 600200 w 3281035"/>
              <a:gd name="connsiteY10" fmla="*/ 173353 h 511630"/>
              <a:gd name="connsiteX11" fmla="*/ 453066 w 3281035"/>
              <a:gd name="connsiteY11" fmla="*/ 188133 h 511630"/>
              <a:gd name="connsiteX12" fmla="*/ 260723 w 3281035"/>
              <a:gd name="connsiteY12" fmla="*/ 217004 h 511630"/>
              <a:gd name="connsiteX13" fmla="*/ 10247 w 3281035"/>
              <a:gd name="connsiteY13" fmla="*/ 289688 h 511630"/>
              <a:gd name="connsiteX14" fmla="*/ 69030 w 3281035"/>
              <a:gd name="connsiteY14" fmla="*/ 219803 h 511630"/>
              <a:gd name="connsiteX15" fmla="*/ 286387 w 3281035"/>
              <a:gd name="connsiteY15" fmla="*/ 92386 h 511630"/>
              <a:gd name="connsiteX16" fmla="*/ 654215 w 3281035"/>
              <a:gd name="connsiteY16" fmla="*/ 8145 h 511630"/>
              <a:gd name="connsiteX17" fmla="*/ 1307915 w 3281035"/>
              <a:gd name="connsiteY17" fmla="*/ 3289 h 511630"/>
              <a:gd name="connsiteX18" fmla="*/ 2429000 w 3281035"/>
              <a:gd name="connsiteY18" fmla="*/ 50317 h 511630"/>
              <a:gd name="connsiteX19" fmla="*/ 2851672 w 3281035"/>
              <a:gd name="connsiteY19" fmla="*/ 41131 h 511630"/>
              <a:gd name="connsiteX20" fmla="*/ 2902748 w 3281035"/>
              <a:gd name="connsiteY20" fmla="*/ 33847 h 511630"/>
              <a:gd name="connsiteX21" fmla="*/ 3269342 w 3281035"/>
              <a:gd name="connsiteY21" fmla="*/ 40226 h 511630"/>
              <a:gd name="connsiteX0" fmla="*/ 3281035 w 3281035"/>
              <a:gd name="connsiteY0" fmla="*/ 55282 h 511630"/>
              <a:gd name="connsiteX1" fmla="*/ 3278106 w 3281035"/>
              <a:gd name="connsiteY1" fmla="*/ 220541 h 511630"/>
              <a:gd name="connsiteX2" fmla="*/ 3271373 w 3281035"/>
              <a:gd name="connsiteY2" fmla="*/ 511630 h 511630"/>
              <a:gd name="connsiteX3" fmla="*/ 2298292 w 3281035"/>
              <a:gd name="connsiteY3" fmla="*/ 438742 h 511630"/>
              <a:gd name="connsiteX4" fmla="*/ 2045353 w 3281035"/>
              <a:gd name="connsiteY4" fmla="*/ 484748 h 511630"/>
              <a:gd name="connsiteX5" fmla="*/ 2010266 w 3281035"/>
              <a:gd name="connsiteY5" fmla="*/ 441742 h 511630"/>
              <a:gd name="connsiteX6" fmla="*/ 1386991 w 3281035"/>
              <a:gd name="connsiteY6" fmla="*/ 485979 h 511630"/>
              <a:gd name="connsiteX7" fmla="*/ 1211872 w 3281035"/>
              <a:gd name="connsiteY7" fmla="*/ 383471 h 511630"/>
              <a:gd name="connsiteX8" fmla="*/ 1080150 w 3281035"/>
              <a:gd name="connsiteY8" fmla="*/ 304256 h 511630"/>
              <a:gd name="connsiteX9" fmla="*/ 820009 w 3281035"/>
              <a:gd name="connsiteY9" fmla="*/ 213468 h 511630"/>
              <a:gd name="connsiteX10" fmla="*/ 735033 w 3281035"/>
              <a:gd name="connsiteY10" fmla="*/ 189452 h 511630"/>
              <a:gd name="connsiteX11" fmla="*/ 600200 w 3281035"/>
              <a:gd name="connsiteY11" fmla="*/ 173353 h 511630"/>
              <a:gd name="connsiteX12" fmla="*/ 453066 w 3281035"/>
              <a:gd name="connsiteY12" fmla="*/ 188133 h 511630"/>
              <a:gd name="connsiteX13" fmla="*/ 260723 w 3281035"/>
              <a:gd name="connsiteY13" fmla="*/ 217004 h 511630"/>
              <a:gd name="connsiteX14" fmla="*/ 10247 w 3281035"/>
              <a:gd name="connsiteY14" fmla="*/ 289688 h 511630"/>
              <a:gd name="connsiteX15" fmla="*/ 69030 w 3281035"/>
              <a:gd name="connsiteY15" fmla="*/ 219803 h 511630"/>
              <a:gd name="connsiteX16" fmla="*/ 286387 w 3281035"/>
              <a:gd name="connsiteY16" fmla="*/ 92386 h 511630"/>
              <a:gd name="connsiteX17" fmla="*/ 654215 w 3281035"/>
              <a:gd name="connsiteY17" fmla="*/ 8145 h 511630"/>
              <a:gd name="connsiteX18" fmla="*/ 1307915 w 3281035"/>
              <a:gd name="connsiteY18" fmla="*/ 3289 h 511630"/>
              <a:gd name="connsiteX19" fmla="*/ 2429000 w 3281035"/>
              <a:gd name="connsiteY19" fmla="*/ 50317 h 511630"/>
              <a:gd name="connsiteX20" fmla="*/ 2851672 w 3281035"/>
              <a:gd name="connsiteY20" fmla="*/ 41131 h 511630"/>
              <a:gd name="connsiteX21" fmla="*/ 2902748 w 3281035"/>
              <a:gd name="connsiteY21" fmla="*/ 33847 h 511630"/>
              <a:gd name="connsiteX22" fmla="*/ 3269342 w 3281035"/>
              <a:gd name="connsiteY22" fmla="*/ 40226 h 511630"/>
              <a:gd name="connsiteX0" fmla="*/ 3281035 w 3281035"/>
              <a:gd name="connsiteY0" fmla="*/ 55282 h 511630"/>
              <a:gd name="connsiteX1" fmla="*/ 3278106 w 3281035"/>
              <a:gd name="connsiteY1" fmla="*/ 220541 h 511630"/>
              <a:gd name="connsiteX2" fmla="*/ 3271373 w 3281035"/>
              <a:gd name="connsiteY2" fmla="*/ 511630 h 511630"/>
              <a:gd name="connsiteX3" fmla="*/ 2298292 w 3281035"/>
              <a:gd name="connsiteY3" fmla="*/ 438742 h 511630"/>
              <a:gd name="connsiteX4" fmla="*/ 2045353 w 3281035"/>
              <a:gd name="connsiteY4" fmla="*/ 484748 h 511630"/>
              <a:gd name="connsiteX5" fmla="*/ 2010266 w 3281035"/>
              <a:gd name="connsiteY5" fmla="*/ 489625 h 511630"/>
              <a:gd name="connsiteX6" fmla="*/ 1386991 w 3281035"/>
              <a:gd name="connsiteY6" fmla="*/ 485979 h 511630"/>
              <a:gd name="connsiteX7" fmla="*/ 1211872 w 3281035"/>
              <a:gd name="connsiteY7" fmla="*/ 383471 h 511630"/>
              <a:gd name="connsiteX8" fmla="*/ 1080150 w 3281035"/>
              <a:gd name="connsiteY8" fmla="*/ 304256 h 511630"/>
              <a:gd name="connsiteX9" fmla="*/ 820009 w 3281035"/>
              <a:gd name="connsiteY9" fmla="*/ 213468 h 511630"/>
              <a:gd name="connsiteX10" fmla="*/ 735033 w 3281035"/>
              <a:gd name="connsiteY10" fmla="*/ 189452 h 511630"/>
              <a:gd name="connsiteX11" fmla="*/ 600200 w 3281035"/>
              <a:gd name="connsiteY11" fmla="*/ 173353 h 511630"/>
              <a:gd name="connsiteX12" fmla="*/ 453066 w 3281035"/>
              <a:gd name="connsiteY12" fmla="*/ 188133 h 511630"/>
              <a:gd name="connsiteX13" fmla="*/ 260723 w 3281035"/>
              <a:gd name="connsiteY13" fmla="*/ 217004 h 511630"/>
              <a:gd name="connsiteX14" fmla="*/ 10247 w 3281035"/>
              <a:gd name="connsiteY14" fmla="*/ 289688 h 511630"/>
              <a:gd name="connsiteX15" fmla="*/ 69030 w 3281035"/>
              <a:gd name="connsiteY15" fmla="*/ 219803 h 511630"/>
              <a:gd name="connsiteX16" fmla="*/ 286387 w 3281035"/>
              <a:gd name="connsiteY16" fmla="*/ 92386 h 511630"/>
              <a:gd name="connsiteX17" fmla="*/ 654215 w 3281035"/>
              <a:gd name="connsiteY17" fmla="*/ 8145 h 511630"/>
              <a:gd name="connsiteX18" fmla="*/ 1307915 w 3281035"/>
              <a:gd name="connsiteY18" fmla="*/ 3289 h 511630"/>
              <a:gd name="connsiteX19" fmla="*/ 2429000 w 3281035"/>
              <a:gd name="connsiteY19" fmla="*/ 50317 h 511630"/>
              <a:gd name="connsiteX20" fmla="*/ 2851672 w 3281035"/>
              <a:gd name="connsiteY20" fmla="*/ 41131 h 511630"/>
              <a:gd name="connsiteX21" fmla="*/ 2902748 w 3281035"/>
              <a:gd name="connsiteY21" fmla="*/ 33847 h 511630"/>
              <a:gd name="connsiteX22" fmla="*/ 3269342 w 3281035"/>
              <a:gd name="connsiteY22" fmla="*/ 40226 h 511630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29000 w 3281035"/>
              <a:gd name="connsiteY20" fmla="*/ 50317 h 524351"/>
              <a:gd name="connsiteX21" fmla="*/ 2851672 w 3281035"/>
              <a:gd name="connsiteY21" fmla="*/ 41131 h 524351"/>
              <a:gd name="connsiteX22" fmla="*/ 2902748 w 3281035"/>
              <a:gd name="connsiteY22" fmla="*/ 33847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29000 w 3281035"/>
              <a:gd name="connsiteY20" fmla="*/ 50317 h 524351"/>
              <a:gd name="connsiteX21" fmla="*/ 2851672 w 3281035"/>
              <a:gd name="connsiteY21" fmla="*/ 41131 h 524351"/>
              <a:gd name="connsiteX22" fmla="*/ 2902748 w 3281035"/>
              <a:gd name="connsiteY22" fmla="*/ 33847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82015 w 3281035"/>
              <a:gd name="connsiteY20" fmla="*/ 146083 h 524351"/>
              <a:gd name="connsiteX21" fmla="*/ 2851672 w 3281035"/>
              <a:gd name="connsiteY21" fmla="*/ 41131 h 524351"/>
              <a:gd name="connsiteX22" fmla="*/ 2902748 w 3281035"/>
              <a:gd name="connsiteY22" fmla="*/ 33847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82015 w 3281035"/>
              <a:gd name="connsiteY20" fmla="*/ 146083 h 524351"/>
              <a:gd name="connsiteX21" fmla="*/ 2913524 w 3281035"/>
              <a:gd name="connsiteY21" fmla="*/ 112955 h 524351"/>
              <a:gd name="connsiteX22" fmla="*/ 2902748 w 3281035"/>
              <a:gd name="connsiteY22" fmla="*/ 33847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82015 w 3281035"/>
              <a:gd name="connsiteY20" fmla="*/ 146083 h 524351"/>
              <a:gd name="connsiteX21" fmla="*/ 2913524 w 3281035"/>
              <a:gd name="connsiteY21" fmla="*/ 112955 h 524351"/>
              <a:gd name="connsiteX22" fmla="*/ 3061795 w 3281035"/>
              <a:gd name="connsiteY22" fmla="*/ 89711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86625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82015 w 3281035"/>
              <a:gd name="connsiteY20" fmla="*/ 146083 h 524351"/>
              <a:gd name="connsiteX21" fmla="*/ 2913524 w 3281035"/>
              <a:gd name="connsiteY21" fmla="*/ 112955 h 524351"/>
              <a:gd name="connsiteX22" fmla="*/ 3061795 w 3281035"/>
              <a:gd name="connsiteY22" fmla="*/ 89711 h 524351"/>
              <a:gd name="connsiteX23" fmla="*/ 3269342 w 3281035"/>
              <a:gd name="connsiteY23" fmla="*/ 40226 h 524351"/>
              <a:gd name="connsiteX0" fmla="*/ 3281035 w 3281035"/>
              <a:gd name="connsiteY0" fmla="*/ 55282 h 529747"/>
              <a:gd name="connsiteX1" fmla="*/ 3278106 w 3281035"/>
              <a:gd name="connsiteY1" fmla="*/ 220541 h 529747"/>
              <a:gd name="connsiteX2" fmla="*/ 3271373 w 3281035"/>
              <a:gd name="connsiteY2" fmla="*/ 511630 h 529747"/>
              <a:gd name="connsiteX3" fmla="*/ 2407628 w 3281035"/>
              <a:gd name="connsiteY3" fmla="*/ 508690 h 529747"/>
              <a:gd name="connsiteX4" fmla="*/ 2298292 w 3281035"/>
              <a:gd name="connsiteY4" fmla="*/ 486625 h 529747"/>
              <a:gd name="connsiteX5" fmla="*/ 2045353 w 3281035"/>
              <a:gd name="connsiteY5" fmla="*/ 484748 h 529747"/>
              <a:gd name="connsiteX6" fmla="*/ 2010266 w 3281035"/>
              <a:gd name="connsiteY6" fmla="*/ 489625 h 529747"/>
              <a:gd name="connsiteX7" fmla="*/ 1386991 w 3281035"/>
              <a:gd name="connsiteY7" fmla="*/ 485979 h 529747"/>
              <a:gd name="connsiteX8" fmla="*/ 1211872 w 3281035"/>
              <a:gd name="connsiteY8" fmla="*/ 383471 h 529747"/>
              <a:gd name="connsiteX9" fmla="*/ 1080150 w 3281035"/>
              <a:gd name="connsiteY9" fmla="*/ 304256 h 529747"/>
              <a:gd name="connsiteX10" fmla="*/ 820009 w 3281035"/>
              <a:gd name="connsiteY10" fmla="*/ 213468 h 529747"/>
              <a:gd name="connsiteX11" fmla="*/ 735033 w 3281035"/>
              <a:gd name="connsiteY11" fmla="*/ 189452 h 529747"/>
              <a:gd name="connsiteX12" fmla="*/ 600200 w 3281035"/>
              <a:gd name="connsiteY12" fmla="*/ 173353 h 529747"/>
              <a:gd name="connsiteX13" fmla="*/ 453066 w 3281035"/>
              <a:gd name="connsiteY13" fmla="*/ 188133 h 529747"/>
              <a:gd name="connsiteX14" fmla="*/ 260723 w 3281035"/>
              <a:gd name="connsiteY14" fmla="*/ 217004 h 529747"/>
              <a:gd name="connsiteX15" fmla="*/ 10247 w 3281035"/>
              <a:gd name="connsiteY15" fmla="*/ 289688 h 529747"/>
              <a:gd name="connsiteX16" fmla="*/ 69030 w 3281035"/>
              <a:gd name="connsiteY16" fmla="*/ 219803 h 529747"/>
              <a:gd name="connsiteX17" fmla="*/ 286387 w 3281035"/>
              <a:gd name="connsiteY17" fmla="*/ 92386 h 529747"/>
              <a:gd name="connsiteX18" fmla="*/ 654215 w 3281035"/>
              <a:gd name="connsiteY18" fmla="*/ 8145 h 529747"/>
              <a:gd name="connsiteX19" fmla="*/ 1307915 w 3281035"/>
              <a:gd name="connsiteY19" fmla="*/ 3289 h 529747"/>
              <a:gd name="connsiteX20" fmla="*/ 2482015 w 3281035"/>
              <a:gd name="connsiteY20" fmla="*/ 146083 h 529747"/>
              <a:gd name="connsiteX21" fmla="*/ 2913524 w 3281035"/>
              <a:gd name="connsiteY21" fmla="*/ 112955 h 529747"/>
              <a:gd name="connsiteX22" fmla="*/ 3061795 w 3281035"/>
              <a:gd name="connsiteY22" fmla="*/ 89711 h 529747"/>
              <a:gd name="connsiteX23" fmla="*/ 3269342 w 3281035"/>
              <a:gd name="connsiteY23" fmla="*/ 40226 h 529747"/>
              <a:gd name="connsiteX0" fmla="*/ 3281035 w 3281035"/>
              <a:gd name="connsiteY0" fmla="*/ 55282 h 529747"/>
              <a:gd name="connsiteX1" fmla="*/ 3278106 w 3281035"/>
              <a:gd name="connsiteY1" fmla="*/ 220541 h 529747"/>
              <a:gd name="connsiteX2" fmla="*/ 3271373 w 3281035"/>
              <a:gd name="connsiteY2" fmla="*/ 511630 h 529747"/>
              <a:gd name="connsiteX3" fmla="*/ 2407628 w 3281035"/>
              <a:gd name="connsiteY3" fmla="*/ 508690 h 529747"/>
              <a:gd name="connsiteX4" fmla="*/ 2315964 w 3281035"/>
              <a:gd name="connsiteY4" fmla="*/ 518547 h 529747"/>
              <a:gd name="connsiteX5" fmla="*/ 2045353 w 3281035"/>
              <a:gd name="connsiteY5" fmla="*/ 484748 h 529747"/>
              <a:gd name="connsiteX6" fmla="*/ 2010266 w 3281035"/>
              <a:gd name="connsiteY6" fmla="*/ 489625 h 529747"/>
              <a:gd name="connsiteX7" fmla="*/ 1386991 w 3281035"/>
              <a:gd name="connsiteY7" fmla="*/ 485979 h 529747"/>
              <a:gd name="connsiteX8" fmla="*/ 1211872 w 3281035"/>
              <a:gd name="connsiteY8" fmla="*/ 383471 h 529747"/>
              <a:gd name="connsiteX9" fmla="*/ 1080150 w 3281035"/>
              <a:gd name="connsiteY9" fmla="*/ 304256 h 529747"/>
              <a:gd name="connsiteX10" fmla="*/ 820009 w 3281035"/>
              <a:gd name="connsiteY10" fmla="*/ 213468 h 529747"/>
              <a:gd name="connsiteX11" fmla="*/ 735033 w 3281035"/>
              <a:gd name="connsiteY11" fmla="*/ 189452 h 529747"/>
              <a:gd name="connsiteX12" fmla="*/ 600200 w 3281035"/>
              <a:gd name="connsiteY12" fmla="*/ 173353 h 529747"/>
              <a:gd name="connsiteX13" fmla="*/ 453066 w 3281035"/>
              <a:gd name="connsiteY13" fmla="*/ 188133 h 529747"/>
              <a:gd name="connsiteX14" fmla="*/ 260723 w 3281035"/>
              <a:gd name="connsiteY14" fmla="*/ 217004 h 529747"/>
              <a:gd name="connsiteX15" fmla="*/ 10247 w 3281035"/>
              <a:gd name="connsiteY15" fmla="*/ 289688 h 529747"/>
              <a:gd name="connsiteX16" fmla="*/ 69030 w 3281035"/>
              <a:gd name="connsiteY16" fmla="*/ 219803 h 529747"/>
              <a:gd name="connsiteX17" fmla="*/ 286387 w 3281035"/>
              <a:gd name="connsiteY17" fmla="*/ 92386 h 529747"/>
              <a:gd name="connsiteX18" fmla="*/ 654215 w 3281035"/>
              <a:gd name="connsiteY18" fmla="*/ 8145 h 529747"/>
              <a:gd name="connsiteX19" fmla="*/ 1307915 w 3281035"/>
              <a:gd name="connsiteY19" fmla="*/ 3289 h 529747"/>
              <a:gd name="connsiteX20" fmla="*/ 2482015 w 3281035"/>
              <a:gd name="connsiteY20" fmla="*/ 146083 h 529747"/>
              <a:gd name="connsiteX21" fmla="*/ 2913524 w 3281035"/>
              <a:gd name="connsiteY21" fmla="*/ 112955 h 529747"/>
              <a:gd name="connsiteX22" fmla="*/ 3061795 w 3281035"/>
              <a:gd name="connsiteY22" fmla="*/ 89711 h 529747"/>
              <a:gd name="connsiteX23" fmla="*/ 3269342 w 3281035"/>
              <a:gd name="connsiteY23" fmla="*/ 40226 h 529747"/>
              <a:gd name="connsiteX0" fmla="*/ 3281035 w 3281035"/>
              <a:gd name="connsiteY0" fmla="*/ 55282 h 695283"/>
              <a:gd name="connsiteX1" fmla="*/ 3278106 w 3281035"/>
              <a:gd name="connsiteY1" fmla="*/ 220541 h 695283"/>
              <a:gd name="connsiteX2" fmla="*/ 3271373 w 3281035"/>
              <a:gd name="connsiteY2" fmla="*/ 511630 h 695283"/>
              <a:gd name="connsiteX3" fmla="*/ 2407628 w 3281035"/>
              <a:gd name="connsiteY3" fmla="*/ 508690 h 695283"/>
              <a:gd name="connsiteX4" fmla="*/ 2315964 w 3281035"/>
              <a:gd name="connsiteY4" fmla="*/ 518547 h 695283"/>
              <a:gd name="connsiteX5" fmla="*/ 2045353 w 3281035"/>
              <a:gd name="connsiteY5" fmla="*/ 484748 h 695283"/>
              <a:gd name="connsiteX6" fmla="*/ 2010266 w 3281035"/>
              <a:gd name="connsiteY6" fmla="*/ 489625 h 695283"/>
              <a:gd name="connsiteX7" fmla="*/ 1733683 w 3281035"/>
              <a:gd name="connsiteY7" fmla="*/ 694251 h 695283"/>
              <a:gd name="connsiteX8" fmla="*/ 1211872 w 3281035"/>
              <a:gd name="connsiteY8" fmla="*/ 383471 h 695283"/>
              <a:gd name="connsiteX9" fmla="*/ 1080150 w 3281035"/>
              <a:gd name="connsiteY9" fmla="*/ 304256 h 695283"/>
              <a:gd name="connsiteX10" fmla="*/ 820009 w 3281035"/>
              <a:gd name="connsiteY10" fmla="*/ 213468 h 695283"/>
              <a:gd name="connsiteX11" fmla="*/ 735033 w 3281035"/>
              <a:gd name="connsiteY11" fmla="*/ 189452 h 695283"/>
              <a:gd name="connsiteX12" fmla="*/ 600200 w 3281035"/>
              <a:gd name="connsiteY12" fmla="*/ 173353 h 695283"/>
              <a:gd name="connsiteX13" fmla="*/ 453066 w 3281035"/>
              <a:gd name="connsiteY13" fmla="*/ 188133 h 695283"/>
              <a:gd name="connsiteX14" fmla="*/ 260723 w 3281035"/>
              <a:gd name="connsiteY14" fmla="*/ 217004 h 695283"/>
              <a:gd name="connsiteX15" fmla="*/ 10247 w 3281035"/>
              <a:gd name="connsiteY15" fmla="*/ 289688 h 695283"/>
              <a:gd name="connsiteX16" fmla="*/ 69030 w 3281035"/>
              <a:gd name="connsiteY16" fmla="*/ 219803 h 695283"/>
              <a:gd name="connsiteX17" fmla="*/ 286387 w 3281035"/>
              <a:gd name="connsiteY17" fmla="*/ 92386 h 695283"/>
              <a:gd name="connsiteX18" fmla="*/ 654215 w 3281035"/>
              <a:gd name="connsiteY18" fmla="*/ 8145 h 695283"/>
              <a:gd name="connsiteX19" fmla="*/ 1307915 w 3281035"/>
              <a:gd name="connsiteY19" fmla="*/ 3289 h 695283"/>
              <a:gd name="connsiteX20" fmla="*/ 2482015 w 3281035"/>
              <a:gd name="connsiteY20" fmla="*/ 146083 h 695283"/>
              <a:gd name="connsiteX21" fmla="*/ 2913524 w 3281035"/>
              <a:gd name="connsiteY21" fmla="*/ 112955 h 695283"/>
              <a:gd name="connsiteX22" fmla="*/ 3061795 w 3281035"/>
              <a:gd name="connsiteY22" fmla="*/ 89711 h 695283"/>
              <a:gd name="connsiteX23" fmla="*/ 3269342 w 3281035"/>
              <a:gd name="connsiteY23" fmla="*/ 40226 h 695283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2407628 w 3281035"/>
              <a:gd name="connsiteY3" fmla="*/ 508690 h 706671"/>
              <a:gd name="connsiteX4" fmla="*/ 2315964 w 3281035"/>
              <a:gd name="connsiteY4" fmla="*/ 518547 h 706671"/>
              <a:gd name="connsiteX5" fmla="*/ 2045353 w 3281035"/>
              <a:gd name="connsiteY5" fmla="*/ 484748 h 706671"/>
              <a:gd name="connsiteX6" fmla="*/ 2148395 w 3281035"/>
              <a:gd name="connsiteY6" fmla="*/ 645863 h 706671"/>
              <a:gd name="connsiteX7" fmla="*/ 1733683 w 3281035"/>
              <a:gd name="connsiteY7" fmla="*/ 694251 h 706671"/>
              <a:gd name="connsiteX8" fmla="*/ 1211872 w 3281035"/>
              <a:gd name="connsiteY8" fmla="*/ 383471 h 706671"/>
              <a:gd name="connsiteX9" fmla="*/ 1080150 w 3281035"/>
              <a:gd name="connsiteY9" fmla="*/ 304256 h 706671"/>
              <a:gd name="connsiteX10" fmla="*/ 820009 w 3281035"/>
              <a:gd name="connsiteY10" fmla="*/ 213468 h 706671"/>
              <a:gd name="connsiteX11" fmla="*/ 735033 w 3281035"/>
              <a:gd name="connsiteY11" fmla="*/ 189452 h 706671"/>
              <a:gd name="connsiteX12" fmla="*/ 600200 w 3281035"/>
              <a:gd name="connsiteY12" fmla="*/ 173353 h 706671"/>
              <a:gd name="connsiteX13" fmla="*/ 453066 w 3281035"/>
              <a:gd name="connsiteY13" fmla="*/ 188133 h 706671"/>
              <a:gd name="connsiteX14" fmla="*/ 260723 w 3281035"/>
              <a:gd name="connsiteY14" fmla="*/ 217004 h 706671"/>
              <a:gd name="connsiteX15" fmla="*/ 10247 w 3281035"/>
              <a:gd name="connsiteY15" fmla="*/ 289688 h 706671"/>
              <a:gd name="connsiteX16" fmla="*/ 69030 w 3281035"/>
              <a:gd name="connsiteY16" fmla="*/ 219803 h 706671"/>
              <a:gd name="connsiteX17" fmla="*/ 286387 w 3281035"/>
              <a:gd name="connsiteY17" fmla="*/ 92386 h 706671"/>
              <a:gd name="connsiteX18" fmla="*/ 654215 w 3281035"/>
              <a:gd name="connsiteY18" fmla="*/ 8145 h 706671"/>
              <a:gd name="connsiteX19" fmla="*/ 1307915 w 3281035"/>
              <a:gd name="connsiteY19" fmla="*/ 3289 h 706671"/>
              <a:gd name="connsiteX20" fmla="*/ 2482015 w 3281035"/>
              <a:gd name="connsiteY20" fmla="*/ 146083 h 706671"/>
              <a:gd name="connsiteX21" fmla="*/ 2913524 w 3281035"/>
              <a:gd name="connsiteY21" fmla="*/ 112955 h 706671"/>
              <a:gd name="connsiteX22" fmla="*/ 3061795 w 3281035"/>
              <a:gd name="connsiteY22" fmla="*/ 89711 h 706671"/>
              <a:gd name="connsiteX23" fmla="*/ 3269342 w 3281035"/>
              <a:gd name="connsiteY23" fmla="*/ 40226 h 706671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2407628 w 3281035"/>
              <a:gd name="connsiteY3" fmla="*/ 508690 h 706671"/>
              <a:gd name="connsiteX4" fmla="*/ 2315964 w 3281035"/>
              <a:gd name="connsiteY4" fmla="*/ 518547 h 706671"/>
              <a:gd name="connsiteX5" fmla="*/ 2597784 w 3281035"/>
              <a:gd name="connsiteY5" fmla="*/ 594348 h 706671"/>
              <a:gd name="connsiteX6" fmla="*/ 2148395 w 3281035"/>
              <a:gd name="connsiteY6" fmla="*/ 645863 h 706671"/>
              <a:gd name="connsiteX7" fmla="*/ 1733683 w 3281035"/>
              <a:gd name="connsiteY7" fmla="*/ 694251 h 706671"/>
              <a:gd name="connsiteX8" fmla="*/ 1211872 w 3281035"/>
              <a:gd name="connsiteY8" fmla="*/ 383471 h 706671"/>
              <a:gd name="connsiteX9" fmla="*/ 1080150 w 3281035"/>
              <a:gd name="connsiteY9" fmla="*/ 304256 h 706671"/>
              <a:gd name="connsiteX10" fmla="*/ 820009 w 3281035"/>
              <a:gd name="connsiteY10" fmla="*/ 213468 h 706671"/>
              <a:gd name="connsiteX11" fmla="*/ 735033 w 3281035"/>
              <a:gd name="connsiteY11" fmla="*/ 189452 h 706671"/>
              <a:gd name="connsiteX12" fmla="*/ 600200 w 3281035"/>
              <a:gd name="connsiteY12" fmla="*/ 173353 h 706671"/>
              <a:gd name="connsiteX13" fmla="*/ 453066 w 3281035"/>
              <a:gd name="connsiteY13" fmla="*/ 188133 h 706671"/>
              <a:gd name="connsiteX14" fmla="*/ 260723 w 3281035"/>
              <a:gd name="connsiteY14" fmla="*/ 217004 h 706671"/>
              <a:gd name="connsiteX15" fmla="*/ 10247 w 3281035"/>
              <a:gd name="connsiteY15" fmla="*/ 289688 h 706671"/>
              <a:gd name="connsiteX16" fmla="*/ 69030 w 3281035"/>
              <a:gd name="connsiteY16" fmla="*/ 219803 h 706671"/>
              <a:gd name="connsiteX17" fmla="*/ 286387 w 3281035"/>
              <a:gd name="connsiteY17" fmla="*/ 92386 h 706671"/>
              <a:gd name="connsiteX18" fmla="*/ 654215 w 3281035"/>
              <a:gd name="connsiteY18" fmla="*/ 8145 h 706671"/>
              <a:gd name="connsiteX19" fmla="*/ 1307915 w 3281035"/>
              <a:gd name="connsiteY19" fmla="*/ 3289 h 706671"/>
              <a:gd name="connsiteX20" fmla="*/ 2482015 w 3281035"/>
              <a:gd name="connsiteY20" fmla="*/ 146083 h 706671"/>
              <a:gd name="connsiteX21" fmla="*/ 2913524 w 3281035"/>
              <a:gd name="connsiteY21" fmla="*/ 112955 h 706671"/>
              <a:gd name="connsiteX22" fmla="*/ 3061795 w 3281035"/>
              <a:gd name="connsiteY22" fmla="*/ 89711 h 706671"/>
              <a:gd name="connsiteX23" fmla="*/ 3269342 w 3281035"/>
              <a:gd name="connsiteY23" fmla="*/ 40226 h 706671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2407628 w 3281035"/>
              <a:gd name="connsiteY3" fmla="*/ 508690 h 706671"/>
              <a:gd name="connsiteX4" fmla="*/ 2315964 w 3281035"/>
              <a:gd name="connsiteY4" fmla="*/ 518547 h 706671"/>
              <a:gd name="connsiteX5" fmla="*/ 3018957 w 3281035"/>
              <a:gd name="connsiteY5" fmla="*/ 582097 h 706671"/>
              <a:gd name="connsiteX6" fmla="*/ 2597784 w 3281035"/>
              <a:gd name="connsiteY6" fmla="*/ 594348 h 706671"/>
              <a:gd name="connsiteX7" fmla="*/ 2148395 w 3281035"/>
              <a:gd name="connsiteY7" fmla="*/ 645863 h 706671"/>
              <a:gd name="connsiteX8" fmla="*/ 1733683 w 3281035"/>
              <a:gd name="connsiteY8" fmla="*/ 694251 h 706671"/>
              <a:gd name="connsiteX9" fmla="*/ 1211872 w 3281035"/>
              <a:gd name="connsiteY9" fmla="*/ 383471 h 706671"/>
              <a:gd name="connsiteX10" fmla="*/ 1080150 w 3281035"/>
              <a:gd name="connsiteY10" fmla="*/ 304256 h 706671"/>
              <a:gd name="connsiteX11" fmla="*/ 820009 w 3281035"/>
              <a:gd name="connsiteY11" fmla="*/ 213468 h 706671"/>
              <a:gd name="connsiteX12" fmla="*/ 735033 w 3281035"/>
              <a:gd name="connsiteY12" fmla="*/ 189452 h 706671"/>
              <a:gd name="connsiteX13" fmla="*/ 600200 w 3281035"/>
              <a:gd name="connsiteY13" fmla="*/ 173353 h 706671"/>
              <a:gd name="connsiteX14" fmla="*/ 453066 w 3281035"/>
              <a:gd name="connsiteY14" fmla="*/ 188133 h 706671"/>
              <a:gd name="connsiteX15" fmla="*/ 260723 w 3281035"/>
              <a:gd name="connsiteY15" fmla="*/ 217004 h 706671"/>
              <a:gd name="connsiteX16" fmla="*/ 10247 w 3281035"/>
              <a:gd name="connsiteY16" fmla="*/ 289688 h 706671"/>
              <a:gd name="connsiteX17" fmla="*/ 69030 w 3281035"/>
              <a:gd name="connsiteY17" fmla="*/ 219803 h 706671"/>
              <a:gd name="connsiteX18" fmla="*/ 286387 w 3281035"/>
              <a:gd name="connsiteY18" fmla="*/ 92386 h 706671"/>
              <a:gd name="connsiteX19" fmla="*/ 654215 w 3281035"/>
              <a:gd name="connsiteY19" fmla="*/ 8145 h 706671"/>
              <a:gd name="connsiteX20" fmla="*/ 1307915 w 3281035"/>
              <a:gd name="connsiteY20" fmla="*/ 3289 h 706671"/>
              <a:gd name="connsiteX21" fmla="*/ 2482015 w 3281035"/>
              <a:gd name="connsiteY21" fmla="*/ 146083 h 706671"/>
              <a:gd name="connsiteX22" fmla="*/ 2913524 w 3281035"/>
              <a:gd name="connsiteY22" fmla="*/ 112955 h 706671"/>
              <a:gd name="connsiteX23" fmla="*/ 3061795 w 3281035"/>
              <a:gd name="connsiteY23" fmla="*/ 89711 h 706671"/>
              <a:gd name="connsiteX24" fmla="*/ 3269342 w 3281035"/>
              <a:gd name="connsiteY24" fmla="*/ 40226 h 706671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2315964 w 3281035"/>
              <a:gd name="connsiteY3" fmla="*/ 518547 h 706671"/>
              <a:gd name="connsiteX4" fmla="*/ 3018957 w 3281035"/>
              <a:gd name="connsiteY4" fmla="*/ 582097 h 706671"/>
              <a:gd name="connsiteX5" fmla="*/ 2597784 w 3281035"/>
              <a:gd name="connsiteY5" fmla="*/ 594348 h 706671"/>
              <a:gd name="connsiteX6" fmla="*/ 2148395 w 3281035"/>
              <a:gd name="connsiteY6" fmla="*/ 645863 h 706671"/>
              <a:gd name="connsiteX7" fmla="*/ 1733683 w 3281035"/>
              <a:gd name="connsiteY7" fmla="*/ 694251 h 706671"/>
              <a:gd name="connsiteX8" fmla="*/ 1211872 w 3281035"/>
              <a:gd name="connsiteY8" fmla="*/ 383471 h 706671"/>
              <a:gd name="connsiteX9" fmla="*/ 1080150 w 3281035"/>
              <a:gd name="connsiteY9" fmla="*/ 304256 h 706671"/>
              <a:gd name="connsiteX10" fmla="*/ 820009 w 3281035"/>
              <a:gd name="connsiteY10" fmla="*/ 213468 h 706671"/>
              <a:gd name="connsiteX11" fmla="*/ 735033 w 3281035"/>
              <a:gd name="connsiteY11" fmla="*/ 189452 h 706671"/>
              <a:gd name="connsiteX12" fmla="*/ 600200 w 3281035"/>
              <a:gd name="connsiteY12" fmla="*/ 173353 h 706671"/>
              <a:gd name="connsiteX13" fmla="*/ 453066 w 3281035"/>
              <a:gd name="connsiteY13" fmla="*/ 188133 h 706671"/>
              <a:gd name="connsiteX14" fmla="*/ 260723 w 3281035"/>
              <a:gd name="connsiteY14" fmla="*/ 217004 h 706671"/>
              <a:gd name="connsiteX15" fmla="*/ 10247 w 3281035"/>
              <a:gd name="connsiteY15" fmla="*/ 289688 h 706671"/>
              <a:gd name="connsiteX16" fmla="*/ 69030 w 3281035"/>
              <a:gd name="connsiteY16" fmla="*/ 219803 h 706671"/>
              <a:gd name="connsiteX17" fmla="*/ 286387 w 3281035"/>
              <a:gd name="connsiteY17" fmla="*/ 92386 h 706671"/>
              <a:gd name="connsiteX18" fmla="*/ 654215 w 3281035"/>
              <a:gd name="connsiteY18" fmla="*/ 8145 h 706671"/>
              <a:gd name="connsiteX19" fmla="*/ 1307915 w 3281035"/>
              <a:gd name="connsiteY19" fmla="*/ 3289 h 706671"/>
              <a:gd name="connsiteX20" fmla="*/ 2482015 w 3281035"/>
              <a:gd name="connsiteY20" fmla="*/ 146083 h 706671"/>
              <a:gd name="connsiteX21" fmla="*/ 2913524 w 3281035"/>
              <a:gd name="connsiteY21" fmla="*/ 112955 h 706671"/>
              <a:gd name="connsiteX22" fmla="*/ 3061795 w 3281035"/>
              <a:gd name="connsiteY22" fmla="*/ 89711 h 706671"/>
              <a:gd name="connsiteX23" fmla="*/ 3269342 w 3281035"/>
              <a:gd name="connsiteY23" fmla="*/ 40226 h 706671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3160516 w 3281035"/>
              <a:gd name="connsiteY3" fmla="*/ 569822 h 706671"/>
              <a:gd name="connsiteX4" fmla="*/ 3018957 w 3281035"/>
              <a:gd name="connsiteY4" fmla="*/ 582097 h 706671"/>
              <a:gd name="connsiteX5" fmla="*/ 2597784 w 3281035"/>
              <a:gd name="connsiteY5" fmla="*/ 594348 h 706671"/>
              <a:gd name="connsiteX6" fmla="*/ 2148395 w 3281035"/>
              <a:gd name="connsiteY6" fmla="*/ 645863 h 706671"/>
              <a:gd name="connsiteX7" fmla="*/ 1733683 w 3281035"/>
              <a:gd name="connsiteY7" fmla="*/ 694251 h 706671"/>
              <a:gd name="connsiteX8" fmla="*/ 1211872 w 3281035"/>
              <a:gd name="connsiteY8" fmla="*/ 383471 h 706671"/>
              <a:gd name="connsiteX9" fmla="*/ 1080150 w 3281035"/>
              <a:gd name="connsiteY9" fmla="*/ 304256 h 706671"/>
              <a:gd name="connsiteX10" fmla="*/ 820009 w 3281035"/>
              <a:gd name="connsiteY10" fmla="*/ 213468 h 706671"/>
              <a:gd name="connsiteX11" fmla="*/ 735033 w 3281035"/>
              <a:gd name="connsiteY11" fmla="*/ 189452 h 706671"/>
              <a:gd name="connsiteX12" fmla="*/ 600200 w 3281035"/>
              <a:gd name="connsiteY12" fmla="*/ 173353 h 706671"/>
              <a:gd name="connsiteX13" fmla="*/ 453066 w 3281035"/>
              <a:gd name="connsiteY13" fmla="*/ 188133 h 706671"/>
              <a:gd name="connsiteX14" fmla="*/ 260723 w 3281035"/>
              <a:gd name="connsiteY14" fmla="*/ 217004 h 706671"/>
              <a:gd name="connsiteX15" fmla="*/ 10247 w 3281035"/>
              <a:gd name="connsiteY15" fmla="*/ 289688 h 706671"/>
              <a:gd name="connsiteX16" fmla="*/ 69030 w 3281035"/>
              <a:gd name="connsiteY16" fmla="*/ 219803 h 706671"/>
              <a:gd name="connsiteX17" fmla="*/ 286387 w 3281035"/>
              <a:gd name="connsiteY17" fmla="*/ 92386 h 706671"/>
              <a:gd name="connsiteX18" fmla="*/ 654215 w 3281035"/>
              <a:gd name="connsiteY18" fmla="*/ 8145 h 706671"/>
              <a:gd name="connsiteX19" fmla="*/ 1307915 w 3281035"/>
              <a:gd name="connsiteY19" fmla="*/ 3289 h 706671"/>
              <a:gd name="connsiteX20" fmla="*/ 2482015 w 3281035"/>
              <a:gd name="connsiteY20" fmla="*/ 146083 h 706671"/>
              <a:gd name="connsiteX21" fmla="*/ 2913524 w 3281035"/>
              <a:gd name="connsiteY21" fmla="*/ 112955 h 706671"/>
              <a:gd name="connsiteX22" fmla="*/ 3061795 w 3281035"/>
              <a:gd name="connsiteY22" fmla="*/ 89711 h 706671"/>
              <a:gd name="connsiteX23" fmla="*/ 3269342 w 3281035"/>
              <a:gd name="connsiteY23" fmla="*/ 40226 h 706671"/>
              <a:gd name="connsiteX0" fmla="*/ 3281035 w 3289208"/>
              <a:gd name="connsiteY0" fmla="*/ 55282 h 706671"/>
              <a:gd name="connsiteX1" fmla="*/ 3278106 w 3289208"/>
              <a:gd name="connsiteY1" fmla="*/ 220541 h 706671"/>
              <a:gd name="connsiteX2" fmla="*/ 3289208 w 3289208"/>
              <a:gd name="connsiteY2" fmla="*/ 110792 h 706671"/>
              <a:gd name="connsiteX3" fmla="*/ 3160516 w 3289208"/>
              <a:gd name="connsiteY3" fmla="*/ 569822 h 706671"/>
              <a:gd name="connsiteX4" fmla="*/ 3018957 w 3289208"/>
              <a:gd name="connsiteY4" fmla="*/ 582097 h 706671"/>
              <a:gd name="connsiteX5" fmla="*/ 2597784 w 3289208"/>
              <a:gd name="connsiteY5" fmla="*/ 594348 h 706671"/>
              <a:gd name="connsiteX6" fmla="*/ 2148395 w 3289208"/>
              <a:gd name="connsiteY6" fmla="*/ 645863 h 706671"/>
              <a:gd name="connsiteX7" fmla="*/ 1733683 w 3289208"/>
              <a:gd name="connsiteY7" fmla="*/ 694251 h 706671"/>
              <a:gd name="connsiteX8" fmla="*/ 1211872 w 3289208"/>
              <a:gd name="connsiteY8" fmla="*/ 383471 h 706671"/>
              <a:gd name="connsiteX9" fmla="*/ 1080150 w 3289208"/>
              <a:gd name="connsiteY9" fmla="*/ 304256 h 706671"/>
              <a:gd name="connsiteX10" fmla="*/ 820009 w 3289208"/>
              <a:gd name="connsiteY10" fmla="*/ 213468 h 706671"/>
              <a:gd name="connsiteX11" fmla="*/ 735033 w 3289208"/>
              <a:gd name="connsiteY11" fmla="*/ 189452 h 706671"/>
              <a:gd name="connsiteX12" fmla="*/ 600200 w 3289208"/>
              <a:gd name="connsiteY12" fmla="*/ 173353 h 706671"/>
              <a:gd name="connsiteX13" fmla="*/ 453066 w 3289208"/>
              <a:gd name="connsiteY13" fmla="*/ 188133 h 706671"/>
              <a:gd name="connsiteX14" fmla="*/ 260723 w 3289208"/>
              <a:gd name="connsiteY14" fmla="*/ 217004 h 706671"/>
              <a:gd name="connsiteX15" fmla="*/ 10247 w 3289208"/>
              <a:gd name="connsiteY15" fmla="*/ 289688 h 706671"/>
              <a:gd name="connsiteX16" fmla="*/ 69030 w 3289208"/>
              <a:gd name="connsiteY16" fmla="*/ 219803 h 706671"/>
              <a:gd name="connsiteX17" fmla="*/ 286387 w 3289208"/>
              <a:gd name="connsiteY17" fmla="*/ 92386 h 706671"/>
              <a:gd name="connsiteX18" fmla="*/ 654215 w 3289208"/>
              <a:gd name="connsiteY18" fmla="*/ 8145 h 706671"/>
              <a:gd name="connsiteX19" fmla="*/ 1307915 w 3289208"/>
              <a:gd name="connsiteY19" fmla="*/ 3289 h 706671"/>
              <a:gd name="connsiteX20" fmla="*/ 2482015 w 3289208"/>
              <a:gd name="connsiteY20" fmla="*/ 146083 h 706671"/>
              <a:gd name="connsiteX21" fmla="*/ 2913524 w 3289208"/>
              <a:gd name="connsiteY21" fmla="*/ 112955 h 706671"/>
              <a:gd name="connsiteX22" fmla="*/ 3061795 w 3289208"/>
              <a:gd name="connsiteY22" fmla="*/ 89711 h 706671"/>
              <a:gd name="connsiteX23" fmla="*/ 3269342 w 3289208"/>
              <a:gd name="connsiteY23" fmla="*/ 40226 h 706671"/>
              <a:gd name="connsiteX0" fmla="*/ 3281035 w 3296683"/>
              <a:gd name="connsiteY0" fmla="*/ 55282 h 706671"/>
              <a:gd name="connsiteX1" fmla="*/ 3289208 w 3296683"/>
              <a:gd name="connsiteY1" fmla="*/ 110792 h 706671"/>
              <a:gd name="connsiteX2" fmla="*/ 3160516 w 3296683"/>
              <a:gd name="connsiteY2" fmla="*/ 569822 h 706671"/>
              <a:gd name="connsiteX3" fmla="*/ 3018957 w 3296683"/>
              <a:gd name="connsiteY3" fmla="*/ 582097 h 706671"/>
              <a:gd name="connsiteX4" fmla="*/ 2597784 w 3296683"/>
              <a:gd name="connsiteY4" fmla="*/ 594348 h 706671"/>
              <a:gd name="connsiteX5" fmla="*/ 2148395 w 3296683"/>
              <a:gd name="connsiteY5" fmla="*/ 645863 h 706671"/>
              <a:gd name="connsiteX6" fmla="*/ 1733683 w 3296683"/>
              <a:gd name="connsiteY6" fmla="*/ 694251 h 706671"/>
              <a:gd name="connsiteX7" fmla="*/ 1211872 w 3296683"/>
              <a:gd name="connsiteY7" fmla="*/ 383471 h 706671"/>
              <a:gd name="connsiteX8" fmla="*/ 1080150 w 3296683"/>
              <a:gd name="connsiteY8" fmla="*/ 304256 h 706671"/>
              <a:gd name="connsiteX9" fmla="*/ 820009 w 3296683"/>
              <a:gd name="connsiteY9" fmla="*/ 213468 h 706671"/>
              <a:gd name="connsiteX10" fmla="*/ 735033 w 3296683"/>
              <a:gd name="connsiteY10" fmla="*/ 189452 h 706671"/>
              <a:gd name="connsiteX11" fmla="*/ 600200 w 3296683"/>
              <a:gd name="connsiteY11" fmla="*/ 173353 h 706671"/>
              <a:gd name="connsiteX12" fmla="*/ 453066 w 3296683"/>
              <a:gd name="connsiteY12" fmla="*/ 188133 h 706671"/>
              <a:gd name="connsiteX13" fmla="*/ 260723 w 3296683"/>
              <a:gd name="connsiteY13" fmla="*/ 217004 h 706671"/>
              <a:gd name="connsiteX14" fmla="*/ 10247 w 3296683"/>
              <a:gd name="connsiteY14" fmla="*/ 289688 h 706671"/>
              <a:gd name="connsiteX15" fmla="*/ 69030 w 3296683"/>
              <a:gd name="connsiteY15" fmla="*/ 219803 h 706671"/>
              <a:gd name="connsiteX16" fmla="*/ 286387 w 3296683"/>
              <a:gd name="connsiteY16" fmla="*/ 92386 h 706671"/>
              <a:gd name="connsiteX17" fmla="*/ 654215 w 3296683"/>
              <a:gd name="connsiteY17" fmla="*/ 8145 h 706671"/>
              <a:gd name="connsiteX18" fmla="*/ 1307915 w 3296683"/>
              <a:gd name="connsiteY18" fmla="*/ 3289 h 706671"/>
              <a:gd name="connsiteX19" fmla="*/ 2482015 w 3296683"/>
              <a:gd name="connsiteY19" fmla="*/ 146083 h 706671"/>
              <a:gd name="connsiteX20" fmla="*/ 2913524 w 3296683"/>
              <a:gd name="connsiteY20" fmla="*/ 112955 h 706671"/>
              <a:gd name="connsiteX21" fmla="*/ 3061795 w 3296683"/>
              <a:gd name="connsiteY21" fmla="*/ 89711 h 706671"/>
              <a:gd name="connsiteX22" fmla="*/ 3269342 w 3296683"/>
              <a:gd name="connsiteY22" fmla="*/ 40226 h 706671"/>
              <a:gd name="connsiteX0" fmla="*/ 3281035 w 3296684"/>
              <a:gd name="connsiteY0" fmla="*/ 55282 h 706671"/>
              <a:gd name="connsiteX1" fmla="*/ 3289208 w 3296684"/>
              <a:gd name="connsiteY1" fmla="*/ 110792 h 706671"/>
              <a:gd name="connsiteX2" fmla="*/ 3228091 w 3296684"/>
              <a:gd name="connsiteY2" fmla="*/ 108769 h 706671"/>
              <a:gd name="connsiteX3" fmla="*/ 3160516 w 3296684"/>
              <a:gd name="connsiteY3" fmla="*/ 569822 h 706671"/>
              <a:gd name="connsiteX4" fmla="*/ 3018957 w 3296684"/>
              <a:gd name="connsiteY4" fmla="*/ 582097 h 706671"/>
              <a:gd name="connsiteX5" fmla="*/ 2597784 w 3296684"/>
              <a:gd name="connsiteY5" fmla="*/ 594348 h 706671"/>
              <a:gd name="connsiteX6" fmla="*/ 2148395 w 3296684"/>
              <a:gd name="connsiteY6" fmla="*/ 645863 h 706671"/>
              <a:gd name="connsiteX7" fmla="*/ 1733683 w 3296684"/>
              <a:gd name="connsiteY7" fmla="*/ 694251 h 706671"/>
              <a:gd name="connsiteX8" fmla="*/ 1211872 w 3296684"/>
              <a:gd name="connsiteY8" fmla="*/ 383471 h 706671"/>
              <a:gd name="connsiteX9" fmla="*/ 1080150 w 3296684"/>
              <a:gd name="connsiteY9" fmla="*/ 304256 h 706671"/>
              <a:gd name="connsiteX10" fmla="*/ 820009 w 3296684"/>
              <a:gd name="connsiteY10" fmla="*/ 213468 h 706671"/>
              <a:gd name="connsiteX11" fmla="*/ 735033 w 3296684"/>
              <a:gd name="connsiteY11" fmla="*/ 189452 h 706671"/>
              <a:gd name="connsiteX12" fmla="*/ 600200 w 3296684"/>
              <a:gd name="connsiteY12" fmla="*/ 173353 h 706671"/>
              <a:gd name="connsiteX13" fmla="*/ 453066 w 3296684"/>
              <a:gd name="connsiteY13" fmla="*/ 188133 h 706671"/>
              <a:gd name="connsiteX14" fmla="*/ 260723 w 3296684"/>
              <a:gd name="connsiteY14" fmla="*/ 217004 h 706671"/>
              <a:gd name="connsiteX15" fmla="*/ 10247 w 3296684"/>
              <a:gd name="connsiteY15" fmla="*/ 289688 h 706671"/>
              <a:gd name="connsiteX16" fmla="*/ 69030 w 3296684"/>
              <a:gd name="connsiteY16" fmla="*/ 219803 h 706671"/>
              <a:gd name="connsiteX17" fmla="*/ 286387 w 3296684"/>
              <a:gd name="connsiteY17" fmla="*/ 92386 h 706671"/>
              <a:gd name="connsiteX18" fmla="*/ 654215 w 3296684"/>
              <a:gd name="connsiteY18" fmla="*/ 8145 h 706671"/>
              <a:gd name="connsiteX19" fmla="*/ 1307915 w 3296684"/>
              <a:gd name="connsiteY19" fmla="*/ 3289 h 706671"/>
              <a:gd name="connsiteX20" fmla="*/ 2482015 w 3296684"/>
              <a:gd name="connsiteY20" fmla="*/ 146083 h 706671"/>
              <a:gd name="connsiteX21" fmla="*/ 2913524 w 3296684"/>
              <a:gd name="connsiteY21" fmla="*/ 112955 h 706671"/>
              <a:gd name="connsiteX22" fmla="*/ 3061795 w 3296684"/>
              <a:gd name="connsiteY22" fmla="*/ 89711 h 706671"/>
              <a:gd name="connsiteX23" fmla="*/ 3269342 w 3296684"/>
              <a:gd name="connsiteY23" fmla="*/ 40226 h 706671"/>
              <a:gd name="connsiteX0" fmla="*/ 3281035 w 3296684"/>
              <a:gd name="connsiteY0" fmla="*/ 55282 h 705570"/>
              <a:gd name="connsiteX1" fmla="*/ 3289208 w 3296684"/>
              <a:gd name="connsiteY1" fmla="*/ 110792 h 705570"/>
              <a:gd name="connsiteX2" fmla="*/ 3228091 w 3296684"/>
              <a:gd name="connsiteY2" fmla="*/ 108769 h 705570"/>
              <a:gd name="connsiteX3" fmla="*/ 3160516 w 3296684"/>
              <a:gd name="connsiteY3" fmla="*/ 569822 h 705570"/>
              <a:gd name="connsiteX4" fmla="*/ 3018957 w 3296684"/>
              <a:gd name="connsiteY4" fmla="*/ 582097 h 705570"/>
              <a:gd name="connsiteX5" fmla="*/ 2597784 w 3296684"/>
              <a:gd name="connsiteY5" fmla="*/ 594348 h 705570"/>
              <a:gd name="connsiteX6" fmla="*/ 2148395 w 3296684"/>
              <a:gd name="connsiteY6" fmla="*/ 645863 h 705570"/>
              <a:gd name="connsiteX7" fmla="*/ 1733683 w 3296684"/>
              <a:gd name="connsiteY7" fmla="*/ 694251 h 705570"/>
              <a:gd name="connsiteX8" fmla="*/ 1223461 w 3296684"/>
              <a:gd name="connsiteY8" fmla="*/ 400677 h 705570"/>
              <a:gd name="connsiteX9" fmla="*/ 1080150 w 3296684"/>
              <a:gd name="connsiteY9" fmla="*/ 304256 h 705570"/>
              <a:gd name="connsiteX10" fmla="*/ 820009 w 3296684"/>
              <a:gd name="connsiteY10" fmla="*/ 213468 h 705570"/>
              <a:gd name="connsiteX11" fmla="*/ 735033 w 3296684"/>
              <a:gd name="connsiteY11" fmla="*/ 189452 h 705570"/>
              <a:gd name="connsiteX12" fmla="*/ 600200 w 3296684"/>
              <a:gd name="connsiteY12" fmla="*/ 173353 h 705570"/>
              <a:gd name="connsiteX13" fmla="*/ 453066 w 3296684"/>
              <a:gd name="connsiteY13" fmla="*/ 188133 h 705570"/>
              <a:gd name="connsiteX14" fmla="*/ 260723 w 3296684"/>
              <a:gd name="connsiteY14" fmla="*/ 217004 h 705570"/>
              <a:gd name="connsiteX15" fmla="*/ 10247 w 3296684"/>
              <a:gd name="connsiteY15" fmla="*/ 289688 h 705570"/>
              <a:gd name="connsiteX16" fmla="*/ 69030 w 3296684"/>
              <a:gd name="connsiteY16" fmla="*/ 219803 h 705570"/>
              <a:gd name="connsiteX17" fmla="*/ 286387 w 3296684"/>
              <a:gd name="connsiteY17" fmla="*/ 92386 h 705570"/>
              <a:gd name="connsiteX18" fmla="*/ 654215 w 3296684"/>
              <a:gd name="connsiteY18" fmla="*/ 8145 h 705570"/>
              <a:gd name="connsiteX19" fmla="*/ 1307915 w 3296684"/>
              <a:gd name="connsiteY19" fmla="*/ 3289 h 705570"/>
              <a:gd name="connsiteX20" fmla="*/ 2482015 w 3296684"/>
              <a:gd name="connsiteY20" fmla="*/ 146083 h 705570"/>
              <a:gd name="connsiteX21" fmla="*/ 2913524 w 3296684"/>
              <a:gd name="connsiteY21" fmla="*/ 112955 h 705570"/>
              <a:gd name="connsiteX22" fmla="*/ 3061795 w 3296684"/>
              <a:gd name="connsiteY22" fmla="*/ 89711 h 705570"/>
              <a:gd name="connsiteX23" fmla="*/ 3269342 w 3296684"/>
              <a:gd name="connsiteY23" fmla="*/ 40226 h 705570"/>
              <a:gd name="connsiteX0" fmla="*/ 3281035 w 3296684"/>
              <a:gd name="connsiteY0" fmla="*/ 55282 h 705570"/>
              <a:gd name="connsiteX1" fmla="*/ 3289208 w 3296684"/>
              <a:gd name="connsiteY1" fmla="*/ 110792 h 705570"/>
              <a:gd name="connsiteX2" fmla="*/ 3228091 w 3296684"/>
              <a:gd name="connsiteY2" fmla="*/ 108769 h 705570"/>
              <a:gd name="connsiteX3" fmla="*/ 3160516 w 3296684"/>
              <a:gd name="connsiteY3" fmla="*/ 569822 h 705570"/>
              <a:gd name="connsiteX4" fmla="*/ 3018957 w 3296684"/>
              <a:gd name="connsiteY4" fmla="*/ 582097 h 705570"/>
              <a:gd name="connsiteX5" fmla="*/ 2597784 w 3296684"/>
              <a:gd name="connsiteY5" fmla="*/ 594348 h 705570"/>
              <a:gd name="connsiteX6" fmla="*/ 2148395 w 3296684"/>
              <a:gd name="connsiteY6" fmla="*/ 645863 h 705570"/>
              <a:gd name="connsiteX7" fmla="*/ 1733683 w 3296684"/>
              <a:gd name="connsiteY7" fmla="*/ 694251 h 705570"/>
              <a:gd name="connsiteX8" fmla="*/ 1223461 w 3296684"/>
              <a:gd name="connsiteY8" fmla="*/ 400677 h 705570"/>
              <a:gd name="connsiteX9" fmla="*/ 1080150 w 3296684"/>
              <a:gd name="connsiteY9" fmla="*/ 304256 h 705570"/>
              <a:gd name="connsiteX10" fmla="*/ 820009 w 3296684"/>
              <a:gd name="connsiteY10" fmla="*/ 213468 h 705570"/>
              <a:gd name="connsiteX11" fmla="*/ 735033 w 3296684"/>
              <a:gd name="connsiteY11" fmla="*/ 189452 h 705570"/>
              <a:gd name="connsiteX12" fmla="*/ 600200 w 3296684"/>
              <a:gd name="connsiteY12" fmla="*/ 173353 h 705570"/>
              <a:gd name="connsiteX13" fmla="*/ 453066 w 3296684"/>
              <a:gd name="connsiteY13" fmla="*/ 188133 h 705570"/>
              <a:gd name="connsiteX14" fmla="*/ 260723 w 3296684"/>
              <a:gd name="connsiteY14" fmla="*/ 217004 h 705570"/>
              <a:gd name="connsiteX15" fmla="*/ 10247 w 3296684"/>
              <a:gd name="connsiteY15" fmla="*/ 289688 h 705570"/>
              <a:gd name="connsiteX16" fmla="*/ 69030 w 3296684"/>
              <a:gd name="connsiteY16" fmla="*/ 219803 h 705570"/>
              <a:gd name="connsiteX17" fmla="*/ 286387 w 3296684"/>
              <a:gd name="connsiteY17" fmla="*/ 92386 h 705570"/>
              <a:gd name="connsiteX18" fmla="*/ 654215 w 3296684"/>
              <a:gd name="connsiteY18" fmla="*/ 8145 h 705570"/>
              <a:gd name="connsiteX19" fmla="*/ 1307915 w 3296684"/>
              <a:gd name="connsiteY19" fmla="*/ 3289 h 705570"/>
              <a:gd name="connsiteX20" fmla="*/ 2482015 w 3296684"/>
              <a:gd name="connsiteY20" fmla="*/ 146083 h 705570"/>
              <a:gd name="connsiteX21" fmla="*/ 2913524 w 3296684"/>
              <a:gd name="connsiteY21" fmla="*/ 112955 h 705570"/>
              <a:gd name="connsiteX22" fmla="*/ 3061795 w 3296684"/>
              <a:gd name="connsiteY22" fmla="*/ 89711 h 705570"/>
              <a:gd name="connsiteX23" fmla="*/ 3269342 w 3296684"/>
              <a:gd name="connsiteY23" fmla="*/ 40226 h 705570"/>
              <a:gd name="connsiteX0" fmla="*/ 3281035 w 3296684"/>
              <a:gd name="connsiteY0" fmla="*/ 55282 h 705570"/>
              <a:gd name="connsiteX1" fmla="*/ 3289208 w 3296684"/>
              <a:gd name="connsiteY1" fmla="*/ 110792 h 705570"/>
              <a:gd name="connsiteX2" fmla="*/ 3228091 w 3296684"/>
              <a:gd name="connsiteY2" fmla="*/ 108769 h 705570"/>
              <a:gd name="connsiteX3" fmla="*/ 3160516 w 3296684"/>
              <a:gd name="connsiteY3" fmla="*/ 569822 h 705570"/>
              <a:gd name="connsiteX4" fmla="*/ 3018957 w 3296684"/>
              <a:gd name="connsiteY4" fmla="*/ 582097 h 705570"/>
              <a:gd name="connsiteX5" fmla="*/ 2597784 w 3296684"/>
              <a:gd name="connsiteY5" fmla="*/ 594348 h 705570"/>
              <a:gd name="connsiteX6" fmla="*/ 2148395 w 3296684"/>
              <a:gd name="connsiteY6" fmla="*/ 645863 h 705570"/>
              <a:gd name="connsiteX7" fmla="*/ 1733683 w 3296684"/>
              <a:gd name="connsiteY7" fmla="*/ 694251 h 705570"/>
              <a:gd name="connsiteX8" fmla="*/ 1223461 w 3296684"/>
              <a:gd name="connsiteY8" fmla="*/ 400677 h 705570"/>
              <a:gd name="connsiteX9" fmla="*/ 518143 w 3296684"/>
              <a:gd name="connsiteY9" fmla="*/ 405088 h 705570"/>
              <a:gd name="connsiteX10" fmla="*/ 820009 w 3296684"/>
              <a:gd name="connsiteY10" fmla="*/ 213468 h 705570"/>
              <a:gd name="connsiteX11" fmla="*/ 735033 w 3296684"/>
              <a:gd name="connsiteY11" fmla="*/ 189452 h 705570"/>
              <a:gd name="connsiteX12" fmla="*/ 600200 w 3296684"/>
              <a:gd name="connsiteY12" fmla="*/ 173353 h 705570"/>
              <a:gd name="connsiteX13" fmla="*/ 453066 w 3296684"/>
              <a:gd name="connsiteY13" fmla="*/ 188133 h 705570"/>
              <a:gd name="connsiteX14" fmla="*/ 260723 w 3296684"/>
              <a:gd name="connsiteY14" fmla="*/ 217004 h 705570"/>
              <a:gd name="connsiteX15" fmla="*/ 10247 w 3296684"/>
              <a:gd name="connsiteY15" fmla="*/ 289688 h 705570"/>
              <a:gd name="connsiteX16" fmla="*/ 69030 w 3296684"/>
              <a:gd name="connsiteY16" fmla="*/ 219803 h 705570"/>
              <a:gd name="connsiteX17" fmla="*/ 286387 w 3296684"/>
              <a:gd name="connsiteY17" fmla="*/ 92386 h 705570"/>
              <a:gd name="connsiteX18" fmla="*/ 654215 w 3296684"/>
              <a:gd name="connsiteY18" fmla="*/ 8145 h 705570"/>
              <a:gd name="connsiteX19" fmla="*/ 1307915 w 3296684"/>
              <a:gd name="connsiteY19" fmla="*/ 3289 h 705570"/>
              <a:gd name="connsiteX20" fmla="*/ 2482015 w 3296684"/>
              <a:gd name="connsiteY20" fmla="*/ 146083 h 705570"/>
              <a:gd name="connsiteX21" fmla="*/ 2913524 w 3296684"/>
              <a:gd name="connsiteY21" fmla="*/ 112955 h 705570"/>
              <a:gd name="connsiteX22" fmla="*/ 3061795 w 3296684"/>
              <a:gd name="connsiteY22" fmla="*/ 89711 h 705570"/>
              <a:gd name="connsiteX23" fmla="*/ 3269342 w 3296684"/>
              <a:gd name="connsiteY23" fmla="*/ 40226 h 705570"/>
              <a:gd name="connsiteX0" fmla="*/ 3281035 w 3296684"/>
              <a:gd name="connsiteY0" fmla="*/ 55282 h 705570"/>
              <a:gd name="connsiteX1" fmla="*/ 3289208 w 3296684"/>
              <a:gd name="connsiteY1" fmla="*/ 110792 h 705570"/>
              <a:gd name="connsiteX2" fmla="*/ 3228091 w 3296684"/>
              <a:gd name="connsiteY2" fmla="*/ 108769 h 705570"/>
              <a:gd name="connsiteX3" fmla="*/ 3160516 w 3296684"/>
              <a:gd name="connsiteY3" fmla="*/ 569822 h 705570"/>
              <a:gd name="connsiteX4" fmla="*/ 3018957 w 3296684"/>
              <a:gd name="connsiteY4" fmla="*/ 582097 h 705570"/>
              <a:gd name="connsiteX5" fmla="*/ 2597784 w 3296684"/>
              <a:gd name="connsiteY5" fmla="*/ 594348 h 705570"/>
              <a:gd name="connsiteX6" fmla="*/ 2148395 w 3296684"/>
              <a:gd name="connsiteY6" fmla="*/ 645863 h 705570"/>
              <a:gd name="connsiteX7" fmla="*/ 1733683 w 3296684"/>
              <a:gd name="connsiteY7" fmla="*/ 694251 h 705570"/>
              <a:gd name="connsiteX8" fmla="*/ 1223461 w 3296684"/>
              <a:gd name="connsiteY8" fmla="*/ 400677 h 705570"/>
              <a:gd name="connsiteX9" fmla="*/ 518143 w 3296684"/>
              <a:gd name="connsiteY9" fmla="*/ 405088 h 705570"/>
              <a:gd name="connsiteX10" fmla="*/ 820009 w 3296684"/>
              <a:gd name="connsiteY10" fmla="*/ 213468 h 705570"/>
              <a:gd name="connsiteX11" fmla="*/ 735033 w 3296684"/>
              <a:gd name="connsiteY11" fmla="*/ 189452 h 705570"/>
              <a:gd name="connsiteX12" fmla="*/ 600200 w 3296684"/>
              <a:gd name="connsiteY12" fmla="*/ 173353 h 705570"/>
              <a:gd name="connsiteX13" fmla="*/ 453066 w 3296684"/>
              <a:gd name="connsiteY13" fmla="*/ 188133 h 705570"/>
              <a:gd name="connsiteX14" fmla="*/ 209653 w 3296684"/>
              <a:gd name="connsiteY14" fmla="*/ 493966 h 705570"/>
              <a:gd name="connsiteX15" fmla="*/ 260723 w 3296684"/>
              <a:gd name="connsiteY15" fmla="*/ 217004 h 705570"/>
              <a:gd name="connsiteX16" fmla="*/ 10247 w 3296684"/>
              <a:gd name="connsiteY16" fmla="*/ 289688 h 705570"/>
              <a:gd name="connsiteX17" fmla="*/ 69030 w 3296684"/>
              <a:gd name="connsiteY17" fmla="*/ 219803 h 705570"/>
              <a:gd name="connsiteX18" fmla="*/ 286387 w 3296684"/>
              <a:gd name="connsiteY18" fmla="*/ 92386 h 705570"/>
              <a:gd name="connsiteX19" fmla="*/ 654215 w 3296684"/>
              <a:gd name="connsiteY19" fmla="*/ 8145 h 705570"/>
              <a:gd name="connsiteX20" fmla="*/ 1307915 w 3296684"/>
              <a:gd name="connsiteY20" fmla="*/ 3289 h 705570"/>
              <a:gd name="connsiteX21" fmla="*/ 2482015 w 3296684"/>
              <a:gd name="connsiteY21" fmla="*/ 146083 h 705570"/>
              <a:gd name="connsiteX22" fmla="*/ 2913524 w 3296684"/>
              <a:gd name="connsiteY22" fmla="*/ 112955 h 705570"/>
              <a:gd name="connsiteX23" fmla="*/ 3061795 w 3296684"/>
              <a:gd name="connsiteY23" fmla="*/ 89711 h 705570"/>
              <a:gd name="connsiteX24" fmla="*/ 3269342 w 3296684"/>
              <a:gd name="connsiteY24" fmla="*/ 40226 h 705570"/>
              <a:gd name="connsiteX0" fmla="*/ 3296466 w 3312115"/>
              <a:gd name="connsiteY0" fmla="*/ 55282 h 705570"/>
              <a:gd name="connsiteX1" fmla="*/ 3304639 w 3312115"/>
              <a:gd name="connsiteY1" fmla="*/ 110792 h 705570"/>
              <a:gd name="connsiteX2" fmla="*/ 3243522 w 3312115"/>
              <a:gd name="connsiteY2" fmla="*/ 108769 h 705570"/>
              <a:gd name="connsiteX3" fmla="*/ 3175947 w 3312115"/>
              <a:gd name="connsiteY3" fmla="*/ 569822 h 705570"/>
              <a:gd name="connsiteX4" fmla="*/ 3034388 w 3312115"/>
              <a:gd name="connsiteY4" fmla="*/ 582097 h 705570"/>
              <a:gd name="connsiteX5" fmla="*/ 2613215 w 3312115"/>
              <a:gd name="connsiteY5" fmla="*/ 594348 h 705570"/>
              <a:gd name="connsiteX6" fmla="*/ 2163826 w 3312115"/>
              <a:gd name="connsiteY6" fmla="*/ 645863 h 705570"/>
              <a:gd name="connsiteX7" fmla="*/ 1749114 w 3312115"/>
              <a:gd name="connsiteY7" fmla="*/ 694251 h 705570"/>
              <a:gd name="connsiteX8" fmla="*/ 1238892 w 3312115"/>
              <a:gd name="connsiteY8" fmla="*/ 400677 h 705570"/>
              <a:gd name="connsiteX9" fmla="*/ 533574 w 3312115"/>
              <a:gd name="connsiteY9" fmla="*/ 405088 h 705570"/>
              <a:gd name="connsiteX10" fmla="*/ 835440 w 3312115"/>
              <a:gd name="connsiteY10" fmla="*/ 213468 h 705570"/>
              <a:gd name="connsiteX11" fmla="*/ 750464 w 3312115"/>
              <a:gd name="connsiteY11" fmla="*/ 189452 h 705570"/>
              <a:gd name="connsiteX12" fmla="*/ 615631 w 3312115"/>
              <a:gd name="connsiteY12" fmla="*/ 173353 h 705570"/>
              <a:gd name="connsiteX13" fmla="*/ 468497 w 3312115"/>
              <a:gd name="connsiteY13" fmla="*/ 188133 h 705570"/>
              <a:gd name="connsiteX14" fmla="*/ 225084 w 3312115"/>
              <a:gd name="connsiteY14" fmla="*/ 493966 h 705570"/>
              <a:gd name="connsiteX15" fmla="*/ 8131 w 3312115"/>
              <a:gd name="connsiteY15" fmla="*/ 554067 h 705570"/>
              <a:gd name="connsiteX16" fmla="*/ 25678 w 3312115"/>
              <a:gd name="connsiteY16" fmla="*/ 289688 h 705570"/>
              <a:gd name="connsiteX17" fmla="*/ 84461 w 3312115"/>
              <a:gd name="connsiteY17" fmla="*/ 219803 h 705570"/>
              <a:gd name="connsiteX18" fmla="*/ 301818 w 3312115"/>
              <a:gd name="connsiteY18" fmla="*/ 92386 h 705570"/>
              <a:gd name="connsiteX19" fmla="*/ 669646 w 3312115"/>
              <a:gd name="connsiteY19" fmla="*/ 8145 h 705570"/>
              <a:gd name="connsiteX20" fmla="*/ 1323346 w 3312115"/>
              <a:gd name="connsiteY20" fmla="*/ 3289 h 705570"/>
              <a:gd name="connsiteX21" fmla="*/ 2497446 w 3312115"/>
              <a:gd name="connsiteY21" fmla="*/ 146083 h 705570"/>
              <a:gd name="connsiteX22" fmla="*/ 2928955 w 3312115"/>
              <a:gd name="connsiteY22" fmla="*/ 112955 h 705570"/>
              <a:gd name="connsiteX23" fmla="*/ 3077226 w 3312115"/>
              <a:gd name="connsiteY23" fmla="*/ 89711 h 705570"/>
              <a:gd name="connsiteX24" fmla="*/ 3284773 w 3312115"/>
              <a:gd name="connsiteY24" fmla="*/ 40226 h 705570"/>
              <a:gd name="connsiteX0" fmla="*/ 3300163 w 3315812"/>
              <a:gd name="connsiteY0" fmla="*/ 55282 h 705570"/>
              <a:gd name="connsiteX1" fmla="*/ 3308336 w 3315812"/>
              <a:gd name="connsiteY1" fmla="*/ 110792 h 705570"/>
              <a:gd name="connsiteX2" fmla="*/ 3247219 w 3315812"/>
              <a:gd name="connsiteY2" fmla="*/ 108769 h 705570"/>
              <a:gd name="connsiteX3" fmla="*/ 3179644 w 3315812"/>
              <a:gd name="connsiteY3" fmla="*/ 569822 h 705570"/>
              <a:gd name="connsiteX4" fmla="*/ 3038085 w 3315812"/>
              <a:gd name="connsiteY4" fmla="*/ 582097 h 705570"/>
              <a:gd name="connsiteX5" fmla="*/ 2616912 w 3315812"/>
              <a:gd name="connsiteY5" fmla="*/ 594348 h 705570"/>
              <a:gd name="connsiteX6" fmla="*/ 2167523 w 3315812"/>
              <a:gd name="connsiteY6" fmla="*/ 645863 h 705570"/>
              <a:gd name="connsiteX7" fmla="*/ 1752811 w 3315812"/>
              <a:gd name="connsiteY7" fmla="*/ 694251 h 705570"/>
              <a:gd name="connsiteX8" fmla="*/ 1242589 w 3315812"/>
              <a:gd name="connsiteY8" fmla="*/ 400677 h 705570"/>
              <a:gd name="connsiteX9" fmla="*/ 537271 w 3315812"/>
              <a:gd name="connsiteY9" fmla="*/ 405088 h 705570"/>
              <a:gd name="connsiteX10" fmla="*/ 839137 w 3315812"/>
              <a:gd name="connsiteY10" fmla="*/ 213468 h 705570"/>
              <a:gd name="connsiteX11" fmla="*/ 754161 w 3315812"/>
              <a:gd name="connsiteY11" fmla="*/ 189452 h 705570"/>
              <a:gd name="connsiteX12" fmla="*/ 619328 w 3315812"/>
              <a:gd name="connsiteY12" fmla="*/ 173353 h 705570"/>
              <a:gd name="connsiteX13" fmla="*/ 472194 w 3315812"/>
              <a:gd name="connsiteY13" fmla="*/ 188133 h 705570"/>
              <a:gd name="connsiteX14" fmla="*/ 228781 w 3315812"/>
              <a:gd name="connsiteY14" fmla="*/ 493966 h 705570"/>
              <a:gd name="connsiteX15" fmla="*/ 11828 w 3315812"/>
              <a:gd name="connsiteY15" fmla="*/ 554067 h 705570"/>
              <a:gd name="connsiteX16" fmla="*/ 8235 w 3315812"/>
              <a:gd name="connsiteY16" fmla="*/ 288823 h 705570"/>
              <a:gd name="connsiteX17" fmla="*/ 88158 w 3315812"/>
              <a:gd name="connsiteY17" fmla="*/ 219803 h 705570"/>
              <a:gd name="connsiteX18" fmla="*/ 305515 w 3315812"/>
              <a:gd name="connsiteY18" fmla="*/ 92386 h 705570"/>
              <a:gd name="connsiteX19" fmla="*/ 673343 w 3315812"/>
              <a:gd name="connsiteY19" fmla="*/ 8145 h 705570"/>
              <a:gd name="connsiteX20" fmla="*/ 1327043 w 3315812"/>
              <a:gd name="connsiteY20" fmla="*/ 3289 h 705570"/>
              <a:gd name="connsiteX21" fmla="*/ 2501143 w 3315812"/>
              <a:gd name="connsiteY21" fmla="*/ 146083 h 705570"/>
              <a:gd name="connsiteX22" fmla="*/ 2932652 w 3315812"/>
              <a:gd name="connsiteY22" fmla="*/ 112955 h 705570"/>
              <a:gd name="connsiteX23" fmla="*/ 3080923 w 3315812"/>
              <a:gd name="connsiteY23" fmla="*/ 89711 h 705570"/>
              <a:gd name="connsiteX24" fmla="*/ 3288470 w 3315812"/>
              <a:gd name="connsiteY24" fmla="*/ 40226 h 705570"/>
              <a:gd name="connsiteX0" fmla="*/ 3294149 w 3309798"/>
              <a:gd name="connsiteY0" fmla="*/ 55282 h 705570"/>
              <a:gd name="connsiteX1" fmla="*/ 3302322 w 3309798"/>
              <a:gd name="connsiteY1" fmla="*/ 110792 h 705570"/>
              <a:gd name="connsiteX2" fmla="*/ 3241205 w 3309798"/>
              <a:gd name="connsiteY2" fmla="*/ 108769 h 705570"/>
              <a:gd name="connsiteX3" fmla="*/ 3173630 w 3309798"/>
              <a:gd name="connsiteY3" fmla="*/ 569822 h 705570"/>
              <a:gd name="connsiteX4" fmla="*/ 3032071 w 3309798"/>
              <a:gd name="connsiteY4" fmla="*/ 582097 h 705570"/>
              <a:gd name="connsiteX5" fmla="*/ 2610898 w 3309798"/>
              <a:gd name="connsiteY5" fmla="*/ 594348 h 705570"/>
              <a:gd name="connsiteX6" fmla="*/ 2161509 w 3309798"/>
              <a:gd name="connsiteY6" fmla="*/ 645863 h 705570"/>
              <a:gd name="connsiteX7" fmla="*/ 1746797 w 3309798"/>
              <a:gd name="connsiteY7" fmla="*/ 694251 h 705570"/>
              <a:gd name="connsiteX8" fmla="*/ 1236575 w 3309798"/>
              <a:gd name="connsiteY8" fmla="*/ 400677 h 705570"/>
              <a:gd name="connsiteX9" fmla="*/ 531257 w 3309798"/>
              <a:gd name="connsiteY9" fmla="*/ 405088 h 705570"/>
              <a:gd name="connsiteX10" fmla="*/ 833123 w 3309798"/>
              <a:gd name="connsiteY10" fmla="*/ 213468 h 705570"/>
              <a:gd name="connsiteX11" fmla="*/ 748147 w 3309798"/>
              <a:gd name="connsiteY11" fmla="*/ 189452 h 705570"/>
              <a:gd name="connsiteX12" fmla="*/ 613314 w 3309798"/>
              <a:gd name="connsiteY12" fmla="*/ 173353 h 705570"/>
              <a:gd name="connsiteX13" fmla="*/ 466180 w 3309798"/>
              <a:gd name="connsiteY13" fmla="*/ 188133 h 705570"/>
              <a:gd name="connsiteX14" fmla="*/ 222767 w 3309798"/>
              <a:gd name="connsiteY14" fmla="*/ 493966 h 705570"/>
              <a:gd name="connsiteX15" fmla="*/ 5814 w 3309798"/>
              <a:gd name="connsiteY15" fmla="*/ 554067 h 705570"/>
              <a:gd name="connsiteX16" fmla="*/ 42685 w 3309798"/>
              <a:gd name="connsiteY16" fmla="*/ 253667 h 705570"/>
              <a:gd name="connsiteX17" fmla="*/ 82144 w 3309798"/>
              <a:gd name="connsiteY17" fmla="*/ 219803 h 705570"/>
              <a:gd name="connsiteX18" fmla="*/ 299501 w 3309798"/>
              <a:gd name="connsiteY18" fmla="*/ 92386 h 705570"/>
              <a:gd name="connsiteX19" fmla="*/ 667329 w 3309798"/>
              <a:gd name="connsiteY19" fmla="*/ 8145 h 705570"/>
              <a:gd name="connsiteX20" fmla="*/ 1321029 w 3309798"/>
              <a:gd name="connsiteY20" fmla="*/ 3289 h 705570"/>
              <a:gd name="connsiteX21" fmla="*/ 2495129 w 3309798"/>
              <a:gd name="connsiteY21" fmla="*/ 146083 h 705570"/>
              <a:gd name="connsiteX22" fmla="*/ 2926638 w 3309798"/>
              <a:gd name="connsiteY22" fmla="*/ 112955 h 705570"/>
              <a:gd name="connsiteX23" fmla="*/ 3074909 w 3309798"/>
              <a:gd name="connsiteY23" fmla="*/ 89711 h 705570"/>
              <a:gd name="connsiteX24" fmla="*/ 3282456 w 3309798"/>
              <a:gd name="connsiteY24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762214 w 3323865"/>
              <a:gd name="connsiteY11" fmla="*/ 189452 h 705570"/>
              <a:gd name="connsiteX12" fmla="*/ 627381 w 3323865"/>
              <a:gd name="connsiteY12" fmla="*/ 173353 h 705570"/>
              <a:gd name="connsiteX13" fmla="*/ 480247 w 3323865"/>
              <a:gd name="connsiteY13" fmla="*/ 188133 h 705570"/>
              <a:gd name="connsiteX14" fmla="*/ 236834 w 3323865"/>
              <a:gd name="connsiteY14" fmla="*/ 493966 h 705570"/>
              <a:gd name="connsiteX15" fmla="*/ 19881 w 3323865"/>
              <a:gd name="connsiteY15" fmla="*/ 554067 h 705570"/>
              <a:gd name="connsiteX16" fmla="*/ 7612 w 3323865"/>
              <a:gd name="connsiteY16" fmla="*/ 291814 h 705570"/>
              <a:gd name="connsiteX17" fmla="*/ 96211 w 3323865"/>
              <a:gd name="connsiteY17" fmla="*/ 219803 h 705570"/>
              <a:gd name="connsiteX18" fmla="*/ 313568 w 3323865"/>
              <a:gd name="connsiteY18" fmla="*/ 92386 h 705570"/>
              <a:gd name="connsiteX19" fmla="*/ 681396 w 3323865"/>
              <a:gd name="connsiteY19" fmla="*/ 8145 h 705570"/>
              <a:gd name="connsiteX20" fmla="*/ 1335096 w 3323865"/>
              <a:gd name="connsiteY20" fmla="*/ 3289 h 705570"/>
              <a:gd name="connsiteX21" fmla="*/ 2509196 w 3323865"/>
              <a:gd name="connsiteY21" fmla="*/ 146083 h 705570"/>
              <a:gd name="connsiteX22" fmla="*/ 2940705 w 3323865"/>
              <a:gd name="connsiteY22" fmla="*/ 112955 h 705570"/>
              <a:gd name="connsiteX23" fmla="*/ 3088976 w 3323865"/>
              <a:gd name="connsiteY23" fmla="*/ 89711 h 705570"/>
              <a:gd name="connsiteX24" fmla="*/ 3296523 w 3323865"/>
              <a:gd name="connsiteY24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762214 w 3323865"/>
              <a:gd name="connsiteY11" fmla="*/ 189452 h 705570"/>
              <a:gd name="connsiteX12" fmla="*/ 627381 w 3323865"/>
              <a:gd name="connsiteY12" fmla="*/ 173353 h 705570"/>
              <a:gd name="connsiteX13" fmla="*/ 609689 w 3323865"/>
              <a:gd name="connsiteY13" fmla="*/ 174576 h 705570"/>
              <a:gd name="connsiteX14" fmla="*/ 480247 w 3323865"/>
              <a:gd name="connsiteY14" fmla="*/ 188133 h 705570"/>
              <a:gd name="connsiteX15" fmla="*/ 236834 w 3323865"/>
              <a:gd name="connsiteY15" fmla="*/ 493966 h 705570"/>
              <a:gd name="connsiteX16" fmla="*/ 19881 w 3323865"/>
              <a:gd name="connsiteY16" fmla="*/ 554067 h 705570"/>
              <a:gd name="connsiteX17" fmla="*/ 7612 w 3323865"/>
              <a:gd name="connsiteY17" fmla="*/ 291814 h 705570"/>
              <a:gd name="connsiteX18" fmla="*/ 96211 w 3323865"/>
              <a:gd name="connsiteY18" fmla="*/ 219803 h 705570"/>
              <a:gd name="connsiteX19" fmla="*/ 313568 w 3323865"/>
              <a:gd name="connsiteY19" fmla="*/ 92386 h 705570"/>
              <a:gd name="connsiteX20" fmla="*/ 681396 w 3323865"/>
              <a:gd name="connsiteY20" fmla="*/ 8145 h 705570"/>
              <a:gd name="connsiteX21" fmla="*/ 1335096 w 3323865"/>
              <a:gd name="connsiteY21" fmla="*/ 3289 h 705570"/>
              <a:gd name="connsiteX22" fmla="*/ 2509196 w 3323865"/>
              <a:gd name="connsiteY22" fmla="*/ 146083 h 705570"/>
              <a:gd name="connsiteX23" fmla="*/ 2940705 w 3323865"/>
              <a:gd name="connsiteY23" fmla="*/ 112955 h 705570"/>
              <a:gd name="connsiteX24" fmla="*/ 3088976 w 3323865"/>
              <a:gd name="connsiteY24" fmla="*/ 89711 h 705570"/>
              <a:gd name="connsiteX25" fmla="*/ 3296523 w 3323865"/>
              <a:gd name="connsiteY25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762214 w 3323865"/>
              <a:gd name="connsiteY11" fmla="*/ 189452 h 705570"/>
              <a:gd name="connsiteX12" fmla="*/ 609689 w 3323865"/>
              <a:gd name="connsiteY12" fmla="*/ 174576 h 705570"/>
              <a:gd name="connsiteX13" fmla="*/ 480247 w 3323865"/>
              <a:gd name="connsiteY13" fmla="*/ 188133 h 705570"/>
              <a:gd name="connsiteX14" fmla="*/ 236834 w 3323865"/>
              <a:gd name="connsiteY14" fmla="*/ 493966 h 705570"/>
              <a:gd name="connsiteX15" fmla="*/ 19881 w 3323865"/>
              <a:gd name="connsiteY15" fmla="*/ 554067 h 705570"/>
              <a:gd name="connsiteX16" fmla="*/ 7612 w 3323865"/>
              <a:gd name="connsiteY16" fmla="*/ 291814 h 705570"/>
              <a:gd name="connsiteX17" fmla="*/ 96211 w 3323865"/>
              <a:gd name="connsiteY17" fmla="*/ 219803 h 705570"/>
              <a:gd name="connsiteX18" fmla="*/ 313568 w 3323865"/>
              <a:gd name="connsiteY18" fmla="*/ 92386 h 705570"/>
              <a:gd name="connsiteX19" fmla="*/ 681396 w 3323865"/>
              <a:gd name="connsiteY19" fmla="*/ 8145 h 705570"/>
              <a:gd name="connsiteX20" fmla="*/ 1335096 w 3323865"/>
              <a:gd name="connsiteY20" fmla="*/ 3289 h 705570"/>
              <a:gd name="connsiteX21" fmla="*/ 2509196 w 3323865"/>
              <a:gd name="connsiteY21" fmla="*/ 146083 h 705570"/>
              <a:gd name="connsiteX22" fmla="*/ 2940705 w 3323865"/>
              <a:gd name="connsiteY22" fmla="*/ 112955 h 705570"/>
              <a:gd name="connsiteX23" fmla="*/ 3088976 w 3323865"/>
              <a:gd name="connsiteY23" fmla="*/ 89711 h 705570"/>
              <a:gd name="connsiteX24" fmla="*/ 3296523 w 3323865"/>
              <a:gd name="connsiteY24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762214 w 3323865"/>
              <a:gd name="connsiteY11" fmla="*/ 189452 h 705570"/>
              <a:gd name="connsiteX12" fmla="*/ 480247 w 3323865"/>
              <a:gd name="connsiteY12" fmla="*/ 188133 h 705570"/>
              <a:gd name="connsiteX13" fmla="*/ 236834 w 3323865"/>
              <a:gd name="connsiteY13" fmla="*/ 493966 h 705570"/>
              <a:gd name="connsiteX14" fmla="*/ 19881 w 3323865"/>
              <a:gd name="connsiteY14" fmla="*/ 554067 h 705570"/>
              <a:gd name="connsiteX15" fmla="*/ 7612 w 3323865"/>
              <a:gd name="connsiteY15" fmla="*/ 291814 h 705570"/>
              <a:gd name="connsiteX16" fmla="*/ 96211 w 3323865"/>
              <a:gd name="connsiteY16" fmla="*/ 219803 h 705570"/>
              <a:gd name="connsiteX17" fmla="*/ 313568 w 3323865"/>
              <a:gd name="connsiteY17" fmla="*/ 92386 h 705570"/>
              <a:gd name="connsiteX18" fmla="*/ 681396 w 3323865"/>
              <a:gd name="connsiteY18" fmla="*/ 8145 h 705570"/>
              <a:gd name="connsiteX19" fmla="*/ 1335096 w 3323865"/>
              <a:gd name="connsiteY19" fmla="*/ 3289 h 705570"/>
              <a:gd name="connsiteX20" fmla="*/ 2509196 w 3323865"/>
              <a:gd name="connsiteY20" fmla="*/ 146083 h 705570"/>
              <a:gd name="connsiteX21" fmla="*/ 2940705 w 3323865"/>
              <a:gd name="connsiteY21" fmla="*/ 112955 h 705570"/>
              <a:gd name="connsiteX22" fmla="*/ 3088976 w 3323865"/>
              <a:gd name="connsiteY22" fmla="*/ 89711 h 705570"/>
              <a:gd name="connsiteX23" fmla="*/ 3296523 w 3323865"/>
              <a:gd name="connsiteY23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480247 w 3323865"/>
              <a:gd name="connsiteY11" fmla="*/ 188133 h 705570"/>
              <a:gd name="connsiteX12" fmla="*/ 236834 w 3323865"/>
              <a:gd name="connsiteY12" fmla="*/ 493966 h 705570"/>
              <a:gd name="connsiteX13" fmla="*/ 19881 w 3323865"/>
              <a:gd name="connsiteY13" fmla="*/ 554067 h 705570"/>
              <a:gd name="connsiteX14" fmla="*/ 7612 w 3323865"/>
              <a:gd name="connsiteY14" fmla="*/ 291814 h 705570"/>
              <a:gd name="connsiteX15" fmla="*/ 96211 w 3323865"/>
              <a:gd name="connsiteY15" fmla="*/ 219803 h 705570"/>
              <a:gd name="connsiteX16" fmla="*/ 313568 w 3323865"/>
              <a:gd name="connsiteY16" fmla="*/ 92386 h 705570"/>
              <a:gd name="connsiteX17" fmla="*/ 681396 w 3323865"/>
              <a:gd name="connsiteY17" fmla="*/ 8145 h 705570"/>
              <a:gd name="connsiteX18" fmla="*/ 1335096 w 3323865"/>
              <a:gd name="connsiteY18" fmla="*/ 3289 h 705570"/>
              <a:gd name="connsiteX19" fmla="*/ 2509196 w 3323865"/>
              <a:gd name="connsiteY19" fmla="*/ 146083 h 705570"/>
              <a:gd name="connsiteX20" fmla="*/ 2940705 w 3323865"/>
              <a:gd name="connsiteY20" fmla="*/ 112955 h 705570"/>
              <a:gd name="connsiteX21" fmla="*/ 3088976 w 3323865"/>
              <a:gd name="connsiteY21" fmla="*/ 89711 h 705570"/>
              <a:gd name="connsiteX22" fmla="*/ 3296523 w 3323865"/>
              <a:gd name="connsiteY22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480247 w 3323865"/>
              <a:gd name="connsiteY10" fmla="*/ 188133 h 705570"/>
              <a:gd name="connsiteX11" fmla="*/ 236834 w 3323865"/>
              <a:gd name="connsiteY11" fmla="*/ 493966 h 705570"/>
              <a:gd name="connsiteX12" fmla="*/ 19881 w 3323865"/>
              <a:gd name="connsiteY12" fmla="*/ 554067 h 705570"/>
              <a:gd name="connsiteX13" fmla="*/ 7612 w 3323865"/>
              <a:gd name="connsiteY13" fmla="*/ 291814 h 705570"/>
              <a:gd name="connsiteX14" fmla="*/ 96211 w 3323865"/>
              <a:gd name="connsiteY14" fmla="*/ 219803 h 705570"/>
              <a:gd name="connsiteX15" fmla="*/ 313568 w 3323865"/>
              <a:gd name="connsiteY15" fmla="*/ 92386 h 705570"/>
              <a:gd name="connsiteX16" fmla="*/ 681396 w 3323865"/>
              <a:gd name="connsiteY16" fmla="*/ 8145 h 705570"/>
              <a:gd name="connsiteX17" fmla="*/ 1335096 w 3323865"/>
              <a:gd name="connsiteY17" fmla="*/ 3289 h 705570"/>
              <a:gd name="connsiteX18" fmla="*/ 2509196 w 3323865"/>
              <a:gd name="connsiteY18" fmla="*/ 146083 h 705570"/>
              <a:gd name="connsiteX19" fmla="*/ 2940705 w 3323865"/>
              <a:gd name="connsiteY19" fmla="*/ 112955 h 705570"/>
              <a:gd name="connsiteX20" fmla="*/ 3088976 w 3323865"/>
              <a:gd name="connsiteY20" fmla="*/ 89711 h 705570"/>
              <a:gd name="connsiteX21" fmla="*/ 3296523 w 3323865"/>
              <a:gd name="connsiteY21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471396 w 3323865"/>
              <a:gd name="connsiteY10" fmla="*/ 452138 h 705570"/>
              <a:gd name="connsiteX11" fmla="*/ 236834 w 3323865"/>
              <a:gd name="connsiteY11" fmla="*/ 493966 h 705570"/>
              <a:gd name="connsiteX12" fmla="*/ 19881 w 3323865"/>
              <a:gd name="connsiteY12" fmla="*/ 554067 h 705570"/>
              <a:gd name="connsiteX13" fmla="*/ 7612 w 3323865"/>
              <a:gd name="connsiteY13" fmla="*/ 291814 h 705570"/>
              <a:gd name="connsiteX14" fmla="*/ 96211 w 3323865"/>
              <a:gd name="connsiteY14" fmla="*/ 219803 h 705570"/>
              <a:gd name="connsiteX15" fmla="*/ 313568 w 3323865"/>
              <a:gd name="connsiteY15" fmla="*/ 92386 h 705570"/>
              <a:gd name="connsiteX16" fmla="*/ 681396 w 3323865"/>
              <a:gd name="connsiteY16" fmla="*/ 8145 h 705570"/>
              <a:gd name="connsiteX17" fmla="*/ 1335096 w 3323865"/>
              <a:gd name="connsiteY17" fmla="*/ 3289 h 705570"/>
              <a:gd name="connsiteX18" fmla="*/ 2509196 w 3323865"/>
              <a:gd name="connsiteY18" fmla="*/ 146083 h 705570"/>
              <a:gd name="connsiteX19" fmla="*/ 2940705 w 3323865"/>
              <a:gd name="connsiteY19" fmla="*/ 112955 h 705570"/>
              <a:gd name="connsiteX20" fmla="*/ 3088976 w 3323865"/>
              <a:gd name="connsiteY20" fmla="*/ 89711 h 705570"/>
              <a:gd name="connsiteX21" fmla="*/ 3296523 w 3323865"/>
              <a:gd name="connsiteY21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885621 w 3323865"/>
              <a:gd name="connsiteY9" fmla="*/ 452471 h 705570"/>
              <a:gd name="connsiteX10" fmla="*/ 471396 w 3323865"/>
              <a:gd name="connsiteY10" fmla="*/ 452138 h 705570"/>
              <a:gd name="connsiteX11" fmla="*/ 236834 w 3323865"/>
              <a:gd name="connsiteY11" fmla="*/ 493966 h 705570"/>
              <a:gd name="connsiteX12" fmla="*/ 19881 w 3323865"/>
              <a:gd name="connsiteY12" fmla="*/ 554067 h 705570"/>
              <a:gd name="connsiteX13" fmla="*/ 7612 w 3323865"/>
              <a:gd name="connsiteY13" fmla="*/ 291814 h 705570"/>
              <a:gd name="connsiteX14" fmla="*/ 96211 w 3323865"/>
              <a:gd name="connsiteY14" fmla="*/ 219803 h 705570"/>
              <a:gd name="connsiteX15" fmla="*/ 313568 w 3323865"/>
              <a:gd name="connsiteY15" fmla="*/ 92386 h 705570"/>
              <a:gd name="connsiteX16" fmla="*/ 681396 w 3323865"/>
              <a:gd name="connsiteY16" fmla="*/ 8145 h 705570"/>
              <a:gd name="connsiteX17" fmla="*/ 1335096 w 3323865"/>
              <a:gd name="connsiteY17" fmla="*/ 3289 h 705570"/>
              <a:gd name="connsiteX18" fmla="*/ 2509196 w 3323865"/>
              <a:gd name="connsiteY18" fmla="*/ 146083 h 705570"/>
              <a:gd name="connsiteX19" fmla="*/ 2940705 w 3323865"/>
              <a:gd name="connsiteY19" fmla="*/ 112955 h 705570"/>
              <a:gd name="connsiteX20" fmla="*/ 3088976 w 3323865"/>
              <a:gd name="connsiteY20" fmla="*/ 89711 h 705570"/>
              <a:gd name="connsiteX21" fmla="*/ 3296523 w 3323865"/>
              <a:gd name="connsiteY21" fmla="*/ 40226 h 705570"/>
              <a:gd name="connsiteX0" fmla="*/ 3308216 w 3323865"/>
              <a:gd name="connsiteY0" fmla="*/ 55282 h 701371"/>
              <a:gd name="connsiteX1" fmla="*/ 3316389 w 3323865"/>
              <a:gd name="connsiteY1" fmla="*/ 110792 h 701371"/>
              <a:gd name="connsiteX2" fmla="*/ 3255272 w 3323865"/>
              <a:gd name="connsiteY2" fmla="*/ 108769 h 701371"/>
              <a:gd name="connsiteX3" fmla="*/ 3187697 w 3323865"/>
              <a:gd name="connsiteY3" fmla="*/ 569822 h 701371"/>
              <a:gd name="connsiteX4" fmla="*/ 3046138 w 3323865"/>
              <a:gd name="connsiteY4" fmla="*/ 582097 h 701371"/>
              <a:gd name="connsiteX5" fmla="*/ 2624965 w 3323865"/>
              <a:gd name="connsiteY5" fmla="*/ 594348 h 701371"/>
              <a:gd name="connsiteX6" fmla="*/ 2175576 w 3323865"/>
              <a:gd name="connsiteY6" fmla="*/ 645863 h 701371"/>
              <a:gd name="connsiteX7" fmla="*/ 1760864 w 3323865"/>
              <a:gd name="connsiteY7" fmla="*/ 694251 h 701371"/>
              <a:gd name="connsiteX8" fmla="*/ 1288542 w 3323865"/>
              <a:gd name="connsiteY8" fmla="*/ 469155 h 701371"/>
              <a:gd name="connsiteX9" fmla="*/ 885621 w 3323865"/>
              <a:gd name="connsiteY9" fmla="*/ 452471 h 701371"/>
              <a:gd name="connsiteX10" fmla="*/ 471396 w 3323865"/>
              <a:gd name="connsiteY10" fmla="*/ 452138 h 701371"/>
              <a:gd name="connsiteX11" fmla="*/ 236834 w 3323865"/>
              <a:gd name="connsiteY11" fmla="*/ 493966 h 701371"/>
              <a:gd name="connsiteX12" fmla="*/ 19881 w 3323865"/>
              <a:gd name="connsiteY12" fmla="*/ 554067 h 701371"/>
              <a:gd name="connsiteX13" fmla="*/ 7612 w 3323865"/>
              <a:gd name="connsiteY13" fmla="*/ 291814 h 701371"/>
              <a:gd name="connsiteX14" fmla="*/ 96211 w 3323865"/>
              <a:gd name="connsiteY14" fmla="*/ 219803 h 701371"/>
              <a:gd name="connsiteX15" fmla="*/ 313568 w 3323865"/>
              <a:gd name="connsiteY15" fmla="*/ 92386 h 701371"/>
              <a:gd name="connsiteX16" fmla="*/ 681396 w 3323865"/>
              <a:gd name="connsiteY16" fmla="*/ 8145 h 701371"/>
              <a:gd name="connsiteX17" fmla="*/ 1335096 w 3323865"/>
              <a:gd name="connsiteY17" fmla="*/ 3289 h 701371"/>
              <a:gd name="connsiteX18" fmla="*/ 2509196 w 3323865"/>
              <a:gd name="connsiteY18" fmla="*/ 146083 h 701371"/>
              <a:gd name="connsiteX19" fmla="*/ 2940705 w 3323865"/>
              <a:gd name="connsiteY19" fmla="*/ 112955 h 701371"/>
              <a:gd name="connsiteX20" fmla="*/ 3088976 w 3323865"/>
              <a:gd name="connsiteY20" fmla="*/ 89711 h 701371"/>
              <a:gd name="connsiteX21" fmla="*/ 3296523 w 3323865"/>
              <a:gd name="connsiteY21" fmla="*/ 40226 h 701371"/>
              <a:gd name="connsiteX0" fmla="*/ 3308216 w 3323865"/>
              <a:gd name="connsiteY0" fmla="*/ 55282 h 702362"/>
              <a:gd name="connsiteX1" fmla="*/ 3316389 w 3323865"/>
              <a:gd name="connsiteY1" fmla="*/ 110792 h 702362"/>
              <a:gd name="connsiteX2" fmla="*/ 3255272 w 3323865"/>
              <a:gd name="connsiteY2" fmla="*/ 108769 h 702362"/>
              <a:gd name="connsiteX3" fmla="*/ 3187697 w 3323865"/>
              <a:gd name="connsiteY3" fmla="*/ 569822 h 702362"/>
              <a:gd name="connsiteX4" fmla="*/ 3046138 w 3323865"/>
              <a:gd name="connsiteY4" fmla="*/ 582097 h 702362"/>
              <a:gd name="connsiteX5" fmla="*/ 2624965 w 3323865"/>
              <a:gd name="connsiteY5" fmla="*/ 594348 h 702362"/>
              <a:gd name="connsiteX6" fmla="*/ 2175576 w 3323865"/>
              <a:gd name="connsiteY6" fmla="*/ 645863 h 702362"/>
              <a:gd name="connsiteX7" fmla="*/ 1760864 w 3323865"/>
              <a:gd name="connsiteY7" fmla="*/ 694251 h 702362"/>
              <a:gd name="connsiteX8" fmla="*/ 885621 w 3323865"/>
              <a:gd name="connsiteY8" fmla="*/ 452471 h 702362"/>
              <a:gd name="connsiteX9" fmla="*/ 471396 w 3323865"/>
              <a:gd name="connsiteY9" fmla="*/ 452138 h 702362"/>
              <a:gd name="connsiteX10" fmla="*/ 236834 w 3323865"/>
              <a:gd name="connsiteY10" fmla="*/ 493966 h 702362"/>
              <a:gd name="connsiteX11" fmla="*/ 19881 w 3323865"/>
              <a:gd name="connsiteY11" fmla="*/ 554067 h 702362"/>
              <a:gd name="connsiteX12" fmla="*/ 7612 w 3323865"/>
              <a:gd name="connsiteY12" fmla="*/ 291814 h 702362"/>
              <a:gd name="connsiteX13" fmla="*/ 96211 w 3323865"/>
              <a:gd name="connsiteY13" fmla="*/ 219803 h 702362"/>
              <a:gd name="connsiteX14" fmla="*/ 313568 w 3323865"/>
              <a:gd name="connsiteY14" fmla="*/ 92386 h 702362"/>
              <a:gd name="connsiteX15" fmla="*/ 681396 w 3323865"/>
              <a:gd name="connsiteY15" fmla="*/ 8145 h 702362"/>
              <a:gd name="connsiteX16" fmla="*/ 1335096 w 3323865"/>
              <a:gd name="connsiteY16" fmla="*/ 3289 h 702362"/>
              <a:gd name="connsiteX17" fmla="*/ 2509196 w 3323865"/>
              <a:gd name="connsiteY17" fmla="*/ 146083 h 702362"/>
              <a:gd name="connsiteX18" fmla="*/ 2940705 w 3323865"/>
              <a:gd name="connsiteY18" fmla="*/ 112955 h 702362"/>
              <a:gd name="connsiteX19" fmla="*/ 3088976 w 3323865"/>
              <a:gd name="connsiteY19" fmla="*/ 89711 h 702362"/>
              <a:gd name="connsiteX20" fmla="*/ 3296523 w 3323865"/>
              <a:gd name="connsiteY20" fmla="*/ 40226 h 702362"/>
              <a:gd name="connsiteX0" fmla="*/ 3308216 w 3323865"/>
              <a:gd name="connsiteY0" fmla="*/ 55282 h 701279"/>
              <a:gd name="connsiteX1" fmla="*/ 3316389 w 3323865"/>
              <a:gd name="connsiteY1" fmla="*/ 110792 h 701279"/>
              <a:gd name="connsiteX2" fmla="*/ 3255272 w 3323865"/>
              <a:gd name="connsiteY2" fmla="*/ 108769 h 701279"/>
              <a:gd name="connsiteX3" fmla="*/ 3187697 w 3323865"/>
              <a:gd name="connsiteY3" fmla="*/ 569822 h 701279"/>
              <a:gd name="connsiteX4" fmla="*/ 3046138 w 3323865"/>
              <a:gd name="connsiteY4" fmla="*/ 582097 h 701279"/>
              <a:gd name="connsiteX5" fmla="*/ 2624965 w 3323865"/>
              <a:gd name="connsiteY5" fmla="*/ 594348 h 701279"/>
              <a:gd name="connsiteX6" fmla="*/ 2175576 w 3323865"/>
              <a:gd name="connsiteY6" fmla="*/ 645863 h 701279"/>
              <a:gd name="connsiteX7" fmla="*/ 1760864 w 3323865"/>
              <a:gd name="connsiteY7" fmla="*/ 694251 h 701279"/>
              <a:gd name="connsiteX8" fmla="*/ 1168474 w 3323865"/>
              <a:gd name="connsiteY8" fmla="*/ 470732 h 701279"/>
              <a:gd name="connsiteX9" fmla="*/ 471396 w 3323865"/>
              <a:gd name="connsiteY9" fmla="*/ 452138 h 701279"/>
              <a:gd name="connsiteX10" fmla="*/ 236834 w 3323865"/>
              <a:gd name="connsiteY10" fmla="*/ 493966 h 701279"/>
              <a:gd name="connsiteX11" fmla="*/ 19881 w 3323865"/>
              <a:gd name="connsiteY11" fmla="*/ 554067 h 701279"/>
              <a:gd name="connsiteX12" fmla="*/ 7612 w 3323865"/>
              <a:gd name="connsiteY12" fmla="*/ 291814 h 701279"/>
              <a:gd name="connsiteX13" fmla="*/ 96211 w 3323865"/>
              <a:gd name="connsiteY13" fmla="*/ 219803 h 701279"/>
              <a:gd name="connsiteX14" fmla="*/ 313568 w 3323865"/>
              <a:gd name="connsiteY14" fmla="*/ 92386 h 701279"/>
              <a:gd name="connsiteX15" fmla="*/ 681396 w 3323865"/>
              <a:gd name="connsiteY15" fmla="*/ 8145 h 701279"/>
              <a:gd name="connsiteX16" fmla="*/ 1335096 w 3323865"/>
              <a:gd name="connsiteY16" fmla="*/ 3289 h 701279"/>
              <a:gd name="connsiteX17" fmla="*/ 2509196 w 3323865"/>
              <a:gd name="connsiteY17" fmla="*/ 146083 h 701279"/>
              <a:gd name="connsiteX18" fmla="*/ 2940705 w 3323865"/>
              <a:gd name="connsiteY18" fmla="*/ 112955 h 701279"/>
              <a:gd name="connsiteX19" fmla="*/ 3088976 w 3323865"/>
              <a:gd name="connsiteY19" fmla="*/ 89711 h 701279"/>
              <a:gd name="connsiteX20" fmla="*/ 3296523 w 3323865"/>
              <a:gd name="connsiteY20" fmla="*/ 40226 h 701279"/>
              <a:gd name="connsiteX0" fmla="*/ 3308216 w 3323865"/>
              <a:gd name="connsiteY0" fmla="*/ 55282 h 696179"/>
              <a:gd name="connsiteX1" fmla="*/ 3316389 w 3323865"/>
              <a:gd name="connsiteY1" fmla="*/ 110792 h 696179"/>
              <a:gd name="connsiteX2" fmla="*/ 3255272 w 3323865"/>
              <a:gd name="connsiteY2" fmla="*/ 108769 h 696179"/>
              <a:gd name="connsiteX3" fmla="*/ 3187697 w 3323865"/>
              <a:gd name="connsiteY3" fmla="*/ 569822 h 696179"/>
              <a:gd name="connsiteX4" fmla="*/ 3046138 w 3323865"/>
              <a:gd name="connsiteY4" fmla="*/ 582097 h 696179"/>
              <a:gd name="connsiteX5" fmla="*/ 2624965 w 3323865"/>
              <a:gd name="connsiteY5" fmla="*/ 594348 h 696179"/>
              <a:gd name="connsiteX6" fmla="*/ 2175576 w 3323865"/>
              <a:gd name="connsiteY6" fmla="*/ 645863 h 696179"/>
              <a:gd name="connsiteX7" fmla="*/ 1760864 w 3323865"/>
              <a:gd name="connsiteY7" fmla="*/ 694251 h 696179"/>
              <a:gd name="connsiteX8" fmla="*/ 1427446 w 3323865"/>
              <a:gd name="connsiteY8" fmla="*/ 569434 h 696179"/>
              <a:gd name="connsiteX9" fmla="*/ 1168474 w 3323865"/>
              <a:gd name="connsiteY9" fmla="*/ 470732 h 696179"/>
              <a:gd name="connsiteX10" fmla="*/ 471396 w 3323865"/>
              <a:gd name="connsiteY10" fmla="*/ 452138 h 696179"/>
              <a:gd name="connsiteX11" fmla="*/ 236834 w 3323865"/>
              <a:gd name="connsiteY11" fmla="*/ 493966 h 696179"/>
              <a:gd name="connsiteX12" fmla="*/ 19881 w 3323865"/>
              <a:gd name="connsiteY12" fmla="*/ 554067 h 696179"/>
              <a:gd name="connsiteX13" fmla="*/ 7612 w 3323865"/>
              <a:gd name="connsiteY13" fmla="*/ 291814 h 696179"/>
              <a:gd name="connsiteX14" fmla="*/ 96211 w 3323865"/>
              <a:gd name="connsiteY14" fmla="*/ 219803 h 696179"/>
              <a:gd name="connsiteX15" fmla="*/ 313568 w 3323865"/>
              <a:gd name="connsiteY15" fmla="*/ 92386 h 696179"/>
              <a:gd name="connsiteX16" fmla="*/ 681396 w 3323865"/>
              <a:gd name="connsiteY16" fmla="*/ 8145 h 696179"/>
              <a:gd name="connsiteX17" fmla="*/ 1335096 w 3323865"/>
              <a:gd name="connsiteY17" fmla="*/ 3289 h 696179"/>
              <a:gd name="connsiteX18" fmla="*/ 2509196 w 3323865"/>
              <a:gd name="connsiteY18" fmla="*/ 146083 h 696179"/>
              <a:gd name="connsiteX19" fmla="*/ 2940705 w 3323865"/>
              <a:gd name="connsiteY19" fmla="*/ 112955 h 696179"/>
              <a:gd name="connsiteX20" fmla="*/ 3088976 w 3323865"/>
              <a:gd name="connsiteY20" fmla="*/ 89711 h 696179"/>
              <a:gd name="connsiteX21" fmla="*/ 3296523 w 3323865"/>
              <a:gd name="connsiteY21" fmla="*/ 40226 h 696179"/>
              <a:gd name="connsiteX0" fmla="*/ 3308216 w 3323865"/>
              <a:gd name="connsiteY0" fmla="*/ 55282 h 696467"/>
              <a:gd name="connsiteX1" fmla="*/ 3316389 w 3323865"/>
              <a:gd name="connsiteY1" fmla="*/ 110792 h 696467"/>
              <a:gd name="connsiteX2" fmla="*/ 3255272 w 3323865"/>
              <a:gd name="connsiteY2" fmla="*/ 108769 h 696467"/>
              <a:gd name="connsiteX3" fmla="*/ 3187697 w 3323865"/>
              <a:gd name="connsiteY3" fmla="*/ 569822 h 696467"/>
              <a:gd name="connsiteX4" fmla="*/ 3046138 w 3323865"/>
              <a:gd name="connsiteY4" fmla="*/ 582097 h 696467"/>
              <a:gd name="connsiteX5" fmla="*/ 2624965 w 3323865"/>
              <a:gd name="connsiteY5" fmla="*/ 594348 h 696467"/>
              <a:gd name="connsiteX6" fmla="*/ 2175576 w 3323865"/>
              <a:gd name="connsiteY6" fmla="*/ 645863 h 696467"/>
              <a:gd name="connsiteX7" fmla="*/ 1760864 w 3323865"/>
              <a:gd name="connsiteY7" fmla="*/ 694251 h 696467"/>
              <a:gd name="connsiteX8" fmla="*/ 1508440 w 3323865"/>
              <a:gd name="connsiteY8" fmla="*/ 562707 h 696467"/>
              <a:gd name="connsiteX9" fmla="*/ 1168474 w 3323865"/>
              <a:gd name="connsiteY9" fmla="*/ 470732 h 696467"/>
              <a:gd name="connsiteX10" fmla="*/ 471396 w 3323865"/>
              <a:gd name="connsiteY10" fmla="*/ 452138 h 696467"/>
              <a:gd name="connsiteX11" fmla="*/ 236834 w 3323865"/>
              <a:gd name="connsiteY11" fmla="*/ 493966 h 696467"/>
              <a:gd name="connsiteX12" fmla="*/ 19881 w 3323865"/>
              <a:gd name="connsiteY12" fmla="*/ 554067 h 696467"/>
              <a:gd name="connsiteX13" fmla="*/ 7612 w 3323865"/>
              <a:gd name="connsiteY13" fmla="*/ 291814 h 696467"/>
              <a:gd name="connsiteX14" fmla="*/ 96211 w 3323865"/>
              <a:gd name="connsiteY14" fmla="*/ 219803 h 696467"/>
              <a:gd name="connsiteX15" fmla="*/ 313568 w 3323865"/>
              <a:gd name="connsiteY15" fmla="*/ 92386 h 696467"/>
              <a:gd name="connsiteX16" fmla="*/ 681396 w 3323865"/>
              <a:gd name="connsiteY16" fmla="*/ 8145 h 696467"/>
              <a:gd name="connsiteX17" fmla="*/ 1335096 w 3323865"/>
              <a:gd name="connsiteY17" fmla="*/ 3289 h 696467"/>
              <a:gd name="connsiteX18" fmla="*/ 2509196 w 3323865"/>
              <a:gd name="connsiteY18" fmla="*/ 146083 h 696467"/>
              <a:gd name="connsiteX19" fmla="*/ 2940705 w 3323865"/>
              <a:gd name="connsiteY19" fmla="*/ 112955 h 696467"/>
              <a:gd name="connsiteX20" fmla="*/ 3088976 w 3323865"/>
              <a:gd name="connsiteY20" fmla="*/ 89711 h 696467"/>
              <a:gd name="connsiteX21" fmla="*/ 3296523 w 3323865"/>
              <a:gd name="connsiteY21" fmla="*/ 40226 h 696467"/>
              <a:gd name="connsiteX0" fmla="*/ 3308216 w 3308216"/>
              <a:gd name="connsiteY0" fmla="*/ 55282 h 696467"/>
              <a:gd name="connsiteX1" fmla="*/ 3255272 w 3308216"/>
              <a:gd name="connsiteY1" fmla="*/ 108769 h 696467"/>
              <a:gd name="connsiteX2" fmla="*/ 3187697 w 3308216"/>
              <a:gd name="connsiteY2" fmla="*/ 569822 h 696467"/>
              <a:gd name="connsiteX3" fmla="*/ 3046138 w 3308216"/>
              <a:gd name="connsiteY3" fmla="*/ 582097 h 696467"/>
              <a:gd name="connsiteX4" fmla="*/ 2624965 w 3308216"/>
              <a:gd name="connsiteY4" fmla="*/ 594348 h 696467"/>
              <a:gd name="connsiteX5" fmla="*/ 2175576 w 3308216"/>
              <a:gd name="connsiteY5" fmla="*/ 645863 h 696467"/>
              <a:gd name="connsiteX6" fmla="*/ 1760864 w 3308216"/>
              <a:gd name="connsiteY6" fmla="*/ 694251 h 696467"/>
              <a:gd name="connsiteX7" fmla="*/ 1508440 w 3308216"/>
              <a:gd name="connsiteY7" fmla="*/ 562707 h 696467"/>
              <a:gd name="connsiteX8" fmla="*/ 1168474 w 3308216"/>
              <a:gd name="connsiteY8" fmla="*/ 470732 h 696467"/>
              <a:gd name="connsiteX9" fmla="*/ 471396 w 3308216"/>
              <a:gd name="connsiteY9" fmla="*/ 452138 h 696467"/>
              <a:gd name="connsiteX10" fmla="*/ 236834 w 3308216"/>
              <a:gd name="connsiteY10" fmla="*/ 493966 h 696467"/>
              <a:gd name="connsiteX11" fmla="*/ 19881 w 3308216"/>
              <a:gd name="connsiteY11" fmla="*/ 554067 h 696467"/>
              <a:gd name="connsiteX12" fmla="*/ 7612 w 3308216"/>
              <a:gd name="connsiteY12" fmla="*/ 291814 h 696467"/>
              <a:gd name="connsiteX13" fmla="*/ 96211 w 3308216"/>
              <a:gd name="connsiteY13" fmla="*/ 219803 h 696467"/>
              <a:gd name="connsiteX14" fmla="*/ 313568 w 3308216"/>
              <a:gd name="connsiteY14" fmla="*/ 92386 h 696467"/>
              <a:gd name="connsiteX15" fmla="*/ 681396 w 3308216"/>
              <a:gd name="connsiteY15" fmla="*/ 8145 h 696467"/>
              <a:gd name="connsiteX16" fmla="*/ 1335096 w 3308216"/>
              <a:gd name="connsiteY16" fmla="*/ 3289 h 696467"/>
              <a:gd name="connsiteX17" fmla="*/ 2509196 w 3308216"/>
              <a:gd name="connsiteY17" fmla="*/ 146083 h 696467"/>
              <a:gd name="connsiteX18" fmla="*/ 2940705 w 3308216"/>
              <a:gd name="connsiteY18" fmla="*/ 112955 h 696467"/>
              <a:gd name="connsiteX19" fmla="*/ 3088976 w 3308216"/>
              <a:gd name="connsiteY19" fmla="*/ 89711 h 696467"/>
              <a:gd name="connsiteX20" fmla="*/ 3296523 w 3308216"/>
              <a:gd name="connsiteY20" fmla="*/ 40226 h 696467"/>
              <a:gd name="connsiteX0" fmla="*/ 3228317 w 3296523"/>
              <a:gd name="connsiteY0" fmla="*/ 45321 h 696467"/>
              <a:gd name="connsiteX1" fmla="*/ 3255272 w 3296523"/>
              <a:gd name="connsiteY1" fmla="*/ 108769 h 696467"/>
              <a:gd name="connsiteX2" fmla="*/ 3187697 w 3296523"/>
              <a:gd name="connsiteY2" fmla="*/ 569822 h 696467"/>
              <a:gd name="connsiteX3" fmla="*/ 3046138 w 3296523"/>
              <a:gd name="connsiteY3" fmla="*/ 582097 h 696467"/>
              <a:gd name="connsiteX4" fmla="*/ 2624965 w 3296523"/>
              <a:gd name="connsiteY4" fmla="*/ 594348 h 696467"/>
              <a:gd name="connsiteX5" fmla="*/ 2175576 w 3296523"/>
              <a:gd name="connsiteY5" fmla="*/ 645863 h 696467"/>
              <a:gd name="connsiteX6" fmla="*/ 1760864 w 3296523"/>
              <a:gd name="connsiteY6" fmla="*/ 694251 h 696467"/>
              <a:gd name="connsiteX7" fmla="*/ 1508440 w 3296523"/>
              <a:gd name="connsiteY7" fmla="*/ 562707 h 696467"/>
              <a:gd name="connsiteX8" fmla="*/ 1168474 w 3296523"/>
              <a:gd name="connsiteY8" fmla="*/ 470732 h 696467"/>
              <a:gd name="connsiteX9" fmla="*/ 471396 w 3296523"/>
              <a:gd name="connsiteY9" fmla="*/ 452138 h 696467"/>
              <a:gd name="connsiteX10" fmla="*/ 236834 w 3296523"/>
              <a:gd name="connsiteY10" fmla="*/ 493966 h 696467"/>
              <a:gd name="connsiteX11" fmla="*/ 19881 w 3296523"/>
              <a:gd name="connsiteY11" fmla="*/ 554067 h 696467"/>
              <a:gd name="connsiteX12" fmla="*/ 7612 w 3296523"/>
              <a:gd name="connsiteY12" fmla="*/ 291814 h 696467"/>
              <a:gd name="connsiteX13" fmla="*/ 96211 w 3296523"/>
              <a:gd name="connsiteY13" fmla="*/ 219803 h 696467"/>
              <a:gd name="connsiteX14" fmla="*/ 313568 w 3296523"/>
              <a:gd name="connsiteY14" fmla="*/ 92386 h 696467"/>
              <a:gd name="connsiteX15" fmla="*/ 681396 w 3296523"/>
              <a:gd name="connsiteY15" fmla="*/ 8145 h 696467"/>
              <a:gd name="connsiteX16" fmla="*/ 1335096 w 3296523"/>
              <a:gd name="connsiteY16" fmla="*/ 3289 h 696467"/>
              <a:gd name="connsiteX17" fmla="*/ 2509196 w 3296523"/>
              <a:gd name="connsiteY17" fmla="*/ 146083 h 696467"/>
              <a:gd name="connsiteX18" fmla="*/ 2940705 w 3296523"/>
              <a:gd name="connsiteY18" fmla="*/ 112955 h 696467"/>
              <a:gd name="connsiteX19" fmla="*/ 3088976 w 3296523"/>
              <a:gd name="connsiteY19" fmla="*/ 89711 h 696467"/>
              <a:gd name="connsiteX20" fmla="*/ 3296523 w 3296523"/>
              <a:gd name="connsiteY20" fmla="*/ 40226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7697 w 3259532"/>
              <a:gd name="connsiteY2" fmla="*/ 569822 h 696467"/>
              <a:gd name="connsiteX3" fmla="*/ 3046138 w 3259532"/>
              <a:gd name="connsiteY3" fmla="*/ 582097 h 696467"/>
              <a:gd name="connsiteX4" fmla="*/ 2624965 w 3259532"/>
              <a:gd name="connsiteY4" fmla="*/ 594348 h 696467"/>
              <a:gd name="connsiteX5" fmla="*/ 2175576 w 3259532"/>
              <a:gd name="connsiteY5" fmla="*/ 645863 h 696467"/>
              <a:gd name="connsiteX6" fmla="*/ 1760864 w 3259532"/>
              <a:gd name="connsiteY6" fmla="*/ 694251 h 696467"/>
              <a:gd name="connsiteX7" fmla="*/ 1508440 w 3259532"/>
              <a:gd name="connsiteY7" fmla="*/ 562707 h 696467"/>
              <a:gd name="connsiteX8" fmla="*/ 1168474 w 3259532"/>
              <a:gd name="connsiteY8" fmla="*/ 470732 h 696467"/>
              <a:gd name="connsiteX9" fmla="*/ 471396 w 3259532"/>
              <a:gd name="connsiteY9" fmla="*/ 452138 h 696467"/>
              <a:gd name="connsiteX10" fmla="*/ 236834 w 3259532"/>
              <a:gd name="connsiteY10" fmla="*/ 493966 h 696467"/>
              <a:gd name="connsiteX11" fmla="*/ 19881 w 3259532"/>
              <a:gd name="connsiteY11" fmla="*/ 554067 h 696467"/>
              <a:gd name="connsiteX12" fmla="*/ 7612 w 3259532"/>
              <a:gd name="connsiteY12" fmla="*/ 291814 h 696467"/>
              <a:gd name="connsiteX13" fmla="*/ 96211 w 3259532"/>
              <a:gd name="connsiteY13" fmla="*/ 219803 h 696467"/>
              <a:gd name="connsiteX14" fmla="*/ 313568 w 3259532"/>
              <a:gd name="connsiteY14" fmla="*/ 92386 h 696467"/>
              <a:gd name="connsiteX15" fmla="*/ 681396 w 3259532"/>
              <a:gd name="connsiteY15" fmla="*/ 8145 h 696467"/>
              <a:gd name="connsiteX16" fmla="*/ 1335096 w 3259532"/>
              <a:gd name="connsiteY16" fmla="*/ 3289 h 696467"/>
              <a:gd name="connsiteX17" fmla="*/ 2509196 w 3259532"/>
              <a:gd name="connsiteY17" fmla="*/ 146083 h 696467"/>
              <a:gd name="connsiteX18" fmla="*/ 2940705 w 3259532"/>
              <a:gd name="connsiteY18" fmla="*/ 112955 h 696467"/>
              <a:gd name="connsiteX19" fmla="*/ 3088976 w 3259532"/>
              <a:gd name="connsiteY19" fmla="*/ 89711 h 696467"/>
              <a:gd name="connsiteX20" fmla="*/ 3163476 w 3259532"/>
              <a:gd name="connsiteY20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7697 w 3259532"/>
              <a:gd name="connsiteY2" fmla="*/ 569822 h 696467"/>
              <a:gd name="connsiteX3" fmla="*/ 3046138 w 3259532"/>
              <a:gd name="connsiteY3" fmla="*/ 582097 h 696467"/>
              <a:gd name="connsiteX4" fmla="*/ 2624965 w 3259532"/>
              <a:gd name="connsiteY4" fmla="*/ 594348 h 696467"/>
              <a:gd name="connsiteX5" fmla="*/ 2175576 w 3259532"/>
              <a:gd name="connsiteY5" fmla="*/ 645863 h 696467"/>
              <a:gd name="connsiteX6" fmla="*/ 1760864 w 3259532"/>
              <a:gd name="connsiteY6" fmla="*/ 694251 h 696467"/>
              <a:gd name="connsiteX7" fmla="*/ 1508440 w 3259532"/>
              <a:gd name="connsiteY7" fmla="*/ 562707 h 696467"/>
              <a:gd name="connsiteX8" fmla="*/ 1168474 w 3259532"/>
              <a:gd name="connsiteY8" fmla="*/ 470732 h 696467"/>
              <a:gd name="connsiteX9" fmla="*/ 471396 w 3259532"/>
              <a:gd name="connsiteY9" fmla="*/ 452138 h 696467"/>
              <a:gd name="connsiteX10" fmla="*/ 236834 w 3259532"/>
              <a:gd name="connsiteY10" fmla="*/ 493966 h 696467"/>
              <a:gd name="connsiteX11" fmla="*/ 19881 w 3259532"/>
              <a:gd name="connsiteY11" fmla="*/ 554067 h 696467"/>
              <a:gd name="connsiteX12" fmla="*/ 7612 w 3259532"/>
              <a:gd name="connsiteY12" fmla="*/ 291814 h 696467"/>
              <a:gd name="connsiteX13" fmla="*/ 96211 w 3259532"/>
              <a:gd name="connsiteY13" fmla="*/ 219803 h 696467"/>
              <a:gd name="connsiteX14" fmla="*/ 313568 w 3259532"/>
              <a:gd name="connsiteY14" fmla="*/ 92386 h 696467"/>
              <a:gd name="connsiteX15" fmla="*/ 681396 w 3259532"/>
              <a:gd name="connsiteY15" fmla="*/ 8145 h 696467"/>
              <a:gd name="connsiteX16" fmla="*/ 1335096 w 3259532"/>
              <a:gd name="connsiteY16" fmla="*/ 3289 h 696467"/>
              <a:gd name="connsiteX17" fmla="*/ 2509196 w 3259532"/>
              <a:gd name="connsiteY17" fmla="*/ 146083 h 696467"/>
              <a:gd name="connsiteX18" fmla="*/ 2940705 w 3259532"/>
              <a:gd name="connsiteY18" fmla="*/ 112955 h 696467"/>
              <a:gd name="connsiteX19" fmla="*/ 3059598 w 3259532"/>
              <a:gd name="connsiteY19" fmla="*/ 85162 h 696467"/>
              <a:gd name="connsiteX20" fmla="*/ 3163476 w 3259532"/>
              <a:gd name="connsiteY20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7697 w 3259532"/>
              <a:gd name="connsiteY2" fmla="*/ 569822 h 696467"/>
              <a:gd name="connsiteX3" fmla="*/ 3151624 w 3259532"/>
              <a:gd name="connsiteY3" fmla="*/ 589758 h 696467"/>
              <a:gd name="connsiteX4" fmla="*/ 3046138 w 3259532"/>
              <a:gd name="connsiteY4" fmla="*/ 582097 h 696467"/>
              <a:gd name="connsiteX5" fmla="*/ 2624965 w 3259532"/>
              <a:gd name="connsiteY5" fmla="*/ 594348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1869 w 3259532"/>
              <a:gd name="connsiteY2" fmla="*/ 529427 h 696467"/>
              <a:gd name="connsiteX3" fmla="*/ 3151624 w 3259532"/>
              <a:gd name="connsiteY3" fmla="*/ 589758 h 696467"/>
              <a:gd name="connsiteX4" fmla="*/ 3046138 w 3259532"/>
              <a:gd name="connsiteY4" fmla="*/ 582097 h 696467"/>
              <a:gd name="connsiteX5" fmla="*/ 2624965 w 3259532"/>
              <a:gd name="connsiteY5" fmla="*/ 594348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1869 w 3259532"/>
              <a:gd name="connsiteY2" fmla="*/ 529427 h 696467"/>
              <a:gd name="connsiteX3" fmla="*/ 3176993 w 3259532"/>
              <a:gd name="connsiteY3" fmla="*/ 590796 h 696467"/>
              <a:gd name="connsiteX4" fmla="*/ 3046138 w 3259532"/>
              <a:gd name="connsiteY4" fmla="*/ 582097 h 696467"/>
              <a:gd name="connsiteX5" fmla="*/ 2624965 w 3259532"/>
              <a:gd name="connsiteY5" fmla="*/ 594348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201916 w 3259532"/>
              <a:gd name="connsiteY2" fmla="*/ 546979 h 696467"/>
              <a:gd name="connsiteX3" fmla="*/ 3176993 w 3259532"/>
              <a:gd name="connsiteY3" fmla="*/ 590796 h 696467"/>
              <a:gd name="connsiteX4" fmla="*/ 3046138 w 3259532"/>
              <a:gd name="connsiteY4" fmla="*/ 582097 h 696467"/>
              <a:gd name="connsiteX5" fmla="*/ 2624965 w 3259532"/>
              <a:gd name="connsiteY5" fmla="*/ 594348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201916 w 3259532"/>
              <a:gd name="connsiteY2" fmla="*/ 546979 h 696467"/>
              <a:gd name="connsiteX3" fmla="*/ 3176993 w 3259532"/>
              <a:gd name="connsiteY3" fmla="*/ 590796 h 696467"/>
              <a:gd name="connsiteX4" fmla="*/ 3046138 w 3259532"/>
              <a:gd name="connsiteY4" fmla="*/ 582097 h 696467"/>
              <a:gd name="connsiteX5" fmla="*/ 2640127 w 3259532"/>
              <a:gd name="connsiteY5" fmla="*/ 621740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201916 w 3259532"/>
              <a:gd name="connsiteY2" fmla="*/ 546979 h 696467"/>
              <a:gd name="connsiteX3" fmla="*/ 3176993 w 3259532"/>
              <a:gd name="connsiteY3" fmla="*/ 590796 h 696467"/>
              <a:gd name="connsiteX4" fmla="*/ 3070194 w 3259532"/>
              <a:gd name="connsiteY4" fmla="*/ 603160 h 696467"/>
              <a:gd name="connsiteX5" fmla="*/ 2640127 w 3259532"/>
              <a:gd name="connsiteY5" fmla="*/ 621740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940705 w 3259532"/>
              <a:gd name="connsiteY19" fmla="*/ 105316 h 688828"/>
              <a:gd name="connsiteX20" fmla="*/ 3059598 w 3259532"/>
              <a:gd name="connsiteY20" fmla="*/ 77523 h 688828"/>
              <a:gd name="connsiteX21" fmla="*/ 3163476 w 3259532"/>
              <a:gd name="connsiteY21" fmla="*/ 57262 h 688828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863064 w 3259532"/>
              <a:gd name="connsiteY19" fmla="*/ 125566 h 688828"/>
              <a:gd name="connsiteX20" fmla="*/ 3059598 w 3259532"/>
              <a:gd name="connsiteY20" fmla="*/ 77523 h 688828"/>
              <a:gd name="connsiteX21" fmla="*/ 3163476 w 3259532"/>
              <a:gd name="connsiteY21" fmla="*/ 57262 h 688828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863064 w 3259532"/>
              <a:gd name="connsiteY19" fmla="*/ 125566 h 688828"/>
              <a:gd name="connsiteX20" fmla="*/ 3071626 w 3259532"/>
              <a:gd name="connsiteY20" fmla="*/ 88055 h 688828"/>
              <a:gd name="connsiteX21" fmla="*/ 3163476 w 3259532"/>
              <a:gd name="connsiteY21" fmla="*/ 57262 h 688828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863064 w 3259532"/>
              <a:gd name="connsiteY19" fmla="*/ 125566 h 688828"/>
              <a:gd name="connsiteX20" fmla="*/ 3071626 w 3259532"/>
              <a:gd name="connsiteY20" fmla="*/ 88055 h 688828"/>
              <a:gd name="connsiteX21" fmla="*/ 3163476 w 3259532"/>
              <a:gd name="connsiteY21" fmla="*/ 57262 h 688828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863064 w 3259532"/>
              <a:gd name="connsiteY19" fmla="*/ 125566 h 688828"/>
              <a:gd name="connsiteX20" fmla="*/ 3071626 w 3259532"/>
              <a:gd name="connsiteY20" fmla="*/ 88055 h 688828"/>
              <a:gd name="connsiteX21" fmla="*/ 3223988 w 3259532"/>
              <a:gd name="connsiteY21" fmla="*/ 39658 h 688828"/>
              <a:gd name="connsiteX0" fmla="*/ 3239603 w 3270818"/>
              <a:gd name="connsiteY0" fmla="*/ 37682 h 688828"/>
              <a:gd name="connsiteX1" fmla="*/ 3266558 w 3270818"/>
              <a:gd name="connsiteY1" fmla="*/ 101130 h 688828"/>
              <a:gd name="connsiteX2" fmla="*/ 3213202 w 3270818"/>
              <a:gd name="connsiteY2" fmla="*/ 539340 h 688828"/>
              <a:gd name="connsiteX3" fmla="*/ 3188279 w 3270818"/>
              <a:gd name="connsiteY3" fmla="*/ 583157 h 688828"/>
              <a:gd name="connsiteX4" fmla="*/ 3081480 w 3270818"/>
              <a:gd name="connsiteY4" fmla="*/ 595521 h 688828"/>
              <a:gd name="connsiteX5" fmla="*/ 2651413 w 3270818"/>
              <a:gd name="connsiteY5" fmla="*/ 614101 h 688828"/>
              <a:gd name="connsiteX6" fmla="*/ 2186862 w 3270818"/>
              <a:gd name="connsiteY6" fmla="*/ 638224 h 688828"/>
              <a:gd name="connsiteX7" fmla="*/ 1772150 w 3270818"/>
              <a:gd name="connsiteY7" fmla="*/ 686612 h 688828"/>
              <a:gd name="connsiteX8" fmla="*/ 1519726 w 3270818"/>
              <a:gd name="connsiteY8" fmla="*/ 555068 h 688828"/>
              <a:gd name="connsiteX9" fmla="*/ 1179760 w 3270818"/>
              <a:gd name="connsiteY9" fmla="*/ 463093 h 688828"/>
              <a:gd name="connsiteX10" fmla="*/ 482682 w 3270818"/>
              <a:gd name="connsiteY10" fmla="*/ 444499 h 688828"/>
              <a:gd name="connsiteX11" fmla="*/ 248120 w 3270818"/>
              <a:gd name="connsiteY11" fmla="*/ 486327 h 688828"/>
              <a:gd name="connsiteX12" fmla="*/ 12486 w 3270818"/>
              <a:gd name="connsiteY12" fmla="*/ 464729 h 688828"/>
              <a:gd name="connsiteX13" fmla="*/ 31167 w 3270818"/>
              <a:gd name="connsiteY13" fmla="*/ 546428 h 688828"/>
              <a:gd name="connsiteX14" fmla="*/ 18898 w 3270818"/>
              <a:gd name="connsiteY14" fmla="*/ 284175 h 688828"/>
              <a:gd name="connsiteX15" fmla="*/ 107497 w 3270818"/>
              <a:gd name="connsiteY15" fmla="*/ 212164 h 688828"/>
              <a:gd name="connsiteX16" fmla="*/ 324854 w 3270818"/>
              <a:gd name="connsiteY16" fmla="*/ 84747 h 688828"/>
              <a:gd name="connsiteX17" fmla="*/ 692682 w 3270818"/>
              <a:gd name="connsiteY17" fmla="*/ 506 h 688828"/>
              <a:gd name="connsiteX18" fmla="*/ 1385377 w 3270818"/>
              <a:gd name="connsiteY18" fmla="*/ 47441 h 688828"/>
              <a:gd name="connsiteX19" fmla="*/ 2520482 w 3270818"/>
              <a:gd name="connsiteY19" fmla="*/ 138444 h 688828"/>
              <a:gd name="connsiteX20" fmla="*/ 2874350 w 3270818"/>
              <a:gd name="connsiteY20" fmla="*/ 125566 h 688828"/>
              <a:gd name="connsiteX21" fmla="*/ 3082912 w 3270818"/>
              <a:gd name="connsiteY21" fmla="*/ 88055 h 688828"/>
              <a:gd name="connsiteX22" fmla="*/ 3235274 w 3270818"/>
              <a:gd name="connsiteY22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186222 w 3277280"/>
              <a:gd name="connsiteY9" fmla="*/ 463093 h 688828"/>
              <a:gd name="connsiteX10" fmla="*/ 489144 w 3277280"/>
              <a:gd name="connsiteY10" fmla="*/ 444499 h 688828"/>
              <a:gd name="connsiteX11" fmla="*/ 254582 w 3277280"/>
              <a:gd name="connsiteY11" fmla="*/ 486327 h 688828"/>
              <a:gd name="connsiteX12" fmla="*/ 18948 w 3277280"/>
              <a:gd name="connsiteY12" fmla="*/ 464729 h 688828"/>
              <a:gd name="connsiteX13" fmla="*/ 25360 w 3277280"/>
              <a:gd name="connsiteY13" fmla="*/ 284175 h 688828"/>
              <a:gd name="connsiteX14" fmla="*/ 113959 w 3277280"/>
              <a:gd name="connsiteY14" fmla="*/ 212164 h 688828"/>
              <a:gd name="connsiteX15" fmla="*/ 331316 w 3277280"/>
              <a:gd name="connsiteY15" fmla="*/ 84747 h 688828"/>
              <a:gd name="connsiteX16" fmla="*/ 699144 w 3277280"/>
              <a:gd name="connsiteY16" fmla="*/ 506 h 688828"/>
              <a:gd name="connsiteX17" fmla="*/ 1391839 w 3277280"/>
              <a:gd name="connsiteY17" fmla="*/ 47441 h 688828"/>
              <a:gd name="connsiteX18" fmla="*/ 2526944 w 3277280"/>
              <a:gd name="connsiteY18" fmla="*/ 138444 h 688828"/>
              <a:gd name="connsiteX19" fmla="*/ 2880812 w 3277280"/>
              <a:gd name="connsiteY19" fmla="*/ 125566 h 688828"/>
              <a:gd name="connsiteX20" fmla="*/ 3089374 w 3277280"/>
              <a:gd name="connsiteY20" fmla="*/ 88055 h 688828"/>
              <a:gd name="connsiteX21" fmla="*/ 3241736 w 3277280"/>
              <a:gd name="connsiteY21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186222 w 3277280"/>
              <a:gd name="connsiteY9" fmla="*/ 463093 h 688828"/>
              <a:gd name="connsiteX10" fmla="*/ 489144 w 3277280"/>
              <a:gd name="connsiteY10" fmla="*/ 444499 h 688828"/>
              <a:gd name="connsiteX11" fmla="*/ 265971 w 3277280"/>
              <a:gd name="connsiteY11" fmla="*/ 423226 h 688828"/>
              <a:gd name="connsiteX12" fmla="*/ 18948 w 3277280"/>
              <a:gd name="connsiteY12" fmla="*/ 464729 h 688828"/>
              <a:gd name="connsiteX13" fmla="*/ 25360 w 3277280"/>
              <a:gd name="connsiteY13" fmla="*/ 284175 h 688828"/>
              <a:gd name="connsiteX14" fmla="*/ 113959 w 3277280"/>
              <a:gd name="connsiteY14" fmla="*/ 212164 h 688828"/>
              <a:gd name="connsiteX15" fmla="*/ 331316 w 3277280"/>
              <a:gd name="connsiteY15" fmla="*/ 84747 h 688828"/>
              <a:gd name="connsiteX16" fmla="*/ 699144 w 3277280"/>
              <a:gd name="connsiteY16" fmla="*/ 506 h 688828"/>
              <a:gd name="connsiteX17" fmla="*/ 1391839 w 3277280"/>
              <a:gd name="connsiteY17" fmla="*/ 47441 h 688828"/>
              <a:gd name="connsiteX18" fmla="*/ 2526944 w 3277280"/>
              <a:gd name="connsiteY18" fmla="*/ 138444 h 688828"/>
              <a:gd name="connsiteX19" fmla="*/ 2880812 w 3277280"/>
              <a:gd name="connsiteY19" fmla="*/ 125566 h 688828"/>
              <a:gd name="connsiteX20" fmla="*/ 3089374 w 3277280"/>
              <a:gd name="connsiteY20" fmla="*/ 88055 h 688828"/>
              <a:gd name="connsiteX21" fmla="*/ 3241736 w 3277280"/>
              <a:gd name="connsiteY21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186222 w 3277280"/>
              <a:gd name="connsiteY9" fmla="*/ 463093 h 688828"/>
              <a:gd name="connsiteX10" fmla="*/ 598529 w 3277280"/>
              <a:gd name="connsiteY10" fmla="*/ 404462 h 688828"/>
              <a:gd name="connsiteX11" fmla="*/ 265971 w 3277280"/>
              <a:gd name="connsiteY11" fmla="*/ 423226 h 688828"/>
              <a:gd name="connsiteX12" fmla="*/ 18948 w 3277280"/>
              <a:gd name="connsiteY12" fmla="*/ 464729 h 688828"/>
              <a:gd name="connsiteX13" fmla="*/ 25360 w 3277280"/>
              <a:gd name="connsiteY13" fmla="*/ 284175 h 688828"/>
              <a:gd name="connsiteX14" fmla="*/ 113959 w 3277280"/>
              <a:gd name="connsiteY14" fmla="*/ 212164 h 688828"/>
              <a:gd name="connsiteX15" fmla="*/ 331316 w 3277280"/>
              <a:gd name="connsiteY15" fmla="*/ 84747 h 688828"/>
              <a:gd name="connsiteX16" fmla="*/ 699144 w 3277280"/>
              <a:gd name="connsiteY16" fmla="*/ 506 h 688828"/>
              <a:gd name="connsiteX17" fmla="*/ 1391839 w 3277280"/>
              <a:gd name="connsiteY17" fmla="*/ 47441 h 688828"/>
              <a:gd name="connsiteX18" fmla="*/ 2526944 w 3277280"/>
              <a:gd name="connsiteY18" fmla="*/ 138444 h 688828"/>
              <a:gd name="connsiteX19" fmla="*/ 2880812 w 3277280"/>
              <a:gd name="connsiteY19" fmla="*/ 125566 h 688828"/>
              <a:gd name="connsiteX20" fmla="*/ 3089374 w 3277280"/>
              <a:gd name="connsiteY20" fmla="*/ 88055 h 688828"/>
              <a:gd name="connsiteX21" fmla="*/ 3241736 w 3277280"/>
              <a:gd name="connsiteY21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206430 w 3277280"/>
              <a:gd name="connsiteY9" fmla="*/ 523672 h 688828"/>
              <a:gd name="connsiteX10" fmla="*/ 1186222 w 3277280"/>
              <a:gd name="connsiteY10" fmla="*/ 463093 h 688828"/>
              <a:gd name="connsiteX11" fmla="*/ 598529 w 3277280"/>
              <a:gd name="connsiteY11" fmla="*/ 404462 h 688828"/>
              <a:gd name="connsiteX12" fmla="*/ 265971 w 3277280"/>
              <a:gd name="connsiteY12" fmla="*/ 423226 h 688828"/>
              <a:gd name="connsiteX13" fmla="*/ 18948 w 3277280"/>
              <a:gd name="connsiteY13" fmla="*/ 464729 h 688828"/>
              <a:gd name="connsiteX14" fmla="*/ 25360 w 3277280"/>
              <a:gd name="connsiteY14" fmla="*/ 284175 h 688828"/>
              <a:gd name="connsiteX15" fmla="*/ 113959 w 3277280"/>
              <a:gd name="connsiteY15" fmla="*/ 212164 h 688828"/>
              <a:gd name="connsiteX16" fmla="*/ 331316 w 3277280"/>
              <a:gd name="connsiteY16" fmla="*/ 84747 h 688828"/>
              <a:gd name="connsiteX17" fmla="*/ 699144 w 3277280"/>
              <a:gd name="connsiteY17" fmla="*/ 506 h 688828"/>
              <a:gd name="connsiteX18" fmla="*/ 1391839 w 3277280"/>
              <a:gd name="connsiteY18" fmla="*/ 47441 h 688828"/>
              <a:gd name="connsiteX19" fmla="*/ 2526944 w 3277280"/>
              <a:gd name="connsiteY19" fmla="*/ 138444 h 688828"/>
              <a:gd name="connsiteX20" fmla="*/ 2880812 w 3277280"/>
              <a:gd name="connsiteY20" fmla="*/ 125566 h 688828"/>
              <a:gd name="connsiteX21" fmla="*/ 3089374 w 3277280"/>
              <a:gd name="connsiteY21" fmla="*/ 88055 h 688828"/>
              <a:gd name="connsiteX22" fmla="*/ 3241736 w 3277280"/>
              <a:gd name="connsiteY22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206430 w 3277280"/>
              <a:gd name="connsiteY9" fmla="*/ 523672 h 688828"/>
              <a:gd name="connsiteX10" fmla="*/ 1116128 w 3277280"/>
              <a:gd name="connsiteY10" fmla="*/ 480621 h 688828"/>
              <a:gd name="connsiteX11" fmla="*/ 598529 w 3277280"/>
              <a:gd name="connsiteY11" fmla="*/ 404462 h 688828"/>
              <a:gd name="connsiteX12" fmla="*/ 265971 w 3277280"/>
              <a:gd name="connsiteY12" fmla="*/ 423226 h 688828"/>
              <a:gd name="connsiteX13" fmla="*/ 18948 w 3277280"/>
              <a:gd name="connsiteY13" fmla="*/ 464729 h 688828"/>
              <a:gd name="connsiteX14" fmla="*/ 25360 w 3277280"/>
              <a:gd name="connsiteY14" fmla="*/ 284175 h 688828"/>
              <a:gd name="connsiteX15" fmla="*/ 113959 w 3277280"/>
              <a:gd name="connsiteY15" fmla="*/ 212164 h 688828"/>
              <a:gd name="connsiteX16" fmla="*/ 331316 w 3277280"/>
              <a:gd name="connsiteY16" fmla="*/ 84747 h 688828"/>
              <a:gd name="connsiteX17" fmla="*/ 699144 w 3277280"/>
              <a:gd name="connsiteY17" fmla="*/ 506 h 688828"/>
              <a:gd name="connsiteX18" fmla="*/ 1391839 w 3277280"/>
              <a:gd name="connsiteY18" fmla="*/ 47441 h 688828"/>
              <a:gd name="connsiteX19" fmla="*/ 2526944 w 3277280"/>
              <a:gd name="connsiteY19" fmla="*/ 138444 h 688828"/>
              <a:gd name="connsiteX20" fmla="*/ 2880812 w 3277280"/>
              <a:gd name="connsiteY20" fmla="*/ 125566 h 688828"/>
              <a:gd name="connsiteX21" fmla="*/ 3089374 w 3277280"/>
              <a:gd name="connsiteY21" fmla="*/ 88055 h 688828"/>
              <a:gd name="connsiteX22" fmla="*/ 3241736 w 3277280"/>
              <a:gd name="connsiteY22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234009 w 3277280"/>
              <a:gd name="connsiteY9" fmla="*/ 568220 h 688828"/>
              <a:gd name="connsiteX10" fmla="*/ 1116128 w 3277280"/>
              <a:gd name="connsiteY10" fmla="*/ 480621 h 688828"/>
              <a:gd name="connsiteX11" fmla="*/ 598529 w 3277280"/>
              <a:gd name="connsiteY11" fmla="*/ 404462 h 688828"/>
              <a:gd name="connsiteX12" fmla="*/ 265971 w 3277280"/>
              <a:gd name="connsiteY12" fmla="*/ 423226 h 688828"/>
              <a:gd name="connsiteX13" fmla="*/ 18948 w 3277280"/>
              <a:gd name="connsiteY13" fmla="*/ 464729 h 688828"/>
              <a:gd name="connsiteX14" fmla="*/ 25360 w 3277280"/>
              <a:gd name="connsiteY14" fmla="*/ 284175 h 688828"/>
              <a:gd name="connsiteX15" fmla="*/ 113959 w 3277280"/>
              <a:gd name="connsiteY15" fmla="*/ 212164 h 688828"/>
              <a:gd name="connsiteX16" fmla="*/ 331316 w 3277280"/>
              <a:gd name="connsiteY16" fmla="*/ 84747 h 688828"/>
              <a:gd name="connsiteX17" fmla="*/ 699144 w 3277280"/>
              <a:gd name="connsiteY17" fmla="*/ 506 h 688828"/>
              <a:gd name="connsiteX18" fmla="*/ 1391839 w 3277280"/>
              <a:gd name="connsiteY18" fmla="*/ 47441 h 688828"/>
              <a:gd name="connsiteX19" fmla="*/ 2526944 w 3277280"/>
              <a:gd name="connsiteY19" fmla="*/ 138444 h 688828"/>
              <a:gd name="connsiteX20" fmla="*/ 2880812 w 3277280"/>
              <a:gd name="connsiteY20" fmla="*/ 125566 h 688828"/>
              <a:gd name="connsiteX21" fmla="*/ 3089374 w 3277280"/>
              <a:gd name="connsiteY21" fmla="*/ 88055 h 688828"/>
              <a:gd name="connsiteX22" fmla="*/ 3241736 w 3277280"/>
              <a:gd name="connsiteY22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234009 w 3277280"/>
              <a:gd name="connsiteY9" fmla="*/ 568220 h 688828"/>
              <a:gd name="connsiteX10" fmla="*/ 1151869 w 3277280"/>
              <a:gd name="connsiteY10" fmla="*/ 501635 h 688828"/>
              <a:gd name="connsiteX11" fmla="*/ 598529 w 3277280"/>
              <a:gd name="connsiteY11" fmla="*/ 404462 h 688828"/>
              <a:gd name="connsiteX12" fmla="*/ 265971 w 3277280"/>
              <a:gd name="connsiteY12" fmla="*/ 423226 h 688828"/>
              <a:gd name="connsiteX13" fmla="*/ 18948 w 3277280"/>
              <a:gd name="connsiteY13" fmla="*/ 464729 h 688828"/>
              <a:gd name="connsiteX14" fmla="*/ 25360 w 3277280"/>
              <a:gd name="connsiteY14" fmla="*/ 284175 h 688828"/>
              <a:gd name="connsiteX15" fmla="*/ 113959 w 3277280"/>
              <a:gd name="connsiteY15" fmla="*/ 212164 h 688828"/>
              <a:gd name="connsiteX16" fmla="*/ 331316 w 3277280"/>
              <a:gd name="connsiteY16" fmla="*/ 84747 h 688828"/>
              <a:gd name="connsiteX17" fmla="*/ 699144 w 3277280"/>
              <a:gd name="connsiteY17" fmla="*/ 506 h 688828"/>
              <a:gd name="connsiteX18" fmla="*/ 1391839 w 3277280"/>
              <a:gd name="connsiteY18" fmla="*/ 47441 h 688828"/>
              <a:gd name="connsiteX19" fmla="*/ 2526944 w 3277280"/>
              <a:gd name="connsiteY19" fmla="*/ 138444 h 688828"/>
              <a:gd name="connsiteX20" fmla="*/ 2880812 w 3277280"/>
              <a:gd name="connsiteY20" fmla="*/ 125566 h 688828"/>
              <a:gd name="connsiteX21" fmla="*/ 3089374 w 3277280"/>
              <a:gd name="connsiteY21" fmla="*/ 88055 h 688828"/>
              <a:gd name="connsiteX22" fmla="*/ 3241736 w 3277280"/>
              <a:gd name="connsiteY22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234009 w 3277280"/>
              <a:gd name="connsiteY9" fmla="*/ 568220 h 688828"/>
              <a:gd name="connsiteX10" fmla="*/ 1151869 w 3277280"/>
              <a:gd name="connsiteY10" fmla="*/ 501635 h 688828"/>
              <a:gd name="connsiteX11" fmla="*/ 598529 w 3277280"/>
              <a:gd name="connsiteY11" fmla="*/ 404462 h 688828"/>
              <a:gd name="connsiteX12" fmla="*/ 265971 w 3277280"/>
              <a:gd name="connsiteY12" fmla="*/ 423226 h 688828"/>
              <a:gd name="connsiteX13" fmla="*/ 18948 w 3277280"/>
              <a:gd name="connsiteY13" fmla="*/ 464729 h 688828"/>
              <a:gd name="connsiteX14" fmla="*/ 25360 w 3277280"/>
              <a:gd name="connsiteY14" fmla="*/ 284175 h 688828"/>
              <a:gd name="connsiteX15" fmla="*/ 113959 w 3277280"/>
              <a:gd name="connsiteY15" fmla="*/ 212164 h 688828"/>
              <a:gd name="connsiteX16" fmla="*/ 331316 w 3277280"/>
              <a:gd name="connsiteY16" fmla="*/ 84747 h 688828"/>
              <a:gd name="connsiteX17" fmla="*/ 699144 w 3277280"/>
              <a:gd name="connsiteY17" fmla="*/ 506 h 688828"/>
              <a:gd name="connsiteX18" fmla="*/ 1391839 w 3277280"/>
              <a:gd name="connsiteY18" fmla="*/ 47441 h 688828"/>
              <a:gd name="connsiteX19" fmla="*/ 2526944 w 3277280"/>
              <a:gd name="connsiteY19" fmla="*/ 138444 h 688828"/>
              <a:gd name="connsiteX20" fmla="*/ 2880812 w 3277280"/>
              <a:gd name="connsiteY20" fmla="*/ 125566 h 688828"/>
              <a:gd name="connsiteX21" fmla="*/ 3089374 w 3277280"/>
              <a:gd name="connsiteY21" fmla="*/ 88055 h 688828"/>
              <a:gd name="connsiteX22" fmla="*/ 3241736 w 3277280"/>
              <a:gd name="connsiteY22" fmla="*/ 39658 h 688828"/>
              <a:gd name="connsiteX0" fmla="*/ 3246065 w 3277280"/>
              <a:gd name="connsiteY0" fmla="*/ 37682 h 687688"/>
              <a:gd name="connsiteX1" fmla="*/ 3273020 w 3277280"/>
              <a:gd name="connsiteY1" fmla="*/ 101130 h 687688"/>
              <a:gd name="connsiteX2" fmla="*/ 3219664 w 3277280"/>
              <a:gd name="connsiteY2" fmla="*/ 539340 h 687688"/>
              <a:gd name="connsiteX3" fmla="*/ 3194741 w 3277280"/>
              <a:gd name="connsiteY3" fmla="*/ 583157 h 687688"/>
              <a:gd name="connsiteX4" fmla="*/ 3087942 w 3277280"/>
              <a:gd name="connsiteY4" fmla="*/ 595521 h 687688"/>
              <a:gd name="connsiteX5" fmla="*/ 2657875 w 3277280"/>
              <a:gd name="connsiteY5" fmla="*/ 614101 h 687688"/>
              <a:gd name="connsiteX6" fmla="*/ 2193324 w 3277280"/>
              <a:gd name="connsiteY6" fmla="*/ 638224 h 687688"/>
              <a:gd name="connsiteX7" fmla="*/ 1778612 w 3277280"/>
              <a:gd name="connsiteY7" fmla="*/ 686612 h 687688"/>
              <a:gd name="connsiteX8" fmla="*/ 1550967 w 3277280"/>
              <a:gd name="connsiteY8" fmla="*/ 661971 h 687688"/>
              <a:gd name="connsiteX9" fmla="*/ 1526188 w 3277280"/>
              <a:gd name="connsiteY9" fmla="*/ 555068 h 687688"/>
              <a:gd name="connsiteX10" fmla="*/ 1234009 w 3277280"/>
              <a:gd name="connsiteY10" fmla="*/ 568220 h 687688"/>
              <a:gd name="connsiteX11" fmla="*/ 1151869 w 3277280"/>
              <a:gd name="connsiteY11" fmla="*/ 501635 h 687688"/>
              <a:gd name="connsiteX12" fmla="*/ 598529 w 3277280"/>
              <a:gd name="connsiteY12" fmla="*/ 404462 h 687688"/>
              <a:gd name="connsiteX13" fmla="*/ 265971 w 3277280"/>
              <a:gd name="connsiteY13" fmla="*/ 423226 h 687688"/>
              <a:gd name="connsiteX14" fmla="*/ 18948 w 3277280"/>
              <a:gd name="connsiteY14" fmla="*/ 464729 h 687688"/>
              <a:gd name="connsiteX15" fmla="*/ 25360 w 3277280"/>
              <a:gd name="connsiteY15" fmla="*/ 284175 h 687688"/>
              <a:gd name="connsiteX16" fmla="*/ 113959 w 3277280"/>
              <a:gd name="connsiteY16" fmla="*/ 212164 h 687688"/>
              <a:gd name="connsiteX17" fmla="*/ 331316 w 3277280"/>
              <a:gd name="connsiteY17" fmla="*/ 84747 h 687688"/>
              <a:gd name="connsiteX18" fmla="*/ 699144 w 3277280"/>
              <a:gd name="connsiteY18" fmla="*/ 506 h 687688"/>
              <a:gd name="connsiteX19" fmla="*/ 1391839 w 3277280"/>
              <a:gd name="connsiteY19" fmla="*/ 47441 h 687688"/>
              <a:gd name="connsiteX20" fmla="*/ 2526944 w 3277280"/>
              <a:gd name="connsiteY20" fmla="*/ 138444 h 687688"/>
              <a:gd name="connsiteX21" fmla="*/ 2880812 w 3277280"/>
              <a:gd name="connsiteY21" fmla="*/ 125566 h 687688"/>
              <a:gd name="connsiteX22" fmla="*/ 3089374 w 3277280"/>
              <a:gd name="connsiteY22" fmla="*/ 88055 h 687688"/>
              <a:gd name="connsiteX23" fmla="*/ 3241736 w 3277280"/>
              <a:gd name="connsiteY23" fmla="*/ 39658 h 687688"/>
              <a:gd name="connsiteX0" fmla="*/ 3246065 w 3277280"/>
              <a:gd name="connsiteY0" fmla="*/ 37682 h 687688"/>
              <a:gd name="connsiteX1" fmla="*/ 3273020 w 3277280"/>
              <a:gd name="connsiteY1" fmla="*/ 101130 h 687688"/>
              <a:gd name="connsiteX2" fmla="*/ 3219664 w 3277280"/>
              <a:gd name="connsiteY2" fmla="*/ 539340 h 687688"/>
              <a:gd name="connsiteX3" fmla="*/ 3194741 w 3277280"/>
              <a:gd name="connsiteY3" fmla="*/ 583157 h 687688"/>
              <a:gd name="connsiteX4" fmla="*/ 3087942 w 3277280"/>
              <a:gd name="connsiteY4" fmla="*/ 595521 h 687688"/>
              <a:gd name="connsiteX5" fmla="*/ 2657875 w 3277280"/>
              <a:gd name="connsiteY5" fmla="*/ 614101 h 687688"/>
              <a:gd name="connsiteX6" fmla="*/ 2193324 w 3277280"/>
              <a:gd name="connsiteY6" fmla="*/ 638224 h 687688"/>
              <a:gd name="connsiteX7" fmla="*/ 1778612 w 3277280"/>
              <a:gd name="connsiteY7" fmla="*/ 686612 h 687688"/>
              <a:gd name="connsiteX8" fmla="*/ 1550967 w 3277280"/>
              <a:gd name="connsiteY8" fmla="*/ 661971 h 687688"/>
              <a:gd name="connsiteX9" fmla="*/ 1468319 w 3277280"/>
              <a:gd name="connsiteY9" fmla="*/ 652344 h 687688"/>
              <a:gd name="connsiteX10" fmla="*/ 1234009 w 3277280"/>
              <a:gd name="connsiteY10" fmla="*/ 568220 h 687688"/>
              <a:gd name="connsiteX11" fmla="*/ 1151869 w 3277280"/>
              <a:gd name="connsiteY11" fmla="*/ 501635 h 687688"/>
              <a:gd name="connsiteX12" fmla="*/ 598529 w 3277280"/>
              <a:gd name="connsiteY12" fmla="*/ 404462 h 687688"/>
              <a:gd name="connsiteX13" fmla="*/ 265971 w 3277280"/>
              <a:gd name="connsiteY13" fmla="*/ 423226 h 687688"/>
              <a:gd name="connsiteX14" fmla="*/ 18948 w 3277280"/>
              <a:gd name="connsiteY14" fmla="*/ 464729 h 687688"/>
              <a:gd name="connsiteX15" fmla="*/ 25360 w 3277280"/>
              <a:gd name="connsiteY15" fmla="*/ 284175 h 687688"/>
              <a:gd name="connsiteX16" fmla="*/ 113959 w 3277280"/>
              <a:gd name="connsiteY16" fmla="*/ 212164 h 687688"/>
              <a:gd name="connsiteX17" fmla="*/ 331316 w 3277280"/>
              <a:gd name="connsiteY17" fmla="*/ 84747 h 687688"/>
              <a:gd name="connsiteX18" fmla="*/ 699144 w 3277280"/>
              <a:gd name="connsiteY18" fmla="*/ 506 h 687688"/>
              <a:gd name="connsiteX19" fmla="*/ 1391839 w 3277280"/>
              <a:gd name="connsiteY19" fmla="*/ 47441 h 687688"/>
              <a:gd name="connsiteX20" fmla="*/ 2526944 w 3277280"/>
              <a:gd name="connsiteY20" fmla="*/ 138444 h 687688"/>
              <a:gd name="connsiteX21" fmla="*/ 2880812 w 3277280"/>
              <a:gd name="connsiteY21" fmla="*/ 125566 h 687688"/>
              <a:gd name="connsiteX22" fmla="*/ 3089374 w 3277280"/>
              <a:gd name="connsiteY22" fmla="*/ 88055 h 687688"/>
              <a:gd name="connsiteX23" fmla="*/ 3241736 w 3277280"/>
              <a:gd name="connsiteY23" fmla="*/ 39658 h 687688"/>
              <a:gd name="connsiteX0" fmla="*/ 3246065 w 3277280"/>
              <a:gd name="connsiteY0" fmla="*/ 37682 h 687688"/>
              <a:gd name="connsiteX1" fmla="*/ 3273020 w 3277280"/>
              <a:gd name="connsiteY1" fmla="*/ 101130 h 687688"/>
              <a:gd name="connsiteX2" fmla="*/ 3219664 w 3277280"/>
              <a:gd name="connsiteY2" fmla="*/ 539340 h 687688"/>
              <a:gd name="connsiteX3" fmla="*/ 3194741 w 3277280"/>
              <a:gd name="connsiteY3" fmla="*/ 583157 h 687688"/>
              <a:gd name="connsiteX4" fmla="*/ 3087942 w 3277280"/>
              <a:gd name="connsiteY4" fmla="*/ 595521 h 687688"/>
              <a:gd name="connsiteX5" fmla="*/ 2657875 w 3277280"/>
              <a:gd name="connsiteY5" fmla="*/ 614101 h 687688"/>
              <a:gd name="connsiteX6" fmla="*/ 2193324 w 3277280"/>
              <a:gd name="connsiteY6" fmla="*/ 638224 h 687688"/>
              <a:gd name="connsiteX7" fmla="*/ 1778612 w 3277280"/>
              <a:gd name="connsiteY7" fmla="*/ 686612 h 687688"/>
              <a:gd name="connsiteX8" fmla="*/ 1550967 w 3277280"/>
              <a:gd name="connsiteY8" fmla="*/ 661971 h 687688"/>
              <a:gd name="connsiteX9" fmla="*/ 1468319 w 3277280"/>
              <a:gd name="connsiteY9" fmla="*/ 652344 h 687688"/>
              <a:gd name="connsiteX10" fmla="*/ 1258685 w 3277280"/>
              <a:gd name="connsiteY10" fmla="*/ 648378 h 687688"/>
              <a:gd name="connsiteX11" fmla="*/ 1151869 w 3277280"/>
              <a:gd name="connsiteY11" fmla="*/ 501635 h 687688"/>
              <a:gd name="connsiteX12" fmla="*/ 598529 w 3277280"/>
              <a:gd name="connsiteY12" fmla="*/ 404462 h 687688"/>
              <a:gd name="connsiteX13" fmla="*/ 265971 w 3277280"/>
              <a:gd name="connsiteY13" fmla="*/ 423226 h 687688"/>
              <a:gd name="connsiteX14" fmla="*/ 18948 w 3277280"/>
              <a:gd name="connsiteY14" fmla="*/ 464729 h 687688"/>
              <a:gd name="connsiteX15" fmla="*/ 25360 w 3277280"/>
              <a:gd name="connsiteY15" fmla="*/ 284175 h 687688"/>
              <a:gd name="connsiteX16" fmla="*/ 113959 w 3277280"/>
              <a:gd name="connsiteY16" fmla="*/ 212164 h 687688"/>
              <a:gd name="connsiteX17" fmla="*/ 331316 w 3277280"/>
              <a:gd name="connsiteY17" fmla="*/ 84747 h 687688"/>
              <a:gd name="connsiteX18" fmla="*/ 699144 w 3277280"/>
              <a:gd name="connsiteY18" fmla="*/ 506 h 687688"/>
              <a:gd name="connsiteX19" fmla="*/ 1391839 w 3277280"/>
              <a:gd name="connsiteY19" fmla="*/ 47441 h 687688"/>
              <a:gd name="connsiteX20" fmla="*/ 2526944 w 3277280"/>
              <a:gd name="connsiteY20" fmla="*/ 138444 h 687688"/>
              <a:gd name="connsiteX21" fmla="*/ 2880812 w 3277280"/>
              <a:gd name="connsiteY21" fmla="*/ 125566 h 687688"/>
              <a:gd name="connsiteX22" fmla="*/ 3089374 w 3277280"/>
              <a:gd name="connsiteY22" fmla="*/ 88055 h 687688"/>
              <a:gd name="connsiteX23" fmla="*/ 3241736 w 3277280"/>
              <a:gd name="connsiteY23" fmla="*/ 39658 h 687688"/>
              <a:gd name="connsiteX0" fmla="*/ 3246065 w 3277280"/>
              <a:gd name="connsiteY0" fmla="*/ 37682 h 687688"/>
              <a:gd name="connsiteX1" fmla="*/ 3273020 w 3277280"/>
              <a:gd name="connsiteY1" fmla="*/ 101130 h 687688"/>
              <a:gd name="connsiteX2" fmla="*/ 3219664 w 3277280"/>
              <a:gd name="connsiteY2" fmla="*/ 539340 h 687688"/>
              <a:gd name="connsiteX3" fmla="*/ 3194741 w 3277280"/>
              <a:gd name="connsiteY3" fmla="*/ 583157 h 687688"/>
              <a:gd name="connsiteX4" fmla="*/ 3087942 w 3277280"/>
              <a:gd name="connsiteY4" fmla="*/ 595521 h 687688"/>
              <a:gd name="connsiteX5" fmla="*/ 2657875 w 3277280"/>
              <a:gd name="connsiteY5" fmla="*/ 614101 h 687688"/>
              <a:gd name="connsiteX6" fmla="*/ 2193324 w 3277280"/>
              <a:gd name="connsiteY6" fmla="*/ 638224 h 687688"/>
              <a:gd name="connsiteX7" fmla="*/ 1778612 w 3277280"/>
              <a:gd name="connsiteY7" fmla="*/ 686612 h 687688"/>
              <a:gd name="connsiteX8" fmla="*/ 1550967 w 3277280"/>
              <a:gd name="connsiteY8" fmla="*/ 661971 h 687688"/>
              <a:gd name="connsiteX9" fmla="*/ 1467351 w 3277280"/>
              <a:gd name="connsiteY9" fmla="*/ 664214 h 687688"/>
              <a:gd name="connsiteX10" fmla="*/ 1258685 w 3277280"/>
              <a:gd name="connsiteY10" fmla="*/ 648378 h 687688"/>
              <a:gd name="connsiteX11" fmla="*/ 1151869 w 3277280"/>
              <a:gd name="connsiteY11" fmla="*/ 501635 h 687688"/>
              <a:gd name="connsiteX12" fmla="*/ 598529 w 3277280"/>
              <a:gd name="connsiteY12" fmla="*/ 404462 h 687688"/>
              <a:gd name="connsiteX13" fmla="*/ 265971 w 3277280"/>
              <a:gd name="connsiteY13" fmla="*/ 423226 h 687688"/>
              <a:gd name="connsiteX14" fmla="*/ 18948 w 3277280"/>
              <a:gd name="connsiteY14" fmla="*/ 464729 h 687688"/>
              <a:gd name="connsiteX15" fmla="*/ 25360 w 3277280"/>
              <a:gd name="connsiteY15" fmla="*/ 284175 h 687688"/>
              <a:gd name="connsiteX16" fmla="*/ 113959 w 3277280"/>
              <a:gd name="connsiteY16" fmla="*/ 212164 h 687688"/>
              <a:gd name="connsiteX17" fmla="*/ 331316 w 3277280"/>
              <a:gd name="connsiteY17" fmla="*/ 84747 h 687688"/>
              <a:gd name="connsiteX18" fmla="*/ 699144 w 3277280"/>
              <a:gd name="connsiteY18" fmla="*/ 506 h 687688"/>
              <a:gd name="connsiteX19" fmla="*/ 1391839 w 3277280"/>
              <a:gd name="connsiteY19" fmla="*/ 47441 h 687688"/>
              <a:gd name="connsiteX20" fmla="*/ 2526944 w 3277280"/>
              <a:gd name="connsiteY20" fmla="*/ 138444 h 687688"/>
              <a:gd name="connsiteX21" fmla="*/ 2880812 w 3277280"/>
              <a:gd name="connsiteY21" fmla="*/ 125566 h 687688"/>
              <a:gd name="connsiteX22" fmla="*/ 3089374 w 3277280"/>
              <a:gd name="connsiteY22" fmla="*/ 88055 h 687688"/>
              <a:gd name="connsiteX23" fmla="*/ 3241736 w 3277280"/>
              <a:gd name="connsiteY23" fmla="*/ 39658 h 687688"/>
              <a:gd name="connsiteX0" fmla="*/ 3246065 w 3277280"/>
              <a:gd name="connsiteY0" fmla="*/ 37682 h 687688"/>
              <a:gd name="connsiteX1" fmla="*/ 3273020 w 3277280"/>
              <a:gd name="connsiteY1" fmla="*/ 101130 h 687688"/>
              <a:gd name="connsiteX2" fmla="*/ 3219664 w 3277280"/>
              <a:gd name="connsiteY2" fmla="*/ 539340 h 687688"/>
              <a:gd name="connsiteX3" fmla="*/ 3194741 w 3277280"/>
              <a:gd name="connsiteY3" fmla="*/ 583157 h 687688"/>
              <a:gd name="connsiteX4" fmla="*/ 3087942 w 3277280"/>
              <a:gd name="connsiteY4" fmla="*/ 595521 h 687688"/>
              <a:gd name="connsiteX5" fmla="*/ 2657875 w 3277280"/>
              <a:gd name="connsiteY5" fmla="*/ 614101 h 687688"/>
              <a:gd name="connsiteX6" fmla="*/ 2193324 w 3277280"/>
              <a:gd name="connsiteY6" fmla="*/ 638224 h 687688"/>
              <a:gd name="connsiteX7" fmla="*/ 1778612 w 3277280"/>
              <a:gd name="connsiteY7" fmla="*/ 686612 h 687688"/>
              <a:gd name="connsiteX8" fmla="*/ 1550967 w 3277280"/>
              <a:gd name="connsiteY8" fmla="*/ 661971 h 687688"/>
              <a:gd name="connsiteX9" fmla="*/ 1467351 w 3277280"/>
              <a:gd name="connsiteY9" fmla="*/ 664214 h 687688"/>
              <a:gd name="connsiteX10" fmla="*/ 1258685 w 3277280"/>
              <a:gd name="connsiteY10" fmla="*/ 648378 h 687688"/>
              <a:gd name="connsiteX11" fmla="*/ 1151869 w 3277280"/>
              <a:gd name="connsiteY11" fmla="*/ 501635 h 687688"/>
              <a:gd name="connsiteX12" fmla="*/ 598529 w 3277280"/>
              <a:gd name="connsiteY12" fmla="*/ 404462 h 687688"/>
              <a:gd name="connsiteX13" fmla="*/ 265971 w 3277280"/>
              <a:gd name="connsiteY13" fmla="*/ 423226 h 687688"/>
              <a:gd name="connsiteX14" fmla="*/ 18948 w 3277280"/>
              <a:gd name="connsiteY14" fmla="*/ 464729 h 687688"/>
              <a:gd name="connsiteX15" fmla="*/ 25360 w 3277280"/>
              <a:gd name="connsiteY15" fmla="*/ 284175 h 687688"/>
              <a:gd name="connsiteX16" fmla="*/ 113959 w 3277280"/>
              <a:gd name="connsiteY16" fmla="*/ 212164 h 687688"/>
              <a:gd name="connsiteX17" fmla="*/ 331316 w 3277280"/>
              <a:gd name="connsiteY17" fmla="*/ 84747 h 687688"/>
              <a:gd name="connsiteX18" fmla="*/ 699144 w 3277280"/>
              <a:gd name="connsiteY18" fmla="*/ 506 h 687688"/>
              <a:gd name="connsiteX19" fmla="*/ 1391839 w 3277280"/>
              <a:gd name="connsiteY19" fmla="*/ 47441 h 687688"/>
              <a:gd name="connsiteX20" fmla="*/ 2526944 w 3277280"/>
              <a:gd name="connsiteY20" fmla="*/ 138444 h 687688"/>
              <a:gd name="connsiteX21" fmla="*/ 2880812 w 3277280"/>
              <a:gd name="connsiteY21" fmla="*/ 125566 h 687688"/>
              <a:gd name="connsiteX22" fmla="*/ 3089374 w 3277280"/>
              <a:gd name="connsiteY22" fmla="*/ 88055 h 687688"/>
              <a:gd name="connsiteX23" fmla="*/ 3197606 w 3277280"/>
              <a:gd name="connsiteY23" fmla="*/ 121517 h 687688"/>
              <a:gd name="connsiteX0" fmla="*/ 3273020 w 3273021"/>
              <a:gd name="connsiteY0" fmla="*/ 101130 h 687688"/>
              <a:gd name="connsiteX1" fmla="*/ 3219664 w 3273021"/>
              <a:gd name="connsiteY1" fmla="*/ 539340 h 687688"/>
              <a:gd name="connsiteX2" fmla="*/ 3194741 w 3273021"/>
              <a:gd name="connsiteY2" fmla="*/ 583157 h 687688"/>
              <a:gd name="connsiteX3" fmla="*/ 3087942 w 3273021"/>
              <a:gd name="connsiteY3" fmla="*/ 595521 h 687688"/>
              <a:gd name="connsiteX4" fmla="*/ 2657875 w 3273021"/>
              <a:gd name="connsiteY4" fmla="*/ 614101 h 687688"/>
              <a:gd name="connsiteX5" fmla="*/ 2193324 w 3273021"/>
              <a:gd name="connsiteY5" fmla="*/ 638224 h 687688"/>
              <a:gd name="connsiteX6" fmla="*/ 1778612 w 3273021"/>
              <a:gd name="connsiteY6" fmla="*/ 686612 h 687688"/>
              <a:gd name="connsiteX7" fmla="*/ 1550967 w 3273021"/>
              <a:gd name="connsiteY7" fmla="*/ 661971 h 687688"/>
              <a:gd name="connsiteX8" fmla="*/ 1467351 w 3273021"/>
              <a:gd name="connsiteY8" fmla="*/ 664214 h 687688"/>
              <a:gd name="connsiteX9" fmla="*/ 1258685 w 3273021"/>
              <a:gd name="connsiteY9" fmla="*/ 648378 h 687688"/>
              <a:gd name="connsiteX10" fmla="*/ 1151869 w 3273021"/>
              <a:gd name="connsiteY10" fmla="*/ 501635 h 687688"/>
              <a:gd name="connsiteX11" fmla="*/ 598529 w 3273021"/>
              <a:gd name="connsiteY11" fmla="*/ 404462 h 687688"/>
              <a:gd name="connsiteX12" fmla="*/ 265971 w 3273021"/>
              <a:gd name="connsiteY12" fmla="*/ 423226 h 687688"/>
              <a:gd name="connsiteX13" fmla="*/ 18948 w 3273021"/>
              <a:gd name="connsiteY13" fmla="*/ 464729 h 687688"/>
              <a:gd name="connsiteX14" fmla="*/ 25360 w 3273021"/>
              <a:gd name="connsiteY14" fmla="*/ 284175 h 687688"/>
              <a:gd name="connsiteX15" fmla="*/ 113959 w 3273021"/>
              <a:gd name="connsiteY15" fmla="*/ 212164 h 687688"/>
              <a:gd name="connsiteX16" fmla="*/ 331316 w 3273021"/>
              <a:gd name="connsiteY16" fmla="*/ 84747 h 687688"/>
              <a:gd name="connsiteX17" fmla="*/ 699144 w 3273021"/>
              <a:gd name="connsiteY17" fmla="*/ 506 h 687688"/>
              <a:gd name="connsiteX18" fmla="*/ 1391839 w 3273021"/>
              <a:gd name="connsiteY18" fmla="*/ 47441 h 687688"/>
              <a:gd name="connsiteX19" fmla="*/ 2526944 w 3273021"/>
              <a:gd name="connsiteY19" fmla="*/ 138444 h 687688"/>
              <a:gd name="connsiteX20" fmla="*/ 2880812 w 3273021"/>
              <a:gd name="connsiteY20" fmla="*/ 125566 h 687688"/>
              <a:gd name="connsiteX21" fmla="*/ 3089374 w 3273021"/>
              <a:gd name="connsiteY21" fmla="*/ 88055 h 687688"/>
              <a:gd name="connsiteX22" fmla="*/ 3197606 w 3273021"/>
              <a:gd name="connsiteY22" fmla="*/ 121517 h 687688"/>
              <a:gd name="connsiteX0" fmla="*/ 3219664 w 3219664"/>
              <a:gd name="connsiteY0" fmla="*/ 539340 h 687688"/>
              <a:gd name="connsiteX1" fmla="*/ 3194741 w 3219664"/>
              <a:gd name="connsiteY1" fmla="*/ 583157 h 687688"/>
              <a:gd name="connsiteX2" fmla="*/ 3087942 w 3219664"/>
              <a:gd name="connsiteY2" fmla="*/ 595521 h 687688"/>
              <a:gd name="connsiteX3" fmla="*/ 2657875 w 3219664"/>
              <a:gd name="connsiteY3" fmla="*/ 614101 h 687688"/>
              <a:gd name="connsiteX4" fmla="*/ 2193324 w 3219664"/>
              <a:gd name="connsiteY4" fmla="*/ 638224 h 687688"/>
              <a:gd name="connsiteX5" fmla="*/ 1778612 w 3219664"/>
              <a:gd name="connsiteY5" fmla="*/ 686612 h 687688"/>
              <a:gd name="connsiteX6" fmla="*/ 1550967 w 3219664"/>
              <a:gd name="connsiteY6" fmla="*/ 661971 h 687688"/>
              <a:gd name="connsiteX7" fmla="*/ 1467351 w 3219664"/>
              <a:gd name="connsiteY7" fmla="*/ 664214 h 687688"/>
              <a:gd name="connsiteX8" fmla="*/ 1258685 w 3219664"/>
              <a:gd name="connsiteY8" fmla="*/ 648378 h 687688"/>
              <a:gd name="connsiteX9" fmla="*/ 1151869 w 3219664"/>
              <a:gd name="connsiteY9" fmla="*/ 501635 h 687688"/>
              <a:gd name="connsiteX10" fmla="*/ 598529 w 3219664"/>
              <a:gd name="connsiteY10" fmla="*/ 404462 h 687688"/>
              <a:gd name="connsiteX11" fmla="*/ 265971 w 3219664"/>
              <a:gd name="connsiteY11" fmla="*/ 423226 h 687688"/>
              <a:gd name="connsiteX12" fmla="*/ 18948 w 3219664"/>
              <a:gd name="connsiteY12" fmla="*/ 464729 h 687688"/>
              <a:gd name="connsiteX13" fmla="*/ 25360 w 3219664"/>
              <a:gd name="connsiteY13" fmla="*/ 284175 h 687688"/>
              <a:gd name="connsiteX14" fmla="*/ 113959 w 3219664"/>
              <a:gd name="connsiteY14" fmla="*/ 212164 h 687688"/>
              <a:gd name="connsiteX15" fmla="*/ 331316 w 3219664"/>
              <a:gd name="connsiteY15" fmla="*/ 84747 h 687688"/>
              <a:gd name="connsiteX16" fmla="*/ 699144 w 3219664"/>
              <a:gd name="connsiteY16" fmla="*/ 506 h 687688"/>
              <a:gd name="connsiteX17" fmla="*/ 1391839 w 3219664"/>
              <a:gd name="connsiteY17" fmla="*/ 47441 h 687688"/>
              <a:gd name="connsiteX18" fmla="*/ 2526944 w 3219664"/>
              <a:gd name="connsiteY18" fmla="*/ 138444 h 687688"/>
              <a:gd name="connsiteX19" fmla="*/ 2880812 w 3219664"/>
              <a:gd name="connsiteY19" fmla="*/ 125566 h 687688"/>
              <a:gd name="connsiteX20" fmla="*/ 3089374 w 3219664"/>
              <a:gd name="connsiteY20" fmla="*/ 88055 h 687688"/>
              <a:gd name="connsiteX21" fmla="*/ 3197606 w 3219664"/>
              <a:gd name="connsiteY21" fmla="*/ 121517 h 687688"/>
              <a:gd name="connsiteX0" fmla="*/ 3194741 w 3197607"/>
              <a:gd name="connsiteY0" fmla="*/ 583157 h 687688"/>
              <a:gd name="connsiteX1" fmla="*/ 3087942 w 3197607"/>
              <a:gd name="connsiteY1" fmla="*/ 595521 h 687688"/>
              <a:gd name="connsiteX2" fmla="*/ 2657875 w 3197607"/>
              <a:gd name="connsiteY2" fmla="*/ 614101 h 687688"/>
              <a:gd name="connsiteX3" fmla="*/ 2193324 w 3197607"/>
              <a:gd name="connsiteY3" fmla="*/ 638224 h 687688"/>
              <a:gd name="connsiteX4" fmla="*/ 1778612 w 3197607"/>
              <a:gd name="connsiteY4" fmla="*/ 686612 h 687688"/>
              <a:gd name="connsiteX5" fmla="*/ 1550967 w 3197607"/>
              <a:gd name="connsiteY5" fmla="*/ 661971 h 687688"/>
              <a:gd name="connsiteX6" fmla="*/ 1467351 w 3197607"/>
              <a:gd name="connsiteY6" fmla="*/ 664214 h 687688"/>
              <a:gd name="connsiteX7" fmla="*/ 1258685 w 3197607"/>
              <a:gd name="connsiteY7" fmla="*/ 648378 h 687688"/>
              <a:gd name="connsiteX8" fmla="*/ 1151869 w 3197607"/>
              <a:gd name="connsiteY8" fmla="*/ 501635 h 687688"/>
              <a:gd name="connsiteX9" fmla="*/ 598529 w 3197607"/>
              <a:gd name="connsiteY9" fmla="*/ 404462 h 687688"/>
              <a:gd name="connsiteX10" fmla="*/ 265971 w 3197607"/>
              <a:gd name="connsiteY10" fmla="*/ 423226 h 687688"/>
              <a:gd name="connsiteX11" fmla="*/ 18948 w 3197607"/>
              <a:gd name="connsiteY11" fmla="*/ 464729 h 687688"/>
              <a:gd name="connsiteX12" fmla="*/ 25360 w 3197607"/>
              <a:gd name="connsiteY12" fmla="*/ 284175 h 687688"/>
              <a:gd name="connsiteX13" fmla="*/ 113959 w 3197607"/>
              <a:gd name="connsiteY13" fmla="*/ 212164 h 687688"/>
              <a:gd name="connsiteX14" fmla="*/ 331316 w 3197607"/>
              <a:gd name="connsiteY14" fmla="*/ 84747 h 687688"/>
              <a:gd name="connsiteX15" fmla="*/ 699144 w 3197607"/>
              <a:gd name="connsiteY15" fmla="*/ 506 h 687688"/>
              <a:gd name="connsiteX16" fmla="*/ 1391839 w 3197607"/>
              <a:gd name="connsiteY16" fmla="*/ 47441 h 687688"/>
              <a:gd name="connsiteX17" fmla="*/ 2526944 w 3197607"/>
              <a:gd name="connsiteY17" fmla="*/ 138444 h 687688"/>
              <a:gd name="connsiteX18" fmla="*/ 2880812 w 3197607"/>
              <a:gd name="connsiteY18" fmla="*/ 125566 h 687688"/>
              <a:gd name="connsiteX19" fmla="*/ 3089374 w 3197607"/>
              <a:gd name="connsiteY19" fmla="*/ 88055 h 687688"/>
              <a:gd name="connsiteX20" fmla="*/ 3197606 w 3197607"/>
              <a:gd name="connsiteY20" fmla="*/ 121517 h 687688"/>
              <a:gd name="connsiteX0" fmla="*/ 3137419 w 3197606"/>
              <a:gd name="connsiteY0" fmla="*/ 597137 h 687688"/>
              <a:gd name="connsiteX1" fmla="*/ 3087942 w 3197606"/>
              <a:gd name="connsiteY1" fmla="*/ 595521 h 687688"/>
              <a:gd name="connsiteX2" fmla="*/ 2657875 w 3197606"/>
              <a:gd name="connsiteY2" fmla="*/ 614101 h 687688"/>
              <a:gd name="connsiteX3" fmla="*/ 2193324 w 3197606"/>
              <a:gd name="connsiteY3" fmla="*/ 638224 h 687688"/>
              <a:gd name="connsiteX4" fmla="*/ 1778612 w 3197606"/>
              <a:gd name="connsiteY4" fmla="*/ 686612 h 687688"/>
              <a:gd name="connsiteX5" fmla="*/ 1550967 w 3197606"/>
              <a:gd name="connsiteY5" fmla="*/ 661971 h 687688"/>
              <a:gd name="connsiteX6" fmla="*/ 1467351 w 3197606"/>
              <a:gd name="connsiteY6" fmla="*/ 664214 h 687688"/>
              <a:gd name="connsiteX7" fmla="*/ 1258685 w 3197606"/>
              <a:gd name="connsiteY7" fmla="*/ 648378 h 687688"/>
              <a:gd name="connsiteX8" fmla="*/ 1151869 w 3197606"/>
              <a:gd name="connsiteY8" fmla="*/ 501635 h 687688"/>
              <a:gd name="connsiteX9" fmla="*/ 598529 w 3197606"/>
              <a:gd name="connsiteY9" fmla="*/ 404462 h 687688"/>
              <a:gd name="connsiteX10" fmla="*/ 265971 w 3197606"/>
              <a:gd name="connsiteY10" fmla="*/ 423226 h 687688"/>
              <a:gd name="connsiteX11" fmla="*/ 18948 w 3197606"/>
              <a:gd name="connsiteY11" fmla="*/ 464729 h 687688"/>
              <a:gd name="connsiteX12" fmla="*/ 25360 w 3197606"/>
              <a:gd name="connsiteY12" fmla="*/ 284175 h 687688"/>
              <a:gd name="connsiteX13" fmla="*/ 113959 w 3197606"/>
              <a:gd name="connsiteY13" fmla="*/ 212164 h 687688"/>
              <a:gd name="connsiteX14" fmla="*/ 331316 w 3197606"/>
              <a:gd name="connsiteY14" fmla="*/ 84747 h 687688"/>
              <a:gd name="connsiteX15" fmla="*/ 699144 w 3197606"/>
              <a:gd name="connsiteY15" fmla="*/ 506 h 687688"/>
              <a:gd name="connsiteX16" fmla="*/ 1391839 w 3197606"/>
              <a:gd name="connsiteY16" fmla="*/ 47441 h 687688"/>
              <a:gd name="connsiteX17" fmla="*/ 2526944 w 3197606"/>
              <a:gd name="connsiteY17" fmla="*/ 138444 h 687688"/>
              <a:gd name="connsiteX18" fmla="*/ 2880812 w 3197606"/>
              <a:gd name="connsiteY18" fmla="*/ 125566 h 687688"/>
              <a:gd name="connsiteX19" fmla="*/ 3089374 w 3197606"/>
              <a:gd name="connsiteY19" fmla="*/ 88055 h 687688"/>
              <a:gd name="connsiteX20" fmla="*/ 3197606 w 3197606"/>
              <a:gd name="connsiteY20" fmla="*/ 121517 h 687688"/>
              <a:gd name="connsiteX0" fmla="*/ 3137419 w 3197606"/>
              <a:gd name="connsiteY0" fmla="*/ 597137 h 687211"/>
              <a:gd name="connsiteX1" fmla="*/ 3087942 w 3197606"/>
              <a:gd name="connsiteY1" fmla="*/ 595521 h 687211"/>
              <a:gd name="connsiteX2" fmla="*/ 2657875 w 3197606"/>
              <a:gd name="connsiteY2" fmla="*/ 614101 h 687211"/>
              <a:gd name="connsiteX3" fmla="*/ 2193324 w 3197606"/>
              <a:gd name="connsiteY3" fmla="*/ 638224 h 687211"/>
              <a:gd name="connsiteX4" fmla="*/ 1778612 w 3197606"/>
              <a:gd name="connsiteY4" fmla="*/ 686612 h 687211"/>
              <a:gd name="connsiteX5" fmla="*/ 1467351 w 3197606"/>
              <a:gd name="connsiteY5" fmla="*/ 664214 h 687211"/>
              <a:gd name="connsiteX6" fmla="*/ 1258685 w 3197606"/>
              <a:gd name="connsiteY6" fmla="*/ 648378 h 687211"/>
              <a:gd name="connsiteX7" fmla="*/ 1151869 w 3197606"/>
              <a:gd name="connsiteY7" fmla="*/ 501635 h 687211"/>
              <a:gd name="connsiteX8" fmla="*/ 598529 w 3197606"/>
              <a:gd name="connsiteY8" fmla="*/ 404462 h 687211"/>
              <a:gd name="connsiteX9" fmla="*/ 265971 w 3197606"/>
              <a:gd name="connsiteY9" fmla="*/ 423226 h 687211"/>
              <a:gd name="connsiteX10" fmla="*/ 18948 w 3197606"/>
              <a:gd name="connsiteY10" fmla="*/ 464729 h 687211"/>
              <a:gd name="connsiteX11" fmla="*/ 25360 w 3197606"/>
              <a:gd name="connsiteY11" fmla="*/ 284175 h 687211"/>
              <a:gd name="connsiteX12" fmla="*/ 113959 w 3197606"/>
              <a:gd name="connsiteY12" fmla="*/ 212164 h 687211"/>
              <a:gd name="connsiteX13" fmla="*/ 331316 w 3197606"/>
              <a:gd name="connsiteY13" fmla="*/ 84747 h 687211"/>
              <a:gd name="connsiteX14" fmla="*/ 699144 w 3197606"/>
              <a:gd name="connsiteY14" fmla="*/ 506 h 687211"/>
              <a:gd name="connsiteX15" fmla="*/ 1391839 w 3197606"/>
              <a:gd name="connsiteY15" fmla="*/ 47441 h 687211"/>
              <a:gd name="connsiteX16" fmla="*/ 2526944 w 3197606"/>
              <a:gd name="connsiteY16" fmla="*/ 138444 h 687211"/>
              <a:gd name="connsiteX17" fmla="*/ 2880812 w 3197606"/>
              <a:gd name="connsiteY17" fmla="*/ 125566 h 687211"/>
              <a:gd name="connsiteX18" fmla="*/ 3089374 w 3197606"/>
              <a:gd name="connsiteY18" fmla="*/ 88055 h 687211"/>
              <a:gd name="connsiteX19" fmla="*/ 3197606 w 3197606"/>
              <a:gd name="connsiteY19" fmla="*/ 121517 h 68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97606" h="687211">
                <a:moveTo>
                  <a:pt x="3137419" y="597137"/>
                </a:moveTo>
                <a:cubicBezTo>
                  <a:pt x="3113826" y="599183"/>
                  <a:pt x="3174831" y="597508"/>
                  <a:pt x="3087942" y="595521"/>
                </a:cubicBezTo>
                <a:lnTo>
                  <a:pt x="2657875" y="614101"/>
                </a:lnTo>
                <a:cubicBezTo>
                  <a:pt x="2609871" y="614601"/>
                  <a:pt x="2301578" y="631368"/>
                  <a:pt x="2193324" y="638224"/>
                </a:cubicBezTo>
                <a:cubicBezTo>
                  <a:pt x="2085070" y="645080"/>
                  <a:pt x="1899607" y="682280"/>
                  <a:pt x="1778612" y="686612"/>
                </a:cubicBezTo>
                <a:cubicBezTo>
                  <a:pt x="1657617" y="690944"/>
                  <a:pt x="1554006" y="670586"/>
                  <a:pt x="1467351" y="664214"/>
                </a:cubicBezTo>
                <a:cubicBezTo>
                  <a:pt x="1380696" y="657842"/>
                  <a:pt x="1315346" y="663707"/>
                  <a:pt x="1258685" y="648378"/>
                </a:cubicBezTo>
                <a:cubicBezTo>
                  <a:pt x="1202024" y="633049"/>
                  <a:pt x="1221907" y="573371"/>
                  <a:pt x="1151869" y="501635"/>
                </a:cubicBezTo>
                <a:cubicBezTo>
                  <a:pt x="1045541" y="492181"/>
                  <a:pt x="649944" y="389649"/>
                  <a:pt x="598529" y="404462"/>
                </a:cubicBezTo>
                <a:cubicBezTo>
                  <a:pt x="547114" y="419275"/>
                  <a:pt x="335036" y="406324"/>
                  <a:pt x="265971" y="423226"/>
                </a:cubicBezTo>
                <a:cubicBezTo>
                  <a:pt x="196906" y="440128"/>
                  <a:pt x="57152" y="498421"/>
                  <a:pt x="18948" y="464729"/>
                </a:cubicBezTo>
                <a:cubicBezTo>
                  <a:pt x="-19256" y="431037"/>
                  <a:pt x="9525" y="326269"/>
                  <a:pt x="25360" y="284175"/>
                </a:cubicBezTo>
                <a:cubicBezTo>
                  <a:pt x="41195" y="242081"/>
                  <a:pt x="62966" y="245402"/>
                  <a:pt x="113959" y="212164"/>
                </a:cubicBezTo>
                <a:cubicBezTo>
                  <a:pt x="164952" y="178926"/>
                  <a:pt x="233785" y="120023"/>
                  <a:pt x="331316" y="84747"/>
                </a:cubicBezTo>
                <a:cubicBezTo>
                  <a:pt x="428847" y="49471"/>
                  <a:pt x="522390" y="6724"/>
                  <a:pt x="699144" y="506"/>
                </a:cubicBezTo>
                <a:cubicBezTo>
                  <a:pt x="875898" y="-5712"/>
                  <a:pt x="1391839" y="47441"/>
                  <a:pt x="1391839" y="47441"/>
                </a:cubicBezTo>
                <a:lnTo>
                  <a:pt x="2526944" y="138444"/>
                </a:lnTo>
                <a:cubicBezTo>
                  <a:pt x="2790957" y="135848"/>
                  <a:pt x="2739411" y="131294"/>
                  <a:pt x="2880812" y="125566"/>
                </a:cubicBezTo>
                <a:cubicBezTo>
                  <a:pt x="2958426" y="115942"/>
                  <a:pt x="3024243" y="84159"/>
                  <a:pt x="3089374" y="88055"/>
                </a:cubicBezTo>
                <a:cubicBezTo>
                  <a:pt x="3164716" y="65597"/>
                  <a:pt x="3133819" y="117621"/>
                  <a:pt x="3197606" y="121517"/>
                </a:cubicBezTo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 rot="21422025">
            <a:off x="1216817" y="4712512"/>
            <a:ext cx="3273734" cy="1282561"/>
          </a:xfrm>
          <a:custGeom>
            <a:avLst/>
            <a:gdLst>
              <a:gd name="T0" fmla="*/ 5625 w 6644389"/>
              <a:gd name="T1" fmla="*/ 286812 h 312296"/>
              <a:gd name="T2" fmla="*/ 223098 w 6644389"/>
              <a:gd name="T3" fmla="*/ 161254 h 312296"/>
              <a:gd name="T4" fmla="*/ 583054 w 6644389"/>
              <a:gd name="T5" fmla="*/ 102169 h 312296"/>
              <a:gd name="T6" fmla="*/ 1231722 w 6644389"/>
              <a:gd name="T7" fmla="*/ 102169 h 312296"/>
              <a:gd name="T8" fmla="*/ 2345339 w 6644389"/>
              <a:gd name="T9" fmla="*/ 91091 h 312296"/>
              <a:gd name="T10" fmla="*/ 3338964 w 6644389"/>
              <a:gd name="T11" fmla="*/ 94783 h 312296"/>
              <a:gd name="T12" fmla="*/ 4853777 w 6644389"/>
              <a:gd name="T13" fmla="*/ 50469 h 312296"/>
              <a:gd name="T14" fmla="*/ 6391089 w 6644389"/>
              <a:gd name="T15" fmla="*/ 13541 h 312296"/>
              <a:gd name="T16" fmla="*/ 6394838 w 6644389"/>
              <a:gd name="T17" fmla="*/ 13541 h 312296"/>
              <a:gd name="T18" fmla="*/ 6387338 w 6644389"/>
              <a:gd name="T19" fmla="*/ 94783 h 312296"/>
              <a:gd name="T20" fmla="*/ 6383593 w 6644389"/>
              <a:gd name="T21" fmla="*/ 94783 h 312296"/>
              <a:gd name="T22" fmla="*/ 6293601 w 6644389"/>
              <a:gd name="T23" fmla="*/ 94783 h 312296"/>
              <a:gd name="T24" fmla="*/ 5251229 w 6644389"/>
              <a:gd name="T25" fmla="*/ 98476 h 312296"/>
              <a:gd name="T26" fmla="*/ 4377587 w 6644389"/>
              <a:gd name="T27" fmla="*/ 124326 h 312296"/>
              <a:gd name="T28" fmla="*/ 2754037 w 6644389"/>
              <a:gd name="T29" fmla="*/ 179719 h 312296"/>
              <a:gd name="T30" fmla="*/ 1925390 w 6644389"/>
              <a:gd name="T31" fmla="*/ 227725 h 312296"/>
              <a:gd name="T32" fmla="*/ 1359207 w 6644389"/>
              <a:gd name="T33" fmla="*/ 260961 h 312296"/>
              <a:gd name="T34" fmla="*/ 969255 w 6644389"/>
              <a:gd name="T35" fmla="*/ 301582 h 312296"/>
              <a:gd name="T36" fmla="*/ 969255 w 6644389"/>
              <a:gd name="T37" fmla="*/ 297890 h 312296"/>
              <a:gd name="T38" fmla="*/ 901763 w 6644389"/>
              <a:gd name="T39" fmla="*/ 264653 h 312296"/>
              <a:gd name="T40" fmla="*/ 789277 w 6644389"/>
              <a:gd name="T41" fmla="*/ 235111 h 312296"/>
              <a:gd name="T42" fmla="*/ 669291 w 6644389"/>
              <a:gd name="T43" fmla="*/ 201875 h 312296"/>
              <a:gd name="T44" fmla="*/ 515562 w 6644389"/>
              <a:gd name="T45" fmla="*/ 190796 h 312296"/>
              <a:gd name="T46" fmla="*/ 346831 w 6644389"/>
              <a:gd name="T47" fmla="*/ 198183 h 312296"/>
              <a:gd name="T48" fmla="*/ 189350 w 6644389"/>
              <a:gd name="T49" fmla="*/ 231418 h 312296"/>
              <a:gd name="T50" fmla="*/ 5625 w 6644389"/>
              <a:gd name="T51" fmla="*/ 286812 h 31229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connsiteX0" fmla="*/ 167 w 6497441"/>
              <a:gd name="connsiteY0" fmla="*/ 285062 h 303261"/>
              <a:gd name="connsiteX1" fmla="*/ 217524 w 6497441"/>
              <a:gd name="connsiteY1" fmla="*/ 157645 h 303261"/>
              <a:gd name="connsiteX2" fmla="*/ 577288 w 6497441"/>
              <a:gd name="connsiteY2" fmla="*/ 97684 h 303261"/>
              <a:gd name="connsiteX3" fmla="*/ 1225612 w 6497441"/>
              <a:gd name="connsiteY3" fmla="*/ 97684 h 303261"/>
              <a:gd name="connsiteX4" fmla="*/ 2338632 w 6497441"/>
              <a:gd name="connsiteY4" fmla="*/ 86442 h 303261"/>
              <a:gd name="connsiteX5" fmla="*/ 3331730 w 6497441"/>
              <a:gd name="connsiteY5" fmla="*/ 90189 h 303261"/>
              <a:gd name="connsiteX6" fmla="*/ 4845737 w 6497441"/>
              <a:gd name="connsiteY6" fmla="*/ 45219 h 303261"/>
              <a:gd name="connsiteX7" fmla="*/ 6382229 w 6497441"/>
              <a:gd name="connsiteY7" fmla="*/ 7743 h 303261"/>
              <a:gd name="connsiteX8" fmla="*/ 6385976 w 6497441"/>
              <a:gd name="connsiteY8" fmla="*/ 7743 h 303261"/>
              <a:gd name="connsiteX9" fmla="*/ 6378481 w 6497441"/>
              <a:gd name="connsiteY9" fmla="*/ 90189 h 303261"/>
              <a:gd name="connsiteX10" fmla="*/ 6284793 w 6497441"/>
              <a:gd name="connsiteY10" fmla="*/ 90189 h 303261"/>
              <a:gd name="connsiteX11" fmla="*/ 5242976 w 6497441"/>
              <a:gd name="connsiteY11" fmla="*/ 93937 h 303261"/>
              <a:gd name="connsiteX12" fmla="*/ 4369799 w 6497441"/>
              <a:gd name="connsiteY12" fmla="*/ 120170 h 303261"/>
              <a:gd name="connsiteX13" fmla="*/ 2747114 w 6497441"/>
              <a:gd name="connsiteY13" fmla="*/ 176383 h 303261"/>
              <a:gd name="connsiteX14" fmla="*/ 1918908 w 6497441"/>
              <a:gd name="connsiteY14" fmla="*/ 225101 h 303261"/>
              <a:gd name="connsiteX15" fmla="*/ 1353029 w 6497441"/>
              <a:gd name="connsiteY15" fmla="*/ 258829 h 303261"/>
              <a:gd name="connsiteX16" fmla="*/ 963285 w 6497441"/>
              <a:gd name="connsiteY16" fmla="*/ 300052 h 303261"/>
              <a:gd name="connsiteX17" fmla="*/ 963285 w 6497441"/>
              <a:gd name="connsiteY17" fmla="*/ 296304 h 303261"/>
              <a:gd name="connsiteX18" fmla="*/ 895829 w 6497441"/>
              <a:gd name="connsiteY18" fmla="*/ 262576 h 303261"/>
              <a:gd name="connsiteX19" fmla="*/ 783403 w 6497441"/>
              <a:gd name="connsiteY19" fmla="*/ 232596 h 303261"/>
              <a:gd name="connsiteX20" fmla="*/ 663481 w 6497441"/>
              <a:gd name="connsiteY20" fmla="*/ 198868 h 303261"/>
              <a:gd name="connsiteX21" fmla="*/ 509832 w 6497441"/>
              <a:gd name="connsiteY21" fmla="*/ 187625 h 303261"/>
              <a:gd name="connsiteX22" fmla="*/ 341193 w 6497441"/>
              <a:gd name="connsiteY22" fmla="*/ 195121 h 303261"/>
              <a:gd name="connsiteX23" fmla="*/ 183796 w 6497441"/>
              <a:gd name="connsiteY23" fmla="*/ 228848 h 303261"/>
              <a:gd name="connsiteX24" fmla="*/ 167 w 6497441"/>
              <a:gd name="connsiteY24" fmla="*/ 285062 h 303261"/>
              <a:gd name="connsiteX0" fmla="*/ 167 w 6501049"/>
              <a:gd name="connsiteY0" fmla="*/ 285062 h 303261"/>
              <a:gd name="connsiteX1" fmla="*/ 217524 w 6501049"/>
              <a:gd name="connsiteY1" fmla="*/ 157645 h 303261"/>
              <a:gd name="connsiteX2" fmla="*/ 577288 w 6501049"/>
              <a:gd name="connsiteY2" fmla="*/ 97684 h 303261"/>
              <a:gd name="connsiteX3" fmla="*/ 1225612 w 6501049"/>
              <a:gd name="connsiteY3" fmla="*/ 97684 h 303261"/>
              <a:gd name="connsiteX4" fmla="*/ 2338632 w 6501049"/>
              <a:gd name="connsiteY4" fmla="*/ 86442 h 303261"/>
              <a:gd name="connsiteX5" fmla="*/ 3331730 w 6501049"/>
              <a:gd name="connsiteY5" fmla="*/ 90189 h 303261"/>
              <a:gd name="connsiteX6" fmla="*/ 4845737 w 6501049"/>
              <a:gd name="connsiteY6" fmla="*/ 45219 h 303261"/>
              <a:gd name="connsiteX7" fmla="*/ 6382229 w 6501049"/>
              <a:gd name="connsiteY7" fmla="*/ 7743 h 303261"/>
              <a:gd name="connsiteX8" fmla="*/ 6385976 w 6501049"/>
              <a:gd name="connsiteY8" fmla="*/ 7743 h 303261"/>
              <a:gd name="connsiteX9" fmla="*/ 6284793 w 6501049"/>
              <a:gd name="connsiteY9" fmla="*/ 90189 h 303261"/>
              <a:gd name="connsiteX10" fmla="*/ 5242976 w 6501049"/>
              <a:gd name="connsiteY10" fmla="*/ 93937 h 303261"/>
              <a:gd name="connsiteX11" fmla="*/ 4369799 w 6501049"/>
              <a:gd name="connsiteY11" fmla="*/ 120170 h 303261"/>
              <a:gd name="connsiteX12" fmla="*/ 2747114 w 6501049"/>
              <a:gd name="connsiteY12" fmla="*/ 176383 h 303261"/>
              <a:gd name="connsiteX13" fmla="*/ 1918908 w 6501049"/>
              <a:gd name="connsiteY13" fmla="*/ 225101 h 303261"/>
              <a:gd name="connsiteX14" fmla="*/ 1353029 w 6501049"/>
              <a:gd name="connsiteY14" fmla="*/ 258829 h 303261"/>
              <a:gd name="connsiteX15" fmla="*/ 963285 w 6501049"/>
              <a:gd name="connsiteY15" fmla="*/ 300052 h 303261"/>
              <a:gd name="connsiteX16" fmla="*/ 963285 w 6501049"/>
              <a:gd name="connsiteY16" fmla="*/ 296304 h 303261"/>
              <a:gd name="connsiteX17" fmla="*/ 895829 w 6501049"/>
              <a:gd name="connsiteY17" fmla="*/ 262576 h 303261"/>
              <a:gd name="connsiteX18" fmla="*/ 783403 w 6501049"/>
              <a:gd name="connsiteY18" fmla="*/ 232596 h 303261"/>
              <a:gd name="connsiteX19" fmla="*/ 663481 w 6501049"/>
              <a:gd name="connsiteY19" fmla="*/ 198868 h 303261"/>
              <a:gd name="connsiteX20" fmla="*/ 509832 w 6501049"/>
              <a:gd name="connsiteY20" fmla="*/ 187625 h 303261"/>
              <a:gd name="connsiteX21" fmla="*/ 341193 w 6501049"/>
              <a:gd name="connsiteY21" fmla="*/ 195121 h 303261"/>
              <a:gd name="connsiteX22" fmla="*/ 183796 w 6501049"/>
              <a:gd name="connsiteY22" fmla="*/ 228848 h 303261"/>
              <a:gd name="connsiteX23" fmla="*/ 167 w 6501049"/>
              <a:gd name="connsiteY23" fmla="*/ 285062 h 303261"/>
              <a:gd name="connsiteX0" fmla="*/ 167 w 6552302"/>
              <a:gd name="connsiteY0" fmla="*/ 285328 h 303527"/>
              <a:gd name="connsiteX1" fmla="*/ 217524 w 6552302"/>
              <a:gd name="connsiteY1" fmla="*/ 157911 h 303527"/>
              <a:gd name="connsiteX2" fmla="*/ 577288 w 6552302"/>
              <a:gd name="connsiteY2" fmla="*/ 97950 h 303527"/>
              <a:gd name="connsiteX3" fmla="*/ 1225612 w 6552302"/>
              <a:gd name="connsiteY3" fmla="*/ 97950 h 303527"/>
              <a:gd name="connsiteX4" fmla="*/ 2338632 w 6552302"/>
              <a:gd name="connsiteY4" fmla="*/ 86708 h 303527"/>
              <a:gd name="connsiteX5" fmla="*/ 3331730 w 6552302"/>
              <a:gd name="connsiteY5" fmla="*/ 90455 h 303527"/>
              <a:gd name="connsiteX6" fmla="*/ 4845737 w 6552302"/>
              <a:gd name="connsiteY6" fmla="*/ 45485 h 303527"/>
              <a:gd name="connsiteX7" fmla="*/ 6382229 w 6552302"/>
              <a:gd name="connsiteY7" fmla="*/ 8009 h 303527"/>
              <a:gd name="connsiteX8" fmla="*/ 6385976 w 6552302"/>
              <a:gd name="connsiteY8" fmla="*/ 8009 h 303527"/>
              <a:gd name="connsiteX9" fmla="*/ 5242976 w 6552302"/>
              <a:gd name="connsiteY9" fmla="*/ 94203 h 303527"/>
              <a:gd name="connsiteX10" fmla="*/ 4369799 w 6552302"/>
              <a:gd name="connsiteY10" fmla="*/ 120436 h 303527"/>
              <a:gd name="connsiteX11" fmla="*/ 2747114 w 6552302"/>
              <a:gd name="connsiteY11" fmla="*/ 176649 h 303527"/>
              <a:gd name="connsiteX12" fmla="*/ 1918908 w 6552302"/>
              <a:gd name="connsiteY12" fmla="*/ 225367 h 303527"/>
              <a:gd name="connsiteX13" fmla="*/ 1353029 w 6552302"/>
              <a:gd name="connsiteY13" fmla="*/ 259095 h 303527"/>
              <a:gd name="connsiteX14" fmla="*/ 963285 w 6552302"/>
              <a:gd name="connsiteY14" fmla="*/ 300318 h 303527"/>
              <a:gd name="connsiteX15" fmla="*/ 963285 w 6552302"/>
              <a:gd name="connsiteY15" fmla="*/ 296570 h 303527"/>
              <a:gd name="connsiteX16" fmla="*/ 895829 w 6552302"/>
              <a:gd name="connsiteY16" fmla="*/ 262842 h 303527"/>
              <a:gd name="connsiteX17" fmla="*/ 783403 w 6552302"/>
              <a:gd name="connsiteY17" fmla="*/ 232862 h 303527"/>
              <a:gd name="connsiteX18" fmla="*/ 663481 w 6552302"/>
              <a:gd name="connsiteY18" fmla="*/ 199134 h 303527"/>
              <a:gd name="connsiteX19" fmla="*/ 509832 w 6552302"/>
              <a:gd name="connsiteY19" fmla="*/ 187891 h 303527"/>
              <a:gd name="connsiteX20" fmla="*/ 341193 w 6552302"/>
              <a:gd name="connsiteY20" fmla="*/ 195387 h 303527"/>
              <a:gd name="connsiteX21" fmla="*/ 183796 w 6552302"/>
              <a:gd name="connsiteY21" fmla="*/ 229114 h 303527"/>
              <a:gd name="connsiteX22" fmla="*/ 167 w 6552302"/>
              <a:gd name="connsiteY22" fmla="*/ 285328 h 303527"/>
              <a:gd name="connsiteX0" fmla="*/ 167 w 6385808"/>
              <a:gd name="connsiteY0" fmla="*/ 277319 h 295518"/>
              <a:gd name="connsiteX1" fmla="*/ 217524 w 6385808"/>
              <a:gd name="connsiteY1" fmla="*/ 149902 h 295518"/>
              <a:gd name="connsiteX2" fmla="*/ 577288 w 6385808"/>
              <a:gd name="connsiteY2" fmla="*/ 89941 h 295518"/>
              <a:gd name="connsiteX3" fmla="*/ 1225612 w 6385808"/>
              <a:gd name="connsiteY3" fmla="*/ 89941 h 295518"/>
              <a:gd name="connsiteX4" fmla="*/ 2338632 w 6385808"/>
              <a:gd name="connsiteY4" fmla="*/ 78699 h 295518"/>
              <a:gd name="connsiteX5" fmla="*/ 3331730 w 6385808"/>
              <a:gd name="connsiteY5" fmla="*/ 82446 h 295518"/>
              <a:gd name="connsiteX6" fmla="*/ 4845737 w 6385808"/>
              <a:gd name="connsiteY6" fmla="*/ 37476 h 295518"/>
              <a:gd name="connsiteX7" fmla="*/ 6382229 w 6385808"/>
              <a:gd name="connsiteY7" fmla="*/ 0 h 295518"/>
              <a:gd name="connsiteX8" fmla="*/ 5242976 w 6385808"/>
              <a:gd name="connsiteY8" fmla="*/ 86194 h 295518"/>
              <a:gd name="connsiteX9" fmla="*/ 4369799 w 6385808"/>
              <a:gd name="connsiteY9" fmla="*/ 112427 h 295518"/>
              <a:gd name="connsiteX10" fmla="*/ 2747114 w 6385808"/>
              <a:gd name="connsiteY10" fmla="*/ 168640 h 295518"/>
              <a:gd name="connsiteX11" fmla="*/ 1918908 w 6385808"/>
              <a:gd name="connsiteY11" fmla="*/ 217358 h 295518"/>
              <a:gd name="connsiteX12" fmla="*/ 1353029 w 6385808"/>
              <a:gd name="connsiteY12" fmla="*/ 251086 h 295518"/>
              <a:gd name="connsiteX13" fmla="*/ 963285 w 6385808"/>
              <a:gd name="connsiteY13" fmla="*/ 292309 h 295518"/>
              <a:gd name="connsiteX14" fmla="*/ 963285 w 6385808"/>
              <a:gd name="connsiteY14" fmla="*/ 288561 h 295518"/>
              <a:gd name="connsiteX15" fmla="*/ 895829 w 6385808"/>
              <a:gd name="connsiteY15" fmla="*/ 254833 h 295518"/>
              <a:gd name="connsiteX16" fmla="*/ 783403 w 6385808"/>
              <a:gd name="connsiteY16" fmla="*/ 224853 h 295518"/>
              <a:gd name="connsiteX17" fmla="*/ 663481 w 6385808"/>
              <a:gd name="connsiteY17" fmla="*/ 191125 h 295518"/>
              <a:gd name="connsiteX18" fmla="*/ 509832 w 6385808"/>
              <a:gd name="connsiteY18" fmla="*/ 179882 h 295518"/>
              <a:gd name="connsiteX19" fmla="*/ 341193 w 6385808"/>
              <a:gd name="connsiteY19" fmla="*/ 187378 h 295518"/>
              <a:gd name="connsiteX20" fmla="*/ 183796 w 6385808"/>
              <a:gd name="connsiteY20" fmla="*/ 221105 h 295518"/>
              <a:gd name="connsiteX21" fmla="*/ 167 w 6385808"/>
              <a:gd name="connsiteY21" fmla="*/ 277319 h 295518"/>
              <a:gd name="connsiteX0" fmla="*/ 4845737 w 6385808"/>
              <a:gd name="connsiteY0" fmla="*/ 37476 h 295518"/>
              <a:gd name="connsiteX1" fmla="*/ 6382229 w 6385808"/>
              <a:gd name="connsiteY1" fmla="*/ 0 h 295518"/>
              <a:gd name="connsiteX2" fmla="*/ 5242976 w 6385808"/>
              <a:gd name="connsiteY2" fmla="*/ 86194 h 295518"/>
              <a:gd name="connsiteX3" fmla="*/ 4369799 w 6385808"/>
              <a:gd name="connsiteY3" fmla="*/ 112427 h 295518"/>
              <a:gd name="connsiteX4" fmla="*/ 2747114 w 6385808"/>
              <a:gd name="connsiteY4" fmla="*/ 168640 h 295518"/>
              <a:gd name="connsiteX5" fmla="*/ 1918908 w 6385808"/>
              <a:gd name="connsiteY5" fmla="*/ 217358 h 295518"/>
              <a:gd name="connsiteX6" fmla="*/ 1353029 w 6385808"/>
              <a:gd name="connsiteY6" fmla="*/ 251086 h 295518"/>
              <a:gd name="connsiteX7" fmla="*/ 963285 w 6385808"/>
              <a:gd name="connsiteY7" fmla="*/ 292309 h 295518"/>
              <a:gd name="connsiteX8" fmla="*/ 963285 w 6385808"/>
              <a:gd name="connsiteY8" fmla="*/ 288561 h 295518"/>
              <a:gd name="connsiteX9" fmla="*/ 895829 w 6385808"/>
              <a:gd name="connsiteY9" fmla="*/ 254833 h 295518"/>
              <a:gd name="connsiteX10" fmla="*/ 783403 w 6385808"/>
              <a:gd name="connsiteY10" fmla="*/ 224853 h 295518"/>
              <a:gd name="connsiteX11" fmla="*/ 663481 w 6385808"/>
              <a:gd name="connsiteY11" fmla="*/ 191125 h 295518"/>
              <a:gd name="connsiteX12" fmla="*/ 509832 w 6385808"/>
              <a:gd name="connsiteY12" fmla="*/ 179882 h 295518"/>
              <a:gd name="connsiteX13" fmla="*/ 341193 w 6385808"/>
              <a:gd name="connsiteY13" fmla="*/ 187378 h 295518"/>
              <a:gd name="connsiteX14" fmla="*/ 183796 w 6385808"/>
              <a:gd name="connsiteY14" fmla="*/ 221105 h 295518"/>
              <a:gd name="connsiteX15" fmla="*/ 167 w 6385808"/>
              <a:gd name="connsiteY15" fmla="*/ 277319 h 295518"/>
              <a:gd name="connsiteX16" fmla="*/ 217524 w 6385808"/>
              <a:gd name="connsiteY16" fmla="*/ 149902 h 295518"/>
              <a:gd name="connsiteX17" fmla="*/ 577288 w 6385808"/>
              <a:gd name="connsiteY17" fmla="*/ 89941 h 295518"/>
              <a:gd name="connsiteX18" fmla="*/ 1225612 w 6385808"/>
              <a:gd name="connsiteY18" fmla="*/ 89941 h 295518"/>
              <a:gd name="connsiteX19" fmla="*/ 2338632 w 6385808"/>
              <a:gd name="connsiteY19" fmla="*/ 78699 h 295518"/>
              <a:gd name="connsiteX20" fmla="*/ 3433344 w 6385808"/>
              <a:gd name="connsiteY20" fmla="*/ 174223 h 295518"/>
              <a:gd name="connsiteX0" fmla="*/ 4845737 w 6385808"/>
              <a:gd name="connsiteY0" fmla="*/ 37476 h 295518"/>
              <a:gd name="connsiteX1" fmla="*/ 6382229 w 6385808"/>
              <a:gd name="connsiteY1" fmla="*/ 0 h 295518"/>
              <a:gd name="connsiteX2" fmla="*/ 5242976 w 6385808"/>
              <a:gd name="connsiteY2" fmla="*/ 86194 h 295518"/>
              <a:gd name="connsiteX3" fmla="*/ 2747114 w 6385808"/>
              <a:gd name="connsiteY3" fmla="*/ 168640 h 295518"/>
              <a:gd name="connsiteX4" fmla="*/ 1918908 w 6385808"/>
              <a:gd name="connsiteY4" fmla="*/ 217358 h 295518"/>
              <a:gd name="connsiteX5" fmla="*/ 1353029 w 6385808"/>
              <a:gd name="connsiteY5" fmla="*/ 251086 h 295518"/>
              <a:gd name="connsiteX6" fmla="*/ 963285 w 6385808"/>
              <a:gd name="connsiteY6" fmla="*/ 292309 h 295518"/>
              <a:gd name="connsiteX7" fmla="*/ 963285 w 6385808"/>
              <a:gd name="connsiteY7" fmla="*/ 288561 h 295518"/>
              <a:gd name="connsiteX8" fmla="*/ 895829 w 6385808"/>
              <a:gd name="connsiteY8" fmla="*/ 254833 h 295518"/>
              <a:gd name="connsiteX9" fmla="*/ 783403 w 6385808"/>
              <a:gd name="connsiteY9" fmla="*/ 224853 h 295518"/>
              <a:gd name="connsiteX10" fmla="*/ 663481 w 6385808"/>
              <a:gd name="connsiteY10" fmla="*/ 191125 h 295518"/>
              <a:gd name="connsiteX11" fmla="*/ 509832 w 6385808"/>
              <a:gd name="connsiteY11" fmla="*/ 179882 h 295518"/>
              <a:gd name="connsiteX12" fmla="*/ 341193 w 6385808"/>
              <a:gd name="connsiteY12" fmla="*/ 187378 h 295518"/>
              <a:gd name="connsiteX13" fmla="*/ 183796 w 6385808"/>
              <a:gd name="connsiteY13" fmla="*/ 221105 h 295518"/>
              <a:gd name="connsiteX14" fmla="*/ 167 w 6385808"/>
              <a:gd name="connsiteY14" fmla="*/ 277319 h 295518"/>
              <a:gd name="connsiteX15" fmla="*/ 217524 w 6385808"/>
              <a:gd name="connsiteY15" fmla="*/ 149902 h 295518"/>
              <a:gd name="connsiteX16" fmla="*/ 577288 w 6385808"/>
              <a:gd name="connsiteY16" fmla="*/ 89941 h 295518"/>
              <a:gd name="connsiteX17" fmla="*/ 1225612 w 6385808"/>
              <a:gd name="connsiteY17" fmla="*/ 89941 h 295518"/>
              <a:gd name="connsiteX18" fmla="*/ 2338632 w 6385808"/>
              <a:gd name="connsiteY18" fmla="*/ 78699 h 295518"/>
              <a:gd name="connsiteX19" fmla="*/ 3433344 w 6385808"/>
              <a:gd name="connsiteY19" fmla="*/ 174223 h 295518"/>
              <a:gd name="connsiteX0" fmla="*/ 6382229 w 6385808"/>
              <a:gd name="connsiteY0" fmla="*/ 0 h 295518"/>
              <a:gd name="connsiteX1" fmla="*/ 5242976 w 6385808"/>
              <a:gd name="connsiteY1" fmla="*/ 86194 h 295518"/>
              <a:gd name="connsiteX2" fmla="*/ 2747114 w 6385808"/>
              <a:gd name="connsiteY2" fmla="*/ 168640 h 295518"/>
              <a:gd name="connsiteX3" fmla="*/ 1918908 w 6385808"/>
              <a:gd name="connsiteY3" fmla="*/ 217358 h 295518"/>
              <a:gd name="connsiteX4" fmla="*/ 1353029 w 6385808"/>
              <a:gd name="connsiteY4" fmla="*/ 251086 h 295518"/>
              <a:gd name="connsiteX5" fmla="*/ 963285 w 6385808"/>
              <a:gd name="connsiteY5" fmla="*/ 292309 h 295518"/>
              <a:gd name="connsiteX6" fmla="*/ 963285 w 6385808"/>
              <a:gd name="connsiteY6" fmla="*/ 288561 h 295518"/>
              <a:gd name="connsiteX7" fmla="*/ 895829 w 6385808"/>
              <a:gd name="connsiteY7" fmla="*/ 254833 h 295518"/>
              <a:gd name="connsiteX8" fmla="*/ 783403 w 6385808"/>
              <a:gd name="connsiteY8" fmla="*/ 224853 h 295518"/>
              <a:gd name="connsiteX9" fmla="*/ 663481 w 6385808"/>
              <a:gd name="connsiteY9" fmla="*/ 191125 h 295518"/>
              <a:gd name="connsiteX10" fmla="*/ 509832 w 6385808"/>
              <a:gd name="connsiteY10" fmla="*/ 179882 h 295518"/>
              <a:gd name="connsiteX11" fmla="*/ 341193 w 6385808"/>
              <a:gd name="connsiteY11" fmla="*/ 187378 h 295518"/>
              <a:gd name="connsiteX12" fmla="*/ 183796 w 6385808"/>
              <a:gd name="connsiteY12" fmla="*/ 221105 h 295518"/>
              <a:gd name="connsiteX13" fmla="*/ 167 w 6385808"/>
              <a:gd name="connsiteY13" fmla="*/ 277319 h 295518"/>
              <a:gd name="connsiteX14" fmla="*/ 217524 w 6385808"/>
              <a:gd name="connsiteY14" fmla="*/ 149902 h 295518"/>
              <a:gd name="connsiteX15" fmla="*/ 577288 w 6385808"/>
              <a:gd name="connsiteY15" fmla="*/ 89941 h 295518"/>
              <a:gd name="connsiteX16" fmla="*/ 1225612 w 6385808"/>
              <a:gd name="connsiteY16" fmla="*/ 89941 h 295518"/>
              <a:gd name="connsiteX17" fmla="*/ 2338632 w 6385808"/>
              <a:gd name="connsiteY17" fmla="*/ 78699 h 295518"/>
              <a:gd name="connsiteX18" fmla="*/ 3433344 w 6385808"/>
              <a:gd name="connsiteY18" fmla="*/ 174223 h 295518"/>
              <a:gd name="connsiteX0" fmla="*/ 6382229 w 6382229"/>
              <a:gd name="connsiteY0" fmla="*/ 0 h 295518"/>
              <a:gd name="connsiteX1" fmla="*/ 2747114 w 6382229"/>
              <a:gd name="connsiteY1" fmla="*/ 168640 h 295518"/>
              <a:gd name="connsiteX2" fmla="*/ 1918908 w 6382229"/>
              <a:gd name="connsiteY2" fmla="*/ 217358 h 295518"/>
              <a:gd name="connsiteX3" fmla="*/ 1353029 w 6382229"/>
              <a:gd name="connsiteY3" fmla="*/ 251086 h 295518"/>
              <a:gd name="connsiteX4" fmla="*/ 963285 w 6382229"/>
              <a:gd name="connsiteY4" fmla="*/ 292309 h 295518"/>
              <a:gd name="connsiteX5" fmla="*/ 963285 w 6382229"/>
              <a:gd name="connsiteY5" fmla="*/ 288561 h 295518"/>
              <a:gd name="connsiteX6" fmla="*/ 895829 w 6382229"/>
              <a:gd name="connsiteY6" fmla="*/ 254833 h 295518"/>
              <a:gd name="connsiteX7" fmla="*/ 783403 w 6382229"/>
              <a:gd name="connsiteY7" fmla="*/ 224853 h 295518"/>
              <a:gd name="connsiteX8" fmla="*/ 663481 w 6382229"/>
              <a:gd name="connsiteY8" fmla="*/ 191125 h 295518"/>
              <a:gd name="connsiteX9" fmla="*/ 509832 w 6382229"/>
              <a:gd name="connsiteY9" fmla="*/ 179882 h 295518"/>
              <a:gd name="connsiteX10" fmla="*/ 341193 w 6382229"/>
              <a:gd name="connsiteY10" fmla="*/ 187378 h 295518"/>
              <a:gd name="connsiteX11" fmla="*/ 183796 w 6382229"/>
              <a:gd name="connsiteY11" fmla="*/ 221105 h 295518"/>
              <a:gd name="connsiteX12" fmla="*/ 167 w 6382229"/>
              <a:gd name="connsiteY12" fmla="*/ 277319 h 295518"/>
              <a:gd name="connsiteX13" fmla="*/ 217524 w 6382229"/>
              <a:gd name="connsiteY13" fmla="*/ 149902 h 295518"/>
              <a:gd name="connsiteX14" fmla="*/ 577288 w 6382229"/>
              <a:gd name="connsiteY14" fmla="*/ 89941 h 295518"/>
              <a:gd name="connsiteX15" fmla="*/ 1225612 w 6382229"/>
              <a:gd name="connsiteY15" fmla="*/ 89941 h 295518"/>
              <a:gd name="connsiteX16" fmla="*/ 2338632 w 6382229"/>
              <a:gd name="connsiteY16" fmla="*/ 78699 h 295518"/>
              <a:gd name="connsiteX17" fmla="*/ 3433344 w 6382229"/>
              <a:gd name="connsiteY17" fmla="*/ 174223 h 295518"/>
              <a:gd name="connsiteX0" fmla="*/ 2747114 w 3433344"/>
              <a:gd name="connsiteY0" fmla="*/ 90025 h 216903"/>
              <a:gd name="connsiteX1" fmla="*/ 1918908 w 3433344"/>
              <a:gd name="connsiteY1" fmla="*/ 138743 h 216903"/>
              <a:gd name="connsiteX2" fmla="*/ 1353029 w 3433344"/>
              <a:gd name="connsiteY2" fmla="*/ 172471 h 216903"/>
              <a:gd name="connsiteX3" fmla="*/ 963285 w 3433344"/>
              <a:gd name="connsiteY3" fmla="*/ 213694 h 216903"/>
              <a:gd name="connsiteX4" fmla="*/ 963285 w 3433344"/>
              <a:gd name="connsiteY4" fmla="*/ 209946 h 216903"/>
              <a:gd name="connsiteX5" fmla="*/ 895829 w 3433344"/>
              <a:gd name="connsiteY5" fmla="*/ 176218 h 216903"/>
              <a:gd name="connsiteX6" fmla="*/ 783403 w 3433344"/>
              <a:gd name="connsiteY6" fmla="*/ 146238 h 216903"/>
              <a:gd name="connsiteX7" fmla="*/ 663481 w 3433344"/>
              <a:gd name="connsiteY7" fmla="*/ 112510 h 216903"/>
              <a:gd name="connsiteX8" fmla="*/ 509832 w 3433344"/>
              <a:gd name="connsiteY8" fmla="*/ 101267 h 216903"/>
              <a:gd name="connsiteX9" fmla="*/ 341193 w 3433344"/>
              <a:gd name="connsiteY9" fmla="*/ 108763 h 216903"/>
              <a:gd name="connsiteX10" fmla="*/ 183796 w 3433344"/>
              <a:gd name="connsiteY10" fmla="*/ 142490 h 216903"/>
              <a:gd name="connsiteX11" fmla="*/ 167 w 3433344"/>
              <a:gd name="connsiteY11" fmla="*/ 198704 h 216903"/>
              <a:gd name="connsiteX12" fmla="*/ 217524 w 3433344"/>
              <a:gd name="connsiteY12" fmla="*/ 71287 h 216903"/>
              <a:gd name="connsiteX13" fmla="*/ 577288 w 3433344"/>
              <a:gd name="connsiteY13" fmla="*/ 11326 h 216903"/>
              <a:gd name="connsiteX14" fmla="*/ 1225612 w 3433344"/>
              <a:gd name="connsiteY14" fmla="*/ 11326 h 216903"/>
              <a:gd name="connsiteX15" fmla="*/ 2338632 w 3433344"/>
              <a:gd name="connsiteY15" fmla="*/ 84 h 216903"/>
              <a:gd name="connsiteX16" fmla="*/ 3433344 w 3433344"/>
              <a:gd name="connsiteY16" fmla="*/ 95608 h 216903"/>
              <a:gd name="connsiteX0" fmla="*/ 2747114 w 3200479"/>
              <a:gd name="connsiteY0" fmla="*/ 114645 h 241523"/>
              <a:gd name="connsiteX1" fmla="*/ 1918908 w 3200479"/>
              <a:gd name="connsiteY1" fmla="*/ 163363 h 241523"/>
              <a:gd name="connsiteX2" fmla="*/ 1353029 w 3200479"/>
              <a:gd name="connsiteY2" fmla="*/ 197091 h 241523"/>
              <a:gd name="connsiteX3" fmla="*/ 963285 w 3200479"/>
              <a:gd name="connsiteY3" fmla="*/ 238314 h 241523"/>
              <a:gd name="connsiteX4" fmla="*/ 963285 w 3200479"/>
              <a:gd name="connsiteY4" fmla="*/ 234566 h 241523"/>
              <a:gd name="connsiteX5" fmla="*/ 895829 w 3200479"/>
              <a:gd name="connsiteY5" fmla="*/ 200838 h 241523"/>
              <a:gd name="connsiteX6" fmla="*/ 783403 w 3200479"/>
              <a:gd name="connsiteY6" fmla="*/ 170858 h 241523"/>
              <a:gd name="connsiteX7" fmla="*/ 663481 w 3200479"/>
              <a:gd name="connsiteY7" fmla="*/ 137130 h 241523"/>
              <a:gd name="connsiteX8" fmla="*/ 509832 w 3200479"/>
              <a:gd name="connsiteY8" fmla="*/ 125887 h 241523"/>
              <a:gd name="connsiteX9" fmla="*/ 341193 w 3200479"/>
              <a:gd name="connsiteY9" fmla="*/ 133383 h 241523"/>
              <a:gd name="connsiteX10" fmla="*/ 183796 w 3200479"/>
              <a:gd name="connsiteY10" fmla="*/ 167110 h 241523"/>
              <a:gd name="connsiteX11" fmla="*/ 167 w 3200479"/>
              <a:gd name="connsiteY11" fmla="*/ 223324 h 241523"/>
              <a:gd name="connsiteX12" fmla="*/ 217524 w 3200479"/>
              <a:gd name="connsiteY12" fmla="*/ 95907 h 241523"/>
              <a:gd name="connsiteX13" fmla="*/ 577288 w 3200479"/>
              <a:gd name="connsiteY13" fmla="*/ 35946 h 241523"/>
              <a:gd name="connsiteX14" fmla="*/ 1225612 w 3200479"/>
              <a:gd name="connsiteY14" fmla="*/ 35946 h 241523"/>
              <a:gd name="connsiteX15" fmla="*/ 2338632 w 3200479"/>
              <a:gd name="connsiteY15" fmla="*/ 24704 h 241523"/>
              <a:gd name="connsiteX16" fmla="*/ 3200479 w 3200479"/>
              <a:gd name="connsiteY16" fmla="*/ 43747 h 241523"/>
              <a:gd name="connsiteX0" fmla="*/ 2747114 w 3200479"/>
              <a:gd name="connsiteY0" fmla="*/ 114645 h 475078"/>
              <a:gd name="connsiteX1" fmla="*/ 1918908 w 3200479"/>
              <a:gd name="connsiteY1" fmla="*/ 163363 h 475078"/>
              <a:gd name="connsiteX2" fmla="*/ 1353029 w 3200479"/>
              <a:gd name="connsiteY2" fmla="*/ 197091 h 475078"/>
              <a:gd name="connsiteX3" fmla="*/ 963285 w 3200479"/>
              <a:gd name="connsiteY3" fmla="*/ 238314 h 475078"/>
              <a:gd name="connsiteX4" fmla="*/ 1240170 w 3200479"/>
              <a:gd name="connsiteY4" fmla="*/ 474933 h 475078"/>
              <a:gd name="connsiteX5" fmla="*/ 895829 w 3200479"/>
              <a:gd name="connsiteY5" fmla="*/ 200838 h 475078"/>
              <a:gd name="connsiteX6" fmla="*/ 783403 w 3200479"/>
              <a:gd name="connsiteY6" fmla="*/ 170858 h 475078"/>
              <a:gd name="connsiteX7" fmla="*/ 663481 w 3200479"/>
              <a:gd name="connsiteY7" fmla="*/ 137130 h 475078"/>
              <a:gd name="connsiteX8" fmla="*/ 509832 w 3200479"/>
              <a:gd name="connsiteY8" fmla="*/ 125887 h 475078"/>
              <a:gd name="connsiteX9" fmla="*/ 341193 w 3200479"/>
              <a:gd name="connsiteY9" fmla="*/ 133383 h 475078"/>
              <a:gd name="connsiteX10" fmla="*/ 183796 w 3200479"/>
              <a:gd name="connsiteY10" fmla="*/ 167110 h 475078"/>
              <a:gd name="connsiteX11" fmla="*/ 167 w 3200479"/>
              <a:gd name="connsiteY11" fmla="*/ 223324 h 475078"/>
              <a:gd name="connsiteX12" fmla="*/ 217524 w 3200479"/>
              <a:gd name="connsiteY12" fmla="*/ 95907 h 475078"/>
              <a:gd name="connsiteX13" fmla="*/ 577288 w 3200479"/>
              <a:gd name="connsiteY13" fmla="*/ 35946 h 475078"/>
              <a:gd name="connsiteX14" fmla="*/ 1225612 w 3200479"/>
              <a:gd name="connsiteY14" fmla="*/ 35946 h 475078"/>
              <a:gd name="connsiteX15" fmla="*/ 2338632 w 3200479"/>
              <a:gd name="connsiteY15" fmla="*/ 24704 h 475078"/>
              <a:gd name="connsiteX16" fmla="*/ 3200479 w 3200479"/>
              <a:gd name="connsiteY16" fmla="*/ 43747 h 475078"/>
              <a:gd name="connsiteX0" fmla="*/ 2747114 w 3200479"/>
              <a:gd name="connsiteY0" fmla="*/ 114645 h 481720"/>
              <a:gd name="connsiteX1" fmla="*/ 1918908 w 3200479"/>
              <a:gd name="connsiteY1" fmla="*/ 163363 h 481720"/>
              <a:gd name="connsiteX2" fmla="*/ 1353029 w 3200479"/>
              <a:gd name="connsiteY2" fmla="*/ 197091 h 481720"/>
              <a:gd name="connsiteX3" fmla="*/ 1931038 w 3200479"/>
              <a:gd name="connsiteY3" fmla="*/ 381564 h 481720"/>
              <a:gd name="connsiteX4" fmla="*/ 1240170 w 3200479"/>
              <a:gd name="connsiteY4" fmla="*/ 474933 h 481720"/>
              <a:gd name="connsiteX5" fmla="*/ 895829 w 3200479"/>
              <a:gd name="connsiteY5" fmla="*/ 200838 h 481720"/>
              <a:gd name="connsiteX6" fmla="*/ 783403 w 3200479"/>
              <a:gd name="connsiteY6" fmla="*/ 170858 h 481720"/>
              <a:gd name="connsiteX7" fmla="*/ 663481 w 3200479"/>
              <a:gd name="connsiteY7" fmla="*/ 137130 h 481720"/>
              <a:gd name="connsiteX8" fmla="*/ 509832 w 3200479"/>
              <a:gd name="connsiteY8" fmla="*/ 125887 h 481720"/>
              <a:gd name="connsiteX9" fmla="*/ 341193 w 3200479"/>
              <a:gd name="connsiteY9" fmla="*/ 133383 h 481720"/>
              <a:gd name="connsiteX10" fmla="*/ 183796 w 3200479"/>
              <a:gd name="connsiteY10" fmla="*/ 167110 h 481720"/>
              <a:gd name="connsiteX11" fmla="*/ 167 w 3200479"/>
              <a:gd name="connsiteY11" fmla="*/ 223324 h 481720"/>
              <a:gd name="connsiteX12" fmla="*/ 217524 w 3200479"/>
              <a:gd name="connsiteY12" fmla="*/ 95907 h 481720"/>
              <a:gd name="connsiteX13" fmla="*/ 577288 w 3200479"/>
              <a:gd name="connsiteY13" fmla="*/ 35946 h 481720"/>
              <a:gd name="connsiteX14" fmla="*/ 1225612 w 3200479"/>
              <a:gd name="connsiteY14" fmla="*/ 35946 h 481720"/>
              <a:gd name="connsiteX15" fmla="*/ 2338632 w 3200479"/>
              <a:gd name="connsiteY15" fmla="*/ 24704 h 481720"/>
              <a:gd name="connsiteX16" fmla="*/ 3200479 w 3200479"/>
              <a:gd name="connsiteY16" fmla="*/ 43747 h 481720"/>
              <a:gd name="connsiteX0" fmla="*/ 2747114 w 3200479"/>
              <a:gd name="connsiteY0" fmla="*/ 114645 h 477153"/>
              <a:gd name="connsiteX1" fmla="*/ 1918908 w 3200479"/>
              <a:gd name="connsiteY1" fmla="*/ 163363 h 477153"/>
              <a:gd name="connsiteX2" fmla="*/ 1353029 w 3200479"/>
              <a:gd name="connsiteY2" fmla="*/ 197091 h 477153"/>
              <a:gd name="connsiteX3" fmla="*/ 1931038 w 3200479"/>
              <a:gd name="connsiteY3" fmla="*/ 381564 h 477153"/>
              <a:gd name="connsiteX4" fmla="*/ 1240170 w 3200479"/>
              <a:gd name="connsiteY4" fmla="*/ 474933 h 477153"/>
              <a:gd name="connsiteX5" fmla="*/ 1124326 w 3200479"/>
              <a:gd name="connsiteY5" fmla="*/ 293100 h 477153"/>
              <a:gd name="connsiteX6" fmla="*/ 783403 w 3200479"/>
              <a:gd name="connsiteY6" fmla="*/ 170858 h 477153"/>
              <a:gd name="connsiteX7" fmla="*/ 663481 w 3200479"/>
              <a:gd name="connsiteY7" fmla="*/ 137130 h 477153"/>
              <a:gd name="connsiteX8" fmla="*/ 509832 w 3200479"/>
              <a:gd name="connsiteY8" fmla="*/ 125887 h 477153"/>
              <a:gd name="connsiteX9" fmla="*/ 341193 w 3200479"/>
              <a:gd name="connsiteY9" fmla="*/ 133383 h 477153"/>
              <a:gd name="connsiteX10" fmla="*/ 183796 w 3200479"/>
              <a:gd name="connsiteY10" fmla="*/ 167110 h 477153"/>
              <a:gd name="connsiteX11" fmla="*/ 167 w 3200479"/>
              <a:gd name="connsiteY11" fmla="*/ 223324 h 477153"/>
              <a:gd name="connsiteX12" fmla="*/ 217524 w 3200479"/>
              <a:gd name="connsiteY12" fmla="*/ 95907 h 477153"/>
              <a:gd name="connsiteX13" fmla="*/ 577288 w 3200479"/>
              <a:gd name="connsiteY13" fmla="*/ 35946 h 477153"/>
              <a:gd name="connsiteX14" fmla="*/ 1225612 w 3200479"/>
              <a:gd name="connsiteY14" fmla="*/ 35946 h 477153"/>
              <a:gd name="connsiteX15" fmla="*/ 2338632 w 3200479"/>
              <a:gd name="connsiteY15" fmla="*/ 24704 h 477153"/>
              <a:gd name="connsiteX16" fmla="*/ 3200479 w 3200479"/>
              <a:gd name="connsiteY16" fmla="*/ 43747 h 477153"/>
              <a:gd name="connsiteX0" fmla="*/ 2747114 w 3200479"/>
              <a:gd name="connsiteY0" fmla="*/ 114645 h 474786"/>
              <a:gd name="connsiteX1" fmla="*/ 1918908 w 3200479"/>
              <a:gd name="connsiteY1" fmla="*/ 163363 h 474786"/>
              <a:gd name="connsiteX2" fmla="*/ 1353029 w 3200479"/>
              <a:gd name="connsiteY2" fmla="*/ 197091 h 474786"/>
              <a:gd name="connsiteX3" fmla="*/ 1931038 w 3200479"/>
              <a:gd name="connsiteY3" fmla="*/ 381564 h 474786"/>
              <a:gd name="connsiteX4" fmla="*/ 1288557 w 3200479"/>
              <a:gd name="connsiteY4" fmla="*/ 472505 h 474786"/>
              <a:gd name="connsiteX5" fmla="*/ 1124326 w 3200479"/>
              <a:gd name="connsiteY5" fmla="*/ 293100 h 474786"/>
              <a:gd name="connsiteX6" fmla="*/ 783403 w 3200479"/>
              <a:gd name="connsiteY6" fmla="*/ 170858 h 474786"/>
              <a:gd name="connsiteX7" fmla="*/ 663481 w 3200479"/>
              <a:gd name="connsiteY7" fmla="*/ 137130 h 474786"/>
              <a:gd name="connsiteX8" fmla="*/ 509832 w 3200479"/>
              <a:gd name="connsiteY8" fmla="*/ 125887 h 474786"/>
              <a:gd name="connsiteX9" fmla="*/ 341193 w 3200479"/>
              <a:gd name="connsiteY9" fmla="*/ 133383 h 474786"/>
              <a:gd name="connsiteX10" fmla="*/ 183796 w 3200479"/>
              <a:gd name="connsiteY10" fmla="*/ 167110 h 474786"/>
              <a:gd name="connsiteX11" fmla="*/ 167 w 3200479"/>
              <a:gd name="connsiteY11" fmla="*/ 223324 h 474786"/>
              <a:gd name="connsiteX12" fmla="*/ 217524 w 3200479"/>
              <a:gd name="connsiteY12" fmla="*/ 95907 h 474786"/>
              <a:gd name="connsiteX13" fmla="*/ 577288 w 3200479"/>
              <a:gd name="connsiteY13" fmla="*/ 35946 h 474786"/>
              <a:gd name="connsiteX14" fmla="*/ 1225612 w 3200479"/>
              <a:gd name="connsiteY14" fmla="*/ 35946 h 474786"/>
              <a:gd name="connsiteX15" fmla="*/ 2338632 w 3200479"/>
              <a:gd name="connsiteY15" fmla="*/ 24704 h 474786"/>
              <a:gd name="connsiteX16" fmla="*/ 3200479 w 3200479"/>
              <a:gd name="connsiteY16" fmla="*/ 43747 h 474786"/>
              <a:gd name="connsiteX0" fmla="*/ 2747114 w 3200479"/>
              <a:gd name="connsiteY0" fmla="*/ 114645 h 472533"/>
              <a:gd name="connsiteX1" fmla="*/ 1918908 w 3200479"/>
              <a:gd name="connsiteY1" fmla="*/ 163363 h 472533"/>
              <a:gd name="connsiteX2" fmla="*/ 1353029 w 3200479"/>
              <a:gd name="connsiteY2" fmla="*/ 197091 h 472533"/>
              <a:gd name="connsiteX3" fmla="*/ 1931038 w 3200479"/>
              <a:gd name="connsiteY3" fmla="*/ 381564 h 472533"/>
              <a:gd name="connsiteX4" fmla="*/ 1288557 w 3200479"/>
              <a:gd name="connsiteY4" fmla="*/ 472505 h 472533"/>
              <a:gd name="connsiteX5" fmla="*/ 1124326 w 3200479"/>
              <a:gd name="connsiteY5" fmla="*/ 293100 h 472533"/>
              <a:gd name="connsiteX6" fmla="*/ 783403 w 3200479"/>
              <a:gd name="connsiteY6" fmla="*/ 170858 h 472533"/>
              <a:gd name="connsiteX7" fmla="*/ 663481 w 3200479"/>
              <a:gd name="connsiteY7" fmla="*/ 137130 h 472533"/>
              <a:gd name="connsiteX8" fmla="*/ 509832 w 3200479"/>
              <a:gd name="connsiteY8" fmla="*/ 125887 h 472533"/>
              <a:gd name="connsiteX9" fmla="*/ 341193 w 3200479"/>
              <a:gd name="connsiteY9" fmla="*/ 133383 h 472533"/>
              <a:gd name="connsiteX10" fmla="*/ 183796 w 3200479"/>
              <a:gd name="connsiteY10" fmla="*/ 167110 h 472533"/>
              <a:gd name="connsiteX11" fmla="*/ 167 w 3200479"/>
              <a:gd name="connsiteY11" fmla="*/ 223324 h 472533"/>
              <a:gd name="connsiteX12" fmla="*/ 217524 w 3200479"/>
              <a:gd name="connsiteY12" fmla="*/ 95907 h 472533"/>
              <a:gd name="connsiteX13" fmla="*/ 577288 w 3200479"/>
              <a:gd name="connsiteY13" fmla="*/ 35946 h 472533"/>
              <a:gd name="connsiteX14" fmla="*/ 1225612 w 3200479"/>
              <a:gd name="connsiteY14" fmla="*/ 35946 h 472533"/>
              <a:gd name="connsiteX15" fmla="*/ 2338632 w 3200479"/>
              <a:gd name="connsiteY15" fmla="*/ 24704 h 472533"/>
              <a:gd name="connsiteX16" fmla="*/ 3200479 w 3200479"/>
              <a:gd name="connsiteY16" fmla="*/ 43747 h 472533"/>
              <a:gd name="connsiteX0" fmla="*/ 2747114 w 3200479"/>
              <a:gd name="connsiteY0" fmla="*/ 114645 h 489525"/>
              <a:gd name="connsiteX1" fmla="*/ 1918908 w 3200479"/>
              <a:gd name="connsiteY1" fmla="*/ 163363 h 489525"/>
              <a:gd name="connsiteX2" fmla="*/ 1353029 w 3200479"/>
              <a:gd name="connsiteY2" fmla="*/ 197091 h 489525"/>
              <a:gd name="connsiteX3" fmla="*/ 1931038 w 3200479"/>
              <a:gd name="connsiteY3" fmla="*/ 381564 h 489525"/>
              <a:gd name="connsiteX4" fmla="*/ 1318128 w 3200479"/>
              <a:gd name="connsiteY4" fmla="*/ 489500 h 489525"/>
              <a:gd name="connsiteX5" fmla="*/ 1124326 w 3200479"/>
              <a:gd name="connsiteY5" fmla="*/ 293100 h 489525"/>
              <a:gd name="connsiteX6" fmla="*/ 783403 w 3200479"/>
              <a:gd name="connsiteY6" fmla="*/ 170858 h 489525"/>
              <a:gd name="connsiteX7" fmla="*/ 663481 w 3200479"/>
              <a:gd name="connsiteY7" fmla="*/ 137130 h 489525"/>
              <a:gd name="connsiteX8" fmla="*/ 509832 w 3200479"/>
              <a:gd name="connsiteY8" fmla="*/ 125887 h 489525"/>
              <a:gd name="connsiteX9" fmla="*/ 341193 w 3200479"/>
              <a:gd name="connsiteY9" fmla="*/ 133383 h 489525"/>
              <a:gd name="connsiteX10" fmla="*/ 183796 w 3200479"/>
              <a:gd name="connsiteY10" fmla="*/ 167110 h 489525"/>
              <a:gd name="connsiteX11" fmla="*/ 167 w 3200479"/>
              <a:gd name="connsiteY11" fmla="*/ 223324 h 489525"/>
              <a:gd name="connsiteX12" fmla="*/ 217524 w 3200479"/>
              <a:gd name="connsiteY12" fmla="*/ 95907 h 489525"/>
              <a:gd name="connsiteX13" fmla="*/ 577288 w 3200479"/>
              <a:gd name="connsiteY13" fmla="*/ 35946 h 489525"/>
              <a:gd name="connsiteX14" fmla="*/ 1225612 w 3200479"/>
              <a:gd name="connsiteY14" fmla="*/ 35946 h 489525"/>
              <a:gd name="connsiteX15" fmla="*/ 2338632 w 3200479"/>
              <a:gd name="connsiteY15" fmla="*/ 24704 h 489525"/>
              <a:gd name="connsiteX16" fmla="*/ 3200479 w 3200479"/>
              <a:gd name="connsiteY16" fmla="*/ 43747 h 489525"/>
              <a:gd name="connsiteX0" fmla="*/ 2747114 w 3200479"/>
              <a:gd name="connsiteY0" fmla="*/ 114645 h 490746"/>
              <a:gd name="connsiteX1" fmla="*/ 1918908 w 3200479"/>
              <a:gd name="connsiteY1" fmla="*/ 163363 h 490746"/>
              <a:gd name="connsiteX2" fmla="*/ 1353029 w 3200479"/>
              <a:gd name="connsiteY2" fmla="*/ 197091 h 490746"/>
              <a:gd name="connsiteX3" fmla="*/ 1931038 w 3200479"/>
              <a:gd name="connsiteY3" fmla="*/ 381564 h 490746"/>
              <a:gd name="connsiteX4" fmla="*/ 1318128 w 3200479"/>
              <a:gd name="connsiteY4" fmla="*/ 489500 h 490746"/>
              <a:gd name="connsiteX5" fmla="*/ 1135079 w 3200479"/>
              <a:gd name="connsiteY5" fmla="*/ 312523 h 490746"/>
              <a:gd name="connsiteX6" fmla="*/ 783403 w 3200479"/>
              <a:gd name="connsiteY6" fmla="*/ 170858 h 490746"/>
              <a:gd name="connsiteX7" fmla="*/ 663481 w 3200479"/>
              <a:gd name="connsiteY7" fmla="*/ 137130 h 490746"/>
              <a:gd name="connsiteX8" fmla="*/ 509832 w 3200479"/>
              <a:gd name="connsiteY8" fmla="*/ 125887 h 490746"/>
              <a:gd name="connsiteX9" fmla="*/ 341193 w 3200479"/>
              <a:gd name="connsiteY9" fmla="*/ 133383 h 490746"/>
              <a:gd name="connsiteX10" fmla="*/ 183796 w 3200479"/>
              <a:gd name="connsiteY10" fmla="*/ 167110 h 490746"/>
              <a:gd name="connsiteX11" fmla="*/ 167 w 3200479"/>
              <a:gd name="connsiteY11" fmla="*/ 223324 h 490746"/>
              <a:gd name="connsiteX12" fmla="*/ 217524 w 3200479"/>
              <a:gd name="connsiteY12" fmla="*/ 95907 h 490746"/>
              <a:gd name="connsiteX13" fmla="*/ 577288 w 3200479"/>
              <a:gd name="connsiteY13" fmla="*/ 35946 h 490746"/>
              <a:gd name="connsiteX14" fmla="*/ 1225612 w 3200479"/>
              <a:gd name="connsiteY14" fmla="*/ 35946 h 490746"/>
              <a:gd name="connsiteX15" fmla="*/ 2338632 w 3200479"/>
              <a:gd name="connsiteY15" fmla="*/ 24704 h 490746"/>
              <a:gd name="connsiteX16" fmla="*/ 3200479 w 3200479"/>
              <a:gd name="connsiteY16" fmla="*/ 43747 h 490746"/>
              <a:gd name="connsiteX0" fmla="*/ 2747114 w 3202510"/>
              <a:gd name="connsiteY0" fmla="*/ 114645 h 515930"/>
              <a:gd name="connsiteX1" fmla="*/ 1918908 w 3202510"/>
              <a:gd name="connsiteY1" fmla="*/ 163363 h 515930"/>
              <a:gd name="connsiteX2" fmla="*/ 3202510 w 3202510"/>
              <a:gd name="connsiteY2" fmla="*/ 515151 h 515930"/>
              <a:gd name="connsiteX3" fmla="*/ 1931038 w 3202510"/>
              <a:gd name="connsiteY3" fmla="*/ 381564 h 515930"/>
              <a:gd name="connsiteX4" fmla="*/ 1318128 w 3202510"/>
              <a:gd name="connsiteY4" fmla="*/ 489500 h 515930"/>
              <a:gd name="connsiteX5" fmla="*/ 1135079 w 3202510"/>
              <a:gd name="connsiteY5" fmla="*/ 312523 h 515930"/>
              <a:gd name="connsiteX6" fmla="*/ 783403 w 3202510"/>
              <a:gd name="connsiteY6" fmla="*/ 170858 h 515930"/>
              <a:gd name="connsiteX7" fmla="*/ 663481 w 3202510"/>
              <a:gd name="connsiteY7" fmla="*/ 137130 h 515930"/>
              <a:gd name="connsiteX8" fmla="*/ 509832 w 3202510"/>
              <a:gd name="connsiteY8" fmla="*/ 125887 h 515930"/>
              <a:gd name="connsiteX9" fmla="*/ 341193 w 3202510"/>
              <a:gd name="connsiteY9" fmla="*/ 133383 h 515930"/>
              <a:gd name="connsiteX10" fmla="*/ 183796 w 3202510"/>
              <a:gd name="connsiteY10" fmla="*/ 167110 h 515930"/>
              <a:gd name="connsiteX11" fmla="*/ 167 w 3202510"/>
              <a:gd name="connsiteY11" fmla="*/ 223324 h 515930"/>
              <a:gd name="connsiteX12" fmla="*/ 217524 w 3202510"/>
              <a:gd name="connsiteY12" fmla="*/ 95907 h 515930"/>
              <a:gd name="connsiteX13" fmla="*/ 577288 w 3202510"/>
              <a:gd name="connsiteY13" fmla="*/ 35946 h 515930"/>
              <a:gd name="connsiteX14" fmla="*/ 1225612 w 3202510"/>
              <a:gd name="connsiteY14" fmla="*/ 35946 h 515930"/>
              <a:gd name="connsiteX15" fmla="*/ 2338632 w 3202510"/>
              <a:gd name="connsiteY15" fmla="*/ 24704 h 515930"/>
              <a:gd name="connsiteX16" fmla="*/ 3200479 w 3202510"/>
              <a:gd name="connsiteY16" fmla="*/ 43747 h 515930"/>
              <a:gd name="connsiteX0" fmla="*/ 2747114 w 3209243"/>
              <a:gd name="connsiteY0" fmla="*/ 114645 h 515930"/>
              <a:gd name="connsiteX1" fmla="*/ 3209243 w 3209243"/>
              <a:gd name="connsiteY1" fmla="*/ 224062 h 515930"/>
              <a:gd name="connsiteX2" fmla="*/ 3202510 w 3209243"/>
              <a:gd name="connsiteY2" fmla="*/ 515151 h 515930"/>
              <a:gd name="connsiteX3" fmla="*/ 1931038 w 3209243"/>
              <a:gd name="connsiteY3" fmla="*/ 381564 h 515930"/>
              <a:gd name="connsiteX4" fmla="*/ 1318128 w 3209243"/>
              <a:gd name="connsiteY4" fmla="*/ 489500 h 515930"/>
              <a:gd name="connsiteX5" fmla="*/ 1135079 w 3209243"/>
              <a:gd name="connsiteY5" fmla="*/ 312523 h 515930"/>
              <a:gd name="connsiteX6" fmla="*/ 783403 w 3209243"/>
              <a:gd name="connsiteY6" fmla="*/ 170858 h 515930"/>
              <a:gd name="connsiteX7" fmla="*/ 663481 w 3209243"/>
              <a:gd name="connsiteY7" fmla="*/ 137130 h 515930"/>
              <a:gd name="connsiteX8" fmla="*/ 509832 w 3209243"/>
              <a:gd name="connsiteY8" fmla="*/ 125887 h 515930"/>
              <a:gd name="connsiteX9" fmla="*/ 341193 w 3209243"/>
              <a:gd name="connsiteY9" fmla="*/ 133383 h 515930"/>
              <a:gd name="connsiteX10" fmla="*/ 183796 w 3209243"/>
              <a:gd name="connsiteY10" fmla="*/ 167110 h 515930"/>
              <a:gd name="connsiteX11" fmla="*/ 167 w 3209243"/>
              <a:gd name="connsiteY11" fmla="*/ 223324 h 515930"/>
              <a:gd name="connsiteX12" fmla="*/ 217524 w 3209243"/>
              <a:gd name="connsiteY12" fmla="*/ 95907 h 515930"/>
              <a:gd name="connsiteX13" fmla="*/ 577288 w 3209243"/>
              <a:gd name="connsiteY13" fmla="*/ 35946 h 515930"/>
              <a:gd name="connsiteX14" fmla="*/ 1225612 w 3209243"/>
              <a:gd name="connsiteY14" fmla="*/ 35946 h 515930"/>
              <a:gd name="connsiteX15" fmla="*/ 2338632 w 3209243"/>
              <a:gd name="connsiteY15" fmla="*/ 24704 h 515930"/>
              <a:gd name="connsiteX16" fmla="*/ 3200479 w 3209243"/>
              <a:gd name="connsiteY16" fmla="*/ 43747 h 515930"/>
              <a:gd name="connsiteX0" fmla="*/ 3209484 w 3209484"/>
              <a:gd name="connsiteY0" fmla="*/ 112217 h 515930"/>
              <a:gd name="connsiteX1" fmla="*/ 3209243 w 3209484"/>
              <a:gd name="connsiteY1" fmla="*/ 224062 h 515930"/>
              <a:gd name="connsiteX2" fmla="*/ 3202510 w 3209484"/>
              <a:gd name="connsiteY2" fmla="*/ 515151 h 515930"/>
              <a:gd name="connsiteX3" fmla="*/ 1931038 w 3209484"/>
              <a:gd name="connsiteY3" fmla="*/ 381564 h 515930"/>
              <a:gd name="connsiteX4" fmla="*/ 1318128 w 3209484"/>
              <a:gd name="connsiteY4" fmla="*/ 489500 h 515930"/>
              <a:gd name="connsiteX5" fmla="*/ 1135079 w 3209484"/>
              <a:gd name="connsiteY5" fmla="*/ 312523 h 515930"/>
              <a:gd name="connsiteX6" fmla="*/ 783403 w 3209484"/>
              <a:gd name="connsiteY6" fmla="*/ 170858 h 515930"/>
              <a:gd name="connsiteX7" fmla="*/ 663481 w 3209484"/>
              <a:gd name="connsiteY7" fmla="*/ 137130 h 515930"/>
              <a:gd name="connsiteX8" fmla="*/ 509832 w 3209484"/>
              <a:gd name="connsiteY8" fmla="*/ 125887 h 515930"/>
              <a:gd name="connsiteX9" fmla="*/ 341193 w 3209484"/>
              <a:gd name="connsiteY9" fmla="*/ 133383 h 515930"/>
              <a:gd name="connsiteX10" fmla="*/ 183796 w 3209484"/>
              <a:gd name="connsiteY10" fmla="*/ 167110 h 515930"/>
              <a:gd name="connsiteX11" fmla="*/ 167 w 3209484"/>
              <a:gd name="connsiteY11" fmla="*/ 223324 h 515930"/>
              <a:gd name="connsiteX12" fmla="*/ 217524 w 3209484"/>
              <a:gd name="connsiteY12" fmla="*/ 95907 h 515930"/>
              <a:gd name="connsiteX13" fmla="*/ 577288 w 3209484"/>
              <a:gd name="connsiteY13" fmla="*/ 35946 h 515930"/>
              <a:gd name="connsiteX14" fmla="*/ 1225612 w 3209484"/>
              <a:gd name="connsiteY14" fmla="*/ 35946 h 515930"/>
              <a:gd name="connsiteX15" fmla="*/ 2338632 w 3209484"/>
              <a:gd name="connsiteY15" fmla="*/ 24704 h 515930"/>
              <a:gd name="connsiteX16" fmla="*/ 3200479 w 3209484"/>
              <a:gd name="connsiteY16" fmla="*/ 43747 h 515930"/>
              <a:gd name="connsiteX0" fmla="*/ 3209484 w 3209484"/>
              <a:gd name="connsiteY0" fmla="*/ 112217 h 515930"/>
              <a:gd name="connsiteX1" fmla="*/ 3209243 w 3209484"/>
              <a:gd name="connsiteY1" fmla="*/ 224062 h 515930"/>
              <a:gd name="connsiteX2" fmla="*/ 3202510 w 3209484"/>
              <a:gd name="connsiteY2" fmla="*/ 515151 h 515930"/>
              <a:gd name="connsiteX3" fmla="*/ 1931038 w 3209484"/>
              <a:gd name="connsiteY3" fmla="*/ 381564 h 515930"/>
              <a:gd name="connsiteX4" fmla="*/ 1318128 w 3209484"/>
              <a:gd name="connsiteY4" fmla="*/ 489500 h 515930"/>
              <a:gd name="connsiteX5" fmla="*/ 1135079 w 3209484"/>
              <a:gd name="connsiteY5" fmla="*/ 312523 h 515930"/>
              <a:gd name="connsiteX6" fmla="*/ 783403 w 3209484"/>
              <a:gd name="connsiteY6" fmla="*/ 170858 h 515930"/>
              <a:gd name="connsiteX7" fmla="*/ 663481 w 3209484"/>
              <a:gd name="connsiteY7" fmla="*/ 137130 h 515930"/>
              <a:gd name="connsiteX8" fmla="*/ 509832 w 3209484"/>
              <a:gd name="connsiteY8" fmla="*/ 125887 h 515930"/>
              <a:gd name="connsiteX9" fmla="*/ 341193 w 3209484"/>
              <a:gd name="connsiteY9" fmla="*/ 133383 h 515930"/>
              <a:gd name="connsiteX10" fmla="*/ 183796 w 3209484"/>
              <a:gd name="connsiteY10" fmla="*/ 167110 h 515930"/>
              <a:gd name="connsiteX11" fmla="*/ 167 w 3209484"/>
              <a:gd name="connsiteY11" fmla="*/ 223324 h 515930"/>
              <a:gd name="connsiteX12" fmla="*/ 217524 w 3209484"/>
              <a:gd name="connsiteY12" fmla="*/ 95907 h 515930"/>
              <a:gd name="connsiteX13" fmla="*/ 577288 w 3209484"/>
              <a:gd name="connsiteY13" fmla="*/ 35946 h 515930"/>
              <a:gd name="connsiteX14" fmla="*/ 1225612 w 3209484"/>
              <a:gd name="connsiteY14" fmla="*/ 35946 h 515930"/>
              <a:gd name="connsiteX15" fmla="*/ 2338632 w 3209484"/>
              <a:gd name="connsiteY15" fmla="*/ 24704 h 515930"/>
              <a:gd name="connsiteX16" fmla="*/ 3200479 w 3209484"/>
              <a:gd name="connsiteY16" fmla="*/ 43747 h 515930"/>
              <a:gd name="connsiteX0" fmla="*/ 3212172 w 3212172"/>
              <a:gd name="connsiteY0" fmla="*/ 58803 h 515930"/>
              <a:gd name="connsiteX1" fmla="*/ 3209243 w 3212172"/>
              <a:gd name="connsiteY1" fmla="*/ 224062 h 515930"/>
              <a:gd name="connsiteX2" fmla="*/ 3202510 w 3212172"/>
              <a:gd name="connsiteY2" fmla="*/ 515151 h 515930"/>
              <a:gd name="connsiteX3" fmla="*/ 1931038 w 3212172"/>
              <a:gd name="connsiteY3" fmla="*/ 381564 h 515930"/>
              <a:gd name="connsiteX4" fmla="*/ 1318128 w 3212172"/>
              <a:gd name="connsiteY4" fmla="*/ 489500 h 515930"/>
              <a:gd name="connsiteX5" fmla="*/ 1135079 w 3212172"/>
              <a:gd name="connsiteY5" fmla="*/ 312523 h 515930"/>
              <a:gd name="connsiteX6" fmla="*/ 783403 w 3212172"/>
              <a:gd name="connsiteY6" fmla="*/ 170858 h 515930"/>
              <a:gd name="connsiteX7" fmla="*/ 663481 w 3212172"/>
              <a:gd name="connsiteY7" fmla="*/ 137130 h 515930"/>
              <a:gd name="connsiteX8" fmla="*/ 509832 w 3212172"/>
              <a:gd name="connsiteY8" fmla="*/ 125887 h 515930"/>
              <a:gd name="connsiteX9" fmla="*/ 341193 w 3212172"/>
              <a:gd name="connsiteY9" fmla="*/ 133383 h 515930"/>
              <a:gd name="connsiteX10" fmla="*/ 183796 w 3212172"/>
              <a:gd name="connsiteY10" fmla="*/ 167110 h 515930"/>
              <a:gd name="connsiteX11" fmla="*/ 167 w 3212172"/>
              <a:gd name="connsiteY11" fmla="*/ 223324 h 515930"/>
              <a:gd name="connsiteX12" fmla="*/ 217524 w 3212172"/>
              <a:gd name="connsiteY12" fmla="*/ 95907 h 515930"/>
              <a:gd name="connsiteX13" fmla="*/ 577288 w 3212172"/>
              <a:gd name="connsiteY13" fmla="*/ 35946 h 515930"/>
              <a:gd name="connsiteX14" fmla="*/ 1225612 w 3212172"/>
              <a:gd name="connsiteY14" fmla="*/ 35946 h 515930"/>
              <a:gd name="connsiteX15" fmla="*/ 2338632 w 3212172"/>
              <a:gd name="connsiteY15" fmla="*/ 24704 h 515930"/>
              <a:gd name="connsiteX16" fmla="*/ 3200479 w 3212172"/>
              <a:gd name="connsiteY16" fmla="*/ 43747 h 515930"/>
              <a:gd name="connsiteX0" fmla="*/ 3212172 w 3212172"/>
              <a:gd name="connsiteY0" fmla="*/ 58803 h 515969"/>
              <a:gd name="connsiteX1" fmla="*/ 3209243 w 3212172"/>
              <a:gd name="connsiteY1" fmla="*/ 224062 h 515969"/>
              <a:gd name="connsiteX2" fmla="*/ 3202510 w 3212172"/>
              <a:gd name="connsiteY2" fmla="*/ 515151 h 515969"/>
              <a:gd name="connsiteX3" fmla="*/ 1931038 w 3212172"/>
              <a:gd name="connsiteY3" fmla="*/ 381564 h 515969"/>
              <a:gd name="connsiteX4" fmla="*/ 1941403 w 3212172"/>
              <a:gd name="connsiteY4" fmla="*/ 445263 h 515969"/>
              <a:gd name="connsiteX5" fmla="*/ 1318128 w 3212172"/>
              <a:gd name="connsiteY5" fmla="*/ 489500 h 515969"/>
              <a:gd name="connsiteX6" fmla="*/ 1135079 w 3212172"/>
              <a:gd name="connsiteY6" fmla="*/ 312523 h 515969"/>
              <a:gd name="connsiteX7" fmla="*/ 783403 w 3212172"/>
              <a:gd name="connsiteY7" fmla="*/ 170858 h 515969"/>
              <a:gd name="connsiteX8" fmla="*/ 663481 w 3212172"/>
              <a:gd name="connsiteY8" fmla="*/ 137130 h 515969"/>
              <a:gd name="connsiteX9" fmla="*/ 509832 w 3212172"/>
              <a:gd name="connsiteY9" fmla="*/ 125887 h 515969"/>
              <a:gd name="connsiteX10" fmla="*/ 341193 w 3212172"/>
              <a:gd name="connsiteY10" fmla="*/ 133383 h 515969"/>
              <a:gd name="connsiteX11" fmla="*/ 183796 w 3212172"/>
              <a:gd name="connsiteY11" fmla="*/ 167110 h 515969"/>
              <a:gd name="connsiteX12" fmla="*/ 167 w 3212172"/>
              <a:gd name="connsiteY12" fmla="*/ 223324 h 515969"/>
              <a:gd name="connsiteX13" fmla="*/ 217524 w 3212172"/>
              <a:gd name="connsiteY13" fmla="*/ 95907 h 515969"/>
              <a:gd name="connsiteX14" fmla="*/ 577288 w 3212172"/>
              <a:gd name="connsiteY14" fmla="*/ 35946 h 515969"/>
              <a:gd name="connsiteX15" fmla="*/ 1225612 w 3212172"/>
              <a:gd name="connsiteY15" fmla="*/ 35946 h 515969"/>
              <a:gd name="connsiteX16" fmla="*/ 2338632 w 3212172"/>
              <a:gd name="connsiteY16" fmla="*/ 24704 h 515969"/>
              <a:gd name="connsiteX17" fmla="*/ 3200479 w 3212172"/>
              <a:gd name="connsiteY17" fmla="*/ 43747 h 515969"/>
              <a:gd name="connsiteX0" fmla="*/ 3212172 w 3212172"/>
              <a:gd name="connsiteY0" fmla="*/ 58803 h 515151"/>
              <a:gd name="connsiteX1" fmla="*/ 3209243 w 3212172"/>
              <a:gd name="connsiteY1" fmla="*/ 224062 h 515151"/>
              <a:gd name="connsiteX2" fmla="*/ 3202510 w 3212172"/>
              <a:gd name="connsiteY2" fmla="*/ 515151 h 515151"/>
              <a:gd name="connsiteX3" fmla="*/ 2229429 w 3212172"/>
              <a:gd name="connsiteY3" fmla="*/ 442263 h 515151"/>
              <a:gd name="connsiteX4" fmla="*/ 1941403 w 3212172"/>
              <a:gd name="connsiteY4" fmla="*/ 445263 h 515151"/>
              <a:gd name="connsiteX5" fmla="*/ 1318128 w 3212172"/>
              <a:gd name="connsiteY5" fmla="*/ 489500 h 515151"/>
              <a:gd name="connsiteX6" fmla="*/ 1135079 w 3212172"/>
              <a:gd name="connsiteY6" fmla="*/ 312523 h 515151"/>
              <a:gd name="connsiteX7" fmla="*/ 783403 w 3212172"/>
              <a:gd name="connsiteY7" fmla="*/ 170858 h 515151"/>
              <a:gd name="connsiteX8" fmla="*/ 663481 w 3212172"/>
              <a:gd name="connsiteY8" fmla="*/ 137130 h 515151"/>
              <a:gd name="connsiteX9" fmla="*/ 509832 w 3212172"/>
              <a:gd name="connsiteY9" fmla="*/ 125887 h 515151"/>
              <a:gd name="connsiteX10" fmla="*/ 341193 w 3212172"/>
              <a:gd name="connsiteY10" fmla="*/ 133383 h 515151"/>
              <a:gd name="connsiteX11" fmla="*/ 183796 w 3212172"/>
              <a:gd name="connsiteY11" fmla="*/ 167110 h 515151"/>
              <a:gd name="connsiteX12" fmla="*/ 167 w 3212172"/>
              <a:gd name="connsiteY12" fmla="*/ 223324 h 515151"/>
              <a:gd name="connsiteX13" fmla="*/ 217524 w 3212172"/>
              <a:gd name="connsiteY13" fmla="*/ 95907 h 515151"/>
              <a:gd name="connsiteX14" fmla="*/ 577288 w 3212172"/>
              <a:gd name="connsiteY14" fmla="*/ 35946 h 515151"/>
              <a:gd name="connsiteX15" fmla="*/ 1225612 w 3212172"/>
              <a:gd name="connsiteY15" fmla="*/ 35946 h 515151"/>
              <a:gd name="connsiteX16" fmla="*/ 2338632 w 3212172"/>
              <a:gd name="connsiteY16" fmla="*/ 24704 h 515151"/>
              <a:gd name="connsiteX17" fmla="*/ 3200479 w 3212172"/>
              <a:gd name="connsiteY17" fmla="*/ 43747 h 515151"/>
              <a:gd name="connsiteX0" fmla="*/ 3212172 w 3212172"/>
              <a:gd name="connsiteY0" fmla="*/ 58803 h 515151"/>
              <a:gd name="connsiteX1" fmla="*/ 3209243 w 3212172"/>
              <a:gd name="connsiteY1" fmla="*/ 224062 h 515151"/>
              <a:gd name="connsiteX2" fmla="*/ 3202510 w 3212172"/>
              <a:gd name="connsiteY2" fmla="*/ 515151 h 515151"/>
              <a:gd name="connsiteX3" fmla="*/ 2229429 w 3212172"/>
              <a:gd name="connsiteY3" fmla="*/ 442263 h 515151"/>
              <a:gd name="connsiteX4" fmla="*/ 1941403 w 3212172"/>
              <a:gd name="connsiteY4" fmla="*/ 445263 h 515151"/>
              <a:gd name="connsiteX5" fmla="*/ 1318128 w 3212172"/>
              <a:gd name="connsiteY5" fmla="*/ 489500 h 515151"/>
              <a:gd name="connsiteX6" fmla="*/ 1135079 w 3212172"/>
              <a:gd name="connsiteY6" fmla="*/ 312523 h 515151"/>
              <a:gd name="connsiteX7" fmla="*/ 783403 w 3212172"/>
              <a:gd name="connsiteY7" fmla="*/ 170858 h 515151"/>
              <a:gd name="connsiteX8" fmla="*/ 663481 w 3212172"/>
              <a:gd name="connsiteY8" fmla="*/ 137130 h 515151"/>
              <a:gd name="connsiteX9" fmla="*/ 509832 w 3212172"/>
              <a:gd name="connsiteY9" fmla="*/ 125887 h 515151"/>
              <a:gd name="connsiteX10" fmla="*/ 341193 w 3212172"/>
              <a:gd name="connsiteY10" fmla="*/ 133383 h 515151"/>
              <a:gd name="connsiteX11" fmla="*/ 183796 w 3212172"/>
              <a:gd name="connsiteY11" fmla="*/ 167110 h 515151"/>
              <a:gd name="connsiteX12" fmla="*/ 167 w 3212172"/>
              <a:gd name="connsiteY12" fmla="*/ 223324 h 515151"/>
              <a:gd name="connsiteX13" fmla="*/ 217524 w 3212172"/>
              <a:gd name="connsiteY13" fmla="*/ 95907 h 515151"/>
              <a:gd name="connsiteX14" fmla="*/ 577288 w 3212172"/>
              <a:gd name="connsiteY14" fmla="*/ 35946 h 515151"/>
              <a:gd name="connsiteX15" fmla="*/ 1225612 w 3212172"/>
              <a:gd name="connsiteY15" fmla="*/ 35946 h 515151"/>
              <a:gd name="connsiteX16" fmla="*/ 2338632 w 3212172"/>
              <a:gd name="connsiteY16" fmla="*/ 24704 h 515151"/>
              <a:gd name="connsiteX17" fmla="*/ 3200479 w 3212172"/>
              <a:gd name="connsiteY17" fmla="*/ 43747 h 515151"/>
              <a:gd name="connsiteX0" fmla="*/ 3212172 w 3212172"/>
              <a:gd name="connsiteY0" fmla="*/ 45754 h 502102"/>
              <a:gd name="connsiteX1" fmla="*/ 3209243 w 3212172"/>
              <a:gd name="connsiteY1" fmla="*/ 211013 h 502102"/>
              <a:gd name="connsiteX2" fmla="*/ 3202510 w 3212172"/>
              <a:gd name="connsiteY2" fmla="*/ 502102 h 502102"/>
              <a:gd name="connsiteX3" fmla="*/ 2229429 w 3212172"/>
              <a:gd name="connsiteY3" fmla="*/ 429214 h 502102"/>
              <a:gd name="connsiteX4" fmla="*/ 1941403 w 3212172"/>
              <a:gd name="connsiteY4" fmla="*/ 432214 h 502102"/>
              <a:gd name="connsiteX5" fmla="*/ 1318128 w 3212172"/>
              <a:gd name="connsiteY5" fmla="*/ 476451 h 502102"/>
              <a:gd name="connsiteX6" fmla="*/ 1135079 w 3212172"/>
              <a:gd name="connsiteY6" fmla="*/ 299474 h 502102"/>
              <a:gd name="connsiteX7" fmla="*/ 783403 w 3212172"/>
              <a:gd name="connsiteY7" fmla="*/ 157809 h 502102"/>
              <a:gd name="connsiteX8" fmla="*/ 663481 w 3212172"/>
              <a:gd name="connsiteY8" fmla="*/ 124081 h 502102"/>
              <a:gd name="connsiteX9" fmla="*/ 509832 w 3212172"/>
              <a:gd name="connsiteY9" fmla="*/ 112838 h 502102"/>
              <a:gd name="connsiteX10" fmla="*/ 341193 w 3212172"/>
              <a:gd name="connsiteY10" fmla="*/ 120334 h 502102"/>
              <a:gd name="connsiteX11" fmla="*/ 183796 w 3212172"/>
              <a:gd name="connsiteY11" fmla="*/ 154061 h 502102"/>
              <a:gd name="connsiteX12" fmla="*/ 167 w 3212172"/>
              <a:gd name="connsiteY12" fmla="*/ 210275 h 502102"/>
              <a:gd name="connsiteX13" fmla="*/ 217524 w 3212172"/>
              <a:gd name="connsiteY13" fmla="*/ 82858 h 502102"/>
              <a:gd name="connsiteX14" fmla="*/ 577288 w 3212172"/>
              <a:gd name="connsiteY14" fmla="*/ 22897 h 502102"/>
              <a:gd name="connsiteX15" fmla="*/ 1225612 w 3212172"/>
              <a:gd name="connsiteY15" fmla="*/ 22897 h 502102"/>
              <a:gd name="connsiteX16" fmla="*/ 2352072 w 3212172"/>
              <a:gd name="connsiteY16" fmla="*/ 65069 h 502102"/>
              <a:gd name="connsiteX17" fmla="*/ 3200479 w 3212172"/>
              <a:gd name="connsiteY17" fmla="*/ 30698 h 502102"/>
              <a:gd name="connsiteX0" fmla="*/ 3212172 w 3212172"/>
              <a:gd name="connsiteY0" fmla="*/ 39274 h 495622"/>
              <a:gd name="connsiteX1" fmla="*/ 3209243 w 3212172"/>
              <a:gd name="connsiteY1" fmla="*/ 204533 h 495622"/>
              <a:gd name="connsiteX2" fmla="*/ 3202510 w 3212172"/>
              <a:gd name="connsiteY2" fmla="*/ 495622 h 495622"/>
              <a:gd name="connsiteX3" fmla="*/ 2229429 w 3212172"/>
              <a:gd name="connsiteY3" fmla="*/ 422734 h 495622"/>
              <a:gd name="connsiteX4" fmla="*/ 1941403 w 3212172"/>
              <a:gd name="connsiteY4" fmla="*/ 425734 h 495622"/>
              <a:gd name="connsiteX5" fmla="*/ 1318128 w 3212172"/>
              <a:gd name="connsiteY5" fmla="*/ 469971 h 495622"/>
              <a:gd name="connsiteX6" fmla="*/ 1135079 w 3212172"/>
              <a:gd name="connsiteY6" fmla="*/ 292994 h 495622"/>
              <a:gd name="connsiteX7" fmla="*/ 783403 w 3212172"/>
              <a:gd name="connsiteY7" fmla="*/ 151329 h 495622"/>
              <a:gd name="connsiteX8" fmla="*/ 663481 w 3212172"/>
              <a:gd name="connsiteY8" fmla="*/ 117601 h 495622"/>
              <a:gd name="connsiteX9" fmla="*/ 509832 w 3212172"/>
              <a:gd name="connsiteY9" fmla="*/ 106358 h 495622"/>
              <a:gd name="connsiteX10" fmla="*/ 341193 w 3212172"/>
              <a:gd name="connsiteY10" fmla="*/ 113854 h 495622"/>
              <a:gd name="connsiteX11" fmla="*/ 183796 w 3212172"/>
              <a:gd name="connsiteY11" fmla="*/ 147581 h 495622"/>
              <a:gd name="connsiteX12" fmla="*/ 167 w 3212172"/>
              <a:gd name="connsiteY12" fmla="*/ 203795 h 495622"/>
              <a:gd name="connsiteX13" fmla="*/ 217524 w 3212172"/>
              <a:gd name="connsiteY13" fmla="*/ 76378 h 495622"/>
              <a:gd name="connsiteX14" fmla="*/ 577288 w 3212172"/>
              <a:gd name="connsiteY14" fmla="*/ 16417 h 495622"/>
              <a:gd name="connsiteX15" fmla="*/ 1225612 w 3212172"/>
              <a:gd name="connsiteY15" fmla="*/ 16417 h 495622"/>
              <a:gd name="connsiteX16" fmla="*/ 2352072 w 3212172"/>
              <a:gd name="connsiteY16" fmla="*/ 58589 h 495622"/>
              <a:gd name="connsiteX17" fmla="*/ 2809690 w 3212172"/>
              <a:gd name="connsiteY17" fmla="*/ 843 h 495622"/>
              <a:gd name="connsiteX18" fmla="*/ 3200479 w 3212172"/>
              <a:gd name="connsiteY18" fmla="*/ 24218 h 495622"/>
              <a:gd name="connsiteX0" fmla="*/ 3212172 w 3212172"/>
              <a:gd name="connsiteY0" fmla="*/ 40786 h 497134"/>
              <a:gd name="connsiteX1" fmla="*/ 3209243 w 3212172"/>
              <a:gd name="connsiteY1" fmla="*/ 206045 h 497134"/>
              <a:gd name="connsiteX2" fmla="*/ 3202510 w 3212172"/>
              <a:gd name="connsiteY2" fmla="*/ 497134 h 497134"/>
              <a:gd name="connsiteX3" fmla="*/ 2229429 w 3212172"/>
              <a:gd name="connsiteY3" fmla="*/ 424246 h 497134"/>
              <a:gd name="connsiteX4" fmla="*/ 1941403 w 3212172"/>
              <a:gd name="connsiteY4" fmla="*/ 427246 h 497134"/>
              <a:gd name="connsiteX5" fmla="*/ 1318128 w 3212172"/>
              <a:gd name="connsiteY5" fmla="*/ 471483 h 497134"/>
              <a:gd name="connsiteX6" fmla="*/ 1135079 w 3212172"/>
              <a:gd name="connsiteY6" fmla="*/ 294506 h 497134"/>
              <a:gd name="connsiteX7" fmla="*/ 783403 w 3212172"/>
              <a:gd name="connsiteY7" fmla="*/ 152841 h 497134"/>
              <a:gd name="connsiteX8" fmla="*/ 663481 w 3212172"/>
              <a:gd name="connsiteY8" fmla="*/ 119113 h 497134"/>
              <a:gd name="connsiteX9" fmla="*/ 509832 w 3212172"/>
              <a:gd name="connsiteY9" fmla="*/ 107870 h 497134"/>
              <a:gd name="connsiteX10" fmla="*/ 341193 w 3212172"/>
              <a:gd name="connsiteY10" fmla="*/ 115366 h 497134"/>
              <a:gd name="connsiteX11" fmla="*/ 183796 w 3212172"/>
              <a:gd name="connsiteY11" fmla="*/ 149093 h 497134"/>
              <a:gd name="connsiteX12" fmla="*/ 167 w 3212172"/>
              <a:gd name="connsiteY12" fmla="*/ 205307 h 497134"/>
              <a:gd name="connsiteX13" fmla="*/ 217524 w 3212172"/>
              <a:gd name="connsiteY13" fmla="*/ 77890 h 497134"/>
              <a:gd name="connsiteX14" fmla="*/ 577288 w 3212172"/>
              <a:gd name="connsiteY14" fmla="*/ 17929 h 497134"/>
              <a:gd name="connsiteX15" fmla="*/ 1225612 w 3212172"/>
              <a:gd name="connsiteY15" fmla="*/ 17929 h 497134"/>
              <a:gd name="connsiteX16" fmla="*/ 2352072 w 3212172"/>
              <a:gd name="connsiteY16" fmla="*/ 60101 h 497134"/>
              <a:gd name="connsiteX17" fmla="*/ 2809690 w 3212172"/>
              <a:gd name="connsiteY17" fmla="*/ 2355 h 497134"/>
              <a:gd name="connsiteX18" fmla="*/ 2833885 w 3212172"/>
              <a:gd name="connsiteY18" fmla="*/ 19351 h 497134"/>
              <a:gd name="connsiteX19" fmla="*/ 3200479 w 3212172"/>
              <a:gd name="connsiteY19" fmla="*/ 25730 h 497134"/>
              <a:gd name="connsiteX0" fmla="*/ 3212172 w 3212172"/>
              <a:gd name="connsiteY0" fmla="*/ 27299 h 483647"/>
              <a:gd name="connsiteX1" fmla="*/ 3209243 w 3212172"/>
              <a:gd name="connsiteY1" fmla="*/ 192558 h 483647"/>
              <a:gd name="connsiteX2" fmla="*/ 3202510 w 3212172"/>
              <a:gd name="connsiteY2" fmla="*/ 483647 h 483647"/>
              <a:gd name="connsiteX3" fmla="*/ 2229429 w 3212172"/>
              <a:gd name="connsiteY3" fmla="*/ 410759 h 483647"/>
              <a:gd name="connsiteX4" fmla="*/ 1941403 w 3212172"/>
              <a:gd name="connsiteY4" fmla="*/ 413759 h 483647"/>
              <a:gd name="connsiteX5" fmla="*/ 1318128 w 3212172"/>
              <a:gd name="connsiteY5" fmla="*/ 457996 h 483647"/>
              <a:gd name="connsiteX6" fmla="*/ 1135079 w 3212172"/>
              <a:gd name="connsiteY6" fmla="*/ 281019 h 483647"/>
              <a:gd name="connsiteX7" fmla="*/ 783403 w 3212172"/>
              <a:gd name="connsiteY7" fmla="*/ 139354 h 483647"/>
              <a:gd name="connsiteX8" fmla="*/ 663481 w 3212172"/>
              <a:gd name="connsiteY8" fmla="*/ 105626 h 483647"/>
              <a:gd name="connsiteX9" fmla="*/ 509832 w 3212172"/>
              <a:gd name="connsiteY9" fmla="*/ 94383 h 483647"/>
              <a:gd name="connsiteX10" fmla="*/ 341193 w 3212172"/>
              <a:gd name="connsiteY10" fmla="*/ 101879 h 483647"/>
              <a:gd name="connsiteX11" fmla="*/ 183796 w 3212172"/>
              <a:gd name="connsiteY11" fmla="*/ 135606 h 483647"/>
              <a:gd name="connsiteX12" fmla="*/ 167 w 3212172"/>
              <a:gd name="connsiteY12" fmla="*/ 191820 h 483647"/>
              <a:gd name="connsiteX13" fmla="*/ 217524 w 3212172"/>
              <a:gd name="connsiteY13" fmla="*/ 64403 h 483647"/>
              <a:gd name="connsiteX14" fmla="*/ 577288 w 3212172"/>
              <a:gd name="connsiteY14" fmla="*/ 4442 h 483647"/>
              <a:gd name="connsiteX15" fmla="*/ 1225612 w 3212172"/>
              <a:gd name="connsiteY15" fmla="*/ 4442 h 483647"/>
              <a:gd name="connsiteX16" fmla="*/ 2352072 w 3212172"/>
              <a:gd name="connsiteY16" fmla="*/ 46614 h 483647"/>
              <a:gd name="connsiteX17" fmla="*/ 2782809 w 3212172"/>
              <a:gd name="connsiteY17" fmla="*/ 13148 h 483647"/>
              <a:gd name="connsiteX18" fmla="*/ 2833885 w 3212172"/>
              <a:gd name="connsiteY18" fmla="*/ 5864 h 483647"/>
              <a:gd name="connsiteX19" fmla="*/ 3200479 w 3212172"/>
              <a:gd name="connsiteY19" fmla="*/ 12243 h 483647"/>
              <a:gd name="connsiteX0" fmla="*/ 3212172 w 3212172"/>
              <a:gd name="connsiteY0" fmla="*/ 27299 h 483647"/>
              <a:gd name="connsiteX1" fmla="*/ 3209243 w 3212172"/>
              <a:gd name="connsiteY1" fmla="*/ 192558 h 483647"/>
              <a:gd name="connsiteX2" fmla="*/ 3202510 w 3212172"/>
              <a:gd name="connsiteY2" fmla="*/ 483647 h 483647"/>
              <a:gd name="connsiteX3" fmla="*/ 2229429 w 3212172"/>
              <a:gd name="connsiteY3" fmla="*/ 410759 h 483647"/>
              <a:gd name="connsiteX4" fmla="*/ 1941403 w 3212172"/>
              <a:gd name="connsiteY4" fmla="*/ 413759 h 483647"/>
              <a:gd name="connsiteX5" fmla="*/ 1318128 w 3212172"/>
              <a:gd name="connsiteY5" fmla="*/ 457996 h 483647"/>
              <a:gd name="connsiteX6" fmla="*/ 1220966 w 3212172"/>
              <a:gd name="connsiteY6" fmla="*/ 399190 h 483647"/>
              <a:gd name="connsiteX7" fmla="*/ 1135079 w 3212172"/>
              <a:gd name="connsiteY7" fmla="*/ 281019 h 483647"/>
              <a:gd name="connsiteX8" fmla="*/ 783403 w 3212172"/>
              <a:gd name="connsiteY8" fmla="*/ 139354 h 483647"/>
              <a:gd name="connsiteX9" fmla="*/ 663481 w 3212172"/>
              <a:gd name="connsiteY9" fmla="*/ 105626 h 483647"/>
              <a:gd name="connsiteX10" fmla="*/ 509832 w 3212172"/>
              <a:gd name="connsiteY10" fmla="*/ 94383 h 483647"/>
              <a:gd name="connsiteX11" fmla="*/ 341193 w 3212172"/>
              <a:gd name="connsiteY11" fmla="*/ 101879 h 483647"/>
              <a:gd name="connsiteX12" fmla="*/ 183796 w 3212172"/>
              <a:gd name="connsiteY12" fmla="*/ 135606 h 483647"/>
              <a:gd name="connsiteX13" fmla="*/ 167 w 3212172"/>
              <a:gd name="connsiteY13" fmla="*/ 191820 h 483647"/>
              <a:gd name="connsiteX14" fmla="*/ 217524 w 3212172"/>
              <a:gd name="connsiteY14" fmla="*/ 64403 h 483647"/>
              <a:gd name="connsiteX15" fmla="*/ 577288 w 3212172"/>
              <a:gd name="connsiteY15" fmla="*/ 4442 h 483647"/>
              <a:gd name="connsiteX16" fmla="*/ 1225612 w 3212172"/>
              <a:gd name="connsiteY16" fmla="*/ 4442 h 483647"/>
              <a:gd name="connsiteX17" fmla="*/ 2352072 w 3212172"/>
              <a:gd name="connsiteY17" fmla="*/ 46614 h 483647"/>
              <a:gd name="connsiteX18" fmla="*/ 2782809 w 3212172"/>
              <a:gd name="connsiteY18" fmla="*/ 13148 h 483647"/>
              <a:gd name="connsiteX19" fmla="*/ 2833885 w 3212172"/>
              <a:gd name="connsiteY19" fmla="*/ 5864 h 483647"/>
              <a:gd name="connsiteX20" fmla="*/ 3200479 w 3212172"/>
              <a:gd name="connsiteY20" fmla="*/ 12243 h 483647"/>
              <a:gd name="connsiteX0" fmla="*/ 3212172 w 3212172"/>
              <a:gd name="connsiteY0" fmla="*/ 27299 h 483647"/>
              <a:gd name="connsiteX1" fmla="*/ 3209243 w 3212172"/>
              <a:gd name="connsiteY1" fmla="*/ 192558 h 483647"/>
              <a:gd name="connsiteX2" fmla="*/ 3202510 w 3212172"/>
              <a:gd name="connsiteY2" fmla="*/ 483647 h 483647"/>
              <a:gd name="connsiteX3" fmla="*/ 2229429 w 3212172"/>
              <a:gd name="connsiteY3" fmla="*/ 410759 h 483647"/>
              <a:gd name="connsiteX4" fmla="*/ 1941403 w 3212172"/>
              <a:gd name="connsiteY4" fmla="*/ 413759 h 483647"/>
              <a:gd name="connsiteX5" fmla="*/ 1318128 w 3212172"/>
              <a:gd name="connsiteY5" fmla="*/ 457996 h 483647"/>
              <a:gd name="connsiteX6" fmla="*/ 1218277 w 3212172"/>
              <a:gd name="connsiteY6" fmla="*/ 423470 h 483647"/>
              <a:gd name="connsiteX7" fmla="*/ 1220966 w 3212172"/>
              <a:gd name="connsiteY7" fmla="*/ 399190 h 483647"/>
              <a:gd name="connsiteX8" fmla="*/ 1135079 w 3212172"/>
              <a:gd name="connsiteY8" fmla="*/ 281019 h 483647"/>
              <a:gd name="connsiteX9" fmla="*/ 783403 w 3212172"/>
              <a:gd name="connsiteY9" fmla="*/ 139354 h 483647"/>
              <a:gd name="connsiteX10" fmla="*/ 663481 w 3212172"/>
              <a:gd name="connsiteY10" fmla="*/ 105626 h 483647"/>
              <a:gd name="connsiteX11" fmla="*/ 509832 w 3212172"/>
              <a:gd name="connsiteY11" fmla="*/ 94383 h 483647"/>
              <a:gd name="connsiteX12" fmla="*/ 341193 w 3212172"/>
              <a:gd name="connsiteY12" fmla="*/ 101879 h 483647"/>
              <a:gd name="connsiteX13" fmla="*/ 183796 w 3212172"/>
              <a:gd name="connsiteY13" fmla="*/ 135606 h 483647"/>
              <a:gd name="connsiteX14" fmla="*/ 167 w 3212172"/>
              <a:gd name="connsiteY14" fmla="*/ 191820 h 483647"/>
              <a:gd name="connsiteX15" fmla="*/ 217524 w 3212172"/>
              <a:gd name="connsiteY15" fmla="*/ 64403 h 483647"/>
              <a:gd name="connsiteX16" fmla="*/ 577288 w 3212172"/>
              <a:gd name="connsiteY16" fmla="*/ 4442 h 483647"/>
              <a:gd name="connsiteX17" fmla="*/ 1225612 w 3212172"/>
              <a:gd name="connsiteY17" fmla="*/ 4442 h 483647"/>
              <a:gd name="connsiteX18" fmla="*/ 2352072 w 3212172"/>
              <a:gd name="connsiteY18" fmla="*/ 46614 h 483647"/>
              <a:gd name="connsiteX19" fmla="*/ 2782809 w 3212172"/>
              <a:gd name="connsiteY19" fmla="*/ 13148 h 483647"/>
              <a:gd name="connsiteX20" fmla="*/ 2833885 w 3212172"/>
              <a:gd name="connsiteY20" fmla="*/ 5864 h 483647"/>
              <a:gd name="connsiteX21" fmla="*/ 3200479 w 3212172"/>
              <a:gd name="connsiteY21" fmla="*/ 12243 h 483647"/>
              <a:gd name="connsiteX0" fmla="*/ 3212172 w 3212172"/>
              <a:gd name="connsiteY0" fmla="*/ 27299 h 483647"/>
              <a:gd name="connsiteX1" fmla="*/ 3209243 w 3212172"/>
              <a:gd name="connsiteY1" fmla="*/ 192558 h 483647"/>
              <a:gd name="connsiteX2" fmla="*/ 3202510 w 3212172"/>
              <a:gd name="connsiteY2" fmla="*/ 483647 h 483647"/>
              <a:gd name="connsiteX3" fmla="*/ 2229429 w 3212172"/>
              <a:gd name="connsiteY3" fmla="*/ 410759 h 483647"/>
              <a:gd name="connsiteX4" fmla="*/ 1941403 w 3212172"/>
              <a:gd name="connsiteY4" fmla="*/ 413759 h 483647"/>
              <a:gd name="connsiteX5" fmla="*/ 1318128 w 3212172"/>
              <a:gd name="connsiteY5" fmla="*/ 457996 h 483647"/>
              <a:gd name="connsiteX6" fmla="*/ 1218277 w 3212172"/>
              <a:gd name="connsiteY6" fmla="*/ 423470 h 483647"/>
              <a:gd name="connsiteX7" fmla="*/ 1202149 w 3212172"/>
              <a:gd name="connsiteY7" fmla="*/ 399190 h 483647"/>
              <a:gd name="connsiteX8" fmla="*/ 1135079 w 3212172"/>
              <a:gd name="connsiteY8" fmla="*/ 281019 h 483647"/>
              <a:gd name="connsiteX9" fmla="*/ 783403 w 3212172"/>
              <a:gd name="connsiteY9" fmla="*/ 139354 h 483647"/>
              <a:gd name="connsiteX10" fmla="*/ 663481 w 3212172"/>
              <a:gd name="connsiteY10" fmla="*/ 105626 h 483647"/>
              <a:gd name="connsiteX11" fmla="*/ 509832 w 3212172"/>
              <a:gd name="connsiteY11" fmla="*/ 94383 h 483647"/>
              <a:gd name="connsiteX12" fmla="*/ 341193 w 3212172"/>
              <a:gd name="connsiteY12" fmla="*/ 101879 h 483647"/>
              <a:gd name="connsiteX13" fmla="*/ 183796 w 3212172"/>
              <a:gd name="connsiteY13" fmla="*/ 135606 h 483647"/>
              <a:gd name="connsiteX14" fmla="*/ 167 w 3212172"/>
              <a:gd name="connsiteY14" fmla="*/ 191820 h 483647"/>
              <a:gd name="connsiteX15" fmla="*/ 217524 w 3212172"/>
              <a:gd name="connsiteY15" fmla="*/ 64403 h 483647"/>
              <a:gd name="connsiteX16" fmla="*/ 577288 w 3212172"/>
              <a:gd name="connsiteY16" fmla="*/ 4442 h 483647"/>
              <a:gd name="connsiteX17" fmla="*/ 1225612 w 3212172"/>
              <a:gd name="connsiteY17" fmla="*/ 4442 h 483647"/>
              <a:gd name="connsiteX18" fmla="*/ 2352072 w 3212172"/>
              <a:gd name="connsiteY18" fmla="*/ 46614 h 483647"/>
              <a:gd name="connsiteX19" fmla="*/ 2782809 w 3212172"/>
              <a:gd name="connsiteY19" fmla="*/ 13148 h 483647"/>
              <a:gd name="connsiteX20" fmla="*/ 2833885 w 3212172"/>
              <a:gd name="connsiteY20" fmla="*/ 5864 h 483647"/>
              <a:gd name="connsiteX21" fmla="*/ 3200479 w 3212172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52266 w 3281035"/>
              <a:gd name="connsiteY9" fmla="*/ 139354 h 483647"/>
              <a:gd name="connsiteX10" fmla="*/ 732344 w 3281035"/>
              <a:gd name="connsiteY10" fmla="*/ 105626 h 483647"/>
              <a:gd name="connsiteX11" fmla="*/ 578695 w 3281035"/>
              <a:gd name="connsiteY11" fmla="*/ 94383 h 483647"/>
              <a:gd name="connsiteX12" fmla="*/ 410056 w 3281035"/>
              <a:gd name="connsiteY12" fmla="*/ 101879 h 483647"/>
              <a:gd name="connsiteX13" fmla="*/ 252659 w 3281035"/>
              <a:gd name="connsiteY13" fmla="*/ 135606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52266 w 3281035"/>
              <a:gd name="connsiteY9" fmla="*/ 139354 h 483647"/>
              <a:gd name="connsiteX10" fmla="*/ 732344 w 3281035"/>
              <a:gd name="connsiteY10" fmla="*/ 105626 h 483647"/>
              <a:gd name="connsiteX11" fmla="*/ 578695 w 3281035"/>
              <a:gd name="connsiteY11" fmla="*/ 94383 h 483647"/>
              <a:gd name="connsiteX12" fmla="*/ 453066 w 3281035"/>
              <a:gd name="connsiteY12" fmla="*/ 160150 h 483647"/>
              <a:gd name="connsiteX13" fmla="*/ 252659 w 3281035"/>
              <a:gd name="connsiteY13" fmla="*/ 135606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52266 w 3281035"/>
              <a:gd name="connsiteY9" fmla="*/ 139354 h 483647"/>
              <a:gd name="connsiteX10" fmla="*/ 732344 w 3281035"/>
              <a:gd name="connsiteY10" fmla="*/ 105626 h 483647"/>
              <a:gd name="connsiteX11" fmla="*/ 578695 w 3281035"/>
              <a:gd name="connsiteY11" fmla="*/ 94383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20009 w 3281035"/>
              <a:gd name="connsiteY9" fmla="*/ 185485 h 483647"/>
              <a:gd name="connsiteX10" fmla="*/ 732344 w 3281035"/>
              <a:gd name="connsiteY10" fmla="*/ 105626 h 483647"/>
              <a:gd name="connsiteX11" fmla="*/ 578695 w 3281035"/>
              <a:gd name="connsiteY11" fmla="*/ 94383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20009 w 3281035"/>
              <a:gd name="connsiteY9" fmla="*/ 185485 h 483647"/>
              <a:gd name="connsiteX10" fmla="*/ 732344 w 3281035"/>
              <a:gd name="connsiteY10" fmla="*/ 105626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3942 w 3281035"/>
              <a:gd name="connsiteY8" fmla="*/ 281019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71012 w 3281035"/>
              <a:gd name="connsiteY7" fmla="*/ 399190 h 483647"/>
              <a:gd name="connsiteX8" fmla="*/ 1209319 w 3281035"/>
              <a:gd name="connsiteY8" fmla="*/ 334434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62948 w 3281035"/>
              <a:gd name="connsiteY7" fmla="*/ 440466 h 483647"/>
              <a:gd name="connsiteX8" fmla="*/ 1209319 w 3281035"/>
              <a:gd name="connsiteY8" fmla="*/ 334434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62948 w 3281035"/>
              <a:gd name="connsiteY7" fmla="*/ 440466 h 483647"/>
              <a:gd name="connsiteX8" fmla="*/ 1225447 w 3281035"/>
              <a:gd name="connsiteY8" fmla="*/ 346575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62948 w 3281035"/>
              <a:gd name="connsiteY7" fmla="*/ 440466 h 483647"/>
              <a:gd name="connsiteX8" fmla="*/ 1225447 w 3281035"/>
              <a:gd name="connsiteY8" fmla="*/ 346575 h 483647"/>
              <a:gd name="connsiteX9" fmla="*/ 820009 w 3281035"/>
              <a:gd name="connsiteY9" fmla="*/ 185485 h 483647"/>
              <a:gd name="connsiteX10" fmla="*/ 735033 w 3281035"/>
              <a:gd name="connsiteY10" fmla="*/ 161469 h 483647"/>
              <a:gd name="connsiteX11" fmla="*/ 600200 w 3281035"/>
              <a:gd name="connsiteY11" fmla="*/ 145370 h 483647"/>
              <a:gd name="connsiteX12" fmla="*/ 453066 w 3281035"/>
              <a:gd name="connsiteY12" fmla="*/ 160150 h 483647"/>
              <a:gd name="connsiteX13" fmla="*/ 260723 w 3281035"/>
              <a:gd name="connsiteY13" fmla="*/ 189021 h 483647"/>
              <a:gd name="connsiteX14" fmla="*/ 10247 w 3281035"/>
              <a:gd name="connsiteY14" fmla="*/ 261705 h 483647"/>
              <a:gd name="connsiteX15" fmla="*/ 69030 w 3281035"/>
              <a:gd name="connsiteY15" fmla="*/ 191820 h 483647"/>
              <a:gd name="connsiteX16" fmla="*/ 286387 w 3281035"/>
              <a:gd name="connsiteY16" fmla="*/ 64403 h 483647"/>
              <a:gd name="connsiteX17" fmla="*/ 646151 w 3281035"/>
              <a:gd name="connsiteY17" fmla="*/ 4442 h 483647"/>
              <a:gd name="connsiteX18" fmla="*/ 1294475 w 3281035"/>
              <a:gd name="connsiteY18" fmla="*/ 4442 h 483647"/>
              <a:gd name="connsiteX19" fmla="*/ 2420935 w 3281035"/>
              <a:gd name="connsiteY19" fmla="*/ 46614 h 483647"/>
              <a:gd name="connsiteX20" fmla="*/ 2851672 w 3281035"/>
              <a:gd name="connsiteY20" fmla="*/ 13148 h 483647"/>
              <a:gd name="connsiteX21" fmla="*/ 2902748 w 3281035"/>
              <a:gd name="connsiteY21" fmla="*/ 5864 h 483647"/>
              <a:gd name="connsiteX22" fmla="*/ 3269342 w 3281035"/>
              <a:gd name="connsiteY22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87140 w 3281035"/>
              <a:gd name="connsiteY6" fmla="*/ 423470 h 483647"/>
              <a:gd name="connsiteX7" fmla="*/ 1262948 w 3281035"/>
              <a:gd name="connsiteY7" fmla="*/ 440466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2948 w 3281035"/>
              <a:gd name="connsiteY6" fmla="*/ 440466 h 483647"/>
              <a:gd name="connsiteX7" fmla="*/ 820009 w 3281035"/>
              <a:gd name="connsiteY7" fmla="*/ 185485 h 483647"/>
              <a:gd name="connsiteX8" fmla="*/ 735033 w 3281035"/>
              <a:gd name="connsiteY8" fmla="*/ 161469 h 483647"/>
              <a:gd name="connsiteX9" fmla="*/ 600200 w 3281035"/>
              <a:gd name="connsiteY9" fmla="*/ 145370 h 483647"/>
              <a:gd name="connsiteX10" fmla="*/ 453066 w 3281035"/>
              <a:gd name="connsiteY10" fmla="*/ 160150 h 483647"/>
              <a:gd name="connsiteX11" fmla="*/ 260723 w 3281035"/>
              <a:gd name="connsiteY11" fmla="*/ 189021 h 483647"/>
              <a:gd name="connsiteX12" fmla="*/ 10247 w 3281035"/>
              <a:gd name="connsiteY12" fmla="*/ 261705 h 483647"/>
              <a:gd name="connsiteX13" fmla="*/ 69030 w 3281035"/>
              <a:gd name="connsiteY13" fmla="*/ 191820 h 483647"/>
              <a:gd name="connsiteX14" fmla="*/ 286387 w 3281035"/>
              <a:gd name="connsiteY14" fmla="*/ 64403 h 483647"/>
              <a:gd name="connsiteX15" fmla="*/ 646151 w 3281035"/>
              <a:gd name="connsiteY15" fmla="*/ 4442 h 483647"/>
              <a:gd name="connsiteX16" fmla="*/ 1294475 w 3281035"/>
              <a:gd name="connsiteY16" fmla="*/ 4442 h 483647"/>
              <a:gd name="connsiteX17" fmla="*/ 2420935 w 3281035"/>
              <a:gd name="connsiteY17" fmla="*/ 46614 h 483647"/>
              <a:gd name="connsiteX18" fmla="*/ 2851672 w 3281035"/>
              <a:gd name="connsiteY18" fmla="*/ 13148 h 483647"/>
              <a:gd name="connsiteX19" fmla="*/ 2902748 w 3281035"/>
              <a:gd name="connsiteY19" fmla="*/ 5864 h 483647"/>
              <a:gd name="connsiteX20" fmla="*/ 3269342 w 3281035"/>
              <a:gd name="connsiteY20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2948 w 3281035"/>
              <a:gd name="connsiteY6" fmla="*/ 440466 h 483647"/>
              <a:gd name="connsiteX7" fmla="*/ 1039827 w 3281035"/>
              <a:gd name="connsiteY7" fmla="*/ 312692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2948 w 3281035"/>
              <a:gd name="connsiteY6" fmla="*/ 440466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2948 w 3281035"/>
              <a:gd name="connsiteY6" fmla="*/ 440466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0260 w 3281035"/>
              <a:gd name="connsiteY6" fmla="*/ 406475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60260 w 3281035"/>
              <a:gd name="connsiteY6" fmla="*/ 406475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46818 w 3281035"/>
              <a:gd name="connsiteY6" fmla="*/ 406475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41442 w 3281035"/>
              <a:gd name="connsiteY6" fmla="*/ 406475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11872 w 3281035"/>
              <a:gd name="connsiteY6" fmla="*/ 355488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11872 w 3281035"/>
              <a:gd name="connsiteY6" fmla="*/ 355488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27299 h 483647"/>
              <a:gd name="connsiteX1" fmla="*/ 3278106 w 3281035"/>
              <a:gd name="connsiteY1" fmla="*/ 192558 h 483647"/>
              <a:gd name="connsiteX2" fmla="*/ 3271373 w 3281035"/>
              <a:gd name="connsiteY2" fmla="*/ 483647 h 483647"/>
              <a:gd name="connsiteX3" fmla="*/ 2298292 w 3281035"/>
              <a:gd name="connsiteY3" fmla="*/ 410759 h 483647"/>
              <a:gd name="connsiteX4" fmla="*/ 2010266 w 3281035"/>
              <a:gd name="connsiteY4" fmla="*/ 413759 h 483647"/>
              <a:gd name="connsiteX5" fmla="*/ 1386991 w 3281035"/>
              <a:gd name="connsiteY5" fmla="*/ 457996 h 483647"/>
              <a:gd name="connsiteX6" fmla="*/ 1211872 w 3281035"/>
              <a:gd name="connsiteY6" fmla="*/ 355488 h 483647"/>
              <a:gd name="connsiteX7" fmla="*/ 1080150 w 3281035"/>
              <a:gd name="connsiteY7" fmla="*/ 276273 h 483647"/>
              <a:gd name="connsiteX8" fmla="*/ 820009 w 3281035"/>
              <a:gd name="connsiteY8" fmla="*/ 185485 h 483647"/>
              <a:gd name="connsiteX9" fmla="*/ 735033 w 3281035"/>
              <a:gd name="connsiteY9" fmla="*/ 161469 h 483647"/>
              <a:gd name="connsiteX10" fmla="*/ 600200 w 3281035"/>
              <a:gd name="connsiteY10" fmla="*/ 145370 h 483647"/>
              <a:gd name="connsiteX11" fmla="*/ 453066 w 3281035"/>
              <a:gd name="connsiteY11" fmla="*/ 160150 h 483647"/>
              <a:gd name="connsiteX12" fmla="*/ 260723 w 3281035"/>
              <a:gd name="connsiteY12" fmla="*/ 189021 h 483647"/>
              <a:gd name="connsiteX13" fmla="*/ 10247 w 3281035"/>
              <a:gd name="connsiteY13" fmla="*/ 261705 h 483647"/>
              <a:gd name="connsiteX14" fmla="*/ 69030 w 3281035"/>
              <a:gd name="connsiteY14" fmla="*/ 191820 h 483647"/>
              <a:gd name="connsiteX15" fmla="*/ 286387 w 3281035"/>
              <a:gd name="connsiteY15" fmla="*/ 64403 h 483647"/>
              <a:gd name="connsiteX16" fmla="*/ 646151 w 3281035"/>
              <a:gd name="connsiteY16" fmla="*/ 4442 h 483647"/>
              <a:gd name="connsiteX17" fmla="*/ 1294475 w 3281035"/>
              <a:gd name="connsiteY17" fmla="*/ 4442 h 483647"/>
              <a:gd name="connsiteX18" fmla="*/ 2420935 w 3281035"/>
              <a:gd name="connsiteY18" fmla="*/ 46614 h 483647"/>
              <a:gd name="connsiteX19" fmla="*/ 2851672 w 3281035"/>
              <a:gd name="connsiteY19" fmla="*/ 13148 h 483647"/>
              <a:gd name="connsiteX20" fmla="*/ 2902748 w 3281035"/>
              <a:gd name="connsiteY20" fmla="*/ 5864 h 483647"/>
              <a:gd name="connsiteX21" fmla="*/ 3269342 w 3281035"/>
              <a:gd name="connsiteY21" fmla="*/ 12243 h 483647"/>
              <a:gd name="connsiteX0" fmla="*/ 3281035 w 3281035"/>
              <a:gd name="connsiteY0" fmla="*/ 48963 h 505311"/>
              <a:gd name="connsiteX1" fmla="*/ 3278106 w 3281035"/>
              <a:gd name="connsiteY1" fmla="*/ 214222 h 505311"/>
              <a:gd name="connsiteX2" fmla="*/ 3271373 w 3281035"/>
              <a:gd name="connsiteY2" fmla="*/ 505311 h 505311"/>
              <a:gd name="connsiteX3" fmla="*/ 2298292 w 3281035"/>
              <a:gd name="connsiteY3" fmla="*/ 432423 h 505311"/>
              <a:gd name="connsiteX4" fmla="*/ 2010266 w 3281035"/>
              <a:gd name="connsiteY4" fmla="*/ 435423 h 505311"/>
              <a:gd name="connsiteX5" fmla="*/ 1386991 w 3281035"/>
              <a:gd name="connsiteY5" fmla="*/ 479660 h 505311"/>
              <a:gd name="connsiteX6" fmla="*/ 1211872 w 3281035"/>
              <a:gd name="connsiteY6" fmla="*/ 377152 h 505311"/>
              <a:gd name="connsiteX7" fmla="*/ 1080150 w 3281035"/>
              <a:gd name="connsiteY7" fmla="*/ 297937 h 505311"/>
              <a:gd name="connsiteX8" fmla="*/ 820009 w 3281035"/>
              <a:gd name="connsiteY8" fmla="*/ 207149 h 505311"/>
              <a:gd name="connsiteX9" fmla="*/ 735033 w 3281035"/>
              <a:gd name="connsiteY9" fmla="*/ 183133 h 505311"/>
              <a:gd name="connsiteX10" fmla="*/ 600200 w 3281035"/>
              <a:gd name="connsiteY10" fmla="*/ 167034 h 505311"/>
              <a:gd name="connsiteX11" fmla="*/ 453066 w 3281035"/>
              <a:gd name="connsiteY11" fmla="*/ 181814 h 505311"/>
              <a:gd name="connsiteX12" fmla="*/ 260723 w 3281035"/>
              <a:gd name="connsiteY12" fmla="*/ 210685 h 505311"/>
              <a:gd name="connsiteX13" fmla="*/ 10247 w 3281035"/>
              <a:gd name="connsiteY13" fmla="*/ 283369 h 505311"/>
              <a:gd name="connsiteX14" fmla="*/ 69030 w 3281035"/>
              <a:gd name="connsiteY14" fmla="*/ 213484 h 505311"/>
              <a:gd name="connsiteX15" fmla="*/ 286387 w 3281035"/>
              <a:gd name="connsiteY15" fmla="*/ 86067 h 505311"/>
              <a:gd name="connsiteX16" fmla="*/ 654215 w 3281035"/>
              <a:gd name="connsiteY16" fmla="*/ 1826 h 505311"/>
              <a:gd name="connsiteX17" fmla="*/ 1294475 w 3281035"/>
              <a:gd name="connsiteY17" fmla="*/ 26106 h 505311"/>
              <a:gd name="connsiteX18" fmla="*/ 2420935 w 3281035"/>
              <a:gd name="connsiteY18" fmla="*/ 68278 h 505311"/>
              <a:gd name="connsiteX19" fmla="*/ 2851672 w 3281035"/>
              <a:gd name="connsiteY19" fmla="*/ 34812 h 505311"/>
              <a:gd name="connsiteX20" fmla="*/ 2902748 w 3281035"/>
              <a:gd name="connsiteY20" fmla="*/ 27528 h 505311"/>
              <a:gd name="connsiteX21" fmla="*/ 3269342 w 3281035"/>
              <a:gd name="connsiteY21" fmla="*/ 33907 h 505311"/>
              <a:gd name="connsiteX0" fmla="*/ 3281035 w 3281035"/>
              <a:gd name="connsiteY0" fmla="*/ 55282 h 511630"/>
              <a:gd name="connsiteX1" fmla="*/ 3278106 w 3281035"/>
              <a:gd name="connsiteY1" fmla="*/ 220541 h 511630"/>
              <a:gd name="connsiteX2" fmla="*/ 3271373 w 3281035"/>
              <a:gd name="connsiteY2" fmla="*/ 511630 h 511630"/>
              <a:gd name="connsiteX3" fmla="*/ 2298292 w 3281035"/>
              <a:gd name="connsiteY3" fmla="*/ 438742 h 511630"/>
              <a:gd name="connsiteX4" fmla="*/ 2010266 w 3281035"/>
              <a:gd name="connsiteY4" fmla="*/ 441742 h 511630"/>
              <a:gd name="connsiteX5" fmla="*/ 1386991 w 3281035"/>
              <a:gd name="connsiteY5" fmla="*/ 485979 h 511630"/>
              <a:gd name="connsiteX6" fmla="*/ 1211872 w 3281035"/>
              <a:gd name="connsiteY6" fmla="*/ 383471 h 511630"/>
              <a:gd name="connsiteX7" fmla="*/ 1080150 w 3281035"/>
              <a:gd name="connsiteY7" fmla="*/ 304256 h 511630"/>
              <a:gd name="connsiteX8" fmla="*/ 820009 w 3281035"/>
              <a:gd name="connsiteY8" fmla="*/ 213468 h 511630"/>
              <a:gd name="connsiteX9" fmla="*/ 735033 w 3281035"/>
              <a:gd name="connsiteY9" fmla="*/ 189452 h 511630"/>
              <a:gd name="connsiteX10" fmla="*/ 600200 w 3281035"/>
              <a:gd name="connsiteY10" fmla="*/ 173353 h 511630"/>
              <a:gd name="connsiteX11" fmla="*/ 453066 w 3281035"/>
              <a:gd name="connsiteY11" fmla="*/ 188133 h 511630"/>
              <a:gd name="connsiteX12" fmla="*/ 260723 w 3281035"/>
              <a:gd name="connsiteY12" fmla="*/ 217004 h 511630"/>
              <a:gd name="connsiteX13" fmla="*/ 10247 w 3281035"/>
              <a:gd name="connsiteY13" fmla="*/ 289688 h 511630"/>
              <a:gd name="connsiteX14" fmla="*/ 69030 w 3281035"/>
              <a:gd name="connsiteY14" fmla="*/ 219803 h 511630"/>
              <a:gd name="connsiteX15" fmla="*/ 286387 w 3281035"/>
              <a:gd name="connsiteY15" fmla="*/ 92386 h 511630"/>
              <a:gd name="connsiteX16" fmla="*/ 654215 w 3281035"/>
              <a:gd name="connsiteY16" fmla="*/ 8145 h 511630"/>
              <a:gd name="connsiteX17" fmla="*/ 1307915 w 3281035"/>
              <a:gd name="connsiteY17" fmla="*/ 3289 h 511630"/>
              <a:gd name="connsiteX18" fmla="*/ 2420935 w 3281035"/>
              <a:gd name="connsiteY18" fmla="*/ 74597 h 511630"/>
              <a:gd name="connsiteX19" fmla="*/ 2851672 w 3281035"/>
              <a:gd name="connsiteY19" fmla="*/ 41131 h 511630"/>
              <a:gd name="connsiteX20" fmla="*/ 2902748 w 3281035"/>
              <a:gd name="connsiteY20" fmla="*/ 33847 h 511630"/>
              <a:gd name="connsiteX21" fmla="*/ 3269342 w 3281035"/>
              <a:gd name="connsiteY21" fmla="*/ 40226 h 511630"/>
              <a:gd name="connsiteX0" fmla="*/ 3281035 w 3281035"/>
              <a:gd name="connsiteY0" fmla="*/ 55282 h 511630"/>
              <a:gd name="connsiteX1" fmla="*/ 3278106 w 3281035"/>
              <a:gd name="connsiteY1" fmla="*/ 220541 h 511630"/>
              <a:gd name="connsiteX2" fmla="*/ 3271373 w 3281035"/>
              <a:gd name="connsiteY2" fmla="*/ 511630 h 511630"/>
              <a:gd name="connsiteX3" fmla="*/ 2298292 w 3281035"/>
              <a:gd name="connsiteY3" fmla="*/ 438742 h 511630"/>
              <a:gd name="connsiteX4" fmla="*/ 2010266 w 3281035"/>
              <a:gd name="connsiteY4" fmla="*/ 441742 h 511630"/>
              <a:gd name="connsiteX5" fmla="*/ 1386991 w 3281035"/>
              <a:gd name="connsiteY5" fmla="*/ 485979 h 511630"/>
              <a:gd name="connsiteX6" fmla="*/ 1211872 w 3281035"/>
              <a:gd name="connsiteY6" fmla="*/ 383471 h 511630"/>
              <a:gd name="connsiteX7" fmla="*/ 1080150 w 3281035"/>
              <a:gd name="connsiteY7" fmla="*/ 304256 h 511630"/>
              <a:gd name="connsiteX8" fmla="*/ 820009 w 3281035"/>
              <a:gd name="connsiteY8" fmla="*/ 213468 h 511630"/>
              <a:gd name="connsiteX9" fmla="*/ 735033 w 3281035"/>
              <a:gd name="connsiteY9" fmla="*/ 189452 h 511630"/>
              <a:gd name="connsiteX10" fmla="*/ 600200 w 3281035"/>
              <a:gd name="connsiteY10" fmla="*/ 173353 h 511630"/>
              <a:gd name="connsiteX11" fmla="*/ 453066 w 3281035"/>
              <a:gd name="connsiteY11" fmla="*/ 188133 h 511630"/>
              <a:gd name="connsiteX12" fmla="*/ 260723 w 3281035"/>
              <a:gd name="connsiteY12" fmla="*/ 217004 h 511630"/>
              <a:gd name="connsiteX13" fmla="*/ 10247 w 3281035"/>
              <a:gd name="connsiteY13" fmla="*/ 289688 h 511630"/>
              <a:gd name="connsiteX14" fmla="*/ 69030 w 3281035"/>
              <a:gd name="connsiteY14" fmla="*/ 219803 h 511630"/>
              <a:gd name="connsiteX15" fmla="*/ 286387 w 3281035"/>
              <a:gd name="connsiteY15" fmla="*/ 92386 h 511630"/>
              <a:gd name="connsiteX16" fmla="*/ 654215 w 3281035"/>
              <a:gd name="connsiteY16" fmla="*/ 8145 h 511630"/>
              <a:gd name="connsiteX17" fmla="*/ 1307915 w 3281035"/>
              <a:gd name="connsiteY17" fmla="*/ 3289 h 511630"/>
              <a:gd name="connsiteX18" fmla="*/ 2429000 w 3281035"/>
              <a:gd name="connsiteY18" fmla="*/ 50317 h 511630"/>
              <a:gd name="connsiteX19" fmla="*/ 2851672 w 3281035"/>
              <a:gd name="connsiteY19" fmla="*/ 41131 h 511630"/>
              <a:gd name="connsiteX20" fmla="*/ 2902748 w 3281035"/>
              <a:gd name="connsiteY20" fmla="*/ 33847 h 511630"/>
              <a:gd name="connsiteX21" fmla="*/ 3269342 w 3281035"/>
              <a:gd name="connsiteY21" fmla="*/ 40226 h 511630"/>
              <a:gd name="connsiteX0" fmla="*/ 3281035 w 3281035"/>
              <a:gd name="connsiteY0" fmla="*/ 55282 h 511630"/>
              <a:gd name="connsiteX1" fmla="*/ 3278106 w 3281035"/>
              <a:gd name="connsiteY1" fmla="*/ 220541 h 511630"/>
              <a:gd name="connsiteX2" fmla="*/ 3271373 w 3281035"/>
              <a:gd name="connsiteY2" fmla="*/ 511630 h 511630"/>
              <a:gd name="connsiteX3" fmla="*/ 2298292 w 3281035"/>
              <a:gd name="connsiteY3" fmla="*/ 438742 h 511630"/>
              <a:gd name="connsiteX4" fmla="*/ 2045353 w 3281035"/>
              <a:gd name="connsiteY4" fmla="*/ 484748 h 511630"/>
              <a:gd name="connsiteX5" fmla="*/ 2010266 w 3281035"/>
              <a:gd name="connsiteY5" fmla="*/ 441742 h 511630"/>
              <a:gd name="connsiteX6" fmla="*/ 1386991 w 3281035"/>
              <a:gd name="connsiteY6" fmla="*/ 485979 h 511630"/>
              <a:gd name="connsiteX7" fmla="*/ 1211872 w 3281035"/>
              <a:gd name="connsiteY7" fmla="*/ 383471 h 511630"/>
              <a:gd name="connsiteX8" fmla="*/ 1080150 w 3281035"/>
              <a:gd name="connsiteY8" fmla="*/ 304256 h 511630"/>
              <a:gd name="connsiteX9" fmla="*/ 820009 w 3281035"/>
              <a:gd name="connsiteY9" fmla="*/ 213468 h 511630"/>
              <a:gd name="connsiteX10" fmla="*/ 735033 w 3281035"/>
              <a:gd name="connsiteY10" fmla="*/ 189452 h 511630"/>
              <a:gd name="connsiteX11" fmla="*/ 600200 w 3281035"/>
              <a:gd name="connsiteY11" fmla="*/ 173353 h 511630"/>
              <a:gd name="connsiteX12" fmla="*/ 453066 w 3281035"/>
              <a:gd name="connsiteY12" fmla="*/ 188133 h 511630"/>
              <a:gd name="connsiteX13" fmla="*/ 260723 w 3281035"/>
              <a:gd name="connsiteY13" fmla="*/ 217004 h 511630"/>
              <a:gd name="connsiteX14" fmla="*/ 10247 w 3281035"/>
              <a:gd name="connsiteY14" fmla="*/ 289688 h 511630"/>
              <a:gd name="connsiteX15" fmla="*/ 69030 w 3281035"/>
              <a:gd name="connsiteY15" fmla="*/ 219803 h 511630"/>
              <a:gd name="connsiteX16" fmla="*/ 286387 w 3281035"/>
              <a:gd name="connsiteY16" fmla="*/ 92386 h 511630"/>
              <a:gd name="connsiteX17" fmla="*/ 654215 w 3281035"/>
              <a:gd name="connsiteY17" fmla="*/ 8145 h 511630"/>
              <a:gd name="connsiteX18" fmla="*/ 1307915 w 3281035"/>
              <a:gd name="connsiteY18" fmla="*/ 3289 h 511630"/>
              <a:gd name="connsiteX19" fmla="*/ 2429000 w 3281035"/>
              <a:gd name="connsiteY19" fmla="*/ 50317 h 511630"/>
              <a:gd name="connsiteX20" fmla="*/ 2851672 w 3281035"/>
              <a:gd name="connsiteY20" fmla="*/ 41131 h 511630"/>
              <a:gd name="connsiteX21" fmla="*/ 2902748 w 3281035"/>
              <a:gd name="connsiteY21" fmla="*/ 33847 h 511630"/>
              <a:gd name="connsiteX22" fmla="*/ 3269342 w 3281035"/>
              <a:gd name="connsiteY22" fmla="*/ 40226 h 511630"/>
              <a:gd name="connsiteX0" fmla="*/ 3281035 w 3281035"/>
              <a:gd name="connsiteY0" fmla="*/ 55282 h 511630"/>
              <a:gd name="connsiteX1" fmla="*/ 3278106 w 3281035"/>
              <a:gd name="connsiteY1" fmla="*/ 220541 h 511630"/>
              <a:gd name="connsiteX2" fmla="*/ 3271373 w 3281035"/>
              <a:gd name="connsiteY2" fmla="*/ 511630 h 511630"/>
              <a:gd name="connsiteX3" fmla="*/ 2298292 w 3281035"/>
              <a:gd name="connsiteY3" fmla="*/ 438742 h 511630"/>
              <a:gd name="connsiteX4" fmla="*/ 2045353 w 3281035"/>
              <a:gd name="connsiteY4" fmla="*/ 484748 h 511630"/>
              <a:gd name="connsiteX5" fmla="*/ 2010266 w 3281035"/>
              <a:gd name="connsiteY5" fmla="*/ 489625 h 511630"/>
              <a:gd name="connsiteX6" fmla="*/ 1386991 w 3281035"/>
              <a:gd name="connsiteY6" fmla="*/ 485979 h 511630"/>
              <a:gd name="connsiteX7" fmla="*/ 1211872 w 3281035"/>
              <a:gd name="connsiteY7" fmla="*/ 383471 h 511630"/>
              <a:gd name="connsiteX8" fmla="*/ 1080150 w 3281035"/>
              <a:gd name="connsiteY8" fmla="*/ 304256 h 511630"/>
              <a:gd name="connsiteX9" fmla="*/ 820009 w 3281035"/>
              <a:gd name="connsiteY9" fmla="*/ 213468 h 511630"/>
              <a:gd name="connsiteX10" fmla="*/ 735033 w 3281035"/>
              <a:gd name="connsiteY10" fmla="*/ 189452 h 511630"/>
              <a:gd name="connsiteX11" fmla="*/ 600200 w 3281035"/>
              <a:gd name="connsiteY11" fmla="*/ 173353 h 511630"/>
              <a:gd name="connsiteX12" fmla="*/ 453066 w 3281035"/>
              <a:gd name="connsiteY12" fmla="*/ 188133 h 511630"/>
              <a:gd name="connsiteX13" fmla="*/ 260723 w 3281035"/>
              <a:gd name="connsiteY13" fmla="*/ 217004 h 511630"/>
              <a:gd name="connsiteX14" fmla="*/ 10247 w 3281035"/>
              <a:gd name="connsiteY14" fmla="*/ 289688 h 511630"/>
              <a:gd name="connsiteX15" fmla="*/ 69030 w 3281035"/>
              <a:gd name="connsiteY15" fmla="*/ 219803 h 511630"/>
              <a:gd name="connsiteX16" fmla="*/ 286387 w 3281035"/>
              <a:gd name="connsiteY16" fmla="*/ 92386 h 511630"/>
              <a:gd name="connsiteX17" fmla="*/ 654215 w 3281035"/>
              <a:gd name="connsiteY17" fmla="*/ 8145 h 511630"/>
              <a:gd name="connsiteX18" fmla="*/ 1307915 w 3281035"/>
              <a:gd name="connsiteY18" fmla="*/ 3289 h 511630"/>
              <a:gd name="connsiteX19" fmla="*/ 2429000 w 3281035"/>
              <a:gd name="connsiteY19" fmla="*/ 50317 h 511630"/>
              <a:gd name="connsiteX20" fmla="*/ 2851672 w 3281035"/>
              <a:gd name="connsiteY20" fmla="*/ 41131 h 511630"/>
              <a:gd name="connsiteX21" fmla="*/ 2902748 w 3281035"/>
              <a:gd name="connsiteY21" fmla="*/ 33847 h 511630"/>
              <a:gd name="connsiteX22" fmla="*/ 3269342 w 3281035"/>
              <a:gd name="connsiteY22" fmla="*/ 40226 h 511630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29000 w 3281035"/>
              <a:gd name="connsiteY20" fmla="*/ 50317 h 524351"/>
              <a:gd name="connsiteX21" fmla="*/ 2851672 w 3281035"/>
              <a:gd name="connsiteY21" fmla="*/ 41131 h 524351"/>
              <a:gd name="connsiteX22" fmla="*/ 2902748 w 3281035"/>
              <a:gd name="connsiteY22" fmla="*/ 33847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29000 w 3281035"/>
              <a:gd name="connsiteY20" fmla="*/ 50317 h 524351"/>
              <a:gd name="connsiteX21" fmla="*/ 2851672 w 3281035"/>
              <a:gd name="connsiteY21" fmla="*/ 41131 h 524351"/>
              <a:gd name="connsiteX22" fmla="*/ 2902748 w 3281035"/>
              <a:gd name="connsiteY22" fmla="*/ 33847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82015 w 3281035"/>
              <a:gd name="connsiteY20" fmla="*/ 146083 h 524351"/>
              <a:gd name="connsiteX21" fmla="*/ 2851672 w 3281035"/>
              <a:gd name="connsiteY21" fmla="*/ 41131 h 524351"/>
              <a:gd name="connsiteX22" fmla="*/ 2902748 w 3281035"/>
              <a:gd name="connsiteY22" fmla="*/ 33847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82015 w 3281035"/>
              <a:gd name="connsiteY20" fmla="*/ 146083 h 524351"/>
              <a:gd name="connsiteX21" fmla="*/ 2913524 w 3281035"/>
              <a:gd name="connsiteY21" fmla="*/ 112955 h 524351"/>
              <a:gd name="connsiteX22" fmla="*/ 2902748 w 3281035"/>
              <a:gd name="connsiteY22" fmla="*/ 33847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38742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82015 w 3281035"/>
              <a:gd name="connsiteY20" fmla="*/ 146083 h 524351"/>
              <a:gd name="connsiteX21" fmla="*/ 2913524 w 3281035"/>
              <a:gd name="connsiteY21" fmla="*/ 112955 h 524351"/>
              <a:gd name="connsiteX22" fmla="*/ 3061795 w 3281035"/>
              <a:gd name="connsiteY22" fmla="*/ 89711 h 524351"/>
              <a:gd name="connsiteX23" fmla="*/ 3269342 w 3281035"/>
              <a:gd name="connsiteY23" fmla="*/ 40226 h 524351"/>
              <a:gd name="connsiteX0" fmla="*/ 3281035 w 3281035"/>
              <a:gd name="connsiteY0" fmla="*/ 55282 h 524351"/>
              <a:gd name="connsiteX1" fmla="*/ 3278106 w 3281035"/>
              <a:gd name="connsiteY1" fmla="*/ 220541 h 524351"/>
              <a:gd name="connsiteX2" fmla="*/ 3271373 w 3281035"/>
              <a:gd name="connsiteY2" fmla="*/ 511630 h 524351"/>
              <a:gd name="connsiteX3" fmla="*/ 2381120 w 3281035"/>
              <a:gd name="connsiteY3" fmla="*/ 484748 h 524351"/>
              <a:gd name="connsiteX4" fmla="*/ 2298292 w 3281035"/>
              <a:gd name="connsiteY4" fmla="*/ 486625 h 524351"/>
              <a:gd name="connsiteX5" fmla="*/ 2045353 w 3281035"/>
              <a:gd name="connsiteY5" fmla="*/ 484748 h 524351"/>
              <a:gd name="connsiteX6" fmla="*/ 2010266 w 3281035"/>
              <a:gd name="connsiteY6" fmla="*/ 489625 h 524351"/>
              <a:gd name="connsiteX7" fmla="*/ 1386991 w 3281035"/>
              <a:gd name="connsiteY7" fmla="*/ 485979 h 524351"/>
              <a:gd name="connsiteX8" fmla="*/ 1211872 w 3281035"/>
              <a:gd name="connsiteY8" fmla="*/ 383471 h 524351"/>
              <a:gd name="connsiteX9" fmla="*/ 1080150 w 3281035"/>
              <a:gd name="connsiteY9" fmla="*/ 304256 h 524351"/>
              <a:gd name="connsiteX10" fmla="*/ 820009 w 3281035"/>
              <a:gd name="connsiteY10" fmla="*/ 213468 h 524351"/>
              <a:gd name="connsiteX11" fmla="*/ 735033 w 3281035"/>
              <a:gd name="connsiteY11" fmla="*/ 189452 h 524351"/>
              <a:gd name="connsiteX12" fmla="*/ 600200 w 3281035"/>
              <a:gd name="connsiteY12" fmla="*/ 173353 h 524351"/>
              <a:gd name="connsiteX13" fmla="*/ 453066 w 3281035"/>
              <a:gd name="connsiteY13" fmla="*/ 188133 h 524351"/>
              <a:gd name="connsiteX14" fmla="*/ 260723 w 3281035"/>
              <a:gd name="connsiteY14" fmla="*/ 217004 h 524351"/>
              <a:gd name="connsiteX15" fmla="*/ 10247 w 3281035"/>
              <a:gd name="connsiteY15" fmla="*/ 289688 h 524351"/>
              <a:gd name="connsiteX16" fmla="*/ 69030 w 3281035"/>
              <a:gd name="connsiteY16" fmla="*/ 219803 h 524351"/>
              <a:gd name="connsiteX17" fmla="*/ 286387 w 3281035"/>
              <a:gd name="connsiteY17" fmla="*/ 92386 h 524351"/>
              <a:gd name="connsiteX18" fmla="*/ 654215 w 3281035"/>
              <a:gd name="connsiteY18" fmla="*/ 8145 h 524351"/>
              <a:gd name="connsiteX19" fmla="*/ 1307915 w 3281035"/>
              <a:gd name="connsiteY19" fmla="*/ 3289 h 524351"/>
              <a:gd name="connsiteX20" fmla="*/ 2482015 w 3281035"/>
              <a:gd name="connsiteY20" fmla="*/ 146083 h 524351"/>
              <a:gd name="connsiteX21" fmla="*/ 2913524 w 3281035"/>
              <a:gd name="connsiteY21" fmla="*/ 112955 h 524351"/>
              <a:gd name="connsiteX22" fmla="*/ 3061795 w 3281035"/>
              <a:gd name="connsiteY22" fmla="*/ 89711 h 524351"/>
              <a:gd name="connsiteX23" fmla="*/ 3269342 w 3281035"/>
              <a:gd name="connsiteY23" fmla="*/ 40226 h 524351"/>
              <a:gd name="connsiteX0" fmla="*/ 3281035 w 3281035"/>
              <a:gd name="connsiteY0" fmla="*/ 55282 h 529747"/>
              <a:gd name="connsiteX1" fmla="*/ 3278106 w 3281035"/>
              <a:gd name="connsiteY1" fmla="*/ 220541 h 529747"/>
              <a:gd name="connsiteX2" fmla="*/ 3271373 w 3281035"/>
              <a:gd name="connsiteY2" fmla="*/ 511630 h 529747"/>
              <a:gd name="connsiteX3" fmla="*/ 2407628 w 3281035"/>
              <a:gd name="connsiteY3" fmla="*/ 508690 h 529747"/>
              <a:gd name="connsiteX4" fmla="*/ 2298292 w 3281035"/>
              <a:gd name="connsiteY4" fmla="*/ 486625 h 529747"/>
              <a:gd name="connsiteX5" fmla="*/ 2045353 w 3281035"/>
              <a:gd name="connsiteY5" fmla="*/ 484748 h 529747"/>
              <a:gd name="connsiteX6" fmla="*/ 2010266 w 3281035"/>
              <a:gd name="connsiteY6" fmla="*/ 489625 h 529747"/>
              <a:gd name="connsiteX7" fmla="*/ 1386991 w 3281035"/>
              <a:gd name="connsiteY7" fmla="*/ 485979 h 529747"/>
              <a:gd name="connsiteX8" fmla="*/ 1211872 w 3281035"/>
              <a:gd name="connsiteY8" fmla="*/ 383471 h 529747"/>
              <a:gd name="connsiteX9" fmla="*/ 1080150 w 3281035"/>
              <a:gd name="connsiteY9" fmla="*/ 304256 h 529747"/>
              <a:gd name="connsiteX10" fmla="*/ 820009 w 3281035"/>
              <a:gd name="connsiteY10" fmla="*/ 213468 h 529747"/>
              <a:gd name="connsiteX11" fmla="*/ 735033 w 3281035"/>
              <a:gd name="connsiteY11" fmla="*/ 189452 h 529747"/>
              <a:gd name="connsiteX12" fmla="*/ 600200 w 3281035"/>
              <a:gd name="connsiteY12" fmla="*/ 173353 h 529747"/>
              <a:gd name="connsiteX13" fmla="*/ 453066 w 3281035"/>
              <a:gd name="connsiteY13" fmla="*/ 188133 h 529747"/>
              <a:gd name="connsiteX14" fmla="*/ 260723 w 3281035"/>
              <a:gd name="connsiteY14" fmla="*/ 217004 h 529747"/>
              <a:gd name="connsiteX15" fmla="*/ 10247 w 3281035"/>
              <a:gd name="connsiteY15" fmla="*/ 289688 h 529747"/>
              <a:gd name="connsiteX16" fmla="*/ 69030 w 3281035"/>
              <a:gd name="connsiteY16" fmla="*/ 219803 h 529747"/>
              <a:gd name="connsiteX17" fmla="*/ 286387 w 3281035"/>
              <a:gd name="connsiteY17" fmla="*/ 92386 h 529747"/>
              <a:gd name="connsiteX18" fmla="*/ 654215 w 3281035"/>
              <a:gd name="connsiteY18" fmla="*/ 8145 h 529747"/>
              <a:gd name="connsiteX19" fmla="*/ 1307915 w 3281035"/>
              <a:gd name="connsiteY19" fmla="*/ 3289 h 529747"/>
              <a:gd name="connsiteX20" fmla="*/ 2482015 w 3281035"/>
              <a:gd name="connsiteY20" fmla="*/ 146083 h 529747"/>
              <a:gd name="connsiteX21" fmla="*/ 2913524 w 3281035"/>
              <a:gd name="connsiteY21" fmla="*/ 112955 h 529747"/>
              <a:gd name="connsiteX22" fmla="*/ 3061795 w 3281035"/>
              <a:gd name="connsiteY22" fmla="*/ 89711 h 529747"/>
              <a:gd name="connsiteX23" fmla="*/ 3269342 w 3281035"/>
              <a:gd name="connsiteY23" fmla="*/ 40226 h 529747"/>
              <a:gd name="connsiteX0" fmla="*/ 3281035 w 3281035"/>
              <a:gd name="connsiteY0" fmla="*/ 55282 h 529747"/>
              <a:gd name="connsiteX1" fmla="*/ 3278106 w 3281035"/>
              <a:gd name="connsiteY1" fmla="*/ 220541 h 529747"/>
              <a:gd name="connsiteX2" fmla="*/ 3271373 w 3281035"/>
              <a:gd name="connsiteY2" fmla="*/ 511630 h 529747"/>
              <a:gd name="connsiteX3" fmla="*/ 2407628 w 3281035"/>
              <a:gd name="connsiteY3" fmla="*/ 508690 h 529747"/>
              <a:gd name="connsiteX4" fmla="*/ 2315964 w 3281035"/>
              <a:gd name="connsiteY4" fmla="*/ 518547 h 529747"/>
              <a:gd name="connsiteX5" fmla="*/ 2045353 w 3281035"/>
              <a:gd name="connsiteY5" fmla="*/ 484748 h 529747"/>
              <a:gd name="connsiteX6" fmla="*/ 2010266 w 3281035"/>
              <a:gd name="connsiteY6" fmla="*/ 489625 h 529747"/>
              <a:gd name="connsiteX7" fmla="*/ 1386991 w 3281035"/>
              <a:gd name="connsiteY7" fmla="*/ 485979 h 529747"/>
              <a:gd name="connsiteX8" fmla="*/ 1211872 w 3281035"/>
              <a:gd name="connsiteY8" fmla="*/ 383471 h 529747"/>
              <a:gd name="connsiteX9" fmla="*/ 1080150 w 3281035"/>
              <a:gd name="connsiteY9" fmla="*/ 304256 h 529747"/>
              <a:gd name="connsiteX10" fmla="*/ 820009 w 3281035"/>
              <a:gd name="connsiteY10" fmla="*/ 213468 h 529747"/>
              <a:gd name="connsiteX11" fmla="*/ 735033 w 3281035"/>
              <a:gd name="connsiteY11" fmla="*/ 189452 h 529747"/>
              <a:gd name="connsiteX12" fmla="*/ 600200 w 3281035"/>
              <a:gd name="connsiteY12" fmla="*/ 173353 h 529747"/>
              <a:gd name="connsiteX13" fmla="*/ 453066 w 3281035"/>
              <a:gd name="connsiteY13" fmla="*/ 188133 h 529747"/>
              <a:gd name="connsiteX14" fmla="*/ 260723 w 3281035"/>
              <a:gd name="connsiteY14" fmla="*/ 217004 h 529747"/>
              <a:gd name="connsiteX15" fmla="*/ 10247 w 3281035"/>
              <a:gd name="connsiteY15" fmla="*/ 289688 h 529747"/>
              <a:gd name="connsiteX16" fmla="*/ 69030 w 3281035"/>
              <a:gd name="connsiteY16" fmla="*/ 219803 h 529747"/>
              <a:gd name="connsiteX17" fmla="*/ 286387 w 3281035"/>
              <a:gd name="connsiteY17" fmla="*/ 92386 h 529747"/>
              <a:gd name="connsiteX18" fmla="*/ 654215 w 3281035"/>
              <a:gd name="connsiteY18" fmla="*/ 8145 h 529747"/>
              <a:gd name="connsiteX19" fmla="*/ 1307915 w 3281035"/>
              <a:gd name="connsiteY19" fmla="*/ 3289 h 529747"/>
              <a:gd name="connsiteX20" fmla="*/ 2482015 w 3281035"/>
              <a:gd name="connsiteY20" fmla="*/ 146083 h 529747"/>
              <a:gd name="connsiteX21" fmla="*/ 2913524 w 3281035"/>
              <a:gd name="connsiteY21" fmla="*/ 112955 h 529747"/>
              <a:gd name="connsiteX22" fmla="*/ 3061795 w 3281035"/>
              <a:gd name="connsiteY22" fmla="*/ 89711 h 529747"/>
              <a:gd name="connsiteX23" fmla="*/ 3269342 w 3281035"/>
              <a:gd name="connsiteY23" fmla="*/ 40226 h 529747"/>
              <a:gd name="connsiteX0" fmla="*/ 3281035 w 3281035"/>
              <a:gd name="connsiteY0" fmla="*/ 55282 h 695283"/>
              <a:gd name="connsiteX1" fmla="*/ 3278106 w 3281035"/>
              <a:gd name="connsiteY1" fmla="*/ 220541 h 695283"/>
              <a:gd name="connsiteX2" fmla="*/ 3271373 w 3281035"/>
              <a:gd name="connsiteY2" fmla="*/ 511630 h 695283"/>
              <a:gd name="connsiteX3" fmla="*/ 2407628 w 3281035"/>
              <a:gd name="connsiteY3" fmla="*/ 508690 h 695283"/>
              <a:gd name="connsiteX4" fmla="*/ 2315964 w 3281035"/>
              <a:gd name="connsiteY4" fmla="*/ 518547 h 695283"/>
              <a:gd name="connsiteX5" fmla="*/ 2045353 w 3281035"/>
              <a:gd name="connsiteY5" fmla="*/ 484748 h 695283"/>
              <a:gd name="connsiteX6" fmla="*/ 2010266 w 3281035"/>
              <a:gd name="connsiteY6" fmla="*/ 489625 h 695283"/>
              <a:gd name="connsiteX7" fmla="*/ 1733683 w 3281035"/>
              <a:gd name="connsiteY7" fmla="*/ 694251 h 695283"/>
              <a:gd name="connsiteX8" fmla="*/ 1211872 w 3281035"/>
              <a:gd name="connsiteY8" fmla="*/ 383471 h 695283"/>
              <a:gd name="connsiteX9" fmla="*/ 1080150 w 3281035"/>
              <a:gd name="connsiteY9" fmla="*/ 304256 h 695283"/>
              <a:gd name="connsiteX10" fmla="*/ 820009 w 3281035"/>
              <a:gd name="connsiteY10" fmla="*/ 213468 h 695283"/>
              <a:gd name="connsiteX11" fmla="*/ 735033 w 3281035"/>
              <a:gd name="connsiteY11" fmla="*/ 189452 h 695283"/>
              <a:gd name="connsiteX12" fmla="*/ 600200 w 3281035"/>
              <a:gd name="connsiteY12" fmla="*/ 173353 h 695283"/>
              <a:gd name="connsiteX13" fmla="*/ 453066 w 3281035"/>
              <a:gd name="connsiteY13" fmla="*/ 188133 h 695283"/>
              <a:gd name="connsiteX14" fmla="*/ 260723 w 3281035"/>
              <a:gd name="connsiteY14" fmla="*/ 217004 h 695283"/>
              <a:gd name="connsiteX15" fmla="*/ 10247 w 3281035"/>
              <a:gd name="connsiteY15" fmla="*/ 289688 h 695283"/>
              <a:gd name="connsiteX16" fmla="*/ 69030 w 3281035"/>
              <a:gd name="connsiteY16" fmla="*/ 219803 h 695283"/>
              <a:gd name="connsiteX17" fmla="*/ 286387 w 3281035"/>
              <a:gd name="connsiteY17" fmla="*/ 92386 h 695283"/>
              <a:gd name="connsiteX18" fmla="*/ 654215 w 3281035"/>
              <a:gd name="connsiteY18" fmla="*/ 8145 h 695283"/>
              <a:gd name="connsiteX19" fmla="*/ 1307915 w 3281035"/>
              <a:gd name="connsiteY19" fmla="*/ 3289 h 695283"/>
              <a:gd name="connsiteX20" fmla="*/ 2482015 w 3281035"/>
              <a:gd name="connsiteY20" fmla="*/ 146083 h 695283"/>
              <a:gd name="connsiteX21" fmla="*/ 2913524 w 3281035"/>
              <a:gd name="connsiteY21" fmla="*/ 112955 h 695283"/>
              <a:gd name="connsiteX22" fmla="*/ 3061795 w 3281035"/>
              <a:gd name="connsiteY22" fmla="*/ 89711 h 695283"/>
              <a:gd name="connsiteX23" fmla="*/ 3269342 w 3281035"/>
              <a:gd name="connsiteY23" fmla="*/ 40226 h 695283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2407628 w 3281035"/>
              <a:gd name="connsiteY3" fmla="*/ 508690 h 706671"/>
              <a:gd name="connsiteX4" fmla="*/ 2315964 w 3281035"/>
              <a:gd name="connsiteY4" fmla="*/ 518547 h 706671"/>
              <a:gd name="connsiteX5" fmla="*/ 2045353 w 3281035"/>
              <a:gd name="connsiteY5" fmla="*/ 484748 h 706671"/>
              <a:gd name="connsiteX6" fmla="*/ 2148395 w 3281035"/>
              <a:gd name="connsiteY6" fmla="*/ 645863 h 706671"/>
              <a:gd name="connsiteX7" fmla="*/ 1733683 w 3281035"/>
              <a:gd name="connsiteY7" fmla="*/ 694251 h 706671"/>
              <a:gd name="connsiteX8" fmla="*/ 1211872 w 3281035"/>
              <a:gd name="connsiteY8" fmla="*/ 383471 h 706671"/>
              <a:gd name="connsiteX9" fmla="*/ 1080150 w 3281035"/>
              <a:gd name="connsiteY9" fmla="*/ 304256 h 706671"/>
              <a:gd name="connsiteX10" fmla="*/ 820009 w 3281035"/>
              <a:gd name="connsiteY10" fmla="*/ 213468 h 706671"/>
              <a:gd name="connsiteX11" fmla="*/ 735033 w 3281035"/>
              <a:gd name="connsiteY11" fmla="*/ 189452 h 706671"/>
              <a:gd name="connsiteX12" fmla="*/ 600200 w 3281035"/>
              <a:gd name="connsiteY12" fmla="*/ 173353 h 706671"/>
              <a:gd name="connsiteX13" fmla="*/ 453066 w 3281035"/>
              <a:gd name="connsiteY13" fmla="*/ 188133 h 706671"/>
              <a:gd name="connsiteX14" fmla="*/ 260723 w 3281035"/>
              <a:gd name="connsiteY14" fmla="*/ 217004 h 706671"/>
              <a:gd name="connsiteX15" fmla="*/ 10247 w 3281035"/>
              <a:gd name="connsiteY15" fmla="*/ 289688 h 706671"/>
              <a:gd name="connsiteX16" fmla="*/ 69030 w 3281035"/>
              <a:gd name="connsiteY16" fmla="*/ 219803 h 706671"/>
              <a:gd name="connsiteX17" fmla="*/ 286387 w 3281035"/>
              <a:gd name="connsiteY17" fmla="*/ 92386 h 706671"/>
              <a:gd name="connsiteX18" fmla="*/ 654215 w 3281035"/>
              <a:gd name="connsiteY18" fmla="*/ 8145 h 706671"/>
              <a:gd name="connsiteX19" fmla="*/ 1307915 w 3281035"/>
              <a:gd name="connsiteY19" fmla="*/ 3289 h 706671"/>
              <a:gd name="connsiteX20" fmla="*/ 2482015 w 3281035"/>
              <a:gd name="connsiteY20" fmla="*/ 146083 h 706671"/>
              <a:gd name="connsiteX21" fmla="*/ 2913524 w 3281035"/>
              <a:gd name="connsiteY21" fmla="*/ 112955 h 706671"/>
              <a:gd name="connsiteX22" fmla="*/ 3061795 w 3281035"/>
              <a:gd name="connsiteY22" fmla="*/ 89711 h 706671"/>
              <a:gd name="connsiteX23" fmla="*/ 3269342 w 3281035"/>
              <a:gd name="connsiteY23" fmla="*/ 40226 h 706671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2407628 w 3281035"/>
              <a:gd name="connsiteY3" fmla="*/ 508690 h 706671"/>
              <a:gd name="connsiteX4" fmla="*/ 2315964 w 3281035"/>
              <a:gd name="connsiteY4" fmla="*/ 518547 h 706671"/>
              <a:gd name="connsiteX5" fmla="*/ 2597784 w 3281035"/>
              <a:gd name="connsiteY5" fmla="*/ 594348 h 706671"/>
              <a:gd name="connsiteX6" fmla="*/ 2148395 w 3281035"/>
              <a:gd name="connsiteY6" fmla="*/ 645863 h 706671"/>
              <a:gd name="connsiteX7" fmla="*/ 1733683 w 3281035"/>
              <a:gd name="connsiteY7" fmla="*/ 694251 h 706671"/>
              <a:gd name="connsiteX8" fmla="*/ 1211872 w 3281035"/>
              <a:gd name="connsiteY8" fmla="*/ 383471 h 706671"/>
              <a:gd name="connsiteX9" fmla="*/ 1080150 w 3281035"/>
              <a:gd name="connsiteY9" fmla="*/ 304256 h 706671"/>
              <a:gd name="connsiteX10" fmla="*/ 820009 w 3281035"/>
              <a:gd name="connsiteY10" fmla="*/ 213468 h 706671"/>
              <a:gd name="connsiteX11" fmla="*/ 735033 w 3281035"/>
              <a:gd name="connsiteY11" fmla="*/ 189452 h 706671"/>
              <a:gd name="connsiteX12" fmla="*/ 600200 w 3281035"/>
              <a:gd name="connsiteY12" fmla="*/ 173353 h 706671"/>
              <a:gd name="connsiteX13" fmla="*/ 453066 w 3281035"/>
              <a:gd name="connsiteY13" fmla="*/ 188133 h 706671"/>
              <a:gd name="connsiteX14" fmla="*/ 260723 w 3281035"/>
              <a:gd name="connsiteY14" fmla="*/ 217004 h 706671"/>
              <a:gd name="connsiteX15" fmla="*/ 10247 w 3281035"/>
              <a:gd name="connsiteY15" fmla="*/ 289688 h 706671"/>
              <a:gd name="connsiteX16" fmla="*/ 69030 w 3281035"/>
              <a:gd name="connsiteY16" fmla="*/ 219803 h 706671"/>
              <a:gd name="connsiteX17" fmla="*/ 286387 w 3281035"/>
              <a:gd name="connsiteY17" fmla="*/ 92386 h 706671"/>
              <a:gd name="connsiteX18" fmla="*/ 654215 w 3281035"/>
              <a:gd name="connsiteY18" fmla="*/ 8145 h 706671"/>
              <a:gd name="connsiteX19" fmla="*/ 1307915 w 3281035"/>
              <a:gd name="connsiteY19" fmla="*/ 3289 h 706671"/>
              <a:gd name="connsiteX20" fmla="*/ 2482015 w 3281035"/>
              <a:gd name="connsiteY20" fmla="*/ 146083 h 706671"/>
              <a:gd name="connsiteX21" fmla="*/ 2913524 w 3281035"/>
              <a:gd name="connsiteY21" fmla="*/ 112955 h 706671"/>
              <a:gd name="connsiteX22" fmla="*/ 3061795 w 3281035"/>
              <a:gd name="connsiteY22" fmla="*/ 89711 h 706671"/>
              <a:gd name="connsiteX23" fmla="*/ 3269342 w 3281035"/>
              <a:gd name="connsiteY23" fmla="*/ 40226 h 706671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2407628 w 3281035"/>
              <a:gd name="connsiteY3" fmla="*/ 508690 h 706671"/>
              <a:gd name="connsiteX4" fmla="*/ 2315964 w 3281035"/>
              <a:gd name="connsiteY4" fmla="*/ 518547 h 706671"/>
              <a:gd name="connsiteX5" fmla="*/ 3018957 w 3281035"/>
              <a:gd name="connsiteY5" fmla="*/ 582097 h 706671"/>
              <a:gd name="connsiteX6" fmla="*/ 2597784 w 3281035"/>
              <a:gd name="connsiteY6" fmla="*/ 594348 h 706671"/>
              <a:gd name="connsiteX7" fmla="*/ 2148395 w 3281035"/>
              <a:gd name="connsiteY7" fmla="*/ 645863 h 706671"/>
              <a:gd name="connsiteX8" fmla="*/ 1733683 w 3281035"/>
              <a:gd name="connsiteY8" fmla="*/ 694251 h 706671"/>
              <a:gd name="connsiteX9" fmla="*/ 1211872 w 3281035"/>
              <a:gd name="connsiteY9" fmla="*/ 383471 h 706671"/>
              <a:gd name="connsiteX10" fmla="*/ 1080150 w 3281035"/>
              <a:gd name="connsiteY10" fmla="*/ 304256 h 706671"/>
              <a:gd name="connsiteX11" fmla="*/ 820009 w 3281035"/>
              <a:gd name="connsiteY11" fmla="*/ 213468 h 706671"/>
              <a:gd name="connsiteX12" fmla="*/ 735033 w 3281035"/>
              <a:gd name="connsiteY12" fmla="*/ 189452 h 706671"/>
              <a:gd name="connsiteX13" fmla="*/ 600200 w 3281035"/>
              <a:gd name="connsiteY13" fmla="*/ 173353 h 706671"/>
              <a:gd name="connsiteX14" fmla="*/ 453066 w 3281035"/>
              <a:gd name="connsiteY14" fmla="*/ 188133 h 706671"/>
              <a:gd name="connsiteX15" fmla="*/ 260723 w 3281035"/>
              <a:gd name="connsiteY15" fmla="*/ 217004 h 706671"/>
              <a:gd name="connsiteX16" fmla="*/ 10247 w 3281035"/>
              <a:gd name="connsiteY16" fmla="*/ 289688 h 706671"/>
              <a:gd name="connsiteX17" fmla="*/ 69030 w 3281035"/>
              <a:gd name="connsiteY17" fmla="*/ 219803 h 706671"/>
              <a:gd name="connsiteX18" fmla="*/ 286387 w 3281035"/>
              <a:gd name="connsiteY18" fmla="*/ 92386 h 706671"/>
              <a:gd name="connsiteX19" fmla="*/ 654215 w 3281035"/>
              <a:gd name="connsiteY19" fmla="*/ 8145 h 706671"/>
              <a:gd name="connsiteX20" fmla="*/ 1307915 w 3281035"/>
              <a:gd name="connsiteY20" fmla="*/ 3289 h 706671"/>
              <a:gd name="connsiteX21" fmla="*/ 2482015 w 3281035"/>
              <a:gd name="connsiteY21" fmla="*/ 146083 h 706671"/>
              <a:gd name="connsiteX22" fmla="*/ 2913524 w 3281035"/>
              <a:gd name="connsiteY22" fmla="*/ 112955 h 706671"/>
              <a:gd name="connsiteX23" fmla="*/ 3061795 w 3281035"/>
              <a:gd name="connsiteY23" fmla="*/ 89711 h 706671"/>
              <a:gd name="connsiteX24" fmla="*/ 3269342 w 3281035"/>
              <a:gd name="connsiteY24" fmla="*/ 40226 h 706671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2315964 w 3281035"/>
              <a:gd name="connsiteY3" fmla="*/ 518547 h 706671"/>
              <a:gd name="connsiteX4" fmla="*/ 3018957 w 3281035"/>
              <a:gd name="connsiteY4" fmla="*/ 582097 h 706671"/>
              <a:gd name="connsiteX5" fmla="*/ 2597784 w 3281035"/>
              <a:gd name="connsiteY5" fmla="*/ 594348 h 706671"/>
              <a:gd name="connsiteX6" fmla="*/ 2148395 w 3281035"/>
              <a:gd name="connsiteY6" fmla="*/ 645863 h 706671"/>
              <a:gd name="connsiteX7" fmla="*/ 1733683 w 3281035"/>
              <a:gd name="connsiteY7" fmla="*/ 694251 h 706671"/>
              <a:gd name="connsiteX8" fmla="*/ 1211872 w 3281035"/>
              <a:gd name="connsiteY8" fmla="*/ 383471 h 706671"/>
              <a:gd name="connsiteX9" fmla="*/ 1080150 w 3281035"/>
              <a:gd name="connsiteY9" fmla="*/ 304256 h 706671"/>
              <a:gd name="connsiteX10" fmla="*/ 820009 w 3281035"/>
              <a:gd name="connsiteY10" fmla="*/ 213468 h 706671"/>
              <a:gd name="connsiteX11" fmla="*/ 735033 w 3281035"/>
              <a:gd name="connsiteY11" fmla="*/ 189452 h 706671"/>
              <a:gd name="connsiteX12" fmla="*/ 600200 w 3281035"/>
              <a:gd name="connsiteY12" fmla="*/ 173353 h 706671"/>
              <a:gd name="connsiteX13" fmla="*/ 453066 w 3281035"/>
              <a:gd name="connsiteY13" fmla="*/ 188133 h 706671"/>
              <a:gd name="connsiteX14" fmla="*/ 260723 w 3281035"/>
              <a:gd name="connsiteY14" fmla="*/ 217004 h 706671"/>
              <a:gd name="connsiteX15" fmla="*/ 10247 w 3281035"/>
              <a:gd name="connsiteY15" fmla="*/ 289688 h 706671"/>
              <a:gd name="connsiteX16" fmla="*/ 69030 w 3281035"/>
              <a:gd name="connsiteY16" fmla="*/ 219803 h 706671"/>
              <a:gd name="connsiteX17" fmla="*/ 286387 w 3281035"/>
              <a:gd name="connsiteY17" fmla="*/ 92386 h 706671"/>
              <a:gd name="connsiteX18" fmla="*/ 654215 w 3281035"/>
              <a:gd name="connsiteY18" fmla="*/ 8145 h 706671"/>
              <a:gd name="connsiteX19" fmla="*/ 1307915 w 3281035"/>
              <a:gd name="connsiteY19" fmla="*/ 3289 h 706671"/>
              <a:gd name="connsiteX20" fmla="*/ 2482015 w 3281035"/>
              <a:gd name="connsiteY20" fmla="*/ 146083 h 706671"/>
              <a:gd name="connsiteX21" fmla="*/ 2913524 w 3281035"/>
              <a:gd name="connsiteY21" fmla="*/ 112955 h 706671"/>
              <a:gd name="connsiteX22" fmla="*/ 3061795 w 3281035"/>
              <a:gd name="connsiteY22" fmla="*/ 89711 h 706671"/>
              <a:gd name="connsiteX23" fmla="*/ 3269342 w 3281035"/>
              <a:gd name="connsiteY23" fmla="*/ 40226 h 706671"/>
              <a:gd name="connsiteX0" fmla="*/ 3281035 w 3281035"/>
              <a:gd name="connsiteY0" fmla="*/ 55282 h 706671"/>
              <a:gd name="connsiteX1" fmla="*/ 3278106 w 3281035"/>
              <a:gd name="connsiteY1" fmla="*/ 220541 h 706671"/>
              <a:gd name="connsiteX2" fmla="*/ 3271373 w 3281035"/>
              <a:gd name="connsiteY2" fmla="*/ 511630 h 706671"/>
              <a:gd name="connsiteX3" fmla="*/ 3160516 w 3281035"/>
              <a:gd name="connsiteY3" fmla="*/ 569822 h 706671"/>
              <a:gd name="connsiteX4" fmla="*/ 3018957 w 3281035"/>
              <a:gd name="connsiteY4" fmla="*/ 582097 h 706671"/>
              <a:gd name="connsiteX5" fmla="*/ 2597784 w 3281035"/>
              <a:gd name="connsiteY5" fmla="*/ 594348 h 706671"/>
              <a:gd name="connsiteX6" fmla="*/ 2148395 w 3281035"/>
              <a:gd name="connsiteY6" fmla="*/ 645863 h 706671"/>
              <a:gd name="connsiteX7" fmla="*/ 1733683 w 3281035"/>
              <a:gd name="connsiteY7" fmla="*/ 694251 h 706671"/>
              <a:gd name="connsiteX8" fmla="*/ 1211872 w 3281035"/>
              <a:gd name="connsiteY8" fmla="*/ 383471 h 706671"/>
              <a:gd name="connsiteX9" fmla="*/ 1080150 w 3281035"/>
              <a:gd name="connsiteY9" fmla="*/ 304256 h 706671"/>
              <a:gd name="connsiteX10" fmla="*/ 820009 w 3281035"/>
              <a:gd name="connsiteY10" fmla="*/ 213468 h 706671"/>
              <a:gd name="connsiteX11" fmla="*/ 735033 w 3281035"/>
              <a:gd name="connsiteY11" fmla="*/ 189452 h 706671"/>
              <a:gd name="connsiteX12" fmla="*/ 600200 w 3281035"/>
              <a:gd name="connsiteY12" fmla="*/ 173353 h 706671"/>
              <a:gd name="connsiteX13" fmla="*/ 453066 w 3281035"/>
              <a:gd name="connsiteY13" fmla="*/ 188133 h 706671"/>
              <a:gd name="connsiteX14" fmla="*/ 260723 w 3281035"/>
              <a:gd name="connsiteY14" fmla="*/ 217004 h 706671"/>
              <a:gd name="connsiteX15" fmla="*/ 10247 w 3281035"/>
              <a:gd name="connsiteY15" fmla="*/ 289688 h 706671"/>
              <a:gd name="connsiteX16" fmla="*/ 69030 w 3281035"/>
              <a:gd name="connsiteY16" fmla="*/ 219803 h 706671"/>
              <a:gd name="connsiteX17" fmla="*/ 286387 w 3281035"/>
              <a:gd name="connsiteY17" fmla="*/ 92386 h 706671"/>
              <a:gd name="connsiteX18" fmla="*/ 654215 w 3281035"/>
              <a:gd name="connsiteY18" fmla="*/ 8145 h 706671"/>
              <a:gd name="connsiteX19" fmla="*/ 1307915 w 3281035"/>
              <a:gd name="connsiteY19" fmla="*/ 3289 h 706671"/>
              <a:gd name="connsiteX20" fmla="*/ 2482015 w 3281035"/>
              <a:gd name="connsiteY20" fmla="*/ 146083 h 706671"/>
              <a:gd name="connsiteX21" fmla="*/ 2913524 w 3281035"/>
              <a:gd name="connsiteY21" fmla="*/ 112955 h 706671"/>
              <a:gd name="connsiteX22" fmla="*/ 3061795 w 3281035"/>
              <a:gd name="connsiteY22" fmla="*/ 89711 h 706671"/>
              <a:gd name="connsiteX23" fmla="*/ 3269342 w 3281035"/>
              <a:gd name="connsiteY23" fmla="*/ 40226 h 706671"/>
              <a:gd name="connsiteX0" fmla="*/ 3281035 w 3289208"/>
              <a:gd name="connsiteY0" fmla="*/ 55282 h 706671"/>
              <a:gd name="connsiteX1" fmla="*/ 3278106 w 3289208"/>
              <a:gd name="connsiteY1" fmla="*/ 220541 h 706671"/>
              <a:gd name="connsiteX2" fmla="*/ 3289208 w 3289208"/>
              <a:gd name="connsiteY2" fmla="*/ 110792 h 706671"/>
              <a:gd name="connsiteX3" fmla="*/ 3160516 w 3289208"/>
              <a:gd name="connsiteY3" fmla="*/ 569822 h 706671"/>
              <a:gd name="connsiteX4" fmla="*/ 3018957 w 3289208"/>
              <a:gd name="connsiteY4" fmla="*/ 582097 h 706671"/>
              <a:gd name="connsiteX5" fmla="*/ 2597784 w 3289208"/>
              <a:gd name="connsiteY5" fmla="*/ 594348 h 706671"/>
              <a:gd name="connsiteX6" fmla="*/ 2148395 w 3289208"/>
              <a:gd name="connsiteY6" fmla="*/ 645863 h 706671"/>
              <a:gd name="connsiteX7" fmla="*/ 1733683 w 3289208"/>
              <a:gd name="connsiteY7" fmla="*/ 694251 h 706671"/>
              <a:gd name="connsiteX8" fmla="*/ 1211872 w 3289208"/>
              <a:gd name="connsiteY8" fmla="*/ 383471 h 706671"/>
              <a:gd name="connsiteX9" fmla="*/ 1080150 w 3289208"/>
              <a:gd name="connsiteY9" fmla="*/ 304256 h 706671"/>
              <a:gd name="connsiteX10" fmla="*/ 820009 w 3289208"/>
              <a:gd name="connsiteY10" fmla="*/ 213468 h 706671"/>
              <a:gd name="connsiteX11" fmla="*/ 735033 w 3289208"/>
              <a:gd name="connsiteY11" fmla="*/ 189452 h 706671"/>
              <a:gd name="connsiteX12" fmla="*/ 600200 w 3289208"/>
              <a:gd name="connsiteY12" fmla="*/ 173353 h 706671"/>
              <a:gd name="connsiteX13" fmla="*/ 453066 w 3289208"/>
              <a:gd name="connsiteY13" fmla="*/ 188133 h 706671"/>
              <a:gd name="connsiteX14" fmla="*/ 260723 w 3289208"/>
              <a:gd name="connsiteY14" fmla="*/ 217004 h 706671"/>
              <a:gd name="connsiteX15" fmla="*/ 10247 w 3289208"/>
              <a:gd name="connsiteY15" fmla="*/ 289688 h 706671"/>
              <a:gd name="connsiteX16" fmla="*/ 69030 w 3289208"/>
              <a:gd name="connsiteY16" fmla="*/ 219803 h 706671"/>
              <a:gd name="connsiteX17" fmla="*/ 286387 w 3289208"/>
              <a:gd name="connsiteY17" fmla="*/ 92386 h 706671"/>
              <a:gd name="connsiteX18" fmla="*/ 654215 w 3289208"/>
              <a:gd name="connsiteY18" fmla="*/ 8145 h 706671"/>
              <a:gd name="connsiteX19" fmla="*/ 1307915 w 3289208"/>
              <a:gd name="connsiteY19" fmla="*/ 3289 h 706671"/>
              <a:gd name="connsiteX20" fmla="*/ 2482015 w 3289208"/>
              <a:gd name="connsiteY20" fmla="*/ 146083 h 706671"/>
              <a:gd name="connsiteX21" fmla="*/ 2913524 w 3289208"/>
              <a:gd name="connsiteY21" fmla="*/ 112955 h 706671"/>
              <a:gd name="connsiteX22" fmla="*/ 3061795 w 3289208"/>
              <a:gd name="connsiteY22" fmla="*/ 89711 h 706671"/>
              <a:gd name="connsiteX23" fmla="*/ 3269342 w 3289208"/>
              <a:gd name="connsiteY23" fmla="*/ 40226 h 706671"/>
              <a:gd name="connsiteX0" fmla="*/ 3281035 w 3296683"/>
              <a:gd name="connsiteY0" fmla="*/ 55282 h 706671"/>
              <a:gd name="connsiteX1" fmla="*/ 3289208 w 3296683"/>
              <a:gd name="connsiteY1" fmla="*/ 110792 h 706671"/>
              <a:gd name="connsiteX2" fmla="*/ 3160516 w 3296683"/>
              <a:gd name="connsiteY2" fmla="*/ 569822 h 706671"/>
              <a:gd name="connsiteX3" fmla="*/ 3018957 w 3296683"/>
              <a:gd name="connsiteY3" fmla="*/ 582097 h 706671"/>
              <a:gd name="connsiteX4" fmla="*/ 2597784 w 3296683"/>
              <a:gd name="connsiteY4" fmla="*/ 594348 h 706671"/>
              <a:gd name="connsiteX5" fmla="*/ 2148395 w 3296683"/>
              <a:gd name="connsiteY5" fmla="*/ 645863 h 706671"/>
              <a:gd name="connsiteX6" fmla="*/ 1733683 w 3296683"/>
              <a:gd name="connsiteY6" fmla="*/ 694251 h 706671"/>
              <a:gd name="connsiteX7" fmla="*/ 1211872 w 3296683"/>
              <a:gd name="connsiteY7" fmla="*/ 383471 h 706671"/>
              <a:gd name="connsiteX8" fmla="*/ 1080150 w 3296683"/>
              <a:gd name="connsiteY8" fmla="*/ 304256 h 706671"/>
              <a:gd name="connsiteX9" fmla="*/ 820009 w 3296683"/>
              <a:gd name="connsiteY9" fmla="*/ 213468 h 706671"/>
              <a:gd name="connsiteX10" fmla="*/ 735033 w 3296683"/>
              <a:gd name="connsiteY10" fmla="*/ 189452 h 706671"/>
              <a:gd name="connsiteX11" fmla="*/ 600200 w 3296683"/>
              <a:gd name="connsiteY11" fmla="*/ 173353 h 706671"/>
              <a:gd name="connsiteX12" fmla="*/ 453066 w 3296683"/>
              <a:gd name="connsiteY12" fmla="*/ 188133 h 706671"/>
              <a:gd name="connsiteX13" fmla="*/ 260723 w 3296683"/>
              <a:gd name="connsiteY13" fmla="*/ 217004 h 706671"/>
              <a:gd name="connsiteX14" fmla="*/ 10247 w 3296683"/>
              <a:gd name="connsiteY14" fmla="*/ 289688 h 706671"/>
              <a:gd name="connsiteX15" fmla="*/ 69030 w 3296683"/>
              <a:gd name="connsiteY15" fmla="*/ 219803 h 706671"/>
              <a:gd name="connsiteX16" fmla="*/ 286387 w 3296683"/>
              <a:gd name="connsiteY16" fmla="*/ 92386 h 706671"/>
              <a:gd name="connsiteX17" fmla="*/ 654215 w 3296683"/>
              <a:gd name="connsiteY17" fmla="*/ 8145 h 706671"/>
              <a:gd name="connsiteX18" fmla="*/ 1307915 w 3296683"/>
              <a:gd name="connsiteY18" fmla="*/ 3289 h 706671"/>
              <a:gd name="connsiteX19" fmla="*/ 2482015 w 3296683"/>
              <a:gd name="connsiteY19" fmla="*/ 146083 h 706671"/>
              <a:gd name="connsiteX20" fmla="*/ 2913524 w 3296683"/>
              <a:gd name="connsiteY20" fmla="*/ 112955 h 706671"/>
              <a:gd name="connsiteX21" fmla="*/ 3061795 w 3296683"/>
              <a:gd name="connsiteY21" fmla="*/ 89711 h 706671"/>
              <a:gd name="connsiteX22" fmla="*/ 3269342 w 3296683"/>
              <a:gd name="connsiteY22" fmla="*/ 40226 h 706671"/>
              <a:gd name="connsiteX0" fmla="*/ 3281035 w 3296684"/>
              <a:gd name="connsiteY0" fmla="*/ 55282 h 706671"/>
              <a:gd name="connsiteX1" fmla="*/ 3289208 w 3296684"/>
              <a:gd name="connsiteY1" fmla="*/ 110792 h 706671"/>
              <a:gd name="connsiteX2" fmla="*/ 3228091 w 3296684"/>
              <a:gd name="connsiteY2" fmla="*/ 108769 h 706671"/>
              <a:gd name="connsiteX3" fmla="*/ 3160516 w 3296684"/>
              <a:gd name="connsiteY3" fmla="*/ 569822 h 706671"/>
              <a:gd name="connsiteX4" fmla="*/ 3018957 w 3296684"/>
              <a:gd name="connsiteY4" fmla="*/ 582097 h 706671"/>
              <a:gd name="connsiteX5" fmla="*/ 2597784 w 3296684"/>
              <a:gd name="connsiteY5" fmla="*/ 594348 h 706671"/>
              <a:gd name="connsiteX6" fmla="*/ 2148395 w 3296684"/>
              <a:gd name="connsiteY6" fmla="*/ 645863 h 706671"/>
              <a:gd name="connsiteX7" fmla="*/ 1733683 w 3296684"/>
              <a:gd name="connsiteY7" fmla="*/ 694251 h 706671"/>
              <a:gd name="connsiteX8" fmla="*/ 1211872 w 3296684"/>
              <a:gd name="connsiteY8" fmla="*/ 383471 h 706671"/>
              <a:gd name="connsiteX9" fmla="*/ 1080150 w 3296684"/>
              <a:gd name="connsiteY9" fmla="*/ 304256 h 706671"/>
              <a:gd name="connsiteX10" fmla="*/ 820009 w 3296684"/>
              <a:gd name="connsiteY10" fmla="*/ 213468 h 706671"/>
              <a:gd name="connsiteX11" fmla="*/ 735033 w 3296684"/>
              <a:gd name="connsiteY11" fmla="*/ 189452 h 706671"/>
              <a:gd name="connsiteX12" fmla="*/ 600200 w 3296684"/>
              <a:gd name="connsiteY12" fmla="*/ 173353 h 706671"/>
              <a:gd name="connsiteX13" fmla="*/ 453066 w 3296684"/>
              <a:gd name="connsiteY13" fmla="*/ 188133 h 706671"/>
              <a:gd name="connsiteX14" fmla="*/ 260723 w 3296684"/>
              <a:gd name="connsiteY14" fmla="*/ 217004 h 706671"/>
              <a:gd name="connsiteX15" fmla="*/ 10247 w 3296684"/>
              <a:gd name="connsiteY15" fmla="*/ 289688 h 706671"/>
              <a:gd name="connsiteX16" fmla="*/ 69030 w 3296684"/>
              <a:gd name="connsiteY16" fmla="*/ 219803 h 706671"/>
              <a:gd name="connsiteX17" fmla="*/ 286387 w 3296684"/>
              <a:gd name="connsiteY17" fmla="*/ 92386 h 706671"/>
              <a:gd name="connsiteX18" fmla="*/ 654215 w 3296684"/>
              <a:gd name="connsiteY18" fmla="*/ 8145 h 706671"/>
              <a:gd name="connsiteX19" fmla="*/ 1307915 w 3296684"/>
              <a:gd name="connsiteY19" fmla="*/ 3289 h 706671"/>
              <a:gd name="connsiteX20" fmla="*/ 2482015 w 3296684"/>
              <a:gd name="connsiteY20" fmla="*/ 146083 h 706671"/>
              <a:gd name="connsiteX21" fmla="*/ 2913524 w 3296684"/>
              <a:gd name="connsiteY21" fmla="*/ 112955 h 706671"/>
              <a:gd name="connsiteX22" fmla="*/ 3061795 w 3296684"/>
              <a:gd name="connsiteY22" fmla="*/ 89711 h 706671"/>
              <a:gd name="connsiteX23" fmla="*/ 3269342 w 3296684"/>
              <a:gd name="connsiteY23" fmla="*/ 40226 h 706671"/>
              <a:gd name="connsiteX0" fmla="*/ 3281035 w 3296684"/>
              <a:gd name="connsiteY0" fmla="*/ 55282 h 705570"/>
              <a:gd name="connsiteX1" fmla="*/ 3289208 w 3296684"/>
              <a:gd name="connsiteY1" fmla="*/ 110792 h 705570"/>
              <a:gd name="connsiteX2" fmla="*/ 3228091 w 3296684"/>
              <a:gd name="connsiteY2" fmla="*/ 108769 h 705570"/>
              <a:gd name="connsiteX3" fmla="*/ 3160516 w 3296684"/>
              <a:gd name="connsiteY3" fmla="*/ 569822 h 705570"/>
              <a:gd name="connsiteX4" fmla="*/ 3018957 w 3296684"/>
              <a:gd name="connsiteY4" fmla="*/ 582097 h 705570"/>
              <a:gd name="connsiteX5" fmla="*/ 2597784 w 3296684"/>
              <a:gd name="connsiteY5" fmla="*/ 594348 h 705570"/>
              <a:gd name="connsiteX6" fmla="*/ 2148395 w 3296684"/>
              <a:gd name="connsiteY6" fmla="*/ 645863 h 705570"/>
              <a:gd name="connsiteX7" fmla="*/ 1733683 w 3296684"/>
              <a:gd name="connsiteY7" fmla="*/ 694251 h 705570"/>
              <a:gd name="connsiteX8" fmla="*/ 1223461 w 3296684"/>
              <a:gd name="connsiteY8" fmla="*/ 400677 h 705570"/>
              <a:gd name="connsiteX9" fmla="*/ 1080150 w 3296684"/>
              <a:gd name="connsiteY9" fmla="*/ 304256 h 705570"/>
              <a:gd name="connsiteX10" fmla="*/ 820009 w 3296684"/>
              <a:gd name="connsiteY10" fmla="*/ 213468 h 705570"/>
              <a:gd name="connsiteX11" fmla="*/ 735033 w 3296684"/>
              <a:gd name="connsiteY11" fmla="*/ 189452 h 705570"/>
              <a:gd name="connsiteX12" fmla="*/ 600200 w 3296684"/>
              <a:gd name="connsiteY12" fmla="*/ 173353 h 705570"/>
              <a:gd name="connsiteX13" fmla="*/ 453066 w 3296684"/>
              <a:gd name="connsiteY13" fmla="*/ 188133 h 705570"/>
              <a:gd name="connsiteX14" fmla="*/ 260723 w 3296684"/>
              <a:gd name="connsiteY14" fmla="*/ 217004 h 705570"/>
              <a:gd name="connsiteX15" fmla="*/ 10247 w 3296684"/>
              <a:gd name="connsiteY15" fmla="*/ 289688 h 705570"/>
              <a:gd name="connsiteX16" fmla="*/ 69030 w 3296684"/>
              <a:gd name="connsiteY16" fmla="*/ 219803 h 705570"/>
              <a:gd name="connsiteX17" fmla="*/ 286387 w 3296684"/>
              <a:gd name="connsiteY17" fmla="*/ 92386 h 705570"/>
              <a:gd name="connsiteX18" fmla="*/ 654215 w 3296684"/>
              <a:gd name="connsiteY18" fmla="*/ 8145 h 705570"/>
              <a:gd name="connsiteX19" fmla="*/ 1307915 w 3296684"/>
              <a:gd name="connsiteY19" fmla="*/ 3289 h 705570"/>
              <a:gd name="connsiteX20" fmla="*/ 2482015 w 3296684"/>
              <a:gd name="connsiteY20" fmla="*/ 146083 h 705570"/>
              <a:gd name="connsiteX21" fmla="*/ 2913524 w 3296684"/>
              <a:gd name="connsiteY21" fmla="*/ 112955 h 705570"/>
              <a:gd name="connsiteX22" fmla="*/ 3061795 w 3296684"/>
              <a:gd name="connsiteY22" fmla="*/ 89711 h 705570"/>
              <a:gd name="connsiteX23" fmla="*/ 3269342 w 3296684"/>
              <a:gd name="connsiteY23" fmla="*/ 40226 h 705570"/>
              <a:gd name="connsiteX0" fmla="*/ 3281035 w 3296684"/>
              <a:gd name="connsiteY0" fmla="*/ 55282 h 705570"/>
              <a:gd name="connsiteX1" fmla="*/ 3289208 w 3296684"/>
              <a:gd name="connsiteY1" fmla="*/ 110792 h 705570"/>
              <a:gd name="connsiteX2" fmla="*/ 3228091 w 3296684"/>
              <a:gd name="connsiteY2" fmla="*/ 108769 h 705570"/>
              <a:gd name="connsiteX3" fmla="*/ 3160516 w 3296684"/>
              <a:gd name="connsiteY3" fmla="*/ 569822 h 705570"/>
              <a:gd name="connsiteX4" fmla="*/ 3018957 w 3296684"/>
              <a:gd name="connsiteY4" fmla="*/ 582097 h 705570"/>
              <a:gd name="connsiteX5" fmla="*/ 2597784 w 3296684"/>
              <a:gd name="connsiteY5" fmla="*/ 594348 h 705570"/>
              <a:gd name="connsiteX6" fmla="*/ 2148395 w 3296684"/>
              <a:gd name="connsiteY6" fmla="*/ 645863 h 705570"/>
              <a:gd name="connsiteX7" fmla="*/ 1733683 w 3296684"/>
              <a:gd name="connsiteY7" fmla="*/ 694251 h 705570"/>
              <a:gd name="connsiteX8" fmla="*/ 1223461 w 3296684"/>
              <a:gd name="connsiteY8" fmla="*/ 400677 h 705570"/>
              <a:gd name="connsiteX9" fmla="*/ 1080150 w 3296684"/>
              <a:gd name="connsiteY9" fmla="*/ 304256 h 705570"/>
              <a:gd name="connsiteX10" fmla="*/ 820009 w 3296684"/>
              <a:gd name="connsiteY10" fmla="*/ 213468 h 705570"/>
              <a:gd name="connsiteX11" fmla="*/ 735033 w 3296684"/>
              <a:gd name="connsiteY11" fmla="*/ 189452 h 705570"/>
              <a:gd name="connsiteX12" fmla="*/ 600200 w 3296684"/>
              <a:gd name="connsiteY12" fmla="*/ 173353 h 705570"/>
              <a:gd name="connsiteX13" fmla="*/ 453066 w 3296684"/>
              <a:gd name="connsiteY13" fmla="*/ 188133 h 705570"/>
              <a:gd name="connsiteX14" fmla="*/ 260723 w 3296684"/>
              <a:gd name="connsiteY14" fmla="*/ 217004 h 705570"/>
              <a:gd name="connsiteX15" fmla="*/ 10247 w 3296684"/>
              <a:gd name="connsiteY15" fmla="*/ 289688 h 705570"/>
              <a:gd name="connsiteX16" fmla="*/ 69030 w 3296684"/>
              <a:gd name="connsiteY16" fmla="*/ 219803 h 705570"/>
              <a:gd name="connsiteX17" fmla="*/ 286387 w 3296684"/>
              <a:gd name="connsiteY17" fmla="*/ 92386 h 705570"/>
              <a:gd name="connsiteX18" fmla="*/ 654215 w 3296684"/>
              <a:gd name="connsiteY18" fmla="*/ 8145 h 705570"/>
              <a:gd name="connsiteX19" fmla="*/ 1307915 w 3296684"/>
              <a:gd name="connsiteY19" fmla="*/ 3289 h 705570"/>
              <a:gd name="connsiteX20" fmla="*/ 2482015 w 3296684"/>
              <a:gd name="connsiteY20" fmla="*/ 146083 h 705570"/>
              <a:gd name="connsiteX21" fmla="*/ 2913524 w 3296684"/>
              <a:gd name="connsiteY21" fmla="*/ 112955 h 705570"/>
              <a:gd name="connsiteX22" fmla="*/ 3061795 w 3296684"/>
              <a:gd name="connsiteY22" fmla="*/ 89711 h 705570"/>
              <a:gd name="connsiteX23" fmla="*/ 3269342 w 3296684"/>
              <a:gd name="connsiteY23" fmla="*/ 40226 h 705570"/>
              <a:gd name="connsiteX0" fmla="*/ 3281035 w 3296684"/>
              <a:gd name="connsiteY0" fmla="*/ 55282 h 705570"/>
              <a:gd name="connsiteX1" fmla="*/ 3289208 w 3296684"/>
              <a:gd name="connsiteY1" fmla="*/ 110792 h 705570"/>
              <a:gd name="connsiteX2" fmla="*/ 3228091 w 3296684"/>
              <a:gd name="connsiteY2" fmla="*/ 108769 h 705570"/>
              <a:gd name="connsiteX3" fmla="*/ 3160516 w 3296684"/>
              <a:gd name="connsiteY3" fmla="*/ 569822 h 705570"/>
              <a:gd name="connsiteX4" fmla="*/ 3018957 w 3296684"/>
              <a:gd name="connsiteY4" fmla="*/ 582097 h 705570"/>
              <a:gd name="connsiteX5" fmla="*/ 2597784 w 3296684"/>
              <a:gd name="connsiteY5" fmla="*/ 594348 h 705570"/>
              <a:gd name="connsiteX6" fmla="*/ 2148395 w 3296684"/>
              <a:gd name="connsiteY6" fmla="*/ 645863 h 705570"/>
              <a:gd name="connsiteX7" fmla="*/ 1733683 w 3296684"/>
              <a:gd name="connsiteY7" fmla="*/ 694251 h 705570"/>
              <a:gd name="connsiteX8" fmla="*/ 1223461 w 3296684"/>
              <a:gd name="connsiteY8" fmla="*/ 400677 h 705570"/>
              <a:gd name="connsiteX9" fmla="*/ 518143 w 3296684"/>
              <a:gd name="connsiteY9" fmla="*/ 405088 h 705570"/>
              <a:gd name="connsiteX10" fmla="*/ 820009 w 3296684"/>
              <a:gd name="connsiteY10" fmla="*/ 213468 h 705570"/>
              <a:gd name="connsiteX11" fmla="*/ 735033 w 3296684"/>
              <a:gd name="connsiteY11" fmla="*/ 189452 h 705570"/>
              <a:gd name="connsiteX12" fmla="*/ 600200 w 3296684"/>
              <a:gd name="connsiteY12" fmla="*/ 173353 h 705570"/>
              <a:gd name="connsiteX13" fmla="*/ 453066 w 3296684"/>
              <a:gd name="connsiteY13" fmla="*/ 188133 h 705570"/>
              <a:gd name="connsiteX14" fmla="*/ 260723 w 3296684"/>
              <a:gd name="connsiteY14" fmla="*/ 217004 h 705570"/>
              <a:gd name="connsiteX15" fmla="*/ 10247 w 3296684"/>
              <a:gd name="connsiteY15" fmla="*/ 289688 h 705570"/>
              <a:gd name="connsiteX16" fmla="*/ 69030 w 3296684"/>
              <a:gd name="connsiteY16" fmla="*/ 219803 h 705570"/>
              <a:gd name="connsiteX17" fmla="*/ 286387 w 3296684"/>
              <a:gd name="connsiteY17" fmla="*/ 92386 h 705570"/>
              <a:gd name="connsiteX18" fmla="*/ 654215 w 3296684"/>
              <a:gd name="connsiteY18" fmla="*/ 8145 h 705570"/>
              <a:gd name="connsiteX19" fmla="*/ 1307915 w 3296684"/>
              <a:gd name="connsiteY19" fmla="*/ 3289 h 705570"/>
              <a:gd name="connsiteX20" fmla="*/ 2482015 w 3296684"/>
              <a:gd name="connsiteY20" fmla="*/ 146083 h 705570"/>
              <a:gd name="connsiteX21" fmla="*/ 2913524 w 3296684"/>
              <a:gd name="connsiteY21" fmla="*/ 112955 h 705570"/>
              <a:gd name="connsiteX22" fmla="*/ 3061795 w 3296684"/>
              <a:gd name="connsiteY22" fmla="*/ 89711 h 705570"/>
              <a:gd name="connsiteX23" fmla="*/ 3269342 w 3296684"/>
              <a:gd name="connsiteY23" fmla="*/ 40226 h 705570"/>
              <a:gd name="connsiteX0" fmla="*/ 3281035 w 3296684"/>
              <a:gd name="connsiteY0" fmla="*/ 55282 h 705570"/>
              <a:gd name="connsiteX1" fmla="*/ 3289208 w 3296684"/>
              <a:gd name="connsiteY1" fmla="*/ 110792 h 705570"/>
              <a:gd name="connsiteX2" fmla="*/ 3228091 w 3296684"/>
              <a:gd name="connsiteY2" fmla="*/ 108769 h 705570"/>
              <a:gd name="connsiteX3" fmla="*/ 3160516 w 3296684"/>
              <a:gd name="connsiteY3" fmla="*/ 569822 h 705570"/>
              <a:gd name="connsiteX4" fmla="*/ 3018957 w 3296684"/>
              <a:gd name="connsiteY4" fmla="*/ 582097 h 705570"/>
              <a:gd name="connsiteX5" fmla="*/ 2597784 w 3296684"/>
              <a:gd name="connsiteY5" fmla="*/ 594348 h 705570"/>
              <a:gd name="connsiteX6" fmla="*/ 2148395 w 3296684"/>
              <a:gd name="connsiteY6" fmla="*/ 645863 h 705570"/>
              <a:gd name="connsiteX7" fmla="*/ 1733683 w 3296684"/>
              <a:gd name="connsiteY7" fmla="*/ 694251 h 705570"/>
              <a:gd name="connsiteX8" fmla="*/ 1223461 w 3296684"/>
              <a:gd name="connsiteY8" fmla="*/ 400677 h 705570"/>
              <a:gd name="connsiteX9" fmla="*/ 518143 w 3296684"/>
              <a:gd name="connsiteY9" fmla="*/ 405088 h 705570"/>
              <a:gd name="connsiteX10" fmla="*/ 820009 w 3296684"/>
              <a:gd name="connsiteY10" fmla="*/ 213468 h 705570"/>
              <a:gd name="connsiteX11" fmla="*/ 735033 w 3296684"/>
              <a:gd name="connsiteY11" fmla="*/ 189452 h 705570"/>
              <a:gd name="connsiteX12" fmla="*/ 600200 w 3296684"/>
              <a:gd name="connsiteY12" fmla="*/ 173353 h 705570"/>
              <a:gd name="connsiteX13" fmla="*/ 453066 w 3296684"/>
              <a:gd name="connsiteY13" fmla="*/ 188133 h 705570"/>
              <a:gd name="connsiteX14" fmla="*/ 209653 w 3296684"/>
              <a:gd name="connsiteY14" fmla="*/ 493966 h 705570"/>
              <a:gd name="connsiteX15" fmla="*/ 260723 w 3296684"/>
              <a:gd name="connsiteY15" fmla="*/ 217004 h 705570"/>
              <a:gd name="connsiteX16" fmla="*/ 10247 w 3296684"/>
              <a:gd name="connsiteY16" fmla="*/ 289688 h 705570"/>
              <a:gd name="connsiteX17" fmla="*/ 69030 w 3296684"/>
              <a:gd name="connsiteY17" fmla="*/ 219803 h 705570"/>
              <a:gd name="connsiteX18" fmla="*/ 286387 w 3296684"/>
              <a:gd name="connsiteY18" fmla="*/ 92386 h 705570"/>
              <a:gd name="connsiteX19" fmla="*/ 654215 w 3296684"/>
              <a:gd name="connsiteY19" fmla="*/ 8145 h 705570"/>
              <a:gd name="connsiteX20" fmla="*/ 1307915 w 3296684"/>
              <a:gd name="connsiteY20" fmla="*/ 3289 h 705570"/>
              <a:gd name="connsiteX21" fmla="*/ 2482015 w 3296684"/>
              <a:gd name="connsiteY21" fmla="*/ 146083 h 705570"/>
              <a:gd name="connsiteX22" fmla="*/ 2913524 w 3296684"/>
              <a:gd name="connsiteY22" fmla="*/ 112955 h 705570"/>
              <a:gd name="connsiteX23" fmla="*/ 3061795 w 3296684"/>
              <a:gd name="connsiteY23" fmla="*/ 89711 h 705570"/>
              <a:gd name="connsiteX24" fmla="*/ 3269342 w 3296684"/>
              <a:gd name="connsiteY24" fmla="*/ 40226 h 705570"/>
              <a:gd name="connsiteX0" fmla="*/ 3296466 w 3312115"/>
              <a:gd name="connsiteY0" fmla="*/ 55282 h 705570"/>
              <a:gd name="connsiteX1" fmla="*/ 3304639 w 3312115"/>
              <a:gd name="connsiteY1" fmla="*/ 110792 h 705570"/>
              <a:gd name="connsiteX2" fmla="*/ 3243522 w 3312115"/>
              <a:gd name="connsiteY2" fmla="*/ 108769 h 705570"/>
              <a:gd name="connsiteX3" fmla="*/ 3175947 w 3312115"/>
              <a:gd name="connsiteY3" fmla="*/ 569822 h 705570"/>
              <a:gd name="connsiteX4" fmla="*/ 3034388 w 3312115"/>
              <a:gd name="connsiteY4" fmla="*/ 582097 h 705570"/>
              <a:gd name="connsiteX5" fmla="*/ 2613215 w 3312115"/>
              <a:gd name="connsiteY5" fmla="*/ 594348 h 705570"/>
              <a:gd name="connsiteX6" fmla="*/ 2163826 w 3312115"/>
              <a:gd name="connsiteY6" fmla="*/ 645863 h 705570"/>
              <a:gd name="connsiteX7" fmla="*/ 1749114 w 3312115"/>
              <a:gd name="connsiteY7" fmla="*/ 694251 h 705570"/>
              <a:gd name="connsiteX8" fmla="*/ 1238892 w 3312115"/>
              <a:gd name="connsiteY8" fmla="*/ 400677 h 705570"/>
              <a:gd name="connsiteX9" fmla="*/ 533574 w 3312115"/>
              <a:gd name="connsiteY9" fmla="*/ 405088 h 705570"/>
              <a:gd name="connsiteX10" fmla="*/ 835440 w 3312115"/>
              <a:gd name="connsiteY10" fmla="*/ 213468 h 705570"/>
              <a:gd name="connsiteX11" fmla="*/ 750464 w 3312115"/>
              <a:gd name="connsiteY11" fmla="*/ 189452 h 705570"/>
              <a:gd name="connsiteX12" fmla="*/ 615631 w 3312115"/>
              <a:gd name="connsiteY12" fmla="*/ 173353 h 705570"/>
              <a:gd name="connsiteX13" fmla="*/ 468497 w 3312115"/>
              <a:gd name="connsiteY13" fmla="*/ 188133 h 705570"/>
              <a:gd name="connsiteX14" fmla="*/ 225084 w 3312115"/>
              <a:gd name="connsiteY14" fmla="*/ 493966 h 705570"/>
              <a:gd name="connsiteX15" fmla="*/ 8131 w 3312115"/>
              <a:gd name="connsiteY15" fmla="*/ 554067 h 705570"/>
              <a:gd name="connsiteX16" fmla="*/ 25678 w 3312115"/>
              <a:gd name="connsiteY16" fmla="*/ 289688 h 705570"/>
              <a:gd name="connsiteX17" fmla="*/ 84461 w 3312115"/>
              <a:gd name="connsiteY17" fmla="*/ 219803 h 705570"/>
              <a:gd name="connsiteX18" fmla="*/ 301818 w 3312115"/>
              <a:gd name="connsiteY18" fmla="*/ 92386 h 705570"/>
              <a:gd name="connsiteX19" fmla="*/ 669646 w 3312115"/>
              <a:gd name="connsiteY19" fmla="*/ 8145 h 705570"/>
              <a:gd name="connsiteX20" fmla="*/ 1323346 w 3312115"/>
              <a:gd name="connsiteY20" fmla="*/ 3289 h 705570"/>
              <a:gd name="connsiteX21" fmla="*/ 2497446 w 3312115"/>
              <a:gd name="connsiteY21" fmla="*/ 146083 h 705570"/>
              <a:gd name="connsiteX22" fmla="*/ 2928955 w 3312115"/>
              <a:gd name="connsiteY22" fmla="*/ 112955 h 705570"/>
              <a:gd name="connsiteX23" fmla="*/ 3077226 w 3312115"/>
              <a:gd name="connsiteY23" fmla="*/ 89711 h 705570"/>
              <a:gd name="connsiteX24" fmla="*/ 3284773 w 3312115"/>
              <a:gd name="connsiteY24" fmla="*/ 40226 h 705570"/>
              <a:gd name="connsiteX0" fmla="*/ 3300163 w 3315812"/>
              <a:gd name="connsiteY0" fmla="*/ 55282 h 705570"/>
              <a:gd name="connsiteX1" fmla="*/ 3308336 w 3315812"/>
              <a:gd name="connsiteY1" fmla="*/ 110792 h 705570"/>
              <a:gd name="connsiteX2" fmla="*/ 3247219 w 3315812"/>
              <a:gd name="connsiteY2" fmla="*/ 108769 h 705570"/>
              <a:gd name="connsiteX3" fmla="*/ 3179644 w 3315812"/>
              <a:gd name="connsiteY3" fmla="*/ 569822 h 705570"/>
              <a:gd name="connsiteX4" fmla="*/ 3038085 w 3315812"/>
              <a:gd name="connsiteY4" fmla="*/ 582097 h 705570"/>
              <a:gd name="connsiteX5" fmla="*/ 2616912 w 3315812"/>
              <a:gd name="connsiteY5" fmla="*/ 594348 h 705570"/>
              <a:gd name="connsiteX6" fmla="*/ 2167523 w 3315812"/>
              <a:gd name="connsiteY6" fmla="*/ 645863 h 705570"/>
              <a:gd name="connsiteX7" fmla="*/ 1752811 w 3315812"/>
              <a:gd name="connsiteY7" fmla="*/ 694251 h 705570"/>
              <a:gd name="connsiteX8" fmla="*/ 1242589 w 3315812"/>
              <a:gd name="connsiteY8" fmla="*/ 400677 h 705570"/>
              <a:gd name="connsiteX9" fmla="*/ 537271 w 3315812"/>
              <a:gd name="connsiteY9" fmla="*/ 405088 h 705570"/>
              <a:gd name="connsiteX10" fmla="*/ 839137 w 3315812"/>
              <a:gd name="connsiteY10" fmla="*/ 213468 h 705570"/>
              <a:gd name="connsiteX11" fmla="*/ 754161 w 3315812"/>
              <a:gd name="connsiteY11" fmla="*/ 189452 h 705570"/>
              <a:gd name="connsiteX12" fmla="*/ 619328 w 3315812"/>
              <a:gd name="connsiteY12" fmla="*/ 173353 h 705570"/>
              <a:gd name="connsiteX13" fmla="*/ 472194 w 3315812"/>
              <a:gd name="connsiteY13" fmla="*/ 188133 h 705570"/>
              <a:gd name="connsiteX14" fmla="*/ 228781 w 3315812"/>
              <a:gd name="connsiteY14" fmla="*/ 493966 h 705570"/>
              <a:gd name="connsiteX15" fmla="*/ 11828 w 3315812"/>
              <a:gd name="connsiteY15" fmla="*/ 554067 h 705570"/>
              <a:gd name="connsiteX16" fmla="*/ 8235 w 3315812"/>
              <a:gd name="connsiteY16" fmla="*/ 288823 h 705570"/>
              <a:gd name="connsiteX17" fmla="*/ 88158 w 3315812"/>
              <a:gd name="connsiteY17" fmla="*/ 219803 h 705570"/>
              <a:gd name="connsiteX18" fmla="*/ 305515 w 3315812"/>
              <a:gd name="connsiteY18" fmla="*/ 92386 h 705570"/>
              <a:gd name="connsiteX19" fmla="*/ 673343 w 3315812"/>
              <a:gd name="connsiteY19" fmla="*/ 8145 h 705570"/>
              <a:gd name="connsiteX20" fmla="*/ 1327043 w 3315812"/>
              <a:gd name="connsiteY20" fmla="*/ 3289 h 705570"/>
              <a:gd name="connsiteX21" fmla="*/ 2501143 w 3315812"/>
              <a:gd name="connsiteY21" fmla="*/ 146083 h 705570"/>
              <a:gd name="connsiteX22" fmla="*/ 2932652 w 3315812"/>
              <a:gd name="connsiteY22" fmla="*/ 112955 h 705570"/>
              <a:gd name="connsiteX23" fmla="*/ 3080923 w 3315812"/>
              <a:gd name="connsiteY23" fmla="*/ 89711 h 705570"/>
              <a:gd name="connsiteX24" fmla="*/ 3288470 w 3315812"/>
              <a:gd name="connsiteY24" fmla="*/ 40226 h 705570"/>
              <a:gd name="connsiteX0" fmla="*/ 3294149 w 3309798"/>
              <a:gd name="connsiteY0" fmla="*/ 55282 h 705570"/>
              <a:gd name="connsiteX1" fmla="*/ 3302322 w 3309798"/>
              <a:gd name="connsiteY1" fmla="*/ 110792 h 705570"/>
              <a:gd name="connsiteX2" fmla="*/ 3241205 w 3309798"/>
              <a:gd name="connsiteY2" fmla="*/ 108769 h 705570"/>
              <a:gd name="connsiteX3" fmla="*/ 3173630 w 3309798"/>
              <a:gd name="connsiteY3" fmla="*/ 569822 h 705570"/>
              <a:gd name="connsiteX4" fmla="*/ 3032071 w 3309798"/>
              <a:gd name="connsiteY4" fmla="*/ 582097 h 705570"/>
              <a:gd name="connsiteX5" fmla="*/ 2610898 w 3309798"/>
              <a:gd name="connsiteY5" fmla="*/ 594348 h 705570"/>
              <a:gd name="connsiteX6" fmla="*/ 2161509 w 3309798"/>
              <a:gd name="connsiteY6" fmla="*/ 645863 h 705570"/>
              <a:gd name="connsiteX7" fmla="*/ 1746797 w 3309798"/>
              <a:gd name="connsiteY7" fmla="*/ 694251 h 705570"/>
              <a:gd name="connsiteX8" fmla="*/ 1236575 w 3309798"/>
              <a:gd name="connsiteY8" fmla="*/ 400677 h 705570"/>
              <a:gd name="connsiteX9" fmla="*/ 531257 w 3309798"/>
              <a:gd name="connsiteY9" fmla="*/ 405088 h 705570"/>
              <a:gd name="connsiteX10" fmla="*/ 833123 w 3309798"/>
              <a:gd name="connsiteY10" fmla="*/ 213468 h 705570"/>
              <a:gd name="connsiteX11" fmla="*/ 748147 w 3309798"/>
              <a:gd name="connsiteY11" fmla="*/ 189452 h 705570"/>
              <a:gd name="connsiteX12" fmla="*/ 613314 w 3309798"/>
              <a:gd name="connsiteY12" fmla="*/ 173353 h 705570"/>
              <a:gd name="connsiteX13" fmla="*/ 466180 w 3309798"/>
              <a:gd name="connsiteY13" fmla="*/ 188133 h 705570"/>
              <a:gd name="connsiteX14" fmla="*/ 222767 w 3309798"/>
              <a:gd name="connsiteY14" fmla="*/ 493966 h 705570"/>
              <a:gd name="connsiteX15" fmla="*/ 5814 w 3309798"/>
              <a:gd name="connsiteY15" fmla="*/ 554067 h 705570"/>
              <a:gd name="connsiteX16" fmla="*/ 42685 w 3309798"/>
              <a:gd name="connsiteY16" fmla="*/ 253667 h 705570"/>
              <a:gd name="connsiteX17" fmla="*/ 82144 w 3309798"/>
              <a:gd name="connsiteY17" fmla="*/ 219803 h 705570"/>
              <a:gd name="connsiteX18" fmla="*/ 299501 w 3309798"/>
              <a:gd name="connsiteY18" fmla="*/ 92386 h 705570"/>
              <a:gd name="connsiteX19" fmla="*/ 667329 w 3309798"/>
              <a:gd name="connsiteY19" fmla="*/ 8145 h 705570"/>
              <a:gd name="connsiteX20" fmla="*/ 1321029 w 3309798"/>
              <a:gd name="connsiteY20" fmla="*/ 3289 h 705570"/>
              <a:gd name="connsiteX21" fmla="*/ 2495129 w 3309798"/>
              <a:gd name="connsiteY21" fmla="*/ 146083 h 705570"/>
              <a:gd name="connsiteX22" fmla="*/ 2926638 w 3309798"/>
              <a:gd name="connsiteY22" fmla="*/ 112955 h 705570"/>
              <a:gd name="connsiteX23" fmla="*/ 3074909 w 3309798"/>
              <a:gd name="connsiteY23" fmla="*/ 89711 h 705570"/>
              <a:gd name="connsiteX24" fmla="*/ 3282456 w 3309798"/>
              <a:gd name="connsiteY24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762214 w 3323865"/>
              <a:gd name="connsiteY11" fmla="*/ 189452 h 705570"/>
              <a:gd name="connsiteX12" fmla="*/ 627381 w 3323865"/>
              <a:gd name="connsiteY12" fmla="*/ 173353 h 705570"/>
              <a:gd name="connsiteX13" fmla="*/ 480247 w 3323865"/>
              <a:gd name="connsiteY13" fmla="*/ 188133 h 705570"/>
              <a:gd name="connsiteX14" fmla="*/ 236834 w 3323865"/>
              <a:gd name="connsiteY14" fmla="*/ 493966 h 705570"/>
              <a:gd name="connsiteX15" fmla="*/ 19881 w 3323865"/>
              <a:gd name="connsiteY15" fmla="*/ 554067 h 705570"/>
              <a:gd name="connsiteX16" fmla="*/ 7612 w 3323865"/>
              <a:gd name="connsiteY16" fmla="*/ 291814 h 705570"/>
              <a:gd name="connsiteX17" fmla="*/ 96211 w 3323865"/>
              <a:gd name="connsiteY17" fmla="*/ 219803 h 705570"/>
              <a:gd name="connsiteX18" fmla="*/ 313568 w 3323865"/>
              <a:gd name="connsiteY18" fmla="*/ 92386 h 705570"/>
              <a:gd name="connsiteX19" fmla="*/ 681396 w 3323865"/>
              <a:gd name="connsiteY19" fmla="*/ 8145 h 705570"/>
              <a:gd name="connsiteX20" fmla="*/ 1335096 w 3323865"/>
              <a:gd name="connsiteY20" fmla="*/ 3289 h 705570"/>
              <a:gd name="connsiteX21" fmla="*/ 2509196 w 3323865"/>
              <a:gd name="connsiteY21" fmla="*/ 146083 h 705570"/>
              <a:gd name="connsiteX22" fmla="*/ 2940705 w 3323865"/>
              <a:gd name="connsiteY22" fmla="*/ 112955 h 705570"/>
              <a:gd name="connsiteX23" fmla="*/ 3088976 w 3323865"/>
              <a:gd name="connsiteY23" fmla="*/ 89711 h 705570"/>
              <a:gd name="connsiteX24" fmla="*/ 3296523 w 3323865"/>
              <a:gd name="connsiteY24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762214 w 3323865"/>
              <a:gd name="connsiteY11" fmla="*/ 189452 h 705570"/>
              <a:gd name="connsiteX12" fmla="*/ 627381 w 3323865"/>
              <a:gd name="connsiteY12" fmla="*/ 173353 h 705570"/>
              <a:gd name="connsiteX13" fmla="*/ 609689 w 3323865"/>
              <a:gd name="connsiteY13" fmla="*/ 174576 h 705570"/>
              <a:gd name="connsiteX14" fmla="*/ 480247 w 3323865"/>
              <a:gd name="connsiteY14" fmla="*/ 188133 h 705570"/>
              <a:gd name="connsiteX15" fmla="*/ 236834 w 3323865"/>
              <a:gd name="connsiteY15" fmla="*/ 493966 h 705570"/>
              <a:gd name="connsiteX16" fmla="*/ 19881 w 3323865"/>
              <a:gd name="connsiteY16" fmla="*/ 554067 h 705570"/>
              <a:gd name="connsiteX17" fmla="*/ 7612 w 3323865"/>
              <a:gd name="connsiteY17" fmla="*/ 291814 h 705570"/>
              <a:gd name="connsiteX18" fmla="*/ 96211 w 3323865"/>
              <a:gd name="connsiteY18" fmla="*/ 219803 h 705570"/>
              <a:gd name="connsiteX19" fmla="*/ 313568 w 3323865"/>
              <a:gd name="connsiteY19" fmla="*/ 92386 h 705570"/>
              <a:gd name="connsiteX20" fmla="*/ 681396 w 3323865"/>
              <a:gd name="connsiteY20" fmla="*/ 8145 h 705570"/>
              <a:gd name="connsiteX21" fmla="*/ 1335096 w 3323865"/>
              <a:gd name="connsiteY21" fmla="*/ 3289 h 705570"/>
              <a:gd name="connsiteX22" fmla="*/ 2509196 w 3323865"/>
              <a:gd name="connsiteY22" fmla="*/ 146083 h 705570"/>
              <a:gd name="connsiteX23" fmla="*/ 2940705 w 3323865"/>
              <a:gd name="connsiteY23" fmla="*/ 112955 h 705570"/>
              <a:gd name="connsiteX24" fmla="*/ 3088976 w 3323865"/>
              <a:gd name="connsiteY24" fmla="*/ 89711 h 705570"/>
              <a:gd name="connsiteX25" fmla="*/ 3296523 w 3323865"/>
              <a:gd name="connsiteY25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762214 w 3323865"/>
              <a:gd name="connsiteY11" fmla="*/ 189452 h 705570"/>
              <a:gd name="connsiteX12" fmla="*/ 609689 w 3323865"/>
              <a:gd name="connsiteY12" fmla="*/ 174576 h 705570"/>
              <a:gd name="connsiteX13" fmla="*/ 480247 w 3323865"/>
              <a:gd name="connsiteY13" fmla="*/ 188133 h 705570"/>
              <a:gd name="connsiteX14" fmla="*/ 236834 w 3323865"/>
              <a:gd name="connsiteY14" fmla="*/ 493966 h 705570"/>
              <a:gd name="connsiteX15" fmla="*/ 19881 w 3323865"/>
              <a:gd name="connsiteY15" fmla="*/ 554067 h 705570"/>
              <a:gd name="connsiteX16" fmla="*/ 7612 w 3323865"/>
              <a:gd name="connsiteY16" fmla="*/ 291814 h 705570"/>
              <a:gd name="connsiteX17" fmla="*/ 96211 w 3323865"/>
              <a:gd name="connsiteY17" fmla="*/ 219803 h 705570"/>
              <a:gd name="connsiteX18" fmla="*/ 313568 w 3323865"/>
              <a:gd name="connsiteY18" fmla="*/ 92386 h 705570"/>
              <a:gd name="connsiteX19" fmla="*/ 681396 w 3323865"/>
              <a:gd name="connsiteY19" fmla="*/ 8145 h 705570"/>
              <a:gd name="connsiteX20" fmla="*/ 1335096 w 3323865"/>
              <a:gd name="connsiteY20" fmla="*/ 3289 h 705570"/>
              <a:gd name="connsiteX21" fmla="*/ 2509196 w 3323865"/>
              <a:gd name="connsiteY21" fmla="*/ 146083 h 705570"/>
              <a:gd name="connsiteX22" fmla="*/ 2940705 w 3323865"/>
              <a:gd name="connsiteY22" fmla="*/ 112955 h 705570"/>
              <a:gd name="connsiteX23" fmla="*/ 3088976 w 3323865"/>
              <a:gd name="connsiteY23" fmla="*/ 89711 h 705570"/>
              <a:gd name="connsiteX24" fmla="*/ 3296523 w 3323865"/>
              <a:gd name="connsiteY24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762214 w 3323865"/>
              <a:gd name="connsiteY11" fmla="*/ 189452 h 705570"/>
              <a:gd name="connsiteX12" fmla="*/ 480247 w 3323865"/>
              <a:gd name="connsiteY12" fmla="*/ 188133 h 705570"/>
              <a:gd name="connsiteX13" fmla="*/ 236834 w 3323865"/>
              <a:gd name="connsiteY13" fmla="*/ 493966 h 705570"/>
              <a:gd name="connsiteX14" fmla="*/ 19881 w 3323865"/>
              <a:gd name="connsiteY14" fmla="*/ 554067 h 705570"/>
              <a:gd name="connsiteX15" fmla="*/ 7612 w 3323865"/>
              <a:gd name="connsiteY15" fmla="*/ 291814 h 705570"/>
              <a:gd name="connsiteX16" fmla="*/ 96211 w 3323865"/>
              <a:gd name="connsiteY16" fmla="*/ 219803 h 705570"/>
              <a:gd name="connsiteX17" fmla="*/ 313568 w 3323865"/>
              <a:gd name="connsiteY17" fmla="*/ 92386 h 705570"/>
              <a:gd name="connsiteX18" fmla="*/ 681396 w 3323865"/>
              <a:gd name="connsiteY18" fmla="*/ 8145 h 705570"/>
              <a:gd name="connsiteX19" fmla="*/ 1335096 w 3323865"/>
              <a:gd name="connsiteY19" fmla="*/ 3289 h 705570"/>
              <a:gd name="connsiteX20" fmla="*/ 2509196 w 3323865"/>
              <a:gd name="connsiteY20" fmla="*/ 146083 h 705570"/>
              <a:gd name="connsiteX21" fmla="*/ 2940705 w 3323865"/>
              <a:gd name="connsiteY21" fmla="*/ 112955 h 705570"/>
              <a:gd name="connsiteX22" fmla="*/ 3088976 w 3323865"/>
              <a:gd name="connsiteY22" fmla="*/ 89711 h 705570"/>
              <a:gd name="connsiteX23" fmla="*/ 3296523 w 3323865"/>
              <a:gd name="connsiteY23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847190 w 3323865"/>
              <a:gd name="connsiteY10" fmla="*/ 213468 h 705570"/>
              <a:gd name="connsiteX11" fmla="*/ 480247 w 3323865"/>
              <a:gd name="connsiteY11" fmla="*/ 188133 h 705570"/>
              <a:gd name="connsiteX12" fmla="*/ 236834 w 3323865"/>
              <a:gd name="connsiteY12" fmla="*/ 493966 h 705570"/>
              <a:gd name="connsiteX13" fmla="*/ 19881 w 3323865"/>
              <a:gd name="connsiteY13" fmla="*/ 554067 h 705570"/>
              <a:gd name="connsiteX14" fmla="*/ 7612 w 3323865"/>
              <a:gd name="connsiteY14" fmla="*/ 291814 h 705570"/>
              <a:gd name="connsiteX15" fmla="*/ 96211 w 3323865"/>
              <a:gd name="connsiteY15" fmla="*/ 219803 h 705570"/>
              <a:gd name="connsiteX16" fmla="*/ 313568 w 3323865"/>
              <a:gd name="connsiteY16" fmla="*/ 92386 h 705570"/>
              <a:gd name="connsiteX17" fmla="*/ 681396 w 3323865"/>
              <a:gd name="connsiteY17" fmla="*/ 8145 h 705570"/>
              <a:gd name="connsiteX18" fmla="*/ 1335096 w 3323865"/>
              <a:gd name="connsiteY18" fmla="*/ 3289 h 705570"/>
              <a:gd name="connsiteX19" fmla="*/ 2509196 w 3323865"/>
              <a:gd name="connsiteY19" fmla="*/ 146083 h 705570"/>
              <a:gd name="connsiteX20" fmla="*/ 2940705 w 3323865"/>
              <a:gd name="connsiteY20" fmla="*/ 112955 h 705570"/>
              <a:gd name="connsiteX21" fmla="*/ 3088976 w 3323865"/>
              <a:gd name="connsiteY21" fmla="*/ 89711 h 705570"/>
              <a:gd name="connsiteX22" fmla="*/ 3296523 w 3323865"/>
              <a:gd name="connsiteY22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480247 w 3323865"/>
              <a:gd name="connsiteY10" fmla="*/ 188133 h 705570"/>
              <a:gd name="connsiteX11" fmla="*/ 236834 w 3323865"/>
              <a:gd name="connsiteY11" fmla="*/ 493966 h 705570"/>
              <a:gd name="connsiteX12" fmla="*/ 19881 w 3323865"/>
              <a:gd name="connsiteY12" fmla="*/ 554067 h 705570"/>
              <a:gd name="connsiteX13" fmla="*/ 7612 w 3323865"/>
              <a:gd name="connsiteY13" fmla="*/ 291814 h 705570"/>
              <a:gd name="connsiteX14" fmla="*/ 96211 w 3323865"/>
              <a:gd name="connsiteY14" fmla="*/ 219803 h 705570"/>
              <a:gd name="connsiteX15" fmla="*/ 313568 w 3323865"/>
              <a:gd name="connsiteY15" fmla="*/ 92386 h 705570"/>
              <a:gd name="connsiteX16" fmla="*/ 681396 w 3323865"/>
              <a:gd name="connsiteY16" fmla="*/ 8145 h 705570"/>
              <a:gd name="connsiteX17" fmla="*/ 1335096 w 3323865"/>
              <a:gd name="connsiteY17" fmla="*/ 3289 h 705570"/>
              <a:gd name="connsiteX18" fmla="*/ 2509196 w 3323865"/>
              <a:gd name="connsiteY18" fmla="*/ 146083 h 705570"/>
              <a:gd name="connsiteX19" fmla="*/ 2940705 w 3323865"/>
              <a:gd name="connsiteY19" fmla="*/ 112955 h 705570"/>
              <a:gd name="connsiteX20" fmla="*/ 3088976 w 3323865"/>
              <a:gd name="connsiteY20" fmla="*/ 89711 h 705570"/>
              <a:gd name="connsiteX21" fmla="*/ 3296523 w 3323865"/>
              <a:gd name="connsiteY21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545324 w 3323865"/>
              <a:gd name="connsiteY9" fmla="*/ 405088 h 705570"/>
              <a:gd name="connsiteX10" fmla="*/ 471396 w 3323865"/>
              <a:gd name="connsiteY10" fmla="*/ 452138 h 705570"/>
              <a:gd name="connsiteX11" fmla="*/ 236834 w 3323865"/>
              <a:gd name="connsiteY11" fmla="*/ 493966 h 705570"/>
              <a:gd name="connsiteX12" fmla="*/ 19881 w 3323865"/>
              <a:gd name="connsiteY12" fmla="*/ 554067 h 705570"/>
              <a:gd name="connsiteX13" fmla="*/ 7612 w 3323865"/>
              <a:gd name="connsiteY13" fmla="*/ 291814 h 705570"/>
              <a:gd name="connsiteX14" fmla="*/ 96211 w 3323865"/>
              <a:gd name="connsiteY14" fmla="*/ 219803 h 705570"/>
              <a:gd name="connsiteX15" fmla="*/ 313568 w 3323865"/>
              <a:gd name="connsiteY15" fmla="*/ 92386 h 705570"/>
              <a:gd name="connsiteX16" fmla="*/ 681396 w 3323865"/>
              <a:gd name="connsiteY16" fmla="*/ 8145 h 705570"/>
              <a:gd name="connsiteX17" fmla="*/ 1335096 w 3323865"/>
              <a:gd name="connsiteY17" fmla="*/ 3289 h 705570"/>
              <a:gd name="connsiteX18" fmla="*/ 2509196 w 3323865"/>
              <a:gd name="connsiteY18" fmla="*/ 146083 h 705570"/>
              <a:gd name="connsiteX19" fmla="*/ 2940705 w 3323865"/>
              <a:gd name="connsiteY19" fmla="*/ 112955 h 705570"/>
              <a:gd name="connsiteX20" fmla="*/ 3088976 w 3323865"/>
              <a:gd name="connsiteY20" fmla="*/ 89711 h 705570"/>
              <a:gd name="connsiteX21" fmla="*/ 3296523 w 3323865"/>
              <a:gd name="connsiteY21" fmla="*/ 40226 h 705570"/>
              <a:gd name="connsiteX0" fmla="*/ 3308216 w 3323865"/>
              <a:gd name="connsiteY0" fmla="*/ 55282 h 705570"/>
              <a:gd name="connsiteX1" fmla="*/ 3316389 w 3323865"/>
              <a:gd name="connsiteY1" fmla="*/ 110792 h 705570"/>
              <a:gd name="connsiteX2" fmla="*/ 3255272 w 3323865"/>
              <a:gd name="connsiteY2" fmla="*/ 108769 h 705570"/>
              <a:gd name="connsiteX3" fmla="*/ 3187697 w 3323865"/>
              <a:gd name="connsiteY3" fmla="*/ 569822 h 705570"/>
              <a:gd name="connsiteX4" fmla="*/ 3046138 w 3323865"/>
              <a:gd name="connsiteY4" fmla="*/ 582097 h 705570"/>
              <a:gd name="connsiteX5" fmla="*/ 2624965 w 3323865"/>
              <a:gd name="connsiteY5" fmla="*/ 594348 h 705570"/>
              <a:gd name="connsiteX6" fmla="*/ 2175576 w 3323865"/>
              <a:gd name="connsiteY6" fmla="*/ 645863 h 705570"/>
              <a:gd name="connsiteX7" fmla="*/ 1760864 w 3323865"/>
              <a:gd name="connsiteY7" fmla="*/ 694251 h 705570"/>
              <a:gd name="connsiteX8" fmla="*/ 1250642 w 3323865"/>
              <a:gd name="connsiteY8" fmla="*/ 400677 h 705570"/>
              <a:gd name="connsiteX9" fmla="*/ 885621 w 3323865"/>
              <a:gd name="connsiteY9" fmla="*/ 452471 h 705570"/>
              <a:gd name="connsiteX10" fmla="*/ 471396 w 3323865"/>
              <a:gd name="connsiteY10" fmla="*/ 452138 h 705570"/>
              <a:gd name="connsiteX11" fmla="*/ 236834 w 3323865"/>
              <a:gd name="connsiteY11" fmla="*/ 493966 h 705570"/>
              <a:gd name="connsiteX12" fmla="*/ 19881 w 3323865"/>
              <a:gd name="connsiteY12" fmla="*/ 554067 h 705570"/>
              <a:gd name="connsiteX13" fmla="*/ 7612 w 3323865"/>
              <a:gd name="connsiteY13" fmla="*/ 291814 h 705570"/>
              <a:gd name="connsiteX14" fmla="*/ 96211 w 3323865"/>
              <a:gd name="connsiteY14" fmla="*/ 219803 h 705570"/>
              <a:gd name="connsiteX15" fmla="*/ 313568 w 3323865"/>
              <a:gd name="connsiteY15" fmla="*/ 92386 h 705570"/>
              <a:gd name="connsiteX16" fmla="*/ 681396 w 3323865"/>
              <a:gd name="connsiteY16" fmla="*/ 8145 h 705570"/>
              <a:gd name="connsiteX17" fmla="*/ 1335096 w 3323865"/>
              <a:gd name="connsiteY17" fmla="*/ 3289 h 705570"/>
              <a:gd name="connsiteX18" fmla="*/ 2509196 w 3323865"/>
              <a:gd name="connsiteY18" fmla="*/ 146083 h 705570"/>
              <a:gd name="connsiteX19" fmla="*/ 2940705 w 3323865"/>
              <a:gd name="connsiteY19" fmla="*/ 112955 h 705570"/>
              <a:gd name="connsiteX20" fmla="*/ 3088976 w 3323865"/>
              <a:gd name="connsiteY20" fmla="*/ 89711 h 705570"/>
              <a:gd name="connsiteX21" fmla="*/ 3296523 w 3323865"/>
              <a:gd name="connsiteY21" fmla="*/ 40226 h 705570"/>
              <a:gd name="connsiteX0" fmla="*/ 3308216 w 3323865"/>
              <a:gd name="connsiteY0" fmla="*/ 55282 h 701371"/>
              <a:gd name="connsiteX1" fmla="*/ 3316389 w 3323865"/>
              <a:gd name="connsiteY1" fmla="*/ 110792 h 701371"/>
              <a:gd name="connsiteX2" fmla="*/ 3255272 w 3323865"/>
              <a:gd name="connsiteY2" fmla="*/ 108769 h 701371"/>
              <a:gd name="connsiteX3" fmla="*/ 3187697 w 3323865"/>
              <a:gd name="connsiteY3" fmla="*/ 569822 h 701371"/>
              <a:gd name="connsiteX4" fmla="*/ 3046138 w 3323865"/>
              <a:gd name="connsiteY4" fmla="*/ 582097 h 701371"/>
              <a:gd name="connsiteX5" fmla="*/ 2624965 w 3323865"/>
              <a:gd name="connsiteY5" fmla="*/ 594348 h 701371"/>
              <a:gd name="connsiteX6" fmla="*/ 2175576 w 3323865"/>
              <a:gd name="connsiteY6" fmla="*/ 645863 h 701371"/>
              <a:gd name="connsiteX7" fmla="*/ 1760864 w 3323865"/>
              <a:gd name="connsiteY7" fmla="*/ 694251 h 701371"/>
              <a:gd name="connsiteX8" fmla="*/ 1288542 w 3323865"/>
              <a:gd name="connsiteY8" fmla="*/ 469155 h 701371"/>
              <a:gd name="connsiteX9" fmla="*/ 885621 w 3323865"/>
              <a:gd name="connsiteY9" fmla="*/ 452471 h 701371"/>
              <a:gd name="connsiteX10" fmla="*/ 471396 w 3323865"/>
              <a:gd name="connsiteY10" fmla="*/ 452138 h 701371"/>
              <a:gd name="connsiteX11" fmla="*/ 236834 w 3323865"/>
              <a:gd name="connsiteY11" fmla="*/ 493966 h 701371"/>
              <a:gd name="connsiteX12" fmla="*/ 19881 w 3323865"/>
              <a:gd name="connsiteY12" fmla="*/ 554067 h 701371"/>
              <a:gd name="connsiteX13" fmla="*/ 7612 w 3323865"/>
              <a:gd name="connsiteY13" fmla="*/ 291814 h 701371"/>
              <a:gd name="connsiteX14" fmla="*/ 96211 w 3323865"/>
              <a:gd name="connsiteY14" fmla="*/ 219803 h 701371"/>
              <a:gd name="connsiteX15" fmla="*/ 313568 w 3323865"/>
              <a:gd name="connsiteY15" fmla="*/ 92386 h 701371"/>
              <a:gd name="connsiteX16" fmla="*/ 681396 w 3323865"/>
              <a:gd name="connsiteY16" fmla="*/ 8145 h 701371"/>
              <a:gd name="connsiteX17" fmla="*/ 1335096 w 3323865"/>
              <a:gd name="connsiteY17" fmla="*/ 3289 h 701371"/>
              <a:gd name="connsiteX18" fmla="*/ 2509196 w 3323865"/>
              <a:gd name="connsiteY18" fmla="*/ 146083 h 701371"/>
              <a:gd name="connsiteX19" fmla="*/ 2940705 w 3323865"/>
              <a:gd name="connsiteY19" fmla="*/ 112955 h 701371"/>
              <a:gd name="connsiteX20" fmla="*/ 3088976 w 3323865"/>
              <a:gd name="connsiteY20" fmla="*/ 89711 h 701371"/>
              <a:gd name="connsiteX21" fmla="*/ 3296523 w 3323865"/>
              <a:gd name="connsiteY21" fmla="*/ 40226 h 701371"/>
              <a:gd name="connsiteX0" fmla="*/ 3308216 w 3323865"/>
              <a:gd name="connsiteY0" fmla="*/ 55282 h 702362"/>
              <a:gd name="connsiteX1" fmla="*/ 3316389 w 3323865"/>
              <a:gd name="connsiteY1" fmla="*/ 110792 h 702362"/>
              <a:gd name="connsiteX2" fmla="*/ 3255272 w 3323865"/>
              <a:gd name="connsiteY2" fmla="*/ 108769 h 702362"/>
              <a:gd name="connsiteX3" fmla="*/ 3187697 w 3323865"/>
              <a:gd name="connsiteY3" fmla="*/ 569822 h 702362"/>
              <a:gd name="connsiteX4" fmla="*/ 3046138 w 3323865"/>
              <a:gd name="connsiteY4" fmla="*/ 582097 h 702362"/>
              <a:gd name="connsiteX5" fmla="*/ 2624965 w 3323865"/>
              <a:gd name="connsiteY5" fmla="*/ 594348 h 702362"/>
              <a:gd name="connsiteX6" fmla="*/ 2175576 w 3323865"/>
              <a:gd name="connsiteY6" fmla="*/ 645863 h 702362"/>
              <a:gd name="connsiteX7" fmla="*/ 1760864 w 3323865"/>
              <a:gd name="connsiteY7" fmla="*/ 694251 h 702362"/>
              <a:gd name="connsiteX8" fmla="*/ 885621 w 3323865"/>
              <a:gd name="connsiteY8" fmla="*/ 452471 h 702362"/>
              <a:gd name="connsiteX9" fmla="*/ 471396 w 3323865"/>
              <a:gd name="connsiteY9" fmla="*/ 452138 h 702362"/>
              <a:gd name="connsiteX10" fmla="*/ 236834 w 3323865"/>
              <a:gd name="connsiteY10" fmla="*/ 493966 h 702362"/>
              <a:gd name="connsiteX11" fmla="*/ 19881 w 3323865"/>
              <a:gd name="connsiteY11" fmla="*/ 554067 h 702362"/>
              <a:gd name="connsiteX12" fmla="*/ 7612 w 3323865"/>
              <a:gd name="connsiteY12" fmla="*/ 291814 h 702362"/>
              <a:gd name="connsiteX13" fmla="*/ 96211 w 3323865"/>
              <a:gd name="connsiteY13" fmla="*/ 219803 h 702362"/>
              <a:gd name="connsiteX14" fmla="*/ 313568 w 3323865"/>
              <a:gd name="connsiteY14" fmla="*/ 92386 h 702362"/>
              <a:gd name="connsiteX15" fmla="*/ 681396 w 3323865"/>
              <a:gd name="connsiteY15" fmla="*/ 8145 h 702362"/>
              <a:gd name="connsiteX16" fmla="*/ 1335096 w 3323865"/>
              <a:gd name="connsiteY16" fmla="*/ 3289 h 702362"/>
              <a:gd name="connsiteX17" fmla="*/ 2509196 w 3323865"/>
              <a:gd name="connsiteY17" fmla="*/ 146083 h 702362"/>
              <a:gd name="connsiteX18" fmla="*/ 2940705 w 3323865"/>
              <a:gd name="connsiteY18" fmla="*/ 112955 h 702362"/>
              <a:gd name="connsiteX19" fmla="*/ 3088976 w 3323865"/>
              <a:gd name="connsiteY19" fmla="*/ 89711 h 702362"/>
              <a:gd name="connsiteX20" fmla="*/ 3296523 w 3323865"/>
              <a:gd name="connsiteY20" fmla="*/ 40226 h 702362"/>
              <a:gd name="connsiteX0" fmla="*/ 3308216 w 3323865"/>
              <a:gd name="connsiteY0" fmla="*/ 55282 h 701279"/>
              <a:gd name="connsiteX1" fmla="*/ 3316389 w 3323865"/>
              <a:gd name="connsiteY1" fmla="*/ 110792 h 701279"/>
              <a:gd name="connsiteX2" fmla="*/ 3255272 w 3323865"/>
              <a:gd name="connsiteY2" fmla="*/ 108769 h 701279"/>
              <a:gd name="connsiteX3" fmla="*/ 3187697 w 3323865"/>
              <a:gd name="connsiteY3" fmla="*/ 569822 h 701279"/>
              <a:gd name="connsiteX4" fmla="*/ 3046138 w 3323865"/>
              <a:gd name="connsiteY4" fmla="*/ 582097 h 701279"/>
              <a:gd name="connsiteX5" fmla="*/ 2624965 w 3323865"/>
              <a:gd name="connsiteY5" fmla="*/ 594348 h 701279"/>
              <a:gd name="connsiteX6" fmla="*/ 2175576 w 3323865"/>
              <a:gd name="connsiteY6" fmla="*/ 645863 h 701279"/>
              <a:gd name="connsiteX7" fmla="*/ 1760864 w 3323865"/>
              <a:gd name="connsiteY7" fmla="*/ 694251 h 701279"/>
              <a:gd name="connsiteX8" fmla="*/ 1168474 w 3323865"/>
              <a:gd name="connsiteY8" fmla="*/ 470732 h 701279"/>
              <a:gd name="connsiteX9" fmla="*/ 471396 w 3323865"/>
              <a:gd name="connsiteY9" fmla="*/ 452138 h 701279"/>
              <a:gd name="connsiteX10" fmla="*/ 236834 w 3323865"/>
              <a:gd name="connsiteY10" fmla="*/ 493966 h 701279"/>
              <a:gd name="connsiteX11" fmla="*/ 19881 w 3323865"/>
              <a:gd name="connsiteY11" fmla="*/ 554067 h 701279"/>
              <a:gd name="connsiteX12" fmla="*/ 7612 w 3323865"/>
              <a:gd name="connsiteY12" fmla="*/ 291814 h 701279"/>
              <a:gd name="connsiteX13" fmla="*/ 96211 w 3323865"/>
              <a:gd name="connsiteY13" fmla="*/ 219803 h 701279"/>
              <a:gd name="connsiteX14" fmla="*/ 313568 w 3323865"/>
              <a:gd name="connsiteY14" fmla="*/ 92386 h 701279"/>
              <a:gd name="connsiteX15" fmla="*/ 681396 w 3323865"/>
              <a:gd name="connsiteY15" fmla="*/ 8145 h 701279"/>
              <a:gd name="connsiteX16" fmla="*/ 1335096 w 3323865"/>
              <a:gd name="connsiteY16" fmla="*/ 3289 h 701279"/>
              <a:gd name="connsiteX17" fmla="*/ 2509196 w 3323865"/>
              <a:gd name="connsiteY17" fmla="*/ 146083 h 701279"/>
              <a:gd name="connsiteX18" fmla="*/ 2940705 w 3323865"/>
              <a:gd name="connsiteY18" fmla="*/ 112955 h 701279"/>
              <a:gd name="connsiteX19" fmla="*/ 3088976 w 3323865"/>
              <a:gd name="connsiteY19" fmla="*/ 89711 h 701279"/>
              <a:gd name="connsiteX20" fmla="*/ 3296523 w 3323865"/>
              <a:gd name="connsiteY20" fmla="*/ 40226 h 701279"/>
              <a:gd name="connsiteX0" fmla="*/ 3308216 w 3323865"/>
              <a:gd name="connsiteY0" fmla="*/ 55282 h 696179"/>
              <a:gd name="connsiteX1" fmla="*/ 3316389 w 3323865"/>
              <a:gd name="connsiteY1" fmla="*/ 110792 h 696179"/>
              <a:gd name="connsiteX2" fmla="*/ 3255272 w 3323865"/>
              <a:gd name="connsiteY2" fmla="*/ 108769 h 696179"/>
              <a:gd name="connsiteX3" fmla="*/ 3187697 w 3323865"/>
              <a:gd name="connsiteY3" fmla="*/ 569822 h 696179"/>
              <a:gd name="connsiteX4" fmla="*/ 3046138 w 3323865"/>
              <a:gd name="connsiteY4" fmla="*/ 582097 h 696179"/>
              <a:gd name="connsiteX5" fmla="*/ 2624965 w 3323865"/>
              <a:gd name="connsiteY5" fmla="*/ 594348 h 696179"/>
              <a:gd name="connsiteX6" fmla="*/ 2175576 w 3323865"/>
              <a:gd name="connsiteY6" fmla="*/ 645863 h 696179"/>
              <a:gd name="connsiteX7" fmla="*/ 1760864 w 3323865"/>
              <a:gd name="connsiteY7" fmla="*/ 694251 h 696179"/>
              <a:gd name="connsiteX8" fmla="*/ 1427446 w 3323865"/>
              <a:gd name="connsiteY8" fmla="*/ 569434 h 696179"/>
              <a:gd name="connsiteX9" fmla="*/ 1168474 w 3323865"/>
              <a:gd name="connsiteY9" fmla="*/ 470732 h 696179"/>
              <a:gd name="connsiteX10" fmla="*/ 471396 w 3323865"/>
              <a:gd name="connsiteY10" fmla="*/ 452138 h 696179"/>
              <a:gd name="connsiteX11" fmla="*/ 236834 w 3323865"/>
              <a:gd name="connsiteY11" fmla="*/ 493966 h 696179"/>
              <a:gd name="connsiteX12" fmla="*/ 19881 w 3323865"/>
              <a:gd name="connsiteY12" fmla="*/ 554067 h 696179"/>
              <a:gd name="connsiteX13" fmla="*/ 7612 w 3323865"/>
              <a:gd name="connsiteY13" fmla="*/ 291814 h 696179"/>
              <a:gd name="connsiteX14" fmla="*/ 96211 w 3323865"/>
              <a:gd name="connsiteY14" fmla="*/ 219803 h 696179"/>
              <a:gd name="connsiteX15" fmla="*/ 313568 w 3323865"/>
              <a:gd name="connsiteY15" fmla="*/ 92386 h 696179"/>
              <a:gd name="connsiteX16" fmla="*/ 681396 w 3323865"/>
              <a:gd name="connsiteY16" fmla="*/ 8145 h 696179"/>
              <a:gd name="connsiteX17" fmla="*/ 1335096 w 3323865"/>
              <a:gd name="connsiteY17" fmla="*/ 3289 h 696179"/>
              <a:gd name="connsiteX18" fmla="*/ 2509196 w 3323865"/>
              <a:gd name="connsiteY18" fmla="*/ 146083 h 696179"/>
              <a:gd name="connsiteX19" fmla="*/ 2940705 w 3323865"/>
              <a:gd name="connsiteY19" fmla="*/ 112955 h 696179"/>
              <a:gd name="connsiteX20" fmla="*/ 3088976 w 3323865"/>
              <a:gd name="connsiteY20" fmla="*/ 89711 h 696179"/>
              <a:gd name="connsiteX21" fmla="*/ 3296523 w 3323865"/>
              <a:gd name="connsiteY21" fmla="*/ 40226 h 696179"/>
              <a:gd name="connsiteX0" fmla="*/ 3308216 w 3323865"/>
              <a:gd name="connsiteY0" fmla="*/ 55282 h 696467"/>
              <a:gd name="connsiteX1" fmla="*/ 3316389 w 3323865"/>
              <a:gd name="connsiteY1" fmla="*/ 110792 h 696467"/>
              <a:gd name="connsiteX2" fmla="*/ 3255272 w 3323865"/>
              <a:gd name="connsiteY2" fmla="*/ 108769 h 696467"/>
              <a:gd name="connsiteX3" fmla="*/ 3187697 w 3323865"/>
              <a:gd name="connsiteY3" fmla="*/ 569822 h 696467"/>
              <a:gd name="connsiteX4" fmla="*/ 3046138 w 3323865"/>
              <a:gd name="connsiteY4" fmla="*/ 582097 h 696467"/>
              <a:gd name="connsiteX5" fmla="*/ 2624965 w 3323865"/>
              <a:gd name="connsiteY5" fmla="*/ 594348 h 696467"/>
              <a:gd name="connsiteX6" fmla="*/ 2175576 w 3323865"/>
              <a:gd name="connsiteY6" fmla="*/ 645863 h 696467"/>
              <a:gd name="connsiteX7" fmla="*/ 1760864 w 3323865"/>
              <a:gd name="connsiteY7" fmla="*/ 694251 h 696467"/>
              <a:gd name="connsiteX8" fmla="*/ 1508440 w 3323865"/>
              <a:gd name="connsiteY8" fmla="*/ 562707 h 696467"/>
              <a:gd name="connsiteX9" fmla="*/ 1168474 w 3323865"/>
              <a:gd name="connsiteY9" fmla="*/ 470732 h 696467"/>
              <a:gd name="connsiteX10" fmla="*/ 471396 w 3323865"/>
              <a:gd name="connsiteY10" fmla="*/ 452138 h 696467"/>
              <a:gd name="connsiteX11" fmla="*/ 236834 w 3323865"/>
              <a:gd name="connsiteY11" fmla="*/ 493966 h 696467"/>
              <a:gd name="connsiteX12" fmla="*/ 19881 w 3323865"/>
              <a:gd name="connsiteY12" fmla="*/ 554067 h 696467"/>
              <a:gd name="connsiteX13" fmla="*/ 7612 w 3323865"/>
              <a:gd name="connsiteY13" fmla="*/ 291814 h 696467"/>
              <a:gd name="connsiteX14" fmla="*/ 96211 w 3323865"/>
              <a:gd name="connsiteY14" fmla="*/ 219803 h 696467"/>
              <a:gd name="connsiteX15" fmla="*/ 313568 w 3323865"/>
              <a:gd name="connsiteY15" fmla="*/ 92386 h 696467"/>
              <a:gd name="connsiteX16" fmla="*/ 681396 w 3323865"/>
              <a:gd name="connsiteY16" fmla="*/ 8145 h 696467"/>
              <a:gd name="connsiteX17" fmla="*/ 1335096 w 3323865"/>
              <a:gd name="connsiteY17" fmla="*/ 3289 h 696467"/>
              <a:gd name="connsiteX18" fmla="*/ 2509196 w 3323865"/>
              <a:gd name="connsiteY18" fmla="*/ 146083 h 696467"/>
              <a:gd name="connsiteX19" fmla="*/ 2940705 w 3323865"/>
              <a:gd name="connsiteY19" fmla="*/ 112955 h 696467"/>
              <a:gd name="connsiteX20" fmla="*/ 3088976 w 3323865"/>
              <a:gd name="connsiteY20" fmla="*/ 89711 h 696467"/>
              <a:gd name="connsiteX21" fmla="*/ 3296523 w 3323865"/>
              <a:gd name="connsiteY21" fmla="*/ 40226 h 696467"/>
              <a:gd name="connsiteX0" fmla="*/ 3308216 w 3308216"/>
              <a:gd name="connsiteY0" fmla="*/ 55282 h 696467"/>
              <a:gd name="connsiteX1" fmla="*/ 3255272 w 3308216"/>
              <a:gd name="connsiteY1" fmla="*/ 108769 h 696467"/>
              <a:gd name="connsiteX2" fmla="*/ 3187697 w 3308216"/>
              <a:gd name="connsiteY2" fmla="*/ 569822 h 696467"/>
              <a:gd name="connsiteX3" fmla="*/ 3046138 w 3308216"/>
              <a:gd name="connsiteY3" fmla="*/ 582097 h 696467"/>
              <a:gd name="connsiteX4" fmla="*/ 2624965 w 3308216"/>
              <a:gd name="connsiteY4" fmla="*/ 594348 h 696467"/>
              <a:gd name="connsiteX5" fmla="*/ 2175576 w 3308216"/>
              <a:gd name="connsiteY5" fmla="*/ 645863 h 696467"/>
              <a:gd name="connsiteX6" fmla="*/ 1760864 w 3308216"/>
              <a:gd name="connsiteY6" fmla="*/ 694251 h 696467"/>
              <a:gd name="connsiteX7" fmla="*/ 1508440 w 3308216"/>
              <a:gd name="connsiteY7" fmla="*/ 562707 h 696467"/>
              <a:gd name="connsiteX8" fmla="*/ 1168474 w 3308216"/>
              <a:gd name="connsiteY8" fmla="*/ 470732 h 696467"/>
              <a:gd name="connsiteX9" fmla="*/ 471396 w 3308216"/>
              <a:gd name="connsiteY9" fmla="*/ 452138 h 696467"/>
              <a:gd name="connsiteX10" fmla="*/ 236834 w 3308216"/>
              <a:gd name="connsiteY10" fmla="*/ 493966 h 696467"/>
              <a:gd name="connsiteX11" fmla="*/ 19881 w 3308216"/>
              <a:gd name="connsiteY11" fmla="*/ 554067 h 696467"/>
              <a:gd name="connsiteX12" fmla="*/ 7612 w 3308216"/>
              <a:gd name="connsiteY12" fmla="*/ 291814 h 696467"/>
              <a:gd name="connsiteX13" fmla="*/ 96211 w 3308216"/>
              <a:gd name="connsiteY13" fmla="*/ 219803 h 696467"/>
              <a:gd name="connsiteX14" fmla="*/ 313568 w 3308216"/>
              <a:gd name="connsiteY14" fmla="*/ 92386 h 696467"/>
              <a:gd name="connsiteX15" fmla="*/ 681396 w 3308216"/>
              <a:gd name="connsiteY15" fmla="*/ 8145 h 696467"/>
              <a:gd name="connsiteX16" fmla="*/ 1335096 w 3308216"/>
              <a:gd name="connsiteY16" fmla="*/ 3289 h 696467"/>
              <a:gd name="connsiteX17" fmla="*/ 2509196 w 3308216"/>
              <a:gd name="connsiteY17" fmla="*/ 146083 h 696467"/>
              <a:gd name="connsiteX18" fmla="*/ 2940705 w 3308216"/>
              <a:gd name="connsiteY18" fmla="*/ 112955 h 696467"/>
              <a:gd name="connsiteX19" fmla="*/ 3088976 w 3308216"/>
              <a:gd name="connsiteY19" fmla="*/ 89711 h 696467"/>
              <a:gd name="connsiteX20" fmla="*/ 3296523 w 3308216"/>
              <a:gd name="connsiteY20" fmla="*/ 40226 h 696467"/>
              <a:gd name="connsiteX0" fmla="*/ 3228317 w 3296523"/>
              <a:gd name="connsiteY0" fmla="*/ 45321 h 696467"/>
              <a:gd name="connsiteX1" fmla="*/ 3255272 w 3296523"/>
              <a:gd name="connsiteY1" fmla="*/ 108769 h 696467"/>
              <a:gd name="connsiteX2" fmla="*/ 3187697 w 3296523"/>
              <a:gd name="connsiteY2" fmla="*/ 569822 h 696467"/>
              <a:gd name="connsiteX3" fmla="*/ 3046138 w 3296523"/>
              <a:gd name="connsiteY3" fmla="*/ 582097 h 696467"/>
              <a:gd name="connsiteX4" fmla="*/ 2624965 w 3296523"/>
              <a:gd name="connsiteY4" fmla="*/ 594348 h 696467"/>
              <a:gd name="connsiteX5" fmla="*/ 2175576 w 3296523"/>
              <a:gd name="connsiteY5" fmla="*/ 645863 h 696467"/>
              <a:gd name="connsiteX6" fmla="*/ 1760864 w 3296523"/>
              <a:gd name="connsiteY6" fmla="*/ 694251 h 696467"/>
              <a:gd name="connsiteX7" fmla="*/ 1508440 w 3296523"/>
              <a:gd name="connsiteY7" fmla="*/ 562707 h 696467"/>
              <a:gd name="connsiteX8" fmla="*/ 1168474 w 3296523"/>
              <a:gd name="connsiteY8" fmla="*/ 470732 h 696467"/>
              <a:gd name="connsiteX9" fmla="*/ 471396 w 3296523"/>
              <a:gd name="connsiteY9" fmla="*/ 452138 h 696467"/>
              <a:gd name="connsiteX10" fmla="*/ 236834 w 3296523"/>
              <a:gd name="connsiteY10" fmla="*/ 493966 h 696467"/>
              <a:gd name="connsiteX11" fmla="*/ 19881 w 3296523"/>
              <a:gd name="connsiteY11" fmla="*/ 554067 h 696467"/>
              <a:gd name="connsiteX12" fmla="*/ 7612 w 3296523"/>
              <a:gd name="connsiteY12" fmla="*/ 291814 h 696467"/>
              <a:gd name="connsiteX13" fmla="*/ 96211 w 3296523"/>
              <a:gd name="connsiteY13" fmla="*/ 219803 h 696467"/>
              <a:gd name="connsiteX14" fmla="*/ 313568 w 3296523"/>
              <a:gd name="connsiteY14" fmla="*/ 92386 h 696467"/>
              <a:gd name="connsiteX15" fmla="*/ 681396 w 3296523"/>
              <a:gd name="connsiteY15" fmla="*/ 8145 h 696467"/>
              <a:gd name="connsiteX16" fmla="*/ 1335096 w 3296523"/>
              <a:gd name="connsiteY16" fmla="*/ 3289 h 696467"/>
              <a:gd name="connsiteX17" fmla="*/ 2509196 w 3296523"/>
              <a:gd name="connsiteY17" fmla="*/ 146083 h 696467"/>
              <a:gd name="connsiteX18" fmla="*/ 2940705 w 3296523"/>
              <a:gd name="connsiteY18" fmla="*/ 112955 h 696467"/>
              <a:gd name="connsiteX19" fmla="*/ 3088976 w 3296523"/>
              <a:gd name="connsiteY19" fmla="*/ 89711 h 696467"/>
              <a:gd name="connsiteX20" fmla="*/ 3296523 w 3296523"/>
              <a:gd name="connsiteY20" fmla="*/ 40226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7697 w 3259532"/>
              <a:gd name="connsiteY2" fmla="*/ 569822 h 696467"/>
              <a:gd name="connsiteX3" fmla="*/ 3046138 w 3259532"/>
              <a:gd name="connsiteY3" fmla="*/ 582097 h 696467"/>
              <a:gd name="connsiteX4" fmla="*/ 2624965 w 3259532"/>
              <a:gd name="connsiteY4" fmla="*/ 594348 h 696467"/>
              <a:gd name="connsiteX5" fmla="*/ 2175576 w 3259532"/>
              <a:gd name="connsiteY5" fmla="*/ 645863 h 696467"/>
              <a:gd name="connsiteX6" fmla="*/ 1760864 w 3259532"/>
              <a:gd name="connsiteY6" fmla="*/ 694251 h 696467"/>
              <a:gd name="connsiteX7" fmla="*/ 1508440 w 3259532"/>
              <a:gd name="connsiteY7" fmla="*/ 562707 h 696467"/>
              <a:gd name="connsiteX8" fmla="*/ 1168474 w 3259532"/>
              <a:gd name="connsiteY8" fmla="*/ 470732 h 696467"/>
              <a:gd name="connsiteX9" fmla="*/ 471396 w 3259532"/>
              <a:gd name="connsiteY9" fmla="*/ 452138 h 696467"/>
              <a:gd name="connsiteX10" fmla="*/ 236834 w 3259532"/>
              <a:gd name="connsiteY10" fmla="*/ 493966 h 696467"/>
              <a:gd name="connsiteX11" fmla="*/ 19881 w 3259532"/>
              <a:gd name="connsiteY11" fmla="*/ 554067 h 696467"/>
              <a:gd name="connsiteX12" fmla="*/ 7612 w 3259532"/>
              <a:gd name="connsiteY12" fmla="*/ 291814 h 696467"/>
              <a:gd name="connsiteX13" fmla="*/ 96211 w 3259532"/>
              <a:gd name="connsiteY13" fmla="*/ 219803 h 696467"/>
              <a:gd name="connsiteX14" fmla="*/ 313568 w 3259532"/>
              <a:gd name="connsiteY14" fmla="*/ 92386 h 696467"/>
              <a:gd name="connsiteX15" fmla="*/ 681396 w 3259532"/>
              <a:gd name="connsiteY15" fmla="*/ 8145 h 696467"/>
              <a:gd name="connsiteX16" fmla="*/ 1335096 w 3259532"/>
              <a:gd name="connsiteY16" fmla="*/ 3289 h 696467"/>
              <a:gd name="connsiteX17" fmla="*/ 2509196 w 3259532"/>
              <a:gd name="connsiteY17" fmla="*/ 146083 h 696467"/>
              <a:gd name="connsiteX18" fmla="*/ 2940705 w 3259532"/>
              <a:gd name="connsiteY18" fmla="*/ 112955 h 696467"/>
              <a:gd name="connsiteX19" fmla="*/ 3088976 w 3259532"/>
              <a:gd name="connsiteY19" fmla="*/ 89711 h 696467"/>
              <a:gd name="connsiteX20" fmla="*/ 3163476 w 3259532"/>
              <a:gd name="connsiteY20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7697 w 3259532"/>
              <a:gd name="connsiteY2" fmla="*/ 569822 h 696467"/>
              <a:gd name="connsiteX3" fmla="*/ 3046138 w 3259532"/>
              <a:gd name="connsiteY3" fmla="*/ 582097 h 696467"/>
              <a:gd name="connsiteX4" fmla="*/ 2624965 w 3259532"/>
              <a:gd name="connsiteY4" fmla="*/ 594348 h 696467"/>
              <a:gd name="connsiteX5" fmla="*/ 2175576 w 3259532"/>
              <a:gd name="connsiteY5" fmla="*/ 645863 h 696467"/>
              <a:gd name="connsiteX6" fmla="*/ 1760864 w 3259532"/>
              <a:gd name="connsiteY6" fmla="*/ 694251 h 696467"/>
              <a:gd name="connsiteX7" fmla="*/ 1508440 w 3259532"/>
              <a:gd name="connsiteY7" fmla="*/ 562707 h 696467"/>
              <a:gd name="connsiteX8" fmla="*/ 1168474 w 3259532"/>
              <a:gd name="connsiteY8" fmla="*/ 470732 h 696467"/>
              <a:gd name="connsiteX9" fmla="*/ 471396 w 3259532"/>
              <a:gd name="connsiteY9" fmla="*/ 452138 h 696467"/>
              <a:gd name="connsiteX10" fmla="*/ 236834 w 3259532"/>
              <a:gd name="connsiteY10" fmla="*/ 493966 h 696467"/>
              <a:gd name="connsiteX11" fmla="*/ 19881 w 3259532"/>
              <a:gd name="connsiteY11" fmla="*/ 554067 h 696467"/>
              <a:gd name="connsiteX12" fmla="*/ 7612 w 3259532"/>
              <a:gd name="connsiteY12" fmla="*/ 291814 h 696467"/>
              <a:gd name="connsiteX13" fmla="*/ 96211 w 3259532"/>
              <a:gd name="connsiteY13" fmla="*/ 219803 h 696467"/>
              <a:gd name="connsiteX14" fmla="*/ 313568 w 3259532"/>
              <a:gd name="connsiteY14" fmla="*/ 92386 h 696467"/>
              <a:gd name="connsiteX15" fmla="*/ 681396 w 3259532"/>
              <a:gd name="connsiteY15" fmla="*/ 8145 h 696467"/>
              <a:gd name="connsiteX16" fmla="*/ 1335096 w 3259532"/>
              <a:gd name="connsiteY16" fmla="*/ 3289 h 696467"/>
              <a:gd name="connsiteX17" fmla="*/ 2509196 w 3259532"/>
              <a:gd name="connsiteY17" fmla="*/ 146083 h 696467"/>
              <a:gd name="connsiteX18" fmla="*/ 2940705 w 3259532"/>
              <a:gd name="connsiteY18" fmla="*/ 112955 h 696467"/>
              <a:gd name="connsiteX19" fmla="*/ 3059598 w 3259532"/>
              <a:gd name="connsiteY19" fmla="*/ 85162 h 696467"/>
              <a:gd name="connsiteX20" fmla="*/ 3163476 w 3259532"/>
              <a:gd name="connsiteY20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7697 w 3259532"/>
              <a:gd name="connsiteY2" fmla="*/ 569822 h 696467"/>
              <a:gd name="connsiteX3" fmla="*/ 3151624 w 3259532"/>
              <a:gd name="connsiteY3" fmla="*/ 589758 h 696467"/>
              <a:gd name="connsiteX4" fmla="*/ 3046138 w 3259532"/>
              <a:gd name="connsiteY4" fmla="*/ 582097 h 696467"/>
              <a:gd name="connsiteX5" fmla="*/ 2624965 w 3259532"/>
              <a:gd name="connsiteY5" fmla="*/ 594348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1869 w 3259532"/>
              <a:gd name="connsiteY2" fmla="*/ 529427 h 696467"/>
              <a:gd name="connsiteX3" fmla="*/ 3151624 w 3259532"/>
              <a:gd name="connsiteY3" fmla="*/ 589758 h 696467"/>
              <a:gd name="connsiteX4" fmla="*/ 3046138 w 3259532"/>
              <a:gd name="connsiteY4" fmla="*/ 582097 h 696467"/>
              <a:gd name="connsiteX5" fmla="*/ 2624965 w 3259532"/>
              <a:gd name="connsiteY5" fmla="*/ 594348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181869 w 3259532"/>
              <a:gd name="connsiteY2" fmla="*/ 529427 h 696467"/>
              <a:gd name="connsiteX3" fmla="*/ 3176993 w 3259532"/>
              <a:gd name="connsiteY3" fmla="*/ 590796 h 696467"/>
              <a:gd name="connsiteX4" fmla="*/ 3046138 w 3259532"/>
              <a:gd name="connsiteY4" fmla="*/ 582097 h 696467"/>
              <a:gd name="connsiteX5" fmla="*/ 2624965 w 3259532"/>
              <a:gd name="connsiteY5" fmla="*/ 594348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201916 w 3259532"/>
              <a:gd name="connsiteY2" fmla="*/ 546979 h 696467"/>
              <a:gd name="connsiteX3" fmla="*/ 3176993 w 3259532"/>
              <a:gd name="connsiteY3" fmla="*/ 590796 h 696467"/>
              <a:gd name="connsiteX4" fmla="*/ 3046138 w 3259532"/>
              <a:gd name="connsiteY4" fmla="*/ 582097 h 696467"/>
              <a:gd name="connsiteX5" fmla="*/ 2624965 w 3259532"/>
              <a:gd name="connsiteY5" fmla="*/ 594348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201916 w 3259532"/>
              <a:gd name="connsiteY2" fmla="*/ 546979 h 696467"/>
              <a:gd name="connsiteX3" fmla="*/ 3176993 w 3259532"/>
              <a:gd name="connsiteY3" fmla="*/ 590796 h 696467"/>
              <a:gd name="connsiteX4" fmla="*/ 3046138 w 3259532"/>
              <a:gd name="connsiteY4" fmla="*/ 582097 h 696467"/>
              <a:gd name="connsiteX5" fmla="*/ 2640127 w 3259532"/>
              <a:gd name="connsiteY5" fmla="*/ 621740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45321 h 696467"/>
              <a:gd name="connsiteX1" fmla="*/ 3255272 w 3259532"/>
              <a:gd name="connsiteY1" fmla="*/ 108769 h 696467"/>
              <a:gd name="connsiteX2" fmla="*/ 3201916 w 3259532"/>
              <a:gd name="connsiteY2" fmla="*/ 546979 h 696467"/>
              <a:gd name="connsiteX3" fmla="*/ 3176993 w 3259532"/>
              <a:gd name="connsiteY3" fmla="*/ 590796 h 696467"/>
              <a:gd name="connsiteX4" fmla="*/ 3070194 w 3259532"/>
              <a:gd name="connsiteY4" fmla="*/ 603160 h 696467"/>
              <a:gd name="connsiteX5" fmla="*/ 2640127 w 3259532"/>
              <a:gd name="connsiteY5" fmla="*/ 621740 h 696467"/>
              <a:gd name="connsiteX6" fmla="*/ 2175576 w 3259532"/>
              <a:gd name="connsiteY6" fmla="*/ 645863 h 696467"/>
              <a:gd name="connsiteX7" fmla="*/ 1760864 w 3259532"/>
              <a:gd name="connsiteY7" fmla="*/ 694251 h 696467"/>
              <a:gd name="connsiteX8" fmla="*/ 1508440 w 3259532"/>
              <a:gd name="connsiteY8" fmla="*/ 562707 h 696467"/>
              <a:gd name="connsiteX9" fmla="*/ 1168474 w 3259532"/>
              <a:gd name="connsiteY9" fmla="*/ 470732 h 696467"/>
              <a:gd name="connsiteX10" fmla="*/ 471396 w 3259532"/>
              <a:gd name="connsiteY10" fmla="*/ 452138 h 696467"/>
              <a:gd name="connsiteX11" fmla="*/ 236834 w 3259532"/>
              <a:gd name="connsiteY11" fmla="*/ 493966 h 696467"/>
              <a:gd name="connsiteX12" fmla="*/ 19881 w 3259532"/>
              <a:gd name="connsiteY12" fmla="*/ 554067 h 696467"/>
              <a:gd name="connsiteX13" fmla="*/ 7612 w 3259532"/>
              <a:gd name="connsiteY13" fmla="*/ 291814 h 696467"/>
              <a:gd name="connsiteX14" fmla="*/ 96211 w 3259532"/>
              <a:gd name="connsiteY14" fmla="*/ 219803 h 696467"/>
              <a:gd name="connsiteX15" fmla="*/ 313568 w 3259532"/>
              <a:gd name="connsiteY15" fmla="*/ 92386 h 696467"/>
              <a:gd name="connsiteX16" fmla="*/ 681396 w 3259532"/>
              <a:gd name="connsiteY16" fmla="*/ 8145 h 696467"/>
              <a:gd name="connsiteX17" fmla="*/ 1335096 w 3259532"/>
              <a:gd name="connsiteY17" fmla="*/ 3289 h 696467"/>
              <a:gd name="connsiteX18" fmla="*/ 2509196 w 3259532"/>
              <a:gd name="connsiteY18" fmla="*/ 146083 h 696467"/>
              <a:gd name="connsiteX19" fmla="*/ 2940705 w 3259532"/>
              <a:gd name="connsiteY19" fmla="*/ 112955 h 696467"/>
              <a:gd name="connsiteX20" fmla="*/ 3059598 w 3259532"/>
              <a:gd name="connsiteY20" fmla="*/ 85162 h 696467"/>
              <a:gd name="connsiteX21" fmla="*/ 3163476 w 3259532"/>
              <a:gd name="connsiteY21" fmla="*/ 64901 h 696467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940705 w 3259532"/>
              <a:gd name="connsiteY19" fmla="*/ 105316 h 688828"/>
              <a:gd name="connsiteX20" fmla="*/ 3059598 w 3259532"/>
              <a:gd name="connsiteY20" fmla="*/ 77523 h 688828"/>
              <a:gd name="connsiteX21" fmla="*/ 3163476 w 3259532"/>
              <a:gd name="connsiteY21" fmla="*/ 57262 h 688828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863064 w 3259532"/>
              <a:gd name="connsiteY19" fmla="*/ 125566 h 688828"/>
              <a:gd name="connsiteX20" fmla="*/ 3059598 w 3259532"/>
              <a:gd name="connsiteY20" fmla="*/ 77523 h 688828"/>
              <a:gd name="connsiteX21" fmla="*/ 3163476 w 3259532"/>
              <a:gd name="connsiteY21" fmla="*/ 57262 h 688828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863064 w 3259532"/>
              <a:gd name="connsiteY19" fmla="*/ 125566 h 688828"/>
              <a:gd name="connsiteX20" fmla="*/ 3071626 w 3259532"/>
              <a:gd name="connsiteY20" fmla="*/ 88055 h 688828"/>
              <a:gd name="connsiteX21" fmla="*/ 3163476 w 3259532"/>
              <a:gd name="connsiteY21" fmla="*/ 57262 h 688828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863064 w 3259532"/>
              <a:gd name="connsiteY19" fmla="*/ 125566 h 688828"/>
              <a:gd name="connsiteX20" fmla="*/ 3071626 w 3259532"/>
              <a:gd name="connsiteY20" fmla="*/ 88055 h 688828"/>
              <a:gd name="connsiteX21" fmla="*/ 3163476 w 3259532"/>
              <a:gd name="connsiteY21" fmla="*/ 57262 h 688828"/>
              <a:gd name="connsiteX0" fmla="*/ 3228317 w 3259532"/>
              <a:gd name="connsiteY0" fmla="*/ 37682 h 688828"/>
              <a:gd name="connsiteX1" fmla="*/ 3255272 w 3259532"/>
              <a:gd name="connsiteY1" fmla="*/ 101130 h 688828"/>
              <a:gd name="connsiteX2" fmla="*/ 3201916 w 3259532"/>
              <a:gd name="connsiteY2" fmla="*/ 539340 h 688828"/>
              <a:gd name="connsiteX3" fmla="*/ 3176993 w 3259532"/>
              <a:gd name="connsiteY3" fmla="*/ 583157 h 688828"/>
              <a:gd name="connsiteX4" fmla="*/ 3070194 w 3259532"/>
              <a:gd name="connsiteY4" fmla="*/ 595521 h 688828"/>
              <a:gd name="connsiteX5" fmla="*/ 2640127 w 3259532"/>
              <a:gd name="connsiteY5" fmla="*/ 614101 h 688828"/>
              <a:gd name="connsiteX6" fmla="*/ 2175576 w 3259532"/>
              <a:gd name="connsiteY6" fmla="*/ 638224 h 688828"/>
              <a:gd name="connsiteX7" fmla="*/ 1760864 w 3259532"/>
              <a:gd name="connsiteY7" fmla="*/ 686612 h 688828"/>
              <a:gd name="connsiteX8" fmla="*/ 1508440 w 3259532"/>
              <a:gd name="connsiteY8" fmla="*/ 555068 h 688828"/>
              <a:gd name="connsiteX9" fmla="*/ 1168474 w 3259532"/>
              <a:gd name="connsiteY9" fmla="*/ 463093 h 688828"/>
              <a:gd name="connsiteX10" fmla="*/ 471396 w 3259532"/>
              <a:gd name="connsiteY10" fmla="*/ 444499 h 688828"/>
              <a:gd name="connsiteX11" fmla="*/ 236834 w 3259532"/>
              <a:gd name="connsiteY11" fmla="*/ 486327 h 688828"/>
              <a:gd name="connsiteX12" fmla="*/ 19881 w 3259532"/>
              <a:gd name="connsiteY12" fmla="*/ 546428 h 688828"/>
              <a:gd name="connsiteX13" fmla="*/ 7612 w 3259532"/>
              <a:gd name="connsiteY13" fmla="*/ 284175 h 688828"/>
              <a:gd name="connsiteX14" fmla="*/ 96211 w 3259532"/>
              <a:gd name="connsiteY14" fmla="*/ 212164 h 688828"/>
              <a:gd name="connsiteX15" fmla="*/ 313568 w 3259532"/>
              <a:gd name="connsiteY15" fmla="*/ 84747 h 688828"/>
              <a:gd name="connsiteX16" fmla="*/ 681396 w 3259532"/>
              <a:gd name="connsiteY16" fmla="*/ 506 h 688828"/>
              <a:gd name="connsiteX17" fmla="*/ 1374091 w 3259532"/>
              <a:gd name="connsiteY17" fmla="*/ 47441 h 688828"/>
              <a:gd name="connsiteX18" fmla="*/ 2509196 w 3259532"/>
              <a:gd name="connsiteY18" fmla="*/ 138444 h 688828"/>
              <a:gd name="connsiteX19" fmla="*/ 2863064 w 3259532"/>
              <a:gd name="connsiteY19" fmla="*/ 125566 h 688828"/>
              <a:gd name="connsiteX20" fmla="*/ 3071626 w 3259532"/>
              <a:gd name="connsiteY20" fmla="*/ 88055 h 688828"/>
              <a:gd name="connsiteX21" fmla="*/ 3223988 w 3259532"/>
              <a:gd name="connsiteY21" fmla="*/ 39658 h 688828"/>
              <a:gd name="connsiteX0" fmla="*/ 3239603 w 3270818"/>
              <a:gd name="connsiteY0" fmla="*/ 37682 h 688828"/>
              <a:gd name="connsiteX1" fmla="*/ 3266558 w 3270818"/>
              <a:gd name="connsiteY1" fmla="*/ 101130 h 688828"/>
              <a:gd name="connsiteX2" fmla="*/ 3213202 w 3270818"/>
              <a:gd name="connsiteY2" fmla="*/ 539340 h 688828"/>
              <a:gd name="connsiteX3" fmla="*/ 3188279 w 3270818"/>
              <a:gd name="connsiteY3" fmla="*/ 583157 h 688828"/>
              <a:gd name="connsiteX4" fmla="*/ 3081480 w 3270818"/>
              <a:gd name="connsiteY4" fmla="*/ 595521 h 688828"/>
              <a:gd name="connsiteX5" fmla="*/ 2651413 w 3270818"/>
              <a:gd name="connsiteY5" fmla="*/ 614101 h 688828"/>
              <a:gd name="connsiteX6" fmla="*/ 2186862 w 3270818"/>
              <a:gd name="connsiteY6" fmla="*/ 638224 h 688828"/>
              <a:gd name="connsiteX7" fmla="*/ 1772150 w 3270818"/>
              <a:gd name="connsiteY7" fmla="*/ 686612 h 688828"/>
              <a:gd name="connsiteX8" fmla="*/ 1519726 w 3270818"/>
              <a:gd name="connsiteY8" fmla="*/ 555068 h 688828"/>
              <a:gd name="connsiteX9" fmla="*/ 1179760 w 3270818"/>
              <a:gd name="connsiteY9" fmla="*/ 463093 h 688828"/>
              <a:gd name="connsiteX10" fmla="*/ 482682 w 3270818"/>
              <a:gd name="connsiteY10" fmla="*/ 444499 h 688828"/>
              <a:gd name="connsiteX11" fmla="*/ 248120 w 3270818"/>
              <a:gd name="connsiteY11" fmla="*/ 486327 h 688828"/>
              <a:gd name="connsiteX12" fmla="*/ 12486 w 3270818"/>
              <a:gd name="connsiteY12" fmla="*/ 464729 h 688828"/>
              <a:gd name="connsiteX13" fmla="*/ 31167 w 3270818"/>
              <a:gd name="connsiteY13" fmla="*/ 546428 h 688828"/>
              <a:gd name="connsiteX14" fmla="*/ 18898 w 3270818"/>
              <a:gd name="connsiteY14" fmla="*/ 284175 h 688828"/>
              <a:gd name="connsiteX15" fmla="*/ 107497 w 3270818"/>
              <a:gd name="connsiteY15" fmla="*/ 212164 h 688828"/>
              <a:gd name="connsiteX16" fmla="*/ 324854 w 3270818"/>
              <a:gd name="connsiteY16" fmla="*/ 84747 h 688828"/>
              <a:gd name="connsiteX17" fmla="*/ 692682 w 3270818"/>
              <a:gd name="connsiteY17" fmla="*/ 506 h 688828"/>
              <a:gd name="connsiteX18" fmla="*/ 1385377 w 3270818"/>
              <a:gd name="connsiteY18" fmla="*/ 47441 h 688828"/>
              <a:gd name="connsiteX19" fmla="*/ 2520482 w 3270818"/>
              <a:gd name="connsiteY19" fmla="*/ 138444 h 688828"/>
              <a:gd name="connsiteX20" fmla="*/ 2874350 w 3270818"/>
              <a:gd name="connsiteY20" fmla="*/ 125566 h 688828"/>
              <a:gd name="connsiteX21" fmla="*/ 3082912 w 3270818"/>
              <a:gd name="connsiteY21" fmla="*/ 88055 h 688828"/>
              <a:gd name="connsiteX22" fmla="*/ 3235274 w 3270818"/>
              <a:gd name="connsiteY22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186222 w 3277280"/>
              <a:gd name="connsiteY9" fmla="*/ 463093 h 688828"/>
              <a:gd name="connsiteX10" fmla="*/ 489144 w 3277280"/>
              <a:gd name="connsiteY10" fmla="*/ 444499 h 688828"/>
              <a:gd name="connsiteX11" fmla="*/ 254582 w 3277280"/>
              <a:gd name="connsiteY11" fmla="*/ 486327 h 688828"/>
              <a:gd name="connsiteX12" fmla="*/ 18948 w 3277280"/>
              <a:gd name="connsiteY12" fmla="*/ 464729 h 688828"/>
              <a:gd name="connsiteX13" fmla="*/ 25360 w 3277280"/>
              <a:gd name="connsiteY13" fmla="*/ 284175 h 688828"/>
              <a:gd name="connsiteX14" fmla="*/ 113959 w 3277280"/>
              <a:gd name="connsiteY14" fmla="*/ 212164 h 688828"/>
              <a:gd name="connsiteX15" fmla="*/ 331316 w 3277280"/>
              <a:gd name="connsiteY15" fmla="*/ 84747 h 688828"/>
              <a:gd name="connsiteX16" fmla="*/ 699144 w 3277280"/>
              <a:gd name="connsiteY16" fmla="*/ 506 h 688828"/>
              <a:gd name="connsiteX17" fmla="*/ 1391839 w 3277280"/>
              <a:gd name="connsiteY17" fmla="*/ 47441 h 688828"/>
              <a:gd name="connsiteX18" fmla="*/ 2526944 w 3277280"/>
              <a:gd name="connsiteY18" fmla="*/ 138444 h 688828"/>
              <a:gd name="connsiteX19" fmla="*/ 2880812 w 3277280"/>
              <a:gd name="connsiteY19" fmla="*/ 125566 h 688828"/>
              <a:gd name="connsiteX20" fmla="*/ 3089374 w 3277280"/>
              <a:gd name="connsiteY20" fmla="*/ 88055 h 688828"/>
              <a:gd name="connsiteX21" fmla="*/ 3241736 w 3277280"/>
              <a:gd name="connsiteY21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186222 w 3277280"/>
              <a:gd name="connsiteY9" fmla="*/ 463093 h 688828"/>
              <a:gd name="connsiteX10" fmla="*/ 489144 w 3277280"/>
              <a:gd name="connsiteY10" fmla="*/ 444499 h 688828"/>
              <a:gd name="connsiteX11" fmla="*/ 265971 w 3277280"/>
              <a:gd name="connsiteY11" fmla="*/ 423226 h 688828"/>
              <a:gd name="connsiteX12" fmla="*/ 18948 w 3277280"/>
              <a:gd name="connsiteY12" fmla="*/ 464729 h 688828"/>
              <a:gd name="connsiteX13" fmla="*/ 25360 w 3277280"/>
              <a:gd name="connsiteY13" fmla="*/ 284175 h 688828"/>
              <a:gd name="connsiteX14" fmla="*/ 113959 w 3277280"/>
              <a:gd name="connsiteY14" fmla="*/ 212164 h 688828"/>
              <a:gd name="connsiteX15" fmla="*/ 331316 w 3277280"/>
              <a:gd name="connsiteY15" fmla="*/ 84747 h 688828"/>
              <a:gd name="connsiteX16" fmla="*/ 699144 w 3277280"/>
              <a:gd name="connsiteY16" fmla="*/ 506 h 688828"/>
              <a:gd name="connsiteX17" fmla="*/ 1391839 w 3277280"/>
              <a:gd name="connsiteY17" fmla="*/ 47441 h 688828"/>
              <a:gd name="connsiteX18" fmla="*/ 2526944 w 3277280"/>
              <a:gd name="connsiteY18" fmla="*/ 138444 h 688828"/>
              <a:gd name="connsiteX19" fmla="*/ 2880812 w 3277280"/>
              <a:gd name="connsiteY19" fmla="*/ 125566 h 688828"/>
              <a:gd name="connsiteX20" fmla="*/ 3089374 w 3277280"/>
              <a:gd name="connsiteY20" fmla="*/ 88055 h 688828"/>
              <a:gd name="connsiteX21" fmla="*/ 3241736 w 3277280"/>
              <a:gd name="connsiteY21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186222 w 3277280"/>
              <a:gd name="connsiteY9" fmla="*/ 463093 h 688828"/>
              <a:gd name="connsiteX10" fmla="*/ 598529 w 3277280"/>
              <a:gd name="connsiteY10" fmla="*/ 404462 h 688828"/>
              <a:gd name="connsiteX11" fmla="*/ 265971 w 3277280"/>
              <a:gd name="connsiteY11" fmla="*/ 423226 h 688828"/>
              <a:gd name="connsiteX12" fmla="*/ 18948 w 3277280"/>
              <a:gd name="connsiteY12" fmla="*/ 464729 h 688828"/>
              <a:gd name="connsiteX13" fmla="*/ 25360 w 3277280"/>
              <a:gd name="connsiteY13" fmla="*/ 284175 h 688828"/>
              <a:gd name="connsiteX14" fmla="*/ 113959 w 3277280"/>
              <a:gd name="connsiteY14" fmla="*/ 212164 h 688828"/>
              <a:gd name="connsiteX15" fmla="*/ 331316 w 3277280"/>
              <a:gd name="connsiteY15" fmla="*/ 84747 h 688828"/>
              <a:gd name="connsiteX16" fmla="*/ 699144 w 3277280"/>
              <a:gd name="connsiteY16" fmla="*/ 506 h 688828"/>
              <a:gd name="connsiteX17" fmla="*/ 1391839 w 3277280"/>
              <a:gd name="connsiteY17" fmla="*/ 47441 h 688828"/>
              <a:gd name="connsiteX18" fmla="*/ 2526944 w 3277280"/>
              <a:gd name="connsiteY18" fmla="*/ 138444 h 688828"/>
              <a:gd name="connsiteX19" fmla="*/ 2880812 w 3277280"/>
              <a:gd name="connsiteY19" fmla="*/ 125566 h 688828"/>
              <a:gd name="connsiteX20" fmla="*/ 3089374 w 3277280"/>
              <a:gd name="connsiteY20" fmla="*/ 88055 h 688828"/>
              <a:gd name="connsiteX21" fmla="*/ 3241736 w 3277280"/>
              <a:gd name="connsiteY21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206430 w 3277280"/>
              <a:gd name="connsiteY9" fmla="*/ 523672 h 688828"/>
              <a:gd name="connsiteX10" fmla="*/ 1186222 w 3277280"/>
              <a:gd name="connsiteY10" fmla="*/ 463093 h 688828"/>
              <a:gd name="connsiteX11" fmla="*/ 598529 w 3277280"/>
              <a:gd name="connsiteY11" fmla="*/ 404462 h 688828"/>
              <a:gd name="connsiteX12" fmla="*/ 265971 w 3277280"/>
              <a:gd name="connsiteY12" fmla="*/ 423226 h 688828"/>
              <a:gd name="connsiteX13" fmla="*/ 18948 w 3277280"/>
              <a:gd name="connsiteY13" fmla="*/ 464729 h 688828"/>
              <a:gd name="connsiteX14" fmla="*/ 25360 w 3277280"/>
              <a:gd name="connsiteY14" fmla="*/ 284175 h 688828"/>
              <a:gd name="connsiteX15" fmla="*/ 113959 w 3277280"/>
              <a:gd name="connsiteY15" fmla="*/ 212164 h 688828"/>
              <a:gd name="connsiteX16" fmla="*/ 331316 w 3277280"/>
              <a:gd name="connsiteY16" fmla="*/ 84747 h 688828"/>
              <a:gd name="connsiteX17" fmla="*/ 699144 w 3277280"/>
              <a:gd name="connsiteY17" fmla="*/ 506 h 688828"/>
              <a:gd name="connsiteX18" fmla="*/ 1391839 w 3277280"/>
              <a:gd name="connsiteY18" fmla="*/ 47441 h 688828"/>
              <a:gd name="connsiteX19" fmla="*/ 2526944 w 3277280"/>
              <a:gd name="connsiteY19" fmla="*/ 138444 h 688828"/>
              <a:gd name="connsiteX20" fmla="*/ 2880812 w 3277280"/>
              <a:gd name="connsiteY20" fmla="*/ 125566 h 688828"/>
              <a:gd name="connsiteX21" fmla="*/ 3089374 w 3277280"/>
              <a:gd name="connsiteY21" fmla="*/ 88055 h 688828"/>
              <a:gd name="connsiteX22" fmla="*/ 3241736 w 3277280"/>
              <a:gd name="connsiteY22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206430 w 3277280"/>
              <a:gd name="connsiteY9" fmla="*/ 523672 h 688828"/>
              <a:gd name="connsiteX10" fmla="*/ 1116128 w 3277280"/>
              <a:gd name="connsiteY10" fmla="*/ 480621 h 688828"/>
              <a:gd name="connsiteX11" fmla="*/ 598529 w 3277280"/>
              <a:gd name="connsiteY11" fmla="*/ 404462 h 688828"/>
              <a:gd name="connsiteX12" fmla="*/ 265971 w 3277280"/>
              <a:gd name="connsiteY12" fmla="*/ 423226 h 688828"/>
              <a:gd name="connsiteX13" fmla="*/ 18948 w 3277280"/>
              <a:gd name="connsiteY13" fmla="*/ 464729 h 688828"/>
              <a:gd name="connsiteX14" fmla="*/ 25360 w 3277280"/>
              <a:gd name="connsiteY14" fmla="*/ 284175 h 688828"/>
              <a:gd name="connsiteX15" fmla="*/ 113959 w 3277280"/>
              <a:gd name="connsiteY15" fmla="*/ 212164 h 688828"/>
              <a:gd name="connsiteX16" fmla="*/ 331316 w 3277280"/>
              <a:gd name="connsiteY16" fmla="*/ 84747 h 688828"/>
              <a:gd name="connsiteX17" fmla="*/ 699144 w 3277280"/>
              <a:gd name="connsiteY17" fmla="*/ 506 h 688828"/>
              <a:gd name="connsiteX18" fmla="*/ 1391839 w 3277280"/>
              <a:gd name="connsiteY18" fmla="*/ 47441 h 688828"/>
              <a:gd name="connsiteX19" fmla="*/ 2526944 w 3277280"/>
              <a:gd name="connsiteY19" fmla="*/ 138444 h 688828"/>
              <a:gd name="connsiteX20" fmla="*/ 2880812 w 3277280"/>
              <a:gd name="connsiteY20" fmla="*/ 125566 h 688828"/>
              <a:gd name="connsiteX21" fmla="*/ 3089374 w 3277280"/>
              <a:gd name="connsiteY21" fmla="*/ 88055 h 688828"/>
              <a:gd name="connsiteX22" fmla="*/ 3241736 w 3277280"/>
              <a:gd name="connsiteY22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234009 w 3277280"/>
              <a:gd name="connsiteY9" fmla="*/ 568220 h 688828"/>
              <a:gd name="connsiteX10" fmla="*/ 1116128 w 3277280"/>
              <a:gd name="connsiteY10" fmla="*/ 480621 h 688828"/>
              <a:gd name="connsiteX11" fmla="*/ 598529 w 3277280"/>
              <a:gd name="connsiteY11" fmla="*/ 404462 h 688828"/>
              <a:gd name="connsiteX12" fmla="*/ 265971 w 3277280"/>
              <a:gd name="connsiteY12" fmla="*/ 423226 h 688828"/>
              <a:gd name="connsiteX13" fmla="*/ 18948 w 3277280"/>
              <a:gd name="connsiteY13" fmla="*/ 464729 h 688828"/>
              <a:gd name="connsiteX14" fmla="*/ 25360 w 3277280"/>
              <a:gd name="connsiteY14" fmla="*/ 284175 h 688828"/>
              <a:gd name="connsiteX15" fmla="*/ 113959 w 3277280"/>
              <a:gd name="connsiteY15" fmla="*/ 212164 h 688828"/>
              <a:gd name="connsiteX16" fmla="*/ 331316 w 3277280"/>
              <a:gd name="connsiteY16" fmla="*/ 84747 h 688828"/>
              <a:gd name="connsiteX17" fmla="*/ 699144 w 3277280"/>
              <a:gd name="connsiteY17" fmla="*/ 506 h 688828"/>
              <a:gd name="connsiteX18" fmla="*/ 1391839 w 3277280"/>
              <a:gd name="connsiteY18" fmla="*/ 47441 h 688828"/>
              <a:gd name="connsiteX19" fmla="*/ 2526944 w 3277280"/>
              <a:gd name="connsiteY19" fmla="*/ 138444 h 688828"/>
              <a:gd name="connsiteX20" fmla="*/ 2880812 w 3277280"/>
              <a:gd name="connsiteY20" fmla="*/ 125566 h 688828"/>
              <a:gd name="connsiteX21" fmla="*/ 3089374 w 3277280"/>
              <a:gd name="connsiteY21" fmla="*/ 88055 h 688828"/>
              <a:gd name="connsiteX22" fmla="*/ 3241736 w 3277280"/>
              <a:gd name="connsiteY22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234009 w 3277280"/>
              <a:gd name="connsiteY9" fmla="*/ 568220 h 688828"/>
              <a:gd name="connsiteX10" fmla="*/ 1151869 w 3277280"/>
              <a:gd name="connsiteY10" fmla="*/ 501635 h 688828"/>
              <a:gd name="connsiteX11" fmla="*/ 598529 w 3277280"/>
              <a:gd name="connsiteY11" fmla="*/ 404462 h 688828"/>
              <a:gd name="connsiteX12" fmla="*/ 265971 w 3277280"/>
              <a:gd name="connsiteY12" fmla="*/ 423226 h 688828"/>
              <a:gd name="connsiteX13" fmla="*/ 18948 w 3277280"/>
              <a:gd name="connsiteY13" fmla="*/ 464729 h 688828"/>
              <a:gd name="connsiteX14" fmla="*/ 25360 w 3277280"/>
              <a:gd name="connsiteY14" fmla="*/ 284175 h 688828"/>
              <a:gd name="connsiteX15" fmla="*/ 113959 w 3277280"/>
              <a:gd name="connsiteY15" fmla="*/ 212164 h 688828"/>
              <a:gd name="connsiteX16" fmla="*/ 331316 w 3277280"/>
              <a:gd name="connsiteY16" fmla="*/ 84747 h 688828"/>
              <a:gd name="connsiteX17" fmla="*/ 699144 w 3277280"/>
              <a:gd name="connsiteY17" fmla="*/ 506 h 688828"/>
              <a:gd name="connsiteX18" fmla="*/ 1391839 w 3277280"/>
              <a:gd name="connsiteY18" fmla="*/ 47441 h 688828"/>
              <a:gd name="connsiteX19" fmla="*/ 2526944 w 3277280"/>
              <a:gd name="connsiteY19" fmla="*/ 138444 h 688828"/>
              <a:gd name="connsiteX20" fmla="*/ 2880812 w 3277280"/>
              <a:gd name="connsiteY20" fmla="*/ 125566 h 688828"/>
              <a:gd name="connsiteX21" fmla="*/ 3089374 w 3277280"/>
              <a:gd name="connsiteY21" fmla="*/ 88055 h 688828"/>
              <a:gd name="connsiteX22" fmla="*/ 3241736 w 3277280"/>
              <a:gd name="connsiteY22" fmla="*/ 39658 h 688828"/>
              <a:gd name="connsiteX0" fmla="*/ 3246065 w 3277280"/>
              <a:gd name="connsiteY0" fmla="*/ 37682 h 688828"/>
              <a:gd name="connsiteX1" fmla="*/ 3273020 w 3277280"/>
              <a:gd name="connsiteY1" fmla="*/ 101130 h 688828"/>
              <a:gd name="connsiteX2" fmla="*/ 3219664 w 3277280"/>
              <a:gd name="connsiteY2" fmla="*/ 539340 h 688828"/>
              <a:gd name="connsiteX3" fmla="*/ 3194741 w 3277280"/>
              <a:gd name="connsiteY3" fmla="*/ 583157 h 688828"/>
              <a:gd name="connsiteX4" fmla="*/ 3087942 w 3277280"/>
              <a:gd name="connsiteY4" fmla="*/ 595521 h 688828"/>
              <a:gd name="connsiteX5" fmla="*/ 2657875 w 3277280"/>
              <a:gd name="connsiteY5" fmla="*/ 614101 h 688828"/>
              <a:gd name="connsiteX6" fmla="*/ 2193324 w 3277280"/>
              <a:gd name="connsiteY6" fmla="*/ 638224 h 688828"/>
              <a:gd name="connsiteX7" fmla="*/ 1778612 w 3277280"/>
              <a:gd name="connsiteY7" fmla="*/ 686612 h 688828"/>
              <a:gd name="connsiteX8" fmla="*/ 1526188 w 3277280"/>
              <a:gd name="connsiteY8" fmla="*/ 555068 h 688828"/>
              <a:gd name="connsiteX9" fmla="*/ 1234009 w 3277280"/>
              <a:gd name="connsiteY9" fmla="*/ 568220 h 688828"/>
              <a:gd name="connsiteX10" fmla="*/ 1151869 w 3277280"/>
              <a:gd name="connsiteY10" fmla="*/ 501635 h 688828"/>
              <a:gd name="connsiteX11" fmla="*/ 598529 w 3277280"/>
              <a:gd name="connsiteY11" fmla="*/ 404462 h 688828"/>
              <a:gd name="connsiteX12" fmla="*/ 265971 w 3277280"/>
              <a:gd name="connsiteY12" fmla="*/ 423226 h 688828"/>
              <a:gd name="connsiteX13" fmla="*/ 18948 w 3277280"/>
              <a:gd name="connsiteY13" fmla="*/ 464729 h 688828"/>
              <a:gd name="connsiteX14" fmla="*/ 25360 w 3277280"/>
              <a:gd name="connsiteY14" fmla="*/ 284175 h 688828"/>
              <a:gd name="connsiteX15" fmla="*/ 113959 w 3277280"/>
              <a:gd name="connsiteY15" fmla="*/ 212164 h 688828"/>
              <a:gd name="connsiteX16" fmla="*/ 331316 w 3277280"/>
              <a:gd name="connsiteY16" fmla="*/ 84747 h 688828"/>
              <a:gd name="connsiteX17" fmla="*/ 699144 w 3277280"/>
              <a:gd name="connsiteY17" fmla="*/ 506 h 688828"/>
              <a:gd name="connsiteX18" fmla="*/ 1391839 w 3277280"/>
              <a:gd name="connsiteY18" fmla="*/ 47441 h 688828"/>
              <a:gd name="connsiteX19" fmla="*/ 2526944 w 3277280"/>
              <a:gd name="connsiteY19" fmla="*/ 138444 h 688828"/>
              <a:gd name="connsiteX20" fmla="*/ 2880812 w 3277280"/>
              <a:gd name="connsiteY20" fmla="*/ 125566 h 688828"/>
              <a:gd name="connsiteX21" fmla="*/ 3089374 w 3277280"/>
              <a:gd name="connsiteY21" fmla="*/ 88055 h 688828"/>
              <a:gd name="connsiteX22" fmla="*/ 3241736 w 3277280"/>
              <a:gd name="connsiteY22" fmla="*/ 39658 h 688828"/>
              <a:gd name="connsiteX0" fmla="*/ 3246065 w 3277280"/>
              <a:gd name="connsiteY0" fmla="*/ 37682 h 687688"/>
              <a:gd name="connsiteX1" fmla="*/ 3273020 w 3277280"/>
              <a:gd name="connsiteY1" fmla="*/ 101130 h 687688"/>
              <a:gd name="connsiteX2" fmla="*/ 3219664 w 3277280"/>
              <a:gd name="connsiteY2" fmla="*/ 539340 h 687688"/>
              <a:gd name="connsiteX3" fmla="*/ 3194741 w 3277280"/>
              <a:gd name="connsiteY3" fmla="*/ 583157 h 687688"/>
              <a:gd name="connsiteX4" fmla="*/ 3087942 w 3277280"/>
              <a:gd name="connsiteY4" fmla="*/ 595521 h 687688"/>
              <a:gd name="connsiteX5" fmla="*/ 2657875 w 3277280"/>
              <a:gd name="connsiteY5" fmla="*/ 614101 h 687688"/>
              <a:gd name="connsiteX6" fmla="*/ 2193324 w 3277280"/>
              <a:gd name="connsiteY6" fmla="*/ 638224 h 687688"/>
              <a:gd name="connsiteX7" fmla="*/ 1778612 w 3277280"/>
              <a:gd name="connsiteY7" fmla="*/ 686612 h 687688"/>
              <a:gd name="connsiteX8" fmla="*/ 1550967 w 3277280"/>
              <a:gd name="connsiteY8" fmla="*/ 661971 h 687688"/>
              <a:gd name="connsiteX9" fmla="*/ 1526188 w 3277280"/>
              <a:gd name="connsiteY9" fmla="*/ 555068 h 687688"/>
              <a:gd name="connsiteX10" fmla="*/ 1234009 w 3277280"/>
              <a:gd name="connsiteY10" fmla="*/ 568220 h 687688"/>
              <a:gd name="connsiteX11" fmla="*/ 1151869 w 3277280"/>
              <a:gd name="connsiteY11" fmla="*/ 501635 h 687688"/>
              <a:gd name="connsiteX12" fmla="*/ 598529 w 3277280"/>
              <a:gd name="connsiteY12" fmla="*/ 404462 h 687688"/>
              <a:gd name="connsiteX13" fmla="*/ 265971 w 3277280"/>
              <a:gd name="connsiteY13" fmla="*/ 423226 h 687688"/>
              <a:gd name="connsiteX14" fmla="*/ 18948 w 3277280"/>
              <a:gd name="connsiteY14" fmla="*/ 464729 h 687688"/>
              <a:gd name="connsiteX15" fmla="*/ 25360 w 3277280"/>
              <a:gd name="connsiteY15" fmla="*/ 284175 h 687688"/>
              <a:gd name="connsiteX16" fmla="*/ 113959 w 3277280"/>
              <a:gd name="connsiteY16" fmla="*/ 212164 h 687688"/>
              <a:gd name="connsiteX17" fmla="*/ 331316 w 3277280"/>
              <a:gd name="connsiteY17" fmla="*/ 84747 h 687688"/>
              <a:gd name="connsiteX18" fmla="*/ 699144 w 3277280"/>
              <a:gd name="connsiteY18" fmla="*/ 506 h 687688"/>
              <a:gd name="connsiteX19" fmla="*/ 1391839 w 3277280"/>
              <a:gd name="connsiteY19" fmla="*/ 47441 h 687688"/>
              <a:gd name="connsiteX20" fmla="*/ 2526944 w 3277280"/>
              <a:gd name="connsiteY20" fmla="*/ 138444 h 687688"/>
              <a:gd name="connsiteX21" fmla="*/ 2880812 w 3277280"/>
              <a:gd name="connsiteY21" fmla="*/ 125566 h 687688"/>
              <a:gd name="connsiteX22" fmla="*/ 3089374 w 3277280"/>
              <a:gd name="connsiteY22" fmla="*/ 88055 h 687688"/>
              <a:gd name="connsiteX23" fmla="*/ 3241736 w 3277280"/>
              <a:gd name="connsiteY23" fmla="*/ 39658 h 687688"/>
              <a:gd name="connsiteX0" fmla="*/ 3246065 w 3277280"/>
              <a:gd name="connsiteY0" fmla="*/ 37682 h 687688"/>
              <a:gd name="connsiteX1" fmla="*/ 3273020 w 3277280"/>
              <a:gd name="connsiteY1" fmla="*/ 101130 h 687688"/>
              <a:gd name="connsiteX2" fmla="*/ 3219664 w 3277280"/>
              <a:gd name="connsiteY2" fmla="*/ 539340 h 687688"/>
              <a:gd name="connsiteX3" fmla="*/ 3194741 w 3277280"/>
              <a:gd name="connsiteY3" fmla="*/ 583157 h 687688"/>
              <a:gd name="connsiteX4" fmla="*/ 3087942 w 3277280"/>
              <a:gd name="connsiteY4" fmla="*/ 595521 h 687688"/>
              <a:gd name="connsiteX5" fmla="*/ 2657875 w 3277280"/>
              <a:gd name="connsiteY5" fmla="*/ 614101 h 687688"/>
              <a:gd name="connsiteX6" fmla="*/ 2193324 w 3277280"/>
              <a:gd name="connsiteY6" fmla="*/ 638224 h 687688"/>
              <a:gd name="connsiteX7" fmla="*/ 1778612 w 3277280"/>
              <a:gd name="connsiteY7" fmla="*/ 686612 h 687688"/>
              <a:gd name="connsiteX8" fmla="*/ 1550967 w 3277280"/>
              <a:gd name="connsiteY8" fmla="*/ 661971 h 687688"/>
              <a:gd name="connsiteX9" fmla="*/ 1468319 w 3277280"/>
              <a:gd name="connsiteY9" fmla="*/ 652344 h 687688"/>
              <a:gd name="connsiteX10" fmla="*/ 1234009 w 3277280"/>
              <a:gd name="connsiteY10" fmla="*/ 568220 h 687688"/>
              <a:gd name="connsiteX11" fmla="*/ 1151869 w 3277280"/>
              <a:gd name="connsiteY11" fmla="*/ 501635 h 687688"/>
              <a:gd name="connsiteX12" fmla="*/ 598529 w 3277280"/>
              <a:gd name="connsiteY12" fmla="*/ 404462 h 687688"/>
              <a:gd name="connsiteX13" fmla="*/ 265971 w 3277280"/>
              <a:gd name="connsiteY13" fmla="*/ 423226 h 687688"/>
              <a:gd name="connsiteX14" fmla="*/ 18948 w 3277280"/>
              <a:gd name="connsiteY14" fmla="*/ 464729 h 687688"/>
              <a:gd name="connsiteX15" fmla="*/ 25360 w 3277280"/>
              <a:gd name="connsiteY15" fmla="*/ 284175 h 687688"/>
              <a:gd name="connsiteX16" fmla="*/ 113959 w 3277280"/>
              <a:gd name="connsiteY16" fmla="*/ 212164 h 687688"/>
              <a:gd name="connsiteX17" fmla="*/ 331316 w 3277280"/>
              <a:gd name="connsiteY17" fmla="*/ 84747 h 687688"/>
              <a:gd name="connsiteX18" fmla="*/ 699144 w 3277280"/>
              <a:gd name="connsiteY18" fmla="*/ 506 h 687688"/>
              <a:gd name="connsiteX19" fmla="*/ 1391839 w 3277280"/>
              <a:gd name="connsiteY19" fmla="*/ 47441 h 687688"/>
              <a:gd name="connsiteX20" fmla="*/ 2526944 w 3277280"/>
              <a:gd name="connsiteY20" fmla="*/ 138444 h 687688"/>
              <a:gd name="connsiteX21" fmla="*/ 2880812 w 3277280"/>
              <a:gd name="connsiteY21" fmla="*/ 125566 h 687688"/>
              <a:gd name="connsiteX22" fmla="*/ 3089374 w 3277280"/>
              <a:gd name="connsiteY22" fmla="*/ 88055 h 687688"/>
              <a:gd name="connsiteX23" fmla="*/ 3241736 w 3277280"/>
              <a:gd name="connsiteY23" fmla="*/ 39658 h 687688"/>
              <a:gd name="connsiteX0" fmla="*/ 3246065 w 3277280"/>
              <a:gd name="connsiteY0" fmla="*/ 37682 h 687688"/>
              <a:gd name="connsiteX1" fmla="*/ 3273020 w 3277280"/>
              <a:gd name="connsiteY1" fmla="*/ 101130 h 687688"/>
              <a:gd name="connsiteX2" fmla="*/ 3219664 w 3277280"/>
              <a:gd name="connsiteY2" fmla="*/ 539340 h 687688"/>
              <a:gd name="connsiteX3" fmla="*/ 3194741 w 3277280"/>
              <a:gd name="connsiteY3" fmla="*/ 583157 h 687688"/>
              <a:gd name="connsiteX4" fmla="*/ 3087942 w 3277280"/>
              <a:gd name="connsiteY4" fmla="*/ 595521 h 687688"/>
              <a:gd name="connsiteX5" fmla="*/ 2657875 w 3277280"/>
              <a:gd name="connsiteY5" fmla="*/ 614101 h 687688"/>
              <a:gd name="connsiteX6" fmla="*/ 2193324 w 3277280"/>
              <a:gd name="connsiteY6" fmla="*/ 638224 h 687688"/>
              <a:gd name="connsiteX7" fmla="*/ 1778612 w 3277280"/>
              <a:gd name="connsiteY7" fmla="*/ 686612 h 687688"/>
              <a:gd name="connsiteX8" fmla="*/ 1550967 w 3277280"/>
              <a:gd name="connsiteY8" fmla="*/ 661971 h 687688"/>
              <a:gd name="connsiteX9" fmla="*/ 1468319 w 3277280"/>
              <a:gd name="connsiteY9" fmla="*/ 652344 h 687688"/>
              <a:gd name="connsiteX10" fmla="*/ 1258685 w 3277280"/>
              <a:gd name="connsiteY10" fmla="*/ 648378 h 687688"/>
              <a:gd name="connsiteX11" fmla="*/ 1151869 w 3277280"/>
              <a:gd name="connsiteY11" fmla="*/ 501635 h 687688"/>
              <a:gd name="connsiteX12" fmla="*/ 598529 w 3277280"/>
              <a:gd name="connsiteY12" fmla="*/ 404462 h 687688"/>
              <a:gd name="connsiteX13" fmla="*/ 265971 w 3277280"/>
              <a:gd name="connsiteY13" fmla="*/ 423226 h 687688"/>
              <a:gd name="connsiteX14" fmla="*/ 18948 w 3277280"/>
              <a:gd name="connsiteY14" fmla="*/ 464729 h 687688"/>
              <a:gd name="connsiteX15" fmla="*/ 25360 w 3277280"/>
              <a:gd name="connsiteY15" fmla="*/ 284175 h 687688"/>
              <a:gd name="connsiteX16" fmla="*/ 113959 w 3277280"/>
              <a:gd name="connsiteY16" fmla="*/ 212164 h 687688"/>
              <a:gd name="connsiteX17" fmla="*/ 331316 w 3277280"/>
              <a:gd name="connsiteY17" fmla="*/ 84747 h 687688"/>
              <a:gd name="connsiteX18" fmla="*/ 699144 w 3277280"/>
              <a:gd name="connsiteY18" fmla="*/ 506 h 687688"/>
              <a:gd name="connsiteX19" fmla="*/ 1391839 w 3277280"/>
              <a:gd name="connsiteY19" fmla="*/ 47441 h 687688"/>
              <a:gd name="connsiteX20" fmla="*/ 2526944 w 3277280"/>
              <a:gd name="connsiteY20" fmla="*/ 138444 h 687688"/>
              <a:gd name="connsiteX21" fmla="*/ 2880812 w 3277280"/>
              <a:gd name="connsiteY21" fmla="*/ 125566 h 687688"/>
              <a:gd name="connsiteX22" fmla="*/ 3089374 w 3277280"/>
              <a:gd name="connsiteY22" fmla="*/ 88055 h 687688"/>
              <a:gd name="connsiteX23" fmla="*/ 3241736 w 3277280"/>
              <a:gd name="connsiteY23" fmla="*/ 39658 h 687688"/>
              <a:gd name="connsiteX0" fmla="*/ 3246065 w 3277280"/>
              <a:gd name="connsiteY0" fmla="*/ 37682 h 687688"/>
              <a:gd name="connsiteX1" fmla="*/ 3273020 w 3277280"/>
              <a:gd name="connsiteY1" fmla="*/ 101130 h 687688"/>
              <a:gd name="connsiteX2" fmla="*/ 3219664 w 3277280"/>
              <a:gd name="connsiteY2" fmla="*/ 539340 h 687688"/>
              <a:gd name="connsiteX3" fmla="*/ 3194741 w 3277280"/>
              <a:gd name="connsiteY3" fmla="*/ 583157 h 687688"/>
              <a:gd name="connsiteX4" fmla="*/ 3087942 w 3277280"/>
              <a:gd name="connsiteY4" fmla="*/ 595521 h 687688"/>
              <a:gd name="connsiteX5" fmla="*/ 2657875 w 3277280"/>
              <a:gd name="connsiteY5" fmla="*/ 614101 h 687688"/>
              <a:gd name="connsiteX6" fmla="*/ 2193324 w 3277280"/>
              <a:gd name="connsiteY6" fmla="*/ 638224 h 687688"/>
              <a:gd name="connsiteX7" fmla="*/ 1778612 w 3277280"/>
              <a:gd name="connsiteY7" fmla="*/ 686612 h 687688"/>
              <a:gd name="connsiteX8" fmla="*/ 1550967 w 3277280"/>
              <a:gd name="connsiteY8" fmla="*/ 661971 h 687688"/>
              <a:gd name="connsiteX9" fmla="*/ 1467351 w 3277280"/>
              <a:gd name="connsiteY9" fmla="*/ 664214 h 687688"/>
              <a:gd name="connsiteX10" fmla="*/ 1258685 w 3277280"/>
              <a:gd name="connsiteY10" fmla="*/ 648378 h 687688"/>
              <a:gd name="connsiteX11" fmla="*/ 1151869 w 3277280"/>
              <a:gd name="connsiteY11" fmla="*/ 501635 h 687688"/>
              <a:gd name="connsiteX12" fmla="*/ 598529 w 3277280"/>
              <a:gd name="connsiteY12" fmla="*/ 404462 h 687688"/>
              <a:gd name="connsiteX13" fmla="*/ 265971 w 3277280"/>
              <a:gd name="connsiteY13" fmla="*/ 423226 h 687688"/>
              <a:gd name="connsiteX14" fmla="*/ 18948 w 3277280"/>
              <a:gd name="connsiteY14" fmla="*/ 464729 h 687688"/>
              <a:gd name="connsiteX15" fmla="*/ 25360 w 3277280"/>
              <a:gd name="connsiteY15" fmla="*/ 284175 h 687688"/>
              <a:gd name="connsiteX16" fmla="*/ 113959 w 3277280"/>
              <a:gd name="connsiteY16" fmla="*/ 212164 h 687688"/>
              <a:gd name="connsiteX17" fmla="*/ 331316 w 3277280"/>
              <a:gd name="connsiteY17" fmla="*/ 84747 h 687688"/>
              <a:gd name="connsiteX18" fmla="*/ 699144 w 3277280"/>
              <a:gd name="connsiteY18" fmla="*/ 506 h 687688"/>
              <a:gd name="connsiteX19" fmla="*/ 1391839 w 3277280"/>
              <a:gd name="connsiteY19" fmla="*/ 47441 h 687688"/>
              <a:gd name="connsiteX20" fmla="*/ 2526944 w 3277280"/>
              <a:gd name="connsiteY20" fmla="*/ 138444 h 687688"/>
              <a:gd name="connsiteX21" fmla="*/ 2880812 w 3277280"/>
              <a:gd name="connsiteY21" fmla="*/ 125566 h 687688"/>
              <a:gd name="connsiteX22" fmla="*/ 3089374 w 3277280"/>
              <a:gd name="connsiteY22" fmla="*/ 88055 h 687688"/>
              <a:gd name="connsiteX23" fmla="*/ 3241736 w 3277280"/>
              <a:gd name="connsiteY23" fmla="*/ 39658 h 687688"/>
              <a:gd name="connsiteX0" fmla="*/ 3246065 w 3277280"/>
              <a:gd name="connsiteY0" fmla="*/ 37682 h 687688"/>
              <a:gd name="connsiteX1" fmla="*/ 3273020 w 3277280"/>
              <a:gd name="connsiteY1" fmla="*/ 101130 h 687688"/>
              <a:gd name="connsiteX2" fmla="*/ 3219664 w 3277280"/>
              <a:gd name="connsiteY2" fmla="*/ 539340 h 687688"/>
              <a:gd name="connsiteX3" fmla="*/ 3194741 w 3277280"/>
              <a:gd name="connsiteY3" fmla="*/ 583157 h 687688"/>
              <a:gd name="connsiteX4" fmla="*/ 3087942 w 3277280"/>
              <a:gd name="connsiteY4" fmla="*/ 595521 h 687688"/>
              <a:gd name="connsiteX5" fmla="*/ 2657875 w 3277280"/>
              <a:gd name="connsiteY5" fmla="*/ 614101 h 687688"/>
              <a:gd name="connsiteX6" fmla="*/ 2193324 w 3277280"/>
              <a:gd name="connsiteY6" fmla="*/ 638224 h 687688"/>
              <a:gd name="connsiteX7" fmla="*/ 1778612 w 3277280"/>
              <a:gd name="connsiteY7" fmla="*/ 686612 h 687688"/>
              <a:gd name="connsiteX8" fmla="*/ 1550967 w 3277280"/>
              <a:gd name="connsiteY8" fmla="*/ 661971 h 687688"/>
              <a:gd name="connsiteX9" fmla="*/ 1467351 w 3277280"/>
              <a:gd name="connsiteY9" fmla="*/ 664214 h 687688"/>
              <a:gd name="connsiteX10" fmla="*/ 1258685 w 3277280"/>
              <a:gd name="connsiteY10" fmla="*/ 648378 h 687688"/>
              <a:gd name="connsiteX11" fmla="*/ 1151869 w 3277280"/>
              <a:gd name="connsiteY11" fmla="*/ 501635 h 687688"/>
              <a:gd name="connsiteX12" fmla="*/ 598529 w 3277280"/>
              <a:gd name="connsiteY12" fmla="*/ 404462 h 687688"/>
              <a:gd name="connsiteX13" fmla="*/ 265971 w 3277280"/>
              <a:gd name="connsiteY13" fmla="*/ 423226 h 687688"/>
              <a:gd name="connsiteX14" fmla="*/ 18948 w 3277280"/>
              <a:gd name="connsiteY14" fmla="*/ 464729 h 687688"/>
              <a:gd name="connsiteX15" fmla="*/ 25360 w 3277280"/>
              <a:gd name="connsiteY15" fmla="*/ 284175 h 687688"/>
              <a:gd name="connsiteX16" fmla="*/ 113959 w 3277280"/>
              <a:gd name="connsiteY16" fmla="*/ 212164 h 687688"/>
              <a:gd name="connsiteX17" fmla="*/ 331316 w 3277280"/>
              <a:gd name="connsiteY17" fmla="*/ 84747 h 687688"/>
              <a:gd name="connsiteX18" fmla="*/ 699144 w 3277280"/>
              <a:gd name="connsiteY18" fmla="*/ 506 h 687688"/>
              <a:gd name="connsiteX19" fmla="*/ 1391839 w 3277280"/>
              <a:gd name="connsiteY19" fmla="*/ 47441 h 687688"/>
              <a:gd name="connsiteX20" fmla="*/ 2526944 w 3277280"/>
              <a:gd name="connsiteY20" fmla="*/ 138444 h 687688"/>
              <a:gd name="connsiteX21" fmla="*/ 2880812 w 3277280"/>
              <a:gd name="connsiteY21" fmla="*/ 125566 h 687688"/>
              <a:gd name="connsiteX22" fmla="*/ 3089374 w 3277280"/>
              <a:gd name="connsiteY22" fmla="*/ 88055 h 687688"/>
              <a:gd name="connsiteX23" fmla="*/ 3197606 w 3277280"/>
              <a:gd name="connsiteY23" fmla="*/ 121517 h 687688"/>
              <a:gd name="connsiteX0" fmla="*/ 3273020 w 3273021"/>
              <a:gd name="connsiteY0" fmla="*/ 101130 h 687688"/>
              <a:gd name="connsiteX1" fmla="*/ 3219664 w 3273021"/>
              <a:gd name="connsiteY1" fmla="*/ 539340 h 687688"/>
              <a:gd name="connsiteX2" fmla="*/ 3194741 w 3273021"/>
              <a:gd name="connsiteY2" fmla="*/ 583157 h 687688"/>
              <a:gd name="connsiteX3" fmla="*/ 3087942 w 3273021"/>
              <a:gd name="connsiteY3" fmla="*/ 595521 h 687688"/>
              <a:gd name="connsiteX4" fmla="*/ 2657875 w 3273021"/>
              <a:gd name="connsiteY4" fmla="*/ 614101 h 687688"/>
              <a:gd name="connsiteX5" fmla="*/ 2193324 w 3273021"/>
              <a:gd name="connsiteY5" fmla="*/ 638224 h 687688"/>
              <a:gd name="connsiteX6" fmla="*/ 1778612 w 3273021"/>
              <a:gd name="connsiteY6" fmla="*/ 686612 h 687688"/>
              <a:gd name="connsiteX7" fmla="*/ 1550967 w 3273021"/>
              <a:gd name="connsiteY7" fmla="*/ 661971 h 687688"/>
              <a:gd name="connsiteX8" fmla="*/ 1467351 w 3273021"/>
              <a:gd name="connsiteY8" fmla="*/ 664214 h 687688"/>
              <a:gd name="connsiteX9" fmla="*/ 1258685 w 3273021"/>
              <a:gd name="connsiteY9" fmla="*/ 648378 h 687688"/>
              <a:gd name="connsiteX10" fmla="*/ 1151869 w 3273021"/>
              <a:gd name="connsiteY10" fmla="*/ 501635 h 687688"/>
              <a:gd name="connsiteX11" fmla="*/ 598529 w 3273021"/>
              <a:gd name="connsiteY11" fmla="*/ 404462 h 687688"/>
              <a:gd name="connsiteX12" fmla="*/ 265971 w 3273021"/>
              <a:gd name="connsiteY12" fmla="*/ 423226 h 687688"/>
              <a:gd name="connsiteX13" fmla="*/ 18948 w 3273021"/>
              <a:gd name="connsiteY13" fmla="*/ 464729 h 687688"/>
              <a:gd name="connsiteX14" fmla="*/ 25360 w 3273021"/>
              <a:gd name="connsiteY14" fmla="*/ 284175 h 687688"/>
              <a:gd name="connsiteX15" fmla="*/ 113959 w 3273021"/>
              <a:gd name="connsiteY15" fmla="*/ 212164 h 687688"/>
              <a:gd name="connsiteX16" fmla="*/ 331316 w 3273021"/>
              <a:gd name="connsiteY16" fmla="*/ 84747 h 687688"/>
              <a:gd name="connsiteX17" fmla="*/ 699144 w 3273021"/>
              <a:gd name="connsiteY17" fmla="*/ 506 h 687688"/>
              <a:gd name="connsiteX18" fmla="*/ 1391839 w 3273021"/>
              <a:gd name="connsiteY18" fmla="*/ 47441 h 687688"/>
              <a:gd name="connsiteX19" fmla="*/ 2526944 w 3273021"/>
              <a:gd name="connsiteY19" fmla="*/ 138444 h 687688"/>
              <a:gd name="connsiteX20" fmla="*/ 2880812 w 3273021"/>
              <a:gd name="connsiteY20" fmla="*/ 125566 h 687688"/>
              <a:gd name="connsiteX21" fmla="*/ 3089374 w 3273021"/>
              <a:gd name="connsiteY21" fmla="*/ 88055 h 687688"/>
              <a:gd name="connsiteX22" fmla="*/ 3197606 w 3273021"/>
              <a:gd name="connsiteY22" fmla="*/ 121517 h 687688"/>
              <a:gd name="connsiteX0" fmla="*/ 3219664 w 3219664"/>
              <a:gd name="connsiteY0" fmla="*/ 539340 h 687688"/>
              <a:gd name="connsiteX1" fmla="*/ 3194741 w 3219664"/>
              <a:gd name="connsiteY1" fmla="*/ 583157 h 687688"/>
              <a:gd name="connsiteX2" fmla="*/ 3087942 w 3219664"/>
              <a:gd name="connsiteY2" fmla="*/ 595521 h 687688"/>
              <a:gd name="connsiteX3" fmla="*/ 2657875 w 3219664"/>
              <a:gd name="connsiteY3" fmla="*/ 614101 h 687688"/>
              <a:gd name="connsiteX4" fmla="*/ 2193324 w 3219664"/>
              <a:gd name="connsiteY4" fmla="*/ 638224 h 687688"/>
              <a:gd name="connsiteX5" fmla="*/ 1778612 w 3219664"/>
              <a:gd name="connsiteY5" fmla="*/ 686612 h 687688"/>
              <a:gd name="connsiteX6" fmla="*/ 1550967 w 3219664"/>
              <a:gd name="connsiteY6" fmla="*/ 661971 h 687688"/>
              <a:gd name="connsiteX7" fmla="*/ 1467351 w 3219664"/>
              <a:gd name="connsiteY7" fmla="*/ 664214 h 687688"/>
              <a:gd name="connsiteX8" fmla="*/ 1258685 w 3219664"/>
              <a:gd name="connsiteY8" fmla="*/ 648378 h 687688"/>
              <a:gd name="connsiteX9" fmla="*/ 1151869 w 3219664"/>
              <a:gd name="connsiteY9" fmla="*/ 501635 h 687688"/>
              <a:gd name="connsiteX10" fmla="*/ 598529 w 3219664"/>
              <a:gd name="connsiteY10" fmla="*/ 404462 h 687688"/>
              <a:gd name="connsiteX11" fmla="*/ 265971 w 3219664"/>
              <a:gd name="connsiteY11" fmla="*/ 423226 h 687688"/>
              <a:gd name="connsiteX12" fmla="*/ 18948 w 3219664"/>
              <a:gd name="connsiteY12" fmla="*/ 464729 h 687688"/>
              <a:gd name="connsiteX13" fmla="*/ 25360 w 3219664"/>
              <a:gd name="connsiteY13" fmla="*/ 284175 h 687688"/>
              <a:gd name="connsiteX14" fmla="*/ 113959 w 3219664"/>
              <a:gd name="connsiteY14" fmla="*/ 212164 h 687688"/>
              <a:gd name="connsiteX15" fmla="*/ 331316 w 3219664"/>
              <a:gd name="connsiteY15" fmla="*/ 84747 h 687688"/>
              <a:gd name="connsiteX16" fmla="*/ 699144 w 3219664"/>
              <a:gd name="connsiteY16" fmla="*/ 506 h 687688"/>
              <a:gd name="connsiteX17" fmla="*/ 1391839 w 3219664"/>
              <a:gd name="connsiteY17" fmla="*/ 47441 h 687688"/>
              <a:gd name="connsiteX18" fmla="*/ 2526944 w 3219664"/>
              <a:gd name="connsiteY18" fmla="*/ 138444 h 687688"/>
              <a:gd name="connsiteX19" fmla="*/ 2880812 w 3219664"/>
              <a:gd name="connsiteY19" fmla="*/ 125566 h 687688"/>
              <a:gd name="connsiteX20" fmla="*/ 3089374 w 3219664"/>
              <a:gd name="connsiteY20" fmla="*/ 88055 h 687688"/>
              <a:gd name="connsiteX21" fmla="*/ 3197606 w 3219664"/>
              <a:gd name="connsiteY21" fmla="*/ 121517 h 687688"/>
              <a:gd name="connsiteX0" fmla="*/ 3194741 w 3197607"/>
              <a:gd name="connsiteY0" fmla="*/ 583157 h 687688"/>
              <a:gd name="connsiteX1" fmla="*/ 3087942 w 3197607"/>
              <a:gd name="connsiteY1" fmla="*/ 595521 h 687688"/>
              <a:gd name="connsiteX2" fmla="*/ 2657875 w 3197607"/>
              <a:gd name="connsiteY2" fmla="*/ 614101 h 687688"/>
              <a:gd name="connsiteX3" fmla="*/ 2193324 w 3197607"/>
              <a:gd name="connsiteY3" fmla="*/ 638224 h 687688"/>
              <a:gd name="connsiteX4" fmla="*/ 1778612 w 3197607"/>
              <a:gd name="connsiteY4" fmla="*/ 686612 h 687688"/>
              <a:gd name="connsiteX5" fmla="*/ 1550967 w 3197607"/>
              <a:gd name="connsiteY5" fmla="*/ 661971 h 687688"/>
              <a:gd name="connsiteX6" fmla="*/ 1467351 w 3197607"/>
              <a:gd name="connsiteY6" fmla="*/ 664214 h 687688"/>
              <a:gd name="connsiteX7" fmla="*/ 1258685 w 3197607"/>
              <a:gd name="connsiteY7" fmla="*/ 648378 h 687688"/>
              <a:gd name="connsiteX8" fmla="*/ 1151869 w 3197607"/>
              <a:gd name="connsiteY8" fmla="*/ 501635 h 687688"/>
              <a:gd name="connsiteX9" fmla="*/ 598529 w 3197607"/>
              <a:gd name="connsiteY9" fmla="*/ 404462 h 687688"/>
              <a:gd name="connsiteX10" fmla="*/ 265971 w 3197607"/>
              <a:gd name="connsiteY10" fmla="*/ 423226 h 687688"/>
              <a:gd name="connsiteX11" fmla="*/ 18948 w 3197607"/>
              <a:gd name="connsiteY11" fmla="*/ 464729 h 687688"/>
              <a:gd name="connsiteX12" fmla="*/ 25360 w 3197607"/>
              <a:gd name="connsiteY12" fmla="*/ 284175 h 687688"/>
              <a:gd name="connsiteX13" fmla="*/ 113959 w 3197607"/>
              <a:gd name="connsiteY13" fmla="*/ 212164 h 687688"/>
              <a:gd name="connsiteX14" fmla="*/ 331316 w 3197607"/>
              <a:gd name="connsiteY14" fmla="*/ 84747 h 687688"/>
              <a:gd name="connsiteX15" fmla="*/ 699144 w 3197607"/>
              <a:gd name="connsiteY15" fmla="*/ 506 h 687688"/>
              <a:gd name="connsiteX16" fmla="*/ 1391839 w 3197607"/>
              <a:gd name="connsiteY16" fmla="*/ 47441 h 687688"/>
              <a:gd name="connsiteX17" fmla="*/ 2526944 w 3197607"/>
              <a:gd name="connsiteY17" fmla="*/ 138444 h 687688"/>
              <a:gd name="connsiteX18" fmla="*/ 2880812 w 3197607"/>
              <a:gd name="connsiteY18" fmla="*/ 125566 h 687688"/>
              <a:gd name="connsiteX19" fmla="*/ 3089374 w 3197607"/>
              <a:gd name="connsiteY19" fmla="*/ 88055 h 687688"/>
              <a:gd name="connsiteX20" fmla="*/ 3197606 w 3197607"/>
              <a:gd name="connsiteY20" fmla="*/ 121517 h 687688"/>
              <a:gd name="connsiteX0" fmla="*/ 3137419 w 3197606"/>
              <a:gd name="connsiteY0" fmla="*/ 597137 h 687688"/>
              <a:gd name="connsiteX1" fmla="*/ 3087942 w 3197606"/>
              <a:gd name="connsiteY1" fmla="*/ 595521 h 687688"/>
              <a:gd name="connsiteX2" fmla="*/ 2657875 w 3197606"/>
              <a:gd name="connsiteY2" fmla="*/ 614101 h 687688"/>
              <a:gd name="connsiteX3" fmla="*/ 2193324 w 3197606"/>
              <a:gd name="connsiteY3" fmla="*/ 638224 h 687688"/>
              <a:gd name="connsiteX4" fmla="*/ 1778612 w 3197606"/>
              <a:gd name="connsiteY4" fmla="*/ 686612 h 687688"/>
              <a:gd name="connsiteX5" fmla="*/ 1550967 w 3197606"/>
              <a:gd name="connsiteY5" fmla="*/ 661971 h 687688"/>
              <a:gd name="connsiteX6" fmla="*/ 1467351 w 3197606"/>
              <a:gd name="connsiteY6" fmla="*/ 664214 h 687688"/>
              <a:gd name="connsiteX7" fmla="*/ 1258685 w 3197606"/>
              <a:gd name="connsiteY7" fmla="*/ 648378 h 687688"/>
              <a:gd name="connsiteX8" fmla="*/ 1151869 w 3197606"/>
              <a:gd name="connsiteY8" fmla="*/ 501635 h 687688"/>
              <a:gd name="connsiteX9" fmla="*/ 598529 w 3197606"/>
              <a:gd name="connsiteY9" fmla="*/ 404462 h 687688"/>
              <a:gd name="connsiteX10" fmla="*/ 265971 w 3197606"/>
              <a:gd name="connsiteY10" fmla="*/ 423226 h 687688"/>
              <a:gd name="connsiteX11" fmla="*/ 18948 w 3197606"/>
              <a:gd name="connsiteY11" fmla="*/ 464729 h 687688"/>
              <a:gd name="connsiteX12" fmla="*/ 25360 w 3197606"/>
              <a:gd name="connsiteY12" fmla="*/ 284175 h 687688"/>
              <a:gd name="connsiteX13" fmla="*/ 113959 w 3197606"/>
              <a:gd name="connsiteY13" fmla="*/ 212164 h 687688"/>
              <a:gd name="connsiteX14" fmla="*/ 331316 w 3197606"/>
              <a:gd name="connsiteY14" fmla="*/ 84747 h 687688"/>
              <a:gd name="connsiteX15" fmla="*/ 699144 w 3197606"/>
              <a:gd name="connsiteY15" fmla="*/ 506 h 687688"/>
              <a:gd name="connsiteX16" fmla="*/ 1391839 w 3197606"/>
              <a:gd name="connsiteY16" fmla="*/ 47441 h 687688"/>
              <a:gd name="connsiteX17" fmla="*/ 2526944 w 3197606"/>
              <a:gd name="connsiteY17" fmla="*/ 138444 h 687688"/>
              <a:gd name="connsiteX18" fmla="*/ 2880812 w 3197606"/>
              <a:gd name="connsiteY18" fmla="*/ 125566 h 687688"/>
              <a:gd name="connsiteX19" fmla="*/ 3089374 w 3197606"/>
              <a:gd name="connsiteY19" fmla="*/ 88055 h 687688"/>
              <a:gd name="connsiteX20" fmla="*/ 3197606 w 3197606"/>
              <a:gd name="connsiteY20" fmla="*/ 121517 h 687688"/>
              <a:gd name="connsiteX0" fmla="*/ 3137419 w 3197606"/>
              <a:gd name="connsiteY0" fmla="*/ 597137 h 687211"/>
              <a:gd name="connsiteX1" fmla="*/ 3087942 w 3197606"/>
              <a:gd name="connsiteY1" fmla="*/ 595521 h 687211"/>
              <a:gd name="connsiteX2" fmla="*/ 2657875 w 3197606"/>
              <a:gd name="connsiteY2" fmla="*/ 614101 h 687211"/>
              <a:gd name="connsiteX3" fmla="*/ 2193324 w 3197606"/>
              <a:gd name="connsiteY3" fmla="*/ 638224 h 687211"/>
              <a:gd name="connsiteX4" fmla="*/ 1778612 w 3197606"/>
              <a:gd name="connsiteY4" fmla="*/ 686612 h 687211"/>
              <a:gd name="connsiteX5" fmla="*/ 1467351 w 3197606"/>
              <a:gd name="connsiteY5" fmla="*/ 664214 h 687211"/>
              <a:gd name="connsiteX6" fmla="*/ 1258685 w 3197606"/>
              <a:gd name="connsiteY6" fmla="*/ 648378 h 687211"/>
              <a:gd name="connsiteX7" fmla="*/ 1151869 w 3197606"/>
              <a:gd name="connsiteY7" fmla="*/ 501635 h 687211"/>
              <a:gd name="connsiteX8" fmla="*/ 598529 w 3197606"/>
              <a:gd name="connsiteY8" fmla="*/ 404462 h 687211"/>
              <a:gd name="connsiteX9" fmla="*/ 265971 w 3197606"/>
              <a:gd name="connsiteY9" fmla="*/ 423226 h 687211"/>
              <a:gd name="connsiteX10" fmla="*/ 18948 w 3197606"/>
              <a:gd name="connsiteY10" fmla="*/ 464729 h 687211"/>
              <a:gd name="connsiteX11" fmla="*/ 25360 w 3197606"/>
              <a:gd name="connsiteY11" fmla="*/ 284175 h 687211"/>
              <a:gd name="connsiteX12" fmla="*/ 113959 w 3197606"/>
              <a:gd name="connsiteY12" fmla="*/ 212164 h 687211"/>
              <a:gd name="connsiteX13" fmla="*/ 331316 w 3197606"/>
              <a:gd name="connsiteY13" fmla="*/ 84747 h 687211"/>
              <a:gd name="connsiteX14" fmla="*/ 699144 w 3197606"/>
              <a:gd name="connsiteY14" fmla="*/ 506 h 687211"/>
              <a:gd name="connsiteX15" fmla="*/ 1391839 w 3197606"/>
              <a:gd name="connsiteY15" fmla="*/ 47441 h 687211"/>
              <a:gd name="connsiteX16" fmla="*/ 2526944 w 3197606"/>
              <a:gd name="connsiteY16" fmla="*/ 138444 h 687211"/>
              <a:gd name="connsiteX17" fmla="*/ 2880812 w 3197606"/>
              <a:gd name="connsiteY17" fmla="*/ 125566 h 687211"/>
              <a:gd name="connsiteX18" fmla="*/ 3089374 w 3197606"/>
              <a:gd name="connsiteY18" fmla="*/ 88055 h 687211"/>
              <a:gd name="connsiteX19" fmla="*/ 3197606 w 3197606"/>
              <a:gd name="connsiteY19" fmla="*/ 121517 h 687211"/>
              <a:gd name="connsiteX0" fmla="*/ 3137419 w 3197606"/>
              <a:gd name="connsiteY0" fmla="*/ 597137 h 687211"/>
              <a:gd name="connsiteX1" fmla="*/ 3087942 w 3197606"/>
              <a:gd name="connsiteY1" fmla="*/ 595521 h 687211"/>
              <a:gd name="connsiteX2" fmla="*/ 2657875 w 3197606"/>
              <a:gd name="connsiteY2" fmla="*/ 614101 h 687211"/>
              <a:gd name="connsiteX3" fmla="*/ 2193324 w 3197606"/>
              <a:gd name="connsiteY3" fmla="*/ 638224 h 687211"/>
              <a:gd name="connsiteX4" fmla="*/ 1778612 w 3197606"/>
              <a:gd name="connsiteY4" fmla="*/ 686612 h 687211"/>
              <a:gd name="connsiteX5" fmla="*/ 1467351 w 3197606"/>
              <a:gd name="connsiteY5" fmla="*/ 664214 h 687211"/>
              <a:gd name="connsiteX6" fmla="*/ 1258685 w 3197606"/>
              <a:gd name="connsiteY6" fmla="*/ 648378 h 687211"/>
              <a:gd name="connsiteX7" fmla="*/ 1151869 w 3197606"/>
              <a:gd name="connsiteY7" fmla="*/ 501635 h 687211"/>
              <a:gd name="connsiteX8" fmla="*/ 598529 w 3197606"/>
              <a:gd name="connsiteY8" fmla="*/ 404462 h 687211"/>
              <a:gd name="connsiteX9" fmla="*/ 265971 w 3197606"/>
              <a:gd name="connsiteY9" fmla="*/ 423226 h 687211"/>
              <a:gd name="connsiteX10" fmla="*/ 18948 w 3197606"/>
              <a:gd name="connsiteY10" fmla="*/ 464729 h 687211"/>
              <a:gd name="connsiteX11" fmla="*/ 25360 w 3197606"/>
              <a:gd name="connsiteY11" fmla="*/ 284175 h 687211"/>
              <a:gd name="connsiteX12" fmla="*/ 113959 w 3197606"/>
              <a:gd name="connsiteY12" fmla="*/ 212164 h 687211"/>
              <a:gd name="connsiteX13" fmla="*/ 331316 w 3197606"/>
              <a:gd name="connsiteY13" fmla="*/ 84747 h 687211"/>
              <a:gd name="connsiteX14" fmla="*/ 699144 w 3197606"/>
              <a:gd name="connsiteY14" fmla="*/ 506 h 687211"/>
              <a:gd name="connsiteX15" fmla="*/ 1391839 w 3197606"/>
              <a:gd name="connsiteY15" fmla="*/ 47441 h 687211"/>
              <a:gd name="connsiteX16" fmla="*/ 2526944 w 3197606"/>
              <a:gd name="connsiteY16" fmla="*/ 138444 h 687211"/>
              <a:gd name="connsiteX17" fmla="*/ 2880812 w 3197606"/>
              <a:gd name="connsiteY17" fmla="*/ 125566 h 687211"/>
              <a:gd name="connsiteX18" fmla="*/ 3135763 w 3197606"/>
              <a:gd name="connsiteY18" fmla="*/ 166838 h 687211"/>
              <a:gd name="connsiteX19" fmla="*/ 3197606 w 3197606"/>
              <a:gd name="connsiteY19" fmla="*/ 121517 h 687211"/>
              <a:gd name="connsiteX0" fmla="*/ 3137419 w 3137419"/>
              <a:gd name="connsiteY0" fmla="*/ 597137 h 687211"/>
              <a:gd name="connsiteX1" fmla="*/ 3087942 w 3137419"/>
              <a:gd name="connsiteY1" fmla="*/ 595521 h 687211"/>
              <a:gd name="connsiteX2" fmla="*/ 2657875 w 3137419"/>
              <a:gd name="connsiteY2" fmla="*/ 614101 h 687211"/>
              <a:gd name="connsiteX3" fmla="*/ 2193324 w 3137419"/>
              <a:gd name="connsiteY3" fmla="*/ 638224 h 687211"/>
              <a:gd name="connsiteX4" fmla="*/ 1778612 w 3137419"/>
              <a:gd name="connsiteY4" fmla="*/ 686612 h 687211"/>
              <a:gd name="connsiteX5" fmla="*/ 1467351 w 3137419"/>
              <a:gd name="connsiteY5" fmla="*/ 664214 h 687211"/>
              <a:gd name="connsiteX6" fmla="*/ 1258685 w 3137419"/>
              <a:gd name="connsiteY6" fmla="*/ 648378 h 687211"/>
              <a:gd name="connsiteX7" fmla="*/ 1151869 w 3137419"/>
              <a:gd name="connsiteY7" fmla="*/ 501635 h 687211"/>
              <a:gd name="connsiteX8" fmla="*/ 598529 w 3137419"/>
              <a:gd name="connsiteY8" fmla="*/ 404462 h 687211"/>
              <a:gd name="connsiteX9" fmla="*/ 265971 w 3137419"/>
              <a:gd name="connsiteY9" fmla="*/ 423226 h 687211"/>
              <a:gd name="connsiteX10" fmla="*/ 18948 w 3137419"/>
              <a:gd name="connsiteY10" fmla="*/ 464729 h 687211"/>
              <a:gd name="connsiteX11" fmla="*/ 25360 w 3137419"/>
              <a:gd name="connsiteY11" fmla="*/ 284175 h 687211"/>
              <a:gd name="connsiteX12" fmla="*/ 113959 w 3137419"/>
              <a:gd name="connsiteY12" fmla="*/ 212164 h 687211"/>
              <a:gd name="connsiteX13" fmla="*/ 331316 w 3137419"/>
              <a:gd name="connsiteY13" fmla="*/ 84747 h 687211"/>
              <a:gd name="connsiteX14" fmla="*/ 699144 w 3137419"/>
              <a:gd name="connsiteY14" fmla="*/ 506 h 687211"/>
              <a:gd name="connsiteX15" fmla="*/ 1391839 w 3137419"/>
              <a:gd name="connsiteY15" fmla="*/ 47441 h 687211"/>
              <a:gd name="connsiteX16" fmla="*/ 2526944 w 3137419"/>
              <a:gd name="connsiteY16" fmla="*/ 138444 h 687211"/>
              <a:gd name="connsiteX17" fmla="*/ 2880812 w 3137419"/>
              <a:gd name="connsiteY17" fmla="*/ 125566 h 687211"/>
              <a:gd name="connsiteX18" fmla="*/ 3135763 w 3137419"/>
              <a:gd name="connsiteY18" fmla="*/ 166838 h 687211"/>
              <a:gd name="connsiteX0" fmla="*/ 3137419 w 3193967"/>
              <a:gd name="connsiteY0" fmla="*/ 597137 h 687211"/>
              <a:gd name="connsiteX1" fmla="*/ 3087942 w 3193967"/>
              <a:gd name="connsiteY1" fmla="*/ 595521 h 687211"/>
              <a:gd name="connsiteX2" fmla="*/ 2657875 w 3193967"/>
              <a:gd name="connsiteY2" fmla="*/ 614101 h 687211"/>
              <a:gd name="connsiteX3" fmla="*/ 2193324 w 3193967"/>
              <a:gd name="connsiteY3" fmla="*/ 638224 h 687211"/>
              <a:gd name="connsiteX4" fmla="*/ 1778612 w 3193967"/>
              <a:gd name="connsiteY4" fmla="*/ 686612 h 687211"/>
              <a:gd name="connsiteX5" fmla="*/ 1467351 w 3193967"/>
              <a:gd name="connsiteY5" fmla="*/ 664214 h 687211"/>
              <a:gd name="connsiteX6" fmla="*/ 1258685 w 3193967"/>
              <a:gd name="connsiteY6" fmla="*/ 648378 h 687211"/>
              <a:gd name="connsiteX7" fmla="*/ 1151869 w 3193967"/>
              <a:gd name="connsiteY7" fmla="*/ 501635 h 687211"/>
              <a:gd name="connsiteX8" fmla="*/ 598529 w 3193967"/>
              <a:gd name="connsiteY8" fmla="*/ 404462 h 687211"/>
              <a:gd name="connsiteX9" fmla="*/ 265971 w 3193967"/>
              <a:gd name="connsiteY9" fmla="*/ 423226 h 687211"/>
              <a:gd name="connsiteX10" fmla="*/ 18948 w 3193967"/>
              <a:gd name="connsiteY10" fmla="*/ 464729 h 687211"/>
              <a:gd name="connsiteX11" fmla="*/ 25360 w 3193967"/>
              <a:gd name="connsiteY11" fmla="*/ 284175 h 687211"/>
              <a:gd name="connsiteX12" fmla="*/ 113959 w 3193967"/>
              <a:gd name="connsiteY12" fmla="*/ 212164 h 687211"/>
              <a:gd name="connsiteX13" fmla="*/ 331316 w 3193967"/>
              <a:gd name="connsiteY13" fmla="*/ 84747 h 687211"/>
              <a:gd name="connsiteX14" fmla="*/ 699144 w 3193967"/>
              <a:gd name="connsiteY14" fmla="*/ 506 h 687211"/>
              <a:gd name="connsiteX15" fmla="*/ 1391839 w 3193967"/>
              <a:gd name="connsiteY15" fmla="*/ 47441 h 687211"/>
              <a:gd name="connsiteX16" fmla="*/ 2526944 w 3193967"/>
              <a:gd name="connsiteY16" fmla="*/ 138444 h 687211"/>
              <a:gd name="connsiteX17" fmla="*/ 2880812 w 3193967"/>
              <a:gd name="connsiteY17" fmla="*/ 125566 h 687211"/>
              <a:gd name="connsiteX18" fmla="*/ 3193967 w 3193967"/>
              <a:gd name="connsiteY18" fmla="*/ 165397 h 687211"/>
              <a:gd name="connsiteX0" fmla="*/ 3137419 w 3193967"/>
              <a:gd name="connsiteY0" fmla="*/ 615999 h 706073"/>
              <a:gd name="connsiteX1" fmla="*/ 3087942 w 3193967"/>
              <a:gd name="connsiteY1" fmla="*/ 614383 h 706073"/>
              <a:gd name="connsiteX2" fmla="*/ 2657875 w 3193967"/>
              <a:gd name="connsiteY2" fmla="*/ 632963 h 706073"/>
              <a:gd name="connsiteX3" fmla="*/ 2193324 w 3193967"/>
              <a:gd name="connsiteY3" fmla="*/ 657086 h 706073"/>
              <a:gd name="connsiteX4" fmla="*/ 1778612 w 3193967"/>
              <a:gd name="connsiteY4" fmla="*/ 705474 h 706073"/>
              <a:gd name="connsiteX5" fmla="*/ 1467351 w 3193967"/>
              <a:gd name="connsiteY5" fmla="*/ 683076 h 706073"/>
              <a:gd name="connsiteX6" fmla="*/ 1258685 w 3193967"/>
              <a:gd name="connsiteY6" fmla="*/ 667240 h 706073"/>
              <a:gd name="connsiteX7" fmla="*/ 1151869 w 3193967"/>
              <a:gd name="connsiteY7" fmla="*/ 520497 h 706073"/>
              <a:gd name="connsiteX8" fmla="*/ 598529 w 3193967"/>
              <a:gd name="connsiteY8" fmla="*/ 423324 h 706073"/>
              <a:gd name="connsiteX9" fmla="*/ 265971 w 3193967"/>
              <a:gd name="connsiteY9" fmla="*/ 442088 h 706073"/>
              <a:gd name="connsiteX10" fmla="*/ 18948 w 3193967"/>
              <a:gd name="connsiteY10" fmla="*/ 483591 h 706073"/>
              <a:gd name="connsiteX11" fmla="*/ 25360 w 3193967"/>
              <a:gd name="connsiteY11" fmla="*/ 303037 h 706073"/>
              <a:gd name="connsiteX12" fmla="*/ 113959 w 3193967"/>
              <a:gd name="connsiteY12" fmla="*/ 231026 h 706073"/>
              <a:gd name="connsiteX13" fmla="*/ 331316 w 3193967"/>
              <a:gd name="connsiteY13" fmla="*/ 103609 h 706073"/>
              <a:gd name="connsiteX14" fmla="*/ 699144 w 3193967"/>
              <a:gd name="connsiteY14" fmla="*/ 19368 h 706073"/>
              <a:gd name="connsiteX15" fmla="*/ 1418365 w 3193967"/>
              <a:gd name="connsiteY15" fmla="*/ 0 h 706073"/>
              <a:gd name="connsiteX16" fmla="*/ 2526944 w 3193967"/>
              <a:gd name="connsiteY16" fmla="*/ 157306 h 706073"/>
              <a:gd name="connsiteX17" fmla="*/ 2880812 w 3193967"/>
              <a:gd name="connsiteY17" fmla="*/ 144428 h 706073"/>
              <a:gd name="connsiteX18" fmla="*/ 3193967 w 3193967"/>
              <a:gd name="connsiteY18" fmla="*/ 184259 h 706073"/>
              <a:gd name="connsiteX0" fmla="*/ 3137419 w 3193967"/>
              <a:gd name="connsiteY0" fmla="*/ 615999 h 711604"/>
              <a:gd name="connsiteX1" fmla="*/ 3087942 w 3193967"/>
              <a:gd name="connsiteY1" fmla="*/ 614383 h 711604"/>
              <a:gd name="connsiteX2" fmla="*/ 2657875 w 3193967"/>
              <a:gd name="connsiteY2" fmla="*/ 632963 h 711604"/>
              <a:gd name="connsiteX3" fmla="*/ 2193324 w 3193967"/>
              <a:gd name="connsiteY3" fmla="*/ 657086 h 711604"/>
              <a:gd name="connsiteX4" fmla="*/ 1778612 w 3193967"/>
              <a:gd name="connsiteY4" fmla="*/ 705474 h 711604"/>
              <a:gd name="connsiteX5" fmla="*/ 1646170 w 3193967"/>
              <a:gd name="connsiteY5" fmla="*/ 497516 h 711604"/>
              <a:gd name="connsiteX6" fmla="*/ 1258685 w 3193967"/>
              <a:gd name="connsiteY6" fmla="*/ 667240 h 711604"/>
              <a:gd name="connsiteX7" fmla="*/ 1151869 w 3193967"/>
              <a:gd name="connsiteY7" fmla="*/ 520497 h 711604"/>
              <a:gd name="connsiteX8" fmla="*/ 598529 w 3193967"/>
              <a:gd name="connsiteY8" fmla="*/ 423324 h 711604"/>
              <a:gd name="connsiteX9" fmla="*/ 265971 w 3193967"/>
              <a:gd name="connsiteY9" fmla="*/ 442088 h 711604"/>
              <a:gd name="connsiteX10" fmla="*/ 18948 w 3193967"/>
              <a:gd name="connsiteY10" fmla="*/ 483591 h 711604"/>
              <a:gd name="connsiteX11" fmla="*/ 25360 w 3193967"/>
              <a:gd name="connsiteY11" fmla="*/ 303037 h 711604"/>
              <a:gd name="connsiteX12" fmla="*/ 113959 w 3193967"/>
              <a:gd name="connsiteY12" fmla="*/ 231026 h 711604"/>
              <a:gd name="connsiteX13" fmla="*/ 331316 w 3193967"/>
              <a:gd name="connsiteY13" fmla="*/ 103609 h 711604"/>
              <a:gd name="connsiteX14" fmla="*/ 699144 w 3193967"/>
              <a:gd name="connsiteY14" fmla="*/ 19368 h 711604"/>
              <a:gd name="connsiteX15" fmla="*/ 1418365 w 3193967"/>
              <a:gd name="connsiteY15" fmla="*/ 0 h 711604"/>
              <a:gd name="connsiteX16" fmla="*/ 2526944 w 3193967"/>
              <a:gd name="connsiteY16" fmla="*/ 157306 h 711604"/>
              <a:gd name="connsiteX17" fmla="*/ 2880812 w 3193967"/>
              <a:gd name="connsiteY17" fmla="*/ 144428 h 711604"/>
              <a:gd name="connsiteX18" fmla="*/ 3193967 w 3193967"/>
              <a:gd name="connsiteY18" fmla="*/ 184259 h 711604"/>
              <a:gd name="connsiteX0" fmla="*/ 3137419 w 3193967"/>
              <a:gd name="connsiteY0" fmla="*/ 615999 h 711604"/>
              <a:gd name="connsiteX1" fmla="*/ 3087942 w 3193967"/>
              <a:gd name="connsiteY1" fmla="*/ 614383 h 711604"/>
              <a:gd name="connsiteX2" fmla="*/ 2657875 w 3193967"/>
              <a:gd name="connsiteY2" fmla="*/ 632963 h 711604"/>
              <a:gd name="connsiteX3" fmla="*/ 2193324 w 3193967"/>
              <a:gd name="connsiteY3" fmla="*/ 657086 h 711604"/>
              <a:gd name="connsiteX4" fmla="*/ 1778612 w 3193967"/>
              <a:gd name="connsiteY4" fmla="*/ 705474 h 711604"/>
              <a:gd name="connsiteX5" fmla="*/ 1646170 w 3193967"/>
              <a:gd name="connsiteY5" fmla="*/ 497516 h 711604"/>
              <a:gd name="connsiteX6" fmla="*/ 1475460 w 3193967"/>
              <a:gd name="connsiteY6" fmla="*/ 469495 h 711604"/>
              <a:gd name="connsiteX7" fmla="*/ 1151869 w 3193967"/>
              <a:gd name="connsiteY7" fmla="*/ 520497 h 711604"/>
              <a:gd name="connsiteX8" fmla="*/ 598529 w 3193967"/>
              <a:gd name="connsiteY8" fmla="*/ 423324 h 711604"/>
              <a:gd name="connsiteX9" fmla="*/ 265971 w 3193967"/>
              <a:gd name="connsiteY9" fmla="*/ 442088 h 711604"/>
              <a:gd name="connsiteX10" fmla="*/ 18948 w 3193967"/>
              <a:gd name="connsiteY10" fmla="*/ 483591 h 711604"/>
              <a:gd name="connsiteX11" fmla="*/ 25360 w 3193967"/>
              <a:gd name="connsiteY11" fmla="*/ 303037 h 711604"/>
              <a:gd name="connsiteX12" fmla="*/ 113959 w 3193967"/>
              <a:gd name="connsiteY12" fmla="*/ 231026 h 711604"/>
              <a:gd name="connsiteX13" fmla="*/ 331316 w 3193967"/>
              <a:gd name="connsiteY13" fmla="*/ 103609 h 711604"/>
              <a:gd name="connsiteX14" fmla="*/ 699144 w 3193967"/>
              <a:gd name="connsiteY14" fmla="*/ 19368 h 711604"/>
              <a:gd name="connsiteX15" fmla="*/ 1418365 w 3193967"/>
              <a:gd name="connsiteY15" fmla="*/ 0 h 711604"/>
              <a:gd name="connsiteX16" fmla="*/ 2526944 w 3193967"/>
              <a:gd name="connsiteY16" fmla="*/ 157306 h 711604"/>
              <a:gd name="connsiteX17" fmla="*/ 2880812 w 3193967"/>
              <a:gd name="connsiteY17" fmla="*/ 144428 h 711604"/>
              <a:gd name="connsiteX18" fmla="*/ 3193967 w 3193967"/>
              <a:gd name="connsiteY18" fmla="*/ 184259 h 711604"/>
              <a:gd name="connsiteX0" fmla="*/ 3137419 w 3193967"/>
              <a:gd name="connsiteY0" fmla="*/ 615999 h 711604"/>
              <a:gd name="connsiteX1" fmla="*/ 3087942 w 3193967"/>
              <a:gd name="connsiteY1" fmla="*/ 614383 h 711604"/>
              <a:gd name="connsiteX2" fmla="*/ 2657875 w 3193967"/>
              <a:gd name="connsiteY2" fmla="*/ 632963 h 711604"/>
              <a:gd name="connsiteX3" fmla="*/ 2193324 w 3193967"/>
              <a:gd name="connsiteY3" fmla="*/ 657086 h 711604"/>
              <a:gd name="connsiteX4" fmla="*/ 1778612 w 3193967"/>
              <a:gd name="connsiteY4" fmla="*/ 705474 h 711604"/>
              <a:gd name="connsiteX5" fmla="*/ 1646170 w 3193967"/>
              <a:gd name="connsiteY5" fmla="*/ 497516 h 711604"/>
              <a:gd name="connsiteX6" fmla="*/ 1475460 w 3193967"/>
              <a:gd name="connsiteY6" fmla="*/ 469495 h 711604"/>
              <a:gd name="connsiteX7" fmla="*/ 1487044 w 3193967"/>
              <a:gd name="connsiteY7" fmla="*/ 360243 h 711604"/>
              <a:gd name="connsiteX8" fmla="*/ 598529 w 3193967"/>
              <a:gd name="connsiteY8" fmla="*/ 423324 h 711604"/>
              <a:gd name="connsiteX9" fmla="*/ 265971 w 3193967"/>
              <a:gd name="connsiteY9" fmla="*/ 442088 h 711604"/>
              <a:gd name="connsiteX10" fmla="*/ 18948 w 3193967"/>
              <a:gd name="connsiteY10" fmla="*/ 483591 h 711604"/>
              <a:gd name="connsiteX11" fmla="*/ 25360 w 3193967"/>
              <a:gd name="connsiteY11" fmla="*/ 303037 h 711604"/>
              <a:gd name="connsiteX12" fmla="*/ 113959 w 3193967"/>
              <a:gd name="connsiteY12" fmla="*/ 231026 h 711604"/>
              <a:gd name="connsiteX13" fmla="*/ 331316 w 3193967"/>
              <a:gd name="connsiteY13" fmla="*/ 103609 h 711604"/>
              <a:gd name="connsiteX14" fmla="*/ 699144 w 3193967"/>
              <a:gd name="connsiteY14" fmla="*/ 19368 h 711604"/>
              <a:gd name="connsiteX15" fmla="*/ 1418365 w 3193967"/>
              <a:gd name="connsiteY15" fmla="*/ 0 h 711604"/>
              <a:gd name="connsiteX16" fmla="*/ 2526944 w 3193967"/>
              <a:gd name="connsiteY16" fmla="*/ 157306 h 711604"/>
              <a:gd name="connsiteX17" fmla="*/ 2880812 w 3193967"/>
              <a:gd name="connsiteY17" fmla="*/ 144428 h 711604"/>
              <a:gd name="connsiteX18" fmla="*/ 3193967 w 3193967"/>
              <a:gd name="connsiteY18" fmla="*/ 184259 h 711604"/>
              <a:gd name="connsiteX0" fmla="*/ 3137419 w 3193967"/>
              <a:gd name="connsiteY0" fmla="*/ 615999 h 711604"/>
              <a:gd name="connsiteX1" fmla="*/ 3087942 w 3193967"/>
              <a:gd name="connsiteY1" fmla="*/ 614383 h 711604"/>
              <a:gd name="connsiteX2" fmla="*/ 2657875 w 3193967"/>
              <a:gd name="connsiteY2" fmla="*/ 632963 h 711604"/>
              <a:gd name="connsiteX3" fmla="*/ 2193324 w 3193967"/>
              <a:gd name="connsiteY3" fmla="*/ 657086 h 711604"/>
              <a:gd name="connsiteX4" fmla="*/ 1778612 w 3193967"/>
              <a:gd name="connsiteY4" fmla="*/ 705474 h 711604"/>
              <a:gd name="connsiteX5" fmla="*/ 1646170 w 3193967"/>
              <a:gd name="connsiteY5" fmla="*/ 497516 h 711604"/>
              <a:gd name="connsiteX6" fmla="*/ 1475460 w 3193967"/>
              <a:gd name="connsiteY6" fmla="*/ 469495 h 711604"/>
              <a:gd name="connsiteX7" fmla="*/ 1487044 w 3193967"/>
              <a:gd name="connsiteY7" fmla="*/ 360243 h 711604"/>
              <a:gd name="connsiteX8" fmla="*/ 598529 w 3193967"/>
              <a:gd name="connsiteY8" fmla="*/ 423324 h 711604"/>
              <a:gd name="connsiteX9" fmla="*/ 1089640 w 3193967"/>
              <a:gd name="connsiteY9" fmla="*/ 373768 h 711604"/>
              <a:gd name="connsiteX10" fmla="*/ 265971 w 3193967"/>
              <a:gd name="connsiteY10" fmla="*/ 442088 h 711604"/>
              <a:gd name="connsiteX11" fmla="*/ 18948 w 3193967"/>
              <a:gd name="connsiteY11" fmla="*/ 483591 h 711604"/>
              <a:gd name="connsiteX12" fmla="*/ 25360 w 3193967"/>
              <a:gd name="connsiteY12" fmla="*/ 303037 h 711604"/>
              <a:gd name="connsiteX13" fmla="*/ 113959 w 3193967"/>
              <a:gd name="connsiteY13" fmla="*/ 231026 h 711604"/>
              <a:gd name="connsiteX14" fmla="*/ 331316 w 3193967"/>
              <a:gd name="connsiteY14" fmla="*/ 103609 h 711604"/>
              <a:gd name="connsiteX15" fmla="*/ 699144 w 3193967"/>
              <a:gd name="connsiteY15" fmla="*/ 19368 h 711604"/>
              <a:gd name="connsiteX16" fmla="*/ 1418365 w 3193967"/>
              <a:gd name="connsiteY16" fmla="*/ 0 h 711604"/>
              <a:gd name="connsiteX17" fmla="*/ 2526944 w 3193967"/>
              <a:gd name="connsiteY17" fmla="*/ 157306 h 711604"/>
              <a:gd name="connsiteX18" fmla="*/ 2880812 w 3193967"/>
              <a:gd name="connsiteY18" fmla="*/ 144428 h 711604"/>
              <a:gd name="connsiteX19" fmla="*/ 3193967 w 3193967"/>
              <a:gd name="connsiteY19" fmla="*/ 184259 h 711604"/>
              <a:gd name="connsiteX0" fmla="*/ 3137419 w 3193967"/>
              <a:gd name="connsiteY0" fmla="*/ 615999 h 711604"/>
              <a:gd name="connsiteX1" fmla="*/ 3087942 w 3193967"/>
              <a:gd name="connsiteY1" fmla="*/ 614383 h 711604"/>
              <a:gd name="connsiteX2" fmla="*/ 2657875 w 3193967"/>
              <a:gd name="connsiteY2" fmla="*/ 632963 h 711604"/>
              <a:gd name="connsiteX3" fmla="*/ 2193324 w 3193967"/>
              <a:gd name="connsiteY3" fmla="*/ 657086 h 711604"/>
              <a:gd name="connsiteX4" fmla="*/ 1778612 w 3193967"/>
              <a:gd name="connsiteY4" fmla="*/ 705474 h 711604"/>
              <a:gd name="connsiteX5" fmla="*/ 1646170 w 3193967"/>
              <a:gd name="connsiteY5" fmla="*/ 497516 h 711604"/>
              <a:gd name="connsiteX6" fmla="*/ 1475460 w 3193967"/>
              <a:gd name="connsiteY6" fmla="*/ 469495 h 711604"/>
              <a:gd name="connsiteX7" fmla="*/ 1487044 w 3193967"/>
              <a:gd name="connsiteY7" fmla="*/ 360243 h 711604"/>
              <a:gd name="connsiteX8" fmla="*/ 1128648 w 3193967"/>
              <a:gd name="connsiteY8" fmla="*/ 333313 h 711604"/>
              <a:gd name="connsiteX9" fmla="*/ 1089640 w 3193967"/>
              <a:gd name="connsiteY9" fmla="*/ 373768 h 711604"/>
              <a:gd name="connsiteX10" fmla="*/ 265971 w 3193967"/>
              <a:gd name="connsiteY10" fmla="*/ 442088 h 711604"/>
              <a:gd name="connsiteX11" fmla="*/ 18948 w 3193967"/>
              <a:gd name="connsiteY11" fmla="*/ 483591 h 711604"/>
              <a:gd name="connsiteX12" fmla="*/ 25360 w 3193967"/>
              <a:gd name="connsiteY12" fmla="*/ 303037 h 711604"/>
              <a:gd name="connsiteX13" fmla="*/ 113959 w 3193967"/>
              <a:gd name="connsiteY13" fmla="*/ 231026 h 711604"/>
              <a:gd name="connsiteX14" fmla="*/ 331316 w 3193967"/>
              <a:gd name="connsiteY14" fmla="*/ 103609 h 711604"/>
              <a:gd name="connsiteX15" fmla="*/ 699144 w 3193967"/>
              <a:gd name="connsiteY15" fmla="*/ 19368 h 711604"/>
              <a:gd name="connsiteX16" fmla="*/ 1418365 w 3193967"/>
              <a:gd name="connsiteY16" fmla="*/ 0 h 711604"/>
              <a:gd name="connsiteX17" fmla="*/ 2526944 w 3193967"/>
              <a:gd name="connsiteY17" fmla="*/ 157306 h 711604"/>
              <a:gd name="connsiteX18" fmla="*/ 2880812 w 3193967"/>
              <a:gd name="connsiteY18" fmla="*/ 144428 h 711604"/>
              <a:gd name="connsiteX19" fmla="*/ 3193967 w 3193967"/>
              <a:gd name="connsiteY19" fmla="*/ 184259 h 711604"/>
              <a:gd name="connsiteX0" fmla="*/ 3137419 w 3193967"/>
              <a:gd name="connsiteY0" fmla="*/ 615999 h 711604"/>
              <a:gd name="connsiteX1" fmla="*/ 3087942 w 3193967"/>
              <a:gd name="connsiteY1" fmla="*/ 614383 h 711604"/>
              <a:gd name="connsiteX2" fmla="*/ 2657875 w 3193967"/>
              <a:gd name="connsiteY2" fmla="*/ 632963 h 711604"/>
              <a:gd name="connsiteX3" fmla="*/ 2193324 w 3193967"/>
              <a:gd name="connsiteY3" fmla="*/ 657086 h 711604"/>
              <a:gd name="connsiteX4" fmla="*/ 1778612 w 3193967"/>
              <a:gd name="connsiteY4" fmla="*/ 705474 h 711604"/>
              <a:gd name="connsiteX5" fmla="*/ 1646170 w 3193967"/>
              <a:gd name="connsiteY5" fmla="*/ 497516 h 711604"/>
              <a:gd name="connsiteX6" fmla="*/ 1475460 w 3193967"/>
              <a:gd name="connsiteY6" fmla="*/ 469495 h 711604"/>
              <a:gd name="connsiteX7" fmla="*/ 1487044 w 3193967"/>
              <a:gd name="connsiteY7" fmla="*/ 360243 h 711604"/>
              <a:gd name="connsiteX8" fmla="*/ 1162512 w 3193967"/>
              <a:gd name="connsiteY8" fmla="*/ 371376 h 711604"/>
              <a:gd name="connsiteX9" fmla="*/ 1089640 w 3193967"/>
              <a:gd name="connsiteY9" fmla="*/ 373768 h 711604"/>
              <a:gd name="connsiteX10" fmla="*/ 265971 w 3193967"/>
              <a:gd name="connsiteY10" fmla="*/ 442088 h 711604"/>
              <a:gd name="connsiteX11" fmla="*/ 18948 w 3193967"/>
              <a:gd name="connsiteY11" fmla="*/ 483591 h 711604"/>
              <a:gd name="connsiteX12" fmla="*/ 25360 w 3193967"/>
              <a:gd name="connsiteY12" fmla="*/ 303037 h 711604"/>
              <a:gd name="connsiteX13" fmla="*/ 113959 w 3193967"/>
              <a:gd name="connsiteY13" fmla="*/ 231026 h 711604"/>
              <a:gd name="connsiteX14" fmla="*/ 331316 w 3193967"/>
              <a:gd name="connsiteY14" fmla="*/ 103609 h 711604"/>
              <a:gd name="connsiteX15" fmla="*/ 699144 w 3193967"/>
              <a:gd name="connsiteY15" fmla="*/ 19368 h 711604"/>
              <a:gd name="connsiteX16" fmla="*/ 1418365 w 3193967"/>
              <a:gd name="connsiteY16" fmla="*/ 0 h 711604"/>
              <a:gd name="connsiteX17" fmla="*/ 2526944 w 3193967"/>
              <a:gd name="connsiteY17" fmla="*/ 157306 h 711604"/>
              <a:gd name="connsiteX18" fmla="*/ 2880812 w 3193967"/>
              <a:gd name="connsiteY18" fmla="*/ 144428 h 711604"/>
              <a:gd name="connsiteX19" fmla="*/ 3193967 w 3193967"/>
              <a:gd name="connsiteY19" fmla="*/ 184259 h 711604"/>
              <a:gd name="connsiteX0" fmla="*/ 3137419 w 3193967"/>
              <a:gd name="connsiteY0" fmla="*/ 615999 h 711604"/>
              <a:gd name="connsiteX1" fmla="*/ 3087942 w 3193967"/>
              <a:gd name="connsiteY1" fmla="*/ 614383 h 711604"/>
              <a:gd name="connsiteX2" fmla="*/ 2657875 w 3193967"/>
              <a:gd name="connsiteY2" fmla="*/ 632963 h 711604"/>
              <a:gd name="connsiteX3" fmla="*/ 2193324 w 3193967"/>
              <a:gd name="connsiteY3" fmla="*/ 657086 h 711604"/>
              <a:gd name="connsiteX4" fmla="*/ 1778612 w 3193967"/>
              <a:gd name="connsiteY4" fmla="*/ 705474 h 711604"/>
              <a:gd name="connsiteX5" fmla="*/ 1646170 w 3193967"/>
              <a:gd name="connsiteY5" fmla="*/ 497516 h 711604"/>
              <a:gd name="connsiteX6" fmla="*/ 1475460 w 3193967"/>
              <a:gd name="connsiteY6" fmla="*/ 469495 h 711604"/>
              <a:gd name="connsiteX7" fmla="*/ 1487044 w 3193967"/>
              <a:gd name="connsiteY7" fmla="*/ 360243 h 711604"/>
              <a:gd name="connsiteX8" fmla="*/ 1162512 w 3193967"/>
              <a:gd name="connsiteY8" fmla="*/ 371376 h 711604"/>
              <a:gd name="connsiteX9" fmla="*/ 1089640 w 3193967"/>
              <a:gd name="connsiteY9" fmla="*/ 373768 h 711604"/>
              <a:gd name="connsiteX10" fmla="*/ 265971 w 3193967"/>
              <a:gd name="connsiteY10" fmla="*/ 442088 h 711604"/>
              <a:gd name="connsiteX11" fmla="*/ 18948 w 3193967"/>
              <a:gd name="connsiteY11" fmla="*/ 483591 h 711604"/>
              <a:gd name="connsiteX12" fmla="*/ 25360 w 3193967"/>
              <a:gd name="connsiteY12" fmla="*/ 303037 h 711604"/>
              <a:gd name="connsiteX13" fmla="*/ 113959 w 3193967"/>
              <a:gd name="connsiteY13" fmla="*/ 231026 h 711604"/>
              <a:gd name="connsiteX14" fmla="*/ 331316 w 3193967"/>
              <a:gd name="connsiteY14" fmla="*/ 103609 h 711604"/>
              <a:gd name="connsiteX15" fmla="*/ 699144 w 3193967"/>
              <a:gd name="connsiteY15" fmla="*/ 19368 h 711604"/>
              <a:gd name="connsiteX16" fmla="*/ 1418365 w 3193967"/>
              <a:gd name="connsiteY16" fmla="*/ 0 h 711604"/>
              <a:gd name="connsiteX17" fmla="*/ 2526944 w 3193967"/>
              <a:gd name="connsiteY17" fmla="*/ 157306 h 711604"/>
              <a:gd name="connsiteX18" fmla="*/ 2880812 w 3193967"/>
              <a:gd name="connsiteY18" fmla="*/ 144428 h 711604"/>
              <a:gd name="connsiteX19" fmla="*/ 3193967 w 3193967"/>
              <a:gd name="connsiteY19" fmla="*/ 184259 h 711604"/>
              <a:gd name="connsiteX0" fmla="*/ 3137419 w 3193967"/>
              <a:gd name="connsiteY0" fmla="*/ 615999 h 711604"/>
              <a:gd name="connsiteX1" fmla="*/ 3087942 w 3193967"/>
              <a:gd name="connsiteY1" fmla="*/ 614383 h 711604"/>
              <a:gd name="connsiteX2" fmla="*/ 2657875 w 3193967"/>
              <a:gd name="connsiteY2" fmla="*/ 632963 h 711604"/>
              <a:gd name="connsiteX3" fmla="*/ 2193324 w 3193967"/>
              <a:gd name="connsiteY3" fmla="*/ 657086 h 711604"/>
              <a:gd name="connsiteX4" fmla="*/ 1778612 w 3193967"/>
              <a:gd name="connsiteY4" fmla="*/ 705474 h 711604"/>
              <a:gd name="connsiteX5" fmla="*/ 1646170 w 3193967"/>
              <a:gd name="connsiteY5" fmla="*/ 497516 h 711604"/>
              <a:gd name="connsiteX6" fmla="*/ 1475460 w 3193967"/>
              <a:gd name="connsiteY6" fmla="*/ 469495 h 711604"/>
              <a:gd name="connsiteX7" fmla="*/ 1487044 w 3193967"/>
              <a:gd name="connsiteY7" fmla="*/ 360243 h 711604"/>
              <a:gd name="connsiteX8" fmla="*/ 1162512 w 3193967"/>
              <a:gd name="connsiteY8" fmla="*/ 371376 h 711604"/>
              <a:gd name="connsiteX9" fmla="*/ 1089640 w 3193967"/>
              <a:gd name="connsiteY9" fmla="*/ 373768 h 711604"/>
              <a:gd name="connsiteX10" fmla="*/ 662080 w 3193967"/>
              <a:gd name="connsiteY10" fmla="*/ 246894 h 711604"/>
              <a:gd name="connsiteX11" fmla="*/ 18948 w 3193967"/>
              <a:gd name="connsiteY11" fmla="*/ 483591 h 711604"/>
              <a:gd name="connsiteX12" fmla="*/ 25360 w 3193967"/>
              <a:gd name="connsiteY12" fmla="*/ 303037 h 711604"/>
              <a:gd name="connsiteX13" fmla="*/ 113959 w 3193967"/>
              <a:gd name="connsiteY13" fmla="*/ 231026 h 711604"/>
              <a:gd name="connsiteX14" fmla="*/ 331316 w 3193967"/>
              <a:gd name="connsiteY14" fmla="*/ 103609 h 711604"/>
              <a:gd name="connsiteX15" fmla="*/ 699144 w 3193967"/>
              <a:gd name="connsiteY15" fmla="*/ 19368 h 711604"/>
              <a:gd name="connsiteX16" fmla="*/ 1418365 w 3193967"/>
              <a:gd name="connsiteY16" fmla="*/ 0 h 711604"/>
              <a:gd name="connsiteX17" fmla="*/ 2526944 w 3193967"/>
              <a:gd name="connsiteY17" fmla="*/ 157306 h 711604"/>
              <a:gd name="connsiteX18" fmla="*/ 2880812 w 3193967"/>
              <a:gd name="connsiteY18" fmla="*/ 144428 h 711604"/>
              <a:gd name="connsiteX19" fmla="*/ 3193967 w 3193967"/>
              <a:gd name="connsiteY19" fmla="*/ 184259 h 711604"/>
              <a:gd name="connsiteX0" fmla="*/ 3137419 w 3193967"/>
              <a:gd name="connsiteY0" fmla="*/ 615999 h 711604"/>
              <a:gd name="connsiteX1" fmla="*/ 3087942 w 3193967"/>
              <a:gd name="connsiteY1" fmla="*/ 614383 h 711604"/>
              <a:gd name="connsiteX2" fmla="*/ 2657875 w 3193967"/>
              <a:gd name="connsiteY2" fmla="*/ 632963 h 711604"/>
              <a:gd name="connsiteX3" fmla="*/ 2193324 w 3193967"/>
              <a:gd name="connsiteY3" fmla="*/ 657086 h 711604"/>
              <a:gd name="connsiteX4" fmla="*/ 1778612 w 3193967"/>
              <a:gd name="connsiteY4" fmla="*/ 705474 h 711604"/>
              <a:gd name="connsiteX5" fmla="*/ 1646170 w 3193967"/>
              <a:gd name="connsiteY5" fmla="*/ 497516 h 711604"/>
              <a:gd name="connsiteX6" fmla="*/ 1475460 w 3193967"/>
              <a:gd name="connsiteY6" fmla="*/ 469495 h 711604"/>
              <a:gd name="connsiteX7" fmla="*/ 1487044 w 3193967"/>
              <a:gd name="connsiteY7" fmla="*/ 360243 h 711604"/>
              <a:gd name="connsiteX8" fmla="*/ 1162512 w 3193967"/>
              <a:gd name="connsiteY8" fmla="*/ 371376 h 711604"/>
              <a:gd name="connsiteX9" fmla="*/ 1140586 w 3193967"/>
              <a:gd name="connsiteY9" fmla="*/ 331782 h 711604"/>
              <a:gd name="connsiteX10" fmla="*/ 662080 w 3193967"/>
              <a:gd name="connsiteY10" fmla="*/ 246894 h 711604"/>
              <a:gd name="connsiteX11" fmla="*/ 18948 w 3193967"/>
              <a:gd name="connsiteY11" fmla="*/ 483591 h 711604"/>
              <a:gd name="connsiteX12" fmla="*/ 25360 w 3193967"/>
              <a:gd name="connsiteY12" fmla="*/ 303037 h 711604"/>
              <a:gd name="connsiteX13" fmla="*/ 113959 w 3193967"/>
              <a:gd name="connsiteY13" fmla="*/ 231026 h 711604"/>
              <a:gd name="connsiteX14" fmla="*/ 331316 w 3193967"/>
              <a:gd name="connsiteY14" fmla="*/ 103609 h 711604"/>
              <a:gd name="connsiteX15" fmla="*/ 699144 w 3193967"/>
              <a:gd name="connsiteY15" fmla="*/ 19368 h 711604"/>
              <a:gd name="connsiteX16" fmla="*/ 1418365 w 3193967"/>
              <a:gd name="connsiteY16" fmla="*/ 0 h 711604"/>
              <a:gd name="connsiteX17" fmla="*/ 2526944 w 3193967"/>
              <a:gd name="connsiteY17" fmla="*/ 157306 h 711604"/>
              <a:gd name="connsiteX18" fmla="*/ 2880812 w 3193967"/>
              <a:gd name="connsiteY18" fmla="*/ 144428 h 711604"/>
              <a:gd name="connsiteX19" fmla="*/ 3193967 w 3193967"/>
              <a:gd name="connsiteY19" fmla="*/ 184259 h 711604"/>
              <a:gd name="connsiteX0" fmla="*/ 3112492 w 3169040"/>
              <a:gd name="connsiteY0" fmla="*/ 615999 h 711604"/>
              <a:gd name="connsiteX1" fmla="*/ 3063015 w 3169040"/>
              <a:gd name="connsiteY1" fmla="*/ 614383 h 711604"/>
              <a:gd name="connsiteX2" fmla="*/ 2632948 w 3169040"/>
              <a:gd name="connsiteY2" fmla="*/ 632963 h 711604"/>
              <a:gd name="connsiteX3" fmla="*/ 2168397 w 3169040"/>
              <a:gd name="connsiteY3" fmla="*/ 657086 h 711604"/>
              <a:gd name="connsiteX4" fmla="*/ 1753685 w 3169040"/>
              <a:gd name="connsiteY4" fmla="*/ 705474 h 711604"/>
              <a:gd name="connsiteX5" fmla="*/ 1621243 w 3169040"/>
              <a:gd name="connsiteY5" fmla="*/ 497516 h 711604"/>
              <a:gd name="connsiteX6" fmla="*/ 1450533 w 3169040"/>
              <a:gd name="connsiteY6" fmla="*/ 469495 h 711604"/>
              <a:gd name="connsiteX7" fmla="*/ 1462117 w 3169040"/>
              <a:gd name="connsiteY7" fmla="*/ 360243 h 711604"/>
              <a:gd name="connsiteX8" fmla="*/ 1137585 w 3169040"/>
              <a:gd name="connsiteY8" fmla="*/ 371376 h 711604"/>
              <a:gd name="connsiteX9" fmla="*/ 1115659 w 3169040"/>
              <a:gd name="connsiteY9" fmla="*/ 331782 h 711604"/>
              <a:gd name="connsiteX10" fmla="*/ 637153 w 3169040"/>
              <a:gd name="connsiteY10" fmla="*/ 246894 h 711604"/>
              <a:gd name="connsiteX11" fmla="*/ 446344 w 3169040"/>
              <a:gd name="connsiteY11" fmla="*/ 246586 h 711604"/>
              <a:gd name="connsiteX12" fmla="*/ 433 w 3169040"/>
              <a:gd name="connsiteY12" fmla="*/ 303037 h 711604"/>
              <a:gd name="connsiteX13" fmla="*/ 89032 w 3169040"/>
              <a:gd name="connsiteY13" fmla="*/ 231026 h 711604"/>
              <a:gd name="connsiteX14" fmla="*/ 306389 w 3169040"/>
              <a:gd name="connsiteY14" fmla="*/ 103609 h 711604"/>
              <a:gd name="connsiteX15" fmla="*/ 674217 w 3169040"/>
              <a:gd name="connsiteY15" fmla="*/ 19368 h 711604"/>
              <a:gd name="connsiteX16" fmla="*/ 1393438 w 3169040"/>
              <a:gd name="connsiteY16" fmla="*/ 0 h 711604"/>
              <a:gd name="connsiteX17" fmla="*/ 2502017 w 3169040"/>
              <a:gd name="connsiteY17" fmla="*/ 157306 h 711604"/>
              <a:gd name="connsiteX18" fmla="*/ 2855885 w 3169040"/>
              <a:gd name="connsiteY18" fmla="*/ 144428 h 711604"/>
              <a:gd name="connsiteX19" fmla="*/ 3169040 w 3169040"/>
              <a:gd name="connsiteY19" fmla="*/ 184259 h 711604"/>
              <a:gd name="connsiteX0" fmla="*/ 3023481 w 3080029"/>
              <a:gd name="connsiteY0" fmla="*/ 615999 h 711604"/>
              <a:gd name="connsiteX1" fmla="*/ 2974004 w 3080029"/>
              <a:gd name="connsiteY1" fmla="*/ 614383 h 711604"/>
              <a:gd name="connsiteX2" fmla="*/ 2543937 w 3080029"/>
              <a:gd name="connsiteY2" fmla="*/ 632963 h 711604"/>
              <a:gd name="connsiteX3" fmla="*/ 2079386 w 3080029"/>
              <a:gd name="connsiteY3" fmla="*/ 657086 h 711604"/>
              <a:gd name="connsiteX4" fmla="*/ 1664674 w 3080029"/>
              <a:gd name="connsiteY4" fmla="*/ 705474 h 711604"/>
              <a:gd name="connsiteX5" fmla="*/ 1532232 w 3080029"/>
              <a:gd name="connsiteY5" fmla="*/ 497516 h 711604"/>
              <a:gd name="connsiteX6" fmla="*/ 1361522 w 3080029"/>
              <a:gd name="connsiteY6" fmla="*/ 469495 h 711604"/>
              <a:gd name="connsiteX7" fmla="*/ 1373106 w 3080029"/>
              <a:gd name="connsiteY7" fmla="*/ 360243 h 711604"/>
              <a:gd name="connsiteX8" fmla="*/ 1048574 w 3080029"/>
              <a:gd name="connsiteY8" fmla="*/ 371376 h 711604"/>
              <a:gd name="connsiteX9" fmla="*/ 1026648 w 3080029"/>
              <a:gd name="connsiteY9" fmla="*/ 331782 h 711604"/>
              <a:gd name="connsiteX10" fmla="*/ 548142 w 3080029"/>
              <a:gd name="connsiteY10" fmla="*/ 246894 h 711604"/>
              <a:gd name="connsiteX11" fmla="*/ 357333 w 3080029"/>
              <a:gd name="connsiteY11" fmla="*/ 246586 h 711604"/>
              <a:gd name="connsiteX12" fmla="*/ 228424 w 3080029"/>
              <a:gd name="connsiteY12" fmla="*/ 236231 h 711604"/>
              <a:gd name="connsiteX13" fmla="*/ 21 w 3080029"/>
              <a:gd name="connsiteY13" fmla="*/ 231026 h 711604"/>
              <a:gd name="connsiteX14" fmla="*/ 217378 w 3080029"/>
              <a:gd name="connsiteY14" fmla="*/ 103609 h 711604"/>
              <a:gd name="connsiteX15" fmla="*/ 585206 w 3080029"/>
              <a:gd name="connsiteY15" fmla="*/ 19368 h 711604"/>
              <a:gd name="connsiteX16" fmla="*/ 1304427 w 3080029"/>
              <a:gd name="connsiteY16" fmla="*/ 0 h 711604"/>
              <a:gd name="connsiteX17" fmla="*/ 2413006 w 3080029"/>
              <a:gd name="connsiteY17" fmla="*/ 157306 h 711604"/>
              <a:gd name="connsiteX18" fmla="*/ 2766874 w 3080029"/>
              <a:gd name="connsiteY18" fmla="*/ 144428 h 711604"/>
              <a:gd name="connsiteX19" fmla="*/ 3080029 w 3080029"/>
              <a:gd name="connsiteY19" fmla="*/ 184259 h 711604"/>
              <a:gd name="connsiteX0" fmla="*/ 3023911 w 3080459"/>
              <a:gd name="connsiteY0" fmla="*/ 615999 h 711604"/>
              <a:gd name="connsiteX1" fmla="*/ 2974434 w 3080459"/>
              <a:gd name="connsiteY1" fmla="*/ 614383 h 711604"/>
              <a:gd name="connsiteX2" fmla="*/ 2544367 w 3080459"/>
              <a:gd name="connsiteY2" fmla="*/ 632963 h 711604"/>
              <a:gd name="connsiteX3" fmla="*/ 2079816 w 3080459"/>
              <a:gd name="connsiteY3" fmla="*/ 657086 h 711604"/>
              <a:gd name="connsiteX4" fmla="*/ 1665104 w 3080459"/>
              <a:gd name="connsiteY4" fmla="*/ 705474 h 711604"/>
              <a:gd name="connsiteX5" fmla="*/ 1532662 w 3080459"/>
              <a:gd name="connsiteY5" fmla="*/ 497516 h 711604"/>
              <a:gd name="connsiteX6" fmla="*/ 1361952 w 3080459"/>
              <a:gd name="connsiteY6" fmla="*/ 469495 h 711604"/>
              <a:gd name="connsiteX7" fmla="*/ 1373536 w 3080459"/>
              <a:gd name="connsiteY7" fmla="*/ 360243 h 711604"/>
              <a:gd name="connsiteX8" fmla="*/ 1049004 w 3080459"/>
              <a:gd name="connsiteY8" fmla="*/ 371376 h 711604"/>
              <a:gd name="connsiteX9" fmla="*/ 1027078 w 3080459"/>
              <a:gd name="connsiteY9" fmla="*/ 331782 h 711604"/>
              <a:gd name="connsiteX10" fmla="*/ 548572 w 3080459"/>
              <a:gd name="connsiteY10" fmla="*/ 246894 h 711604"/>
              <a:gd name="connsiteX11" fmla="*/ 357763 w 3080459"/>
              <a:gd name="connsiteY11" fmla="*/ 246586 h 711604"/>
              <a:gd name="connsiteX12" fmla="*/ 272078 w 3080459"/>
              <a:gd name="connsiteY12" fmla="*/ 224219 h 711604"/>
              <a:gd name="connsiteX13" fmla="*/ 451 w 3080459"/>
              <a:gd name="connsiteY13" fmla="*/ 231026 h 711604"/>
              <a:gd name="connsiteX14" fmla="*/ 217808 w 3080459"/>
              <a:gd name="connsiteY14" fmla="*/ 103609 h 711604"/>
              <a:gd name="connsiteX15" fmla="*/ 585636 w 3080459"/>
              <a:gd name="connsiteY15" fmla="*/ 19368 h 711604"/>
              <a:gd name="connsiteX16" fmla="*/ 1304857 w 3080459"/>
              <a:gd name="connsiteY16" fmla="*/ 0 h 711604"/>
              <a:gd name="connsiteX17" fmla="*/ 2413436 w 3080459"/>
              <a:gd name="connsiteY17" fmla="*/ 157306 h 711604"/>
              <a:gd name="connsiteX18" fmla="*/ 2767304 w 3080459"/>
              <a:gd name="connsiteY18" fmla="*/ 144428 h 711604"/>
              <a:gd name="connsiteX19" fmla="*/ 3080459 w 3080459"/>
              <a:gd name="connsiteY19" fmla="*/ 184259 h 711604"/>
              <a:gd name="connsiteX0" fmla="*/ 3023911 w 3080459"/>
              <a:gd name="connsiteY0" fmla="*/ 615999 h 711604"/>
              <a:gd name="connsiteX1" fmla="*/ 2974434 w 3080459"/>
              <a:gd name="connsiteY1" fmla="*/ 614383 h 711604"/>
              <a:gd name="connsiteX2" fmla="*/ 2544367 w 3080459"/>
              <a:gd name="connsiteY2" fmla="*/ 632963 h 711604"/>
              <a:gd name="connsiteX3" fmla="*/ 2079816 w 3080459"/>
              <a:gd name="connsiteY3" fmla="*/ 657086 h 711604"/>
              <a:gd name="connsiteX4" fmla="*/ 1665104 w 3080459"/>
              <a:gd name="connsiteY4" fmla="*/ 705474 h 711604"/>
              <a:gd name="connsiteX5" fmla="*/ 1532662 w 3080459"/>
              <a:gd name="connsiteY5" fmla="*/ 497516 h 711604"/>
              <a:gd name="connsiteX6" fmla="*/ 1361952 w 3080459"/>
              <a:gd name="connsiteY6" fmla="*/ 469495 h 711604"/>
              <a:gd name="connsiteX7" fmla="*/ 1373536 w 3080459"/>
              <a:gd name="connsiteY7" fmla="*/ 360243 h 711604"/>
              <a:gd name="connsiteX8" fmla="*/ 1098900 w 3080459"/>
              <a:gd name="connsiteY8" fmla="*/ 357661 h 711604"/>
              <a:gd name="connsiteX9" fmla="*/ 1049004 w 3080459"/>
              <a:gd name="connsiteY9" fmla="*/ 371376 h 711604"/>
              <a:gd name="connsiteX10" fmla="*/ 1027078 w 3080459"/>
              <a:gd name="connsiteY10" fmla="*/ 331782 h 711604"/>
              <a:gd name="connsiteX11" fmla="*/ 548572 w 3080459"/>
              <a:gd name="connsiteY11" fmla="*/ 246894 h 711604"/>
              <a:gd name="connsiteX12" fmla="*/ 357763 w 3080459"/>
              <a:gd name="connsiteY12" fmla="*/ 246586 h 711604"/>
              <a:gd name="connsiteX13" fmla="*/ 272078 w 3080459"/>
              <a:gd name="connsiteY13" fmla="*/ 224219 h 711604"/>
              <a:gd name="connsiteX14" fmla="*/ 451 w 3080459"/>
              <a:gd name="connsiteY14" fmla="*/ 231026 h 711604"/>
              <a:gd name="connsiteX15" fmla="*/ 217808 w 3080459"/>
              <a:gd name="connsiteY15" fmla="*/ 103609 h 711604"/>
              <a:gd name="connsiteX16" fmla="*/ 585636 w 3080459"/>
              <a:gd name="connsiteY16" fmla="*/ 19368 h 711604"/>
              <a:gd name="connsiteX17" fmla="*/ 1304857 w 3080459"/>
              <a:gd name="connsiteY17" fmla="*/ 0 h 711604"/>
              <a:gd name="connsiteX18" fmla="*/ 2413436 w 3080459"/>
              <a:gd name="connsiteY18" fmla="*/ 157306 h 711604"/>
              <a:gd name="connsiteX19" fmla="*/ 2767304 w 3080459"/>
              <a:gd name="connsiteY19" fmla="*/ 144428 h 711604"/>
              <a:gd name="connsiteX20" fmla="*/ 3080459 w 3080459"/>
              <a:gd name="connsiteY20" fmla="*/ 184259 h 711604"/>
              <a:gd name="connsiteX0" fmla="*/ 3023911 w 3080459"/>
              <a:gd name="connsiteY0" fmla="*/ 615999 h 711604"/>
              <a:gd name="connsiteX1" fmla="*/ 2974434 w 3080459"/>
              <a:gd name="connsiteY1" fmla="*/ 614383 h 711604"/>
              <a:gd name="connsiteX2" fmla="*/ 2544367 w 3080459"/>
              <a:gd name="connsiteY2" fmla="*/ 632963 h 711604"/>
              <a:gd name="connsiteX3" fmla="*/ 2079816 w 3080459"/>
              <a:gd name="connsiteY3" fmla="*/ 657086 h 711604"/>
              <a:gd name="connsiteX4" fmla="*/ 1665104 w 3080459"/>
              <a:gd name="connsiteY4" fmla="*/ 705474 h 711604"/>
              <a:gd name="connsiteX5" fmla="*/ 1532662 w 3080459"/>
              <a:gd name="connsiteY5" fmla="*/ 497516 h 711604"/>
              <a:gd name="connsiteX6" fmla="*/ 1361952 w 3080459"/>
              <a:gd name="connsiteY6" fmla="*/ 469495 h 711604"/>
              <a:gd name="connsiteX7" fmla="*/ 1373536 w 3080459"/>
              <a:gd name="connsiteY7" fmla="*/ 360243 h 711604"/>
              <a:gd name="connsiteX8" fmla="*/ 1098900 w 3080459"/>
              <a:gd name="connsiteY8" fmla="*/ 357661 h 711604"/>
              <a:gd name="connsiteX9" fmla="*/ 991072 w 3080459"/>
              <a:gd name="connsiteY9" fmla="*/ 369467 h 711604"/>
              <a:gd name="connsiteX10" fmla="*/ 1027078 w 3080459"/>
              <a:gd name="connsiteY10" fmla="*/ 331782 h 711604"/>
              <a:gd name="connsiteX11" fmla="*/ 548572 w 3080459"/>
              <a:gd name="connsiteY11" fmla="*/ 246894 h 711604"/>
              <a:gd name="connsiteX12" fmla="*/ 357763 w 3080459"/>
              <a:gd name="connsiteY12" fmla="*/ 246586 h 711604"/>
              <a:gd name="connsiteX13" fmla="*/ 272078 w 3080459"/>
              <a:gd name="connsiteY13" fmla="*/ 224219 h 711604"/>
              <a:gd name="connsiteX14" fmla="*/ 451 w 3080459"/>
              <a:gd name="connsiteY14" fmla="*/ 231026 h 711604"/>
              <a:gd name="connsiteX15" fmla="*/ 217808 w 3080459"/>
              <a:gd name="connsiteY15" fmla="*/ 103609 h 711604"/>
              <a:gd name="connsiteX16" fmla="*/ 585636 w 3080459"/>
              <a:gd name="connsiteY16" fmla="*/ 19368 h 711604"/>
              <a:gd name="connsiteX17" fmla="*/ 1304857 w 3080459"/>
              <a:gd name="connsiteY17" fmla="*/ 0 h 711604"/>
              <a:gd name="connsiteX18" fmla="*/ 2413436 w 3080459"/>
              <a:gd name="connsiteY18" fmla="*/ 157306 h 711604"/>
              <a:gd name="connsiteX19" fmla="*/ 2767304 w 3080459"/>
              <a:gd name="connsiteY19" fmla="*/ 144428 h 711604"/>
              <a:gd name="connsiteX20" fmla="*/ 3080459 w 3080459"/>
              <a:gd name="connsiteY20" fmla="*/ 184259 h 711604"/>
              <a:gd name="connsiteX0" fmla="*/ 3023911 w 3080459"/>
              <a:gd name="connsiteY0" fmla="*/ 615999 h 711604"/>
              <a:gd name="connsiteX1" fmla="*/ 2974434 w 3080459"/>
              <a:gd name="connsiteY1" fmla="*/ 614383 h 711604"/>
              <a:gd name="connsiteX2" fmla="*/ 2544367 w 3080459"/>
              <a:gd name="connsiteY2" fmla="*/ 632963 h 711604"/>
              <a:gd name="connsiteX3" fmla="*/ 2079816 w 3080459"/>
              <a:gd name="connsiteY3" fmla="*/ 657086 h 711604"/>
              <a:gd name="connsiteX4" fmla="*/ 1665104 w 3080459"/>
              <a:gd name="connsiteY4" fmla="*/ 705474 h 711604"/>
              <a:gd name="connsiteX5" fmla="*/ 1532662 w 3080459"/>
              <a:gd name="connsiteY5" fmla="*/ 497516 h 711604"/>
              <a:gd name="connsiteX6" fmla="*/ 1361952 w 3080459"/>
              <a:gd name="connsiteY6" fmla="*/ 469495 h 711604"/>
              <a:gd name="connsiteX7" fmla="*/ 1373536 w 3080459"/>
              <a:gd name="connsiteY7" fmla="*/ 360243 h 711604"/>
              <a:gd name="connsiteX8" fmla="*/ 1098900 w 3080459"/>
              <a:gd name="connsiteY8" fmla="*/ 357661 h 711604"/>
              <a:gd name="connsiteX9" fmla="*/ 991072 w 3080459"/>
              <a:gd name="connsiteY9" fmla="*/ 369467 h 711604"/>
              <a:gd name="connsiteX10" fmla="*/ 1027078 w 3080459"/>
              <a:gd name="connsiteY10" fmla="*/ 331782 h 711604"/>
              <a:gd name="connsiteX11" fmla="*/ 728797 w 3080459"/>
              <a:gd name="connsiteY11" fmla="*/ 298439 h 711604"/>
              <a:gd name="connsiteX12" fmla="*/ 548572 w 3080459"/>
              <a:gd name="connsiteY12" fmla="*/ 246894 h 711604"/>
              <a:gd name="connsiteX13" fmla="*/ 357763 w 3080459"/>
              <a:gd name="connsiteY13" fmla="*/ 246586 h 711604"/>
              <a:gd name="connsiteX14" fmla="*/ 272078 w 3080459"/>
              <a:gd name="connsiteY14" fmla="*/ 224219 h 711604"/>
              <a:gd name="connsiteX15" fmla="*/ 451 w 3080459"/>
              <a:gd name="connsiteY15" fmla="*/ 231026 h 711604"/>
              <a:gd name="connsiteX16" fmla="*/ 217808 w 3080459"/>
              <a:gd name="connsiteY16" fmla="*/ 103609 h 711604"/>
              <a:gd name="connsiteX17" fmla="*/ 585636 w 3080459"/>
              <a:gd name="connsiteY17" fmla="*/ 19368 h 711604"/>
              <a:gd name="connsiteX18" fmla="*/ 1304857 w 3080459"/>
              <a:gd name="connsiteY18" fmla="*/ 0 h 711604"/>
              <a:gd name="connsiteX19" fmla="*/ 2413436 w 3080459"/>
              <a:gd name="connsiteY19" fmla="*/ 157306 h 711604"/>
              <a:gd name="connsiteX20" fmla="*/ 2767304 w 3080459"/>
              <a:gd name="connsiteY20" fmla="*/ 144428 h 711604"/>
              <a:gd name="connsiteX21" fmla="*/ 3080459 w 3080459"/>
              <a:gd name="connsiteY21" fmla="*/ 184259 h 711604"/>
              <a:gd name="connsiteX0" fmla="*/ 3023911 w 3080459"/>
              <a:gd name="connsiteY0" fmla="*/ 615999 h 716285"/>
              <a:gd name="connsiteX1" fmla="*/ 2974434 w 3080459"/>
              <a:gd name="connsiteY1" fmla="*/ 614383 h 716285"/>
              <a:gd name="connsiteX2" fmla="*/ 2584746 w 3080459"/>
              <a:gd name="connsiteY2" fmla="*/ 716285 h 716285"/>
              <a:gd name="connsiteX3" fmla="*/ 2544367 w 3080459"/>
              <a:gd name="connsiteY3" fmla="*/ 632963 h 716285"/>
              <a:gd name="connsiteX4" fmla="*/ 2079816 w 3080459"/>
              <a:gd name="connsiteY4" fmla="*/ 657086 h 716285"/>
              <a:gd name="connsiteX5" fmla="*/ 1665104 w 3080459"/>
              <a:gd name="connsiteY5" fmla="*/ 705474 h 716285"/>
              <a:gd name="connsiteX6" fmla="*/ 1532662 w 3080459"/>
              <a:gd name="connsiteY6" fmla="*/ 497516 h 716285"/>
              <a:gd name="connsiteX7" fmla="*/ 1361952 w 3080459"/>
              <a:gd name="connsiteY7" fmla="*/ 469495 h 716285"/>
              <a:gd name="connsiteX8" fmla="*/ 1373536 w 3080459"/>
              <a:gd name="connsiteY8" fmla="*/ 360243 h 716285"/>
              <a:gd name="connsiteX9" fmla="*/ 1098900 w 3080459"/>
              <a:gd name="connsiteY9" fmla="*/ 357661 h 716285"/>
              <a:gd name="connsiteX10" fmla="*/ 991072 w 3080459"/>
              <a:gd name="connsiteY10" fmla="*/ 369467 h 716285"/>
              <a:gd name="connsiteX11" fmla="*/ 1027078 w 3080459"/>
              <a:gd name="connsiteY11" fmla="*/ 331782 h 716285"/>
              <a:gd name="connsiteX12" fmla="*/ 728797 w 3080459"/>
              <a:gd name="connsiteY12" fmla="*/ 298439 h 716285"/>
              <a:gd name="connsiteX13" fmla="*/ 548572 w 3080459"/>
              <a:gd name="connsiteY13" fmla="*/ 246894 h 716285"/>
              <a:gd name="connsiteX14" fmla="*/ 357763 w 3080459"/>
              <a:gd name="connsiteY14" fmla="*/ 246586 h 716285"/>
              <a:gd name="connsiteX15" fmla="*/ 272078 w 3080459"/>
              <a:gd name="connsiteY15" fmla="*/ 224219 h 716285"/>
              <a:gd name="connsiteX16" fmla="*/ 451 w 3080459"/>
              <a:gd name="connsiteY16" fmla="*/ 231026 h 716285"/>
              <a:gd name="connsiteX17" fmla="*/ 217808 w 3080459"/>
              <a:gd name="connsiteY17" fmla="*/ 103609 h 716285"/>
              <a:gd name="connsiteX18" fmla="*/ 585636 w 3080459"/>
              <a:gd name="connsiteY18" fmla="*/ 19368 h 716285"/>
              <a:gd name="connsiteX19" fmla="*/ 1304857 w 3080459"/>
              <a:gd name="connsiteY19" fmla="*/ 0 h 716285"/>
              <a:gd name="connsiteX20" fmla="*/ 2413436 w 3080459"/>
              <a:gd name="connsiteY20" fmla="*/ 157306 h 716285"/>
              <a:gd name="connsiteX21" fmla="*/ 2767304 w 3080459"/>
              <a:gd name="connsiteY21" fmla="*/ 144428 h 716285"/>
              <a:gd name="connsiteX22" fmla="*/ 3080459 w 3080459"/>
              <a:gd name="connsiteY22" fmla="*/ 184259 h 716285"/>
              <a:gd name="connsiteX0" fmla="*/ 3023911 w 3080459"/>
              <a:gd name="connsiteY0" fmla="*/ 615999 h 716285"/>
              <a:gd name="connsiteX1" fmla="*/ 2974434 w 3080459"/>
              <a:gd name="connsiteY1" fmla="*/ 614383 h 716285"/>
              <a:gd name="connsiteX2" fmla="*/ 2584746 w 3080459"/>
              <a:gd name="connsiteY2" fmla="*/ 716285 h 716285"/>
              <a:gd name="connsiteX3" fmla="*/ 2479278 w 3080459"/>
              <a:gd name="connsiteY3" fmla="*/ 714049 h 716285"/>
              <a:gd name="connsiteX4" fmla="*/ 2079816 w 3080459"/>
              <a:gd name="connsiteY4" fmla="*/ 657086 h 716285"/>
              <a:gd name="connsiteX5" fmla="*/ 1665104 w 3080459"/>
              <a:gd name="connsiteY5" fmla="*/ 705474 h 716285"/>
              <a:gd name="connsiteX6" fmla="*/ 1532662 w 3080459"/>
              <a:gd name="connsiteY6" fmla="*/ 497516 h 716285"/>
              <a:gd name="connsiteX7" fmla="*/ 1361952 w 3080459"/>
              <a:gd name="connsiteY7" fmla="*/ 469495 h 716285"/>
              <a:gd name="connsiteX8" fmla="*/ 1373536 w 3080459"/>
              <a:gd name="connsiteY8" fmla="*/ 360243 h 716285"/>
              <a:gd name="connsiteX9" fmla="*/ 1098900 w 3080459"/>
              <a:gd name="connsiteY9" fmla="*/ 357661 h 716285"/>
              <a:gd name="connsiteX10" fmla="*/ 991072 w 3080459"/>
              <a:gd name="connsiteY10" fmla="*/ 369467 h 716285"/>
              <a:gd name="connsiteX11" fmla="*/ 1027078 w 3080459"/>
              <a:gd name="connsiteY11" fmla="*/ 331782 h 716285"/>
              <a:gd name="connsiteX12" fmla="*/ 728797 w 3080459"/>
              <a:gd name="connsiteY12" fmla="*/ 298439 h 716285"/>
              <a:gd name="connsiteX13" fmla="*/ 548572 w 3080459"/>
              <a:gd name="connsiteY13" fmla="*/ 246894 h 716285"/>
              <a:gd name="connsiteX14" fmla="*/ 357763 w 3080459"/>
              <a:gd name="connsiteY14" fmla="*/ 246586 h 716285"/>
              <a:gd name="connsiteX15" fmla="*/ 272078 w 3080459"/>
              <a:gd name="connsiteY15" fmla="*/ 224219 h 716285"/>
              <a:gd name="connsiteX16" fmla="*/ 451 w 3080459"/>
              <a:gd name="connsiteY16" fmla="*/ 231026 h 716285"/>
              <a:gd name="connsiteX17" fmla="*/ 217808 w 3080459"/>
              <a:gd name="connsiteY17" fmla="*/ 103609 h 716285"/>
              <a:gd name="connsiteX18" fmla="*/ 585636 w 3080459"/>
              <a:gd name="connsiteY18" fmla="*/ 19368 h 716285"/>
              <a:gd name="connsiteX19" fmla="*/ 1304857 w 3080459"/>
              <a:gd name="connsiteY19" fmla="*/ 0 h 716285"/>
              <a:gd name="connsiteX20" fmla="*/ 2413436 w 3080459"/>
              <a:gd name="connsiteY20" fmla="*/ 157306 h 716285"/>
              <a:gd name="connsiteX21" fmla="*/ 2767304 w 3080459"/>
              <a:gd name="connsiteY21" fmla="*/ 144428 h 716285"/>
              <a:gd name="connsiteX22" fmla="*/ 3080459 w 3080459"/>
              <a:gd name="connsiteY22" fmla="*/ 184259 h 716285"/>
              <a:gd name="connsiteX0" fmla="*/ 3023911 w 3080459"/>
              <a:gd name="connsiteY0" fmla="*/ 615999 h 729978"/>
              <a:gd name="connsiteX1" fmla="*/ 2974434 w 3080459"/>
              <a:gd name="connsiteY1" fmla="*/ 614383 h 729978"/>
              <a:gd name="connsiteX2" fmla="*/ 2584746 w 3080459"/>
              <a:gd name="connsiteY2" fmla="*/ 716285 h 729978"/>
              <a:gd name="connsiteX3" fmla="*/ 2479278 w 3080459"/>
              <a:gd name="connsiteY3" fmla="*/ 714049 h 729978"/>
              <a:gd name="connsiteX4" fmla="*/ 2090166 w 3080459"/>
              <a:gd name="connsiteY4" fmla="*/ 721354 h 729978"/>
              <a:gd name="connsiteX5" fmla="*/ 1665104 w 3080459"/>
              <a:gd name="connsiteY5" fmla="*/ 705474 h 729978"/>
              <a:gd name="connsiteX6" fmla="*/ 1532662 w 3080459"/>
              <a:gd name="connsiteY6" fmla="*/ 497516 h 729978"/>
              <a:gd name="connsiteX7" fmla="*/ 1361952 w 3080459"/>
              <a:gd name="connsiteY7" fmla="*/ 469495 h 729978"/>
              <a:gd name="connsiteX8" fmla="*/ 1373536 w 3080459"/>
              <a:gd name="connsiteY8" fmla="*/ 360243 h 729978"/>
              <a:gd name="connsiteX9" fmla="*/ 1098900 w 3080459"/>
              <a:gd name="connsiteY9" fmla="*/ 357661 h 729978"/>
              <a:gd name="connsiteX10" fmla="*/ 991072 w 3080459"/>
              <a:gd name="connsiteY10" fmla="*/ 369467 h 729978"/>
              <a:gd name="connsiteX11" fmla="*/ 1027078 w 3080459"/>
              <a:gd name="connsiteY11" fmla="*/ 331782 h 729978"/>
              <a:gd name="connsiteX12" fmla="*/ 728797 w 3080459"/>
              <a:gd name="connsiteY12" fmla="*/ 298439 h 729978"/>
              <a:gd name="connsiteX13" fmla="*/ 548572 w 3080459"/>
              <a:gd name="connsiteY13" fmla="*/ 246894 h 729978"/>
              <a:gd name="connsiteX14" fmla="*/ 357763 w 3080459"/>
              <a:gd name="connsiteY14" fmla="*/ 246586 h 729978"/>
              <a:gd name="connsiteX15" fmla="*/ 272078 w 3080459"/>
              <a:gd name="connsiteY15" fmla="*/ 224219 h 729978"/>
              <a:gd name="connsiteX16" fmla="*/ 451 w 3080459"/>
              <a:gd name="connsiteY16" fmla="*/ 231026 h 729978"/>
              <a:gd name="connsiteX17" fmla="*/ 217808 w 3080459"/>
              <a:gd name="connsiteY17" fmla="*/ 103609 h 729978"/>
              <a:gd name="connsiteX18" fmla="*/ 585636 w 3080459"/>
              <a:gd name="connsiteY18" fmla="*/ 19368 h 729978"/>
              <a:gd name="connsiteX19" fmla="*/ 1304857 w 3080459"/>
              <a:gd name="connsiteY19" fmla="*/ 0 h 729978"/>
              <a:gd name="connsiteX20" fmla="*/ 2413436 w 3080459"/>
              <a:gd name="connsiteY20" fmla="*/ 157306 h 729978"/>
              <a:gd name="connsiteX21" fmla="*/ 2767304 w 3080459"/>
              <a:gd name="connsiteY21" fmla="*/ 144428 h 729978"/>
              <a:gd name="connsiteX22" fmla="*/ 3080459 w 3080459"/>
              <a:gd name="connsiteY22" fmla="*/ 184259 h 729978"/>
              <a:gd name="connsiteX0" fmla="*/ 3023911 w 3080459"/>
              <a:gd name="connsiteY0" fmla="*/ 615999 h 729978"/>
              <a:gd name="connsiteX1" fmla="*/ 2997787 w 3080459"/>
              <a:gd name="connsiteY1" fmla="*/ 650284 h 729978"/>
              <a:gd name="connsiteX2" fmla="*/ 2584746 w 3080459"/>
              <a:gd name="connsiteY2" fmla="*/ 716285 h 729978"/>
              <a:gd name="connsiteX3" fmla="*/ 2479278 w 3080459"/>
              <a:gd name="connsiteY3" fmla="*/ 714049 h 729978"/>
              <a:gd name="connsiteX4" fmla="*/ 2090166 w 3080459"/>
              <a:gd name="connsiteY4" fmla="*/ 721354 h 729978"/>
              <a:gd name="connsiteX5" fmla="*/ 1665104 w 3080459"/>
              <a:gd name="connsiteY5" fmla="*/ 705474 h 729978"/>
              <a:gd name="connsiteX6" fmla="*/ 1532662 w 3080459"/>
              <a:gd name="connsiteY6" fmla="*/ 497516 h 729978"/>
              <a:gd name="connsiteX7" fmla="*/ 1361952 w 3080459"/>
              <a:gd name="connsiteY7" fmla="*/ 469495 h 729978"/>
              <a:gd name="connsiteX8" fmla="*/ 1373536 w 3080459"/>
              <a:gd name="connsiteY8" fmla="*/ 360243 h 729978"/>
              <a:gd name="connsiteX9" fmla="*/ 1098900 w 3080459"/>
              <a:gd name="connsiteY9" fmla="*/ 357661 h 729978"/>
              <a:gd name="connsiteX10" fmla="*/ 991072 w 3080459"/>
              <a:gd name="connsiteY10" fmla="*/ 369467 h 729978"/>
              <a:gd name="connsiteX11" fmla="*/ 1027078 w 3080459"/>
              <a:gd name="connsiteY11" fmla="*/ 331782 h 729978"/>
              <a:gd name="connsiteX12" fmla="*/ 728797 w 3080459"/>
              <a:gd name="connsiteY12" fmla="*/ 298439 h 729978"/>
              <a:gd name="connsiteX13" fmla="*/ 548572 w 3080459"/>
              <a:gd name="connsiteY13" fmla="*/ 246894 h 729978"/>
              <a:gd name="connsiteX14" fmla="*/ 357763 w 3080459"/>
              <a:gd name="connsiteY14" fmla="*/ 246586 h 729978"/>
              <a:gd name="connsiteX15" fmla="*/ 272078 w 3080459"/>
              <a:gd name="connsiteY15" fmla="*/ 224219 h 729978"/>
              <a:gd name="connsiteX16" fmla="*/ 451 w 3080459"/>
              <a:gd name="connsiteY16" fmla="*/ 231026 h 729978"/>
              <a:gd name="connsiteX17" fmla="*/ 217808 w 3080459"/>
              <a:gd name="connsiteY17" fmla="*/ 103609 h 729978"/>
              <a:gd name="connsiteX18" fmla="*/ 585636 w 3080459"/>
              <a:gd name="connsiteY18" fmla="*/ 19368 h 729978"/>
              <a:gd name="connsiteX19" fmla="*/ 1304857 w 3080459"/>
              <a:gd name="connsiteY19" fmla="*/ 0 h 729978"/>
              <a:gd name="connsiteX20" fmla="*/ 2413436 w 3080459"/>
              <a:gd name="connsiteY20" fmla="*/ 157306 h 729978"/>
              <a:gd name="connsiteX21" fmla="*/ 2767304 w 3080459"/>
              <a:gd name="connsiteY21" fmla="*/ 144428 h 729978"/>
              <a:gd name="connsiteX22" fmla="*/ 3080459 w 3080459"/>
              <a:gd name="connsiteY22" fmla="*/ 184259 h 729978"/>
              <a:gd name="connsiteX0" fmla="*/ 3023911 w 3080459"/>
              <a:gd name="connsiteY0" fmla="*/ 615999 h 729978"/>
              <a:gd name="connsiteX1" fmla="*/ 2997787 w 3080459"/>
              <a:gd name="connsiteY1" fmla="*/ 650284 h 729978"/>
              <a:gd name="connsiteX2" fmla="*/ 2584746 w 3080459"/>
              <a:gd name="connsiteY2" fmla="*/ 716285 h 729978"/>
              <a:gd name="connsiteX3" fmla="*/ 2479278 w 3080459"/>
              <a:gd name="connsiteY3" fmla="*/ 714049 h 729978"/>
              <a:gd name="connsiteX4" fmla="*/ 2090166 w 3080459"/>
              <a:gd name="connsiteY4" fmla="*/ 721354 h 729978"/>
              <a:gd name="connsiteX5" fmla="*/ 1665104 w 3080459"/>
              <a:gd name="connsiteY5" fmla="*/ 705474 h 729978"/>
              <a:gd name="connsiteX6" fmla="*/ 1532662 w 3080459"/>
              <a:gd name="connsiteY6" fmla="*/ 497516 h 729978"/>
              <a:gd name="connsiteX7" fmla="*/ 1361952 w 3080459"/>
              <a:gd name="connsiteY7" fmla="*/ 469495 h 729978"/>
              <a:gd name="connsiteX8" fmla="*/ 1373536 w 3080459"/>
              <a:gd name="connsiteY8" fmla="*/ 360243 h 729978"/>
              <a:gd name="connsiteX9" fmla="*/ 1098900 w 3080459"/>
              <a:gd name="connsiteY9" fmla="*/ 357661 h 729978"/>
              <a:gd name="connsiteX10" fmla="*/ 991072 w 3080459"/>
              <a:gd name="connsiteY10" fmla="*/ 369467 h 729978"/>
              <a:gd name="connsiteX11" fmla="*/ 1027078 w 3080459"/>
              <a:gd name="connsiteY11" fmla="*/ 331782 h 729978"/>
              <a:gd name="connsiteX12" fmla="*/ 728797 w 3080459"/>
              <a:gd name="connsiteY12" fmla="*/ 298439 h 729978"/>
              <a:gd name="connsiteX13" fmla="*/ 548572 w 3080459"/>
              <a:gd name="connsiteY13" fmla="*/ 246894 h 729978"/>
              <a:gd name="connsiteX14" fmla="*/ 357763 w 3080459"/>
              <a:gd name="connsiteY14" fmla="*/ 246586 h 729978"/>
              <a:gd name="connsiteX15" fmla="*/ 272078 w 3080459"/>
              <a:gd name="connsiteY15" fmla="*/ 224219 h 729978"/>
              <a:gd name="connsiteX16" fmla="*/ 451 w 3080459"/>
              <a:gd name="connsiteY16" fmla="*/ 231026 h 729978"/>
              <a:gd name="connsiteX17" fmla="*/ 217808 w 3080459"/>
              <a:gd name="connsiteY17" fmla="*/ 103609 h 729978"/>
              <a:gd name="connsiteX18" fmla="*/ 585636 w 3080459"/>
              <a:gd name="connsiteY18" fmla="*/ 19368 h 729978"/>
              <a:gd name="connsiteX19" fmla="*/ 1304857 w 3080459"/>
              <a:gd name="connsiteY19" fmla="*/ 0 h 729978"/>
              <a:gd name="connsiteX20" fmla="*/ 2413436 w 3080459"/>
              <a:gd name="connsiteY20" fmla="*/ 157306 h 729978"/>
              <a:gd name="connsiteX21" fmla="*/ 2774843 w 3080459"/>
              <a:gd name="connsiteY21" fmla="*/ 179832 h 729978"/>
              <a:gd name="connsiteX22" fmla="*/ 3080459 w 3080459"/>
              <a:gd name="connsiteY22" fmla="*/ 184259 h 72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80459" h="729978">
                <a:moveTo>
                  <a:pt x="3023911" y="615999"/>
                </a:moveTo>
                <a:cubicBezTo>
                  <a:pt x="3000318" y="618045"/>
                  <a:pt x="3084676" y="652271"/>
                  <a:pt x="2997787" y="650284"/>
                </a:cubicBezTo>
                <a:cubicBezTo>
                  <a:pt x="2859806" y="655224"/>
                  <a:pt x="2722727" y="711345"/>
                  <a:pt x="2584746" y="716285"/>
                </a:cubicBezTo>
                <a:lnTo>
                  <a:pt x="2479278" y="714049"/>
                </a:lnTo>
                <a:cubicBezTo>
                  <a:pt x="2431274" y="714549"/>
                  <a:pt x="2198420" y="714498"/>
                  <a:pt x="2090166" y="721354"/>
                </a:cubicBezTo>
                <a:cubicBezTo>
                  <a:pt x="1981912" y="728210"/>
                  <a:pt x="1758021" y="742780"/>
                  <a:pt x="1665104" y="705474"/>
                </a:cubicBezTo>
                <a:cubicBezTo>
                  <a:pt x="1572187" y="668168"/>
                  <a:pt x="1619317" y="503888"/>
                  <a:pt x="1532662" y="497516"/>
                </a:cubicBezTo>
                <a:cubicBezTo>
                  <a:pt x="1446007" y="491144"/>
                  <a:pt x="1418613" y="484824"/>
                  <a:pt x="1361952" y="469495"/>
                </a:cubicBezTo>
                <a:cubicBezTo>
                  <a:pt x="1305291" y="454166"/>
                  <a:pt x="1417378" y="378882"/>
                  <a:pt x="1373536" y="360243"/>
                </a:cubicBezTo>
                <a:cubicBezTo>
                  <a:pt x="1329694" y="341604"/>
                  <a:pt x="1152989" y="355806"/>
                  <a:pt x="1098900" y="357661"/>
                </a:cubicBezTo>
                <a:cubicBezTo>
                  <a:pt x="1044811" y="359516"/>
                  <a:pt x="1003042" y="373780"/>
                  <a:pt x="991072" y="369467"/>
                </a:cubicBezTo>
                <a:cubicBezTo>
                  <a:pt x="937723" y="332400"/>
                  <a:pt x="1082504" y="328655"/>
                  <a:pt x="1027078" y="331782"/>
                </a:cubicBezTo>
                <a:cubicBezTo>
                  <a:pt x="984561" y="316065"/>
                  <a:pt x="808548" y="312587"/>
                  <a:pt x="728797" y="298439"/>
                </a:cubicBezTo>
                <a:cubicBezTo>
                  <a:pt x="649046" y="284291"/>
                  <a:pt x="611607" y="251657"/>
                  <a:pt x="548572" y="246894"/>
                </a:cubicBezTo>
                <a:cubicBezTo>
                  <a:pt x="485537" y="242131"/>
                  <a:pt x="395967" y="280278"/>
                  <a:pt x="357763" y="246586"/>
                </a:cubicBezTo>
                <a:cubicBezTo>
                  <a:pt x="319559" y="212894"/>
                  <a:pt x="256243" y="266313"/>
                  <a:pt x="272078" y="224219"/>
                </a:cubicBezTo>
                <a:cubicBezTo>
                  <a:pt x="287913" y="182125"/>
                  <a:pt x="9496" y="251128"/>
                  <a:pt x="451" y="231026"/>
                </a:cubicBezTo>
                <a:cubicBezTo>
                  <a:pt x="-8594" y="210924"/>
                  <a:pt x="120277" y="138885"/>
                  <a:pt x="217808" y="103609"/>
                </a:cubicBezTo>
                <a:cubicBezTo>
                  <a:pt x="315339" y="68333"/>
                  <a:pt x="404461" y="36636"/>
                  <a:pt x="585636" y="19368"/>
                </a:cubicBezTo>
                <a:cubicBezTo>
                  <a:pt x="766811" y="2100"/>
                  <a:pt x="1304857" y="0"/>
                  <a:pt x="1304857" y="0"/>
                </a:cubicBezTo>
                <a:lnTo>
                  <a:pt x="2413436" y="157306"/>
                </a:lnTo>
                <a:cubicBezTo>
                  <a:pt x="2677449" y="154710"/>
                  <a:pt x="2633442" y="185560"/>
                  <a:pt x="2774843" y="179832"/>
                </a:cubicBezTo>
                <a:cubicBezTo>
                  <a:pt x="2852457" y="170208"/>
                  <a:pt x="3015328" y="180363"/>
                  <a:pt x="3080459" y="184259"/>
                </a:cubicBezTo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2154539" y="5017552"/>
            <a:ext cx="251631" cy="141762"/>
          </a:xfrm>
          <a:custGeom>
            <a:avLst/>
            <a:gdLst>
              <a:gd name="connsiteX0" fmla="*/ 193675 w 1031875"/>
              <a:gd name="connsiteY0" fmla="*/ 1449387 h 1468437"/>
              <a:gd name="connsiteX1" fmla="*/ 203200 w 1031875"/>
              <a:gd name="connsiteY1" fmla="*/ 1039812 h 1468437"/>
              <a:gd name="connsiteX2" fmla="*/ 146050 w 1031875"/>
              <a:gd name="connsiteY2" fmla="*/ 754062 h 1468437"/>
              <a:gd name="connsiteX3" fmla="*/ 3175 w 1031875"/>
              <a:gd name="connsiteY3" fmla="*/ 411162 h 1468437"/>
              <a:gd name="connsiteX4" fmla="*/ 127000 w 1031875"/>
              <a:gd name="connsiteY4" fmla="*/ 115887 h 1468437"/>
              <a:gd name="connsiteX5" fmla="*/ 536575 w 1031875"/>
              <a:gd name="connsiteY5" fmla="*/ 39687 h 1468437"/>
              <a:gd name="connsiteX6" fmla="*/ 955675 w 1031875"/>
              <a:gd name="connsiteY6" fmla="*/ 354012 h 1468437"/>
              <a:gd name="connsiteX7" fmla="*/ 993775 w 1031875"/>
              <a:gd name="connsiteY7" fmla="*/ 744537 h 1468437"/>
              <a:gd name="connsiteX8" fmla="*/ 860425 w 1031875"/>
              <a:gd name="connsiteY8" fmla="*/ 992187 h 1468437"/>
              <a:gd name="connsiteX9" fmla="*/ 784225 w 1031875"/>
              <a:gd name="connsiteY9" fmla="*/ 1344612 h 1468437"/>
              <a:gd name="connsiteX10" fmla="*/ 774700 w 1031875"/>
              <a:gd name="connsiteY10" fmla="*/ 1468437 h 1468437"/>
              <a:gd name="connsiteX0" fmla="*/ 190683 w 1006527"/>
              <a:gd name="connsiteY0" fmla="*/ 1423280 h 1442330"/>
              <a:gd name="connsiteX1" fmla="*/ 203973 w 1006527"/>
              <a:gd name="connsiteY1" fmla="*/ 1400439 h 1442330"/>
              <a:gd name="connsiteX2" fmla="*/ 200208 w 1006527"/>
              <a:gd name="connsiteY2" fmla="*/ 1013705 h 1442330"/>
              <a:gd name="connsiteX3" fmla="*/ 143058 w 1006527"/>
              <a:gd name="connsiteY3" fmla="*/ 727955 h 1442330"/>
              <a:gd name="connsiteX4" fmla="*/ 183 w 1006527"/>
              <a:gd name="connsiteY4" fmla="*/ 385055 h 1442330"/>
              <a:gd name="connsiteX5" fmla="*/ 124008 w 1006527"/>
              <a:gd name="connsiteY5" fmla="*/ 89780 h 1442330"/>
              <a:gd name="connsiteX6" fmla="*/ 533583 w 1006527"/>
              <a:gd name="connsiteY6" fmla="*/ 13580 h 1442330"/>
              <a:gd name="connsiteX7" fmla="*/ 952683 w 1006527"/>
              <a:gd name="connsiteY7" fmla="*/ 327905 h 1442330"/>
              <a:gd name="connsiteX8" fmla="*/ 990783 w 1006527"/>
              <a:gd name="connsiteY8" fmla="*/ 718430 h 1442330"/>
              <a:gd name="connsiteX9" fmla="*/ 857433 w 1006527"/>
              <a:gd name="connsiteY9" fmla="*/ 966080 h 1442330"/>
              <a:gd name="connsiteX10" fmla="*/ 781233 w 1006527"/>
              <a:gd name="connsiteY10" fmla="*/ 1318505 h 1442330"/>
              <a:gd name="connsiteX11" fmla="*/ 771708 w 1006527"/>
              <a:gd name="connsiteY11" fmla="*/ 1442330 h 1442330"/>
              <a:gd name="connsiteX0" fmla="*/ 190683 w 1006527"/>
              <a:gd name="connsiteY0" fmla="*/ 1423280 h 1442330"/>
              <a:gd name="connsiteX1" fmla="*/ 200208 w 1006527"/>
              <a:gd name="connsiteY1" fmla="*/ 1013705 h 1442330"/>
              <a:gd name="connsiteX2" fmla="*/ 143058 w 1006527"/>
              <a:gd name="connsiteY2" fmla="*/ 727955 h 1442330"/>
              <a:gd name="connsiteX3" fmla="*/ 183 w 1006527"/>
              <a:gd name="connsiteY3" fmla="*/ 385055 h 1442330"/>
              <a:gd name="connsiteX4" fmla="*/ 124008 w 1006527"/>
              <a:gd name="connsiteY4" fmla="*/ 89780 h 1442330"/>
              <a:gd name="connsiteX5" fmla="*/ 533583 w 1006527"/>
              <a:gd name="connsiteY5" fmla="*/ 13580 h 1442330"/>
              <a:gd name="connsiteX6" fmla="*/ 952683 w 1006527"/>
              <a:gd name="connsiteY6" fmla="*/ 327905 h 1442330"/>
              <a:gd name="connsiteX7" fmla="*/ 990783 w 1006527"/>
              <a:gd name="connsiteY7" fmla="*/ 718430 h 1442330"/>
              <a:gd name="connsiteX8" fmla="*/ 857433 w 1006527"/>
              <a:gd name="connsiteY8" fmla="*/ 966080 h 1442330"/>
              <a:gd name="connsiteX9" fmla="*/ 781233 w 1006527"/>
              <a:gd name="connsiteY9" fmla="*/ 1318505 h 1442330"/>
              <a:gd name="connsiteX10" fmla="*/ 771708 w 1006527"/>
              <a:gd name="connsiteY10" fmla="*/ 1442330 h 1442330"/>
              <a:gd name="connsiteX0" fmla="*/ 190683 w 1006527"/>
              <a:gd name="connsiteY0" fmla="*/ 1423280 h 1423283"/>
              <a:gd name="connsiteX1" fmla="*/ 200208 w 1006527"/>
              <a:gd name="connsiteY1" fmla="*/ 1013705 h 1423283"/>
              <a:gd name="connsiteX2" fmla="*/ 143058 w 1006527"/>
              <a:gd name="connsiteY2" fmla="*/ 727955 h 1423283"/>
              <a:gd name="connsiteX3" fmla="*/ 183 w 1006527"/>
              <a:gd name="connsiteY3" fmla="*/ 385055 h 1423283"/>
              <a:gd name="connsiteX4" fmla="*/ 124008 w 1006527"/>
              <a:gd name="connsiteY4" fmla="*/ 89780 h 1423283"/>
              <a:gd name="connsiteX5" fmla="*/ 533583 w 1006527"/>
              <a:gd name="connsiteY5" fmla="*/ 13580 h 1423283"/>
              <a:gd name="connsiteX6" fmla="*/ 952683 w 1006527"/>
              <a:gd name="connsiteY6" fmla="*/ 327905 h 1423283"/>
              <a:gd name="connsiteX7" fmla="*/ 990783 w 1006527"/>
              <a:gd name="connsiteY7" fmla="*/ 718430 h 1423283"/>
              <a:gd name="connsiteX8" fmla="*/ 857433 w 1006527"/>
              <a:gd name="connsiteY8" fmla="*/ 966080 h 1423283"/>
              <a:gd name="connsiteX9" fmla="*/ 781233 w 1006527"/>
              <a:gd name="connsiteY9" fmla="*/ 1318505 h 1423283"/>
              <a:gd name="connsiteX0" fmla="*/ 190683 w 1006527"/>
              <a:gd name="connsiteY0" fmla="*/ 1423280 h 1423283"/>
              <a:gd name="connsiteX1" fmla="*/ 200208 w 1006527"/>
              <a:gd name="connsiteY1" fmla="*/ 1013705 h 1423283"/>
              <a:gd name="connsiteX2" fmla="*/ 143058 w 1006527"/>
              <a:gd name="connsiteY2" fmla="*/ 727955 h 1423283"/>
              <a:gd name="connsiteX3" fmla="*/ 183 w 1006527"/>
              <a:gd name="connsiteY3" fmla="*/ 385055 h 1423283"/>
              <a:gd name="connsiteX4" fmla="*/ 124008 w 1006527"/>
              <a:gd name="connsiteY4" fmla="*/ 89780 h 1423283"/>
              <a:gd name="connsiteX5" fmla="*/ 533583 w 1006527"/>
              <a:gd name="connsiteY5" fmla="*/ 13580 h 1423283"/>
              <a:gd name="connsiteX6" fmla="*/ 952683 w 1006527"/>
              <a:gd name="connsiteY6" fmla="*/ 327905 h 1423283"/>
              <a:gd name="connsiteX7" fmla="*/ 990783 w 1006527"/>
              <a:gd name="connsiteY7" fmla="*/ 718430 h 1423283"/>
              <a:gd name="connsiteX8" fmla="*/ 857433 w 1006527"/>
              <a:gd name="connsiteY8" fmla="*/ 966080 h 1423283"/>
              <a:gd name="connsiteX0" fmla="*/ 200208 w 1006527"/>
              <a:gd name="connsiteY0" fmla="*/ 1013705 h 1013707"/>
              <a:gd name="connsiteX1" fmla="*/ 143058 w 1006527"/>
              <a:gd name="connsiteY1" fmla="*/ 727955 h 1013707"/>
              <a:gd name="connsiteX2" fmla="*/ 183 w 1006527"/>
              <a:gd name="connsiteY2" fmla="*/ 385055 h 1013707"/>
              <a:gd name="connsiteX3" fmla="*/ 124008 w 1006527"/>
              <a:gd name="connsiteY3" fmla="*/ 89780 h 1013707"/>
              <a:gd name="connsiteX4" fmla="*/ 533583 w 1006527"/>
              <a:gd name="connsiteY4" fmla="*/ 13580 h 1013707"/>
              <a:gd name="connsiteX5" fmla="*/ 952683 w 1006527"/>
              <a:gd name="connsiteY5" fmla="*/ 327905 h 1013707"/>
              <a:gd name="connsiteX6" fmla="*/ 990783 w 1006527"/>
              <a:gd name="connsiteY6" fmla="*/ 718430 h 1013707"/>
              <a:gd name="connsiteX7" fmla="*/ 857433 w 1006527"/>
              <a:gd name="connsiteY7" fmla="*/ 966080 h 1013707"/>
              <a:gd name="connsiteX0" fmla="*/ 143058 w 1006527"/>
              <a:gd name="connsiteY0" fmla="*/ 727955 h 966078"/>
              <a:gd name="connsiteX1" fmla="*/ 183 w 1006527"/>
              <a:gd name="connsiteY1" fmla="*/ 385055 h 966078"/>
              <a:gd name="connsiteX2" fmla="*/ 124008 w 1006527"/>
              <a:gd name="connsiteY2" fmla="*/ 89780 h 966078"/>
              <a:gd name="connsiteX3" fmla="*/ 533583 w 1006527"/>
              <a:gd name="connsiteY3" fmla="*/ 13580 h 966078"/>
              <a:gd name="connsiteX4" fmla="*/ 952683 w 1006527"/>
              <a:gd name="connsiteY4" fmla="*/ 327905 h 966078"/>
              <a:gd name="connsiteX5" fmla="*/ 990783 w 1006527"/>
              <a:gd name="connsiteY5" fmla="*/ 718430 h 966078"/>
              <a:gd name="connsiteX6" fmla="*/ 857433 w 1006527"/>
              <a:gd name="connsiteY6" fmla="*/ 966080 h 96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6527" h="966078">
                <a:moveTo>
                  <a:pt x="143058" y="727955"/>
                </a:moveTo>
                <a:cubicBezTo>
                  <a:pt x="109721" y="623180"/>
                  <a:pt x="3358" y="491417"/>
                  <a:pt x="183" y="385055"/>
                </a:cubicBezTo>
                <a:cubicBezTo>
                  <a:pt x="-2992" y="278693"/>
                  <a:pt x="35108" y="151692"/>
                  <a:pt x="124008" y="89780"/>
                </a:cubicBezTo>
                <a:cubicBezTo>
                  <a:pt x="212908" y="27868"/>
                  <a:pt x="395471" y="-26107"/>
                  <a:pt x="533583" y="13580"/>
                </a:cubicBezTo>
                <a:cubicBezTo>
                  <a:pt x="671695" y="53267"/>
                  <a:pt x="876483" y="210430"/>
                  <a:pt x="952683" y="327905"/>
                </a:cubicBezTo>
                <a:cubicBezTo>
                  <a:pt x="1028883" y="445380"/>
                  <a:pt x="1006658" y="612068"/>
                  <a:pt x="990783" y="718430"/>
                </a:cubicBezTo>
                <a:cubicBezTo>
                  <a:pt x="974908" y="824793"/>
                  <a:pt x="892358" y="866068"/>
                  <a:pt x="857433" y="966080"/>
                </a:cubicBezTo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Freeform 18"/>
          <p:cNvSpPr/>
          <p:nvPr/>
        </p:nvSpPr>
        <p:spPr bwMode="auto">
          <a:xfrm>
            <a:off x="2628813" y="5042420"/>
            <a:ext cx="346166" cy="148751"/>
          </a:xfrm>
          <a:custGeom>
            <a:avLst/>
            <a:gdLst>
              <a:gd name="connsiteX0" fmla="*/ 193675 w 1031875"/>
              <a:gd name="connsiteY0" fmla="*/ 1449387 h 1468437"/>
              <a:gd name="connsiteX1" fmla="*/ 203200 w 1031875"/>
              <a:gd name="connsiteY1" fmla="*/ 1039812 h 1468437"/>
              <a:gd name="connsiteX2" fmla="*/ 146050 w 1031875"/>
              <a:gd name="connsiteY2" fmla="*/ 754062 h 1468437"/>
              <a:gd name="connsiteX3" fmla="*/ 3175 w 1031875"/>
              <a:gd name="connsiteY3" fmla="*/ 411162 h 1468437"/>
              <a:gd name="connsiteX4" fmla="*/ 127000 w 1031875"/>
              <a:gd name="connsiteY4" fmla="*/ 115887 h 1468437"/>
              <a:gd name="connsiteX5" fmla="*/ 536575 w 1031875"/>
              <a:gd name="connsiteY5" fmla="*/ 39687 h 1468437"/>
              <a:gd name="connsiteX6" fmla="*/ 955675 w 1031875"/>
              <a:gd name="connsiteY6" fmla="*/ 354012 h 1468437"/>
              <a:gd name="connsiteX7" fmla="*/ 993775 w 1031875"/>
              <a:gd name="connsiteY7" fmla="*/ 744537 h 1468437"/>
              <a:gd name="connsiteX8" fmla="*/ 860425 w 1031875"/>
              <a:gd name="connsiteY8" fmla="*/ 992187 h 1468437"/>
              <a:gd name="connsiteX9" fmla="*/ 784225 w 1031875"/>
              <a:gd name="connsiteY9" fmla="*/ 1344612 h 1468437"/>
              <a:gd name="connsiteX10" fmla="*/ 774700 w 1031875"/>
              <a:gd name="connsiteY10" fmla="*/ 1468437 h 1468437"/>
              <a:gd name="connsiteX0" fmla="*/ 190683 w 1006526"/>
              <a:gd name="connsiteY0" fmla="*/ 1423280 h 1423282"/>
              <a:gd name="connsiteX1" fmla="*/ 200208 w 1006526"/>
              <a:gd name="connsiteY1" fmla="*/ 1013705 h 1423282"/>
              <a:gd name="connsiteX2" fmla="*/ 143058 w 1006526"/>
              <a:gd name="connsiteY2" fmla="*/ 727955 h 1423282"/>
              <a:gd name="connsiteX3" fmla="*/ 183 w 1006526"/>
              <a:gd name="connsiteY3" fmla="*/ 385055 h 1423282"/>
              <a:gd name="connsiteX4" fmla="*/ 124008 w 1006526"/>
              <a:gd name="connsiteY4" fmla="*/ 89780 h 1423282"/>
              <a:gd name="connsiteX5" fmla="*/ 533583 w 1006526"/>
              <a:gd name="connsiteY5" fmla="*/ 13580 h 1423282"/>
              <a:gd name="connsiteX6" fmla="*/ 952683 w 1006526"/>
              <a:gd name="connsiteY6" fmla="*/ 327905 h 1423282"/>
              <a:gd name="connsiteX7" fmla="*/ 990783 w 1006526"/>
              <a:gd name="connsiteY7" fmla="*/ 718430 h 1423282"/>
              <a:gd name="connsiteX8" fmla="*/ 857433 w 1006526"/>
              <a:gd name="connsiteY8" fmla="*/ 966080 h 1423282"/>
              <a:gd name="connsiteX9" fmla="*/ 781233 w 1006526"/>
              <a:gd name="connsiteY9" fmla="*/ 1318505 h 1423282"/>
              <a:gd name="connsiteX10" fmla="*/ 671377 w 1006526"/>
              <a:gd name="connsiteY10" fmla="*/ 795675 h 1423282"/>
              <a:gd name="connsiteX0" fmla="*/ 190683 w 1006526"/>
              <a:gd name="connsiteY0" fmla="*/ 1423280 h 1423282"/>
              <a:gd name="connsiteX1" fmla="*/ 200208 w 1006526"/>
              <a:gd name="connsiteY1" fmla="*/ 1013705 h 1423282"/>
              <a:gd name="connsiteX2" fmla="*/ 143058 w 1006526"/>
              <a:gd name="connsiteY2" fmla="*/ 727955 h 1423282"/>
              <a:gd name="connsiteX3" fmla="*/ 183 w 1006526"/>
              <a:gd name="connsiteY3" fmla="*/ 385055 h 1423282"/>
              <a:gd name="connsiteX4" fmla="*/ 124008 w 1006526"/>
              <a:gd name="connsiteY4" fmla="*/ 89780 h 1423282"/>
              <a:gd name="connsiteX5" fmla="*/ 533583 w 1006526"/>
              <a:gd name="connsiteY5" fmla="*/ 13580 h 1423282"/>
              <a:gd name="connsiteX6" fmla="*/ 952683 w 1006526"/>
              <a:gd name="connsiteY6" fmla="*/ 327905 h 1423282"/>
              <a:gd name="connsiteX7" fmla="*/ 990783 w 1006526"/>
              <a:gd name="connsiteY7" fmla="*/ 718430 h 1423282"/>
              <a:gd name="connsiteX8" fmla="*/ 857433 w 1006526"/>
              <a:gd name="connsiteY8" fmla="*/ 966080 h 1423282"/>
              <a:gd name="connsiteX9" fmla="*/ 781233 w 1006526"/>
              <a:gd name="connsiteY9" fmla="*/ 1318505 h 1423282"/>
              <a:gd name="connsiteX10" fmla="*/ 618202 w 1006526"/>
              <a:gd name="connsiteY10" fmla="*/ 1119710 h 1423282"/>
              <a:gd name="connsiteX0" fmla="*/ 200208 w 1006526"/>
              <a:gd name="connsiteY0" fmla="*/ 1013705 h 1332754"/>
              <a:gd name="connsiteX1" fmla="*/ 143058 w 1006526"/>
              <a:gd name="connsiteY1" fmla="*/ 727955 h 1332754"/>
              <a:gd name="connsiteX2" fmla="*/ 183 w 1006526"/>
              <a:gd name="connsiteY2" fmla="*/ 385055 h 1332754"/>
              <a:gd name="connsiteX3" fmla="*/ 124008 w 1006526"/>
              <a:gd name="connsiteY3" fmla="*/ 89780 h 1332754"/>
              <a:gd name="connsiteX4" fmla="*/ 533583 w 1006526"/>
              <a:gd name="connsiteY4" fmla="*/ 13580 h 1332754"/>
              <a:gd name="connsiteX5" fmla="*/ 952683 w 1006526"/>
              <a:gd name="connsiteY5" fmla="*/ 327905 h 1332754"/>
              <a:gd name="connsiteX6" fmla="*/ 990783 w 1006526"/>
              <a:gd name="connsiteY6" fmla="*/ 718430 h 1332754"/>
              <a:gd name="connsiteX7" fmla="*/ 857433 w 1006526"/>
              <a:gd name="connsiteY7" fmla="*/ 966080 h 1332754"/>
              <a:gd name="connsiteX8" fmla="*/ 781233 w 1006526"/>
              <a:gd name="connsiteY8" fmla="*/ 1318505 h 1332754"/>
              <a:gd name="connsiteX9" fmla="*/ 618202 w 1006526"/>
              <a:gd name="connsiteY9" fmla="*/ 1119710 h 1332754"/>
              <a:gd name="connsiteX0" fmla="*/ 200208 w 1006526"/>
              <a:gd name="connsiteY0" fmla="*/ 1013705 h 1318504"/>
              <a:gd name="connsiteX1" fmla="*/ 143058 w 1006526"/>
              <a:gd name="connsiteY1" fmla="*/ 727955 h 1318504"/>
              <a:gd name="connsiteX2" fmla="*/ 183 w 1006526"/>
              <a:gd name="connsiteY2" fmla="*/ 385055 h 1318504"/>
              <a:gd name="connsiteX3" fmla="*/ 124008 w 1006526"/>
              <a:gd name="connsiteY3" fmla="*/ 89780 h 1318504"/>
              <a:gd name="connsiteX4" fmla="*/ 533583 w 1006526"/>
              <a:gd name="connsiteY4" fmla="*/ 13580 h 1318504"/>
              <a:gd name="connsiteX5" fmla="*/ 952683 w 1006526"/>
              <a:gd name="connsiteY5" fmla="*/ 327905 h 1318504"/>
              <a:gd name="connsiteX6" fmla="*/ 990783 w 1006526"/>
              <a:gd name="connsiteY6" fmla="*/ 718430 h 1318504"/>
              <a:gd name="connsiteX7" fmla="*/ 857433 w 1006526"/>
              <a:gd name="connsiteY7" fmla="*/ 966080 h 1318504"/>
              <a:gd name="connsiteX8" fmla="*/ 781233 w 1006526"/>
              <a:gd name="connsiteY8" fmla="*/ 1318505 h 1318504"/>
              <a:gd name="connsiteX0" fmla="*/ 200208 w 1006526"/>
              <a:gd name="connsiteY0" fmla="*/ 1013705 h 1013706"/>
              <a:gd name="connsiteX1" fmla="*/ 143058 w 1006526"/>
              <a:gd name="connsiteY1" fmla="*/ 727955 h 1013706"/>
              <a:gd name="connsiteX2" fmla="*/ 183 w 1006526"/>
              <a:gd name="connsiteY2" fmla="*/ 385055 h 1013706"/>
              <a:gd name="connsiteX3" fmla="*/ 124008 w 1006526"/>
              <a:gd name="connsiteY3" fmla="*/ 89780 h 1013706"/>
              <a:gd name="connsiteX4" fmla="*/ 533583 w 1006526"/>
              <a:gd name="connsiteY4" fmla="*/ 13580 h 1013706"/>
              <a:gd name="connsiteX5" fmla="*/ 952683 w 1006526"/>
              <a:gd name="connsiteY5" fmla="*/ 327905 h 1013706"/>
              <a:gd name="connsiteX6" fmla="*/ 990783 w 1006526"/>
              <a:gd name="connsiteY6" fmla="*/ 718430 h 1013706"/>
              <a:gd name="connsiteX7" fmla="*/ 857433 w 1006526"/>
              <a:gd name="connsiteY7" fmla="*/ 966080 h 101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6526" h="1013706">
                <a:moveTo>
                  <a:pt x="200208" y="1013705"/>
                </a:moveTo>
                <a:cubicBezTo>
                  <a:pt x="192271" y="897818"/>
                  <a:pt x="176395" y="832730"/>
                  <a:pt x="143058" y="727955"/>
                </a:cubicBezTo>
                <a:cubicBezTo>
                  <a:pt x="109721" y="623180"/>
                  <a:pt x="3358" y="491417"/>
                  <a:pt x="183" y="385055"/>
                </a:cubicBezTo>
                <a:cubicBezTo>
                  <a:pt x="-2992" y="278693"/>
                  <a:pt x="35108" y="151692"/>
                  <a:pt x="124008" y="89780"/>
                </a:cubicBezTo>
                <a:cubicBezTo>
                  <a:pt x="212908" y="27868"/>
                  <a:pt x="395471" y="-26107"/>
                  <a:pt x="533583" y="13580"/>
                </a:cubicBezTo>
                <a:cubicBezTo>
                  <a:pt x="671695" y="53267"/>
                  <a:pt x="876483" y="210430"/>
                  <a:pt x="952683" y="327905"/>
                </a:cubicBezTo>
                <a:cubicBezTo>
                  <a:pt x="1028883" y="445380"/>
                  <a:pt x="1006658" y="612068"/>
                  <a:pt x="990783" y="718430"/>
                </a:cubicBezTo>
                <a:cubicBezTo>
                  <a:pt x="974908" y="824793"/>
                  <a:pt x="892358" y="866068"/>
                  <a:pt x="857433" y="966080"/>
                </a:cubicBezTo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239737" y="5656483"/>
            <a:ext cx="117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Calcaneum 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296876" y="5929115"/>
            <a:ext cx="117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Calcaneum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040457" y="5215292"/>
            <a:ext cx="117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Plantar Fasciitis 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230652" y="5213868"/>
            <a:ext cx="117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Plantar Fasciitis 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75841" y="4869160"/>
            <a:ext cx="11720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900" dirty="0" smtClean="0">
                <a:solidFill>
                  <a:prstClr val="white"/>
                </a:solidFill>
                <a:latin typeface="Gill Sans MT" charset="0"/>
              </a:rPr>
              <a:t>Calcifications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20114" y="2881127"/>
            <a:ext cx="117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Calcaneum 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043608" y="2431921"/>
            <a:ext cx="117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Plantar Fascia </a:t>
            </a:r>
          </a:p>
        </p:txBody>
      </p:sp>
    </p:spTree>
    <p:extLst>
      <p:ext uri="{BB962C8B-B14F-4D97-AF65-F5344CB8AC3E}">
        <p14:creationId xmlns:p14="http://schemas.microsoft.com/office/powerpoint/2010/main" val="356532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H:\Lisa PhD\Back-up Pictures\Lisa PhD\ULTRASOUND POST GRAD\Mucsuloskeletal US Module\My Scans of Foot and Ankle Images\paula lorgelly\LORGELLY_PAULA\20091124132158\LORGELLY_PAULA_20091124132158_1328250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t="21986" r="527"/>
          <a:stretch/>
        </p:blipFill>
        <p:spPr bwMode="auto">
          <a:xfrm>
            <a:off x="4349255" y="3072809"/>
            <a:ext cx="4737261" cy="38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9001000" cy="148478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Intermetatarsal </a:t>
            </a:r>
            <a:r>
              <a:rPr lang="en-GB" dirty="0" smtClean="0">
                <a:solidFill>
                  <a:srgbClr val="0070C0"/>
                </a:solidFill>
              </a:rPr>
              <a:t>Bursae 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sz="2700" dirty="0">
                <a:solidFill>
                  <a:srgbClr val="0070C0"/>
                </a:solidFill>
              </a:rPr>
              <a:t>Bursae can be seen by a compressible anechoic area usually between structures</a:t>
            </a:r>
            <a:r>
              <a:rPr lang="en-GB" dirty="0"/>
              <a:t/>
            </a:r>
            <a:br>
              <a:rPr lang="en-GB" dirty="0"/>
            </a:b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0" name="Dowolny kształt 22"/>
          <p:cNvSpPr/>
          <p:nvPr/>
        </p:nvSpPr>
        <p:spPr bwMode="auto">
          <a:xfrm rot="2152514">
            <a:off x="6247315" y="4192093"/>
            <a:ext cx="1520958" cy="764497"/>
          </a:xfrm>
          <a:custGeom>
            <a:avLst/>
            <a:gdLst>
              <a:gd name="connsiteX0" fmla="*/ 1407994 w 2254155"/>
              <a:gd name="connsiteY0" fmla="*/ 9098 h 1994847"/>
              <a:gd name="connsiteX1" fmla="*/ 889379 w 2254155"/>
              <a:gd name="connsiteY1" fmla="*/ 77337 h 1994847"/>
              <a:gd name="connsiteX2" fmla="*/ 520889 w 2254155"/>
              <a:gd name="connsiteY2" fmla="*/ 104632 h 1994847"/>
              <a:gd name="connsiteX3" fmla="*/ 206991 w 2254155"/>
              <a:gd name="connsiteY3" fmla="*/ 391235 h 1994847"/>
              <a:gd name="connsiteX4" fmla="*/ 29570 w 2254155"/>
              <a:gd name="connsiteY4" fmla="*/ 759725 h 1994847"/>
              <a:gd name="connsiteX5" fmla="*/ 29570 w 2254155"/>
              <a:gd name="connsiteY5" fmla="*/ 1332931 h 1994847"/>
              <a:gd name="connsiteX6" fmla="*/ 111457 w 2254155"/>
              <a:gd name="connsiteY6" fmla="*/ 1742364 h 1994847"/>
              <a:gd name="connsiteX7" fmla="*/ 534537 w 2254155"/>
              <a:gd name="connsiteY7" fmla="*/ 1892489 h 1994847"/>
              <a:gd name="connsiteX8" fmla="*/ 739254 w 2254155"/>
              <a:gd name="connsiteY8" fmla="*/ 1988023 h 1994847"/>
              <a:gd name="connsiteX9" fmla="*/ 1462585 w 2254155"/>
              <a:gd name="connsiteY9" fmla="*/ 1851546 h 1994847"/>
              <a:gd name="connsiteX10" fmla="*/ 1858370 w 2254155"/>
              <a:gd name="connsiteY10" fmla="*/ 1483056 h 1994847"/>
              <a:gd name="connsiteX11" fmla="*/ 2213212 w 2254155"/>
              <a:gd name="connsiteY11" fmla="*/ 1019032 h 1994847"/>
              <a:gd name="connsiteX12" fmla="*/ 2104030 w 2254155"/>
              <a:gd name="connsiteY12" fmla="*/ 336644 h 1994847"/>
              <a:gd name="connsiteX13" fmla="*/ 2076734 w 2254155"/>
              <a:gd name="connsiteY13" fmla="*/ 172871 h 1994847"/>
              <a:gd name="connsiteX14" fmla="*/ 1817427 w 2254155"/>
              <a:gd name="connsiteY14" fmla="*/ 50041 h 1994847"/>
              <a:gd name="connsiteX15" fmla="*/ 1503528 w 2254155"/>
              <a:gd name="connsiteY15" fmla="*/ 22746 h 1994847"/>
              <a:gd name="connsiteX16" fmla="*/ 1407994 w 2254155"/>
              <a:gd name="connsiteY16" fmla="*/ 9098 h 1994847"/>
              <a:gd name="connsiteX0" fmla="*/ 1395149 w 2208418"/>
              <a:gd name="connsiteY0" fmla="*/ 2739 h 2475961"/>
              <a:gd name="connsiteX1" fmla="*/ 876534 w 2208418"/>
              <a:gd name="connsiteY1" fmla="*/ 70978 h 2475961"/>
              <a:gd name="connsiteX2" fmla="*/ 508044 w 2208418"/>
              <a:gd name="connsiteY2" fmla="*/ 98273 h 2475961"/>
              <a:gd name="connsiteX3" fmla="*/ 194146 w 2208418"/>
              <a:gd name="connsiteY3" fmla="*/ 384876 h 2475961"/>
              <a:gd name="connsiteX4" fmla="*/ 16725 w 2208418"/>
              <a:gd name="connsiteY4" fmla="*/ 753366 h 2475961"/>
              <a:gd name="connsiteX5" fmla="*/ 16725 w 2208418"/>
              <a:gd name="connsiteY5" fmla="*/ 1326572 h 2475961"/>
              <a:gd name="connsiteX6" fmla="*/ 98612 w 2208418"/>
              <a:gd name="connsiteY6" fmla="*/ 1736005 h 2475961"/>
              <a:gd name="connsiteX7" fmla="*/ 403768 w 2208418"/>
              <a:gd name="connsiteY7" fmla="*/ 2473211 h 2475961"/>
              <a:gd name="connsiteX8" fmla="*/ 726409 w 2208418"/>
              <a:gd name="connsiteY8" fmla="*/ 1981664 h 2475961"/>
              <a:gd name="connsiteX9" fmla="*/ 1449740 w 2208418"/>
              <a:gd name="connsiteY9" fmla="*/ 1845187 h 2475961"/>
              <a:gd name="connsiteX10" fmla="*/ 1845525 w 2208418"/>
              <a:gd name="connsiteY10" fmla="*/ 1476697 h 2475961"/>
              <a:gd name="connsiteX11" fmla="*/ 2200367 w 2208418"/>
              <a:gd name="connsiteY11" fmla="*/ 1012673 h 2475961"/>
              <a:gd name="connsiteX12" fmla="*/ 2091185 w 2208418"/>
              <a:gd name="connsiteY12" fmla="*/ 330285 h 2475961"/>
              <a:gd name="connsiteX13" fmla="*/ 2063889 w 2208418"/>
              <a:gd name="connsiteY13" fmla="*/ 166512 h 2475961"/>
              <a:gd name="connsiteX14" fmla="*/ 1804582 w 2208418"/>
              <a:gd name="connsiteY14" fmla="*/ 43682 h 2475961"/>
              <a:gd name="connsiteX15" fmla="*/ 1490683 w 2208418"/>
              <a:gd name="connsiteY15" fmla="*/ 16387 h 2475961"/>
              <a:gd name="connsiteX16" fmla="*/ 1395149 w 2208418"/>
              <a:gd name="connsiteY16" fmla="*/ 2739 h 2475961"/>
              <a:gd name="connsiteX0" fmla="*/ 1395149 w 2208418"/>
              <a:gd name="connsiteY0" fmla="*/ 2739 h 2509009"/>
              <a:gd name="connsiteX1" fmla="*/ 876534 w 2208418"/>
              <a:gd name="connsiteY1" fmla="*/ 70978 h 2509009"/>
              <a:gd name="connsiteX2" fmla="*/ 508044 w 2208418"/>
              <a:gd name="connsiteY2" fmla="*/ 98273 h 2509009"/>
              <a:gd name="connsiteX3" fmla="*/ 194146 w 2208418"/>
              <a:gd name="connsiteY3" fmla="*/ 384876 h 2509009"/>
              <a:gd name="connsiteX4" fmla="*/ 16725 w 2208418"/>
              <a:gd name="connsiteY4" fmla="*/ 753366 h 2509009"/>
              <a:gd name="connsiteX5" fmla="*/ 16725 w 2208418"/>
              <a:gd name="connsiteY5" fmla="*/ 1326572 h 2509009"/>
              <a:gd name="connsiteX6" fmla="*/ 98612 w 2208418"/>
              <a:gd name="connsiteY6" fmla="*/ 1736005 h 2509009"/>
              <a:gd name="connsiteX7" fmla="*/ 403768 w 2208418"/>
              <a:gd name="connsiteY7" fmla="*/ 2473211 h 2509009"/>
              <a:gd name="connsiteX8" fmla="*/ 750728 w 2208418"/>
              <a:gd name="connsiteY8" fmla="*/ 2337452 h 2509009"/>
              <a:gd name="connsiteX9" fmla="*/ 1449740 w 2208418"/>
              <a:gd name="connsiteY9" fmla="*/ 1845187 h 2509009"/>
              <a:gd name="connsiteX10" fmla="*/ 1845525 w 2208418"/>
              <a:gd name="connsiteY10" fmla="*/ 1476697 h 2509009"/>
              <a:gd name="connsiteX11" fmla="*/ 2200367 w 2208418"/>
              <a:gd name="connsiteY11" fmla="*/ 1012673 h 2509009"/>
              <a:gd name="connsiteX12" fmla="*/ 2091185 w 2208418"/>
              <a:gd name="connsiteY12" fmla="*/ 330285 h 2509009"/>
              <a:gd name="connsiteX13" fmla="*/ 2063889 w 2208418"/>
              <a:gd name="connsiteY13" fmla="*/ 166512 h 2509009"/>
              <a:gd name="connsiteX14" fmla="*/ 1804582 w 2208418"/>
              <a:gd name="connsiteY14" fmla="*/ 43682 h 2509009"/>
              <a:gd name="connsiteX15" fmla="*/ 1490683 w 2208418"/>
              <a:gd name="connsiteY15" fmla="*/ 16387 h 2509009"/>
              <a:gd name="connsiteX16" fmla="*/ 1395149 w 2208418"/>
              <a:gd name="connsiteY16" fmla="*/ 2739 h 2509009"/>
              <a:gd name="connsiteX0" fmla="*/ 1407197 w 2220466"/>
              <a:gd name="connsiteY0" fmla="*/ 2739 h 2477775"/>
              <a:gd name="connsiteX1" fmla="*/ 888582 w 2220466"/>
              <a:gd name="connsiteY1" fmla="*/ 70978 h 2477775"/>
              <a:gd name="connsiteX2" fmla="*/ 520092 w 2220466"/>
              <a:gd name="connsiteY2" fmla="*/ 98273 h 2477775"/>
              <a:gd name="connsiteX3" fmla="*/ 206194 w 2220466"/>
              <a:gd name="connsiteY3" fmla="*/ 384876 h 2477775"/>
              <a:gd name="connsiteX4" fmla="*/ 28773 w 2220466"/>
              <a:gd name="connsiteY4" fmla="*/ 753366 h 2477775"/>
              <a:gd name="connsiteX5" fmla="*/ 28773 w 2220466"/>
              <a:gd name="connsiteY5" fmla="*/ 1326572 h 2477775"/>
              <a:gd name="connsiteX6" fmla="*/ 28641 w 2220466"/>
              <a:gd name="connsiteY6" fmla="*/ 2211881 h 2477775"/>
              <a:gd name="connsiteX7" fmla="*/ 415816 w 2220466"/>
              <a:gd name="connsiteY7" fmla="*/ 2473211 h 2477775"/>
              <a:gd name="connsiteX8" fmla="*/ 762776 w 2220466"/>
              <a:gd name="connsiteY8" fmla="*/ 2337452 h 2477775"/>
              <a:gd name="connsiteX9" fmla="*/ 1461788 w 2220466"/>
              <a:gd name="connsiteY9" fmla="*/ 1845187 h 2477775"/>
              <a:gd name="connsiteX10" fmla="*/ 1857573 w 2220466"/>
              <a:gd name="connsiteY10" fmla="*/ 1476697 h 2477775"/>
              <a:gd name="connsiteX11" fmla="*/ 2212415 w 2220466"/>
              <a:gd name="connsiteY11" fmla="*/ 1012673 h 2477775"/>
              <a:gd name="connsiteX12" fmla="*/ 2103233 w 2220466"/>
              <a:gd name="connsiteY12" fmla="*/ 330285 h 2477775"/>
              <a:gd name="connsiteX13" fmla="*/ 2075937 w 2220466"/>
              <a:gd name="connsiteY13" fmla="*/ 166512 h 2477775"/>
              <a:gd name="connsiteX14" fmla="*/ 1816630 w 2220466"/>
              <a:gd name="connsiteY14" fmla="*/ 43682 h 2477775"/>
              <a:gd name="connsiteX15" fmla="*/ 1502731 w 2220466"/>
              <a:gd name="connsiteY15" fmla="*/ 16387 h 2477775"/>
              <a:gd name="connsiteX16" fmla="*/ 1407197 w 2220466"/>
              <a:gd name="connsiteY16" fmla="*/ 2739 h 2477775"/>
              <a:gd name="connsiteX0" fmla="*/ 1464150 w 2277419"/>
              <a:gd name="connsiteY0" fmla="*/ 2739 h 2477775"/>
              <a:gd name="connsiteX1" fmla="*/ 945535 w 2277419"/>
              <a:gd name="connsiteY1" fmla="*/ 70978 h 2477775"/>
              <a:gd name="connsiteX2" fmla="*/ 577045 w 2277419"/>
              <a:gd name="connsiteY2" fmla="*/ 98273 h 2477775"/>
              <a:gd name="connsiteX3" fmla="*/ 263147 w 2277419"/>
              <a:gd name="connsiteY3" fmla="*/ 384876 h 2477775"/>
              <a:gd name="connsiteX4" fmla="*/ 85726 w 2277419"/>
              <a:gd name="connsiteY4" fmla="*/ 753366 h 2477775"/>
              <a:gd name="connsiteX5" fmla="*/ 85726 w 2277419"/>
              <a:gd name="connsiteY5" fmla="*/ 1326572 h 2477775"/>
              <a:gd name="connsiteX6" fmla="*/ 85594 w 2277419"/>
              <a:gd name="connsiteY6" fmla="*/ 2211881 h 2477775"/>
              <a:gd name="connsiteX7" fmla="*/ 472769 w 2277419"/>
              <a:gd name="connsiteY7" fmla="*/ 2473211 h 2477775"/>
              <a:gd name="connsiteX8" fmla="*/ 819729 w 2277419"/>
              <a:gd name="connsiteY8" fmla="*/ 2337452 h 2477775"/>
              <a:gd name="connsiteX9" fmla="*/ 1518741 w 2277419"/>
              <a:gd name="connsiteY9" fmla="*/ 1845187 h 2477775"/>
              <a:gd name="connsiteX10" fmla="*/ 1914526 w 2277419"/>
              <a:gd name="connsiteY10" fmla="*/ 1476697 h 2477775"/>
              <a:gd name="connsiteX11" fmla="*/ 2269368 w 2277419"/>
              <a:gd name="connsiteY11" fmla="*/ 1012673 h 2477775"/>
              <a:gd name="connsiteX12" fmla="*/ 2160186 w 2277419"/>
              <a:gd name="connsiteY12" fmla="*/ 330285 h 2477775"/>
              <a:gd name="connsiteX13" fmla="*/ 2132890 w 2277419"/>
              <a:gd name="connsiteY13" fmla="*/ 166512 h 2477775"/>
              <a:gd name="connsiteX14" fmla="*/ 1873583 w 2277419"/>
              <a:gd name="connsiteY14" fmla="*/ 43682 h 2477775"/>
              <a:gd name="connsiteX15" fmla="*/ 1559684 w 2277419"/>
              <a:gd name="connsiteY15" fmla="*/ 16387 h 2477775"/>
              <a:gd name="connsiteX16" fmla="*/ 1464150 w 2277419"/>
              <a:gd name="connsiteY16" fmla="*/ 2739 h 2477775"/>
              <a:gd name="connsiteX0" fmla="*/ 1571012 w 2384281"/>
              <a:gd name="connsiteY0" fmla="*/ 2739 h 2477661"/>
              <a:gd name="connsiteX1" fmla="*/ 1052397 w 2384281"/>
              <a:gd name="connsiteY1" fmla="*/ 70978 h 2477661"/>
              <a:gd name="connsiteX2" fmla="*/ 683907 w 2384281"/>
              <a:gd name="connsiteY2" fmla="*/ 98273 h 2477661"/>
              <a:gd name="connsiteX3" fmla="*/ 370009 w 2384281"/>
              <a:gd name="connsiteY3" fmla="*/ 384876 h 2477661"/>
              <a:gd name="connsiteX4" fmla="*/ 192588 w 2384281"/>
              <a:gd name="connsiteY4" fmla="*/ 753366 h 2477661"/>
              <a:gd name="connsiteX5" fmla="*/ 192588 w 2384281"/>
              <a:gd name="connsiteY5" fmla="*/ 1326572 h 2477661"/>
              <a:gd name="connsiteX6" fmla="*/ 64307 w 2384281"/>
              <a:gd name="connsiteY6" fmla="*/ 2473829 h 2477661"/>
              <a:gd name="connsiteX7" fmla="*/ 579631 w 2384281"/>
              <a:gd name="connsiteY7" fmla="*/ 2473211 h 2477661"/>
              <a:gd name="connsiteX8" fmla="*/ 926591 w 2384281"/>
              <a:gd name="connsiteY8" fmla="*/ 2337452 h 2477661"/>
              <a:gd name="connsiteX9" fmla="*/ 1625603 w 2384281"/>
              <a:gd name="connsiteY9" fmla="*/ 1845187 h 2477661"/>
              <a:gd name="connsiteX10" fmla="*/ 2021388 w 2384281"/>
              <a:gd name="connsiteY10" fmla="*/ 1476697 h 2477661"/>
              <a:gd name="connsiteX11" fmla="*/ 2376230 w 2384281"/>
              <a:gd name="connsiteY11" fmla="*/ 1012673 h 2477661"/>
              <a:gd name="connsiteX12" fmla="*/ 2267048 w 2384281"/>
              <a:gd name="connsiteY12" fmla="*/ 330285 h 2477661"/>
              <a:gd name="connsiteX13" fmla="*/ 2239752 w 2384281"/>
              <a:gd name="connsiteY13" fmla="*/ 166512 h 2477661"/>
              <a:gd name="connsiteX14" fmla="*/ 1980445 w 2384281"/>
              <a:gd name="connsiteY14" fmla="*/ 43682 h 2477661"/>
              <a:gd name="connsiteX15" fmla="*/ 1666546 w 2384281"/>
              <a:gd name="connsiteY15" fmla="*/ 16387 h 2477661"/>
              <a:gd name="connsiteX16" fmla="*/ 1571012 w 2384281"/>
              <a:gd name="connsiteY16" fmla="*/ 2739 h 2477661"/>
              <a:gd name="connsiteX0" fmla="*/ 1573948 w 2387217"/>
              <a:gd name="connsiteY0" fmla="*/ 2739 h 2635993"/>
              <a:gd name="connsiteX1" fmla="*/ 1055333 w 2387217"/>
              <a:gd name="connsiteY1" fmla="*/ 70978 h 2635993"/>
              <a:gd name="connsiteX2" fmla="*/ 686843 w 2387217"/>
              <a:gd name="connsiteY2" fmla="*/ 98273 h 2635993"/>
              <a:gd name="connsiteX3" fmla="*/ 372945 w 2387217"/>
              <a:gd name="connsiteY3" fmla="*/ 384876 h 2635993"/>
              <a:gd name="connsiteX4" fmla="*/ 195524 w 2387217"/>
              <a:gd name="connsiteY4" fmla="*/ 753366 h 2635993"/>
              <a:gd name="connsiteX5" fmla="*/ 195524 w 2387217"/>
              <a:gd name="connsiteY5" fmla="*/ 1326572 h 2635993"/>
              <a:gd name="connsiteX6" fmla="*/ 67243 w 2387217"/>
              <a:gd name="connsiteY6" fmla="*/ 2473829 h 2635993"/>
              <a:gd name="connsiteX7" fmla="*/ 582567 w 2387217"/>
              <a:gd name="connsiteY7" fmla="*/ 2473211 h 2635993"/>
              <a:gd name="connsiteX8" fmla="*/ 929527 w 2387217"/>
              <a:gd name="connsiteY8" fmla="*/ 2337452 h 2635993"/>
              <a:gd name="connsiteX9" fmla="*/ 1628539 w 2387217"/>
              <a:gd name="connsiteY9" fmla="*/ 1845187 h 2635993"/>
              <a:gd name="connsiteX10" fmla="*/ 2024324 w 2387217"/>
              <a:gd name="connsiteY10" fmla="*/ 1476697 h 2635993"/>
              <a:gd name="connsiteX11" fmla="*/ 2379166 w 2387217"/>
              <a:gd name="connsiteY11" fmla="*/ 1012673 h 2635993"/>
              <a:gd name="connsiteX12" fmla="*/ 2269984 w 2387217"/>
              <a:gd name="connsiteY12" fmla="*/ 330285 h 2635993"/>
              <a:gd name="connsiteX13" fmla="*/ 2242688 w 2387217"/>
              <a:gd name="connsiteY13" fmla="*/ 166512 h 2635993"/>
              <a:gd name="connsiteX14" fmla="*/ 1983381 w 2387217"/>
              <a:gd name="connsiteY14" fmla="*/ 43682 h 2635993"/>
              <a:gd name="connsiteX15" fmla="*/ 1669482 w 2387217"/>
              <a:gd name="connsiteY15" fmla="*/ 16387 h 2635993"/>
              <a:gd name="connsiteX16" fmla="*/ 1573948 w 2387217"/>
              <a:gd name="connsiteY16" fmla="*/ 2739 h 2635993"/>
              <a:gd name="connsiteX0" fmla="*/ 1541299 w 2354568"/>
              <a:gd name="connsiteY0" fmla="*/ 2739 h 2558371"/>
              <a:gd name="connsiteX1" fmla="*/ 1022684 w 2354568"/>
              <a:gd name="connsiteY1" fmla="*/ 70978 h 2558371"/>
              <a:gd name="connsiteX2" fmla="*/ 654194 w 2354568"/>
              <a:gd name="connsiteY2" fmla="*/ 98273 h 2558371"/>
              <a:gd name="connsiteX3" fmla="*/ 340296 w 2354568"/>
              <a:gd name="connsiteY3" fmla="*/ 384876 h 2558371"/>
              <a:gd name="connsiteX4" fmla="*/ 162875 w 2354568"/>
              <a:gd name="connsiteY4" fmla="*/ 753366 h 2558371"/>
              <a:gd name="connsiteX5" fmla="*/ 60011 w 2354568"/>
              <a:gd name="connsiteY5" fmla="*/ 1401011 h 2558371"/>
              <a:gd name="connsiteX6" fmla="*/ 34594 w 2354568"/>
              <a:gd name="connsiteY6" fmla="*/ 2473829 h 2558371"/>
              <a:gd name="connsiteX7" fmla="*/ 549918 w 2354568"/>
              <a:gd name="connsiteY7" fmla="*/ 2473211 h 2558371"/>
              <a:gd name="connsiteX8" fmla="*/ 896878 w 2354568"/>
              <a:gd name="connsiteY8" fmla="*/ 2337452 h 2558371"/>
              <a:gd name="connsiteX9" fmla="*/ 1595890 w 2354568"/>
              <a:gd name="connsiteY9" fmla="*/ 1845187 h 2558371"/>
              <a:gd name="connsiteX10" fmla="*/ 1991675 w 2354568"/>
              <a:gd name="connsiteY10" fmla="*/ 1476697 h 2558371"/>
              <a:gd name="connsiteX11" fmla="*/ 2346517 w 2354568"/>
              <a:gd name="connsiteY11" fmla="*/ 1012673 h 2558371"/>
              <a:gd name="connsiteX12" fmla="*/ 2237335 w 2354568"/>
              <a:gd name="connsiteY12" fmla="*/ 330285 h 2558371"/>
              <a:gd name="connsiteX13" fmla="*/ 2210039 w 2354568"/>
              <a:gd name="connsiteY13" fmla="*/ 166512 h 2558371"/>
              <a:gd name="connsiteX14" fmla="*/ 1950732 w 2354568"/>
              <a:gd name="connsiteY14" fmla="*/ 43682 h 2558371"/>
              <a:gd name="connsiteX15" fmla="*/ 1636833 w 2354568"/>
              <a:gd name="connsiteY15" fmla="*/ 16387 h 2558371"/>
              <a:gd name="connsiteX16" fmla="*/ 1541299 w 2354568"/>
              <a:gd name="connsiteY16" fmla="*/ 2739 h 2558371"/>
              <a:gd name="connsiteX0" fmla="*/ 1541297 w 2350023"/>
              <a:gd name="connsiteY0" fmla="*/ 2739 h 2558368"/>
              <a:gd name="connsiteX1" fmla="*/ 1022682 w 2350023"/>
              <a:gd name="connsiteY1" fmla="*/ 70978 h 2558368"/>
              <a:gd name="connsiteX2" fmla="*/ 654192 w 2350023"/>
              <a:gd name="connsiteY2" fmla="*/ 98273 h 2558368"/>
              <a:gd name="connsiteX3" fmla="*/ 340294 w 2350023"/>
              <a:gd name="connsiteY3" fmla="*/ 384876 h 2558368"/>
              <a:gd name="connsiteX4" fmla="*/ 162873 w 2350023"/>
              <a:gd name="connsiteY4" fmla="*/ 753366 h 2558368"/>
              <a:gd name="connsiteX5" fmla="*/ 60009 w 2350023"/>
              <a:gd name="connsiteY5" fmla="*/ 1401011 h 2558368"/>
              <a:gd name="connsiteX6" fmla="*/ 34592 w 2350023"/>
              <a:gd name="connsiteY6" fmla="*/ 2473829 h 2558368"/>
              <a:gd name="connsiteX7" fmla="*/ 549916 w 2350023"/>
              <a:gd name="connsiteY7" fmla="*/ 2473211 h 2558368"/>
              <a:gd name="connsiteX8" fmla="*/ 896876 w 2350023"/>
              <a:gd name="connsiteY8" fmla="*/ 2337452 h 2558368"/>
              <a:gd name="connsiteX9" fmla="*/ 1595888 w 2350023"/>
              <a:gd name="connsiteY9" fmla="*/ 1845187 h 2558368"/>
              <a:gd name="connsiteX10" fmla="*/ 2090432 w 2350023"/>
              <a:gd name="connsiteY10" fmla="*/ 1895060 h 2558368"/>
              <a:gd name="connsiteX11" fmla="*/ 2346515 w 2350023"/>
              <a:gd name="connsiteY11" fmla="*/ 1012673 h 2558368"/>
              <a:gd name="connsiteX12" fmla="*/ 2237333 w 2350023"/>
              <a:gd name="connsiteY12" fmla="*/ 330285 h 2558368"/>
              <a:gd name="connsiteX13" fmla="*/ 2210037 w 2350023"/>
              <a:gd name="connsiteY13" fmla="*/ 166512 h 2558368"/>
              <a:gd name="connsiteX14" fmla="*/ 1950730 w 2350023"/>
              <a:gd name="connsiteY14" fmla="*/ 43682 h 2558368"/>
              <a:gd name="connsiteX15" fmla="*/ 1636831 w 2350023"/>
              <a:gd name="connsiteY15" fmla="*/ 16387 h 2558368"/>
              <a:gd name="connsiteX16" fmla="*/ 1541297 w 2350023"/>
              <a:gd name="connsiteY16" fmla="*/ 2739 h 2558368"/>
              <a:gd name="connsiteX0" fmla="*/ 1541297 w 2350021"/>
              <a:gd name="connsiteY0" fmla="*/ 2739 h 2558368"/>
              <a:gd name="connsiteX1" fmla="*/ 1022682 w 2350021"/>
              <a:gd name="connsiteY1" fmla="*/ 70978 h 2558368"/>
              <a:gd name="connsiteX2" fmla="*/ 654192 w 2350021"/>
              <a:gd name="connsiteY2" fmla="*/ 98273 h 2558368"/>
              <a:gd name="connsiteX3" fmla="*/ 340294 w 2350021"/>
              <a:gd name="connsiteY3" fmla="*/ 384876 h 2558368"/>
              <a:gd name="connsiteX4" fmla="*/ 162873 w 2350021"/>
              <a:gd name="connsiteY4" fmla="*/ 753366 h 2558368"/>
              <a:gd name="connsiteX5" fmla="*/ 60009 w 2350021"/>
              <a:gd name="connsiteY5" fmla="*/ 1401011 h 2558368"/>
              <a:gd name="connsiteX6" fmla="*/ 34592 w 2350021"/>
              <a:gd name="connsiteY6" fmla="*/ 2473829 h 2558368"/>
              <a:gd name="connsiteX7" fmla="*/ 549916 w 2350021"/>
              <a:gd name="connsiteY7" fmla="*/ 2473211 h 2558368"/>
              <a:gd name="connsiteX8" fmla="*/ 896876 w 2350021"/>
              <a:gd name="connsiteY8" fmla="*/ 2337452 h 2558368"/>
              <a:gd name="connsiteX9" fmla="*/ 1566344 w 2350021"/>
              <a:gd name="connsiteY9" fmla="*/ 2244414 h 2558368"/>
              <a:gd name="connsiteX10" fmla="*/ 2090432 w 2350021"/>
              <a:gd name="connsiteY10" fmla="*/ 1895060 h 2558368"/>
              <a:gd name="connsiteX11" fmla="*/ 2346515 w 2350021"/>
              <a:gd name="connsiteY11" fmla="*/ 1012673 h 2558368"/>
              <a:gd name="connsiteX12" fmla="*/ 2237333 w 2350021"/>
              <a:gd name="connsiteY12" fmla="*/ 330285 h 2558368"/>
              <a:gd name="connsiteX13" fmla="*/ 2210037 w 2350021"/>
              <a:gd name="connsiteY13" fmla="*/ 166512 h 2558368"/>
              <a:gd name="connsiteX14" fmla="*/ 1950730 w 2350021"/>
              <a:gd name="connsiteY14" fmla="*/ 43682 h 2558368"/>
              <a:gd name="connsiteX15" fmla="*/ 1636831 w 2350021"/>
              <a:gd name="connsiteY15" fmla="*/ 16387 h 2558368"/>
              <a:gd name="connsiteX16" fmla="*/ 1541297 w 2350021"/>
              <a:gd name="connsiteY16" fmla="*/ 2739 h 2558368"/>
              <a:gd name="connsiteX0" fmla="*/ 1541297 w 2352222"/>
              <a:gd name="connsiteY0" fmla="*/ 2739 h 2558368"/>
              <a:gd name="connsiteX1" fmla="*/ 1022682 w 2352222"/>
              <a:gd name="connsiteY1" fmla="*/ 70978 h 2558368"/>
              <a:gd name="connsiteX2" fmla="*/ 654192 w 2352222"/>
              <a:gd name="connsiteY2" fmla="*/ 98273 h 2558368"/>
              <a:gd name="connsiteX3" fmla="*/ 340294 w 2352222"/>
              <a:gd name="connsiteY3" fmla="*/ 384876 h 2558368"/>
              <a:gd name="connsiteX4" fmla="*/ 162873 w 2352222"/>
              <a:gd name="connsiteY4" fmla="*/ 753366 h 2558368"/>
              <a:gd name="connsiteX5" fmla="*/ 60009 w 2352222"/>
              <a:gd name="connsiteY5" fmla="*/ 1401011 h 2558368"/>
              <a:gd name="connsiteX6" fmla="*/ 34592 w 2352222"/>
              <a:gd name="connsiteY6" fmla="*/ 2473829 h 2558368"/>
              <a:gd name="connsiteX7" fmla="*/ 549916 w 2352222"/>
              <a:gd name="connsiteY7" fmla="*/ 2473211 h 2558368"/>
              <a:gd name="connsiteX8" fmla="*/ 896876 w 2352222"/>
              <a:gd name="connsiteY8" fmla="*/ 2337452 h 2558368"/>
              <a:gd name="connsiteX9" fmla="*/ 1566344 w 2352222"/>
              <a:gd name="connsiteY9" fmla="*/ 2244414 h 2558368"/>
              <a:gd name="connsiteX10" fmla="*/ 2090432 w 2352222"/>
              <a:gd name="connsiteY10" fmla="*/ 1895060 h 2558368"/>
              <a:gd name="connsiteX11" fmla="*/ 2346515 w 2352222"/>
              <a:gd name="connsiteY11" fmla="*/ 1012673 h 2558368"/>
              <a:gd name="connsiteX12" fmla="*/ 2265856 w 2352222"/>
              <a:gd name="connsiteY12" fmla="*/ 702447 h 2558368"/>
              <a:gd name="connsiteX13" fmla="*/ 2237333 w 2352222"/>
              <a:gd name="connsiteY13" fmla="*/ 330285 h 2558368"/>
              <a:gd name="connsiteX14" fmla="*/ 2210037 w 2352222"/>
              <a:gd name="connsiteY14" fmla="*/ 166512 h 2558368"/>
              <a:gd name="connsiteX15" fmla="*/ 1950730 w 2352222"/>
              <a:gd name="connsiteY15" fmla="*/ 43682 h 2558368"/>
              <a:gd name="connsiteX16" fmla="*/ 1636831 w 2352222"/>
              <a:gd name="connsiteY16" fmla="*/ 16387 h 2558368"/>
              <a:gd name="connsiteX17" fmla="*/ 1541297 w 2352222"/>
              <a:gd name="connsiteY17" fmla="*/ 2739 h 2558368"/>
              <a:gd name="connsiteX0" fmla="*/ 1541297 w 2352222"/>
              <a:gd name="connsiteY0" fmla="*/ 14090 h 2569719"/>
              <a:gd name="connsiteX1" fmla="*/ 1022682 w 2352222"/>
              <a:gd name="connsiteY1" fmla="*/ 82329 h 2569719"/>
              <a:gd name="connsiteX2" fmla="*/ 654192 w 2352222"/>
              <a:gd name="connsiteY2" fmla="*/ 109624 h 2569719"/>
              <a:gd name="connsiteX3" fmla="*/ 340294 w 2352222"/>
              <a:gd name="connsiteY3" fmla="*/ 396227 h 2569719"/>
              <a:gd name="connsiteX4" fmla="*/ 162873 w 2352222"/>
              <a:gd name="connsiteY4" fmla="*/ 764717 h 2569719"/>
              <a:gd name="connsiteX5" fmla="*/ 60009 w 2352222"/>
              <a:gd name="connsiteY5" fmla="*/ 1412362 h 2569719"/>
              <a:gd name="connsiteX6" fmla="*/ 34592 w 2352222"/>
              <a:gd name="connsiteY6" fmla="*/ 2485180 h 2569719"/>
              <a:gd name="connsiteX7" fmla="*/ 549916 w 2352222"/>
              <a:gd name="connsiteY7" fmla="*/ 2484562 h 2569719"/>
              <a:gd name="connsiteX8" fmla="*/ 896876 w 2352222"/>
              <a:gd name="connsiteY8" fmla="*/ 2348803 h 2569719"/>
              <a:gd name="connsiteX9" fmla="*/ 1566344 w 2352222"/>
              <a:gd name="connsiteY9" fmla="*/ 2255765 h 2569719"/>
              <a:gd name="connsiteX10" fmla="*/ 2090432 w 2352222"/>
              <a:gd name="connsiteY10" fmla="*/ 1906411 h 2569719"/>
              <a:gd name="connsiteX11" fmla="*/ 2346515 w 2352222"/>
              <a:gd name="connsiteY11" fmla="*/ 1024024 h 2569719"/>
              <a:gd name="connsiteX12" fmla="*/ 2265856 w 2352222"/>
              <a:gd name="connsiteY12" fmla="*/ 713798 h 2569719"/>
              <a:gd name="connsiteX13" fmla="*/ 2237333 w 2352222"/>
              <a:gd name="connsiteY13" fmla="*/ 341636 h 2569719"/>
              <a:gd name="connsiteX14" fmla="*/ 2210037 w 2352222"/>
              <a:gd name="connsiteY14" fmla="*/ 177863 h 2569719"/>
              <a:gd name="connsiteX15" fmla="*/ 1968599 w 2352222"/>
              <a:gd name="connsiteY15" fmla="*/ 291623 h 2569719"/>
              <a:gd name="connsiteX16" fmla="*/ 1636831 w 2352222"/>
              <a:gd name="connsiteY16" fmla="*/ 27738 h 2569719"/>
              <a:gd name="connsiteX17" fmla="*/ 1541297 w 2352222"/>
              <a:gd name="connsiteY17" fmla="*/ 14090 h 2569719"/>
              <a:gd name="connsiteX0" fmla="*/ 1541297 w 2352222"/>
              <a:gd name="connsiteY0" fmla="*/ 14090 h 2569719"/>
              <a:gd name="connsiteX1" fmla="*/ 1022682 w 2352222"/>
              <a:gd name="connsiteY1" fmla="*/ 82329 h 2569719"/>
              <a:gd name="connsiteX2" fmla="*/ 654192 w 2352222"/>
              <a:gd name="connsiteY2" fmla="*/ 109624 h 2569719"/>
              <a:gd name="connsiteX3" fmla="*/ 340294 w 2352222"/>
              <a:gd name="connsiteY3" fmla="*/ 396227 h 2569719"/>
              <a:gd name="connsiteX4" fmla="*/ 162873 w 2352222"/>
              <a:gd name="connsiteY4" fmla="*/ 764717 h 2569719"/>
              <a:gd name="connsiteX5" fmla="*/ 60009 w 2352222"/>
              <a:gd name="connsiteY5" fmla="*/ 1412362 h 2569719"/>
              <a:gd name="connsiteX6" fmla="*/ 34592 w 2352222"/>
              <a:gd name="connsiteY6" fmla="*/ 2485180 h 2569719"/>
              <a:gd name="connsiteX7" fmla="*/ 549916 w 2352222"/>
              <a:gd name="connsiteY7" fmla="*/ 2484562 h 2569719"/>
              <a:gd name="connsiteX8" fmla="*/ 896876 w 2352222"/>
              <a:gd name="connsiteY8" fmla="*/ 2348803 h 2569719"/>
              <a:gd name="connsiteX9" fmla="*/ 1566344 w 2352222"/>
              <a:gd name="connsiteY9" fmla="*/ 2255765 h 2569719"/>
              <a:gd name="connsiteX10" fmla="*/ 2090432 w 2352222"/>
              <a:gd name="connsiteY10" fmla="*/ 1906411 h 2569719"/>
              <a:gd name="connsiteX11" fmla="*/ 2346515 w 2352222"/>
              <a:gd name="connsiteY11" fmla="*/ 1024024 h 2569719"/>
              <a:gd name="connsiteX12" fmla="*/ 2265856 w 2352222"/>
              <a:gd name="connsiteY12" fmla="*/ 713798 h 2569719"/>
              <a:gd name="connsiteX13" fmla="*/ 2237333 w 2352222"/>
              <a:gd name="connsiteY13" fmla="*/ 341636 h 2569719"/>
              <a:gd name="connsiteX14" fmla="*/ 1968599 w 2352222"/>
              <a:gd name="connsiteY14" fmla="*/ 291623 h 2569719"/>
              <a:gd name="connsiteX15" fmla="*/ 1636831 w 2352222"/>
              <a:gd name="connsiteY15" fmla="*/ 27738 h 2569719"/>
              <a:gd name="connsiteX16" fmla="*/ 1541297 w 2352222"/>
              <a:gd name="connsiteY16" fmla="*/ 14090 h 2569719"/>
              <a:gd name="connsiteX0" fmla="*/ 1541297 w 2355415"/>
              <a:gd name="connsiteY0" fmla="*/ 14090 h 2569719"/>
              <a:gd name="connsiteX1" fmla="*/ 1022682 w 2355415"/>
              <a:gd name="connsiteY1" fmla="*/ 82329 h 2569719"/>
              <a:gd name="connsiteX2" fmla="*/ 654192 w 2355415"/>
              <a:gd name="connsiteY2" fmla="*/ 109624 h 2569719"/>
              <a:gd name="connsiteX3" fmla="*/ 340294 w 2355415"/>
              <a:gd name="connsiteY3" fmla="*/ 396227 h 2569719"/>
              <a:gd name="connsiteX4" fmla="*/ 162873 w 2355415"/>
              <a:gd name="connsiteY4" fmla="*/ 764717 h 2569719"/>
              <a:gd name="connsiteX5" fmla="*/ 60009 w 2355415"/>
              <a:gd name="connsiteY5" fmla="*/ 1412362 h 2569719"/>
              <a:gd name="connsiteX6" fmla="*/ 34592 w 2355415"/>
              <a:gd name="connsiteY6" fmla="*/ 2485180 h 2569719"/>
              <a:gd name="connsiteX7" fmla="*/ 549916 w 2355415"/>
              <a:gd name="connsiteY7" fmla="*/ 2484562 h 2569719"/>
              <a:gd name="connsiteX8" fmla="*/ 896876 w 2355415"/>
              <a:gd name="connsiteY8" fmla="*/ 2348803 h 2569719"/>
              <a:gd name="connsiteX9" fmla="*/ 1566344 w 2355415"/>
              <a:gd name="connsiteY9" fmla="*/ 2255765 h 2569719"/>
              <a:gd name="connsiteX10" fmla="*/ 2090432 w 2355415"/>
              <a:gd name="connsiteY10" fmla="*/ 1906411 h 2569719"/>
              <a:gd name="connsiteX11" fmla="*/ 2346515 w 2355415"/>
              <a:gd name="connsiteY11" fmla="*/ 1024024 h 2569719"/>
              <a:gd name="connsiteX12" fmla="*/ 2265856 w 2355415"/>
              <a:gd name="connsiteY12" fmla="*/ 713798 h 2569719"/>
              <a:gd name="connsiteX13" fmla="*/ 1968599 w 2355415"/>
              <a:gd name="connsiteY13" fmla="*/ 291623 h 2569719"/>
              <a:gd name="connsiteX14" fmla="*/ 1636831 w 2355415"/>
              <a:gd name="connsiteY14" fmla="*/ 27738 h 2569719"/>
              <a:gd name="connsiteX15" fmla="*/ 1541297 w 2355415"/>
              <a:gd name="connsiteY15" fmla="*/ 14090 h 256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55415" h="2569719">
                <a:moveTo>
                  <a:pt x="1541297" y="14090"/>
                </a:moveTo>
                <a:cubicBezTo>
                  <a:pt x="1438939" y="23189"/>
                  <a:pt x="1170533" y="66407"/>
                  <a:pt x="1022682" y="82329"/>
                </a:cubicBezTo>
                <a:cubicBezTo>
                  <a:pt x="874831" y="98251"/>
                  <a:pt x="767923" y="57308"/>
                  <a:pt x="654192" y="109624"/>
                </a:cubicBezTo>
                <a:cubicBezTo>
                  <a:pt x="540461" y="161940"/>
                  <a:pt x="422181" y="287045"/>
                  <a:pt x="340294" y="396227"/>
                </a:cubicBezTo>
                <a:cubicBezTo>
                  <a:pt x="258408" y="505409"/>
                  <a:pt x="209587" y="595361"/>
                  <a:pt x="162873" y="764717"/>
                </a:cubicBezTo>
                <a:cubicBezTo>
                  <a:pt x="116159" y="934073"/>
                  <a:pt x="81389" y="1125618"/>
                  <a:pt x="60009" y="1412362"/>
                </a:cubicBezTo>
                <a:cubicBezTo>
                  <a:pt x="38629" y="1699106"/>
                  <a:pt x="-47059" y="2306480"/>
                  <a:pt x="34592" y="2485180"/>
                </a:cubicBezTo>
                <a:cubicBezTo>
                  <a:pt x="116243" y="2663880"/>
                  <a:pt x="406202" y="2507292"/>
                  <a:pt x="549916" y="2484562"/>
                </a:cubicBezTo>
                <a:cubicBezTo>
                  <a:pt x="693630" y="2461833"/>
                  <a:pt x="727472" y="2386936"/>
                  <a:pt x="896876" y="2348803"/>
                </a:cubicBezTo>
                <a:cubicBezTo>
                  <a:pt x="1066280" y="2310670"/>
                  <a:pt x="1367418" y="2329497"/>
                  <a:pt x="1566344" y="2255765"/>
                </a:cubicBezTo>
                <a:cubicBezTo>
                  <a:pt x="1765270" y="2182033"/>
                  <a:pt x="1960404" y="2111701"/>
                  <a:pt x="2090432" y="1906411"/>
                </a:cubicBezTo>
                <a:cubicBezTo>
                  <a:pt x="2220461" y="1701121"/>
                  <a:pt x="2317278" y="1222793"/>
                  <a:pt x="2346515" y="1024024"/>
                </a:cubicBezTo>
                <a:cubicBezTo>
                  <a:pt x="2375752" y="825255"/>
                  <a:pt x="2328842" y="835865"/>
                  <a:pt x="2265856" y="713798"/>
                </a:cubicBezTo>
                <a:cubicBezTo>
                  <a:pt x="2202870" y="591731"/>
                  <a:pt x="2073436" y="405966"/>
                  <a:pt x="1968599" y="291623"/>
                </a:cubicBezTo>
                <a:cubicBezTo>
                  <a:pt x="1863762" y="177280"/>
                  <a:pt x="1708048" y="73994"/>
                  <a:pt x="1636831" y="27738"/>
                </a:cubicBezTo>
                <a:cubicBezTo>
                  <a:pt x="1565614" y="-18518"/>
                  <a:pt x="1643655" y="4992"/>
                  <a:pt x="1541297" y="14090"/>
                </a:cubicBezTo>
                <a:close/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3" b="19811"/>
          <a:stretch/>
        </p:blipFill>
        <p:spPr bwMode="auto">
          <a:xfrm>
            <a:off x="16012" y="1556792"/>
            <a:ext cx="4383783" cy="270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64075"/>
            <a:ext cx="32766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Freeform 32"/>
          <p:cNvSpPr>
            <a:spLocks/>
          </p:cNvSpPr>
          <p:nvPr/>
        </p:nvSpPr>
        <p:spPr bwMode="auto">
          <a:xfrm>
            <a:off x="251520" y="2276872"/>
            <a:ext cx="1314683" cy="1154285"/>
          </a:xfrm>
          <a:custGeom>
            <a:avLst/>
            <a:gdLst>
              <a:gd name="T0" fmla="*/ 38242 w 1698043"/>
              <a:gd name="T1" fmla="*/ 559127 h 1900222"/>
              <a:gd name="T2" fmla="*/ 262107 w 1698043"/>
              <a:gd name="T3" fmla="*/ 200091 h 1900222"/>
              <a:gd name="T4" fmla="*/ 642670 w 1698043"/>
              <a:gd name="T5" fmla="*/ 20569 h 1900222"/>
              <a:gd name="T6" fmla="*/ 1017639 w 1698043"/>
              <a:gd name="T7" fmla="*/ 76671 h 1900222"/>
              <a:gd name="T8" fmla="*/ 1224711 w 1698043"/>
              <a:gd name="T9" fmla="*/ 172038 h 1900222"/>
              <a:gd name="T10" fmla="*/ 1571698 w 1698043"/>
              <a:gd name="T11" fmla="*/ 357170 h 1900222"/>
              <a:gd name="T12" fmla="*/ 1655646 w 1698043"/>
              <a:gd name="T13" fmla="*/ 508639 h 1900222"/>
              <a:gd name="T14" fmla="*/ 1690050 w 1698043"/>
              <a:gd name="T15" fmla="*/ 813026 h 1900222"/>
              <a:gd name="T16" fmla="*/ 1672436 w 1698043"/>
              <a:gd name="T17" fmla="*/ 1064027 h 1900222"/>
              <a:gd name="T18" fmla="*/ 1560504 w 1698043"/>
              <a:gd name="T19" fmla="*/ 1473559 h 1900222"/>
              <a:gd name="T20" fmla="*/ 1356276 w 1698043"/>
              <a:gd name="T21" fmla="*/ 1763094 h 1900222"/>
              <a:gd name="T22" fmla="*/ 1000850 w 1698043"/>
              <a:gd name="T23" fmla="*/ 1894308 h 1900222"/>
              <a:gd name="T24" fmla="*/ 290088 w 1698043"/>
              <a:gd name="T25" fmla="*/ 1798937 h 1900222"/>
              <a:gd name="T26" fmla="*/ 77419 w 1698043"/>
              <a:gd name="T27" fmla="*/ 1434287 h 1900222"/>
              <a:gd name="T28" fmla="*/ 38242 w 1698043"/>
              <a:gd name="T29" fmla="*/ 1086470 h 1900222"/>
              <a:gd name="T30" fmla="*/ 32648 w 1698043"/>
              <a:gd name="T31" fmla="*/ 794748 h 1900222"/>
              <a:gd name="T32" fmla="*/ 38242 w 1698043"/>
              <a:gd name="T33" fmla="*/ 559127 h 190022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8043" h="1900222">
                <a:moveTo>
                  <a:pt x="38334" y="559111"/>
                </a:moveTo>
                <a:cubicBezTo>
                  <a:pt x="76668" y="460004"/>
                  <a:pt x="161750" y="289840"/>
                  <a:pt x="262727" y="200083"/>
                </a:cubicBezTo>
                <a:cubicBezTo>
                  <a:pt x="363704" y="110326"/>
                  <a:pt x="517973" y="41138"/>
                  <a:pt x="644194" y="20569"/>
                </a:cubicBezTo>
                <a:cubicBezTo>
                  <a:pt x="770415" y="0"/>
                  <a:pt x="922815" y="51423"/>
                  <a:pt x="1020052" y="76667"/>
                </a:cubicBezTo>
                <a:cubicBezTo>
                  <a:pt x="1117289" y="101911"/>
                  <a:pt x="1135053" y="125286"/>
                  <a:pt x="1227615" y="172034"/>
                </a:cubicBezTo>
                <a:cubicBezTo>
                  <a:pt x="1320177" y="218782"/>
                  <a:pt x="1503431" y="301060"/>
                  <a:pt x="1575424" y="357158"/>
                </a:cubicBezTo>
                <a:cubicBezTo>
                  <a:pt x="1647417" y="413256"/>
                  <a:pt x="1639799" y="432649"/>
                  <a:pt x="1659571" y="508623"/>
                </a:cubicBezTo>
                <a:cubicBezTo>
                  <a:pt x="1679343" y="584597"/>
                  <a:pt x="1691252" y="720440"/>
                  <a:pt x="1694057" y="813002"/>
                </a:cubicBezTo>
                <a:cubicBezTo>
                  <a:pt x="1696862" y="905564"/>
                  <a:pt x="1698043" y="953910"/>
                  <a:pt x="1676401" y="1063995"/>
                </a:cubicBezTo>
                <a:cubicBezTo>
                  <a:pt x="1654759" y="1174080"/>
                  <a:pt x="1617022" y="1357004"/>
                  <a:pt x="1564204" y="1473511"/>
                </a:cubicBezTo>
                <a:cubicBezTo>
                  <a:pt x="1511386" y="1590018"/>
                  <a:pt x="1452989" y="1692915"/>
                  <a:pt x="1359492" y="1763038"/>
                </a:cubicBezTo>
                <a:cubicBezTo>
                  <a:pt x="1265995" y="1833161"/>
                  <a:pt x="1181342" y="1888274"/>
                  <a:pt x="1003223" y="1894248"/>
                </a:cubicBezTo>
                <a:cubicBezTo>
                  <a:pt x="825104" y="1900222"/>
                  <a:pt x="445046" y="1875548"/>
                  <a:pt x="290776" y="1798881"/>
                </a:cubicBezTo>
                <a:cubicBezTo>
                  <a:pt x="121057" y="1679863"/>
                  <a:pt x="119677" y="1552984"/>
                  <a:pt x="77603" y="1434243"/>
                </a:cubicBezTo>
                <a:cubicBezTo>
                  <a:pt x="65694" y="1339298"/>
                  <a:pt x="45814" y="1193021"/>
                  <a:pt x="38334" y="1086434"/>
                </a:cubicBezTo>
                <a:cubicBezTo>
                  <a:pt x="30854" y="979847"/>
                  <a:pt x="30854" y="879806"/>
                  <a:pt x="32724" y="794724"/>
                </a:cubicBezTo>
                <a:cubicBezTo>
                  <a:pt x="34594" y="709642"/>
                  <a:pt x="0" y="658218"/>
                  <a:pt x="38334" y="559111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2697608" y="2167343"/>
            <a:ext cx="1365106" cy="1117641"/>
          </a:xfrm>
          <a:custGeom>
            <a:avLst/>
            <a:gdLst>
              <a:gd name="T0" fmla="*/ 372805 w 1762418"/>
              <a:gd name="T1" fmla="*/ 57836 h 1840954"/>
              <a:gd name="T2" fmla="*/ 653108 w 1762418"/>
              <a:gd name="T3" fmla="*/ 13062 h 1840954"/>
              <a:gd name="T4" fmla="*/ 894170 w 1762418"/>
              <a:gd name="T5" fmla="*/ 1866 h 1840954"/>
              <a:gd name="T6" fmla="*/ 1051141 w 1762418"/>
              <a:gd name="T7" fmla="*/ 24253 h 1840954"/>
              <a:gd name="T8" fmla="*/ 1264174 w 1762418"/>
              <a:gd name="T9" fmla="*/ 125002 h 1840954"/>
              <a:gd name="T10" fmla="*/ 1488415 w 1762418"/>
              <a:gd name="T11" fmla="*/ 270529 h 1840954"/>
              <a:gd name="T12" fmla="*/ 1667813 w 1762418"/>
              <a:gd name="T13" fmla="*/ 416052 h 1840954"/>
              <a:gd name="T14" fmla="*/ 1746297 w 1762418"/>
              <a:gd name="T15" fmla="*/ 572772 h 1840954"/>
              <a:gd name="T16" fmla="*/ 1751904 w 1762418"/>
              <a:gd name="T17" fmla="*/ 908600 h 1840954"/>
              <a:gd name="T18" fmla="*/ 1690236 w 1762418"/>
              <a:gd name="T19" fmla="*/ 1384356 h 1840954"/>
              <a:gd name="T20" fmla="*/ 1460385 w 1762418"/>
              <a:gd name="T21" fmla="*/ 1653018 h 1840954"/>
              <a:gd name="T22" fmla="*/ 1140838 w 1762418"/>
              <a:gd name="T23" fmla="*/ 1809737 h 1840954"/>
              <a:gd name="T24" fmla="*/ 709170 w 1762418"/>
              <a:gd name="T25" fmla="*/ 1815334 h 1840954"/>
              <a:gd name="T26" fmla="*/ 395228 w 1762418"/>
              <a:gd name="T27" fmla="*/ 1742572 h 1840954"/>
              <a:gd name="T28" fmla="*/ 137349 w 1762418"/>
              <a:gd name="T29" fmla="*/ 1535477 h 1840954"/>
              <a:gd name="T30" fmla="*/ 25228 w 1762418"/>
              <a:gd name="T31" fmla="*/ 1250025 h 1840954"/>
              <a:gd name="T32" fmla="*/ 8411 w 1762418"/>
              <a:gd name="T33" fmla="*/ 970169 h 1840954"/>
              <a:gd name="T34" fmla="*/ 8411 w 1762418"/>
              <a:gd name="T35" fmla="*/ 740687 h 1840954"/>
              <a:gd name="T36" fmla="*/ 58863 w 1762418"/>
              <a:gd name="T37" fmla="*/ 421650 h 1840954"/>
              <a:gd name="T38" fmla="*/ 182199 w 1762418"/>
              <a:gd name="T39" fmla="*/ 208960 h 1840954"/>
              <a:gd name="T40" fmla="*/ 372805 w 1762418"/>
              <a:gd name="T41" fmla="*/ 57836 h 184095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762418" h="1840954">
                <a:moveTo>
                  <a:pt x="373053" y="57968"/>
                </a:moveTo>
                <a:cubicBezTo>
                  <a:pt x="451590" y="25244"/>
                  <a:pt x="566592" y="22440"/>
                  <a:pt x="653544" y="13090"/>
                </a:cubicBezTo>
                <a:cubicBezTo>
                  <a:pt x="740496" y="3740"/>
                  <a:pt x="828383" y="0"/>
                  <a:pt x="894766" y="1870"/>
                </a:cubicBezTo>
                <a:cubicBezTo>
                  <a:pt x="961149" y="3740"/>
                  <a:pt x="990133" y="3740"/>
                  <a:pt x="1051841" y="24309"/>
                </a:cubicBezTo>
                <a:cubicBezTo>
                  <a:pt x="1113549" y="44878"/>
                  <a:pt x="1192087" y="84147"/>
                  <a:pt x="1265014" y="125286"/>
                </a:cubicBezTo>
                <a:cubicBezTo>
                  <a:pt x="1337941" y="166425"/>
                  <a:pt x="1422088" y="222523"/>
                  <a:pt x="1489406" y="271141"/>
                </a:cubicBezTo>
                <a:cubicBezTo>
                  <a:pt x="1556724" y="319759"/>
                  <a:pt x="1625912" y="366508"/>
                  <a:pt x="1668921" y="416996"/>
                </a:cubicBezTo>
                <a:cubicBezTo>
                  <a:pt x="1711930" y="467484"/>
                  <a:pt x="1733434" y="491794"/>
                  <a:pt x="1747458" y="574071"/>
                </a:cubicBezTo>
                <a:cubicBezTo>
                  <a:pt x="1761483" y="656348"/>
                  <a:pt x="1762418" y="775089"/>
                  <a:pt x="1753068" y="910660"/>
                </a:cubicBezTo>
                <a:cubicBezTo>
                  <a:pt x="1743718" y="1046231"/>
                  <a:pt x="1739978" y="1263143"/>
                  <a:pt x="1691360" y="1387494"/>
                </a:cubicBezTo>
                <a:cubicBezTo>
                  <a:pt x="1642742" y="1511845"/>
                  <a:pt x="1552984" y="1585708"/>
                  <a:pt x="1461357" y="1656766"/>
                </a:cubicBezTo>
                <a:cubicBezTo>
                  <a:pt x="1369730" y="1727824"/>
                  <a:pt x="1266884" y="1786726"/>
                  <a:pt x="1141598" y="1813840"/>
                </a:cubicBezTo>
                <a:cubicBezTo>
                  <a:pt x="1016312" y="1840954"/>
                  <a:pt x="833993" y="1830669"/>
                  <a:pt x="709642" y="1819450"/>
                </a:cubicBezTo>
                <a:cubicBezTo>
                  <a:pt x="585291" y="1808231"/>
                  <a:pt x="490859" y="1793272"/>
                  <a:pt x="395492" y="1746523"/>
                </a:cubicBezTo>
                <a:cubicBezTo>
                  <a:pt x="300125" y="1699774"/>
                  <a:pt x="199149" y="1621236"/>
                  <a:pt x="137441" y="1538959"/>
                </a:cubicBezTo>
                <a:cubicBezTo>
                  <a:pt x="75733" y="1456682"/>
                  <a:pt x="46748" y="1347291"/>
                  <a:pt x="25244" y="1252859"/>
                </a:cubicBezTo>
                <a:cubicBezTo>
                  <a:pt x="3740" y="1158427"/>
                  <a:pt x="11220" y="1057450"/>
                  <a:pt x="8415" y="972368"/>
                </a:cubicBezTo>
                <a:cubicBezTo>
                  <a:pt x="5610" y="887286"/>
                  <a:pt x="0" y="833993"/>
                  <a:pt x="8415" y="742366"/>
                </a:cubicBezTo>
                <a:cubicBezTo>
                  <a:pt x="16830" y="650739"/>
                  <a:pt x="29919" y="511428"/>
                  <a:pt x="58903" y="422606"/>
                </a:cubicBezTo>
                <a:cubicBezTo>
                  <a:pt x="87887" y="333784"/>
                  <a:pt x="135571" y="265531"/>
                  <a:pt x="182319" y="209433"/>
                </a:cubicBezTo>
                <a:cubicBezTo>
                  <a:pt x="229067" y="153335"/>
                  <a:pt x="294516" y="90692"/>
                  <a:pt x="373053" y="57968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3033535" y="1739083"/>
            <a:ext cx="890393" cy="249757"/>
          </a:xfrm>
          <a:custGeom>
            <a:avLst/>
            <a:gdLst>
              <a:gd name="T0" fmla="*/ 74641 w 1149476"/>
              <a:gd name="T1" fmla="*/ 274193 h 410318"/>
              <a:gd name="T2" fmla="*/ 334969 w 1149476"/>
              <a:gd name="T3" fmla="*/ 69759 h 410318"/>
              <a:gd name="T4" fmla="*/ 716269 w 1149476"/>
              <a:gd name="T5" fmla="*/ 13198 h 410318"/>
              <a:gd name="T6" fmla="*/ 1052714 w 1149476"/>
              <a:gd name="T7" fmla="*/ 148945 h 410318"/>
              <a:gd name="T8" fmla="*/ 1148037 w 1149476"/>
              <a:gd name="T9" fmla="*/ 363877 h 410318"/>
              <a:gd name="T10" fmla="*/ 1058320 w 1149476"/>
              <a:gd name="T11" fmla="*/ 318628 h 410318"/>
              <a:gd name="T12" fmla="*/ 721879 w 1149476"/>
              <a:gd name="T13" fmla="*/ 250756 h 410318"/>
              <a:gd name="T14" fmla="*/ 374222 w 1149476"/>
              <a:gd name="T15" fmla="*/ 256410 h 410318"/>
              <a:gd name="T16" fmla="*/ 166751 w 1149476"/>
              <a:gd name="T17" fmla="*/ 369533 h 410318"/>
              <a:gd name="T18" fmla="*/ 15350 w 1149476"/>
              <a:gd name="T19" fmla="*/ 397815 h 410318"/>
              <a:gd name="T20" fmla="*/ 74641 w 1149476"/>
              <a:gd name="T21" fmla="*/ 274193 h 4103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49476" h="410318">
                <a:moveTo>
                  <a:pt x="74673" y="271948"/>
                </a:moveTo>
                <a:cubicBezTo>
                  <a:pt x="127966" y="217720"/>
                  <a:pt x="228132" y="112331"/>
                  <a:pt x="335117" y="69188"/>
                </a:cubicBezTo>
                <a:cubicBezTo>
                  <a:pt x="442102" y="26045"/>
                  <a:pt x="596909" y="0"/>
                  <a:pt x="716585" y="13090"/>
                </a:cubicBezTo>
                <a:cubicBezTo>
                  <a:pt x="836261" y="26180"/>
                  <a:pt x="981181" y="89758"/>
                  <a:pt x="1053174" y="147726"/>
                </a:cubicBezTo>
                <a:cubicBezTo>
                  <a:pt x="1125167" y="205694"/>
                  <a:pt x="1147606" y="332850"/>
                  <a:pt x="1148541" y="360899"/>
                </a:cubicBezTo>
                <a:cubicBezTo>
                  <a:pt x="1149476" y="388948"/>
                  <a:pt x="1129842" y="334720"/>
                  <a:pt x="1058784" y="316020"/>
                </a:cubicBezTo>
                <a:cubicBezTo>
                  <a:pt x="987726" y="297321"/>
                  <a:pt x="836261" y="258987"/>
                  <a:pt x="722195" y="248702"/>
                </a:cubicBezTo>
                <a:cubicBezTo>
                  <a:pt x="608129" y="238417"/>
                  <a:pt x="466948" y="234678"/>
                  <a:pt x="374386" y="254312"/>
                </a:cubicBezTo>
                <a:cubicBezTo>
                  <a:pt x="281824" y="273946"/>
                  <a:pt x="226661" y="343134"/>
                  <a:pt x="166823" y="366508"/>
                </a:cubicBezTo>
                <a:cubicBezTo>
                  <a:pt x="106985" y="389882"/>
                  <a:pt x="30716" y="410318"/>
                  <a:pt x="15358" y="394558"/>
                </a:cubicBezTo>
                <a:cubicBezTo>
                  <a:pt x="0" y="378798"/>
                  <a:pt x="57337" y="361560"/>
                  <a:pt x="74673" y="271948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784621" y="1844824"/>
            <a:ext cx="835051" cy="288032"/>
          </a:xfrm>
          <a:custGeom>
            <a:avLst/>
            <a:gdLst>
              <a:gd name="T0" fmla="*/ 48766 w 1077084"/>
              <a:gd name="T1" fmla="*/ 268688 h 361832"/>
              <a:gd name="T2" fmla="*/ 324495 w 1077084"/>
              <a:gd name="T3" fmla="*/ 105787 h 361832"/>
              <a:gd name="T4" fmla="*/ 605849 w 1077084"/>
              <a:gd name="T5" fmla="*/ 32767 h 361832"/>
              <a:gd name="T6" fmla="*/ 949101 w 1077084"/>
              <a:gd name="T7" fmla="*/ 15914 h 361832"/>
              <a:gd name="T8" fmla="*/ 1061644 w 1077084"/>
              <a:gd name="T9" fmla="*/ 128258 h 361832"/>
              <a:gd name="T10" fmla="*/ 1061644 w 1077084"/>
              <a:gd name="T11" fmla="*/ 240599 h 361832"/>
              <a:gd name="T12" fmla="*/ 954729 w 1077084"/>
              <a:gd name="T13" fmla="*/ 274301 h 361832"/>
              <a:gd name="T14" fmla="*/ 859068 w 1077084"/>
              <a:gd name="T15" fmla="*/ 218131 h 361832"/>
              <a:gd name="T16" fmla="*/ 752153 w 1077084"/>
              <a:gd name="T17" fmla="*/ 218131 h 361832"/>
              <a:gd name="T18" fmla="*/ 510189 w 1077084"/>
              <a:gd name="T19" fmla="*/ 218131 h 361832"/>
              <a:gd name="T20" fmla="*/ 324495 w 1077084"/>
              <a:gd name="T21" fmla="*/ 234985 h 361832"/>
              <a:gd name="T22" fmla="*/ 99411 w 1077084"/>
              <a:gd name="T23" fmla="*/ 347325 h 361832"/>
              <a:gd name="T24" fmla="*/ 31885 w 1077084"/>
              <a:gd name="T25" fmla="*/ 324858 h 361832"/>
              <a:gd name="T26" fmla="*/ 48766 w 1077084"/>
              <a:gd name="T27" fmla="*/ 268688 h 3618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77084" h="361832">
                <a:moveTo>
                  <a:pt x="48618" y="268336"/>
                </a:moveTo>
                <a:cubicBezTo>
                  <a:pt x="97236" y="231872"/>
                  <a:pt x="230937" y="144920"/>
                  <a:pt x="323499" y="105651"/>
                </a:cubicBezTo>
                <a:cubicBezTo>
                  <a:pt x="416061" y="66382"/>
                  <a:pt x="500208" y="47682"/>
                  <a:pt x="603990" y="32723"/>
                </a:cubicBezTo>
                <a:cubicBezTo>
                  <a:pt x="707772" y="17764"/>
                  <a:pt x="870457" y="0"/>
                  <a:pt x="946189" y="15894"/>
                </a:cubicBezTo>
                <a:cubicBezTo>
                  <a:pt x="1021921" y="31788"/>
                  <a:pt x="1039686" y="90691"/>
                  <a:pt x="1058385" y="128090"/>
                </a:cubicBezTo>
                <a:cubicBezTo>
                  <a:pt x="1077084" y="165489"/>
                  <a:pt x="1076149" y="215978"/>
                  <a:pt x="1058385" y="240287"/>
                </a:cubicBezTo>
                <a:cubicBezTo>
                  <a:pt x="1040621" y="264596"/>
                  <a:pt x="985458" y="277685"/>
                  <a:pt x="951799" y="273945"/>
                </a:cubicBezTo>
                <a:cubicBezTo>
                  <a:pt x="918140" y="270205"/>
                  <a:pt x="890091" y="227197"/>
                  <a:pt x="856432" y="217847"/>
                </a:cubicBezTo>
                <a:cubicBezTo>
                  <a:pt x="822773" y="208497"/>
                  <a:pt x="749845" y="217847"/>
                  <a:pt x="749845" y="217847"/>
                </a:cubicBezTo>
                <a:cubicBezTo>
                  <a:pt x="691877" y="217847"/>
                  <a:pt x="579681" y="215042"/>
                  <a:pt x="508623" y="217847"/>
                </a:cubicBezTo>
                <a:cubicBezTo>
                  <a:pt x="437565" y="220652"/>
                  <a:pt x="391752" y="213173"/>
                  <a:pt x="323499" y="234677"/>
                </a:cubicBezTo>
                <a:cubicBezTo>
                  <a:pt x="255246" y="256181"/>
                  <a:pt x="147725" y="331914"/>
                  <a:pt x="99107" y="346873"/>
                </a:cubicBezTo>
                <a:cubicBezTo>
                  <a:pt x="50489" y="361832"/>
                  <a:pt x="40204" y="337524"/>
                  <a:pt x="31789" y="324434"/>
                </a:cubicBezTo>
                <a:cubicBezTo>
                  <a:pt x="23374" y="311345"/>
                  <a:pt x="0" y="304800"/>
                  <a:pt x="48618" y="268336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Freeform 36"/>
          <p:cNvSpPr>
            <a:spLocks/>
          </p:cNvSpPr>
          <p:nvPr/>
        </p:nvSpPr>
        <p:spPr bwMode="auto">
          <a:xfrm>
            <a:off x="107504" y="1988840"/>
            <a:ext cx="1688549" cy="1224136"/>
          </a:xfrm>
          <a:custGeom>
            <a:avLst/>
            <a:gdLst>
              <a:gd name="T0" fmla="*/ 21476 w 2180348"/>
              <a:gd name="T1" fmla="*/ 1010940 h 1862459"/>
              <a:gd name="T2" fmla="*/ 139130 w 2180348"/>
              <a:gd name="T3" fmla="*/ 612915 h 1862459"/>
              <a:gd name="T4" fmla="*/ 402447 w 2180348"/>
              <a:gd name="T5" fmla="*/ 360650 h 1862459"/>
              <a:gd name="T6" fmla="*/ 845043 w 2180348"/>
              <a:gd name="T7" fmla="*/ 203683 h 1862459"/>
              <a:gd name="T8" fmla="*/ 1259629 w 2180348"/>
              <a:gd name="T9" fmla="*/ 29899 h 1862459"/>
              <a:gd name="T10" fmla="*/ 1522946 w 2180348"/>
              <a:gd name="T11" fmla="*/ 24293 h 1862459"/>
              <a:gd name="T12" fmla="*/ 1713432 w 2180348"/>
              <a:gd name="T13" fmla="*/ 24293 h 1862459"/>
              <a:gd name="T14" fmla="*/ 1859096 w 2180348"/>
              <a:gd name="T15" fmla="*/ 153231 h 1862459"/>
              <a:gd name="T16" fmla="*/ 2021569 w 2180348"/>
              <a:gd name="T17" fmla="*/ 467160 h 1862459"/>
              <a:gd name="T18" fmla="*/ 2167233 w 2180348"/>
              <a:gd name="T19" fmla="*/ 1167907 h 1862459"/>
              <a:gd name="T20" fmla="*/ 2083196 w 2180348"/>
              <a:gd name="T21" fmla="*/ 1762136 h 1862459"/>
              <a:gd name="T22" fmla="*/ 2010364 w 2180348"/>
              <a:gd name="T23" fmla="*/ 1762136 h 1862459"/>
              <a:gd name="T24" fmla="*/ 1875904 w 2180348"/>
              <a:gd name="T25" fmla="*/ 1689260 h 1862459"/>
              <a:gd name="T26" fmla="*/ 1875904 w 2180348"/>
              <a:gd name="T27" fmla="*/ 1565928 h 1862459"/>
              <a:gd name="T28" fmla="*/ 1875904 w 2180348"/>
              <a:gd name="T29" fmla="*/ 1302447 h 1862459"/>
              <a:gd name="T30" fmla="*/ 1875904 w 2180348"/>
              <a:gd name="T31" fmla="*/ 792306 h 1862459"/>
              <a:gd name="T32" fmla="*/ 1567766 w 2180348"/>
              <a:gd name="T33" fmla="*/ 540040 h 1862459"/>
              <a:gd name="T34" fmla="*/ 1293244 w 2180348"/>
              <a:gd name="T35" fmla="*/ 433525 h 1862459"/>
              <a:gd name="T36" fmla="*/ 1069143 w 2180348"/>
              <a:gd name="T37" fmla="*/ 416708 h 1862459"/>
              <a:gd name="T38" fmla="*/ 845043 w 2180348"/>
              <a:gd name="T39" fmla="*/ 411102 h 1862459"/>
              <a:gd name="T40" fmla="*/ 688173 w 2180348"/>
              <a:gd name="T41" fmla="*/ 416708 h 1862459"/>
              <a:gd name="T42" fmla="*/ 531305 w 2180348"/>
              <a:gd name="T43" fmla="*/ 517617 h 1862459"/>
              <a:gd name="T44" fmla="*/ 352023 w 2180348"/>
              <a:gd name="T45" fmla="*/ 646553 h 1862459"/>
              <a:gd name="T46" fmla="*/ 273589 w 2180348"/>
              <a:gd name="T47" fmla="*/ 797911 h 1862459"/>
              <a:gd name="T48" fmla="*/ 234371 w 2180348"/>
              <a:gd name="T49" fmla="*/ 966090 h 1862459"/>
              <a:gd name="T50" fmla="*/ 223165 w 2180348"/>
              <a:gd name="T51" fmla="*/ 1184725 h 1862459"/>
              <a:gd name="T52" fmla="*/ 206360 w 2180348"/>
              <a:gd name="T53" fmla="*/ 1392144 h 1862459"/>
              <a:gd name="T54" fmla="*/ 183948 w 2180348"/>
              <a:gd name="T55" fmla="*/ 1509870 h 1862459"/>
              <a:gd name="T56" fmla="*/ 83104 w 2180348"/>
              <a:gd name="T57" fmla="*/ 1453808 h 1862459"/>
              <a:gd name="T58" fmla="*/ 21476 w 2180348"/>
              <a:gd name="T59" fmla="*/ 1347297 h 1862459"/>
              <a:gd name="T60" fmla="*/ 10272 w 2180348"/>
              <a:gd name="T61" fmla="*/ 1095028 h 1862459"/>
              <a:gd name="T62" fmla="*/ 21476 w 2180348"/>
              <a:gd name="T63" fmla="*/ 1010940 h 18624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180348" h="1862459">
                <a:moveTo>
                  <a:pt x="21504" y="1011636"/>
                </a:moveTo>
                <a:cubicBezTo>
                  <a:pt x="43008" y="931229"/>
                  <a:pt x="75732" y="721795"/>
                  <a:pt x="139310" y="613339"/>
                </a:cubicBezTo>
                <a:cubicBezTo>
                  <a:pt x="202888" y="504883"/>
                  <a:pt x="285165" y="429151"/>
                  <a:pt x="402971" y="360898"/>
                </a:cubicBezTo>
                <a:cubicBezTo>
                  <a:pt x="520777" y="292645"/>
                  <a:pt x="703097" y="258986"/>
                  <a:pt x="846147" y="203823"/>
                </a:cubicBezTo>
                <a:cubicBezTo>
                  <a:pt x="989197" y="148660"/>
                  <a:pt x="1148142" y="59838"/>
                  <a:pt x="1261273" y="29919"/>
                </a:cubicBezTo>
                <a:cubicBezTo>
                  <a:pt x="1374404" y="0"/>
                  <a:pt x="1449202" y="25244"/>
                  <a:pt x="1524934" y="24309"/>
                </a:cubicBezTo>
                <a:cubicBezTo>
                  <a:pt x="1600666" y="23374"/>
                  <a:pt x="1659570" y="2805"/>
                  <a:pt x="1715668" y="24309"/>
                </a:cubicBezTo>
                <a:cubicBezTo>
                  <a:pt x="1771766" y="45813"/>
                  <a:pt x="1810100" y="79473"/>
                  <a:pt x="1861523" y="153335"/>
                </a:cubicBezTo>
                <a:cubicBezTo>
                  <a:pt x="1912946" y="227198"/>
                  <a:pt x="1972785" y="298255"/>
                  <a:pt x="2024208" y="467484"/>
                </a:cubicBezTo>
                <a:cubicBezTo>
                  <a:pt x="2075631" y="636713"/>
                  <a:pt x="2159778" y="952733"/>
                  <a:pt x="2170063" y="1168711"/>
                </a:cubicBezTo>
                <a:cubicBezTo>
                  <a:pt x="2180348" y="1384689"/>
                  <a:pt x="2112095" y="1664245"/>
                  <a:pt x="2085916" y="1763352"/>
                </a:cubicBezTo>
                <a:cubicBezTo>
                  <a:pt x="2059737" y="1862459"/>
                  <a:pt x="2047582" y="1775507"/>
                  <a:pt x="2012988" y="1763352"/>
                </a:cubicBezTo>
                <a:cubicBezTo>
                  <a:pt x="1978394" y="1751197"/>
                  <a:pt x="1900792" y="1723148"/>
                  <a:pt x="1878353" y="1690424"/>
                </a:cubicBezTo>
                <a:cubicBezTo>
                  <a:pt x="1855914" y="1657700"/>
                  <a:pt x="1878353" y="1567008"/>
                  <a:pt x="1878353" y="1567008"/>
                </a:cubicBezTo>
                <a:lnTo>
                  <a:pt x="1878353" y="1303347"/>
                </a:lnTo>
                <a:cubicBezTo>
                  <a:pt x="1878353" y="1174321"/>
                  <a:pt x="1929776" y="920010"/>
                  <a:pt x="1878353" y="792854"/>
                </a:cubicBezTo>
                <a:cubicBezTo>
                  <a:pt x="1826930" y="665698"/>
                  <a:pt x="1667050" y="600250"/>
                  <a:pt x="1569813" y="540412"/>
                </a:cubicBezTo>
                <a:cubicBezTo>
                  <a:pt x="1472576" y="480574"/>
                  <a:pt x="1378144" y="454394"/>
                  <a:pt x="1294932" y="433825"/>
                </a:cubicBezTo>
                <a:cubicBezTo>
                  <a:pt x="1211720" y="413256"/>
                  <a:pt x="1145337" y="420736"/>
                  <a:pt x="1070539" y="416996"/>
                </a:cubicBezTo>
                <a:cubicBezTo>
                  <a:pt x="995742" y="413256"/>
                  <a:pt x="909725" y="411386"/>
                  <a:pt x="846147" y="411386"/>
                </a:cubicBezTo>
                <a:cubicBezTo>
                  <a:pt x="782569" y="411386"/>
                  <a:pt x="741430" y="399232"/>
                  <a:pt x="689072" y="416996"/>
                </a:cubicBezTo>
                <a:cubicBezTo>
                  <a:pt x="636714" y="434761"/>
                  <a:pt x="588095" y="479639"/>
                  <a:pt x="531997" y="517973"/>
                </a:cubicBezTo>
                <a:cubicBezTo>
                  <a:pt x="475899" y="556307"/>
                  <a:pt x="395492" y="600250"/>
                  <a:pt x="352483" y="646998"/>
                </a:cubicBezTo>
                <a:cubicBezTo>
                  <a:pt x="309474" y="693746"/>
                  <a:pt x="293579" y="745170"/>
                  <a:pt x="273945" y="798463"/>
                </a:cubicBezTo>
                <a:cubicBezTo>
                  <a:pt x="254311" y="851756"/>
                  <a:pt x="243092" y="902245"/>
                  <a:pt x="234677" y="966758"/>
                </a:cubicBezTo>
                <a:cubicBezTo>
                  <a:pt x="226262" y="1031271"/>
                  <a:pt x="228132" y="1114483"/>
                  <a:pt x="223457" y="1185541"/>
                </a:cubicBezTo>
                <a:cubicBezTo>
                  <a:pt x="218782" y="1256599"/>
                  <a:pt x="213173" y="1338876"/>
                  <a:pt x="206628" y="1393104"/>
                </a:cubicBezTo>
                <a:cubicBezTo>
                  <a:pt x="200083" y="1447332"/>
                  <a:pt x="204757" y="1500625"/>
                  <a:pt x="184188" y="1510910"/>
                </a:cubicBezTo>
                <a:cubicBezTo>
                  <a:pt x="163619" y="1521195"/>
                  <a:pt x="110326" y="1481926"/>
                  <a:pt x="83212" y="1454812"/>
                </a:cubicBezTo>
                <a:cubicBezTo>
                  <a:pt x="56098" y="1427698"/>
                  <a:pt x="33659" y="1408063"/>
                  <a:pt x="21504" y="1348225"/>
                </a:cubicBezTo>
                <a:cubicBezTo>
                  <a:pt x="9349" y="1288387"/>
                  <a:pt x="11219" y="1151882"/>
                  <a:pt x="10284" y="1095784"/>
                </a:cubicBezTo>
                <a:cubicBezTo>
                  <a:pt x="9349" y="1039686"/>
                  <a:pt x="0" y="1092044"/>
                  <a:pt x="21504" y="1011636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2538168" y="1923669"/>
            <a:ext cx="1673792" cy="1073283"/>
          </a:xfrm>
          <a:custGeom>
            <a:avLst/>
            <a:gdLst>
              <a:gd name="T0" fmla="*/ 603957 w 2159780"/>
              <a:gd name="T1" fmla="*/ 203223 h 1766156"/>
              <a:gd name="T2" fmla="*/ 845541 w 2159780"/>
              <a:gd name="T3" fmla="*/ 85221 h 1766156"/>
              <a:gd name="T4" fmla="*/ 1053413 w 2159780"/>
              <a:gd name="T5" fmla="*/ 12174 h 1766156"/>
              <a:gd name="T6" fmla="*/ 1362415 w 2159780"/>
              <a:gd name="T7" fmla="*/ 12174 h 1766156"/>
              <a:gd name="T8" fmla="*/ 1603998 w 2159780"/>
              <a:gd name="T9" fmla="*/ 68364 h 1766156"/>
              <a:gd name="T10" fmla="*/ 1789399 w 2159780"/>
              <a:gd name="T11" fmla="*/ 163891 h 1766156"/>
              <a:gd name="T12" fmla="*/ 1918618 w 2159780"/>
              <a:gd name="T13" fmla="*/ 354940 h 1766156"/>
              <a:gd name="T14" fmla="*/ 2092782 w 2159780"/>
              <a:gd name="T15" fmla="*/ 669610 h 1766156"/>
              <a:gd name="T16" fmla="*/ 2148963 w 2159780"/>
              <a:gd name="T17" fmla="*/ 1029234 h 1766156"/>
              <a:gd name="T18" fmla="*/ 2160200 w 2159780"/>
              <a:gd name="T19" fmla="*/ 1501241 h 1766156"/>
              <a:gd name="T20" fmla="*/ 2132109 w 2159780"/>
              <a:gd name="T21" fmla="*/ 1731624 h 1766156"/>
              <a:gd name="T22" fmla="*/ 2064691 w 2159780"/>
              <a:gd name="T23" fmla="*/ 1726005 h 1766156"/>
              <a:gd name="T24" fmla="*/ 1969182 w 2159780"/>
              <a:gd name="T25" fmla="*/ 1686672 h 1766156"/>
              <a:gd name="T26" fmla="*/ 1963563 w 2159780"/>
              <a:gd name="T27" fmla="*/ 1574289 h 1766156"/>
              <a:gd name="T28" fmla="*/ 1980418 w 2159780"/>
              <a:gd name="T29" fmla="*/ 1085425 h 1766156"/>
              <a:gd name="T30" fmla="*/ 1974800 w 2159780"/>
              <a:gd name="T31" fmla="*/ 855042 h 1766156"/>
              <a:gd name="T32" fmla="*/ 1643326 w 2159780"/>
              <a:gd name="T33" fmla="*/ 523515 h 1766156"/>
              <a:gd name="T34" fmla="*/ 1328706 w 2159780"/>
              <a:gd name="T35" fmla="*/ 332465 h 1766156"/>
              <a:gd name="T36" fmla="*/ 957905 w 2159780"/>
              <a:gd name="T37" fmla="*/ 315608 h 1766156"/>
              <a:gd name="T38" fmla="*/ 665758 w 2159780"/>
              <a:gd name="T39" fmla="*/ 338083 h 1766156"/>
              <a:gd name="T40" fmla="*/ 480356 w 2159780"/>
              <a:gd name="T41" fmla="*/ 427988 h 1766156"/>
              <a:gd name="T42" fmla="*/ 339902 w 2159780"/>
              <a:gd name="T43" fmla="*/ 686468 h 1766156"/>
              <a:gd name="T44" fmla="*/ 216302 w 2159780"/>
              <a:gd name="T45" fmla="*/ 888757 h 1766156"/>
              <a:gd name="T46" fmla="*/ 199445 w 2159780"/>
              <a:gd name="T47" fmla="*/ 1377620 h 1766156"/>
              <a:gd name="T48" fmla="*/ 233156 w 2159780"/>
              <a:gd name="T49" fmla="*/ 1658577 h 1766156"/>
              <a:gd name="T50" fmla="*/ 98320 w 2159780"/>
              <a:gd name="T51" fmla="*/ 1647338 h 1766156"/>
              <a:gd name="T52" fmla="*/ 8427 w 2159780"/>
              <a:gd name="T53" fmla="*/ 1546194 h 1766156"/>
              <a:gd name="T54" fmla="*/ 47756 w 2159780"/>
              <a:gd name="T55" fmla="*/ 1023616 h 1766156"/>
              <a:gd name="T56" fmla="*/ 154502 w 2159780"/>
              <a:gd name="T57" fmla="*/ 641516 h 1766156"/>
              <a:gd name="T58" fmla="*/ 469120 w 2159780"/>
              <a:gd name="T59" fmla="*/ 304368 h 1766156"/>
              <a:gd name="T60" fmla="*/ 603957 w 2159780"/>
              <a:gd name="T61" fmla="*/ 203223 h 17661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59780" h="1766156">
                <a:moveTo>
                  <a:pt x="603056" y="202887"/>
                </a:moveTo>
                <a:cubicBezTo>
                  <a:pt x="665699" y="166423"/>
                  <a:pt x="769481" y="116870"/>
                  <a:pt x="844278" y="85081"/>
                </a:cubicBezTo>
                <a:cubicBezTo>
                  <a:pt x="919075" y="53292"/>
                  <a:pt x="965824" y="24308"/>
                  <a:pt x="1051841" y="12154"/>
                </a:cubicBezTo>
                <a:cubicBezTo>
                  <a:pt x="1137858" y="0"/>
                  <a:pt x="1268754" y="2804"/>
                  <a:pt x="1360381" y="12154"/>
                </a:cubicBezTo>
                <a:cubicBezTo>
                  <a:pt x="1452008" y="21504"/>
                  <a:pt x="1530545" y="43008"/>
                  <a:pt x="1601603" y="68252"/>
                </a:cubicBezTo>
                <a:cubicBezTo>
                  <a:pt x="1672661" y="93496"/>
                  <a:pt x="1734369" y="115936"/>
                  <a:pt x="1786727" y="163619"/>
                </a:cubicBezTo>
                <a:cubicBezTo>
                  <a:pt x="1839085" y="211302"/>
                  <a:pt x="1865265" y="270205"/>
                  <a:pt x="1915753" y="354352"/>
                </a:cubicBezTo>
                <a:cubicBezTo>
                  <a:pt x="1966241" y="438499"/>
                  <a:pt x="2051323" y="556306"/>
                  <a:pt x="2089657" y="668502"/>
                </a:cubicBezTo>
                <a:cubicBezTo>
                  <a:pt x="2127991" y="780698"/>
                  <a:pt x="2134535" y="889155"/>
                  <a:pt x="2145755" y="1027530"/>
                </a:cubicBezTo>
                <a:cubicBezTo>
                  <a:pt x="2156975" y="1165905"/>
                  <a:pt x="2159780" y="1381884"/>
                  <a:pt x="2156975" y="1498755"/>
                </a:cubicBezTo>
                <a:cubicBezTo>
                  <a:pt x="2154170" y="1615626"/>
                  <a:pt x="2144821" y="1691358"/>
                  <a:pt x="2128926" y="1728757"/>
                </a:cubicBezTo>
                <a:cubicBezTo>
                  <a:pt x="2113032" y="1766156"/>
                  <a:pt x="2088722" y="1730627"/>
                  <a:pt x="2061608" y="1723147"/>
                </a:cubicBezTo>
                <a:cubicBezTo>
                  <a:pt x="2034494" y="1715667"/>
                  <a:pt x="1983070" y="1709123"/>
                  <a:pt x="1966241" y="1683879"/>
                </a:cubicBezTo>
                <a:cubicBezTo>
                  <a:pt x="1949412" y="1658635"/>
                  <a:pt x="1958761" y="1671724"/>
                  <a:pt x="1960631" y="1571682"/>
                </a:cubicBezTo>
                <a:cubicBezTo>
                  <a:pt x="1962501" y="1471640"/>
                  <a:pt x="1975591" y="1203304"/>
                  <a:pt x="1977461" y="1083628"/>
                </a:cubicBezTo>
                <a:cubicBezTo>
                  <a:pt x="1979331" y="963952"/>
                  <a:pt x="2027949" y="947123"/>
                  <a:pt x="1971851" y="853626"/>
                </a:cubicBezTo>
                <a:cubicBezTo>
                  <a:pt x="1915753" y="760129"/>
                  <a:pt x="1748393" y="609599"/>
                  <a:pt x="1640872" y="522647"/>
                </a:cubicBezTo>
                <a:cubicBezTo>
                  <a:pt x="1533351" y="435695"/>
                  <a:pt x="1440788" y="366507"/>
                  <a:pt x="1326722" y="331913"/>
                </a:cubicBezTo>
                <a:cubicBezTo>
                  <a:pt x="1212656" y="297319"/>
                  <a:pt x="1066800" y="314149"/>
                  <a:pt x="956474" y="315084"/>
                </a:cubicBezTo>
                <a:cubicBezTo>
                  <a:pt x="846148" y="316019"/>
                  <a:pt x="744236" y="318824"/>
                  <a:pt x="664764" y="337523"/>
                </a:cubicBezTo>
                <a:cubicBezTo>
                  <a:pt x="585292" y="356222"/>
                  <a:pt x="533868" y="369312"/>
                  <a:pt x="479640" y="427280"/>
                </a:cubicBezTo>
                <a:cubicBezTo>
                  <a:pt x="425412" y="485248"/>
                  <a:pt x="383338" y="608665"/>
                  <a:pt x="339394" y="685332"/>
                </a:cubicBezTo>
                <a:cubicBezTo>
                  <a:pt x="295450" y="762000"/>
                  <a:pt x="239352" y="772284"/>
                  <a:pt x="215978" y="887285"/>
                </a:cubicBezTo>
                <a:cubicBezTo>
                  <a:pt x="192604" y="1002286"/>
                  <a:pt x="196344" y="1247248"/>
                  <a:pt x="199149" y="1375339"/>
                </a:cubicBezTo>
                <a:cubicBezTo>
                  <a:pt x="201954" y="1503430"/>
                  <a:pt x="249637" y="1610952"/>
                  <a:pt x="232808" y="1655830"/>
                </a:cubicBezTo>
                <a:cubicBezTo>
                  <a:pt x="215979" y="1700708"/>
                  <a:pt x="135571" y="1663309"/>
                  <a:pt x="98172" y="1644610"/>
                </a:cubicBezTo>
                <a:cubicBezTo>
                  <a:pt x="60773" y="1625911"/>
                  <a:pt x="16830" y="1647415"/>
                  <a:pt x="8415" y="1543633"/>
                </a:cubicBezTo>
                <a:cubicBezTo>
                  <a:pt x="0" y="1439851"/>
                  <a:pt x="23375" y="1172450"/>
                  <a:pt x="47684" y="1021920"/>
                </a:cubicBezTo>
                <a:cubicBezTo>
                  <a:pt x="71993" y="871390"/>
                  <a:pt x="84147" y="760129"/>
                  <a:pt x="154270" y="640453"/>
                </a:cubicBezTo>
                <a:cubicBezTo>
                  <a:pt x="224393" y="520777"/>
                  <a:pt x="391753" y="375857"/>
                  <a:pt x="468420" y="303864"/>
                </a:cubicBezTo>
                <a:cubicBezTo>
                  <a:pt x="545087" y="231871"/>
                  <a:pt x="540413" y="239351"/>
                  <a:pt x="603056" y="202887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22849" y="2691676"/>
            <a:ext cx="117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Metatarsal head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838016" y="1711841"/>
            <a:ext cx="1532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Extensor tendon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11560" y="1988840"/>
            <a:ext cx="11707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smtClean="0">
                <a:solidFill>
                  <a:prstClr val="white"/>
                </a:solidFill>
                <a:latin typeface="Gill Sans MT" charset="0"/>
              </a:rPr>
              <a:t>Joint capsule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825143" y="2420888"/>
            <a:ext cx="11707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Metatarsal head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11560" y="1772816"/>
            <a:ext cx="15121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Extensor tendon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2969159" y="1927865"/>
            <a:ext cx="11707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Joint capsule</a:t>
            </a:r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>
            <a:off x="7966940" y="4725144"/>
            <a:ext cx="1177060" cy="1117642"/>
          </a:xfrm>
          <a:custGeom>
            <a:avLst/>
            <a:gdLst>
              <a:gd name="T0" fmla="*/ 372805 w 1762418"/>
              <a:gd name="T1" fmla="*/ 57836 h 1840954"/>
              <a:gd name="T2" fmla="*/ 653108 w 1762418"/>
              <a:gd name="T3" fmla="*/ 13062 h 1840954"/>
              <a:gd name="T4" fmla="*/ 894170 w 1762418"/>
              <a:gd name="T5" fmla="*/ 1866 h 1840954"/>
              <a:gd name="T6" fmla="*/ 1051141 w 1762418"/>
              <a:gd name="T7" fmla="*/ 24253 h 1840954"/>
              <a:gd name="T8" fmla="*/ 1264174 w 1762418"/>
              <a:gd name="T9" fmla="*/ 125002 h 1840954"/>
              <a:gd name="T10" fmla="*/ 1488415 w 1762418"/>
              <a:gd name="T11" fmla="*/ 270529 h 1840954"/>
              <a:gd name="T12" fmla="*/ 1667813 w 1762418"/>
              <a:gd name="T13" fmla="*/ 416052 h 1840954"/>
              <a:gd name="T14" fmla="*/ 1746297 w 1762418"/>
              <a:gd name="T15" fmla="*/ 572772 h 1840954"/>
              <a:gd name="T16" fmla="*/ 1751904 w 1762418"/>
              <a:gd name="T17" fmla="*/ 908600 h 1840954"/>
              <a:gd name="T18" fmla="*/ 1690236 w 1762418"/>
              <a:gd name="T19" fmla="*/ 1384356 h 1840954"/>
              <a:gd name="T20" fmla="*/ 1460385 w 1762418"/>
              <a:gd name="T21" fmla="*/ 1653018 h 1840954"/>
              <a:gd name="T22" fmla="*/ 1140838 w 1762418"/>
              <a:gd name="T23" fmla="*/ 1809737 h 1840954"/>
              <a:gd name="T24" fmla="*/ 709170 w 1762418"/>
              <a:gd name="T25" fmla="*/ 1815334 h 1840954"/>
              <a:gd name="T26" fmla="*/ 395228 w 1762418"/>
              <a:gd name="T27" fmla="*/ 1742572 h 1840954"/>
              <a:gd name="T28" fmla="*/ 137349 w 1762418"/>
              <a:gd name="T29" fmla="*/ 1535477 h 1840954"/>
              <a:gd name="T30" fmla="*/ 25228 w 1762418"/>
              <a:gd name="T31" fmla="*/ 1250025 h 1840954"/>
              <a:gd name="T32" fmla="*/ 8411 w 1762418"/>
              <a:gd name="T33" fmla="*/ 970169 h 1840954"/>
              <a:gd name="T34" fmla="*/ 8411 w 1762418"/>
              <a:gd name="T35" fmla="*/ 740687 h 1840954"/>
              <a:gd name="T36" fmla="*/ 58863 w 1762418"/>
              <a:gd name="T37" fmla="*/ 421650 h 1840954"/>
              <a:gd name="T38" fmla="*/ 182199 w 1762418"/>
              <a:gd name="T39" fmla="*/ 208960 h 1840954"/>
              <a:gd name="T40" fmla="*/ 372805 w 1762418"/>
              <a:gd name="T41" fmla="*/ 57836 h 184095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762418" h="1840954">
                <a:moveTo>
                  <a:pt x="373053" y="57968"/>
                </a:moveTo>
                <a:cubicBezTo>
                  <a:pt x="451590" y="25244"/>
                  <a:pt x="566592" y="22440"/>
                  <a:pt x="653544" y="13090"/>
                </a:cubicBezTo>
                <a:cubicBezTo>
                  <a:pt x="740496" y="3740"/>
                  <a:pt x="828383" y="0"/>
                  <a:pt x="894766" y="1870"/>
                </a:cubicBezTo>
                <a:cubicBezTo>
                  <a:pt x="961149" y="3740"/>
                  <a:pt x="990133" y="3740"/>
                  <a:pt x="1051841" y="24309"/>
                </a:cubicBezTo>
                <a:cubicBezTo>
                  <a:pt x="1113549" y="44878"/>
                  <a:pt x="1192087" y="84147"/>
                  <a:pt x="1265014" y="125286"/>
                </a:cubicBezTo>
                <a:cubicBezTo>
                  <a:pt x="1337941" y="166425"/>
                  <a:pt x="1422088" y="222523"/>
                  <a:pt x="1489406" y="271141"/>
                </a:cubicBezTo>
                <a:cubicBezTo>
                  <a:pt x="1556724" y="319759"/>
                  <a:pt x="1625912" y="366508"/>
                  <a:pt x="1668921" y="416996"/>
                </a:cubicBezTo>
                <a:cubicBezTo>
                  <a:pt x="1711930" y="467484"/>
                  <a:pt x="1733434" y="491794"/>
                  <a:pt x="1747458" y="574071"/>
                </a:cubicBezTo>
                <a:cubicBezTo>
                  <a:pt x="1761483" y="656348"/>
                  <a:pt x="1762418" y="775089"/>
                  <a:pt x="1753068" y="910660"/>
                </a:cubicBezTo>
                <a:cubicBezTo>
                  <a:pt x="1743718" y="1046231"/>
                  <a:pt x="1739978" y="1263143"/>
                  <a:pt x="1691360" y="1387494"/>
                </a:cubicBezTo>
                <a:cubicBezTo>
                  <a:pt x="1642742" y="1511845"/>
                  <a:pt x="1552984" y="1585708"/>
                  <a:pt x="1461357" y="1656766"/>
                </a:cubicBezTo>
                <a:cubicBezTo>
                  <a:pt x="1369730" y="1727824"/>
                  <a:pt x="1266884" y="1786726"/>
                  <a:pt x="1141598" y="1813840"/>
                </a:cubicBezTo>
                <a:cubicBezTo>
                  <a:pt x="1016312" y="1840954"/>
                  <a:pt x="833993" y="1830669"/>
                  <a:pt x="709642" y="1819450"/>
                </a:cubicBezTo>
                <a:cubicBezTo>
                  <a:pt x="585291" y="1808231"/>
                  <a:pt x="490859" y="1793272"/>
                  <a:pt x="395492" y="1746523"/>
                </a:cubicBezTo>
                <a:cubicBezTo>
                  <a:pt x="300125" y="1699774"/>
                  <a:pt x="199149" y="1621236"/>
                  <a:pt x="137441" y="1538959"/>
                </a:cubicBezTo>
                <a:cubicBezTo>
                  <a:pt x="75733" y="1456682"/>
                  <a:pt x="46748" y="1347291"/>
                  <a:pt x="25244" y="1252859"/>
                </a:cubicBezTo>
                <a:cubicBezTo>
                  <a:pt x="3740" y="1158427"/>
                  <a:pt x="11220" y="1057450"/>
                  <a:pt x="8415" y="972368"/>
                </a:cubicBezTo>
                <a:cubicBezTo>
                  <a:pt x="5610" y="887286"/>
                  <a:pt x="0" y="833993"/>
                  <a:pt x="8415" y="742366"/>
                </a:cubicBezTo>
                <a:cubicBezTo>
                  <a:pt x="16830" y="650739"/>
                  <a:pt x="29919" y="511428"/>
                  <a:pt x="58903" y="422606"/>
                </a:cubicBezTo>
                <a:cubicBezTo>
                  <a:pt x="87887" y="333784"/>
                  <a:pt x="135571" y="265531"/>
                  <a:pt x="182319" y="209433"/>
                </a:cubicBezTo>
                <a:cubicBezTo>
                  <a:pt x="229067" y="153335"/>
                  <a:pt x="294516" y="90692"/>
                  <a:pt x="373053" y="57968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Freeform 47"/>
          <p:cNvSpPr>
            <a:spLocks/>
          </p:cNvSpPr>
          <p:nvPr/>
        </p:nvSpPr>
        <p:spPr bwMode="auto">
          <a:xfrm rot="1477108" flipH="1">
            <a:off x="5573058" y="5104672"/>
            <a:ext cx="1597347" cy="1418053"/>
          </a:xfrm>
          <a:custGeom>
            <a:avLst/>
            <a:gdLst>
              <a:gd name="T0" fmla="*/ 38242 w 1698043"/>
              <a:gd name="T1" fmla="*/ 559127 h 1900222"/>
              <a:gd name="T2" fmla="*/ 262107 w 1698043"/>
              <a:gd name="T3" fmla="*/ 200091 h 1900222"/>
              <a:gd name="T4" fmla="*/ 642670 w 1698043"/>
              <a:gd name="T5" fmla="*/ 20569 h 1900222"/>
              <a:gd name="T6" fmla="*/ 1017639 w 1698043"/>
              <a:gd name="T7" fmla="*/ 76671 h 1900222"/>
              <a:gd name="T8" fmla="*/ 1224711 w 1698043"/>
              <a:gd name="T9" fmla="*/ 172038 h 1900222"/>
              <a:gd name="T10" fmla="*/ 1571698 w 1698043"/>
              <a:gd name="T11" fmla="*/ 357170 h 1900222"/>
              <a:gd name="T12" fmla="*/ 1655646 w 1698043"/>
              <a:gd name="T13" fmla="*/ 508639 h 1900222"/>
              <a:gd name="T14" fmla="*/ 1690050 w 1698043"/>
              <a:gd name="T15" fmla="*/ 813026 h 1900222"/>
              <a:gd name="T16" fmla="*/ 1672436 w 1698043"/>
              <a:gd name="T17" fmla="*/ 1064027 h 1900222"/>
              <a:gd name="T18" fmla="*/ 1560504 w 1698043"/>
              <a:gd name="T19" fmla="*/ 1473559 h 1900222"/>
              <a:gd name="T20" fmla="*/ 1356276 w 1698043"/>
              <a:gd name="T21" fmla="*/ 1763094 h 1900222"/>
              <a:gd name="T22" fmla="*/ 1000850 w 1698043"/>
              <a:gd name="T23" fmla="*/ 1894308 h 1900222"/>
              <a:gd name="T24" fmla="*/ 290088 w 1698043"/>
              <a:gd name="T25" fmla="*/ 1798937 h 1900222"/>
              <a:gd name="T26" fmla="*/ 77419 w 1698043"/>
              <a:gd name="T27" fmla="*/ 1434287 h 1900222"/>
              <a:gd name="T28" fmla="*/ 38242 w 1698043"/>
              <a:gd name="T29" fmla="*/ 1086470 h 1900222"/>
              <a:gd name="T30" fmla="*/ 32648 w 1698043"/>
              <a:gd name="T31" fmla="*/ 794748 h 1900222"/>
              <a:gd name="T32" fmla="*/ 38242 w 1698043"/>
              <a:gd name="T33" fmla="*/ 559127 h 190022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8043" h="1900222">
                <a:moveTo>
                  <a:pt x="38334" y="559111"/>
                </a:moveTo>
                <a:cubicBezTo>
                  <a:pt x="76668" y="460004"/>
                  <a:pt x="161750" y="289840"/>
                  <a:pt x="262727" y="200083"/>
                </a:cubicBezTo>
                <a:cubicBezTo>
                  <a:pt x="363704" y="110326"/>
                  <a:pt x="517973" y="41138"/>
                  <a:pt x="644194" y="20569"/>
                </a:cubicBezTo>
                <a:cubicBezTo>
                  <a:pt x="770415" y="0"/>
                  <a:pt x="922815" y="51423"/>
                  <a:pt x="1020052" y="76667"/>
                </a:cubicBezTo>
                <a:cubicBezTo>
                  <a:pt x="1117289" y="101911"/>
                  <a:pt x="1135053" y="125286"/>
                  <a:pt x="1227615" y="172034"/>
                </a:cubicBezTo>
                <a:cubicBezTo>
                  <a:pt x="1320177" y="218782"/>
                  <a:pt x="1503431" y="301060"/>
                  <a:pt x="1575424" y="357158"/>
                </a:cubicBezTo>
                <a:cubicBezTo>
                  <a:pt x="1647417" y="413256"/>
                  <a:pt x="1639799" y="432649"/>
                  <a:pt x="1659571" y="508623"/>
                </a:cubicBezTo>
                <a:cubicBezTo>
                  <a:pt x="1679343" y="584597"/>
                  <a:pt x="1691252" y="720440"/>
                  <a:pt x="1694057" y="813002"/>
                </a:cubicBezTo>
                <a:cubicBezTo>
                  <a:pt x="1696862" y="905564"/>
                  <a:pt x="1698043" y="953910"/>
                  <a:pt x="1676401" y="1063995"/>
                </a:cubicBezTo>
                <a:cubicBezTo>
                  <a:pt x="1654759" y="1174080"/>
                  <a:pt x="1617022" y="1357004"/>
                  <a:pt x="1564204" y="1473511"/>
                </a:cubicBezTo>
                <a:cubicBezTo>
                  <a:pt x="1511386" y="1590018"/>
                  <a:pt x="1452989" y="1692915"/>
                  <a:pt x="1359492" y="1763038"/>
                </a:cubicBezTo>
                <a:cubicBezTo>
                  <a:pt x="1265995" y="1833161"/>
                  <a:pt x="1181342" y="1888274"/>
                  <a:pt x="1003223" y="1894248"/>
                </a:cubicBezTo>
                <a:cubicBezTo>
                  <a:pt x="825104" y="1900222"/>
                  <a:pt x="445046" y="1875548"/>
                  <a:pt x="290776" y="1798881"/>
                </a:cubicBezTo>
                <a:cubicBezTo>
                  <a:pt x="121057" y="1679863"/>
                  <a:pt x="119677" y="1552984"/>
                  <a:pt x="77603" y="1434243"/>
                </a:cubicBezTo>
                <a:cubicBezTo>
                  <a:pt x="65694" y="1339298"/>
                  <a:pt x="45814" y="1193021"/>
                  <a:pt x="38334" y="1086434"/>
                </a:cubicBezTo>
                <a:cubicBezTo>
                  <a:pt x="30854" y="979847"/>
                  <a:pt x="30854" y="879806"/>
                  <a:pt x="32724" y="794724"/>
                </a:cubicBezTo>
                <a:cubicBezTo>
                  <a:pt x="34594" y="709642"/>
                  <a:pt x="0" y="658218"/>
                  <a:pt x="38334" y="559111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785719" y="5565787"/>
            <a:ext cx="117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Metatarsal head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8116258" y="4993810"/>
            <a:ext cx="8784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Metatarsal head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6640337" y="4293096"/>
            <a:ext cx="117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Bursae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-108520" y="3717032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000" dirty="0" smtClean="0">
                <a:solidFill>
                  <a:srgbClr val="FFFFFF"/>
                </a:solidFill>
                <a:latin typeface="Corbel"/>
              </a:rPr>
              <a:t>Transverse Axis </a:t>
            </a:r>
            <a:endParaRPr lang="en-GB" sz="20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414176" y="6373331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000" dirty="0" smtClean="0">
                <a:solidFill>
                  <a:srgbClr val="FFFFFF"/>
                </a:solidFill>
                <a:latin typeface="Corbel"/>
              </a:rPr>
              <a:t>Transverse Axis </a:t>
            </a:r>
            <a:endParaRPr lang="en-GB" sz="2000" dirty="0">
              <a:solidFill>
                <a:srgbClr val="FFFFFF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72469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6" grpId="0" animBg="1"/>
      <p:bldP spid="46" grpId="1" animBg="1"/>
      <p:bldP spid="48" grpId="0" animBg="1"/>
      <p:bldP spid="48" grpId="1" animBg="1"/>
      <p:bldP spid="51" grpId="0"/>
      <p:bldP spid="51" grpId="1"/>
      <p:bldP spid="52" grpId="0"/>
      <p:bldP spid="52" grpId="1"/>
      <p:bldP spid="54" grpId="0"/>
      <p:bldP spid="5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3214688"/>
            <a:ext cx="39735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511300"/>
            <a:ext cx="24384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" descr="C:\Users\Ania\Pictures\USG\stopa\przylozenie glowicy\male\mortons lo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5098306"/>
            <a:ext cx="245427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99"/>
          <a:stretch/>
        </p:blipFill>
        <p:spPr bwMode="auto">
          <a:xfrm>
            <a:off x="4860032" y="1988840"/>
            <a:ext cx="3914240" cy="300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13"/>
          <p:cNvSpPr/>
          <p:nvPr/>
        </p:nvSpPr>
        <p:spPr bwMode="auto">
          <a:xfrm>
            <a:off x="2619375" y="4795837"/>
            <a:ext cx="1276350" cy="623887"/>
          </a:xfrm>
          <a:custGeom>
            <a:avLst/>
            <a:gdLst>
              <a:gd name="connsiteX0" fmla="*/ 0 w 1276350"/>
              <a:gd name="connsiteY0" fmla="*/ 623887 h 623887"/>
              <a:gd name="connsiteX1" fmla="*/ 161925 w 1276350"/>
              <a:gd name="connsiteY1" fmla="*/ 280987 h 623887"/>
              <a:gd name="connsiteX2" fmla="*/ 314325 w 1276350"/>
              <a:gd name="connsiteY2" fmla="*/ 61912 h 623887"/>
              <a:gd name="connsiteX3" fmla="*/ 714375 w 1276350"/>
              <a:gd name="connsiteY3" fmla="*/ 14287 h 623887"/>
              <a:gd name="connsiteX4" fmla="*/ 1076325 w 1276350"/>
              <a:gd name="connsiteY4" fmla="*/ 147637 h 623887"/>
              <a:gd name="connsiteX5" fmla="*/ 1247775 w 1276350"/>
              <a:gd name="connsiteY5" fmla="*/ 481012 h 623887"/>
              <a:gd name="connsiteX6" fmla="*/ 1247775 w 1276350"/>
              <a:gd name="connsiteY6" fmla="*/ 576262 h 62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6350" h="623887">
                <a:moveTo>
                  <a:pt x="0" y="623887"/>
                </a:moveTo>
                <a:cubicBezTo>
                  <a:pt x="54768" y="499268"/>
                  <a:pt x="109537" y="374650"/>
                  <a:pt x="161925" y="280987"/>
                </a:cubicBezTo>
                <a:cubicBezTo>
                  <a:pt x="214313" y="187324"/>
                  <a:pt x="222250" y="106362"/>
                  <a:pt x="314325" y="61912"/>
                </a:cubicBezTo>
                <a:cubicBezTo>
                  <a:pt x="406400" y="17462"/>
                  <a:pt x="587375" y="0"/>
                  <a:pt x="714375" y="14287"/>
                </a:cubicBezTo>
                <a:cubicBezTo>
                  <a:pt x="841375" y="28574"/>
                  <a:pt x="987425" y="69850"/>
                  <a:pt x="1076325" y="147637"/>
                </a:cubicBezTo>
                <a:cubicBezTo>
                  <a:pt x="1165225" y="225425"/>
                  <a:pt x="1219200" y="409575"/>
                  <a:pt x="1247775" y="481012"/>
                </a:cubicBezTo>
                <a:cubicBezTo>
                  <a:pt x="1276350" y="552450"/>
                  <a:pt x="1262062" y="564356"/>
                  <a:pt x="1247775" y="576262"/>
                </a:cubicBezTo>
              </a:path>
            </a:pathLst>
          </a:custGeom>
          <a:solidFill>
            <a:schemeClr val="tx1">
              <a:alpha val="35000"/>
            </a:scheme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Freeform 14"/>
          <p:cNvSpPr/>
          <p:nvPr/>
        </p:nvSpPr>
        <p:spPr bwMode="auto">
          <a:xfrm>
            <a:off x="261938" y="4899025"/>
            <a:ext cx="1576387" cy="668338"/>
          </a:xfrm>
          <a:custGeom>
            <a:avLst/>
            <a:gdLst>
              <a:gd name="connsiteX0" fmla="*/ 0 w 1222375"/>
              <a:gd name="connsiteY0" fmla="*/ 139700 h 658813"/>
              <a:gd name="connsiteX1" fmla="*/ 285750 w 1222375"/>
              <a:gd name="connsiteY1" fmla="*/ 15875 h 658813"/>
              <a:gd name="connsiteX2" fmla="*/ 666750 w 1222375"/>
              <a:gd name="connsiteY2" fmla="*/ 44450 h 658813"/>
              <a:gd name="connsiteX3" fmla="*/ 952500 w 1222375"/>
              <a:gd name="connsiteY3" fmla="*/ 215900 h 658813"/>
              <a:gd name="connsiteX4" fmla="*/ 1133475 w 1222375"/>
              <a:gd name="connsiteY4" fmla="*/ 434975 h 658813"/>
              <a:gd name="connsiteX5" fmla="*/ 1209675 w 1222375"/>
              <a:gd name="connsiteY5" fmla="*/ 625475 h 658813"/>
              <a:gd name="connsiteX6" fmla="*/ 1209675 w 1222375"/>
              <a:gd name="connsiteY6" fmla="*/ 635000 h 658813"/>
              <a:gd name="connsiteX0" fmla="*/ 0 w 1222375"/>
              <a:gd name="connsiteY0" fmla="*/ 139700 h 658813"/>
              <a:gd name="connsiteX1" fmla="*/ 285750 w 1222375"/>
              <a:gd name="connsiteY1" fmla="*/ 15875 h 658813"/>
              <a:gd name="connsiteX2" fmla="*/ 666750 w 1222375"/>
              <a:gd name="connsiteY2" fmla="*/ 44450 h 658813"/>
              <a:gd name="connsiteX3" fmla="*/ 952500 w 1222375"/>
              <a:gd name="connsiteY3" fmla="*/ 215900 h 658813"/>
              <a:gd name="connsiteX4" fmla="*/ 1133475 w 1222375"/>
              <a:gd name="connsiteY4" fmla="*/ 434975 h 658813"/>
              <a:gd name="connsiteX5" fmla="*/ 1209675 w 1222375"/>
              <a:gd name="connsiteY5" fmla="*/ 625475 h 658813"/>
              <a:gd name="connsiteX6" fmla="*/ 1209675 w 1222375"/>
              <a:gd name="connsiteY6" fmla="*/ 635000 h 658813"/>
              <a:gd name="connsiteX7" fmla="*/ 0 w 1222375"/>
              <a:gd name="connsiteY7" fmla="*/ 139700 h 658813"/>
              <a:gd name="connsiteX0" fmla="*/ 128623 w 1477998"/>
              <a:gd name="connsiteY0" fmla="*/ 139700 h 688975"/>
              <a:gd name="connsiteX1" fmla="*/ 414373 w 1477998"/>
              <a:gd name="connsiteY1" fmla="*/ 15875 h 688975"/>
              <a:gd name="connsiteX2" fmla="*/ 795373 w 1477998"/>
              <a:gd name="connsiteY2" fmla="*/ 44450 h 688975"/>
              <a:gd name="connsiteX3" fmla="*/ 1081123 w 1477998"/>
              <a:gd name="connsiteY3" fmla="*/ 215900 h 688975"/>
              <a:gd name="connsiteX4" fmla="*/ 1262098 w 1477998"/>
              <a:gd name="connsiteY4" fmla="*/ 434975 h 688975"/>
              <a:gd name="connsiteX5" fmla="*/ 1338298 w 1477998"/>
              <a:gd name="connsiteY5" fmla="*/ 625475 h 688975"/>
              <a:gd name="connsiteX6" fmla="*/ 1338298 w 1477998"/>
              <a:gd name="connsiteY6" fmla="*/ 635000 h 688975"/>
              <a:gd name="connsiteX7" fmla="*/ 0 w 1477998"/>
              <a:gd name="connsiteY7" fmla="*/ 301625 h 688975"/>
              <a:gd name="connsiteX8" fmla="*/ 128623 w 1477998"/>
              <a:gd name="connsiteY8" fmla="*/ 139700 h 688975"/>
              <a:gd name="connsiteX0" fmla="*/ 128623 w 1471648"/>
              <a:gd name="connsiteY0" fmla="*/ 139700 h 668337"/>
              <a:gd name="connsiteX1" fmla="*/ 414373 w 1471648"/>
              <a:gd name="connsiteY1" fmla="*/ 15875 h 668337"/>
              <a:gd name="connsiteX2" fmla="*/ 795373 w 1471648"/>
              <a:gd name="connsiteY2" fmla="*/ 44450 h 668337"/>
              <a:gd name="connsiteX3" fmla="*/ 1081123 w 1471648"/>
              <a:gd name="connsiteY3" fmla="*/ 215900 h 668337"/>
              <a:gd name="connsiteX4" fmla="*/ 1262098 w 1471648"/>
              <a:gd name="connsiteY4" fmla="*/ 434975 h 668337"/>
              <a:gd name="connsiteX5" fmla="*/ 1338298 w 1471648"/>
              <a:gd name="connsiteY5" fmla="*/ 625475 h 668337"/>
              <a:gd name="connsiteX6" fmla="*/ 1338298 w 1471648"/>
              <a:gd name="connsiteY6" fmla="*/ 635000 h 668337"/>
              <a:gd name="connsiteX7" fmla="*/ 538198 w 1471648"/>
              <a:gd name="connsiteY7" fmla="*/ 425450 h 668337"/>
              <a:gd name="connsiteX8" fmla="*/ 0 w 1471648"/>
              <a:gd name="connsiteY8" fmla="*/ 301625 h 668337"/>
              <a:gd name="connsiteX9" fmla="*/ 128623 w 1471648"/>
              <a:gd name="connsiteY9" fmla="*/ 139700 h 668337"/>
              <a:gd name="connsiteX0" fmla="*/ 233399 w 1576424"/>
              <a:gd name="connsiteY0" fmla="*/ 139700 h 668337"/>
              <a:gd name="connsiteX1" fmla="*/ 519149 w 1576424"/>
              <a:gd name="connsiteY1" fmla="*/ 15875 h 668337"/>
              <a:gd name="connsiteX2" fmla="*/ 900149 w 1576424"/>
              <a:gd name="connsiteY2" fmla="*/ 44450 h 668337"/>
              <a:gd name="connsiteX3" fmla="*/ 1185899 w 1576424"/>
              <a:gd name="connsiteY3" fmla="*/ 215900 h 668337"/>
              <a:gd name="connsiteX4" fmla="*/ 1366874 w 1576424"/>
              <a:gd name="connsiteY4" fmla="*/ 434975 h 668337"/>
              <a:gd name="connsiteX5" fmla="*/ 1443074 w 1576424"/>
              <a:gd name="connsiteY5" fmla="*/ 625475 h 668337"/>
              <a:gd name="connsiteX6" fmla="*/ 1443074 w 1576424"/>
              <a:gd name="connsiteY6" fmla="*/ 635000 h 668337"/>
              <a:gd name="connsiteX7" fmla="*/ 642974 w 1576424"/>
              <a:gd name="connsiteY7" fmla="*/ 425450 h 668337"/>
              <a:gd name="connsiteX8" fmla="*/ 0 w 1576424"/>
              <a:gd name="connsiteY8" fmla="*/ 549252 h 668337"/>
              <a:gd name="connsiteX9" fmla="*/ 104776 w 1576424"/>
              <a:gd name="connsiteY9" fmla="*/ 301625 h 668337"/>
              <a:gd name="connsiteX10" fmla="*/ 233399 w 1576424"/>
              <a:gd name="connsiteY10" fmla="*/ 139700 h 668337"/>
              <a:gd name="connsiteX0" fmla="*/ 233399 w 1576424"/>
              <a:gd name="connsiteY0" fmla="*/ 139700 h 668337"/>
              <a:gd name="connsiteX1" fmla="*/ 519149 w 1576424"/>
              <a:gd name="connsiteY1" fmla="*/ 15875 h 668337"/>
              <a:gd name="connsiteX2" fmla="*/ 900149 w 1576424"/>
              <a:gd name="connsiteY2" fmla="*/ 44450 h 668337"/>
              <a:gd name="connsiteX3" fmla="*/ 1185899 w 1576424"/>
              <a:gd name="connsiteY3" fmla="*/ 215900 h 668337"/>
              <a:gd name="connsiteX4" fmla="*/ 1366874 w 1576424"/>
              <a:gd name="connsiteY4" fmla="*/ 434975 h 668337"/>
              <a:gd name="connsiteX5" fmla="*/ 1443074 w 1576424"/>
              <a:gd name="connsiteY5" fmla="*/ 625475 h 668337"/>
              <a:gd name="connsiteX6" fmla="*/ 1443074 w 1576424"/>
              <a:gd name="connsiteY6" fmla="*/ 635000 h 668337"/>
              <a:gd name="connsiteX7" fmla="*/ 642974 w 1576424"/>
              <a:gd name="connsiteY7" fmla="*/ 568302 h 668337"/>
              <a:gd name="connsiteX8" fmla="*/ 0 w 1576424"/>
              <a:gd name="connsiteY8" fmla="*/ 549252 h 668337"/>
              <a:gd name="connsiteX9" fmla="*/ 104776 w 1576424"/>
              <a:gd name="connsiteY9" fmla="*/ 301625 h 668337"/>
              <a:gd name="connsiteX10" fmla="*/ 233399 w 1576424"/>
              <a:gd name="connsiteY10" fmla="*/ 139700 h 668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6424" h="668337">
                <a:moveTo>
                  <a:pt x="233399" y="139700"/>
                </a:moveTo>
                <a:cubicBezTo>
                  <a:pt x="320711" y="85725"/>
                  <a:pt x="408024" y="31750"/>
                  <a:pt x="519149" y="15875"/>
                </a:cubicBezTo>
                <a:cubicBezTo>
                  <a:pt x="630274" y="0"/>
                  <a:pt x="789024" y="11113"/>
                  <a:pt x="900149" y="44450"/>
                </a:cubicBezTo>
                <a:cubicBezTo>
                  <a:pt x="1011274" y="77788"/>
                  <a:pt x="1108112" y="150813"/>
                  <a:pt x="1185899" y="215900"/>
                </a:cubicBezTo>
                <a:cubicBezTo>
                  <a:pt x="1263686" y="280987"/>
                  <a:pt x="1324012" y="366713"/>
                  <a:pt x="1366874" y="434975"/>
                </a:cubicBezTo>
                <a:cubicBezTo>
                  <a:pt x="1409736" y="503237"/>
                  <a:pt x="1430374" y="592138"/>
                  <a:pt x="1443074" y="625475"/>
                </a:cubicBezTo>
                <a:cubicBezTo>
                  <a:pt x="1455774" y="658813"/>
                  <a:pt x="1576424" y="668337"/>
                  <a:pt x="1443074" y="635000"/>
                </a:cubicBezTo>
                <a:lnTo>
                  <a:pt x="642974" y="568302"/>
                </a:lnTo>
                <a:lnTo>
                  <a:pt x="0" y="549252"/>
                </a:lnTo>
                <a:lnTo>
                  <a:pt x="104776" y="301625"/>
                </a:lnTo>
                <a:lnTo>
                  <a:pt x="233399" y="1397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 w="19050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Freeform 15"/>
          <p:cNvSpPr/>
          <p:nvPr/>
        </p:nvSpPr>
        <p:spPr bwMode="auto">
          <a:xfrm>
            <a:off x="1619672" y="4294187"/>
            <a:ext cx="1031875" cy="1468437"/>
          </a:xfrm>
          <a:custGeom>
            <a:avLst/>
            <a:gdLst>
              <a:gd name="connsiteX0" fmla="*/ 193675 w 1031875"/>
              <a:gd name="connsiteY0" fmla="*/ 1449387 h 1468437"/>
              <a:gd name="connsiteX1" fmla="*/ 203200 w 1031875"/>
              <a:gd name="connsiteY1" fmla="*/ 1039812 h 1468437"/>
              <a:gd name="connsiteX2" fmla="*/ 146050 w 1031875"/>
              <a:gd name="connsiteY2" fmla="*/ 754062 h 1468437"/>
              <a:gd name="connsiteX3" fmla="*/ 3175 w 1031875"/>
              <a:gd name="connsiteY3" fmla="*/ 411162 h 1468437"/>
              <a:gd name="connsiteX4" fmla="*/ 127000 w 1031875"/>
              <a:gd name="connsiteY4" fmla="*/ 115887 h 1468437"/>
              <a:gd name="connsiteX5" fmla="*/ 536575 w 1031875"/>
              <a:gd name="connsiteY5" fmla="*/ 39687 h 1468437"/>
              <a:gd name="connsiteX6" fmla="*/ 955675 w 1031875"/>
              <a:gd name="connsiteY6" fmla="*/ 354012 h 1468437"/>
              <a:gd name="connsiteX7" fmla="*/ 993775 w 1031875"/>
              <a:gd name="connsiteY7" fmla="*/ 744537 h 1468437"/>
              <a:gd name="connsiteX8" fmla="*/ 860425 w 1031875"/>
              <a:gd name="connsiteY8" fmla="*/ 992187 h 1468437"/>
              <a:gd name="connsiteX9" fmla="*/ 784225 w 1031875"/>
              <a:gd name="connsiteY9" fmla="*/ 1344612 h 1468437"/>
              <a:gd name="connsiteX10" fmla="*/ 774700 w 1031875"/>
              <a:gd name="connsiteY10" fmla="*/ 1468437 h 146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31875" h="1468437">
                <a:moveTo>
                  <a:pt x="193675" y="1449387"/>
                </a:moveTo>
                <a:cubicBezTo>
                  <a:pt x="202406" y="1302543"/>
                  <a:pt x="211137" y="1155699"/>
                  <a:pt x="203200" y="1039812"/>
                </a:cubicBezTo>
                <a:cubicBezTo>
                  <a:pt x="195263" y="923925"/>
                  <a:pt x="179387" y="858837"/>
                  <a:pt x="146050" y="754062"/>
                </a:cubicBezTo>
                <a:cubicBezTo>
                  <a:pt x="112713" y="649287"/>
                  <a:pt x="6350" y="517524"/>
                  <a:pt x="3175" y="411162"/>
                </a:cubicBezTo>
                <a:cubicBezTo>
                  <a:pt x="0" y="304800"/>
                  <a:pt x="38100" y="177799"/>
                  <a:pt x="127000" y="115887"/>
                </a:cubicBezTo>
                <a:cubicBezTo>
                  <a:pt x="215900" y="53975"/>
                  <a:pt x="398463" y="0"/>
                  <a:pt x="536575" y="39687"/>
                </a:cubicBezTo>
                <a:cubicBezTo>
                  <a:pt x="674687" y="79374"/>
                  <a:pt x="879475" y="236537"/>
                  <a:pt x="955675" y="354012"/>
                </a:cubicBezTo>
                <a:cubicBezTo>
                  <a:pt x="1031875" y="471487"/>
                  <a:pt x="1009650" y="638175"/>
                  <a:pt x="993775" y="744537"/>
                </a:cubicBezTo>
                <a:cubicBezTo>
                  <a:pt x="977900" y="850900"/>
                  <a:pt x="895350" y="892175"/>
                  <a:pt x="860425" y="992187"/>
                </a:cubicBezTo>
                <a:cubicBezTo>
                  <a:pt x="825500" y="1092199"/>
                  <a:pt x="798512" y="1265237"/>
                  <a:pt x="784225" y="1344612"/>
                </a:cubicBezTo>
                <a:cubicBezTo>
                  <a:pt x="769938" y="1423987"/>
                  <a:pt x="774700" y="1468437"/>
                  <a:pt x="774700" y="1468437"/>
                </a:cubicBezTo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9" name="Freeform 18"/>
          <p:cNvSpPr/>
          <p:nvPr/>
        </p:nvSpPr>
        <p:spPr bwMode="auto">
          <a:xfrm>
            <a:off x="2533650" y="4491037"/>
            <a:ext cx="1501775" cy="947736"/>
          </a:xfrm>
          <a:custGeom>
            <a:avLst/>
            <a:gdLst>
              <a:gd name="connsiteX0" fmla="*/ 0 w 1501775"/>
              <a:gd name="connsiteY0" fmla="*/ 890587 h 947737"/>
              <a:gd name="connsiteX1" fmla="*/ 47625 w 1501775"/>
              <a:gd name="connsiteY1" fmla="*/ 709612 h 947737"/>
              <a:gd name="connsiteX2" fmla="*/ 85725 w 1501775"/>
              <a:gd name="connsiteY2" fmla="*/ 585787 h 947737"/>
              <a:gd name="connsiteX3" fmla="*/ 123825 w 1501775"/>
              <a:gd name="connsiteY3" fmla="*/ 404812 h 947737"/>
              <a:gd name="connsiteX4" fmla="*/ 114300 w 1501775"/>
              <a:gd name="connsiteY4" fmla="*/ 214312 h 947737"/>
              <a:gd name="connsiteX5" fmla="*/ 152400 w 1501775"/>
              <a:gd name="connsiteY5" fmla="*/ 119062 h 947737"/>
              <a:gd name="connsiteX6" fmla="*/ 542925 w 1501775"/>
              <a:gd name="connsiteY6" fmla="*/ 4762 h 947737"/>
              <a:gd name="connsiteX7" fmla="*/ 981075 w 1501775"/>
              <a:gd name="connsiteY7" fmla="*/ 147637 h 947737"/>
              <a:gd name="connsiteX8" fmla="*/ 1323975 w 1501775"/>
              <a:gd name="connsiteY8" fmla="*/ 319087 h 947737"/>
              <a:gd name="connsiteX9" fmla="*/ 1381125 w 1501775"/>
              <a:gd name="connsiteY9" fmla="*/ 395287 h 947737"/>
              <a:gd name="connsiteX10" fmla="*/ 1457325 w 1501775"/>
              <a:gd name="connsiteY10" fmla="*/ 633412 h 947737"/>
              <a:gd name="connsiteX11" fmla="*/ 1485900 w 1501775"/>
              <a:gd name="connsiteY11" fmla="*/ 881062 h 947737"/>
              <a:gd name="connsiteX12" fmla="*/ 1362075 w 1501775"/>
              <a:gd name="connsiteY12" fmla="*/ 881062 h 947737"/>
              <a:gd name="connsiteX13" fmla="*/ 1323975 w 1501775"/>
              <a:gd name="connsiteY13" fmla="*/ 766762 h 947737"/>
              <a:gd name="connsiteX14" fmla="*/ 1200150 w 1501775"/>
              <a:gd name="connsiteY14" fmla="*/ 490537 h 947737"/>
              <a:gd name="connsiteX15" fmla="*/ 942975 w 1501775"/>
              <a:gd name="connsiteY15" fmla="*/ 328612 h 947737"/>
              <a:gd name="connsiteX16" fmla="*/ 466725 w 1501775"/>
              <a:gd name="connsiteY16" fmla="*/ 338137 h 947737"/>
              <a:gd name="connsiteX17" fmla="*/ 333375 w 1501775"/>
              <a:gd name="connsiteY17" fmla="*/ 433387 h 947737"/>
              <a:gd name="connsiteX18" fmla="*/ 219075 w 1501775"/>
              <a:gd name="connsiteY18" fmla="*/ 661987 h 947737"/>
              <a:gd name="connsiteX19" fmla="*/ 114300 w 1501775"/>
              <a:gd name="connsiteY19" fmla="*/ 881062 h 947737"/>
              <a:gd name="connsiteX20" fmla="*/ 66675 w 1501775"/>
              <a:gd name="connsiteY20" fmla="*/ 947737 h 947737"/>
              <a:gd name="connsiteX0" fmla="*/ 0 w 1501775"/>
              <a:gd name="connsiteY0" fmla="*/ 890587 h 947737"/>
              <a:gd name="connsiteX1" fmla="*/ 47625 w 1501775"/>
              <a:gd name="connsiteY1" fmla="*/ 709612 h 947737"/>
              <a:gd name="connsiteX2" fmla="*/ 85725 w 1501775"/>
              <a:gd name="connsiteY2" fmla="*/ 585787 h 947737"/>
              <a:gd name="connsiteX3" fmla="*/ 123825 w 1501775"/>
              <a:gd name="connsiteY3" fmla="*/ 404812 h 947737"/>
              <a:gd name="connsiteX4" fmla="*/ 114300 w 1501775"/>
              <a:gd name="connsiteY4" fmla="*/ 214312 h 947737"/>
              <a:gd name="connsiteX5" fmla="*/ 152400 w 1501775"/>
              <a:gd name="connsiteY5" fmla="*/ 119062 h 947737"/>
              <a:gd name="connsiteX6" fmla="*/ 542925 w 1501775"/>
              <a:gd name="connsiteY6" fmla="*/ 4762 h 947737"/>
              <a:gd name="connsiteX7" fmla="*/ 981075 w 1501775"/>
              <a:gd name="connsiteY7" fmla="*/ 147637 h 947737"/>
              <a:gd name="connsiteX8" fmla="*/ 1323975 w 1501775"/>
              <a:gd name="connsiteY8" fmla="*/ 319087 h 947737"/>
              <a:gd name="connsiteX9" fmla="*/ 1381125 w 1501775"/>
              <a:gd name="connsiteY9" fmla="*/ 395287 h 947737"/>
              <a:gd name="connsiteX10" fmla="*/ 1457325 w 1501775"/>
              <a:gd name="connsiteY10" fmla="*/ 633412 h 947737"/>
              <a:gd name="connsiteX11" fmla="*/ 1485900 w 1501775"/>
              <a:gd name="connsiteY11" fmla="*/ 881062 h 947737"/>
              <a:gd name="connsiteX12" fmla="*/ 1362075 w 1501775"/>
              <a:gd name="connsiteY12" fmla="*/ 881062 h 947737"/>
              <a:gd name="connsiteX13" fmla="*/ 1323975 w 1501775"/>
              <a:gd name="connsiteY13" fmla="*/ 766762 h 947737"/>
              <a:gd name="connsiteX14" fmla="*/ 1200150 w 1501775"/>
              <a:gd name="connsiteY14" fmla="*/ 490537 h 947737"/>
              <a:gd name="connsiteX15" fmla="*/ 942975 w 1501775"/>
              <a:gd name="connsiteY15" fmla="*/ 328612 h 947737"/>
              <a:gd name="connsiteX16" fmla="*/ 466725 w 1501775"/>
              <a:gd name="connsiteY16" fmla="*/ 338137 h 947737"/>
              <a:gd name="connsiteX17" fmla="*/ 333375 w 1501775"/>
              <a:gd name="connsiteY17" fmla="*/ 433387 h 947737"/>
              <a:gd name="connsiteX18" fmla="*/ 219075 w 1501775"/>
              <a:gd name="connsiteY18" fmla="*/ 661987 h 947737"/>
              <a:gd name="connsiteX19" fmla="*/ 114300 w 1501775"/>
              <a:gd name="connsiteY19" fmla="*/ 881062 h 947737"/>
              <a:gd name="connsiteX20" fmla="*/ 66675 w 1501775"/>
              <a:gd name="connsiteY20" fmla="*/ 947737 h 947737"/>
              <a:gd name="connsiteX21" fmla="*/ 0 w 1501775"/>
              <a:gd name="connsiteY21" fmla="*/ 890587 h 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01775" h="947737">
                <a:moveTo>
                  <a:pt x="0" y="890587"/>
                </a:moveTo>
                <a:cubicBezTo>
                  <a:pt x="16669" y="825499"/>
                  <a:pt x="33338" y="760412"/>
                  <a:pt x="47625" y="709612"/>
                </a:cubicBezTo>
                <a:cubicBezTo>
                  <a:pt x="61912" y="658812"/>
                  <a:pt x="73025" y="636587"/>
                  <a:pt x="85725" y="585787"/>
                </a:cubicBezTo>
                <a:cubicBezTo>
                  <a:pt x="98425" y="534987"/>
                  <a:pt x="119063" y="466725"/>
                  <a:pt x="123825" y="404812"/>
                </a:cubicBezTo>
                <a:cubicBezTo>
                  <a:pt x="128588" y="342900"/>
                  <a:pt x="109538" y="261937"/>
                  <a:pt x="114300" y="214312"/>
                </a:cubicBezTo>
                <a:cubicBezTo>
                  <a:pt x="119062" y="166687"/>
                  <a:pt x="80963" y="153987"/>
                  <a:pt x="152400" y="119062"/>
                </a:cubicBezTo>
                <a:cubicBezTo>
                  <a:pt x="223837" y="84137"/>
                  <a:pt x="404813" y="0"/>
                  <a:pt x="542925" y="4762"/>
                </a:cubicBezTo>
                <a:cubicBezTo>
                  <a:pt x="681037" y="9524"/>
                  <a:pt x="850900" y="95250"/>
                  <a:pt x="981075" y="147637"/>
                </a:cubicBezTo>
                <a:cubicBezTo>
                  <a:pt x="1111250" y="200025"/>
                  <a:pt x="1257300" y="277812"/>
                  <a:pt x="1323975" y="319087"/>
                </a:cubicBezTo>
                <a:cubicBezTo>
                  <a:pt x="1390650" y="360362"/>
                  <a:pt x="1358900" y="342900"/>
                  <a:pt x="1381125" y="395287"/>
                </a:cubicBezTo>
                <a:cubicBezTo>
                  <a:pt x="1403350" y="447674"/>
                  <a:pt x="1439863" y="552450"/>
                  <a:pt x="1457325" y="633412"/>
                </a:cubicBezTo>
                <a:cubicBezTo>
                  <a:pt x="1474787" y="714374"/>
                  <a:pt x="1501775" y="839787"/>
                  <a:pt x="1485900" y="881062"/>
                </a:cubicBezTo>
                <a:cubicBezTo>
                  <a:pt x="1470025" y="922337"/>
                  <a:pt x="1389062" y="900112"/>
                  <a:pt x="1362075" y="881062"/>
                </a:cubicBezTo>
                <a:cubicBezTo>
                  <a:pt x="1335088" y="862012"/>
                  <a:pt x="1350962" y="831849"/>
                  <a:pt x="1323975" y="766762"/>
                </a:cubicBezTo>
                <a:cubicBezTo>
                  <a:pt x="1296988" y="701675"/>
                  <a:pt x="1263650" y="563562"/>
                  <a:pt x="1200150" y="490537"/>
                </a:cubicBezTo>
                <a:cubicBezTo>
                  <a:pt x="1136650" y="417512"/>
                  <a:pt x="1065213" y="354012"/>
                  <a:pt x="942975" y="328612"/>
                </a:cubicBezTo>
                <a:cubicBezTo>
                  <a:pt x="820738" y="303212"/>
                  <a:pt x="568325" y="320675"/>
                  <a:pt x="466725" y="338137"/>
                </a:cubicBezTo>
                <a:cubicBezTo>
                  <a:pt x="365125" y="355599"/>
                  <a:pt x="374650" y="379412"/>
                  <a:pt x="333375" y="433387"/>
                </a:cubicBezTo>
                <a:cubicBezTo>
                  <a:pt x="292100" y="487362"/>
                  <a:pt x="255587" y="587375"/>
                  <a:pt x="219075" y="661987"/>
                </a:cubicBezTo>
                <a:cubicBezTo>
                  <a:pt x="182563" y="736599"/>
                  <a:pt x="139700" y="833437"/>
                  <a:pt x="114300" y="881062"/>
                </a:cubicBezTo>
                <a:cubicBezTo>
                  <a:pt x="88900" y="928687"/>
                  <a:pt x="66675" y="947737"/>
                  <a:pt x="66675" y="947737"/>
                </a:cubicBezTo>
                <a:lnTo>
                  <a:pt x="0" y="890587"/>
                </a:lnTo>
                <a:close/>
              </a:path>
            </a:pathLst>
          </a:custGeom>
          <a:solidFill>
            <a:srgbClr val="FFFF00">
              <a:alpha val="35000"/>
            </a:srgbClr>
          </a:solidFill>
          <a:ln w="190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Freeform 19"/>
          <p:cNvSpPr/>
          <p:nvPr/>
        </p:nvSpPr>
        <p:spPr bwMode="auto">
          <a:xfrm>
            <a:off x="212725" y="4625974"/>
            <a:ext cx="1582738" cy="992188"/>
          </a:xfrm>
          <a:custGeom>
            <a:avLst/>
            <a:gdLst>
              <a:gd name="connsiteX0" fmla="*/ 44450 w 1582737"/>
              <a:gd name="connsiteY0" fmla="*/ 307975 h 992188"/>
              <a:gd name="connsiteX1" fmla="*/ 149225 w 1582737"/>
              <a:gd name="connsiteY1" fmla="*/ 203200 h 992188"/>
              <a:gd name="connsiteX2" fmla="*/ 425450 w 1582737"/>
              <a:gd name="connsiteY2" fmla="*/ 60325 h 992188"/>
              <a:gd name="connsiteX3" fmla="*/ 882650 w 1582737"/>
              <a:gd name="connsiteY3" fmla="*/ 22225 h 992188"/>
              <a:gd name="connsiteX4" fmla="*/ 1301750 w 1582737"/>
              <a:gd name="connsiteY4" fmla="*/ 193675 h 992188"/>
              <a:gd name="connsiteX5" fmla="*/ 1539875 w 1582737"/>
              <a:gd name="connsiteY5" fmla="*/ 498475 h 992188"/>
              <a:gd name="connsiteX6" fmla="*/ 1558925 w 1582737"/>
              <a:gd name="connsiteY6" fmla="*/ 936625 h 992188"/>
              <a:gd name="connsiteX7" fmla="*/ 1473200 w 1582737"/>
              <a:gd name="connsiteY7" fmla="*/ 831850 h 992188"/>
              <a:gd name="connsiteX8" fmla="*/ 1368425 w 1582737"/>
              <a:gd name="connsiteY8" fmla="*/ 650875 h 992188"/>
              <a:gd name="connsiteX9" fmla="*/ 1130300 w 1582737"/>
              <a:gd name="connsiteY9" fmla="*/ 422275 h 992188"/>
              <a:gd name="connsiteX10" fmla="*/ 768350 w 1582737"/>
              <a:gd name="connsiteY10" fmla="*/ 279400 h 992188"/>
              <a:gd name="connsiteX11" fmla="*/ 358775 w 1582737"/>
              <a:gd name="connsiteY11" fmla="*/ 346075 h 992188"/>
              <a:gd name="connsiteX12" fmla="*/ 149225 w 1582737"/>
              <a:gd name="connsiteY12" fmla="*/ 546100 h 992188"/>
              <a:gd name="connsiteX13" fmla="*/ 73025 w 1582737"/>
              <a:gd name="connsiteY13" fmla="*/ 755650 h 992188"/>
              <a:gd name="connsiteX14" fmla="*/ 6350 w 1582737"/>
              <a:gd name="connsiteY14" fmla="*/ 708025 h 992188"/>
              <a:gd name="connsiteX15" fmla="*/ 44450 w 1582737"/>
              <a:gd name="connsiteY15" fmla="*/ 307975 h 99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82737" h="992188">
                <a:moveTo>
                  <a:pt x="44450" y="307975"/>
                </a:moveTo>
                <a:cubicBezTo>
                  <a:pt x="68262" y="223838"/>
                  <a:pt x="85725" y="244475"/>
                  <a:pt x="149225" y="203200"/>
                </a:cubicBezTo>
                <a:cubicBezTo>
                  <a:pt x="212725" y="161925"/>
                  <a:pt x="303213" y="90488"/>
                  <a:pt x="425450" y="60325"/>
                </a:cubicBezTo>
                <a:cubicBezTo>
                  <a:pt x="547688" y="30163"/>
                  <a:pt x="736600" y="0"/>
                  <a:pt x="882650" y="22225"/>
                </a:cubicBezTo>
                <a:cubicBezTo>
                  <a:pt x="1028700" y="44450"/>
                  <a:pt x="1192213" y="114300"/>
                  <a:pt x="1301750" y="193675"/>
                </a:cubicBezTo>
                <a:cubicBezTo>
                  <a:pt x="1411287" y="273050"/>
                  <a:pt x="1497013" y="374650"/>
                  <a:pt x="1539875" y="498475"/>
                </a:cubicBezTo>
                <a:cubicBezTo>
                  <a:pt x="1582737" y="622300"/>
                  <a:pt x="1570038" y="881062"/>
                  <a:pt x="1558925" y="936625"/>
                </a:cubicBezTo>
                <a:cubicBezTo>
                  <a:pt x="1547812" y="992188"/>
                  <a:pt x="1504950" y="879475"/>
                  <a:pt x="1473200" y="831850"/>
                </a:cubicBezTo>
                <a:cubicBezTo>
                  <a:pt x="1441450" y="784225"/>
                  <a:pt x="1425575" y="719137"/>
                  <a:pt x="1368425" y="650875"/>
                </a:cubicBezTo>
                <a:cubicBezTo>
                  <a:pt x="1311275" y="582613"/>
                  <a:pt x="1230313" y="484188"/>
                  <a:pt x="1130300" y="422275"/>
                </a:cubicBezTo>
                <a:cubicBezTo>
                  <a:pt x="1030287" y="360362"/>
                  <a:pt x="896937" y="292100"/>
                  <a:pt x="768350" y="279400"/>
                </a:cubicBezTo>
                <a:cubicBezTo>
                  <a:pt x="639763" y="266700"/>
                  <a:pt x="461962" y="301625"/>
                  <a:pt x="358775" y="346075"/>
                </a:cubicBezTo>
                <a:cubicBezTo>
                  <a:pt x="255588" y="390525"/>
                  <a:pt x="196850" y="477838"/>
                  <a:pt x="149225" y="546100"/>
                </a:cubicBezTo>
                <a:cubicBezTo>
                  <a:pt x="101600" y="614362"/>
                  <a:pt x="96837" y="728663"/>
                  <a:pt x="73025" y="755650"/>
                </a:cubicBezTo>
                <a:cubicBezTo>
                  <a:pt x="49213" y="782637"/>
                  <a:pt x="12700" y="779462"/>
                  <a:pt x="6350" y="708025"/>
                </a:cubicBezTo>
                <a:cubicBezTo>
                  <a:pt x="0" y="636588"/>
                  <a:pt x="20638" y="392112"/>
                  <a:pt x="44450" y="307975"/>
                </a:cubicBezTo>
                <a:close/>
              </a:path>
            </a:pathLst>
          </a:cu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Dowolny kształt 22"/>
          <p:cNvSpPr/>
          <p:nvPr/>
        </p:nvSpPr>
        <p:spPr bwMode="auto">
          <a:xfrm>
            <a:off x="5580112" y="2225602"/>
            <a:ext cx="2254250" cy="1995486"/>
          </a:xfrm>
          <a:custGeom>
            <a:avLst/>
            <a:gdLst>
              <a:gd name="connsiteX0" fmla="*/ 1407994 w 2254155"/>
              <a:gd name="connsiteY0" fmla="*/ 9098 h 1994847"/>
              <a:gd name="connsiteX1" fmla="*/ 889379 w 2254155"/>
              <a:gd name="connsiteY1" fmla="*/ 77337 h 1994847"/>
              <a:gd name="connsiteX2" fmla="*/ 520889 w 2254155"/>
              <a:gd name="connsiteY2" fmla="*/ 104632 h 1994847"/>
              <a:gd name="connsiteX3" fmla="*/ 206991 w 2254155"/>
              <a:gd name="connsiteY3" fmla="*/ 391235 h 1994847"/>
              <a:gd name="connsiteX4" fmla="*/ 29570 w 2254155"/>
              <a:gd name="connsiteY4" fmla="*/ 759725 h 1994847"/>
              <a:gd name="connsiteX5" fmla="*/ 29570 w 2254155"/>
              <a:gd name="connsiteY5" fmla="*/ 1332931 h 1994847"/>
              <a:gd name="connsiteX6" fmla="*/ 111457 w 2254155"/>
              <a:gd name="connsiteY6" fmla="*/ 1742364 h 1994847"/>
              <a:gd name="connsiteX7" fmla="*/ 534537 w 2254155"/>
              <a:gd name="connsiteY7" fmla="*/ 1892489 h 1994847"/>
              <a:gd name="connsiteX8" fmla="*/ 739254 w 2254155"/>
              <a:gd name="connsiteY8" fmla="*/ 1988023 h 1994847"/>
              <a:gd name="connsiteX9" fmla="*/ 1462585 w 2254155"/>
              <a:gd name="connsiteY9" fmla="*/ 1851546 h 1994847"/>
              <a:gd name="connsiteX10" fmla="*/ 1858370 w 2254155"/>
              <a:gd name="connsiteY10" fmla="*/ 1483056 h 1994847"/>
              <a:gd name="connsiteX11" fmla="*/ 2213212 w 2254155"/>
              <a:gd name="connsiteY11" fmla="*/ 1019032 h 1994847"/>
              <a:gd name="connsiteX12" fmla="*/ 2104030 w 2254155"/>
              <a:gd name="connsiteY12" fmla="*/ 336644 h 1994847"/>
              <a:gd name="connsiteX13" fmla="*/ 2076734 w 2254155"/>
              <a:gd name="connsiteY13" fmla="*/ 172871 h 1994847"/>
              <a:gd name="connsiteX14" fmla="*/ 1817427 w 2254155"/>
              <a:gd name="connsiteY14" fmla="*/ 50041 h 1994847"/>
              <a:gd name="connsiteX15" fmla="*/ 1503528 w 2254155"/>
              <a:gd name="connsiteY15" fmla="*/ 22746 h 1994847"/>
              <a:gd name="connsiteX16" fmla="*/ 1407994 w 2254155"/>
              <a:gd name="connsiteY16" fmla="*/ 9098 h 199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155" h="1994847">
                <a:moveTo>
                  <a:pt x="1407994" y="9098"/>
                </a:moveTo>
                <a:cubicBezTo>
                  <a:pt x="1305636" y="18197"/>
                  <a:pt x="1037230" y="61415"/>
                  <a:pt x="889379" y="77337"/>
                </a:cubicBezTo>
                <a:cubicBezTo>
                  <a:pt x="741528" y="93259"/>
                  <a:pt x="634620" y="52316"/>
                  <a:pt x="520889" y="104632"/>
                </a:cubicBezTo>
                <a:cubicBezTo>
                  <a:pt x="407158" y="156948"/>
                  <a:pt x="288878" y="282053"/>
                  <a:pt x="206991" y="391235"/>
                </a:cubicBezTo>
                <a:cubicBezTo>
                  <a:pt x="125105" y="500417"/>
                  <a:pt x="59140" y="602776"/>
                  <a:pt x="29570" y="759725"/>
                </a:cubicBezTo>
                <a:cubicBezTo>
                  <a:pt x="0" y="916674"/>
                  <a:pt x="15922" y="1169158"/>
                  <a:pt x="29570" y="1332931"/>
                </a:cubicBezTo>
                <a:cubicBezTo>
                  <a:pt x="43218" y="1496704"/>
                  <a:pt x="27296" y="1649104"/>
                  <a:pt x="111457" y="1742364"/>
                </a:cubicBezTo>
                <a:cubicBezTo>
                  <a:pt x="195618" y="1835624"/>
                  <a:pt x="429904" y="1851546"/>
                  <a:pt x="534537" y="1892489"/>
                </a:cubicBezTo>
                <a:cubicBezTo>
                  <a:pt x="639170" y="1933432"/>
                  <a:pt x="584579" y="1994847"/>
                  <a:pt x="739254" y="1988023"/>
                </a:cubicBezTo>
                <a:cubicBezTo>
                  <a:pt x="893929" y="1981199"/>
                  <a:pt x="1276066" y="1935707"/>
                  <a:pt x="1462585" y="1851546"/>
                </a:cubicBezTo>
                <a:cubicBezTo>
                  <a:pt x="1649104" y="1767385"/>
                  <a:pt x="1733266" y="1621808"/>
                  <a:pt x="1858370" y="1483056"/>
                </a:cubicBezTo>
                <a:cubicBezTo>
                  <a:pt x="1983474" y="1344304"/>
                  <a:pt x="2172269" y="1210101"/>
                  <a:pt x="2213212" y="1019032"/>
                </a:cubicBezTo>
                <a:cubicBezTo>
                  <a:pt x="2254155" y="827963"/>
                  <a:pt x="2126776" y="477671"/>
                  <a:pt x="2104030" y="336644"/>
                </a:cubicBezTo>
                <a:cubicBezTo>
                  <a:pt x="2081284" y="195617"/>
                  <a:pt x="2124501" y="220638"/>
                  <a:pt x="2076734" y="172871"/>
                </a:cubicBezTo>
                <a:cubicBezTo>
                  <a:pt x="2028967" y="125104"/>
                  <a:pt x="1912961" y="75062"/>
                  <a:pt x="1817427" y="50041"/>
                </a:cubicBezTo>
                <a:cubicBezTo>
                  <a:pt x="1721893" y="25020"/>
                  <a:pt x="1571767" y="29570"/>
                  <a:pt x="1503528" y="22746"/>
                </a:cubicBezTo>
                <a:cubicBezTo>
                  <a:pt x="1435289" y="15922"/>
                  <a:pt x="1510352" y="0"/>
                  <a:pt x="1407994" y="9098"/>
                </a:cubicBezTo>
                <a:close/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158824" y="-18256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0070C0"/>
                </a:solidFill>
              </a:rPr>
              <a:t>Intermetatarsal Bursitis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2267744" y="148719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None/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Longitudinal Axis 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9275" y="6021288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Transverse Axis 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496321" y="3284984"/>
            <a:ext cx="117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Bursitis 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815801" y="4592161"/>
            <a:ext cx="117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Bursitis </a:t>
            </a:r>
          </a:p>
        </p:txBody>
      </p:sp>
    </p:spTree>
    <p:extLst>
      <p:ext uri="{BB962C8B-B14F-4D97-AF65-F5344CB8AC3E}">
        <p14:creationId xmlns:p14="http://schemas.microsoft.com/office/powerpoint/2010/main" val="54261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2" grpId="0"/>
      <p:bldP spid="22" grpId="1"/>
      <p:bldP spid="24" grpId="0"/>
      <p:bldP spid="2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2" descr="C:\Users\Ania\Pictures\USG\stopa\przylozenie glowicy\male\mortons l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912" y="3717032"/>
            <a:ext cx="3677386" cy="246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6"/>
          <a:stretch/>
        </p:blipFill>
        <p:spPr bwMode="auto">
          <a:xfrm>
            <a:off x="4211960" y="3281027"/>
            <a:ext cx="4680520" cy="33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123328" y="125760"/>
            <a:ext cx="8985176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Morton’s </a:t>
            </a:r>
            <a:r>
              <a:rPr lang="en-GB" dirty="0">
                <a:solidFill>
                  <a:srgbClr val="0070C0"/>
                </a:solidFill>
              </a:rPr>
              <a:t>Neuroma (Plantar Digital Neuritis</a:t>
            </a:r>
            <a:r>
              <a:rPr lang="en-GB" dirty="0" smtClean="0">
                <a:solidFill>
                  <a:srgbClr val="0070C0"/>
                </a:solidFill>
              </a:rPr>
              <a:t>)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 smtClean="0">
                <a:solidFill>
                  <a:srgbClr val="0070C0"/>
                </a:solidFill>
              </a:rPr>
              <a:t>Longitudinal Axis 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25" name="Dowolny kształt 22"/>
          <p:cNvSpPr/>
          <p:nvPr/>
        </p:nvSpPr>
        <p:spPr bwMode="auto">
          <a:xfrm>
            <a:off x="5436095" y="4366722"/>
            <a:ext cx="3464404" cy="1277719"/>
          </a:xfrm>
          <a:custGeom>
            <a:avLst/>
            <a:gdLst>
              <a:gd name="connsiteX0" fmla="*/ 1407994 w 2254155"/>
              <a:gd name="connsiteY0" fmla="*/ 9098 h 1994847"/>
              <a:gd name="connsiteX1" fmla="*/ 889379 w 2254155"/>
              <a:gd name="connsiteY1" fmla="*/ 77337 h 1994847"/>
              <a:gd name="connsiteX2" fmla="*/ 520889 w 2254155"/>
              <a:gd name="connsiteY2" fmla="*/ 104632 h 1994847"/>
              <a:gd name="connsiteX3" fmla="*/ 206991 w 2254155"/>
              <a:gd name="connsiteY3" fmla="*/ 391235 h 1994847"/>
              <a:gd name="connsiteX4" fmla="*/ 29570 w 2254155"/>
              <a:gd name="connsiteY4" fmla="*/ 759725 h 1994847"/>
              <a:gd name="connsiteX5" fmla="*/ 29570 w 2254155"/>
              <a:gd name="connsiteY5" fmla="*/ 1332931 h 1994847"/>
              <a:gd name="connsiteX6" fmla="*/ 111457 w 2254155"/>
              <a:gd name="connsiteY6" fmla="*/ 1742364 h 1994847"/>
              <a:gd name="connsiteX7" fmla="*/ 534537 w 2254155"/>
              <a:gd name="connsiteY7" fmla="*/ 1892489 h 1994847"/>
              <a:gd name="connsiteX8" fmla="*/ 739254 w 2254155"/>
              <a:gd name="connsiteY8" fmla="*/ 1988023 h 1994847"/>
              <a:gd name="connsiteX9" fmla="*/ 1462585 w 2254155"/>
              <a:gd name="connsiteY9" fmla="*/ 1851546 h 1994847"/>
              <a:gd name="connsiteX10" fmla="*/ 1858370 w 2254155"/>
              <a:gd name="connsiteY10" fmla="*/ 1483056 h 1994847"/>
              <a:gd name="connsiteX11" fmla="*/ 2213212 w 2254155"/>
              <a:gd name="connsiteY11" fmla="*/ 1019032 h 1994847"/>
              <a:gd name="connsiteX12" fmla="*/ 2104030 w 2254155"/>
              <a:gd name="connsiteY12" fmla="*/ 336644 h 1994847"/>
              <a:gd name="connsiteX13" fmla="*/ 2076734 w 2254155"/>
              <a:gd name="connsiteY13" fmla="*/ 172871 h 1994847"/>
              <a:gd name="connsiteX14" fmla="*/ 1817427 w 2254155"/>
              <a:gd name="connsiteY14" fmla="*/ 50041 h 1994847"/>
              <a:gd name="connsiteX15" fmla="*/ 1503528 w 2254155"/>
              <a:gd name="connsiteY15" fmla="*/ 22746 h 1994847"/>
              <a:gd name="connsiteX16" fmla="*/ 1407994 w 2254155"/>
              <a:gd name="connsiteY16" fmla="*/ 9098 h 1994847"/>
              <a:gd name="connsiteX0" fmla="*/ 1546370 w 2359639"/>
              <a:gd name="connsiteY0" fmla="*/ 2739 h 1982187"/>
              <a:gd name="connsiteX1" fmla="*/ 1027755 w 2359639"/>
              <a:gd name="connsiteY1" fmla="*/ 70978 h 1982187"/>
              <a:gd name="connsiteX2" fmla="*/ 659265 w 2359639"/>
              <a:gd name="connsiteY2" fmla="*/ 98273 h 1982187"/>
              <a:gd name="connsiteX3" fmla="*/ 345367 w 2359639"/>
              <a:gd name="connsiteY3" fmla="*/ 384876 h 1982187"/>
              <a:gd name="connsiteX4" fmla="*/ 167946 w 2359639"/>
              <a:gd name="connsiteY4" fmla="*/ 753366 h 1982187"/>
              <a:gd name="connsiteX5" fmla="*/ 1047 w 2359639"/>
              <a:gd name="connsiteY5" fmla="*/ 1142476 h 1982187"/>
              <a:gd name="connsiteX6" fmla="*/ 249833 w 2359639"/>
              <a:gd name="connsiteY6" fmla="*/ 1736005 h 1982187"/>
              <a:gd name="connsiteX7" fmla="*/ 672913 w 2359639"/>
              <a:gd name="connsiteY7" fmla="*/ 1886130 h 1982187"/>
              <a:gd name="connsiteX8" fmla="*/ 877630 w 2359639"/>
              <a:gd name="connsiteY8" fmla="*/ 1981664 h 1982187"/>
              <a:gd name="connsiteX9" fmla="*/ 1600961 w 2359639"/>
              <a:gd name="connsiteY9" fmla="*/ 1845187 h 1982187"/>
              <a:gd name="connsiteX10" fmla="*/ 1996746 w 2359639"/>
              <a:gd name="connsiteY10" fmla="*/ 1476697 h 1982187"/>
              <a:gd name="connsiteX11" fmla="*/ 2351588 w 2359639"/>
              <a:gd name="connsiteY11" fmla="*/ 1012673 h 1982187"/>
              <a:gd name="connsiteX12" fmla="*/ 2242406 w 2359639"/>
              <a:gd name="connsiteY12" fmla="*/ 330285 h 1982187"/>
              <a:gd name="connsiteX13" fmla="*/ 2215110 w 2359639"/>
              <a:gd name="connsiteY13" fmla="*/ 166512 h 1982187"/>
              <a:gd name="connsiteX14" fmla="*/ 1955803 w 2359639"/>
              <a:gd name="connsiteY14" fmla="*/ 43682 h 1982187"/>
              <a:gd name="connsiteX15" fmla="*/ 1641904 w 2359639"/>
              <a:gd name="connsiteY15" fmla="*/ 16387 h 1982187"/>
              <a:gd name="connsiteX16" fmla="*/ 1546370 w 2359639"/>
              <a:gd name="connsiteY16" fmla="*/ 2739 h 1982187"/>
              <a:gd name="connsiteX0" fmla="*/ 1606774 w 2420043"/>
              <a:gd name="connsiteY0" fmla="*/ 2737 h 1982185"/>
              <a:gd name="connsiteX1" fmla="*/ 1088159 w 2420043"/>
              <a:gd name="connsiteY1" fmla="*/ 70976 h 1982185"/>
              <a:gd name="connsiteX2" fmla="*/ 719669 w 2420043"/>
              <a:gd name="connsiteY2" fmla="*/ 98271 h 1982185"/>
              <a:gd name="connsiteX3" fmla="*/ 405771 w 2420043"/>
              <a:gd name="connsiteY3" fmla="*/ 384874 h 1982185"/>
              <a:gd name="connsiteX4" fmla="*/ 228350 w 2420043"/>
              <a:gd name="connsiteY4" fmla="*/ 753364 h 1982185"/>
              <a:gd name="connsiteX5" fmla="*/ 760 w 2420043"/>
              <a:gd name="connsiteY5" fmla="*/ 1183385 h 1982185"/>
              <a:gd name="connsiteX6" fmla="*/ 310237 w 2420043"/>
              <a:gd name="connsiteY6" fmla="*/ 1736003 h 1982185"/>
              <a:gd name="connsiteX7" fmla="*/ 733317 w 2420043"/>
              <a:gd name="connsiteY7" fmla="*/ 1886128 h 1982185"/>
              <a:gd name="connsiteX8" fmla="*/ 938034 w 2420043"/>
              <a:gd name="connsiteY8" fmla="*/ 1981662 h 1982185"/>
              <a:gd name="connsiteX9" fmla="*/ 1661365 w 2420043"/>
              <a:gd name="connsiteY9" fmla="*/ 1845185 h 1982185"/>
              <a:gd name="connsiteX10" fmla="*/ 2057150 w 2420043"/>
              <a:gd name="connsiteY10" fmla="*/ 1476695 h 1982185"/>
              <a:gd name="connsiteX11" fmla="*/ 2411992 w 2420043"/>
              <a:gd name="connsiteY11" fmla="*/ 1012671 h 1982185"/>
              <a:gd name="connsiteX12" fmla="*/ 2302810 w 2420043"/>
              <a:gd name="connsiteY12" fmla="*/ 330283 h 1982185"/>
              <a:gd name="connsiteX13" fmla="*/ 2275514 w 2420043"/>
              <a:gd name="connsiteY13" fmla="*/ 166510 h 1982185"/>
              <a:gd name="connsiteX14" fmla="*/ 2016207 w 2420043"/>
              <a:gd name="connsiteY14" fmla="*/ 43680 h 1982185"/>
              <a:gd name="connsiteX15" fmla="*/ 1702308 w 2420043"/>
              <a:gd name="connsiteY15" fmla="*/ 16385 h 1982185"/>
              <a:gd name="connsiteX16" fmla="*/ 1606774 w 2420043"/>
              <a:gd name="connsiteY16" fmla="*/ 2737 h 1982185"/>
              <a:gd name="connsiteX0" fmla="*/ 1609952 w 2423221"/>
              <a:gd name="connsiteY0" fmla="*/ 2737 h 1982159"/>
              <a:gd name="connsiteX1" fmla="*/ 1091337 w 2423221"/>
              <a:gd name="connsiteY1" fmla="*/ 70976 h 1982159"/>
              <a:gd name="connsiteX2" fmla="*/ 722847 w 2423221"/>
              <a:gd name="connsiteY2" fmla="*/ 98271 h 1982159"/>
              <a:gd name="connsiteX3" fmla="*/ 408949 w 2423221"/>
              <a:gd name="connsiteY3" fmla="*/ 384874 h 1982159"/>
              <a:gd name="connsiteX4" fmla="*/ 231528 w 2423221"/>
              <a:gd name="connsiteY4" fmla="*/ 753364 h 1982159"/>
              <a:gd name="connsiteX5" fmla="*/ 3938 w 2423221"/>
              <a:gd name="connsiteY5" fmla="*/ 1183385 h 1982159"/>
              <a:gd name="connsiteX6" fmla="*/ 434797 w 2423221"/>
              <a:gd name="connsiteY6" fmla="*/ 1756460 h 1982159"/>
              <a:gd name="connsiteX7" fmla="*/ 736495 w 2423221"/>
              <a:gd name="connsiteY7" fmla="*/ 1886128 h 1982159"/>
              <a:gd name="connsiteX8" fmla="*/ 941212 w 2423221"/>
              <a:gd name="connsiteY8" fmla="*/ 1981662 h 1982159"/>
              <a:gd name="connsiteX9" fmla="*/ 1664543 w 2423221"/>
              <a:gd name="connsiteY9" fmla="*/ 1845185 h 1982159"/>
              <a:gd name="connsiteX10" fmla="*/ 2060328 w 2423221"/>
              <a:gd name="connsiteY10" fmla="*/ 1476695 h 1982159"/>
              <a:gd name="connsiteX11" fmla="*/ 2415170 w 2423221"/>
              <a:gd name="connsiteY11" fmla="*/ 1012671 h 1982159"/>
              <a:gd name="connsiteX12" fmla="*/ 2305988 w 2423221"/>
              <a:gd name="connsiteY12" fmla="*/ 330283 h 1982159"/>
              <a:gd name="connsiteX13" fmla="*/ 2278692 w 2423221"/>
              <a:gd name="connsiteY13" fmla="*/ 166510 h 1982159"/>
              <a:gd name="connsiteX14" fmla="*/ 2019385 w 2423221"/>
              <a:gd name="connsiteY14" fmla="*/ 43680 h 1982159"/>
              <a:gd name="connsiteX15" fmla="*/ 1705486 w 2423221"/>
              <a:gd name="connsiteY15" fmla="*/ 16385 h 1982159"/>
              <a:gd name="connsiteX16" fmla="*/ 1609952 w 2423221"/>
              <a:gd name="connsiteY16" fmla="*/ 2737 h 1982159"/>
              <a:gd name="connsiteX0" fmla="*/ 1609952 w 2423221"/>
              <a:gd name="connsiteY0" fmla="*/ 2737 h 2063736"/>
              <a:gd name="connsiteX1" fmla="*/ 1091337 w 2423221"/>
              <a:gd name="connsiteY1" fmla="*/ 70976 h 2063736"/>
              <a:gd name="connsiteX2" fmla="*/ 722847 w 2423221"/>
              <a:gd name="connsiteY2" fmla="*/ 98271 h 2063736"/>
              <a:gd name="connsiteX3" fmla="*/ 408949 w 2423221"/>
              <a:gd name="connsiteY3" fmla="*/ 384874 h 2063736"/>
              <a:gd name="connsiteX4" fmla="*/ 231528 w 2423221"/>
              <a:gd name="connsiteY4" fmla="*/ 753364 h 2063736"/>
              <a:gd name="connsiteX5" fmla="*/ 3938 w 2423221"/>
              <a:gd name="connsiteY5" fmla="*/ 1183385 h 2063736"/>
              <a:gd name="connsiteX6" fmla="*/ 434797 w 2423221"/>
              <a:gd name="connsiteY6" fmla="*/ 1756460 h 2063736"/>
              <a:gd name="connsiteX7" fmla="*/ 736495 w 2423221"/>
              <a:gd name="connsiteY7" fmla="*/ 1886128 h 2063736"/>
              <a:gd name="connsiteX8" fmla="*/ 1123285 w 2423221"/>
              <a:gd name="connsiteY8" fmla="*/ 2063483 h 2063736"/>
              <a:gd name="connsiteX9" fmla="*/ 1664543 w 2423221"/>
              <a:gd name="connsiteY9" fmla="*/ 1845185 h 2063736"/>
              <a:gd name="connsiteX10" fmla="*/ 2060328 w 2423221"/>
              <a:gd name="connsiteY10" fmla="*/ 1476695 h 2063736"/>
              <a:gd name="connsiteX11" fmla="*/ 2415170 w 2423221"/>
              <a:gd name="connsiteY11" fmla="*/ 1012671 h 2063736"/>
              <a:gd name="connsiteX12" fmla="*/ 2305988 w 2423221"/>
              <a:gd name="connsiteY12" fmla="*/ 330283 h 2063736"/>
              <a:gd name="connsiteX13" fmla="*/ 2278692 w 2423221"/>
              <a:gd name="connsiteY13" fmla="*/ 166510 h 2063736"/>
              <a:gd name="connsiteX14" fmla="*/ 2019385 w 2423221"/>
              <a:gd name="connsiteY14" fmla="*/ 43680 h 2063736"/>
              <a:gd name="connsiteX15" fmla="*/ 1705486 w 2423221"/>
              <a:gd name="connsiteY15" fmla="*/ 16385 h 2063736"/>
              <a:gd name="connsiteX16" fmla="*/ 1609952 w 2423221"/>
              <a:gd name="connsiteY16" fmla="*/ 2737 h 2063736"/>
              <a:gd name="connsiteX0" fmla="*/ 1609952 w 2423221"/>
              <a:gd name="connsiteY0" fmla="*/ 2737 h 2069808"/>
              <a:gd name="connsiteX1" fmla="*/ 1091337 w 2423221"/>
              <a:gd name="connsiteY1" fmla="*/ 70976 h 2069808"/>
              <a:gd name="connsiteX2" fmla="*/ 722847 w 2423221"/>
              <a:gd name="connsiteY2" fmla="*/ 98271 h 2069808"/>
              <a:gd name="connsiteX3" fmla="*/ 408949 w 2423221"/>
              <a:gd name="connsiteY3" fmla="*/ 384874 h 2069808"/>
              <a:gd name="connsiteX4" fmla="*/ 231528 w 2423221"/>
              <a:gd name="connsiteY4" fmla="*/ 753364 h 2069808"/>
              <a:gd name="connsiteX5" fmla="*/ 3938 w 2423221"/>
              <a:gd name="connsiteY5" fmla="*/ 1183385 h 2069808"/>
              <a:gd name="connsiteX6" fmla="*/ 434797 w 2423221"/>
              <a:gd name="connsiteY6" fmla="*/ 1756460 h 2069808"/>
              <a:gd name="connsiteX7" fmla="*/ 721322 w 2423221"/>
              <a:gd name="connsiteY7" fmla="*/ 1988405 h 2069808"/>
              <a:gd name="connsiteX8" fmla="*/ 1123285 w 2423221"/>
              <a:gd name="connsiteY8" fmla="*/ 2063483 h 2069808"/>
              <a:gd name="connsiteX9" fmla="*/ 1664543 w 2423221"/>
              <a:gd name="connsiteY9" fmla="*/ 1845185 h 2069808"/>
              <a:gd name="connsiteX10" fmla="*/ 2060328 w 2423221"/>
              <a:gd name="connsiteY10" fmla="*/ 1476695 h 2069808"/>
              <a:gd name="connsiteX11" fmla="*/ 2415170 w 2423221"/>
              <a:gd name="connsiteY11" fmla="*/ 1012671 h 2069808"/>
              <a:gd name="connsiteX12" fmla="*/ 2305988 w 2423221"/>
              <a:gd name="connsiteY12" fmla="*/ 330283 h 2069808"/>
              <a:gd name="connsiteX13" fmla="*/ 2278692 w 2423221"/>
              <a:gd name="connsiteY13" fmla="*/ 166510 h 2069808"/>
              <a:gd name="connsiteX14" fmla="*/ 2019385 w 2423221"/>
              <a:gd name="connsiteY14" fmla="*/ 43680 h 2069808"/>
              <a:gd name="connsiteX15" fmla="*/ 1705486 w 2423221"/>
              <a:gd name="connsiteY15" fmla="*/ 16385 h 2069808"/>
              <a:gd name="connsiteX16" fmla="*/ 1609952 w 2423221"/>
              <a:gd name="connsiteY16" fmla="*/ 2737 h 2069808"/>
              <a:gd name="connsiteX0" fmla="*/ 1609952 w 2423221"/>
              <a:gd name="connsiteY0" fmla="*/ 2737 h 2069806"/>
              <a:gd name="connsiteX1" fmla="*/ 1091337 w 2423221"/>
              <a:gd name="connsiteY1" fmla="*/ 70976 h 2069806"/>
              <a:gd name="connsiteX2" fmla="*/ 722847 w 2423221"/>
              <a:gd name="connsiteY2" fmla="*/ 98271 h 2069806"/>
              <a:gd name="connsiteX3" fmla="*/ 408949 w 2423221"/>
              <a:gd name="connsiteY3" fmla="*/ 384874 h 2069806"/>
              <a:gd name="connsiteX4" fmla="*/ 231528 w 2423221"/>
              <a:gd name="connsiteY4" fmla="*/ 753364 h 2069806"/>
              <a:gd name="connsiteX5" fmla="*/ 3938 w 2423221"/>
              <a:gd name="connsiteY5" fmla="*/ 1183385 h 2069806"/>
              <a:gd name="connsiteX6" fmla="*/ 434797 w 2423221"/>
              <a:gd name="connsiteY6" fmla="*/ 1756460 h 2069806"/>
              <a:gd name="connsiteX7" fmla="*/ 721322 w 2423221"/>
              <a:gd name="connsiteY7" fmla="*/ 1988405 h 2069806"/>
              <a:gd name="connsiteX8" fmla="*/ 1366048 w 2423221"/>
              <a:gd name="connsiteY8" fmla="*/ 2063483 h 2069806"/>
              <a:gd name="connsiteX9" fmla="*/ 1664543 w 2423221"/>
              <a:gd name="connsiteY9" fmla="*/ 1845185 h 2069806"/>
              <a:gd name="connsiteX10" fmla="*/ 2060328 w 2423221"/>
              <a:gd name="connsiteY10" fmla="*/ 1476695 h 2069806"/>
              <a:gd name="connsiteX11" fmla="*/ 2415170 w 2423221"/>
              <a:gd name="connsiteY11" fmla="*/ 1012671 h 2069806"/>
              <a:gd name="connsiteX12" fmla="*/ 2305988 w 2423221"/>
              <a:gd name="connsiteY12" fmla="*/ 330283 h 2069806"/>
              <a:gd name="connsiteX13" fmla="*/ 2278692 w 2423221"/>
              <a:gd name="connsiteY13" fmla="*/ 166510 h 2069806"/>
              <a:gd name="connsiteX14" fmla="*/ 2019385 w 2423221"/>
              <a:gd name="connsiteY14" fmla="*/ 43680 h 2069806"/>
              <a:gd name="connsiteX15" fmla="*/ 1705486 w 2423221"/>
              <a:gd name="connsiteY15" fmla="*/ 16385 h 2069806"/>
              <a:gd name="connsiteX16" fmla="*/ 1609952 w 2423221"/>
              <a:gd name="connsiteY16" fmla="*/ 2737 h 2069806"/>
              <a:gd name="connsiteX0" fmla="*/ 1609952 w 2423221"/>
              <a:gd name="connsiteY0" fmla="*/ 2737 h 2069808"/>
              <a:gd name="connsiteX1" fmla="*/ 1091337 w 2423221"/>
              <a:gd name="connsiteY1" fmla="*/ 70976 h 2069808"/>
              <a:gd name="connsiteX2" fmla="*/ 722847 w 2423221"/>
              <a:gd name="connsiteY2" fmla="*/ 98271 h 2069808"/>
              <a:gd name="connsiteX3" fmla="*/ 408949 w 2423221"/>
              <a:gd name="connsiteY3" fmla="*/ 384874 h 2069808"/>
              <a:gd name="connsiteX4" fmla="*/ 231528 w 2423221"/>
              <a:gd name="connsiteY4" fmla="*/ 753364 h 2069808"/>
              <a:gd name="connsiteX5" fmla="*/ 3938 w 2423221"/>
              <a:gd name="connsiteY5" fmla="*/ 1183385 h 2069808"/>
              <a:gd name="connsiteX6" fmla="*/ 434797 w 2423221"/>
              <a:gd name="connsiteY6" fmla="*/ 1756460 h 2069808"/>
              <a:gd name="connsiteX7" fmla="*/ 721322 w 2423221"/>
              <a:gd name="connsiteY7" fmla="*/ 1988405 h 2069808"/>
              <a:gd name="connsiteX8" fmla="*/ 1366048 w 2423221"/>
              <a:gd name="connsiteY8" fmla="*/ 2063483 h 2069808"/>
              <a:gd name="connsiteX9" fmla="*/ 1755579 w 2423221"/>
              <a:gd name="connsiteY9" fmla="*/ 1845185 h 2069808"/>
              <a:gd name="connsiteX10" fmla="*/ 2060328 w 2423221"/>
              <a:gd name="connsiteY10" fmla="*/ 1476695 h 2069808"/>
              <a:gd name="connsiteX11" fmla="*/ 2415170 w 2423221"/>
              <a:gd name="connsiteY11" fmla="*/ 1012671 h 2069808"/>
              <a:gd name="connsiteX12" fmla="*/ 2305988 w 2423221"/>
              <a:gd name="connsiteY12" fmla="*/ 330283 h 2069808"/>
              <a:gd name="connsiteX13" fmla="*/ 2278692 w 2423221"/>
              <a:gd name="connsiteY13" fmla="*/ 166510 h 2069808"/>
              <a:gd name="connsiteX14" fmla="*/ 2019385 w 2423221"/>
              <a:gd name="connsiteY14" fmla="*/ 43680 h 2069808"/>
              <a:gd name="connsiteX15" fmla="*/ 1705486 w 2423221"/>
              <a:gd name="connsiteY15" fmla="*/ 16385 h 2069808"/>
              <a:gd name="connsiteX16" fmla="*/ 1609952 w 2423221"/>
              <a:gd name="connsiteY16" fmla="*/ 2737 h 2069808"/>
              <a:gd name="connsiteX0" fmla="*/ 1609952 w 2316699"/>
              <a:gd name="connsiteY0" fmla="*/ 2737 h 2069806"/>
              <a:gd name="connsiteX1" fmla="*/ 1091337 w 2316699"/>
              <a:gd name="connsiteY1" fmla="*/ 70976 h 2069806"/>
              <a:gd name="connsiteX2" fmla="*/ 722847 w 2316699"/>
              <a:gd name="connsiteY2" fmla="*/ 98271 h 2069806"/>
              <a:gd name="connsiteX3" fmla="*/ 408949 w 2316699"/>
              <a:gd name="connsiteY3" fmla="*/ 384874 h 2069806"/>
              <a:gd name="connsiteX4" fmla="*/ 231528 w 2316699"/>
              <a:gd name="connsiteY4" fmla="*/ 753364 h 2069806"/>
              <a:gd name="connsiteX5" fmla="*/ 3938 w 2316699"/>
              <a:gd name="connsiteY5" fmla="*/ 1183385 h 2069806"/>
              <a:gd name="connsiteX6" fmla="*/ 434797 w 2316699"/>
              <a:gd name="connsiteY6" fmla="*/ 1756460 h 2069806"/>
              <a:gd name="connsiteX7" fmla="*/ 721322 w 2316699"/>
              <a:gd name="connsiteY7" fmla="*/ 1988405 h 2069806"/>
              <a:gd name="connsiteX8" fmla="*/ 1366048 w 2316699"/>
              <a:gd name="connsiteY8" fmla="*/ 2063483 h 2069806"/>
              <a:gd name="connsiteX9" fmla="*/ 1755579 w 2316699"/>
              <a:gd name="connsiteY9" fmla="*/ 1845185 h 2069806"/>
              <a:gd name="connsiteX10" fmla="*/ 2060328 w 2316699"/>
              <a:gd name="connsiteY10" fmla="*/ 1476695 h 2069806"/>
              <a:gd name="connsiteX11" fmla="*/ 2187580 w 2316699"/>
              <a:gd name="connsiteY11" fmla="*/ 705844 h 2069806"/>
              <a:gd name="connsiteX12" fmla="*/ 2305988 w 2316699"/>
              <a:gd name="connsiteY12" fmla="*/ 330283 h 2069806"/>
              <a:gd name="connsiteX13" fmla="*/ 2278692 w 2316699"/>
              <a:gd name="connsiteY13" fmla="*/ 166510 h 2069806"/>
              <a:gd name="connsiteX14" fmla="*/ 2019385 w 2316699"/>
              <a:gd name="connsiteY14" fmla="*/ 43680 h 2069806"/>
              <a:gd name="connsiteX15" fmla="*/ 1705486 w 2316699"/>
              <a:gd name="connsiteY15" fmla="*/ 16385 h 2069806"/>
              <a:gd name="connsiteX16" fmla="*/ 1609952 w 2316699"/>
              <a:gd name="connsiteY16" fmla="*/ 2737 h 2069806"/>
              <a:gd name="connsiteX0" fmla="*/ 1609952 w 2278880"/>
              <a:gd name="connsiteY0" fmla="*/ 2737 h 2069808"/>
              <a:gd name="connsiteX1" fmla="*/ 1091337 w 2278880"/>
              <a:gd name="connsiteY1" fmla="*/ 70976 h 2069808"/>
              <a:gd name="connsiteX2" fmla="*/ 722847 w 2278880"/>
              <a:gd name="connsiteY2" fmla="*/ 98271 h 2069808"/>
              <a:gd name="connsiteX3" fmla="*/ 408949 w 2278880"/>
              <a:gd name="connsiteY3" fmla="*/ 384874 h 2069808"/>
              <a:gd name="connsiteX4" fmla="*/ 231528 w 2278880"/>
              <a:gd name="connsiteY4" fmla="*/ 753364 h 2069808"/>
              <a:gd name="connsiteX5" fmla="*/ 3938 w 2278880"/>
              <a:gd name="connsiteY5" fmla="*/ 1183385 h 2069808"/>
              <a:gd name="connsiteX6" fmla="*/ 434797 w 2278880"/>
              <a:gd name="connsiteY6" fmla="*/ 1756460 h 2069808"/>
              <a:gd name="connsiteX7" fmla="*/ 721322 w 2278880"/>
              <a:gd name="connsiteY7" fmla="*/ 1988405 h 2069808"/>
              <a:gd name="connsiteX8" fmla="*/ 1366048 w 2278880"/>
              <a:gd name="connsiteY8" fmla="*/ 2063483 h 2069808"/>
              <a:gd name="connsiteX9" fmla="*/ 1755579 w 2278880"/>
              <a:gd name="connsiteY9" fmla="*/ 1845185 h 2069808"/>
              <a:gd name="connsiteX10" fmla="*/ 2060328 w 2278880"/>
              <a:gd name="connsiteY10" fmla="*/ 1476695 h 2069808"/>
              <a:gd name="connsiteX11" fmla="*/ 2187580 w 2278880"/>
              <a:gd name="connsiteY11" fmla="*/ 705844 h 2069808"/>
              <a:gd name="connsiteX12" fmla="*/ 2063224 w 2278880"/>
              <a:gd name="connsiteY12" fmla="*/ 493925 h 2069808"/>
              <a:gd name="connsiteX13" fmla="*/ 2278692 w 2278880"/>
              <a:gd name="connsiteY13" fmla="*/ 166510 h 2069808"/>
              <a:gd name="connsiteX14" fmla="*/ 2019385 w 2278880"/>
              <a:gd name="connsiteY14" fmla="*/ 43680 h 2069808"/>
              <a:gd name="connsiteX15" fmla="*/ 1705486 w 2278880"/>
              <a:gd name="connsiteY15" fmla="*/ 16385 h 2069808"/>
              <a:gd name="connsiteX16" fmla="*/ 1609952 w 2278880"/>
              <a:gd name="connsiteY16" fmla="*/ 2737 h 2069808"/>
              <a:gd name="connsiteX0" fmla="*/ 1609952 w 2187586"/>
              <a:gd name="connsiteY0" fmla="*/ 2737 h 2069806"/>
              <a:gd name="connsiteX1" fmla="*/ 1091337 w 2187586"/>
              <a:gd name="connsiteY1" fmla="*/ 70976 h 2069806"/>
              <a:gd name="connsiteX2" fmla="*/ 722847 w 2187586"/>
              <a:gd name="connsiteY2" fmla="*/ 98271 h 2069806"/>
              <a:gd name="connsiteX3" fmla="*/ 408949 w 2187586"/>
              <a:gd name="connsiteY3" fmla="*/ 384874 h 2069806"/>
              <a:gd name="connsiteX4" fmla="*/ 231528 w 2187586"/>
              <a:gd name="connsiteY4" fmla="*/ 753364 h 2069806"/>
              <a:gd name="connsiteX5" fmla="*/ 3938 w 2187586"/>
              <a:gd name="connsiteY5" fmla="*/ 1183385 h 2069806"/>
              <a:gd name="connsiteX6" fmla="*/ 434797 w 2187586"/>
              <a:gd name="connsiteY6" fmla="*/ 1756460 h 2069806"/>
              <a:gd name="connsiteX7" fmla="*/ 721322 w 2187586"/>
              <a:gd name="connsiteY7" fmla="*/ 1988405 h 2069806"/>
              <a:gd name="connsiteX8" fmla="*/ 1366048 w 2187586"/>
              <a:gd name="connsiteY8" fmla="*/ 2063483 h 2069806"/>
              <a:gd name="connsiteX9" fmla="*/ 1755579 w 2187586"/>
              <a:gd name="connsiteY9" fmla="*/ 1845185 h 2069806"/>
              <a:gd name="connsiteX10" fmla="*/ 2060328 w 2187586"/>
              <a:gd name="connsiteY10" fmla="*/ 1476695 h 2069806"/>
              <a:gd name="connsiteX11" fmla="*/ 2187580 w 2187586"/>
              <a:gd name="connsiteY11" fmla="*/ 705844 h 2069806"/>
              <a:gd name="connsiteX12" fmla="*/ 2063224 w 2187586"/>
              <a:gd name="connsiteY12" fmla="*/ 493925 h 2069806"/>
              <a:gd name="connsiteX13" fmla="*/ 1626266 w 2187586"/>
              <a:gd name="connsiteY13" fmla="*/ 268786 h 2069806"/>
              <a:gd name="connsiteX14" fmla="*/ 2019385 w 2187586"/>
              <a:gd name="connsiteY14" fmla="*/ 43680 h 2069806"/>
              <a:gd name="connsiteX15" fmla="*/ 1705486 w 2187586"/>
              <a:gd name="connsiteY15" fmla="*/ 16385 h 2069806"/>
              <a:gd name="connsiteX16" fmla="*/ 1609952 w 2187586"/>
              <a:gd name="connsiteY16" fmla="*/ 2737 h 2069806"/>
              <a:gd name="connsiteX0" fmla="*/ 1609952 w 2187585"/>
              <a:gd name="connsiteY0" fmla="*/ 3660 h 2070731"/>
              <a:gd name="connsiteX1" fmla="*/ 1091337 w 2187585"/>
              <a:gd name="connsiteY1" fmla="*/ 71899 h 2070731"/>
              <a:gd name="connsiteX2" fmla="*/ 722847 w 2187585"/>
              <a:gd name="connsiteY2" fmla="*/ 99194 h 2070731"/>
              <a:gd name="connsiteX3" fmla="*/ 408949 w 2187585"/>
              <a:gd name="connsiteY3" fmla="*/ 385797 h 2070731"/>
              <a:gd name="connsiteX4" fmla="*/ 231528 w 2187585"/>
              <a:gd name="connsiteY4" fmla="*/ 754287 h 2070731"/>
              <a:gd name="connsiteX5" fmla="*/ 3938 w 2187585"/>
              <a:gd name="connsiteY5" fmla="*/ 1184308 h 2070731"/>
              <a:gd name="connsiteX6" fmla="*/ 434797 w 2187585"/>
              <a:gd name="connsiteY6" fmla="*/ 1757383 h 2070731"/>
              <a:gd name="connsiteX7" fmla="*/ 721322 w 2187585"/>
              <a:gd name="connsiteY7" fmla="*/ 1989328 h 2070731"/>
              <a:gd name="connsiteX8" fmla="*/ 1366048 w 2187585"/>
              <a:gd name="connsiteY8" fmla="*/ 2064406 h 2070731"/>
              <a:gd name="connsiteX9" fmla="*/ 1755579 w 2187585"/>
              <a:gd name="connsiteY9" fmla="*/ 1846108 h 2070731"/>
              <a:gd name="connsiteX10" fmla="*/ 2060328 w 2187585"/>
              <a:gd name="connsiteY10" fmla="*/ 1477618 h 2070731"/>
              <a:gd name="connsiteX11" fmla="*/ 2187580 w 2187585"/>
              <a:gd name="connsiteY11" fmla="*/ 706767 h 2070731"/>
              <a:gd name="connsiteX12" fmla="*/ 2063224 w 2187585"/>
              <a:gd name="connsiteY12" fmla="*/ 494848 h 2070731"/>
              <a:gd name="connsiteX13" fmla="*/ 1626266 w 2187585"/>
              <a:gd name="connsiteY13" fmla="*/ 269709 h 2070731"/>
              <a:gd name="connsiteX14" fmla="*/ 1336613 w 2187585"/>
              <a:gd name="connsiteY14" fmla="*/ 85514 h 2070731"/>
              <a:gd name="connsiteX15" fmla="*/ 1705486 w 2187585"/>
              <a:gd name="connsiteY15" fmla="*/ 17308 h 2070731"/>
              <a:gd name="connsiteX16" fmla="*/ 1609952 w 2187585"/>
              <a:gd name="connsiteY16" fmla="*/ 3660 h 2070731"/>
              <a:gd name="connsiteX0" fmla="*/ 1063735 w 2187585"/>
              <a:gd name="connsiteY0" fmla="*/ 88803 h 2053597"/>
              <a:gd name="connsiteX1" fmla="*/ 1091337 w 2187585"/>
              <a:gd name="connsiteY1" fmla="*/ 54767 h 2053597"/>
              <a:gd name="connsiteX2" fmla="*/ 722847 w 2187585"/>
              <a:gd name="connsiteY2" fmla="*/ 82062 h 2053597"/>
              <a:gd name="connsiteX3" fmla="*/ 408949 w 2187585"/>
              <a:gd name="connsiteY3" fmla="*/ 368665 h 2053597"/>
              <a:gd name="connsiteX4" fmla="*/ 231528 w 2187585"/>
              <a:gd name="connsiteY4" fmla="*/ 737155 h 2053597"/>
              <a:gd name="connsiteX5" fmla="*/ 3938 w 2187585"/>
              <a:gd name="connsiteY5" fmla="*/ 1167176 h 2053597"/>
              <a:gd name="connsiteX6" fmla="*/ 434797 w 2187585"/>
              <a:gd name="connsiteY6" fmla="*/ 1740251 h 2053597"/>
              <a:gd name="connsiteX7" fmla="*/ 721322 w 2187585"/>
              <a:gd name="connsiteY7" fmla="*/ 1972196 h 2053597"/>
              <a:gd name="connsiteX8" fmla="*/ 1366048 w 2187585"/>
              <a:gd name="connsiteY8" fmla="*/ 2047274 h 2053597"/>
              <a:gd name="connsiteX9" fmla="*/ 1755579 w 2187585"/>
              <a:gd name="connsiteY9" fmla="*/ 1828976 h 2053597"/>
              <a:gd name="connsiteX10" fmla="*/ 2060328 w 2187585"/>
              <a:gd name="connsiteY10" fmla="*/ 1460486 h 2053597"/>
              <a:gd name="connsiteX11" fmla="*/ 2187580 w 2187585"/>
              <a:gd name="connsiteY11" fmla="*/ 689635 h 2053597"/>
              <a:gd name="connsiteX12" fmla="*/ 2063224 w 2187585"/>
              <a:gd name="connsiteY12" fmla="*/ 477716 h 2053597"/>
              <a:gd name="connsiteX13" fmla="*/ 1626266 w 2187585"/>
              <a:gd name="connsiteY13" fmla="*/ 252577 h 2053597"/>
              <a:gd name="connsiteX14" fmla="*/ 1336613 w 2187585"/>
              <a:gd name="connsiteY14" fmla="*/ 68382 h 2053597"/>
              <a:gd name="connsiteX15" fmla="*/ 1705486 w 2187585"/>
              <a:gd name="connsiteY15" fmla="*/ 176 h 2053597"/>
              <a:gd name="connsiteX16" fmla="*/ 1063735 w 2187585"/>
              <a:gd name="connsiteY16" fmla="*/ 88803 h 2053597"/>
              <a:gd name="connsiteX0" fmla="*/ 1063735 w 2187585"/>
              <a:gd name="connsiteY0" fmla="*/ 40449 h 2005245"/>
              <a:gd name="connsiteX1" fmla="*/ 1091337 w 2187585"/>
              <a:gd name="connsiteY1" fmla="*/ 6413 h 2005245"/>
              <a:gd name="connsiteX2" fmla="*/ 722847 w 2187585"/>
              <a:gd name="connsiteY2" fmla="*/ 33708 h 2005245"/>
              <a:gd name="connsiteX3" fmla="*/ 408949 w 2187585"/>
              <a:gd name="connsiteY3" fmla="*/ 320311 h 2005245"/>
              <a:gd name="connsiteX4" fmla="*/ 231528 w 2187585"/>
              <a:gd name="connsiteY4" fmla="*/ 688801 h 2005245"/>
              <a:gd name="connsiteX5" fmla="*/ 3938 w 2187585"/>
              <a:gd name="connsiteY5" fmla="*/ 1118822 h 2005245"/>
              <a:gd name="connsiteX6" fmla="*/ 434797 w 2187585"/>
              <a:gd name="connsiteY6" fmla="*/ 1691897 h 2005245"/>
              <a:gd name="connsiteX7" fmla="*/ 721322 w 2187585"/>
              <a:gd name="connsiteY7" fmla="*/ 1923842 h 2005245"/>
              <a:gd name="connsiteX8" fmla="*/ 1366048 w 2187585"/>
              <a:gd name="connsiteY8" fmla="*/ 1998920 h 2005245"/>
              <a:gd name="connsiteX9" fmla="*/ 1755579 w 2187585"/>
              <a:gd name="connsiteY9" fmla="*/ 1780622 h 2005245"/>
              <a:gd name="connsiteX10" fmla="*/ 2060328 w 2187585"/>
              <a:gd name="connsiteY10" fmla="*/ 1412132 h 2005245"/>
              <a:gd name="connsiteX11" fmla="*/ 2187580 w 2187585"/>
              <a:gd name="connsiteY11" fmla="*/ 641281 h 2005245"/>
              <a:gd name="connsiteX12" fmla="*/ 2063224 w 2187585"/>
              <a:gd name="connsiteY12" fmla="*/ 429362 h 2005245"/>
              <a:gd name="connsiteX13" fmla="*/ 1626266 w 2187585"/>
              <a:gd name="connsiteY13" fmla="*/ 204223 h 2005245"/>
              <a:gd name="connsiteX14" fmla="*/ 1336613 w 2187585"/>
              <a:gd name="connsiteY14" fmla="*/ 20028 h 2005245"/>
              <a:gd name="connsiteX15" fmla="*/ 1204786 w 2187585"/>
              <a:gd name="connsiteY15" fmla="*/ 13187 h 2005245"/>
              <a:gd name="connsiteX16" fmla="*/ 1063735 w 2187585"/>
              <a:gd name="connsiteY16" fmla="*/ 40449 h 2005245"/>
              <a:gd name="connsiteX0" fmla="*/ 1063735 w 2187585"/>
              <a:gd name="connsiteY0" fmla="*/ 37225 h 2002019"/>
              <a:gd name="connsiteX1" fmla="*/ 1091337 w 2187585"/>
              <a:gd name="connsiteY1" fmla="*/ 3189 h 2002019"/>
              <a:gd name="connsiteX2" fmla="*/ 813884 w 2187585"/>
              <a:gd name="connsiteY2" fmla="*/ 132759 h 2002019"/>
              <a:gd name="connsiteX3" fmla="*/ 408949 w 2187585"/>
              <a:gd name="connsiteY3" fmla="*/ 317087 h 2002019"/>
              <a:gd name="connsiteX4" fmla="*/ 231528 w 2187585"/>
              <a:gd name="connsiteY4" fmla="*/ 685577 h 2002019"/>
              <a:gd name="connsiteX5" fmla="*/ 3938 w 2187585"/>
              <a:gd name="connsiteY5" fmla="*/ 1115598 h 2002019"/>
              <a:gd name="connsiteX6" fmla="*/ 434797 w 2187585"/>
              <a:gd name="connsiteY6" fmla="*/ 1688673 h 2002019"/>
              <a:gd name="connsiteX7" fmla="*/ 721322 w 2187585"/>
              <a:gd name="connsiteY7" fmla="*/ 1920618 h 2002019"/>
              <a:gd name="connsiteX8" fmla="*/ 1366048 w 2187585"/>
              <a:gd name="connsiteY8" fmla="*/ 1995696 h 2002019"/>
              <a:gd name="connsiteX9" fmla="*/ 1755579 w 2187585"/>
              <a:gd name="connsiteY9" fmla="*/ 1777398 h 2002019"/>
              <a:gd name="connsiteX10" fmla="*/ 2060328 w 2187585"/>
              <a:gd name="connsiteY10" fmla="*/ 1408908 h 2002019"/>
              <a:gd name="connsiteX11" fmla="*/ 2187580 w 2187585"/>
              <a:gd name="connsiteY11" fmla="*/ 638057 h 2002019"/>
              <a:gd name="connsiteX12" fmla="*/ 2063224 w 2187585"/>
              <a:gd name="connsiteY12" fmla="*/ 426138 h 2002019"/>
              <a:gd name="connsiteX13" fmla="*/ 1626266 w 2187585"/>
              <a:gd name="connsiteY13" fmla="*/ 200999 h 2002019"/>
              <a:gd name="connsiteX14" fmla="*/ 1336613 w 2187585"/>
              <a:gd name="connsiteY14" fmla="*/ 16804 h 2002019"/>
              <a:gd name="connsiteX15" fmla="*/ 1204786 w 2187585"/>
              <a:gd name="connsiteY15" fmla="*/ 9963 h 2002019"/>
              <a:gd name="connsiteX16" fmla="*/ 1063735 w 2187585"/>
              <a:gd name="connsiteY16" fmla="*/ 37225 h 2002019"/>
              <a:gd name="connsiteX0" fmla="*/ 1064015 w 2187865"/>
              <a:gd name="connsiteY0" fmla="*/ 37225 h 2002021"/>
              <a:gd name="connsiteX1" fmla="*/ 1091617 w 2187865"/>
              <a:gd name="connsiteY1" fmla="*/ 3189 h 2002021"/>
              <a:gd name="connsiteX2" fmla="*/ 814164 w 2187865"/>
              <a:gd name="connsiteY2" fmla="*/ 132759 h 2002021"/>
              <a:gd name="connsiteX3" fmla="*/ 500265 w 2187865"/>
              <a:gd name="connsiteY3" fmla="*/ 398907 h 2002021"/>
              <a:gd name="connsiteX4" fmla="*/ 231808 w 2187865"/>
              <a:gd name="connsiteY4" fmla="*/ 685577 h 2002021"/>
              <a:gd name="connsiteX5" fmla="*/ 4218 w 2187865"/>
              <a:gd name="connsiteY5" fmla="*/ 1115598 h 2002021"/>
              <a:gd name="connsiteX6" fmla="*/ 435077 w 2187865"/>
              <a:gd name="connsiteY6" fmla="*/ 1688673 h 2002021"/>
              <a:gd name="connsiteX7" fmla="*/ 721602 w 2187865"/>
              <a:gd name="connsiteY7" fmla="*/ 1920618 h 2002021"/>
              <a:gd name="connsiteX8" fmla="*/ 1366328 w 2187865"/>
              <a:gd name="connsiteY8" fmla="*/ 1995696 h 2002021"/>
              <a:gd name="connsiteX9" fmla="*/ 1755859 w 2187865"/>
              <a:gd name="connsiteY9" fmla="*/ 1777398 h 2002021"/>
              <a:gd name="connsiteX10" fmla="*/ 2060608 w 2187865"/>
              <a:gd name="connsiteY10" fmla="*/ 1408908 h 2002021"/>
              <a:gd name="connsiteX11" fmla="*/ 2187860 w 2187865"/>
              <a:gd name="connsiteY11" fmla="*/ 638057 h 2002021"/>
              <a:gd name="connsiteX12" fmla="*/ 2063504 w 2187865"/>
              <a:gd name="connsiteY12" fmla="*/ 426138 h 2002021"/>
              <a:gd name="connsiteX13" fmla="*/ 1626546 w 2187865"/>
              <a:gd name="connsiteY13" fmla="*/ 200999 h 2002021"/>
              <a:gd name="connsiteX14" fmla="*/ 1336893 w 2187865"/>
              <a:gd name="connsiteY14" fmla="*/ 16804 h 2002021"/>
              <a:gd name="connsiteX15" fmla="*/ 1205066 w 2187865"/>
              <a:gd name="connsiteY15" fmla="*/ 9963 h 2002021"/>
              <a:gd name="connsiteX16" fmla="*/ 1064015 w 2187865"/>
              <a:gd name="connsiteY16" fmla="*/ 37225 h 2002021"/>
              <a:gd name="connsiteX0" fmla="*/ 1064015 w 2809940"/>
              <a:gd name="connsiteY0" fmla="*/ 37225 h 2002019"/>
              <a:gd name="connsiteX1" fmla="*/ 1091617 w 2809940"/>
              <a:gd name="connsiteY1" fmla="*/ 3189 h 2002019"/>
              <a:gd name="connsiteX2" fmla="*/ 814164 w 2809940"/>
              <a:gd name="connsiteY2" fmla="*/ 132759 h 2002019"/>
              <a:gd name="connsiteX3" fmla="*/ 500265 w 2809940"/>
              <a:gd name="connsiteY3" fmla="*/ 398907 h 2002019"/>
              <a:gd name="connsiteX4" fmla="*/ 231808 w 2809940"/>
              <a:gd name="connsiteY4" fmla="*/ 685577 h 2002019"/>
              <a:gd name="connsiteX5" fmla="*/ 4218 w 2809940"/>
              <a:gd name="connsiteY5" fmla="*/ 1115598 h 2002019"/>
              <a:gd name="connsiteX6" fmla="*/ 435077 w 2809940"/>
              <a:gd name="connsiteY6" fmla="*/ 1688673 h 2002019"/>
              <a:gd name="connsiteX7" fmla="*/ 721602 w 2809940"/>
              <a:gd name="connsiteY7" fmla="*/ 1920618 h 2002019"/>
              <a:gd name="connsiteX8" fmla="*/ 1366328 w 2809940"/>
              <a:gd name="connsiteY8" fmla="*/ 1995696 h 2002019"/>
              <a:gd name="connsiteX9" fmla="*/ 1755859 w 2809940"/>
              <a:gd name="connsiteY9" fmla="*/ 1777398 h 2002019"/>
              <a:gd name="connsiteX10" fmla="*/ 2060608 w 2809940"/>
              <a:gd name="connsiteY10" fmla="*/ 1408908 h 2002019"/>
              <a:gd name="connsiteX11" fmla="*/ 2809940 w 2809940"/>
              <a:gd name="connsiteY11" fmla="*/ 498958 h 2002019"/>
              <a:gd name="connsiteX12" fmla="*/ 2063504 w 2809940"/>
              <a:gd name="connsiteY12" fmla="*/ 426138 h 2002019"/>
              <a:gd name="connsiteX13" fmla="*/ 1626546 w 2809940"/>
              <a:gd name="connsiteY13" fmla="*/ 200999 h 2002019"/>
              <a:gd name="connsiteX14" fmla="*/ 1336893 w 2809940"/>
              <a:gd name="connsiteY14" fmla="*/ 16804 h 2002019"/>
              <a:gd name="connsiteX15" fmla="*/ 1205066 w 2809940"/>
              <a:gd name="connsiteY15" fmla="*/ 9963 h 2002019"/>
              <a:gd name="connsiteX16" fmla="*/ 1064015 w 2809940"/>
              <a:gd name="connsiteY16" fmla="*/ 37225 h 2002019"/>
              <a:gd name="connsiteX0" fmla="*/ 1064015 w 2810615"/>
              <a:gd name="connsiteY0" fmla="*/ 37225 h 2002021"/>
              <a:gd name="connsiteX1" fmla="*/ 1091617 w 2810615"/>
              <a:gd name="connsiteY1" fmla="*/ 3189 h 2002021"/>
              <a:gd name="connsiteX2" fmla="*/ 814164 w 2810615"/>
              <a:gd name="connsiteY2" fmla="*/ 132759 h 2002021"/>
              <a:gd name="connsiteX3" fmla="*/ 500265 w 2810615"/>
              <a:gd name="connsiteY3" fmla="*/ 398907 h 2002021"/>
              <a:gd name="connsiteX4" fmla="*/ 231808 w 2810615"/>
              <a:gd name="connsiteY4" fmla="*/ 685577 h 2002021"/>
              <a:gd name="connsiteX5" fmla="*/ 4218 w 2810615"/>
              <a:gd name="connsiteY5" fmla="*/ 1115598 h 2002021"/>
              <a:gd name="connsiteX6" fmla="*/ 435077 w 2810615"/>
              <a:gd name="connsiteY6" fmla="*/ 1688673 h 2002021"/>
              <a:gd name="connsiteX7" fmla="*/ 721602 w 2810615"/>
              <a:gd name="connsiteY7" fmla="*/ 1920618 h 2002021"/>
              <a:gd name="connsiteX8" fmla="*/ 1366328 w 2810615"/>
              <a:gd name="connsiteY8" fmla="*/ 1995696 h 2002021"/>
              <a:gd name="connsiteX9" fmla="*/ 1755859 w 2810615"/>
              <a:gd name="connsiteY9" fmla="*/ 1777398 h 2002021"/>
              <a:gd name="connsiteX10" fmla="*/ 2060608 w 2810615"/>
              <a:gd name="connsiteY10" fmla="*/ 1408908 h 2002021"/>
              <a:gd name="connsiteX11" fmla="*/ 2809940 w 2810615"/>
              <a:gd name="connsiteY11" fmla="*/ 498958 h 2002021"/>
              <a:gd name="connsiteX12" fmla="*/ 2191846 w 2810615"/>
              <a:gd name="connsiteY12" fmla="*/ 316955 h 2002021"/>
              <a:gd name="connsiteX13" fmla="*/ 2063504 w 2810615"/>
              <a:gd name="connsiteY13" fmla="*/ 426138 h 2002021"/>
              <a:gd name="connsiteX14" fmla="*/ 1626546 w 2810615"/>
              <a:gd name="connsiteY14" fmla="*/ 200999 h 2002021"/>
              <a:gd name="connsiteX15" fmla="*/ 1336893 w 2810615"/>
              <a:gd name="connsiteY15" fmla="*/ 16804 h 2002021"/>
              <a:gd name="connsiteX16" fmla="*/ 1205066 w 2810615"/>
              <a:gd name="connsiteY16" fmla="*/ 9963 h 2002021"/>
              <a:gd name="connsiteX17" fmla="*/ 1064015 w 2810615"/>
              <a:gd name="connsiteY17" fmla="*/ 37225 h 2002021"/>
              <a:gd name="connsiteX0" fmla="*/ 1064015 w 2810615"/>
              <a:gd name="connsiteY0" fmla="*/ 37225 h 2002019"/>
              <a:gd name="connsiteX1" fmla="*/ 1091617 w 2810615"/>
              <a:gd name="connsiteY1" fmla="*/ 3189 h 2002019"/>
              <a:gd name="connsiteX2" fmla="*/ 814164 w 2810615"/>
              <a:gd name="connsiteY2" fmla="*/ 132759 h 2002019"/>
              <a:gd name="connsiteX3" fmla="*/ 500265 w 2810615"/>
              <a:gd name="connsiteY3" fmla="*/ 398907 h 2002019"/>
              <a:gd name="connsiteX4" fmla="*/ 231808 w 2810615"/>
              <a:gd name="connsiteY4" fmla="*/ 685577 h 2002019"/>
              <a:gd name="connsiteX5" fmla="*/ 4218 w 2810615"/>
              <a:gd name="connsiteY5" fmla="*/ 1115598 h 2002019"/>
              <a:gd name="connsiteX6" fmla="*/ 435077 w 2810615"/>
              <a:gd name="connsiteY6" fmla="*/ 1688673 h 2002019"/>
              <a:gd name="connsiteX7" fmla="*/ 721602 w 2810615"/>
              <a:gd name="connsiteY7" fmla="*/ 1920618 h 2002019"/>
              <a:gd name="connsiteX8" fmla="*/ 1366328 w 2810615"/>
              <a:gd name="connsiteY8" fmla="*/ 1995696 h 2002019"/>
              <a:gd name="connsiteX9" fmla="*/ 1755859 w 2810615"/>
              <a:gd name="connsiteY9" fmla="*/ 1777398 h 2002019"/>
              <a:gd name="connsiteX10" fmla="*/ 2060608 w 2810615"/>
              <a:gd name="connsiteY10" fmla="*/ 1408908 h 2002019"/>
              <a:gd name="connsiteX11" fmla="*/ 2809940 w 2810615"/>
              <a:gd name="connsiteY11" fmla="*/ 498958 h 2002019"/>
              <a:gd name="connsiteX12" fmla="*/ 2191846 w 2810615"/>
              <a:gd name="connsiteY12" fmla="*/ 316955 h 2002019"/>
              <a:gd name="connsiteX13" fmla="*/ 2063504 w 2810615"/>
              <a:gd name="connsiteY13" fmla="*/ 426138 h 2002019"/>
              <a:gd name="connsiteX14" fmla="*/ 1717583 w 2810615"/>
              <a:gd name="connsiteY14" fmla="*/ 161255 h 2002019"/>
              <a:gd name="connsiteX15" fmla="*/ 1336893 w 2810615"/>
              <a:gd name="connsiteY15" fmla="*/ 16804 h 2002019"/>
              <a:gd name="connsiteX16" fmla="*/ 1205066 w 2810615"/>
              <a:gd name="connsiteY16" fmla="*/ 9963 h 2002019"/>
              <a:gd name="connsiteX17" fmla="*/ 1064015 w 2810615"/>
              <a:gd name="connsiteY17" fmla="*/ 37225 h 2002019"/>
              <a:gd name="connsiteX0" fmla="*/ 1064015 w 2810615"/>
              <a:gd name="connsiteY0" fmla="*/ 37225 h 2002021"/>
              <a:gd name="connsiteX1" fmla="*/ 1091617 w 2810615"/>
              <a:gd name="connsiteY1" fmla="*/ 3189 h 2002021"/>
              <a:gd name="connsiteX2" fmla="*/ 814164 w 2810615"/>
              <a:gd name="connsiteY2" fmla="*/ 132759 h 2002021"/>
              <a:gd name="connsiteX3" fmla="*/ 500265 w 2810615"/>
              <a:gd name="connsiteY3" fmla="*/ 398907 h 2002021"/>
              <a:gd name="connsiteX4" fmla="*/ 231808 w 2810615"/>
              <a:gd name="connsiteY4" fmla="*/ 685577 h 2002021"/>
              <a:gd name="connsiteX5" fmla="*/ 4218 w 2810615"/>
              <a:gd name="connsiteY5" fmla="*/ 1115598 h 2002021"/>
              <a:gd name="connsiteX6" fmla="*/ 435077 w 2810615"/>
              <a:gd name="connsiteY6" fmla="*/ 1688673 h 2002021"/>
              <a:gd name="connsiteX7" fmla="*/ 721602 w 2810615"/>
              <a:gd name="connsiteY7" fmla="*/ 1920618 h 2002021"/>
              <a:gd name="connsiteX8" fmla="*/ 1366328 w 2810615"/>
              <a:gd name="connsiteY8" fmla="*/ 1995696 h 2002021"/>
              <a:gd name="connsiteX9" fmla="*/ 1755859 w 2810615"/>
              <a:gd name="connsiteY9" fmla="*/ 1777398 h 2002021"/>
              <a:gd name="connsiteX10" fmla="*/ 2060608 w 2810615"/>
              <a:gd name="connsiteY10" fmla="*/ 1408908 h 2002021"/>
              <a:gd name="connsiteX11" fmla="*/ 2809940 w 2810615"/>
              <a:gd name="connsiteY11" fmla="*/ 498958 h 2002021"/>
              <a:gd name="connsiteX12" fmla="*/ 2191846 w 2810615"/>
              <a:gd name="connsiteY12" fmla="*/ 316955 h 2002021"/>
              <a:gd name="connsiteX13" fmla="*/ 2139369 w 2810615"/>
              <a:gd name="connsiteY13" fmla="*/ 366524 h 2002021"/>
              <a:gd name="connsiteX14" fmla="*/ 1717583 w 2810615"/>
              <a:gd name="connsiteY14" fmla="*/ 161255 h 2002021"/>
              <a:gd name="connsiteX15" fmla="*/ 1336893 w 2810615"/>
              <a:gd name="connsiteY15" fmla="*/ 16804 h 2002021"/>
              <a:gd name="connsiteX16" fmla="*/ 1205066 w 2810615"/>
              <a:gd name="connsiteY16" fmla="*/ 9963 h 2002021"/>
              <a:gd name="connsiteX17" fmla="*/ 1064015 w 2810615"/>
              <a:gd name="connsiteY17" fmla="*/ 37225 h 2002021"/>
              <a:gd name="connsiteX0" fmla="*/ 1064015 w 3963280"/>
              <a:gd name="connsiteY0" fmla="*/ 37225 h 2002019"/>
              <a:gd name="connsiteX1" fmla="*/ 1091617 w 3963280"/>
              <a:gd name="connsiteY1" fmla="*/ 3189 h 2002019"/>
              <a:gd name="connsiteX2" fmla="*/ 814164 w 3963280"/>
              <a:gd name="connsiteY2" fmla="*/ 132759 h 2002019"/>
              <a:gd name="connsiteX3" fmla="*/ 500265 w 3963280"/>
              <a:gd name="connsiteY3" fmla="*/ 398907 h 2002019"/>
              <a:gd name="connsiteX4" fmla="*/ 231808 w 3963280"/>
              <a:gd name="connsiteY4" fmla="*/ 685577 h 2002019"/>
              <a:gd name="connsiteX5" fmla="*/ 4218 w 3963280"/>
              <a:gd name="connsiteY5" fmla="*/ 1115598 h 2002019"/>
              <a:gd name="connsiteX6" fmla="*/ 435077 w 3963280"/>
              <a:gd name="connsiteY6" fmla="*/ 1688673 h 2002019"/>
              <a:gd name="connsiteX7" fmla="*/ 721602 w 3963280"/>
              <a:gd name="connsiteY7" fmla="*/ 1920618 h 2002019"/>
              <a:gd name="connsiteX8" fmla="*/ 1366328 w 3963280"/>
              <a:gd name="connsiteY8" fmla="*/ 1995696 h 2002019"/>
              <a:gd name="connsiteX9" fmla="*/ 1755859 w 3963280"/>
              <a:gd name="connsiteY9" fmla="*/ 1777398 h 2002019"/>
              <a:gd name="connsiteX10" fmla="*/ 2060608 w 3963280"/>
              <a:gd name="connsiteY10" fmla="*/ 1408908 h 2002019"/>
              <a:gd name="connsiteX11" fmla="*/ 3963067 w 3963280"/>
              <a:gd name="connsiteY11" fmla="*/ 419473 h 2002019"/>
              <a:gd name="connsiteX12" fmla="*/ 2191846 w 3963280"/>
              <a:gd name="connsiteY12" fmla="*/ 316955 h 2002019"/>
              <a:gd name="connsiteX13" fmla="*/ 2139369 w 3963280"/>
              <a:gd name="connsiteY13" fmla="*/ 366524 h 2002019"/>
              <a:gd name="connsiteX14" fmla="*/ 1717583 w 3963280"/>
              <a:gd name="connsiteY14" fmla="*/ 161255 h 2002019"/>
              <a:gd name="connsiteX15" fmla="*/ 1336893 w 3963280"/>
              <a:gd name="connsiteY15" fmla="*/ 16804 h 2002019"/>
              <a:gd name="connsiteX16" fmla="*/ 1205066 w 3963280"/>
              <a:gd name="connsiteY16" fmla="*/ 9963 h 2002019"/>
              <a:gd name="connsiteX17" fmla="*/ 1064015 w 3963280"/>
              <a:gd name="connsiteY17" fmla="*/ 37225 h 2002019"/>
              <a:gd name="connsiteX0" fmla="*/ 1064015 w 3963159"/>
              <a:gd name="connsiteY0" fmla="*/ 37225 h 2002021"/>
              <a:gd name="connsiteX1" fmla="*/ 1091617 w 3963159"/>
              <a:gd name="connsiteY1" fmla="*/ 3189 h 2002021"/>
              <a:gd name="connsiteX2" fmla="*/ 814164 w 3963159"/>
              <a:gd name="connsiteY2" fmla="*/ 132759 h 2002021"/>
              <a:gd name="connsiteX3" fmla="*/ 500265 w 3963159"/>
              <a:gd name="connsiteY3" fmla="*/ 398907 h 2002021"/>
              <a:gd name="connsiteX4" fmla="*/ 231808 w 3963159"/>
              <a:gd name="connsiteY4" fmla="*/ 685577 h 2002021"/>
              <a:gd name="connsiteX5" fmla="*/ 4218 w 3963159"/>
              <a:gd name="connsiteY5" fmla="*/ 1115598 h 2002021"/>
              <a:gd name="connsiteX6" fmla="*/ 435077 w 3963159"/>
              <a:gd name="connsiteY6" fmla="*/ 1688673 h 2002021"/>
              <a:gd name="connsiteX7" fmla="*/ 721602 w 3963159"/>
              <a:gd name="connsiteY7" fmla="*/ 1920618 h 2002021"/>
              <a:gd name="connsiteX8" fmla="*/ 1366328 w 3963159"/>
              <a:gd name="connsiteY8" fmla="*/ 1995696 h 2002021"/>
              <a:gd name="connsiteX9" fmla="*/ 1755859 w 3963159"/>
              <a:gd name="connsiteY9" fmla="*/ 1777398 h 2002021"/>
              <a:gd name="connsiteX10" fmla="*/ 2106126 w 3963159"/>
              <a:gd name="connsiteY10" fmla="*/ 733283 h 2002021"/>
              <a:gd name="connsiteX11" fmla="*/ 3963067 w 3963159"/>
              <a:gd name="connsiteY11" fmla="*/ 419473 h 2002021"/>
              <a:gd name="connsiteX12" fmla="*/ 2191846 w 3963159"/>
              <a:gd name="connsiteY12" fmla="*/ 316955 h 2002021"/>
              <a:gd name="connsiteX13" fmla="*/ 2139369 w 3963159"/>
              <a:gd name="connsiteY13" fmla="*/ 366524 h 2002021"/>
              <a:gd name="connsiteX14" fmla="*/ 1717583 w 3963159"/>
              <a:gd name="connsiteY14" fmla="*/ 161255 h 2002021"/>
              <a:gd name="connsiteX15" fmla="*/ 1336893 w 3963159"/>
              <a:gd name="connsiteY15" fmla="*/ 16804 h 2002021"/>
              <a:gd name="connsiteX16" fmla="*/ 1205066 w 3963159"/>
              <a:gd name="connsiteY16" fmla="*/ 9963 h 2002021"/>
              <a:gd name="connsiteX17" fmla="*/ 1064015 w 3963159"/>
              <a:gd name="connsiteY17" fmla="*/ 37225 h 2002021"/>
              <a:gd name="connsiteX0" fmla="*/ 1064015 w 3963158"/>
              <a:gd name="connsiteY0" fmla="*/ 37225 h 2002019"/>
              <a:gd name="connsiteX1" fmla="*/ 1091617 w 3963158"/>
              <a:gd name="connsiteY1" fmla="*/ 3189 h 2002019"/>
              <a:gd name="connsiteX2" fmla="*/ 814164 w 3963158"/>
              <a:gd name="connsiteY2" fmla="*/ 132759 h 2002019"/>
              <a:gd name="connsiteX3" fmla="*/ 500265 w 3963158"/>
              <a:gd name="connsiteY3" fmla="*/ 398907 h 2002019"/>
              <a:gd name="connsiteX4" fmla="*/ 231808 w 3963158"/>
              <a:gd name="connsiteY4" fmla="*/ 685577 h 2002019"/>
              <a:gd name="connsiteX5" fmla="*/ 4218 w 3963158"/>
              <a:gd name="connsiteY5" fmla="*/ 1115598 h 2002019"/>
              <a:gd name="connsiteX6" fmla="*/ 435077 w 3963158"/>
              <a:gd name="connsiteY6" fmla="*/ 1688673 h 2002019"/>
              <a:gd name="connsiteX7" fmla="*/ 721602 w 3963158"/>
              <a:gd name="connsiteY7" fmla="*/ 1920618 h 2002019"/>
              <a:gd name="connsiteX8" fmla="*/ 1366328 w 3963158"/>
              <a:gd name="connsiteY8" fmla="*/ 1995696 h 2002019"/>
              <a:gd name="connsiteX9" fmla="*/ 1755859 w 3963158"/>
              <a:gd name="connsiteY9" fmla="*/ 1777398 h 2002019"/>
              <a:gd name="connsiteX10" fmla="*/ 2106126 w 3963158"/>
              <a:gd name="connsiteY10" fmla="*/ 733283 h 2002019"/>
              <a:gd name="connsiteX11" fmla="*/ 3963067 w 3963158"/>
              <a:gd name="connsiteY11" fmla="*/ 419473 h 2002019"/>
              <a:gd name="connsiteX12" fmla="*/ 2191846 w 3963158"/>
              <a:gd name="connsiteY12" fmla="*/ 316955 h 2002019"/>
              <a:gd name="connsiteX13" fmla="*/ 2139369 w 3963158"/>
              <a:gd name="connsiteY13" fmla="*/ 366524 h 2002019"/>
              <a:gd name="connsiteX14" fmla="*/ 1717583 w 3963158"/>
              <a:gd name="connsiteY14" fmla="*/ 161255 h 2002019"/>
              <a:gd name="connsiteX15" fmla="*/ 1336893 w 3963158"/>
              <a:gd name="connsiteY15" fmla="*/ 16804 h 2002019"/>
              <a:gd name="connsiteX16" fmla="*/ 1205066 w 3963158"/>
              <a:gd name="connsiteY16" fmla="*/ 9963 h 2002019"/>
              <a:gd name="connsiteX17" fmla="*/ 1064015 w 3963158"/>
              <a:gd name="connsiteY17" fmla="*/ 37225 h 2002019"/>
              <a:gd name="connsiteX0" fmla="*/ 1064015 w 3977467"/>
              <a:gd name="connsiteY0" fmla="*/ 37225 h 2002021"/>
              <a:gd name="connsiteX1" fmla="*/ 1091617 w 3977467"/>
              <a:gd name="connsiteY1" fmla="*/ 3189 h 2002021"/>
              <a:gd name="connsiteX2" fmla="*/ 814164 w 3977467"/>
              <a:gd name="connsiteY2" fmla="*/ 132759 h 2002021"/>
              <a:gd name="connsiteX3" fmla="*/ 500265 w 3977467"/>
              <a:gd name="connsiteY3" fmla="*/ 398907 h 2002021"/>
              <a:gd name="connsiteX4" fmla="*/ 231808 w 3977467"/>
              <a:gd name="connsiteY4" fmla="*/ 685577 h 2002021"/>
              <a:gd name="connsiteX5" fmla="*/ 4218 w 3977467"/>
              <a:gd name="connsiteY5" fmla="*/ 1115598 h 2002021"/>
              <a:gd name="connsiteX6" fmla="*/ 435077 w 3977467"/>
              <a:gd name="connsiteY6" fmla="*/ 1688673 h 2002021"/>
              <a:gd name="connsiteX7" fmla="*/ 721602 w 3977467"/>
              <a:gd name="connsiteY7" fmla="*/ 1920618 h 2002021"/>
              <a:gd name="connsiteX8" fmla="*/ 1366328 w 3977467"/>
              <a:gd name="connsiteY8" fmla="*/ 1995696 h 2002021"/>
              <a:gd name="connsiteX9" fmla="*/ 1755859 w 3977467"/>
              <a:gd name="connsiteY9" fmla="*/ 1777398 h 2002021"/>
              <a:gd name="connsiteX10" fmla="*/ 2106126 w 3977467"/>
              <a:gd name="connsiteY10" fmla="*/ 733283 h 2002021"/>
              <a:gd name="connsiteX11" fmla="*/ 2980829 w 3977467"/>
              <a:gd name="connsiteY11" fmla="*/ 436183 h 2002021"/>
              <a:gd name="connsiteX12" fmla="*/ 3963067 w 3977467"/>
              <a:gd name="connsiteY12" fmla="*/ 419473 h 2002021"/>
              <a:gd name="connsiteX13" fmla="*/ 2191846 w 3977467"/>
              <a:gd name="connsiteY13" fmla="*/ 316955 h 2002021"/>
              <a:gd name="connsiteX14" fmla="*/ 2139369 w 3977467"/>
              <a:gd name="connsiteY14" fmla="*/ 366524 h 2002021"/>
              <a:gd name="connsiteX15" fmla="*/ 1717583 w 3977467"/>
              <a:gd name="connsiteY15" fmla="*/ 161255 h 2002021"/>
              <a:gd name="connsiteX16" fmla="*/ 1336893 w 3977467"/>
              <a:gd name="connsiteY16" fmla="*/ 16804 h 2002021"/>
              <a:gd name="connsiteX17" fmla="*/ 1205066 w 3977467"/>
              <a:gd name="connsiteY17" fmla="*/ 9963 h 2002021"/>
              <a:gd name="connsiteX18" fmla="*/ 1064015 w 3977467"/>
              <a:gd name="connsiteY18" fmla="*/ 37225 h 2002021"/>
              <a:gd name="connsiteX0" fmla="*/ 1064015 w 3979768"/>
              <a:gd name="connsiteY0" fmla="*/ 37225 h 2002019"/>
              <a:gd name="connsiteX1" fmla="*/ 1091617 w 3979768"/>
              <a:gd name="connsiteY1" fmla="*/ 3189 h 2002019"/>
              <a:gd name="connsiteX2" fmla="*/ 814164 w 3979768"/>
              <a:gd name="connsiteY2" fmla="*/ 132759 h 2002019"/>
              <a:gd name="connsiteX3" fmla="*/ 500265 w 3979768"/>
              <a:gd name="connsiteY3" fmla="*/ 398907 h 2002019"/>
              <a:gd name="connsiteX4" fmla="*/ 231808 w 3979768"/>
              <a:gd name="connsiteY4" fmla="*/ 685577 h 2002019"/>
              <a:gd name="connsiteX5" fmla="*/ 4218 w 3979768"/>
              <a:gd name="connsiteY5" fmla="*/ 1115598 h 2002019"/>
              <a:gd name="connsiteX6" fmla="*/ 435077 w 3979768"/>
              <a:gd name="connsiteY6" fmla="*/ 1688673 h 2002019"/>
              <a:gd name="connsiteX7" fmla="*/ 721602 w 3979768"/>
              <a:gd name="connsiteY7" fmla="*/ 1920618 h 2002019"/>
              <a:gd name="connsiteX8" fmla="*/ 1366328 w 3979768"/>
              <a:gd name="connsiteY8" fmla="*/ 1995696 h 2002019"/>
              <a:gd name="connsiteX9" fmla="*/ 1755859 w 3979768"/>
              <a:gd name="connsiteY9" fmla="*/ 1777398 h 2002019"/>
              <a:gd name="connsiteX10" fmla="*/ 2106126 w 3979768"/>
              <a:gd name="connsiteY10" fmla="*/ 733283 h 2002019"/>
              <a:gd name="connsiteX11" fmla="*/ 3026347 w 3979768"/>
              <a:gd name="connsiteY11" fmla="*/ 575282 h 2002019"/>
              <a:gd name="connsiteX12" fmla="*/ 3963067 w 3979768"/>
              <a:gd name="connsiteY12" fmla="*/ 419473 h 2002019"/>
              <a:gd name="connsiteX13" fmla="*/ 2191846 w 3979768"/>
              <a:gd name="connsiteY13" fmla="*/ 316955 h 2002019"/>
              <a:gd name="connsiteX14" fmla="*/ 2139369 w 3979768"/>
              <a:gd name="connsiteY14" fmla="*/ 366524 h 2002019"/>
              <a:gd name="connsiteX15" fmla="*/ 1717583 w 3979768"/>
              <a:gd name="connsiteY15" fmla="*/ 161255 h 2002019"/>
              <a:gd name="connsiteX16" fmla="*/ 1336893 w 3979768"/>
              <a:gd name="connsiteY16" fmla="*/ 16804 h 2002019"/>
              <a:gd name="connsiteX17" fmla="*/ 1205066 w 3979768"/>
              <a:gd name="connsiteY17" fmla="*/ 9963 h 2002019"/>
              <a:gd name="connsiteX18" fmla="*/ 1064015 w 3979768"/>
              <a:gd name="connsiteY18" fmla="*/ 37225 h 2002019"/>
              <a:gd name="connsiteX0" fmla="*/ 1064015 w 3985755"/>
              <a:gd name="connsiteY0" fmla="*/ 37225 h 2002021"/>
              <a:gd name="connsiteX1" fmla="*/ 1091617 w 3985755"/>
              <a:gd name="connsiteY1" fmla="*/ 3189 h 2002021"/>
              <a:gd name="connsiteX2" fmla="*/ 814164 w 3985755"/>
              <a:gd name="connsiteY2" fmla="*/ 132759 h 2002021"/>
              <a:gd name="connsiteX3" fmla="*/ 500265 w 3985755"/>
              <a:gd name="connsiteY3" fmla="*/ 398907 h 2002021"/>
              <a:gd name="connsiteX4" fmla="*/ 231808 w 3985755"/>
              <a:gd name="connsiteY4" fmla="*/ 685577 h 2002021"/>
              <a:gd name="connsiteX5" fmla="*/ 4218 w 3985755"/>
              <a:gd name="connsiteY5" fmla="*/ 1115598 h 2002021"/>
              <a:gd name="connsiteX6" fmla="*/ 435077 w 3985755"/>
              <a:gd name="connsiteY6" fmla="*/ 1688673 h 2002021"/>
              <a:gd name="connsiteX7" fmla="*/ 721602 w 3985755"/>
              <a:gd name="connsiteY7" fmla="*/ 1920618 h 2002021"/>
              <a:gd name="connsiteX8" fmla="*/ 1366328 w 3985755"/>
              <a:gd name="connsiteY8" fmla="*/ 1995696 h 2002021"/>
              <a:gd name="connsiteX9" fmla="*/ 1755859 w 3985755"/>
              <a:gd name="connsiteY9" fmla="*/ 1777398 h 2002021"/>
              <a:gd name="connsiteX10" fmla="*/ 2106126 w 3985755"/>
              <a:gd name="connsiteY10" fmla="*/ 733283 h 2002021"/>
              <a:gd name="connsiteX11" fmla="*/ 3026347 w 3985755"/>
              <a:gd name="connsiteY11" fmla="*/ 575282 h 2002021"/>
              <a:gd name="connsiteX12" fmla="*/ 3963067 w 3985755"/>
              <a:gd name="connsiteY12" fmla="*/ 419473 h 2002021"/>
              <a:gd name="connsiteX13" fmla="*/ 2191846 w 3985755"/>
              <a:gd name="connsiteY13" fmla="*/ 316955 h 2002021"/>
              <a:gd name="connsiteX14" fmla="*/ 2139369 w 3985755"/>
              <a:gd name="connsiteY14" fmla="*/ 366524 h 2002021"/>
              <a:gd name="connsiteX15" fmla="*/ 1717583 w 3985755"/>
              <a:gd name="connsiteY15" fmla="*/ 161255 h 2002021"/>
              <a:gd name="connsiteX16" fmla="*/ 1336893 w 3985755"/>
              <a:gd name="connsiteY16" fmla="*/ 16804 h 2002021"/>
              <a:gd name="connsiteX17" fmla="*/ 1205066 w 3985755"/>
              <a:gd name="connsiteY17" fmla="*/ 9963 h 2002021"/>
              <a:gd name="connsiteX18" fmla="*/ 1064015 w 3985755"/>
              <a:gd name="connsiteY18" fmla="*/ 37225 h 2002021"/>
              <a:gd name="connsiteX0" fmla="*/ 1064015 w 4106006"/>
              <a:gd name="connsiteY0" fmla="*/ 37225 h 2002019"/>
              <a:gd name="connsiteX1" fmla="*/ 1091617 w 4106006"/>
              <a:gd name="connsiteY1" fmla="*/ 3189 h 2002019"/>
              <a:gd name="connsiteX2" fmla="*/ 814164 w 4106006"/>
              <a:gd name="connsiteY2" fmla="*/ 132759 h 2002019"/>
              <a:gd name="connsiteX3" fmla="*/ 500265 w 4106006"/>
              <a:gd name="connsiteY3" fmla="*/ 398907 h 2002019"/>
              <a:gd name="connsiteX4" fmla="*/ 231808 w 4106006"/>
              <a:gd name="connsiteY4" fmla="*/ 685577 h 2002019"/>
              <a:gd name="connsiteX5" fmla="*/ 4218 w 4106006"/>
              <a:gd name="connsiteY5" fmla="*/ 1115598 h 2002019"/>
              <a:gd name="connsiteX6" fmla="*/ 435077 w 4106006"/>
              <a:gd name="connsiteY6" fmla="*/ 1688673 h 2002019"/>
              <a:gd name="connsiteX7" fmla="*/ 721602 w 4106006"/>
              <a:gd name="connsiteY7" fmla="*/ 1920618 h 2002019"/>
              <a:gd name="connsiteX8" fmla="*/ 1366328 w 4106006"/>
              <a:gd name="connsiteY8" fmla="*/ 1995696 h 2002019"/>
              <a:gd name="connsiteX9" fmla="*/ 1755859 w 4106006"/>
              <a:gd name="connsiteY9" fmla="*/ 1777398 h 2002019"/>
              <a:gd name="connsiteX10" fmla="*/ 2106126 w 4106006"/>
              <a:gd name="connsiteY10" fmla="*/ 733283 h 2002019"/>
              <a:gd name="connsiteX11" fmla="*/ 3026347 w 4106006"/>
              <a:gd name="connsiteY11" fmla="*/ 575282 h 2002019"/>
              <a:gd name="connsiteX12" fmla="*/ 3891190 w 4106006"/>
              <a:gd name="connsiteY12" fmla="*/ 436182 h 2002019"/>
              <a:gd name="connsiteX13" fmla="*/ 3963067 w 4106006"/>
              <a:gd name="connsiteY13" fmla="*/ 419473 h 2002019"/>
              <a:gd name="connsiteX14" fmla="*/ 2191846 w 4106006"/>
              <a:gd name="connsiteY14" fmla="*/ 316955 h 2002019"/>
              <a:gd name="connsiteX15" fmla="*/ 2139369 w 4106006"/>
              <a:gd name="connsiteY15" fmla="*/ 366524 h 2002019"/>
              <a:gd name="connsiteX16" fmla="*/ 1717583 w 4106006"/>
              <a:gd name="connsiteY16" fmla="*/ 161255 h 2002019"/>
              <a:gd name="connsiteX17" fmla="*/ 1336893 w 4106006"/>
              <a:gd name="connsiteY17" fmla="*/ 16804 h 2002019"/>
              <a:gd name="connsiteX18" fmla="*/ 1205066 w 4106006"/>
              <a:gd name="connsiteY18" fmla="*/ 9963 h 2002019"/>
              <a:gd name="connsiteX19" fmla="*/ 1064015 w 4106006"/>
              <a:gd name="connsiteY19" fmla="*/ 37225 h 2002019"/>
              <a:gd name="connsiteX0" fmla="*/ 1064015 w 4074796"/>
              <a:gd name="connsiteY0" fmla="*/ 37225 h 2002021"/>
              <a:gd name="connsiteX1" fmla="*/ 1091617 w 4074796"/>
              <a:gd name="connsiteY1" fmla="*/ 3189 h 2002021"/>
              <a:gd name="connsiteX2" fmla="*/ 814164 w 4074796"/>
              <a:gd name="connsiteY2" fmla="*/ 132759 h 2002021"/>
              <a:gd name="connsiteX3" fmla="*/ 500265 w 4074796"/>
              <a:gd name="connsiteY3" fmla="*/ 398907 h 2002021"/>
              <a:gd name="connsiteX4" fmla="*/ 231808 w 4074796"/>
              <a:gd name="connsiteY4" fmla="*/ 685577 h 2002021"/>
              <a:gd name="connsiteX5" fmla="*/ 4218 w 4074796"/>
              <a:gd name="connsiteY5" fmla="*/ 1115598 h 2002021"/>
              <a:gd name="connsiteX6" fmla="*/ 435077 w 4074796"/>
              <a:gd name="connsiteY6" fmla="*/ 1688673 h 2002021"/>
              <a:gd name="connsiteX7" fmla="*/ 721602 w 4074796"/>
              <a:gd name="connsiteY7" fmla="*/ 1920618 h 2002021"/>
              <a:gd name="connsiteX8" fmla="*/ 1366328 w 4074796"/>
              <a:gd name="connsiteY8" fmla="*/ 1995696 h 2002021"/>
              <a:gd name="connsiteX9" fmla="*/ 1755859 w 4074796"/>
              <a:gd name="connsiteY9" fmla="*/ 1777398 h 2002021"/>
              <a:gd name="connsiteX10" fmla="*/ 2106126 w 4074796"/>
              <a:gd name="connsiteY10" fmla="*/ 733283 h 2002021"/>
              <a:gd name="connsiteX11" fmla="*/ 3026347 w 4074796"/>
              <a:gd name="connsiteY11" fmla="*/ 575282 h 2002021"/>
              <a:gd name="connsiteX12" fmla="*/ 3891190 w 4074796"/>
              <a:gd name="connsiteY12" fmla="*/ 436182 h 2002021"/>
              <a:gd name="connsiteX13" fmla="*/ 3891189 w 4074796"/>
              <a:gd name="connsiteY13" fmla="*/ 436183 h 2002021"/>
              <a:gd name="connsiteX14" fmla="*/ 3963067 w 4074796"/>
              <a:gd name="connsiteY14" fmla="*/ 419473 h 2002021"/>
              <a:gd name="connsiteX15" fmla="*/ 2191846 w 4074796"/>
              <a:gd name="connsiteY15" fmla="*/ 316955 h 2002021"/>
              <a:gd name="connsiteX16" fmla="*/ 2139369 w 4074796"/>
              <a:gd name="connsiteY16" fmla="*/ 366524 h 2002021"/>
              <a:gd name="connsiteX17" fmla="*/ 1717583 w 4074796"/>
              <a:gd name="connsiteY17" fmla="*/ 161255 h 2002021"/>
              <a:gd name="connsiteX18" fmla="*/ 1336893 w 4074796"/>
              <a:gd name="connsiteY18" fmla="*/ 16804 h 2002021"/>
              <a:gd name="connsiteX19" fmla="*/ 1205066 w 4074796"/>
              <a:gd name="connsiteY19" fmla="*/ 9963 h 2002021"/>
              <a:gd name="connsiteX20" fmla="*/ 1064015 w 4074796"/>
              <a:gd name="connsiteY20" fmla="*/ 37225 h 2002021"/>
              <a:gd name="connsiteX0" fmla="*/ 1064015 w 4115278"/>
              <a:gd name="connsiteY0" fmla="*/ 37225 h 2002019"/>
              <a:gd name="connsiteX1" fmla="*/ 1091617 w 4115278"/>
              <a:gd name="connsiteY1" fmla="*/ 3189 h 2002019"/>
              <a:gd name="connsiteX2" fmla="*/ 814164 w 4115278"/>
              <a:gd name="connsiteY2" fmla="*/ 132759 h 2002019"/>
              <a:gd name="connsiteX3" fmla="*/ 500265 w 4115278"/>
              <a:gd name="connsiteY3" fmla="*/ 398907 h 2002019"/>
              <a:gd name="connsiteX4" fmla="*/ 231808 w 4115278"/>
              <a:gd name="connsiteY4" fmla="*/ 685577 h 2002019"/>
              <a:gd name="connsiteX5" fmla="*/ 4218 w 4115278"/>
              <a:gd name="connsiteY5" fmla="*/ 1115598 h 2002019"/>
              <a:gd name="connsiteX6" fmla="*/ 435077 w 4115278"/>
              <a:gd name="connsiteY6" fmla="*/ 1688673 h 2002019"/>
              <a:gd name="connsiteX7" fmla="*/ 721602 w 4115278"/>
              <a:gd name="connsiteY7" fmla="*/ 1920618 h 2002019"/>
              <a:gd name="connsiteX8" fmla="*/ 1366328 w 4115278"/>
              <a:gd name="connsiteY8" fmla="*/ 1995696 h 2002019"/>
              <a:gd name="connsiteX9" fmla="*/ 1755859 w 4115278"/>
              <a:gd name="connsiteY9" fmla="*/ 1777398 h 2002019"/>
              <a:gd name="connsiteX10" fmla="*/ 2106126 w 4115278"/>
              <a:gd name="connsiteY10" fmla="*/ 733283 h 2002019"/>
              <a:gd name="connsiteX11" fmla="*/ 3026347 w 4115278"/>
              <a:gd name="connsiteY11" fmla="*/ 575282 h 2002019"/>
              <a:gd name="connsiteX12" fmla="*/ 3891190 w 4115278"/>
              <a:gd name="connsiteY12" fmla="*/ 436182 h 2002019"/>
              <a:gd name="connsiteX13" fmla="*/ 4012571 w 4115278"/>
              <a:gd name="connsiteY13" fmla="*/ 615024 h 2002019"/>
              <a:gd name="connsiteX14" fmla="*/ 3963067 w 4115278"/>
              <a:gd name="connsiteY14" fmla="*/ 419473 h 2002019"/>
              <a:gd name="connsiteX15" fmla="*/ 2191846 w 4115278"/>
              <a:gd name="connsiteY15" fmla="*/ 316955 h 2002019"/>
              <a:gd name="connsiteX16" fmla="*/ 2139369 w 4115278"/>
              <a:gd name="connsiteY16" fmla="*/ 366524 h 2002019"/>
              <a:gd name="connsiteX17" fmla="*/ 1717583 w 4115278"/>
              <a:gd name="connsiteY17" fmla="*/ 161255 h 2002019"/>
              <a:gd name="connsiteX18" fmla="*/ 1336893 w 4115278"/>
              <a:gd name="connsiteY18" fmla="*/ 16804 h 2002019"/>
              <a:gd name="connsiteX19" fmla="*/ 1205066 w 4115278"/>
              <a:gd name="connsiteY19" fmla="*/ 9963 h 2002019"/>
              <a:gd name="connsiteX20" fmla="*/ 1064015 w 4115278"/>
              <a:gd name="connsiteY20" fmla="*/ 37225 h 2002019"/>
              <a:gd name="connsiteX0" fmla="*/ 1064015 w 4115277"/>
              <a:gd name="connsiteY0" fmla="*/ 37225 h 2002021"/>
              <a:gd name="connsiteX1" fmla="*/ 1091617 w 4115277"/>
              <a:gd name="connsiteY1" fmla="*/ 3189 h 2002021"/>
              <a:gd name="connsiteX2" fmla="*/ 814164 w 4115277"/>
              <a:gd name="connsiteY2" fmla="*/ 132759 h 2002021"/>
              <a:gd name="connsiteX3" fmla="*/ 500265 w 4115277"/>
              <a:gd name="connsiteY3" fmla="*/ 398907 h 2002021"/>
              <a:gd name="connsiteX4" fmla="*/ 231808 w 4115277"/>
              <a:gd name="connsiteY4" fmla="*/ 685577 h 2002021"/>
              <a:gd name="connsiteX5" fmla="*/ 4218 w 4115277"/>
              <a:gd name="connsiteY5" fmla="*/ 1115598 h 2002021"/>
              <a:gd name="connsiteX6" fmla="*/ 435077 w 4115277"/>
              <a:gd name="connsiteY6" fmla="*/ 1688673 h 2002021"/>
              <a:gd name="connsiteX7" fmla="*/ 721602 w 4115277"/>
              <a:gd name="connsiteY7" fmla="*/ 1920618 h 2002021"/>
              <a:gd name="connsiteX8" fmla="*/ 1366328 w 4115277"/>
              <a:gd name="connsiteY8" fmla="*/ 1995696 h 2002021"/>
              <a:gd name="connsiteX9" fmla="*/ 1755859 w 4115277"/>
              <a:gd name="connsiteY9" fmla="*/ 1777398 h 2002021"/>
              <a:gd name="connsiteX10" fmla="*/ 2106126 w 4115277"/>
              <a:gd name="connsiteY10" fmla="*/ 733283 h 2002021"/>
              <a:gd name="connsiteX11" fmla="*/ 3026347 w 4115277"/>
              <a:gd name="connsiteY11" fmla="*/ 575282 h 2002021"/>
              <a:gd name="connsiteX12" fmla="*/ 3876018 w 4115277"/>
              <a:gd name="connsiteY12" fmla="*/ 654765 h 2002021"/>
              <a:gd name="connsiteX13" fmla="*/ 4012571 w 4115277"/>
              <a:gd name="connsiteY13" fmla="*/ 615024 h 2002021"/>
              <a:gd name="connsiteX14" fmla="*/ 3963067 w 4115277"/>
              <a:gd name="connsiteY14" fmla="*/ 419473 h 2002021"/>
              <a:gd name="connsiteX15" fmla="*/ 2191846 w 4115277"/>
              <a:gd name="connsiteY15" fmla="*/ 316955 h 2002021"/>
              <a:gd name="connsiteX16" fmla="*/ 2139369 w 4115277"/>
              <a:gd name="connsiteY16" fmla="*/ 366524 h 2002021"/>
              <a:gd name="connsiteX17" fmla="*/ 1717583 w 4115277"/>
              <a:gd name="connsiteY17" fmla="*/ 161255 h 2002021"/>
              <a:gd name="connsiteX18" fmla="*/ 1336893 w 4115277"/>
              <a:gd name="connsiteY18" fmla="*/ 16804 h 2002021"/>
              <a:gd name="connsiteX19" fmla="*/ 1205066 w 4115277"/>
              <a:gd name="connsiteY19" fmla="*/ 9963 h 2002021"/>
              <a:gd name="connsiteX20" fmla="*/ 1064015 w 4115277"/>
              <a:gd name="connsiteY20" fmla="*/ 37225 h 2002021"/>
              <a:gd name="connsiteX0" fmla="*/ 1064015 w 4115277"/>
              <a:gd name="connsiteY0" fmla="*/ 37225 h 2002019"/>
              <a:gd name="connsiteX1" fmla="*/ 1091617 w 4115277"/>
              <a:gd name="connsiteY1" fmla="*/ 3189 h 2002019"/>
              <a:gd name="connsiteX2" fmla="*/ 814164 w 4115277"/>
              <a:gd name="connsiteY2" fmla="*/ 132759 h 2002019"/>
              <a:gd name="connsiteX3" fmla="*/ 500265 w 4115277"/>
              <a:gd name="connsiteY3" fmla="*/ 398907 h 2002019"/>
              <a:gd name="connsiteX4" fmla="*/ 231808 w 4115277"/>
              <a:gd name="connsiteY4" fmla="*/ 685577 h 2002019"/>
              <a:gd name="connsiteX5" fmla="*/ 4218 w 4115277"/>
              <a:gd name="connsiteY5" fmla="*/ 1115598 h 2002019"/>
              <a:gd name="connsiteX6" fmla="*/ 435077 w 4115277"/>
              <a:gd name="connsiteY6" fmla="*/ 1688673 h 2002019"/>
              <a:gd name="connsiteX7" fmla="*/ 721602 w 4115277"/>
              <a:gd name="connsiteY7" fmla="*/ 1920618 h 2002019"/>
              <a:gd name="connsiteX8" fmla="*/ 1366328 w 4115277"/>
              <a:gd name="connsiteY8" fmla="*/ 1995696 h 2002019"/>
              <a:gd name="connsiteX9" fmla="*/ 1755859 w 4115277"/>
              <a:gd name="connsiteY9" fmla="*/ 1777398 h 2002019"/>
              <a:gd name="connsiteX10" fmla="*/ 2106126 w 4115277"/>
              <a:gd name="connsiteY10" fmla="*/ 733283 h 2002019"/>
              <a:gd name="connsiteX11" fmla="*/ 3026347 w 4115277"/>
              <a:gd name="connsiteY11" fmla="*/ 575282 h 2002019"/>
              <a:gd name="connsiteX12" fmla="*/ 3876018 w 4115277"/>
              <a:gd name="connsiteY12" fmla="*/ 654765 h 2002019"/>
              <a:gd name="connsiteX13" fmla="*/ 4012571 w 4115277"/>
              <a:gd name="connsiteY13" fmla="*/ 615024 h 2002019"/>
              <a:gd name="connsiteX14" fmla="*/ 3963067 w 4115277"/>
              <a:gd name="connsiteY14" fmla="*/ 419473 h 2002019"/>
              <a:gd name="connsiteX15" fmla="*/ 2191846 w 4115277"/>
              <a:gd name="connsiteY15" fmla="*/ 316955 h 2002019"/>
              <a:gd name="connsiteX16" fmla="*/ 2093851 w 4115277"/>
              <a:gd name="connsiteY16" fmla="*/ 247296 h 2002019"/>
              <a:gd name="connsiteX17" fmla="*/ 1717583 w 4115277"/>
              <a:gd name="connsiteY17" fmla="*/ 161255 h 2002019"/>
              <a:gd name="connsiteX18" fmla="*/ 1336893 w 4115277"/>
              <a:gd name="connsiteY18" fmla="*/ 16804 h 2002019"/>
              <a:gd name="connsiteX19" fmla="*/ 1205066 w 4115277"/>
              <a:gd name="connsiteY19" fmla="*/ 9963 h 2002019"/>
              <a:gd name="connsiteX20" fmla="*/ 1064015 w 4115277"/>
              <a:gd name="connsiteY20" fmla="*/ 37225 h 2002019"/>
              <a:gd name="connsiteX0" fmla="*/ 1064015 w 4115277"/>
              <a:gd name="connsiteY0" fmla="*/ 37225 h 2002021"/>
              <a:gd name="connsiteX1" fmla="*/ 1091617 w 4115277"/>
              <a:gd name="connsiteY1" fmla="*/ 3189 h 2002021"/>
              <a:gd name="connsiteX2" fmla="*/ 814164 w 4115277"/>
              <a:gd name="connsiteY2" fmla="*/ 132759 h 2002021"/>
              <a:gd name="connsiteX3" fmla="*/ 500265 w 4115277"/>
              <a:gd name="connsiteY3" fmla="*/ 398907 h 2002021"/>
              <a:gd name="connsiteX4" fmla="*/ 231808 w 4115277"/>
              <a:gd name="connsiteY4" fmla="*/ 685577 h 2002021"/>
              <a:gd name="connsiteX5" fmla="*/ 4218 w 4115277"/>
              <a:gd name="connsiteY5" fmla="*/ 1115598 h 2002021"/>
              <a:gd name="connsiteX6" fmla="*/ 435077 w 4115277"/>
              <a:gd name="connsiteY6" fmla="*/ 1688673 h 2002021"/>
              <a:gd name="connsiteX7" fmla="*/ 721602 w 4115277"/>
              <a:gd name="connsiteY7" fmla="*/ 1920618 h 2002021"/>
              <a:gd name="connsiteX8" fmla="*/ 1366328 w 4115277"/>
              <a:gd name="connsiteY8" fmla="*/ 1995696 h 2002021"/>
              <a:gd name="connsiteX9" fmla="*/ 1755859 w 4115277"/>
              <a:gd name="connsiteY9" fmla="*/ 1777398 h 2002021"/>
              <a:gd name="connsiteX10" fmla="*/ 2106126 w 4115277"/>
              <a:gd name="connsiteY10" fmla="*/ 733283 h 2002021"/>
              <a:gd name="connsiteX11" fmla="*/ 3026347 w 4115277"/>
              <a:gd name="connsiteY11" fmla="*/ 575282 h 2002021"/>
              <a:gd name="connsiteX12" fmla="*/ 3876018 w 4115277"/>
              <a:gd name="connsiteY12" fmla="*/ 654765 h 2002021"/>
              <a:gd name="connsiteX13" fmla="*/ 4012571 w 4115277"/>
              <a:gd name="connsiteY13" fmla="*/ 615024 h 2002021"/>
              <a:gd name="connsiteX14" fmla="*/ 3963067 w 4115277"/>
              <a:gd name="connsiteY14" fmla="*/ 419473 h 2002021"/>
              <a:gd name="connsiteX15" fmla="*/ 2191846 w 4115277"/>
              <a:gd name="connsiteY15" fmla="*/ 316955 h 2002021"/>
              <a:gd name="connsiteX16" fmla="*/ 2093851 w 4115277"/>
              <a:gd name="connsiteY16" fmla="*/ 326781 h 2002021"/>
              <a:gd name="connsiteX17" fmla="*/ 1717583 w 4115277"/>
              <a:gd name="connsiteY17" fmla="*/ 161255 h 2002021"/>
              <a:gd name="connsiteX18" fmla="*/ 1336893 w 4115277"/>
              <a:gd name="connsiteY18" fmla="*/ 16804 h 2002021"/>
              <a:gd name="connsiteX19" fmla="*/ 1205066 w 4115277"/>
              <a:gd name="connsiteY19" fmla="*/ 9963 h 2002021"/>
              <a:gd name="connsiteX20" fmla="*/ 1064015 w 4115277"/>
              <a:gd name="connsiteY20" fmla="*/ 37225 h 2002021"/>
              <a:gd name="connsiteX0" fmla="*/ 1064015 w 4105328"/>
              <a:gd name="connsiteY0" fmla="*/ 37225 h 2002019"/>
              <a:gd name="connsiteX1" fmla="*/ 1091617 w 4105328"/>
              <a:gd name="connsiteY1" fmla="*/ 3189 h 2002019"/>
              <a:gd name="connsiteX2" fmla="*/ 814164 w 4105328"/>
              <a:gd name="connsiteY2" fmla="*/ 132759 h 2002019"/>
              <a:gd name="connsiteX3" fmla="*/ 500265 w 4105328"/>
              <a:gd name="connsiteY3" fmla="*/ 398907 h 2002019"/>
              <a:gd name="connsiteX4" fmla="*/ 231808 w 4105328"/>
              <a:gd name="connsiteY4" fmla="*/ 685577 h 2002019"/>
              <a:gd name="connsiteX5" fmla="*/ 4218 w 4105328"/>
              <a:gd name="connsiteY5" fmla="*/ 1115598 h 2002019"/>
              <a:gd name="connsiteX6" fmla="*/ 435077 w 4105328"/>
              <a:gd name="connsiteY6" fmla="*/ 1688673 h 2002019"/>
              <a:gd name="connsiteX7" fmla="*/ 721602 w 4105328"/>
              <a:gd name="connsiteY7" fmla="*/ 1920618 h 2002019"/>
              <a:gd name="connsiteX8" fmla="*/ 1366328 w 4105328"/>
              <a:gd name="connsiteY8" fmla="*/ 1995696 h 2002019"/>
              <a:gd name="connsiteX9" fmla="*/ 1755859 w 4105328"/>
              <a:gd name="connsiteY9" fmla="*/ 1777398 h 2002019"/>
              <a:gd name="connsiteX10" fmla="*/ 2106126 w 4105328"/>
              <a:gd name="connsiteY10" fmla="*/ 733283 h 2002019"/>
              <a:gd name="connsiteX11" fmla="*/ 3026347 w 4105328"/>
              <a:gd name="connsiteY11" fmla="*/ 575282 h 2002019"/>
              <a:gd name="connsiteX12" fmla="*/ 3876018 w 4105328"/>
              <a:gd name="connsiteY12" fmla="*/ 654765 h 2002019"/>
              <a:gd name="connsiteX13" fmla="*/ 4012571 w 4105328"/>
              <a:gd name="connsiteY13" fmla="*/ 615024 h 2002019"/>
              <a:gd name="connsiteX14" fmla="*/ 3963067 w 4105328"/>
              <a:gd name="connsiteY14" fmla="*/ 419473 h 2002019"/>
              <a:gd name="connsiteX15" fmla="*/ 2328401 w 4105328"/>
              <a:gd name="connsiteY15" fmla="*/ 376569 h 2002019"/>
              <a:gd name="connsiteX16" fmla="*/ 2093851 w 4105328"/>
              <a:gd name="connsiteY16" fmla="*/ 326781 h 2002019"/>
              <a:gd name="connsiteX17" fmla="*/ 1717583 w 4105328"/>
              <a:gd name="connsiteY17" fmla="*/ 161255 h 2002019"/>
              <a:gd name="connsiteX18" fmla="*/ 1336893 w 4105328"/>
              <a:gd name="connsiteY18" fmla="*/ 16804 h 2002019"/>
              <a:gd name="connsiteX19" fmla="*/ 1205066 w 4105328"/>
              <a:gd name="connsiteY19" fmla="*/ 9963 h 2002019"/>
              <a:gd name="connsiteX20" fmla="*/ 1064015 w 4105328"/>
              <a:gd name="connsiteY20" fmla="*/ 37225 h 2002019"/>
              <a:gd name="connsiteX0" fmla="*/ 1064015 w 4099338"/>
              <a:gd name="connsiteY0" fmla="*/ 37225 h 2002021"/>
              <a:gd name="connsiteX1" fmla="*/ 1091617 w 4099338"/>
              <a:gd name="connsiteY1" fmla="*/ 3189 h 2002021"/>
              <a:gd name="connsiteX2" fmla="*/ 814164 w 4099338"/>
              <a:gd name="connsiteY2" fmla="*/ 132759 h 2002021"/>
              <a:gd name="connsiteX3" fmla="*/ 500265 w 4099338"/>
              <a:gd name="connsiteY3" fmla="*/ 398907 h 2002021"/>
              <a:gd name="connsiteX4" fmla="*/ 231808 w 4099338"/>
              <a:gd name="connsiteY4" fmla="*/ 685577 h 2002021"/>
              <a:gd name="connsiteX5" fmla="*/ 4218 w 4099338"/>
              <a:gd name="connsiteY5" fmla="*/ 1115598 h 2002021"/>
              <a:gd name="connsiteX6" fmla="*/ 435077 w 4099338"/>
              <a:gd name="connsiteY6" fmla="*/ 1688673 h 2002021"/>
              <a:gd name="connsiteX7" fmla="*/ 721602 w 4099338"/>
              <a:gd name="connsiteY7" fmla="*/ 1920618 h 2002021"/>
              <a:gd name="connsiteX8" fmla="*/ 1366328 w 4099338"/>
              <a:gd name="connsiteY8" fmla="*/ 1995696 h 2002021"/>
              <a:gd name="connsiteX9" fmla="*/ 1755859 w 4099338"/>
              <a:gd name="connsiteY9" fmla="*/ 1777398 h 2002021"/>
              <a:gd name="connsiteX10" fmla="*/ 2106126 w 4099338"/>
              <a:gd name="connsiteY10" fmla="*/ 733283 h 2002021"/>
              <a:gd name="connsiteX11" fmla="*/ 3026347 w 4099338"/>
              <a:gd name="connsiteY11" fmla="*/ 575282 h 2002021"/>
              <a:gd name="connsiteX12" fmla="*/ 3876018 w 4099338"/>
              <a:gd name="connsiteY12" fmla="*/ 654765 h 2002021"/>
              <a:gd name="connsiteX13" fmla="*/ 3997398 w 4099338"/>
              <a:gd name="connsiteY13" fmla="*/ 535539 h 2002021"/>
              <a:gd name="connsiteX14" fmla="*/ 3963067 w 4099338"/>
              <a:gd name="connsiteY14" fmla="*/ 419473 h 2002021"/>
              <a:gd name="connsiteX15" fmla="*/ 2328401 w 4099338"/>
              <a:gd name="connsiteY15" fmla="*/ 376569 h 2002021"/>
              <a:gd name="connsiteX16" fmla="*/ 2093851 w 4099338"/>
              <a:gd name="connsiteY16" fmla="*/ 326781 h 2002021"/>
              <a:gd name="connsiteX17" fmla="*/ 1717583 w 4099338"/>
              <a:gd name="connsiteY17" fmla="*/ 161255 h 2002021"/>
              <a:gd name="connsiteX18" fmla="*/ 1336893 w 4099338"/>
              <a:gd name="connsiteY18" fmla="*/ 16804 h 2002021"/>
              <a:gd name="connsiteX19" fmla="*/ 1205066 w 4099338"/>
              <a:gd name="connsiteY19" fmla="*/ 9963 h 2002021"/>
              <a:gd name="connsiteX20" fmla="*/ 1064015 w 4099338"/>
              <a:gd name="connsiteY20" fmla="*/ 37225 h 2002021"/>
              <a:gd name="connsiteX0" fmla="*/ 1064015 w 4043593"/>
              <a:gd name="connsiteY0" fmla="*/ 37225 h 2002019"/>
              <a:gd name="connsiteX1" fmla="*/ 1091617 w 4043593"/>
              <a:gd name="connsiteY1" fmla="*/ 3189 h 2002019"/>
              <a:gd name="connsiteX2" fmla="*/ 814164 w 4043593"/>
              <a:gd name="connsiteY2" fmla="*/ 132759 h 2002019"/>
              <a:gd name="connsiteX3" fmla="*/ 500265 w 4043593"/>
              <a:gd name="connsiteY3" fmla="*/ 398907 h 2002019"/>
              <a:gd name="connsiteX4" fmla="*/ 231808 w 4043593"/>
              <a:gd name="connsiteY4" fmla="*/ 685577 h 2002019"/>
              <a:gd name="connsiteX5" fmla="*/ 4218 w 4043593"/>
              <a:gd name="connsiteY5" fmla="*/ 1115598 h 2002019"/>
              <a:gd name="connsiteX6" fmla="*/ 435077 w 4043593"/>
              <a:gd name="connsiteY6" fmla="*/ 1688673 h 2002019"/>
              <a:gd name="connsiteX7" fmla="*/ 721602 w 4043593"/>
              <a:gd name="connsiteY7" fmla="*/ 1920618 h 2002019"/>
              <a:gd name="connsiteX8" fmla="*/ 1366328 w 4043593"/>
              <a:gd name="connsiteY8" fmla="*/ 1995696 h 2002019"/>
              <a:gd name="connsiteX9" fmla="*/ 1755859 w 4043593"/>
              <a:gd name="connsiteY9" fmla="*/ 1777398 h 2002019"/>
              <a:gd name="connsiteX10" fmla="*/ 2106126 w 4043593"/>
              <a:gd name="connsiteY10" fmla="*/ 733283 h 2002019"/>
              <a:gd name="connsiteX11" fmla="*/ 3026347 w 4043593"/>
              <a:gd name="connsiteY11" fmla="*/ 575282 h 2002019"/>
              <a:gd name="connsiteX12" fmla="*/ 3876018 w 4043593"/>
              <a:gd name="connsiteY12" fmla="*/ 654765 h 2002019"/>
              <a:gd name="connsiteX13" fmla="*/ 3997398 w 4043593"/>
              <a:gd name="connsiteY13" fmla="*/ 535539 h 2002019"/>
              <a:gd name="connsiteX14" fmla="*/ 3872031 w 4043593"/>
              <a:gd name="connsiteY14" fmla="*/ 399603 h 2002019"/>
              <a:gd name="connsiteX15" fmla="*/ 2328401 w 4043593"/>
              <a:gd name="connsiteY15" fmla="*/ 376569 h 2002019"/>
              <a:gd name="connsiteX16" fmla="*/ 2093851 w 4043593"/>
              <a:gd name="connsiteY16" fmla="*/ 326781 h 2002019"/>
              <a:gd name="connsiteX17" fmla="*/ 1717583 w 4043593"/>
              <a:gd name="connsiteY17" fmla="*/ 161255 h 2002019"/>
              <a:gd name="connsiteX18" fmla="*/ 1336893 w 4043593"/>
              <a:gd name="connsiteY18" fmla="*/ 16804 h 2002019"/>
              <a:gd name="connsiteX19" fmla="*/ 1205066 w 4043593"/>
              <a:gd name="connsiteY19" fmla="*/ 9963 h 2002019"/>
              <a:gd name="connsiteX20" fmla="*/ 1064015 w 4043593"/>
              <a:gd name="connsiteY20" fmla="*/ 37225 h 2002019"/>
              <a:gd name="connsiteX0" fmla="*/ 1064015 w 3998255"/>
              <a:gd name="connsiteY0" fmla="*/ 37225 h 2002021"/>
              <a:gd name="connsiteX1" fmla="*/ 1091617 w 3998255"/>
              <a:gd name="connsiteY1" fmla="*/ 3189 h 2002021"/>
              <a:gd name="connsiteX2" fmla="*/ 814164 w 3998255"/>
              <a:gd name="connsiteY2" fmla="*/ 132759 h 2002021"/>
              <a:gd name="connsiteX3" fmla="*/ 500265 w 3998255"/>
              <a:gd name="connsiteY3" fmla="*/ 398907 h 2002021"/>
              <a:gd name="connsiteX4" fmla="*/ 231808 w 3998255"/>
              <a:gd name="connsiteY4" fmla="*/ 685577 h 2002021"/>
              <a:gd name="connsiteX5" fmla="*/ 4218 w 3998255"/>
              <a:gd name="connsiteY5" fmla="*/ 1115598 h 2002021"/>
              <a:gd name="connsiteX6" fmla="*/ 435077 w 3998255"/>
              <a:gd name="connsiteY6" fmla="*/ 1688673 h 2002021"/>
              <a:gd name="connsiteX7" fmla="*/ 721602 w 3998255"/>
              <a:gd name="connsiteY7" fmla="*/ 1920618 h 2002021"/>
              <a:gd name="connsiteX8" fmla="*/ 1366328 w 3998255"/>
              <a:gd name="connsiteY8" fmla="*/ 1995696 h 2002021"/>
              <a:gd name="connsiteX9" fmla="*/ 1755859 w 3998255"/>
              <a:gd name="connsiteY9" fmla="*/ 1777398 h 2002021"/>
              <a:gd name="connsiteX10" fmla="*/ 2106126 w 3998255"/>
              <a:gd name="connsiteY10" fmla="*/ 733283 h 2002021"/>
              <a:gd name="connsiteX11" fmla="*/ 3026347 w 3998255"/>
              <a:gd name="connsiteY11" fmla="*/ 575282 h 2002021"/>
              <a:gd name="connsiteX12" fmla="*/ 3876018 w 3998255"/>
              <a:gd name="connsiteY12" fmla="*/ 654765 h 2002021"/>
              <a:gd name="connsiteX13" fmla="*/ 3997398 w 3998255"/>
              <a:gd name="connsiteY13" fmla="*/ 535539 h 2002021"/>
              <a:gd name="connsiteX14" fmla="*/ 3872031 w 3998255"/>
              <a:gd name="connsiteY14" fmla="*/ 399603 h 2002021"/>
              <a:gd name="connsiteX15" fmla="*/ 2328401 w 3998255"/>
              <a:gd name="connsiteY15" fmla="*/ 376569 h 2002021"/>
              <a:gd name="connsiteX16" fmla="*/ 2093851 w 3998255"/>
              <a:gd name="connsiteY16" fmla="*/ 326781 h 2002021"/>
              <a:gd name="connsiteX17" fmla="*/ 1717583 w 3998255"/>
              <a:gd name="connsiteY17" fmla="*/ 161255 h 2002021"/>
              <a:gd name="connsiteX18" fmla="*/ 1336893 w 3998255"/>
              <a:gd name="connsiteY18" fmla="*/ 16804 h 2002021"/>
              <a:gd name="connsiteX19" fmla="*/ 1205066 w 3998255"/>
              <a:gd name="connsiteY19" fmla="*/ 9963 h 2002021"/>
              <a:gd name="connsiteX20" fmla="*/ 1064015 w 3998255"/>
              <a:gd name="connsiteY20" fmla="*/ 37225 h 2002021"/>
              <a:gd name="connsiteX0" fmla="*/ 1064015 w 3985308"/>
              <a:gd name="connsiteY0" fmla="*/ 37225 h 2002019"/>
              <a:gd name="connsiteX1" fmla="*/ 1091617 w 3985308"/>
              <a:gd name="connsiteY1" fmla="*/ 3189 h 2002019"/>
              <a:gd name="connsiteX2" fmla="*/ 814164 w 3985308"/>
              <a:gd name="connsiteY2" fmla="*/ 132759 h 2002019"/>
              <a:gd name="connsiteX3" fmla="*/ 500265 w 3985308"/>
              <a:gd name="connsiteY3" fmla="*/ 398907 h 2002019"/>
              <a:gd name="connsiteX4" fmla="*/ 231808 w 3985308"/>
              <a:gd name="connsiteY4" fmla="*/ 685577 h 2002019"/>
              <a:gd name="connsiteX5" fmla="*/ 4218 w 3985308"/>
              <a:gd name="connsiteY5" fmla="*/ 1115598 h 2002019"/>
              <a:gd name="connsiteX6" fmla="*/ 435077 w 3985308"/>
              <a:gd name="connsiteY6" fmla="*/ 1688673 h 2002019"/>
              <a:gd name="connsiteX7" fmla="*/ 721602 w 3985308"/>
              <a:gd name="connsiteY7" fmla="*/ 1920618 h 2002019"/>
              <a:gd name="connsiteX8" fmla="*/ 1366328 w 3985308"/>
              <a:gd name="connsiteY8" fmla="*/ 1995696 h 2002019"/>
              <a:gd name="connsiteX9" fmla="*/ 1755859 w 3985308"/>
              <a:gd name="connsiteY9" fmla="*/ 1777398 h 2002019"/>
              <a:gd name="connsiteX10" fmla="*/ 2106126 w 3985308"/>
              <a:gd name="connsiteY10" fmla="*/ 733283 h 2002019"/>
              <a:gd name="connsiteX11" fmla="*/ 3026347 w 3985308"/>
              <a:gd name="connsiteY11" fmla="*/ 575282 h 2002019"/>
              <a:gd name="connsiteX12" fmla="*/ 3876018 w 3985308"/>
              <a:gd name="connsiteY12" fmla="*/ 654765 h 2002019"/>
              <a:gd name="connsiteX13" fmla="*/ 3860843 w 3985308"/>
              <a:gd name="connsiteY13" fmla="*/ 535539 h 2002019"/>
              <a:gd name="connsiteX14" fmla="*/ 3872031 w 3985308"/>
              <a:gd name="connsiteY14" fmla="*/ 399603 h 2002019"/>
              <a:gd name="connsiteX15" fmla="*/ 2328401 w 3985308"/>
              <a:gd name="connsiteY15" fmla="*/ 376569 h 2002019"/>
              <a:gd name="connsiteX16" fmla="*/ 2093851 w 3985308"/>
              <a:gd name="connsiteY16" fmla="*/ 326781 h 2002019"/>
              <a:gd name="connsiteX17" fmla="*/ 1717583 w 3985308"/>
              <a:gd name="connsiteY17" fmla="*/ 161255 h 2002019"/>
              <a:gd name="connsiteX18" fmla="*/ 1336893 w 3985308"/>
              <a:gd name="connsiteY18" fmla="*/ 16804 h 2002019"/>
              <a:gd name="connsiteX19" fmla="*/ 1205066 w 3985308"/>
              <a:gd name="connsiteY19" fmla="*/ 9963 h 2002019"/>
              <a:gd name="connsiteX20" fmla="*/ 1064015 w 3985308"/>
              <a:gd name="connsiteY20" fmla="*/ 37225 h 2002019"/>
              <a:gd name="connsiteX0" fmla="*/ 1064015 w 4007677"/>
              <a:gd name="connsiteY0" fmla="*/ 37225 h 2002021"/>
              <a:gd name="connsiteX1" fmla="*/ 1091617 w 4007677"/>
              <a:gd name="connsiteY1" fmla="*/ 3189 h 2002021"/>
              <a:gd name="connsiteX2" fmla="*/ 814164 w 4007677"/>
              <a:gd name="connsiteY2" fmla="*/ 132759 h 2002021"/>
              <a:gd name="connsiteX3" fmla="*/ 500265 w 4007677"/>
              <a:gd name="connsiteY3" fmla="*/ 398907 h 2002021"/>
              <a:gd name="connsiteX4" fmla="*/ 231808 w 4007677"/>
              <a:gd name="connsiteY4" fmla="*/ 685577 h 2002021"/>
              <a:gd name="connsiteX5" fmla="*/ 4218 w 4007677"/>
              <a:gd name="connsiteY5" fmla="*/ 1115598 h 2002021"/>
              <a:gd name="connsiteX6" fmla="*/ 435077 w 4007677"/>
              <a:gd name="connsiteY6" fmla="*/ 1688673 h 2002021"/>
              <a:gd name="connsiteX7" fmla="*/ 721602 w 4007677"/>
              <a:gd name="connsiteY7" fmla="*/ 1920618 h 2002021"/>
              <a:gd name="connsiteX8" fmla="*/ 1366328 w 4007677"/>
              <a:gd name="connsiteY8" fmla="*/ 1995696 h 2002021"/>
              <a:gd name="connsiteX9" fmla="*/ 1755859 w 4007677"/>
              <a:gd name="connsiteY9" fmla="*/ 1777398 h 2002021"/>
              <a:gd name="connsiteX10" fmla="*/ 2106126 w 4007677"/>
              <a:gd name="connsiteY10" fmla="*/ 733283 h 2002021"/>
              <a:gd name="connsiteX11" fmla="*/ 3026347 w 4007677"/>
              <a:gd name="connsiteY11" fmla="*/ 575282 h 2002021"/>
              <a:gd name="connsiteX12" fmla="*/ 3876018 w 4007677"/>
              <a:gd name="connsiteY12" fmla="*/ 654765 h 2002021"/>
              <a:gd name="connsiteX13" fmla="*/ 3921533 w 4007677"/>
              <a:gd name="connsiteY13" fmla="*/ 555410 h 2002021"/>
              <a:gd name="connsiteX14" fmla="*/ 3872031 w 4007677"/>
              <a:gd name="connsiteY14" fmla="*/ 399603 h 2002021"/>
              <a:gd name="connsiteX15" fmla="*/ 2328401 w 4007677"/>
              <a:gd name="connsiteY15" fmla="*/ 376569 h 2002021"/>
              <a:gd name="connsiteX16" fmla="*/ 2093851 w 4007677"/>
              <a:gd name="connsiteY16" fmla="*/ 326781 h 2002021"/>
              <a:gd name="connsiteX17" fmla="*/ 1717583 w 4007677"/>
              <a:gd name="connsiteY17" fmla="*/ 161255 h 2002021"/>
              <a:gd name="connsiteX18" fmla="*/ 1336893 w 4007677"/>
              <a:gd name="connsiteY18" fmla="*/ 16804 h 2002021"/>
              <a:gd name="connsiteX19" fmla="*/ 1205066 w 4007677"/>
              <a:gd name="connsiteY19" fmla="*/ 9963 h 2002021"/>
              <a:gd name="connsiteX20" fmla="*/ 1064015 w 4007677"/>
              <a:gd name="connsiteY20" fmla="*/ 37225 h 2002021"/>
              <a:gd name="connsiteX0" fmla="*/ 1064015 w 4020869"/>
              <a:gd name="connsiteY0" fmla="*/ 37225 h 2002019"/>
              <a:gd name="connsiteX1" fmla="*/ 1091617 w 4020869"/>
              <a:gd name="connsiteY1" fmla="*/ 3189 h 2002019"/>
              <a:gd name="connsiteX2" fmla="*/ 814164 w 4020869"/>
              <a:gd name="connsiteY2" fmla="*/ 132759 h 2002019"/>
              <a:gd name="connsiteX3" fmla="*/ 500265 w 4020869"/>
              <a:gd name="connsiteY3" fmla="*/ 398907 h 2002019"/>
              <a:gd name="connsiteX4" fmla="*/ 231808 w 4020869"/>
              <a:gd name="connsiteY4" fmla="*/ 685577 h 2002019"/>
              <a:gd name="connsiteX5" fmla="*/ 4218 w 4020869"/>
              <a:gd name="connsiteY5" fmla="*/ 1115598 h 2002019"/>
              <a:gd name="connsiteX6" fmla="*/ 435077 w 4020869"/>
              <a:gd name="connsiteY6" fmla="*/ 1688673 h 2002019"/>
              <a:gd name="connsiteX7" fmla="*/ 721602 w 4020869"/>
              <a:gd name="connsiteY7" fmla="*/ 1920618 h 2002019"/>
              <a:gd name="connsiteX8" fmla="*/ 1366328 w 4020869"/>
              <a:gd name="connsiteY8" fmla="*/ 1995696 h 2002019"/>
              <a:gd name="connsiteX9" fmla="*/ 1755859 w 4020869"/>
              <a:gd name="connsiteY9" fmla="*/ 1777398 h 2002019"/>
              <a:gd name="connsiteX10" fmla="*/ 2106126 w 4020869"/>
              <a:gd name="connsiteY10" fmla="*/ 733283 h 2002019"/>
              <a:gd name="connsiteX11" fmla="*/ 3026347 w 4020869"/>
              <a:gd name="connsiteY11" fmla="*/ 575282 h 2002019"/>
              <a:gd name="connsiteX12" fmla="*/ 3876018 w 4020869"/>
              <a:gd name="connsiteY12" fmla="*/ 654765 h 2002019"/>
              <a:gd name="connsiteX13" fmla="*/ 3951957 w 4020869"/>
              <a:gd name="connsiteY13" fmla="*/ 555410 h 2002019"/>
              <a:gd name="connsiteX14" fmla="*/ 3872031 w 4020869"/>
              <a:gd name="connsiteY14" fmla="*/ 399603 h 2002019"/>
              <a:gd name="connsiteX15" fmla="*/ 2328401 w 4020869"/>
              <a:gd name="connsiteY15" fmla="*/ 376569 h 2002019"/>
              <a:gd name="connsiteX16" fmla="*/ 2093851 w 4020869"/>
              <a:gd name="connsiteY16" fmla="*/ 326781 h 2002019"/>
              <a:gd name="connsiteX17" fmla="*/ 1717583 w 4020869"/>
              <a:gd name="connsiteY17" fmla="*/ 161255 h 2002019"/>
              <a:gd name="connsiteX18" fmla="*/ 1336893 w 4020869"/>
              <a:gd name="connsiteY18" fmla="*/ 16804 h 2002019"/>
              <a:gd name="connsiteX19" fmla="*/ 1205066 w 4020869"/>
              <a:gd name="connsiteY19" fmla="*/ 9963 h 2002019"/>
              <a:gd name="connsiteX20" fmla="*/ 1064015 w 4020869"/>
              <a:gd name="connsiteY20" fmla="*/ 37225 h 2002019"/>
              <a:gd name="connsiteX0" fmla="*/ 1064015 w 3963561"/>
              <a:gd name="connsiteY0" fmla="*/ 37225 h 2002021"/>
              <a:gd name="connsiteX1" fmla="*/ 1091617 w 3963561"/>
              <a:gd name="connsiteY1" fmla="*/ 3189 h 2002021"/>
              <a:gd name="connsiteX2" fmla="*/ 814164 w 3963561"/>
              <a:gd name="connsiteY2" fmla="*/ 132759 h 2002021"/>
              <a:gd name="connsiteX3" fmla="*/ 500265 w 3963561"/>
              <a:gd name="connsiteY3" fmla="*/ 398907 h 2002021"/>
              <a:gd name="connsiteX4" fmla="*/ 231808 w 3963561"/>
              <a:gd name="connsiteY4" fmla="*/ 685577 h 2002021"/>
              <a:gd name="connsiteX5" fmla="*/ 4218 w 3963561"/>
              <a:gd name="connsiteY5" fmla="*/ 1115598 h 2002021"/>
              <a:gd name="connsiteX6" fmla="*/ 435077 w 3963561"/>
              <a:gd name="connsiteY6" fmla="*/ 1688673 h 2002021"/>
              <a:gd name="connsiteX7" fmla="*/ 721602 w 3963561"/>
              <a:gd name="connsiteY7" fmla="*/ 1920618 h 2002021"/>
              <a:gd name="connsiteX8" fmla="*/ 1366328 w 3963561"/>
              <a:gd name="connsiteY8" fmla="*/ 1995696 h 2002021"/>
              <a:gd name="connsiteX9" fmla="*/ 1755859 w 3963561"/>
              <a:gd name="connsiteY9" fmla="*/ 1777398 h 2002021"/>
              <a:gd name="connsiteX10" fmla="*/ 2106126 w 3963561"/>
              <a:gd name="connsiteY10" fmla="*/ 733283 h 2002021"/>
              <a:gd name="connsiteX11" fmla="*/ 3026347 w 3963561"/>
              <a:gd name="connsiteY11" fmla="*/ 575282 h 2002021"/>
              <a:gd name="connsiteX12" fmla="*/ 3876018 w 3963561"/>
              <a:gd name="connsiteY12" fmla="*/ 654765 h 2002021"/>
              <a:gd name="connsiteX13" fmla="*/ 3951957 w 3963561"/>
              <a:gd name="connsiteY13" fmla="*/ 555410 h 2002021"/>
              <a:gd name="connsiteX14" fmla="*/ 3725994 w 3963561"/>
              <a:gd name="connsiteY14" fmla="*/ 391634 h 2002021"/>
              <a:gd name="connsiteX15" fmla="*/ 2328401 w 3963561"/>
              <a:gd name="connsiteY15" fmla="*/ 376569 h 2002021"/>
              <a:gd name="connsiteX16" fmla="*/ 2093851 w 3963561"/>
              <a:gd name="connsiteY16" fmla="*/ 326781 h 2002021"/>
              <a:gd name="connsiteX17" fmla="*/ 1717583 w 3963561"/>
              <a:gd name="connsiteY17" fmla="*/ 161255 h 2002021"/>
              <a:gd name="connsiteX18" fmla="*/ 1336893 w 3963561"/>
              <a:gd name="connsiteY18" fmla="*/ 16804 h 2002021"/>
              <a:gd name="connsiteX19" fmla="*/ 1205066 w 3963561"/>
              <a:gd name="connsiteY19" fmla="*/ 9963 h 2002021"/>
              <a:gd name="connsiteX20" fmla="*/ 1064015 w 3963561"/>
              <a:gd name="connsiteY20" fmla="*/ 37225 h 2002021"/>
              <a:gd name="connsiteX0" fmla="*/ 1064015 w 3963560"/>
              <a:gd name="connsiteY0" fmla="*/ 34695 h 1999489"/>
              <a:gd name="connsiteX1" fmla="*/ 814164 w 3963560"/>
              <a:gd name="connsiteY1" fmla="*/ 130229 h 1999489"/>
              <a:gd name="connsiteX2" fmla="*/ 500265 w 3963560"/>
              <a:gd name="connsiteY2" fmla="*/ 396377 h 1999489"/>
              <a:gd name="connsiteX3" fmla="*/ 231808 w 3963560"/>
              <a:gd name="connsiteY3" fmla="*/ 683047 h 1999489"/>
              <a:gd name="connsiteX4" fmla="*/ 4218 w 3963560"/>
              <a:gd name="connsiteY4" fmla="*/ 1113068 h 1999489"/>
              <a:gd name="connsiteX5" fmla="*/ 435077 w 3963560"/>
              <a:gd name="connsiteY5" fmla="*/ 1686143 h 1999489"/>
              <a:gd name="connsiteX6" fmla="*/ 721602 w 3963560"/>
              <a:gd name="connsiteY6" fmla="*/ 1918088 h 1999489"/>
              <a:gd name="connsiteX7" fmla="*/ 1366328 w 3963560"/>
              <a:gd name="connsiteY7" fmla="*/ 1993166 h 1999489"/>
              <a:gd name="connsiteX8" fmla="*/ 1755859 w 3963560"/>
              <a:gd name="connsiteY8" fmla="*/ 1774868 h 1999489"/>
              <a:gd name="connsiteX9" fmla="*/ 2106126 w 3963560"/>
              <a:gd name="connsiteY9" fmla="*/ 730753 h 1999489"/>
              <a:gd name="connsiteX10" fmla="*/ 3026347 w 3963560"/>
              <a:gd name="connsiteY10" fmla="*/ 572752 h 1999489"/>
              <a:gd name="connsiteX11" fmla="*/ 3876018 w 3963560"/>
              <a:gd name="connsiteY11" fmla="*/ 652235 h 1999489"/>
              <a:gd name="connsiteX12" fmla="*/ 3951957 w 3963560"/>
              <a:gd name="connsiteY12" fmla="*/ 552880 h 1999489"/>
              <a:gd name="connsiteX13" fmla="*/ 3725994 w 3963560"/>
              <a:gd name="connsiteY13" fmla="*/ 389104 h 1999489"/>
              <a:gd name="connsiteX14" fmla="*/ 2328401 w 3963560"/>
              <a:gd name="connsiteY14" fmla="*/ 374039 h 1999489"/>
              <a:gd name="connsiteX15" fmla="*/ 2093851 w 3963560"/>
              <a:gd name="connsiteY15" fmla="*/ 324251 h 1999489"/>
              <a:gd name="connsiteX16" fmla="*/ 1717583 w 3963560"/>
              <a:gd name="connsiteY16" fmla="*/ 158725 h 1999489"/>
              <a:gd name="connsiteX17" fmla="*/ 1336893 w 3963560"/>
              <a:gd name="connsiteY17" fmla="*/ 14274 h 1999489"/>
              <a:gd name="connsiteX18" fmla="*/ 1205066 w 3963560"/>
              <a:gd name="connsiteY18" fmla="*/ 7433 h 1999489"/>
              <a:gd name="connsiteX19" fmla="*/ 1064015 w 3963560"/>
              <a:gd name="connsiteY19" fmla="*/ 34695 h 1999489"/>
              <a:gd name="connsiteX0" fmla="*/ 1064015 w 3963560"/>
              <a:gd name="connsiteY0" fmla="*/ 34693 h 1999489"/>
              <a:gd name="connsiteX1" fmla="*/ 814164 w 3963560"/>
              <a:gd name="connsiteY1" fmla="*/ 130227 h 1999489"/>
              <a:gd name="connsiteX2" fmla="*/ 500265 w 3963560"/>
              <a:gd name="connsiteY2" fmla="*/ 396375 h 1999489"/>
              <a:gd name="connsiteX3" fmla="*/ 231808 w 3963560"/>
              <a:gd name="connsiteY3" fmla="*/ 683045 h 1999489"/>
              <a:gd name="connsiteX4" fmla="*/ 4218 w 3963560"/>
              <a:gd name="connsiteY4" fmla="*/ 1113066 h 1999489"/>
              <a:gd name="connsiteX5" fmla="*/ 435077 w 3963560"/>
              <a:gd name="connsiteY5" fmla="*/ 1686141 h 1999489"/>
              <a:gd name="connsiteX6" fmla="*/ 721602 w 3963560"/>
              <a:gd name="connsiteY6" fmla="*/ 1918086 h 1999489"/>
              <a:gd name="connsiteX7" fmla="*/ 1366328 w 3963560"/>
              <a:gd name="connsiteY7" fmla="*/ 1993164 h 1999489"/>
              <a:gd name="connsiteX8" fmla="*/ 1755859 w 3963560"/>
              <a:gd name="connsiteY8" fmla="*/ 1774866 h 1999489"/>
              <a:gd name="connsiteX9" fmla="*/ 2106126 w 3963560"/>
              <a:gd name="connsiteY9" fmla="*/ 730751 h 1999489"/>
              <a:gd name="connsiteX10" fmla="*/ 3026347 w 3963560"/>
              <a:gd name="connsiteY10" fmla="*/ 572750 h 1999489"/>
              <a:gd name="connsiteX11" fmla="*/ 3876018 w 3963560"/>
              <a:gd name="connsiteY11" fmla="*/ 652233 h 1999489"/>
              <a:gd name="connsiteX12" fmla="*/ 3951957 w 3963560"/>
              <a:gd name="connsiteY12" fmla="*/ 552878 h 1999489"/>
              <a:gd name="connsiteX13" fmla="*/ 3923999 w 3963560"/>
              <a:gd name="connsiteY13" fmla="*/ 448745 h 1999489"/>
              <a:gd name="connsiteX14" fmla="*/ 3725994 w 3963560"/>
              <a:gd name="connsiteY14" fmla="*/ 389102 h 1999489"/>
              <a:gd name="connsiteX15" fmla="*/ 2328401 w 3963560"/>
              <a:gd name="connsiteY15" fmla="*/ 374037 h 1999489"/>
              <a:gd name="connsiteX16" fmla="*/ 2093851 w 3963560"/>
              <a:gd name="connsiteY16" fmla="*/ 324249 h 1999489"/>
              <a:gd name="connsiteX17" fmla="*/ 1717583 w 3963560"/>
              <a:gd name="connsiteY17" fmla="*/ 158723 h 1999489"/>
              <a:gd name="connsiteX18" fmla="*/ 1336893 w 3963560"/>
              <a:gd name="connsiteY18" fmla="*/ 14272 h 1999489"/>
              <a:gd name="connsiteX19" fmla="*/ 1205066 w 3963560"/>
              <a:gd name="connsiteY19" fmla="*/ 7431 h 1999489"/>
              <a:gd name="connsiteX20" fmla="*/ 1064015 w 3963560"/>
              <a:gd name="connsiteY20" fmla="*/ 34693 h 1999489"/>
              <a:gd name="connsiteX0" fmla="*/ 1064015 w 3990764"/>
              <a:gd name="connsiteY0" fmla="*/ 34693 h 1999487"/>
              <a:gd name="connsiteX1" fmla="*/ 814164 w 3990764"/>
              <a:gd name="connsiteY1" fmla="*/ 130227 h 1999487"/>
              <a:gd name="connsiteX2" fmla="*/ 500265 w 3990764"/>
              <a:gd name="connsiteY2" fmla="*/ 396375 h 1999487"/>
              <a:gd name="connsiteX3" fmla="*/ 231808 w 3990764"/>
              <a:gd name="connsiteY3" fmla="*/ 683045 h 1999487"/>
              <a:gd name="connsiteX4" fmla="*/ 4218 w 3990764"/>
              <a:gd name="connsiteY4" fmla="*/ 1113066 h 1999487"/>
              <a:gd name="connsiteX5" fmla="*/ 435077 w 3990764"/>
              <a:gd name="connsiteY5" fmla="*/ 1686141 h 1999487"/>
              <a:gd name="connsiteX6" fmla="*/ 721602 w 3990764"/>
              <a:gd name="connsiteY6" fmla="*/ 1918086 h 1999487"/>
              <a:gd name="connsiteX7" fmla="*/ 1366328 w 3990764"/>
              <a:gd name="connsiteY7" fmla="*/ 1993164 h 1999487"/>
              <a:gd name="connsiteX8" fmla="*/ 1755859 w 3990764"/>
              <a:gd name="connsiteY8" fmla="*/ 1774866 h 1999487"/>
              <a:gd name="connsiteX9" fmla="*/ 2106126 w 3990764"/>
              <a:gd name="connsiteY9" fmla="*/ 730751 h 1999487"/>
              <a:gd name="connsiteX10" fmla="*/ 3026347 w 3990764"/>
              <a:gd name="connsiteY10" fmla="*/ 572750 h 1999487"/>
              <a:gd name="connsiteX11" fmla="*/ 3876018 w 3990764"/>
              <a:gd name="connsiteY11" fmla="*/ 652233 h 1999487"/>
              <a:gd name="connsiteX12" fmla="*/ 3951957 w 3990764"/>
              <a:gd name="connsiteY12" fmla="*/ 552878 h 1999487"/>
              <a:gd name="connsiteX13" fmla="*/ 3976171 w 3990764"/>
              <a:gd name="connsiteY13" fmla="*/ 420410 h 1999487"/>
              <a:gd name="connsiteX14" fmla="*/ 3725994 w 3990764"/>
              <a:gd name="connsiteY14" fmla="*/ 389102 h 1999487"/>
              <a:gd name="connsiteX15" fmla="*/ 2328401 w 3990764"/>
              <a:gd name="connsiteY15" fmla="*/ 374037 h 1999487"/>
              <a:gd name="connsiteX16" fmla="*/ 2093851 w 3990764"/>
              <a:gd name="connsiteY16" fmla="*/ 324249 h 1999487"/>
              <a:gd name="connsiteX17" fmla="*/ 1717583 w 3990764"/>
              <a:gd name="connsiteY17" fmla="*/ 158723 h 1999487"/>
              <a:gd name="connsiteX18" fmla="*/ 1336893 w 3990764"/>
              <a:gd name="connsiteY18" fmla="*/ 14272 h 1999487"/>
              <a:gd name="connsiteX19" fmla="*/ 1205066 w 3990764"/>
              <a:gd name="connsiteY19" fmla="*/ 7431 h 1999487"/>
              <a:gd name="connsiteX20" fmla="*/ 1064015 w 3990764"/>
              <a:gd name="connsiteY20" fmla="*/ 34693 h 1999487"/>
              <a:gd name="connsiteX0" fmla="*/ 1064015 w 4000176"/>
              <a:gd name="connsiteY0" fmla="*/ 34693 h 1999489"/>
              <a:gd name="connsiteX1" fmla="*/ 814164 w 4000176"/>
              <a:gd name="connsiteY1" fmla="*/ 130227 h 1999489"/>
              <a:gd name="connsiteX2" fmla="*/ 500265 w 4000176"/>
              <a:gd name="connsiteY2" fmla="*/ 396375 h 1999489"/>
              <a:gd name="connsiteX3" fmla="*/ 231808 w 4000176"/>
              <a:gd name="connsiteY3" fmla="*/ 683045 h 1999489"/>
              <a:gd name="connsiteX4" fmla="*/ 4218 w 4000176"/>
              <a:gd name="connsiteY4" fmla="*/ 1113066 h 1999489"/>
              <a:gd name="connsiteX5" fmla="*/ 435077 w 4000176"/>
              <a:gd name="connsiteY5" fmla="*/ 1686141 h 1999489"/>
              <a:gd name="connsiteX6" fmla="*/ 721602 w 4000176"/>
              <a:gd name="connsiteY6" fmla="*/ 1918086 h 1999489"/>
              <a:gd name="connsiteX7" fmla="*/ 1366328 w 4000176"/>
              <a:gd name="connsiteY7" fmla="*/ 1993164 h 1999489"/>
              <a:gd name="connsiteX8" fmla="*/ 1755859 w 4000176"/>
              <a:gd name="connsiteY8" fmla="*/ 1774866 h 1999489"/>
              <a:gd name="connsiteX9" fmla="*/ 2106126 w 4000176"/>
              <a:gd name="connsiteY9" fmla="*/ 730751 h 1999489"/>
              <a:gd name="connsiteX10" fmla="*/ 3026347 w 4000176"/>
              <a:gd name="connsiteY10" fmla="*/ 572750 h 1999489"/>
              <a:gd name="connsiteX11" fmla="*/ 3876018 w 4000176"/>
              <a:gd name="connsiteY11" fmla="*/ 652233 h 1999489"/>
              <a:gd name="connsiteX12" fmla="*/ 3983262 w 4000176"/>
              <a:gd name="connsiteY12" fmla="*/ 559962 h 1999489"/>
              <a:gd name="connsiteX13" fmla="*/ 3976171 w 4000176"/>
              <a:gd name="connsiteY13" fmla="*/ 420410 h 1999489"/>
              <a:gd name="connsiteX14" fmla="*/ 3725994 w 4000176"/>
              <a:gd name="connsiteY14" fmla="*/ 389102 h 1999489"/>
              <a:gd name="connsiteX15" fmla="*/ 2328401 w 4000176"/>
              <a:gd name="connsiteY15" fmla="*/ 374037 h 1999489"/>
              <a:gd name="connsiteX16" fmla="*/ 2093851 w 4000176"/>
              <a:gd name="connsiteY16" fmla="*/ 324249 h 1999489"/>
              <a:gd name="connsiteX17" fmla="*/ 1717583 w 4000176"/>
              <a:gd name="connsiteY17" fmla="*/ 158723 h 1999489"/>
              <a:gd name="connsiteX18" fmla="*/ 1336893 w 4000176"/>
              <a:gd name="connsiteY18" fmla="*/ 14272 h 1999489"/>
              <a:gd name="connsiteX19" fmla="*/ 1205066 w 4000176"/>
              <a:gd name="connsiteY19" fmla="*/ 7431 h 1999489"/>
              <a:gd name="connsiteX20" fmla="*/ 1064015 w 4000176"/>
              <a:gd name="connsiteY20" fmla="*/ 34693 h 1999489"/>
              <a:gd name="connsiteX0" fmla="*/ 1064015 w 3994363"/>
              <a:gd name="connsiteY0" fmla="*/ 34693 h 1999487"/>
              <a:gd name="connsiteX1" fmla="*/ 814164 w 3994363"/>
              <a:gd name="connsiteY1" fmla="*/ 130227 h 1999487"/>
              <a:gd name="connsiteX2" fmla="*/ 500265 w 3994363"/>
              <a:gd name="connsiteY2" fmla="*/ 396375 h 1999487"/>
              <a:gd name="connsiteX3" fmla="*/ 231808 w 3994363"/>
              <a:gd name="connsiteY3" fmla="*/ 683045 h 1999487"/>
              <a:gd name="connsiteX4" fmla="*/ 4218 w 3994363"/>
              <a:gd name="connsiteY4" fmla="*/ 1113066 h 1999487"/>
              <a:gd name="connsiteX5" fmla="*/ 435077 w 3994363"/>
              <a:gd name="connsiteY5" fmla="*/ 1686141 h 1999487"/>
              <a:gd name="connsiteX6" fmla="*/ 721602 w 3994363"/>
              <a:gd name="connsiteY6" fmla="*/ 1918086 h 1999487"/>
              <a:gd name="connsiteX7" fmla="*/ 1366328 w 3994363"/>
              <a:gd name="connsiteY7" fmla="*/ 1993164 h 1999487"/>
              <a:gd name="connsiteX8" fmla="*/ 1755859 w 3994363"/>
              <a:gd name="connsiteY8" fmla="*/ 1774866 h 1999487"/>
              <a:gd name="connsiteX9" fmla="*/ 2106126 w 3994363"/>
              <a:gd name="connsiteY9" fmla="*/ 730751 h 1999487"/>
              <a:gd name="connsiteX10" fmla="*/ 3026347 w 3994363"/>
              <a:gd name="connsiteY10" fmla="*/ 572750 h 1999487"/>
              <a:gd name="connsiteX11" fmla="*/ 3876018 w 3994363"/>
              <a:gd name="connsiteY11" fmla="*/ 652233 h 1999487"/>
              <a:gd name="connsiteX12" fmla="*/ 3983262 w 3994363"/>
              <a:gd name="connsiteY12" fmla="*/ 559962 h 1999487"/>
              <a:gd name="connsiteX13" fmla="*/ 3970954 w 3994363"/>
              <a:gd name="connsiteY13" fmla="*/ 448744 h 1999487"/>
              <a:gd name="connsiteX14" fmla="*/ 3976171 w 3994363"/>
              <a:gd name="connsiteY14" fmla="*/ 420410 h 1999487"/>
              <a:gd name="connsiteX15" fmla="*/ 3725994 w 3994363"/>
              <a:gd name="connsiteY15" fmla="*/ 389102 h 1999487"/>
              <a:gd name="connsiteX16" fmla="*/ 2328401 w 3994363"/>
              <a:gd name="connsiteY16" fmla="*/ 374037 h 1999487"/>
              <a:gd name="connsiteX17" fmla="*/ 2093851 w 3994363"/>
              <a:gd name="connsiteY17" fmla="*/ 324249 h 1999487"/>
              <a:gd name="connsiteX18" fmla="*/ 1717583 w 3994363"/>
              <a:gd name="connsiteY18" fmla="*/ 158723 h 1999487"/>
              <a:gd name="connsiteX19" fmla="*/ 1336893 w 3994363"/>
              <a:gd name="connsiteY19" fmla="*/ 14272 h 1999487"/>
              <a:gd name="connsiteX20" fmla="*/ 1205066 w 3994363"/>
              <a:gd name="connsiteY20" fmla="*/ 7431 h 1999487"/>
              <a:gd name="connsiteX21" fmla="*/ 1064015 w 3994363"/>
              <a:gd name="connsiteY21" fmla="*/ 34693 h 1999487"/>
              <a:gd name="connsiteX0" fmla="*/ 1064015 w 3994594"/>
              <a:gd name="connsiteY0" fmla="*/ 34693 h 1999489"/>
              <a:gd name="connsiteX1" fmla="*/ 814164 w 3994594"/>
              <a:gd name="connsiteY1" fmla="*/ 130227 h 1999489"/>
              <a:gd name="connsiteX2" fmla="*/ 500265 w 3994594"/>
              <a:gd name="connsiteY2" fmla="*/ 396375 h 1999489"/>
              <a:gd name="connsiteX3" fmla="*/ 231808 w 3994594"/>
              <a:gd name="connsiteY3" fmla="*/ 683045 h 1999489"/>
              <a:gd name="connsiteX4" fmla="*/ 4218 w 3994594"/>
              <a:gd name="connsiteY4" fmla="*/ 1113066 h 1999489"/>
              <a:gd name="connsiteX5" fmla="*/ 435077 w 3994594"/>
              <a:gd name="connsiteY5" fmla="*/ 1686141 h 1999489"/>
              <a:gd name="connsiteX6" fmla="*/ 721602 w 3994594"/>
              <a:gd name="connsiteY6" fmla="*/ 1918086 h 1999489"/>
              <a:gd name="connsiteX7" fmla="*/ 1366328 w 3994594"/>
              <a:gd name="connsiteY7" fmla="*/ 1993164 h 1999489"/>
              <a:gd name="connsiteX8" fmla="*/ 1755859 w 3994594"/>
              <a:gd name="connsiteY8" fmla="*/ 1774866 h 1999489"/>
              <a:gd name="connsiteX9" fmla="*/ 2106126 w 3994594"/>
              <a:gd name="connsiteY9" fmla="*/ 730751 h 1999489"/>
              <a:gd name="connsiteX10" fmla="*/ 3026347 w 3994594"/>
              <a:gd name="connsiteY10" fmla="*/ 572750 h 1999489"/>
              <a:gd name="connsiteX11" fmla="*/ 3876018 w 3994594"/>
              <a:gd name="connsiteY11" fmla="*/ 652233 h 1999489"/>
              <a:gd name="connsiteX12" fmla="*/ 3983262 w 3994594"/>
              <a:gd name="connsiteY12" fmla="*/ 559962 h 1999489"/>
              <a:gd name="connsiteX13" fmla="*/ 3981389 w 3994594"/>
              <a:gd name="connsiteY13" fmla="*/ 618758 h 1999489"/>
              <a:gd name="connsiteX14" fmla="*/ 3970954 w 3994594"/>
              <a:gd name="connsiteY14" fmla="*/ 448744 h 1999489"/>
              <a:gd name="connsiteX15" fmla="*/ 3976171 w 3994594"/>
              <a:gd name="connsiteY15" fmla="*/ 420410 h 1999489"/>
              <a:gd name="connsiteX16" fmla="*/ 3725994 w 3994594"/>
              <a:gd name="connsiteY16" fmla="*/ 389102 h 1999489"/>
              <a:gd name="connsiteX17" fmla="*/ 2328401 w 3994594"/>
              <a:gd name="connsiteY17" fmla="*/ 374037 h 1999489"/>
              <a:gd name="connsiteX18" fmla="*/ 2093851 w 3994594"/>
              <a:gd name="connsiteY18" fmla="*/ 324249 h 1999489"/>
              <a:gd name="connsiteX19" fmla="*/ 1717583 w 3994594"/>
              <a:gd name="connsiteY19" fmla="*/ 158723 h 1999489"/>
              <a:gd name="connsiteX20" fmla="*/ 1336893 w 3994594"/>
              <a:gd name="connsiteY20" fmla="*/ 14272 h 1999489"/>
              <a:gd name="connsiteX21" fmla="*/ 1205066 w 3994594"/>
              <a:gd name="connsiteY21" fmla="*/ 7431 h 1999489"/>
              <a:gd name="connsiteX22" fmla="*/ 1064015 w 3994594"/>
              <a:gd name="connsiteY22" fmla="*/ 34693 h 1999489"/>
              <a:gd name="connsiteX0" fmla="*/ 1064015 w 3992438"/>
              <a:gd name="connsiteY0" fmla="*/ 34693 h 1999487"/>
              <a:gd name="connsiteX1" fmla="*/ 814164 w 3992438"/>
              <a:gd name="connsiteY1" fmla="*/ 130227 h 1999487"/>
              <a:gd name="connsiteX2" fmla="*/ 500265 w 3992438"/>
              <a:gd name="connsiteY2" fmla="*/ 396375 h 1999487"/>
              <a:gd name="connsiteX3" fmla="*/ 231808 w 3992438"/>
              <a:gd name="connsiteY3" fmla="*/ 683045 h 1999487"/>
              <a:gd name="connsiteX4" fmla="*/ 4218 w 3992438"/>
              <a:gd name="connsiteY4" fmla="*/ 1113066 h 1999487"/>
              <a:gd name="connsiteX5" fmla="*/ 435077 w 3992438"/>
              <a:gd name="connsiteY5" fmla="*/ 1686141 h 1999487"/>
              <a:gd name="connsiteX6" fmla="*/ 721602 w 3992438"/>
              <a:gd name="connsiteY6" fmla="*/ 1918086 h 1999487"/>
              <a:gd name="connsiteX7" fmla="*/ 1366328 w 3992438"/>
              <a:gd name="connsiteY7" fmla="*/ 1993164 h 1999487"/>
              <a:gd name="connsiteX8" fmla="*/ 1755859 w 3992438"/>
              <a:gd name="connsiteY8" fmla="*/ 1774866 h 1999487"/>
              <a:gd name="connsiteX9" fmla="*/ 2106126 w 3992438"/>
              <a:gd name="connsiteY9" fmla="*/ 730751 h 1999487"/>
              <a:gd name="connsiteX10" fmla="*/ 3026347 w 3992438"/>
              <a:gd name="connsiteY10" fmla="*/ 572750 h 1999487"/>
              <a:gd name="connsiteX11" fmla="*/ 3876018 w 3992438"/>
              <a:gd name="connsiteY11" fmla="*/ 652233 h 1999487"/>
              <a:gd name="connsiteX12" fmla="*/ 3983262 w 3992438"/>
              <a:gd name="connsiteY12" fmla="*/ 559962 h 1999487"/>
              <a:gd name="connsiteX13" fmla="*/ 3981389 w 3992438"/>
              <a:gd name="connsiteY13" fmla="*/ 618758 h 1999487"/>
              <a:gd name="connsiteX14" fmla="*/ 3970954 w 3992438"/>
              <a:gd name="connsiteY14" fmla="*/ 448744 h 1999487"/>
              <a:gd name="connsiteX15" fmla="*/ 3725994 w 3992438"/>
              <a:gd name="connsiteY15" fmla="*/ 389102 h 1999487"/>
              <a:gd name="connsiteX16" fmla="*/ 2328401 w 3992438"/>
              <a:gd name="connsiteY16" fmla="*/ 374037 h 1999487"/>
              <a:gd name="connsiteX17" fmla="*/ 2093851 w 3992438"/>
              <a:gd name="connsiteY17" fmla="*/ 324249 h 1999487"/>
              <a:gd name="connsiteX18" fmla="*/ 1717583 w 3992438"/>
              <a:gd name="connsiteY18" fmla="*/ 158723 h 1999487"/>
              <a:gd name="connsiteX19" fmla="*/ 1336893 w 3992438"/>
              <a:gd name="connsiteY19" fmla="*/ 14272 h 1999487"/>
              <a:gd name="connsiteX20" fmla="*/ 1205066 w 3992438"/>
              <a:gd name="connsiteY20" fmla="*/ 7431 h 1999487"/>
              <a:gd name="connsiteX21" fmla="*/ 1064015 w 3992438"/>
              <a:gd name="connsiteY21" fmla="*/ 34693 h 1999487"/>
              <a:gd name="connsiteX0" fmla="*/ 1064015 w 3999130"/>
              <a:gd name="connsiteY0" fmla="*/ 34693 h 1999489"/>
              <a:gd name="connsiteX1" fmla="*/ 814164 w 3999130"/>
              <a:gd name="connsiteY1" fmla="*/ 130227 h 1999489"/>
              <a:gd name="connsiteX2" fmla="*/ 500265 w 3999130"/>
              <a:gd name="connsiteY2" fmla="*/ 396375 h 1999489"/>
              <a:gd name="connsiteX3" fmla="*/ 231808 w 3999130"/>
              <a:gd name="connsiteY3" fmla="*/ 683045 h 1999489"/>
              <a:gd name="connsiteX4" fmla="*/ 4218 w 3999130"/>
              <a:gd name="connsiteY4" fmla="*/ 1113066 h 1999489"/>
              <a:gd name="connsiteX5" fmla="*/ 435077 w 3999130"/>
              <a:gd name="connsiteY5" fmla="*/ 1686141 h 1999489"/>
              <a:gd name="connsiteX6" fmla="*/ 721602 w 3999130"/>
              <a:gd name="connsiteY6" fmla="*/ 1918086 h 1999489"/>
              <a:gd name="connsiteX7" fmla="*/ 1366328 w 3999130"/>
              <a:gd name="connsiteY7" fmla="*/ 1993164 h 1999489"/>
              <a:gd name="connsiteX8" fmla="*/ 1755859 w 3999130"/>
              <a:gd name="connsiteY8" fmla="*/ 1774866 h 1999489"/>
              <a:gd name="connsiteX9" fmla="*/ 2106126 w 3999130"/>
              <a:gd name="connsiteY9" fmla="*/ 730751 h 1999489"/>
              <a:gd name="connsiteX10" fmla="*/ 3026347 w 3999130"/>
              <a:gd name="connsiteY10" fmla="*/ 572750 h 1999489"/>
              <a:gd name="connsiteX11" fmla="*/ 3876018 w 3999130"/>
              <a:gd name="connsiteY11" fmla="*/ 652233 h 1999489"/>
              <a:gd name="connsiteX12" fmla="*/ 3983262 w 3999130"/>
              <a:gd name="connsiteY12" fmla="*/ 559962 h 1999489"/>
              <a:gd name="connsiteX13" fmla="*/ 3970954 w 3999130"/>
              <a:gd name="connsiteY13" fmla="*/ 448744 h 1999489"/>
              <a:gd name="connsiteX14" fmla="*/ 3725994 w 3999130"/>
              <a:gd name="connsiteY14" fmla="*/ 389102 h 1999489"/>
              <a:gd name="connsiteX15" fmla="*/ 2328401 w 3999130"/>
              <a:gd name="connsiteY15" fmla="*/ 374037 h 1999489"/>
              <a:gd name="connsiteX16" fmla="*/ 2093851 w 3999130"/>
              <a:gd name="connsiteY16" fmla="*/ 324249 h 1999489"/>
              <a:gd name="connsiteX17" fmla="*/ 1717583 w 3999130"/>
              <a:gd name="connsiteY17" fmla="*/ 158723 h 1999489"/>
              <a:gd name="connsiteX18" fmla="*/ 1336893 w 3999130"/>
              <a:gd name="connsiteY18" fmla="*/ 14272 h 1999489"/>
              <a:gd name="connsiteX19" fmla="*/ 1205066 w 3999130"/>
              <a:gd name="connsiteY19" fmla="*/ 7431 h 1999489"/>
              <a:gd name="connsiteX20" fmla="*/ 1064015 w 3999130"/>
              <a:gd name="connsiteY20" fmla="*/ 34693 h 1999489"/>
              <a:gd name="connsiteX0" fmla="*/ 1064015 w 3992912"/>
              <a:gd name="connsiteY0" fmla="*/ 34693 h 1999487"/>
              <a:gd name="connsiteX1" fmla="*/ 814164 w 3992912"/>
              <a:gd name="connsiteY1" fmla="*/ 130227 h 1999487"/>
              <a:gd name="connsiteX2" fmla="*/ 500265 w 3992912"/>
              <a:gd name="connsiteY2" fmla="*/ 396375 h 1999487"/>
              <a:gd name="connsiteX3" fmla="*/ 231808 w 3992912"/>
              <a:gd name="connsiteY3" fmla="*/ 683045 h 1999487"/>
              <a:gd name="connsiteX4" fmla="*/ 4218 w 3992912"/>
              <a:gd name="connsiteY4" fmla="*/ 1113066 h 1999487"/>
              <a:gd name="connsiteX5" fmla="*/ 435077 w 3992912"/>
              <a:gd name="connsiteY5" fmla="*/ 1686141 h 1999487"/>
              <a:gd name="connsiteX6" fmla="*/ 721602 w 3992912"/>
              <a:gd name="connsiteY6" fmla="*/ 1918086 h 1999487"/>
              <a:gd name="connsiteX7" fmla="*/ 1366328 w 3992912"/>
              <a:gd name="connsiteY7" fmla="*/ 1993164 h 1999487"/>
              <a:gd name="connsiteX8" fmla="*/ 1755859 w 3992912"/>
              <a:gd name="connsiteY8" fmla="*/ 1774866 h 1999487"/>
              <a:gd name="connsiteX9" fmla="*/ 2106126 w 3992912"/>
              <a:gd name="connsiteY9" fmla="*/ 730751 h 1999487"/>
              <a:gd name="connsiteX10" fmla="*/ 3026347 w 3992912"/>
              <a:gd name="connsiteY10" fmla="*/ 572750 h 1999487"/>
              <a:gd name="connsiteX11" fmla="*/ 3876018 w 3992912"/>
              <a:gd name="connsiteY11" fmla="*/ 652233 h 1999487"/>
              <a:gd name="connsiteX12" fmla="*/ 3967610 w 3992912"/>
              <a:gd name="connsiteY12" fmla="*/ 623718 h 1999487"/>
              <a:gd name="connsiteX13" fmla="*/ 3970954 w 3992912"/>
              <a:gd name="connsiteY13" fmla="*/ 448744 h 1999487"/>
              <a:gd name="connsiteX14" fmla="*/ 3725994 w 3992912"/>
              <a:gd name="connsiteY14" fmla="*/ 389102 h 1999487"/>
              <a:gd name="connsiteX15" fmla="*/ 2328401 w 3992912"/>
              <a:gd name="connsiteY15" fmla="*/ 374037 h 1999487"/>
              <a:gd name="connsiteX16" fmla="*/ 2093851 w 3992912"/>
              <a:gd name="connsiteY16" fmla="*/ 324249 h 1999487"/>
              <a:gd name="connsiteX17" fmla="*/ 1717583 w 3992912"/>
              <a:gd name="connsiteY17" fmla="*/ 158723 h 1999487"/>
              <a:gd name="connsiteX18" fmla="*/ 1336893 w 3992912"/>
              <a:gd name="connsiteY18" fmla="*/ 14272 h 1999487"/>
              <a:gd name="connsiteX19" fmla="*/ 1205066 w 3992912"/>
              <a:gd name="connsiteY19" fmla="*/ 7431 h 1999487"/>
              <a:gd name="connsiteX20" fmla="*/ 1064015 w 3992912"/>
              <a:gd name="connsiteY20" fmla="*/ 34693 h 1999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2912" h="1999487">
                <a:moveTo>
                  <a:pt x="1064015" y="34693"/>
                </a:moveTo>
                <a:cubicBezTo>
                  <a:pt x="998865" y="55159"/>
                  <a:pt x="908122" y="69947"/>
                  <a:pt x="814164" y="130227"/>
                </a:cubicBezTo>
                <a:cubicBezTo>
                  <a:pt x="720206" y="190507"/>
                  <a:pt x="597324" y="304239"/>
                  <a:pt x="500265" y="396375"/>
                </a:cubicBezTo>
                <a:cubicBezTo>
                  <a:pt x="403206" y="488511"/>
                  <a:pt x="314483" y="563597"/>
                  <a:pt x="231808" y="683045"/>
                </a:cubicBezTo>
                <a:cubicBezTo>
                  <a:pt x="149134" y="802494"/>
                  <a:pt x="-29660" y="945883"/>
                  <a:pt x="4218" y="1113066"/>
                </a:cubicBezTo>
                <a:cubicBezTo>
                  <a:pt x="38096" y="1280249"/>
                  <a:pt x="315513" y="1551971"/>
                  <a:pt x="435077" y="1686141"/>
                </a:cubicBezTo>
                <a:cubicBezTo>
                  <a:pt x="554641" y="1820311"/>
                  <a:pt x="566394" y="1866916"/>
                  <a:pt x="721602" y="1918086"/>
                </a:cubicBezTo>
                <a:cubicBezTo>
                  <a:pt x="876810" y="1969256"/>
                  <a:pt x="1193952" y="2017034"/>
                  <a:pt x="1366328" y="1993164"/>
                </a:cubicBezTo>
                <a:cubicBezTo>
                  <a:pt x="1538704" y="1969294"/>
                  <a:pt x="1632559" y="1985268"/>
                  <a:pt x="1755859" y="1774866"/>
                </a:cubicBezTo>
                <a:cubicBezTo>
                  <a:pt x="1879159" y="1564464"/>
                  <a:pt x="1894378" y="931104"/>
                  <a:pt x="2106126" y="730751"/>
                </a:cubicBezTo>
                <a:cubicBezTo>
                  <a:pt x="2317874" y="530398"/>
                  <a:pt x="2728836" y="622267"/>
                  <a:pt x="3026347" y="572750"/>
                </a:cubicBezTo>
                <a:lnTo>
                  <a:pt x="3876018" y="652233"/>
                </a:lnTo>
                <a:cubicBezTo>
                  <a:pt x="4020158" y="629050"/>
                  <a:pt x="3951787" y="657633"/>
                  <a:pt x="3967610" y="623718"/>
                </a:cubicBezTo>
                <a:cubicBezTo>
                  <a:pt x="3983433" y="589803"/>
                  <a:pt x="4013832" y="477221"/>
                  <a:pt x="3970954" y="448744"/>
                </a:cubicBezTo>
                <a:cubicBezTo>
                  <a:pt x="3928076" y="420267"/>
                  <a:pt x="3999753" y="401553"/>
                  <a:pt x="3725994" y="389102"/>
                </a:cubicBezTo>
                <a:cubicBezTo>
                  <a:pt x="3452235" y="376651"/>
                  <a:pt x="2452807" y="386174"/>
                  <a:pt x="2328401" y="374037"/>
                </a:cubicBezTo>
                <a:cubicBezTo>
                  <a:pt x="2203995" y="361900"/>
                  <a:pt x="2195654" y="360135"/>
                  <a:pt x="2093851" y="324249"/>
                </a:cubicBezTo>
                <a:cubicBezTo>
                  <a:pt x="1992048" y="288363"/>
                  <a:pt x="1843743" y="210386"/>
                  <a:pt x="1717583" y="158723"/>
                </a:cubicBezTo>
                <a:cubicBezTo>
                  <a:pt x="1591423" y="107060"/>
                  <a:pt x="1432427" y="39293"/>
                  <a:pt x="1336893" y="14272"/>
                </a:cubicBezTo>
                <a:cubicBezTo>
                  <a:pt x="1241359" y="-10749"/>
                  <a:pt x="1250546" y="4028"/>
                  <a:pt x="1205066" y="7431"/>
                </a:cubicBezTo>
                <a:cubicBezTo>
                  <a:pt x="1159586" y="10835"/>
                  <a:pt x="1082923" y="35822"/>
                  <a:pt x="1064015" y="34693"/>
                </a:cubicBezTo>
                <a:close/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1556792"/>
            <a:ext cx="8527437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2400" dirty="0" smtClean="0">
                <a:solidFill>
                  <a:schemeClr val="bg1"/>
                </a:solidFill>
                <a:latin typeface="+mn-lt"/>
              </a:rPr>
              <a:t>Non compressible with transducer  </a:t>
            </a:r>
            <a:endParaRPr lang="en-GB" altLang="en-US" sz="24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2400" dirty="0">
                <a:solidFill>
                  <a:schemeClr val="bg1"/>
                </a:solidFill>
                <a:latin typeface="+mn-lt"/>
              </a:rPr>
              <a:t>Attached to a </a:t>
            </a:r>
            <a:r>
              <a:rPr lang="en-GB" altLang="en-US" sz="2400" dirty="0" smtClean="0">
                <a:solidFill>
                  <a:schemeClr val="bg1"/>
                </a:solidFill>
                <a:latin typeface="+mn-lt"/>
              </a:rPr>
              <a:t>nerve</a:t>
            </a:r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2400" dirty="0" smtClean="0">
                <a:solidFill>
                  <a:schemeClr val="bg1"/>
                </a:solidFill>
                <a:latin typeface="+mn-lt"/>
              </a:rPr>
              <a:t>Between structures (Intermetatarsal space)</a:t>
            </a:r>
            <a:endParaRPr lang="en-GB" altLang="en-US" sz="2400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2400" dirty="0">
                <a:solidFill>
                  <a:schemeClr val="bg1"/>
                </a:solidFill>
                <a:latin typeface="+mn-lt"/>
              </a:rPr>
              <a:t>Measures &gt;2mm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868144" y="4809480"/>
            <a:ext cx="11720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Neuroma</a:t>
            </a:r>
          </a:p>
        </p:txBody>
      </p:sp>
    </p:spTree>
    <p:extLst>
      <p:ext uri="{BB962C8B-B14F-4D97-AF65-F5344CB8AC3E}">
        <p14:creationId xmlns:p14="http://schemas.microsoft.com/office/powerpoint/2010/main" val="1569798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14" grpId="0"/>
      <p:bldP spid="1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107504" y="116632"/>
            <a:ext cx="82805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Corbel" charset="0"/>
              </a:rPr>
              <a:t>Adventitious Bursae &amp; Bursitis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Corbel" charset="0"/>
              </a:rPr>
              <a:t>Plantar MTP Joints (Longitudinal Axis)</a:t>
            </a:r>
            <a:endParaRPr lang="en-US" sz="3600" b="1" dirty="0">
              <a:solidFill>
                <a:srgbClr val="0070C0"/>
              </a:solidFill>
              <a:latin typeface="Corbel" charset="0"/>
            </a:endParaRPr>
          </a:p>
        </p:txBody>
      </p:sp>
      <p:pic>
        <p:nvPicPr>
          <p:cNvPr id="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4848"/>
            <a:ext cx="4464149" cy="285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Freeform 49"/>
          <p:cNvSpPr>
            <a:spLocks/>
          </p:cNvSpPr>
          <p:nvPr/>
        </p:nvSpPr>
        <p:spPr bwMode="auto">
          <a:xfrm>
            <a:off x="503709" y="2636912"/>
            <a:ext cx="2485243" cy="935446"/>
          </a:xfrm>
          <a:custGeom>
            <a:avLst/>
            <a:gdLst>
              <a:gd name="T0" fmla="*/ 117615 w 4553284"/>
              <a:gd name="T1" fmla="*/ 344662 h 2720027"/>
              <a:gd name="T2" fmla="*/ 839351 w 4553284"/>
              <a:gd name="T3" fmla="*/ 360692 h 2720027"/>
              <a:gd name="T4" fmla="*/ 1774936 w 4553284"/>
              <a:gd name="T5" fmla="*/ 344662 h 2720027"/>
              <a:gd name="T6" fmla="*/ 2544785 w 4553284"/>
              <a:gd name="T7" fmla="*/ 146947 h 2720027"/>
              <a:gd name="T8" fmla="*/ 2865558 w 4553284"/>
              <a:gd name="T9" fmla="*/ 157636 h 2720027"/>
              <a:gd name="T10" fmla="*/ 3127523 w 4553284"/>
              <a:gd name="T11" fmla="*/ 93513 h 2720027"/>
              <a:gd name="T12" fmla="*/ 3287907 w 4553284"/>
              <a:gd name="T13" fmla="*/ 13359 h 2720027"/>
              <a:gd name="T14" fmla="*/ 3667486 w 4553284"/>
              <a:gd name="T15" fmla="*/ 56108 h 2720027"/>
              <a:gd name="T16" fmla="*/ 4148645 w 4553284"/>
              <a:gd name="T17" fmla="*/ 350006 h 2720027"/>
              <a:gd name="T18" fmla="*/ 4410604 w 4553284"/>
              <a:gd name="T19" fmla="*/ 745432 h 2720027"/>
              <a:gd name="T20" fmla="*/ 4538917 w 4553284"/>
              <a:gd name="T21" fmla="*/ 1221013 h 2720027"/>
              <a:gd name="T22" fmla="*/ 4490801 w 4553284"/>
              <a:gd name="T23" fmla="*/ 2038582 h 2720027"/>
              <a:gd name="T24" fmla="*/ 4260913 w 4553284"/>
              <a:gd name="T25" fmla="*/ 2610346 h 2720027"/>
              <a:gd name="T26" fmla="*/ 4191412 w 4553284"/>
              <a:gd name="T27" fmla="*/ 2685157 h 2720027"/>
              <a:gd name="T28" fmla="*/ 4191412 w 4553284"/>
              <a:gd name="T29" fmla="*/ 2685157 h 2720027"/>
              <a:gd name="T30" fmla="*/ 3859950 w 4553284"/>
              <a:gd name="T31" fmla="*/ 2690502 h 2720027"/>
              <a:gd name="T32" fmla="*/ 2662403 w 4553284"/>
              <a:gd name="T33" fmla="*/ 2690502 h 2720027"/>
              <a:gd name="T34" fmla="*/ 1796320 w 4553284"/>
              <a:gd name="T35" fmla="*/ 2663782 h 2720027"/>
              <a:gd name="T36" fmla="*/ 112270 w 4553284"/>
              <a:gd name="T37" fmla="*/ 2679812 h 2720027"/>
              <a:gd name="T38" fmla="*/ 112270 w 4553284"/>
              <a:gd name="T39" fmla="*/ 2679812 h 2720027"/>
              <a:gd name="T40" fmla="*/ 128310 w 4553284"/>
              <a:gd name="T41" fmla="*/ 2359198 h 2720027"/>
              <a:gd name="T42" fmla="*/ 128310 w 4553284"/>
              <a:gd name="T43" fmla="*/ 1477504 h 2720027"/>
              <a:gd name="T44" fmla="*/ 133654 w 4553284"/>
              <a:gd name="T45" fmla="*/ 467564 h 2720027"/>
              <a:gd name="T46" fmla="*/ 117615 w 4553284"/>
              <a:gd name="T47" fmla="*/ 344662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8 w 4502249"/>
              <a:gd name="connsiteY0" fmla="*/ 335700 h 2683195"/>
              <a:gd name="connsiteX1" fmla="*/ 770323 w 4502249"/>
              <a:gd name="connsiteY1" fmla="*/ 351742 h 2683195"/>
              <a:gd name="connsiteX2" fmla="*/ 1706112 w 4502249"/>
              <a:gd name="connsiteY2" fmla="*/ 335700 h 2683195"/>
              <a:gd name="connsiteX3" fmla="*/ 2476133 w 4502249"/>
              <a:gd name="connsiteY3" fmla="*/ 137847 h 2683195"/>
              <a:gd name="connsiteX4" fmla="*/ 2796975 w 4502249"/>
              <a:gd name="connsiteY4" fmla="*/ 148542 h 2683195"/>
              <a:gd name="connsiteX5" fmla="*/ 3058996 w 4502249"/>
              <a:gd name="connsiteY5" fmla="*/ 84374 h 2683195"/>
              <a:gd name="connsiteX6" fmla="*/ 3219417 w 4502249"/>
              <a:gd name="connsiteY6" fmla="*/ 4163 h 2683195"/>
              <a:gd name="connsiteX7" fmla="*/ 3599080 w 4502249"/>
              <a:gd name="connsiteY7" fmla="*/ 46942 h 2683195"/>
              <a:gd name="connsiteX8" fmla="*/ 4080344 w 4502249"/>
              <a:gd name="connsiteY8" fmla="*/ 341047 h 2683195"/>
              <a:gd name="connsiteX9" fmla="*/ 4471716 w 4502249"/>
              <a:gd name="connsiteY9" fmla="*/ 749282 h 2683195"/>
              <a:gd name="connsiteX10" fmla="*/ 4470702 w 4502249"/>
              <a:gd name="connsiteY10" fmla="*/ 1212668 h 2683195"/>
              <a:gd name="connsiteX11" fmla="*/ 4422575 w 4502249"/>
              <a:gd name="connsiteY11" fmla="*/ 2030816 h 2683195"/>
              <a:gd name="connsiteX12" fmla="*/ 4192638 w 4502249"/>
              <a:gd name="connsiteY12" fmla="*/ 2602984 h 2683195"/>
              <a:gd name="connsiteX13" fmla="*/ 4123123 w 4502249"/>
              <a:gd name="connsiteY13" fmla="*/ 2677847 h 2683195"/>
              <a:gd name="connsiteX14" fmla="*/ 3791586 w 4502249"/>
              <a:gd name="connsiteY14" fmla="*/ 2683195 h 2683195"/>
              <a:gd name="connsiteX15" fmla="*/ 2593775 w 4502249"/>
              <a:gd name="connsiteY15" fmla="*/ 2683195 h 2683195"/>
              <a:gd name="connsiteX16" fmla="*/ 1727502 w 4502249"/>
              <a:gd name="connsiteY16" fmla="*/ 2656458 h 2683195"/>
              <a:gd name="connsiteX17" fmla="*/ 43080 w 4502249"/>
              <a:gd name="connsiteY17" fmla="*/ 2672500 h 2683195"/>
              <a:gd name="connsiteX18" fmla="*/ 59123 w 4502249"/>
              <a:gd name="connsiteY18" fmla="*/ 2351658 h 2683195"/>
              <a:gd name="connsiteX19" fmla="*/ 59123 w 4502249"/>
              <a:gd name="connsiteY19" fmla="*/ 1469342 h 2683195"/>
              <a:gd name="connsiteX20" fmla="*/ 64470 w 4502249"/>
              <a:gd name="connsiteY20" fmla="*/ 458689 h 2683195"/>
              <a:gd name="connsiteX21" fmla="*/ 48428 w 4502249"/>
              <a:gd name="connsiteY21" fmla="*/ 335700 h 2683195"/>
              <a:gd name="connsiteX0" fmla="*/ 48428 w 4539609"/>
              <a:gd name="connsiteY0" fmla="*/ 335700 h 2683195"/>
              <a:gd name="connsiteX1" fmla="*/ 770323 w 4539609"/>
              <a:gd name="connsiteY1" fmla="*/ 351742 h 2683195"/>
              <a:gd name="connsiteX2" fmla="*/ 1706112 w 4539609"/>
              <a:gd name="connsiteY2" fmla="*/ 335700 h 2683195"/>
              <a:gd name="connsiteX3" fmla="*/ 2476133 w 4539609"/>
              <a:gd name="connsiteY3" fmla="*/ 137847 h 2683195"/>
              <a:gd name="connsiteX4" fmla="*/ 2796975 w 4539609"/>
              <a:gd name="connsiteY4" fmla="*/ 148542 h 2683195"/>
              <a:gd name="connsiteX5" fmla="*/ 3058996 w 4539609"/>
              <a:gd name="connsiteY5" fmla="*/ 84374 h 2683195"/>
              <a:gd name="connsiteX6" fmla="*/ 3219417 w 4539609"/>
              <a:gd name="connsiteY6" fmla="*/ 4163 h 2683195"/>
              <a:gd name="connsiteX7" fmla="*/ 3599080 w 4539609"/>
              <a:gd name="connsiteY7" fmla="*/ 46942 h 2683195"/>
              <a:gd name="connsiteX8" fmla="*/ 4080344 w 4539609"/>
              <a:gd name="connsiteY8" fmla="*/ 341047 h 2683195"/>
              <a:gd name="connsiteX9" fmla="*/ 4471716 w 4539609"/>
              <a:gd name="connsiteY9" fmla="*/ 749282 h 2683195"/>
              <a:gd name="connsiteX10" fmla="*/ 4535378 w 4539609"/>
              <a:gd name="connsiteY10" fmla="*/ 1225197 h 2683195"/>
              <a:gd name="connsiteX11" fmla="*/ 4422575 w 4539609"/>
              <a:gd name="connsiteY11" fmla="*/ 2030816 h 2683195"/>
              <a:gd name="connsiteX12" fmla="*/ 4192638 w 4539609"/>
              <a:gd name="connsiteY12" fmla="*/ 2602984 h 2683195"/>
              <a:gd name="connsiteX13" fmla="*/ 4123123 w 4539609"/>
              <a:gd name="connsiteY13" fmla="*/ 2677847 h 2683195"/>
              <a:gd name="connsiteX14" fmla="*/ 3791586 w 4539609"/>
              <a:gd name="connsiteY14" fmla="*/ 2683195 h 2683195"/>
              <a:gd name="connsiteX15" fmla="*/ 2593775 w 4539609"/>
              <a:gd name="connsiteY15" fmla="*/ 2683195 h 2683195"/>
              <a:gd name="connsiteX16" fmla="*/ 1727502 w 4539609"/>
              <a:gd name="connsiteY16" fmla="*/ 2656458 h 2683195"/>
              <a:gd name="connsiteX17" fmla="*/ 43080 w 4539609"/>
              <a:gd name="connsiteY17" fmla="*/ 2672500 h 2683195"/>
              <a:gd name="connsiteX18" fmla="*/ 59123 w 4539609"/>
              <a:gd name="connsiteY18" fmla="*/ 2351658 h 2683195"/>
              <a:gd name="connsiteX19" fmla="*/ 59123 w 4539609"/>
              <a:gd name="connsiteY19" fmla="*/ 1469342 h 2683195"/>
              <a:gd name="connsiteX20" fmla="*/ 64470 w 4539609"/>
              <a:gd name="connsiteY20" fmla="*/ 458689 h 2683195"/>
              <a:gd name="connsiteX21" fmla="*/ 48428 w 4539609"/>
              <a:gd name="connsiteY21" fmla="*/ 335700 h 2683195"/>
              <a:gd name="connsiteX0" fmla="*/ 48428 w 4537662"/>
              <a:gd name="connsiteY0" fmla="*/ 335700 h 2683195"/>
              <a:gd name="connsiteX1" fmla="*/ 770323 w 4537662"/>
              <a:gd name="connsiteY1" fmla="*/ 351742 h 2683195"/>
              <a:gd name="connsiteX2" fmla="*/ 1706112 w 4537662"/>
              <a:gd name="connsiteY2" fmla="*/ 335700 h 2683195"/>
              <a:gd name="connsiteX3" fmla="*/ 2476133 w 4537662"/>
              <a:gd name="connsiteY3" fmla="*/ 137847 h 2683195"/>
              <a:gd name="connsiteX4" fmla="*/ 2796975 w 4537662"/>
              <a:gd name="connsiteY4" fmla="*/ 148542 h 2683195"/>
              <a:gd name="connsiteX5" fmla="*/ 3058996 w 4537662"/>
              <a:gd name="connsiteY5" fmla="*/ 84374 h 2683195"/>
              <a:gd name="connsiteX6" fmla="*/ 3219417 w 4537662"/>
              <a:gd name="connsiteY6" fmla="*/ 4163 h 2683195"/>
              <a:gd name="connsiteX7" fmla="*/ 3599080 w 4537662"/>
              <a:gd name="connsiteY7" fmla="*/ 46942 h 2683195"/>
              <a:gd name="connsiteX8" fmla="*/ 4177359 w 4537662"/>
              <a:gd name="connsiteY8" fmla="*/ 341047 h 2683195"/>
              <a:gd name="connsiteX9" fmla="*/ 4471716 w 4537662"/>
              <a:gd name="connsiteY9" fmla="*/ 749282 h 2683195"/>
              <a:gd name="connsiteX10" fmla="*/ 4535378 w 4537662"/>
              <a:gd name="connsiteY10" fmla="*/ 1225197 h 2683195"/>
              <a:gd name="connsiteX11" fmla="*/ 4422575 w 4537662"/>
              <a:gd name="connsiteY11" fmla="*/ 2030816 h 2683195"/>
              <a:gd name="connsiteX12" fmla="*/ 4192638 w 4537662"/>
              <a:gd name="connsiteY12" fmla="*/ 2602984 h 2683195"/>
              <a:gd name="connsiteX13" fmla="*/ 4123123 w 4537662"/>
              <a:gd name="connsiteY13" fmla="*/ 2677847 h 2683195"/>
              <a:gd name="connsiteX14" fmla="*/ 3791586 w 4537662"/>
              <a:gd name="connsiteY14" fmla="*/ 2683195 h 2683195"/>
              <a:gd name="connsiteX15" fmla="*/ 2593775 w 4537662"/>
              <a:gd name="connsiteY15" fmla="*/ 2683195 h 2683195"/>
              <a:gd name="connsiteX16" fmla="*/ 1727502 w 4537662"/>
              <a:gd name="connsiteY16" fmla="*/ 2656458 h 2683195"/>
              <a:gd name="connsiteX17" fmla="*/ 43080 w 4537662"/>
              <a:gd name="connsiteY17" fmla="*/ 2672500 h 2683195"/>
              <a:gd name="connsiteX18" fmla="*/ 59123 w 4537662"/>
              <a:gd name="connsiteY18" fmla="*/ 2351658 h 2683195"/>
              <a:gd name="connsiteX19" fmla="*/ 59123 w 4537662"/>
              <a:gd name="connsiteY19" fmla="*/ 1469342 h 2683195"/>
              <a:gd name="connsiteX20" fmla="*/ 64470 w 4537662"/>
              <a:gd name="connsiteY20" fmla="*/ 458689 h 2683195"/>
              <a:gd name="connsiteX21" fmla="*/ 48428 w 4537662"/>
              <a:gd name="connsiteY21" fmla="*/ 335700 h 2683195"/>
              <a:gd name="connsiteX0" fmla="*/ 48428 w 4537662"/>
              <a:gd name="connsiteY0" fmla="*/ 340574 h 2688069"/>
              <a:gd name="connsiteX1" fmla="*/ 770323 w 4537662"/>
              <a:gd name="connsiteY1" fmla="*/ 356616 h 2688069"/>
              <a:gd name="connsiteX2" fmla="*/ 1706112 w 4537662"/>
              <a:gd name="connsiteY2" fmla="*/ 340574 h 2688069"/>
              <a:gd name="connsiteX3" fmla="*/ 2476133 w 4537662"/>
              <a:gd name="connsiteY3" fmla="*/ 142721 h 2688069"/>
              <a:gd name="connsiteX4" fmla="*/ 2796975 w 4537662"/>
              <a:gd name="connsiteY4" fmla="*/ 153416 h 2688069"/>
              <a:gd name="connsiteX5" fmla="*/ 2945814 w 4537662"/>
              <a:gd name="connsiteY5" fmla="*/ 14074 h 2688069"/>
              <a:gd name="connsiteX6" fmla="*/ 3219417 w 4537662"/>
              <a:gd name="connsiteY6" fmla="*/ 9037 h 2688069"/>
              <a:gd name="connsiteX7" fmla="*/ 3599080 w 4537662"/>
              <a:gd name="connsiteY7" fmla="*/ 51816 h 2688069"/>
              <a:gd name="connsiteX8" fmla="*/ 4177359 w 4537662"/>
              <a:gd name="connsiteY8" fmla="*/ 345921 h 2688069"/>
              <a:gd name="connsiteX9" fmla="*/ 4471716 w 4537662"/>
              <a:gd name="connsiteY9" fmla="*/ 754156 h 2688069"/>
              <a:gd name="connsiteX10" fmla="*/ 4535378 w 4537662"/>
              <a:gd name="connsiteY10" fmla="*/ 1230071 h 2688069"/>
              <a:gd name="connsiteX11" fmla="*/ 4422575 w 4537662"/>
              <a:gd name="connsiteY11" fmla="*/ 2035690 h 2688069"/>
              <a:gd name="connsiteX12" fmla="*/ 4192638 w 4537662"/>
              <a:gd name="connsiteY12" fmla="*/ 2607858 h 2688069"/>
              <a:gd name="connsiteX13" fmla="*/ 4123123 w 4537662"/>
              <a:gd name="connsiteY13" fmla="*/ 2682721 h 2688069"/>
              <a:gd name="connsiteX14" fmla="*/ 3791586 w 4537662"/>
              <a:gd name="connsiteY14" fmla="*/ 2688069 h 2688069"/>
              <a:gd name="connsiteX15" fmla="*/ 2593775 w 4537662"/>
              <a:gd name="connsiteY15" fmla="*/ 2688069 h 2688069"/>
              <a:gd name="connsiteX16" fmla="*/ 1727502 w 4537662"/>
              <a:gd name="connsiteY16" fmla="*/ 2661332 h 2688069"/>
              <a:gd name="connsiteX17" fmla="*/ 43080 w 4537662"/>
              <a:gd name="connsiteY17" fmla="*/ 2677374 h 2688069"/>
              <a:gd name="connsiteX18" fmla="*/ 59123 w 4537662"/>
              <a:gd name="connsiteY18" fmla="*/ 2356532 h 2688069"/>
              <a:gd name="connsiteX19" fmla="*/ 59123 w 4537662"/>
              <a:gd name="connsiteY19" fmla="*/ 1474216 h 2688069"/>
              <a:gd name="connsiteX20" fmla="*/ 64470 w 4537662"/>
              <a:gd name="connsiteY20" fmla="*/ 463563 h 2688069"/>
              <a:gd name="connsiteX21" fmla="*/ 48428 w 4537662"/>
              <a:gd name="connsiteY21" fmla="*/ 340574 h 2688069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76133 w 4537662"/>
              <a:gd name="connsiteY3" fmla="*/ 137975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835465 w 4537662"/>
              <a:gd name="connsiteY2" fmla="*/ 473646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2077998 w 4537662"/>
              <a:gd name="connsiteY2" fmla="*/ 235595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106960 w 4596194"/>
              <a:gd name="connsiteY0" fmla="*/ 335828 h 2683323"/>
              <a:gd name="connsiteX1" fmla="*/ 1621131 w 4596194"/>
              <a:gd name="connsiteY1" fmla="*/ 627507 h 2683323"/>
              <a:gd name="connsiteX2" fmla="*/ 2136530 w 4596194"/>
              <a:gd name="connsiteY2" fmla="*/ 235595 h 2683323"/>
              <a:gd name="connsiteX3" fmla="*/ 2469989 w 4596194"/>
              <a:gd name="connsiteY3" fmla="*/ 125446 h 2683323"/>
              <a:gd name="connsiteX4" fmla="*/ 2726156 w 4596194"/>
              <a:gd name="connsiteY4" fmla="*/ 73496 h 2683323"/>
              <a:gd name="connsiteX5" fmla="*/ 3004346 w 4596194"/>
              <a:gd name="connsiteY5" fmla="*/ 9328 h 2683323"/>
              <a:gd name="connsiteX6" fmla="*/ 3277949 w 4596194"/>
              <a:gd name="connsiteY6" fmla="*/ 4291 h 2683323"/>
              <a:gd name="connsiteX7" fmla="*/ 3657612 w 4596194"/>
              <a:gd name="connsiteY7" fmla="*/ 47070 h 2683323"/>
              <a:gd name="connsiteX8" fmla="*/ 4235891 w 4596194"/>
              <a:gd name="connsiteY8" fmla="*/ 341175 h 2683323"/>
              <a:gd name="connsiteX9" fmla="*/ 4530248 w 4596194"/>
              <a:gd name="connsiteY9" fmla="*/ 749410 h 2683323"/>
              <a:gd name="connsiteX10" fmla="*/ 4593910 w 4596194"/>
              <a:gd name="connsiteY10" fmla="*/ 1225325 h 2683323"/>
              <a:gd name="connsiteX11" fmla="*/ 4481107 w 4596194"/>
              <a:gd name="connsiteY11" fmla="*/ 2030944 h 2683323"/>
              <a:gd name="connsiteX12" fmla="*/ 4251170 w 4596194"/>
              <a:gd name="connsiteY12" fmla="*/ 2603112 h 2683323"/>
              <a:gd name="connsiteX13" fmla="*/ 4181655 w 4596194"/>
              <a:gd name="connsiteY13" fmla="*/ 2677975 h 2683323"/>
              <a:gd name="connsiteX14" fmla="*/ 3850118 w 4596194"/>
              <a:gd name="connsiteY14" fmla="*/ 2683323 h 2683323"/>
              <a:gd name="connsiteX15" fmla="*/ 2652307 w 4596194"/>
              <a:gd name="connsiteY15" fmla="*/ 2683323 h 2683323"/>
              <a:gd name="connsiteX16" fmla="*/ 1786034 w 4596194"/>
              <a:gd name="connsiteY16" fmla="*/ 2656586 h 2683323"/>
              <a:gd name="connsiteX17" fmla="*/ 101612 w 4596194"/>
              <a:gd name="connsiteY17" fmla="*/ 2672628 h 2683323"/>
              <a:gd name="connsiteX18" fmla="*/ 117655 w 4596194"/>
              <a:gd name="connsiteY18" fmla="*/ 2351786 h 2683323"/>
              <a:gd name="connsiteX19" fmla="*/ 117655 w 4596194"/>
              <a:gd name="connsiteY19" fmla="*/ 1469470 h 2683323"/>
              <a:gd name="connsiteX20" fmla="*/ 123002 w 4596194"/>
              <a:gd name="connsiteY20" fmla="*/ 458817 h 2683323"/>
              <a:gd name="connsiteX21" fmla="*/ 106960 w 4596194"/>
              <a:gd name="connsiteY21" fmla="*/ 335828 h 2683323"/>
              <a:gd name="connsiteX0" fmla="*/ 904807 w 4537090"/>
              <a:gd name="connsiteY0" fmla="*/ 949747 h 2683323"/>
              <a:gd name="connsiteX1" fmla="*/ 1562027 w 4537090"/>
              <a:gd name="connsiteY1" fmla="*/ 627507 h 2683323"/>
              <a:gd name="connsiteX2" fmla="*/ 2077426 w 4537090"/>
              <a:gd name="connsiteY2" fmla="*/ 235595 h 2683323"/>
              <a:gd name="connsiteX3" fmla="*/ 2410885 w 4537090"/>
              <a:gd name="connsiteY3" fmla="*/ 125446 h 2683323"/>
              <a:gd name="connsiteX4" fmla="*/ 2667052 w 4537090"/>
              <a:gd name="connsiteY4" fmla="*/ 73496 h 2683323"/>
              <a:gd name="connsiteX5" fmla="*/ 2945242 w 4537090"/>
              <a:gd name="connsiteY5" fmla="*/ 9328 h 2683323"/>
              <a:gd name="connsiteX6" fmla="*/ 3218845 w 4537090"/>
              <a:gd name="connsiteY6" fmla="*/ 4291 h 2683323"/>
              <a:gd name="connsiteX7" fmla="*/ 3598508 w 4537090"/>
              <a:gd name="connsiteY7" fmla="*/ 47070 h 2683323"/>
              <a:gd name="connsiteX8" fmla="*/ 4176787 w 4537090"/>
              <a:gd name="connsiteY8" fmla="*/ 341175 h 2683323"/>
              <a:gd name="connsiteX9" fmla="*/ 4471144 w 4537090"/>
              <a:gd name="connsiteY9" fmla="*/ 749410 h 2683323"/>
              <a:gd name="connsiteX10" fmla="*/ 4534806 w 4537090"/>
              <a:gd name="connsiteY10" fmla="*/ 1225325 h 2683323"/>
              <a:gd name="connsiteX11" fmla="*/ 4422003 w 4537090"/>
              <a:gd name="connsiteY11" fmla="*/ 2030944 h 2683323"/>
              <a:gd name="connsiteX12" fmla="*/ 4192066 w 4537090"/>
              <a:gd name="connsiteY12" fmla="*/ 2603112 h 2683323"/>
              <a:gd name="connsiteX13" fmla="*/ 4122551 w 4537090"/>
              <a:gd name="connsiteY13" fmla="*/ 2677975 h 2683323"/>
              <a:gd name="connsiteX14" fmla="*/ 3791014 w 4537090"/>
              <a:gd name="connsiteY14" fmla="*/ 2683323 h 2683323"/>
              <a:gd name="connsiteX15" fmla="*/ 2593203 w 4537090"/>
              <a:gd name="connsiteY15" fmla="*/ 2683323 h 2683323"/>
              <a:gd name="connsiteX16" fmla="*/ 1726930 w 4537090"/>
              <a:gd name="connsiteY16" fmla="*/ 2656586 h 2683323"/>
              <a:gd name="connsiteX17" fmla="*/ 42508 w 4537090"/>
              <a:gd name="connsiteY17" fmla="*/ 2672628 h 2683323"/>
              <a:gd name="connsiteX18" fmla="*/ 58551 w 4537090"/>
              <a:gd name="connsiteY18" fmla="*/ 2351786 h 2683323"/>
              <a:gd name="connsiteX19" fmla="*/ 58551 w 4537090"/>
              <a:gd name="connsiteY19" fmla="*/ 1469470 h 2683323"/>
              <a:gd name="connsiteX20" fmla="*/ 63898 w 4537090"/>
              <a:gd name="connsiteY20" fmla="*/ 458817 h 2683323"/>
              <a:gd name="connsiteX21" fmla="*/ 904807 w 4537090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16043 w 4494582"/>
              <a:gd name="connsiteY18" fmla="*/ 2351786 h 2683323"/>
              <a:gd name="connsiteX19" fmla="*/ 16043 w 4494582"/>
              <a:gd name="connsiteY19" fmla="*/ 1469470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874410 w 4506693"/>
              <a:gd name="connsiteY0" fmla="*/ 949747 h 2683323"/>
              <a:gd name="connsiteX1" fmla="*/ 1531630 w 4506693"/>
              <a:gd name="connsiteY1" fmla="*/ 627507 h 2683323"/>
              <a:gd name="connsiteX2" fmla="*/ 2047029 w 4506693"/>
              <a:gd name="connsiteY2" fmla="*/ 235595 h 2683323"/>
              <a:gd name="connsiteX3" fmla="*/ 2380488 w 4506693"/>
              <a:gd name="connsiteY3" fmla="*/ 125446 h 2683323"/>
              <a:gd name="connsiteX4" fmla="*/ 2636655 w 4506693"/>
              <a:gd name="connsiteY4" fmla="*/ 73496 h 2683323"/>
              <a:gd name="connsiteX5" fmla="*/ 2914845 w 4506693"/>
              <a:gd name="connsiteY5" fmla="*/ 9328 h 2683323"/>
              <a:gd name="connsiteX6" fmla="*/ 3188448 w 4506693"/>
              <a:gd name="connsiteY6" fmla="*/ 4291 h 2683323"/>
              <a:gd name="connsiteX7" fmla="*/ 3568111 w 4506693"/>
              <a:gd name="connsiteY7" fmla="*/ 47070 h 2683323"/>
              <a:gd name="connsiteX8" fmla="*/ 4146390 w 4506693"/>
              <a:gd name="connsiteY8" fmla="*/ 341175 h 2683323"/>
              <a:gd name="connsiteX9" fmla="*/ 4440747 w 4506693"/>
              <a:gd name="connsiteY9" fmla="*/ 749410 h 2683323"/>
              <a:gd name="connsiteX10" fmla="*/ 4504409 w 4506693"/>
              <a:gd name="connsiteY10" fmla="*/ 1225325 h 2683323"/>
              <a:gd name="connsiteX11" fmla="*/ 4391606 w 4506693"/>
              <a:gd name="connsiteY11" fmla="*/ 2030944 h 2683323"/>
              <a:gd name="connsiteX12" fmla="*/ 4161669 w 4506693"/>
              <a:gd name="connsiteY12" fmla="*/ 2603112 h 2683323"/>
              <a:gd name="connsiteX13" fmla="*/ 4092154 w 4506693"/>
              <a:gd name="connsiteY13" fmla="*/ 2677975 h 2683323"/>
              <a:gd name="connsiteX14" fmla="*/ 3760617 w 4506693"/>
              <a:gd name="connsiteY14" fmla="*/ 2683323 h 2683323"/>
              <a:gd name="connsiteX15" fmla="*/ 2562806 w 4506693"/>
              <a:gd name="connsiteY15" fmla="*/ 2683323 h 2683323"/>
              <a:gd name="connsiteX16" fmla="*/ 1696533 w 4506693"/>
              <a:gd name="connsiteY16" fmla="*/ 2656586 h 2683323"/>
              <a:gd name="connsiteX17" fmla="*/ 12111 w 4506693"/>
              <a:gd name="connsiteY17" fmla="*/ 2672628 h 2683323"/>
              <a:gd name="connsiteX18" fmla="*/ 28154 w 4506693"/>
              <a:gd name="connsiteY18" fmla="*/ 2351786 h 2683323"/>
              <a:gd name="connsiteX19" fmla="*/ 335362 w 4506693"/>
              <a:gd name="connsiteY19" fmla="*/ 1406826 h 2683323"/>
              <a:gd name="connsiteX20" fmla="*/ 744932 w 4506693"/>
              <a:gd name="connsiteY20" fmla="*/ 1035149 h 2683323"/>
              <a:gd name="connsiteX21" fmla="*/ 874410 w 4506693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258576 w 4494582"/>
              <a:gd name="connsiteY18" fmla="*/ 2239026 h 2683323"/>
              <a:gd name="connsiteX19" fmla="*/ 323251 w 4494582"/>
              <a:gd name="connsiteY19" fmla="*/ 1406826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603821 w 4236104"/>
              <a:gd name="connsiteY0" fmla="*/ 949747 h 2683323"/>
              <a:gd name="connsiteX1" fmla="*/ 1261041 w 4236104"/>
              <a:gd name="connsiteY1" fmla="*/ 627507 h 2683323"/>
              <a:gd name="connsiteX2" fmla="*/ 1776440 w 4236104"/>
              <a:gd name="connsiteY2" fmla="*/ 235595 h 2683323"/>
              <a:gd name="connsiteX3" fmla="*/ 2109899 w 4236104"/>
              <a:gd name="connsiteY3" fmla="*/ 125446 h 2683323"/>
              <a:gd name="connsiteX4" fmla="*/ 2366066 w 4236104"/>
              <a:gd name="connsiteY4" fmla="*/ 73496 h 2683323"/>
              <a:gd name="connsiteX5" fmla="*/ 2644256 w 4236104"/>
              <a:gd name="connsiteY5" fmla="*/ 9328 h 2683323"/>
              <a:gd name="connsiteX6" fmla="*/ 2917859 w 4236104"/>
              <a:gd name="connsiteY6" fmla="*/ 4291 h 2683323"/>
              <a:gd name="connsiteX7" fmla="*/ 3297522 w 4236104"/>
              <a:gd name="connsiteY7" fmla="*/ 47070 h 2683323"/>
              <a:gd name="connsiteX8" fmla="*/ 3875801 w 4236104"/>
              <a:gd name="connsiteY8" fmla="*/ 341175 h 2683323"/>
              <a:gd name="connsiteX9" fmla="*/ 4170158 w 4236104"/>
              <a:gd name="connsiteY9" fmla="*/ 749410 h 2683323"/>
              <a:gd name="connsiteX10" fmla="*/ 4233820 w 4236104"/>
              <a:gd name="connsiteY10" fmla="*/ 1225325 h 2683323"/>
              <a:gd name="connsiteX11" fmla="*/ 4121017 w 4236104"/>
              <a:gd name="connsiteY11" fmla="*/ 2030944 h 2683323"/>
              <a:gd name="connsiteX12" fmla="*/ 3891080 w 4236104"/>
              <a:gd name="connsiteY12" fmla="*/ 2603112 h 2683323"/>
              <a:gd name="connsiteX13" fmla="*/ 3821565 w 4236104"/>
              <a:gd name="connsiteY13" fmla="*/ 2677975 h 2683323"/>
              <a:gd name="connsiteX14" fmla="*/ 3490028 w 4236104"/>
              <a:gd name="connsiteY14" fmla="*/ 2683323 h 2683323"/>
              <a:gd name="connsiteX15" fmla="*/ 2292217 w 4236104"/>
              <a:gd name="connsiteY15" fmla="*/ 2683323 h 2683323"/>
              <a:gd name="connsiteX16" fmla="*/ 1425944 w 4236104"/>
              <a:gd name="connsiteY16" fmla="*/ 2656586 h 2683323"/>
              <a:gd name="connsiteX17" fmla="*/ 48730 w 4236104"/>
              <a:gd name="connsiteY17" fmla="*/ 2660100 h 2683323"/>
              <a:gd name="connsiteX18" fmla="*/ 98 w 4236104"/>
              <a:gd name="connsiteY18" fmla="*/ 2239026 h 2683323"/>
              <a:gd name="connsiteX19" fmla="*/ 64773 w 4236104"/>
              <a:gd name="connsiteY19" fmla="*/ 1406826 h 2683323"/>
              <a:gd name="connsiteX20" fmla="*/ 474343 w 4236104"/>
              <a:gd name="connsiteY20" fmla="*/ 1035149 h 2683323"/>
              <a:gd name="connsiteX21" fmla="*/ 603821 w 4236104"/>
              <a:gd name="connsiteY21" fmla="*/ 949747 h 2683323"/>
              <a:gd name="connsiteX0" fmla="*/ 555974 w 4188257"/>
              <a:gd name="connsiteY0" fmla="*/ 949747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55974 w 4188257"/>
              <a:gd name="connsiteY21" fmla="*/ 949747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88312 w 4188257"/>
              <a:gd name="connsiteY21" fmla="*/ 1012392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377989 w 4188257"/>
              <a:gd name="connsiteY20" fmla="*/ 1147911 h 2683323"/>
              <a:gd name="connsiteX21" fmla="*/ 588312 w 4188257"/>
              <a:gd name="connsiteY21" fmla="*/ 1012392 h 2683323"/>
              <a:gd name="connsiteX0" fmla="*/ 589425 w 4189370"/>
              <a:gd name="connsiteY0" fmla="*/ 1012392 h 2683323"/>
              <a:gd name="connsiteX1" fmla="*/ 1214307 w 4189370"/>
              <a:gd name="connsiteY1" fmla="*/ 627507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83323"/>
              <a:gd name="connsiteX1" fmla="*/ 1230475 w 4189370"/>
              <a:gd name="connsiteY1" fmla="*/ 677622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94173"/>
              <a:gd name="connsiteX1" fmla="*/ 1230475 w 4189370"/>
              <a:gd name="connsiteY1" fmla="*/ 677622 h 2694173"/>
              <a:gd name="connsiteX2" fmla="*/ 1729706 w 4189370"/>
              <a:gd name="connsiteY2" fmla="*/ 235595 h 2694173"/>
              <a:gd name="connsiteX3" fmla="*/ 2063165 w 4189370"/>
              <a:gd name="connsiteY3" fmla="*/ 125446 h 2694173"/>
              <a:gd name="connsiteX4" fmla="*/ 2319332 w 4189370"/>
              <a:gd name="connsiteY4" fmla="*/ 73496 h 2694173"/>
              <a:gd name="connsiteX5" fmla="*/ 2597522 w 4189370"/>
              <a:gd name="connsiteY5" fmla="*/ 9328 h 2694173"/>
              <a:gd name="connsiteX6" fmla="*/ 2871125 w 4189370"/>
              <a:gd name="connsiteY6" fmla="*/ 4291 h 2694173"/>
              <a:gd name="connsiteX7" fmla="*/ 3250788 w 4189370"/>
              <a:gd name="connsiteY7" fmla="*/ 47070 h 2694173"/>
              <a:gd name="connsiteX8" fmla="*/ 3829067 w 4189370"/>
              <a:gd name="connsiteY8" fmla="*/ 341175 h 2694173"/>
              <a:gd name="connsiteX9" fmla="*/ 4123424 w 4189370"/>
              <a:gd name="connsiteY9" fmla="*/ 749410 h 2694173"/>
              <a:gd name="connsiteX10" fmla="*/ 4187086 w 4189370"/>
              <a:gd name="connsiteY10" fmla="*/ 1225325 h 2694173"/>
              <a:gd name="connsiteX11" fmla="*/ 4074283 w 4189370"/>
              <a:gd name="connsiteY11" fmla="*/ 2030944 h 2694173"/>
              <a:gd name="connsiteX12" fmla="*/ 3844346 w 4189370"/>
              <a:gd name="connsiteY12" fmla="*/ 2603112 h 2694173"/>
              <a:gd name="connsiteX13" fmla="*/ 3774831 w 4189370"/>
              <a:gd name="connsiteY13" fmla="*/ 2677975 h 2694173"/>
              <a:gd name="connsiteX14" fmla="*/ 3443294 w 4189370"/>
              <a:gd name="connsiteY14" fmla="*/ 2683323 h 2694173"/>
              <a:gd name="connsiteX15" fmla="*/ 2245483 w 4189370"/>
              <a:gd name="connsiteY15" fmla="*/ 2683323 h 2694173"/>
              <a:gd name="connsiteX16" fmla="*/ 1346873 w 4189370"/>
              <a:gd name="connsiteY16" fmla="*/ 2694173 h 2694173"/>
              <a:gd name="connsiteX17" fmla="*/ 1996 w 4189370"/>
              <a:gd name="connsiteY17" fmla="*/ 2660100 h 2694173"/>
              <a:gd name="connsiteX18" fmla="*/ 1871 w 4189370"/>
              <a:gd name="connsiteY18" fmla="*/ 2239027 h 2694173"/>
              <a:gd name="connsiteX19" fmla="*/ 34208 w 4189370"/>
              <a:gd name="connsiteY19" fmla="*/ 1381768 h 2694173"/>
              <a:gd name="connsiteX20" fmla="*/ 379102 w 4189370"/>
              <a:gd name="connsiteY20" fmla="*/ 1147911 h 2694173"/>
              <a:gd name="connsiteX21" fmla="*/ 589425 w 4189370"/>
              <a:gd name="connsiteY21" fmla="*/ 1012392 h 2694173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345156 w 4187653"/>
              <a:gd name="connsiteY16" fmla="*/ 2694173 h 2710216"/>
              <a:gd name="connsiteX17" fmla="*/ 48785 w 4187653"/>
              <a:gd name="connsiteY17" fmla="*/ 2710216 h 2710216"/>
              <a:gd name="connsiteX18" fmla="*/ 154 w 4187653"/>
              <a:gd name="connsiteY18" fmla="*/ 2239027 h 2710216"/>
              <a:gd name="connsiteX19" fmla="*/ 32491 w 4187653"/>
              <a:gd name="connsiteY19" fmla="*/ 1381768 h 2710216"/>
              <a:gd name="connsiteX20" fmla="*/ 377385 w 4187653"/>
              <a:gd name="connsiteY20" fmla="*/ 1147911 h 2710216"/>
              <a:gd name="connsiteX21" fmla="*/ 587708 w 4187653"/>
              <a:gd name="connsiteY21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977228 w 4187653"/>
              <a:gd name="connsiteY12" fmla="*/ 1872538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1345156 w 4187042"/>
              <a:gd name="connsiteY17" fmla="*/ 2694173 h 2710216"/>
              <a:gd name="connsiteX18" fmla="*/ 48785 w 4187042"/>
              <a:gd name="connsiteY18" fmla="*/ 2710216 h 2710216"/>
              <a:gd name="connsiteX19" fmla="*/ 154 w 4187042"/>
              <a:gd name="connsiteY19" fmla="*/ 2239027 h 2710216"/>
              <a:gd name="connsiteX20" fmla="*/ 32491 w 4187042"/>
              <a:gd name="connsiteY20" fmla="*/ 1381768 h 2710216"/>
              <a:gd name="connsiteX21" fmla="*/ 377385 w 4187042"/>
              <a:gd name="connsiteY21" fmla="*/ 1147911 h 2710216"/>
              <a:gd name="connsiteX22" fmla="*/ 587708 w 4187042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48785 w 4187042"/>
              <a:gd name="connsiteY17" fmla="*/ 2710216 h 2710216"/>
              <a:gd name="connsiteX18" fmla="*/ 154 w 4187042"/>
              <a:gd name="connsiteY18" fmla="*/ 2239027 h 2710216"/>
              <a:gd name="connsiteX19" fmla="*/ 32491 w 4187042"/>
              <a:gd name="connsiteY19" fmla="*/ 1381768 h 2710216"/>
              <a:gd name="connsiteX20" fmla="*/ 377385 w 4187042"/>
              <a:gd name="connsiteY20" fmla="*/ 1147911 h 2710216"/>
              <a:gd name="connsiteX21" fmla="*/ 587708 w 4187042"/>
              <a:gd name="connsiteY21" fmla="*/ 1012392 h 2710216"/>
              <a:gd name="connsiteX0" fmla="*/ 587708 w 4187042"/>
              <a:gd name="connsiteY0" fmla="*/ 1012392 h 2239027"/>
              <a:gd name="connsiteX1" fmla="*/ 1228758 w 4187042"/>
              <a:gd name="connsiteY1" fmla="*/ 677622 h 2239027"/>
              <a:gd name="connsiteX2" fmla="*/ 1727989 w 4187042"/>
              <a:gd name="connsiteY2" fmla="*/ 235595 h 2239027"/>
              <a:gd name="connsiteX3" fmla="*/ 2061448 w 4187042"/>
              <a:gd name="connsiteY3" fmla="*/ 125446 h 2239027"/>
              <a:gd name="connsiteX4" fmla="*/ 2317615 w 4187042"/>
              <a:gd name="connsiteY4" fmla="*/ 73496 h 2239027"/>
              <a:gd name="connsiteX5" fmla="*/ 2595805 w 4187042"/>
              <a:gd name="connsiteY5" fmla="*/ 9328 h 2239027"/>
              <a:gd name="connsiteX6" fmla="*/ 2869408 w 4187042"/>
              <a:gd name="connsiteY6" fmla="*/ 4291 h 2239027"/>
              <a:gd name="connsiteX7" fmla="*/ 3249071 w 4187042"/>
              <a:gd name="connsiteY7" fmla="*/ 47070 h 2239027"/>
              <a:gd name="connsiteX8" fmla="*/ 3827350 w 4187042"/>
              <a:gd name="connsiteY8" fmla="*/ 341175 h 2239027"/>
              <a:gd name="connsiteX9" fmla="*/ 4121707 w 4187042"/>
              <a:gd name="connsiteY9" fmla="*/ 749410 h 2239027"/>
              <a:gd name="connsiteX10" fmla="*/ 4185369 w 4187042"/>
              <a:gd name="connsiteY10" fmla="*/ 1225325 h 2239027"/>
              <a:gd name="connsiteX11" fmla="*/ 4082919 w 4187042"/>
              <a:gd name="connsiteY11" fmla="*/ 1738714 h 2239027"/>
              <a:gd name="connsiteX12" fmla="*/ 3977228 w 4187042"/>
              <a:gd name="connsiteY12" fmla="*/ 1872538 h 2239027"/>
              <a:gd name="connsiteX13" fmla="*/ 3783468 w 4187042"/>
              <a:gd name="connsiteY13" fmla="*/ 1825639 h 2239027"/>
              <a:gd name="connsiteX14" fmla="*/ 3410516 w 4187042"/>
              <a:gd name="connsiteY14" fmla="*/ 1782282 h 2239027"/>
              <a:gd name="connsiteX15" fmla="*/ 2440488 w 4187042"/>
              <a:gd name="connsiteY15" fmla="*/ 1741695 h 2239027"/>
              <a:gd name="connsiteX16" fmla="*/ 1407945 w 4187042"/>
              <a:gd name="connsiteY16" fmla="*/ 1846167 h 2239027"/>
              <a:gd name="connsiteX17" fmla="*/ 154 w 4187042"/>
              <a:gd name="connsiteY17" fmla="*/ 2239027 h 2239027"/>
              <a:gd name="connsiteX18" fmla="*/ 32491 w 4187042"/>
              <a:gd name="connsiteY18" fmla="*/ 1381768 h 2239027"/>
              <a:gd name="connsiteX19" fmla="*/ 377385 w 4187042"/>
              <a:gd name="connsiteY19" fmla="*/ 1147911 h 2239027"/>
              <a:gd name="connsiteX20" fmla="*/ 587708 w 4187042"/>
              <a:gd name="connsiteY20" fmla="*/ 1012392 h 2239027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741695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88455 w 4154627"/>
              <a:gd name="connsiteY14" fmla="*/ 1830988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3740"/>
              <a:gd name="connsiteX1" fmla="*/ 1196343 w 4154627"/>
              <a:gd name="connsiteY1" fmla="*/ 677622 h 1873740"/>
              <a:gd name="connsiteX2" fmla="*/ 1695574 w 4154627"/>
              <a:gd name="connsiteY2" fmla="*/ 235595 h 1873740"/>
              <a:gd name="connsiteX3" fmla="*/ 2029033 w 4154627"/>
              <a:gd name="connsiteY3" fmla="*/ 125446 h 1873740"/>
              <a:gd name="connsiteX4" fmla="*/ 2285200 w 4154627"/>
              <a:gd name="connsiteY4" fmla="*/ 73496 h 1873740"/>
              <a:gd name="connsiteX5" fmla="*/ 2563390 w 4154627"/>
              <a:gd name="connsiteY5" fmla="*/ 9328 h 1873740"/>
              <a:gd name="connsiteX6" fmla="*/ 2836993 w 4154627"/>
              <a:gd name="connsiteY6" fmla="*/ 4291 h 1873740"/>
              <a:gd name="connsiteX7" fmla="*/ 3216656 w 4154627"/>
              <a:gd name="connsiteY7" fmla="*/ 47070 h 1873740"/>
              <a:gd name="connsiteX8" fmla="*/ 3794935 w 4154627"/>
              <a:gd name="connsiteY8" fmla="*/ 341175 h 1873740"/>
              <a:gd name="connsiteX9" fmla="*/ 4089292 w 4154627"/>
              <a:gd name="connsiteY9" fmla="*/ 749410 h 1873740"/>
              <a:gd name="connsiteX10" fmla="*/ 4152954 w 4154627"/>
              <a:gd name="connsiteY10" fmla="*/ 1225325 h 1873740"/>
              <a:gd name="connsiteX11" fmla="*/ 4050504 w 4154627"/>
              <a:gd name="connsiteY11" fmla="*/ 1738714 h 1873740"/>
              <a:gd name="connsiteX12" fmla="*/ 3934459 w 4154627"/>
              <a:gd name="connsiteY12" fmla="*/ 1815716 h 1873740"/>
              <a:gd name="connsiteX13" fmla="*/ 3751053 w 4154627"/>
              <a:gd name="connsiteY13" fmla="*/ 1825639 h 1873740"/>
              <a:gd name="connsiteX14" fmla="*/ 3388455 w 4154627"/>
              <a:gd name="connsiteY14" fmla="*/ 1830988 h 1873740"/>
              <a:gd name="connsiteX15" fmla="*/ 2408073 w 4154627"/>
              <a:gd name="connsiteY15" fmla="*/ 1814753 h 1873740"/>
              <a:gd name="connsiteX16" fmla="*/ 1375530 w 4154627"/>
              <a:gd name="connsiteY16" fmla="*/ 1846167 h 1873740"/>
              <a:gd name="connsiteX17" fmla="*/ 9155 w 4154627"/>
              <a:gd name="connsiteY17" fmla="*/ 1873740 h 1873740"/>
              <a:gd name="connsiteX18" fmla="*/ 76 w 4154627"/>
              <a:gd name="connsiteY18" fmla="*/ 1381768 h 1873740"/>
              <a:gd name="connsiteX19" fmla="*/ 344970 w 4154627"/>
              <a:gd name="connsiteY19" fmla="*/ 1147911 h 1873740"/>
              <a:gd name="connsiteX20" fmla="*/ 555293 w 4154627"/>
              <a:gd name="connsiteY20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08073 w 4154627"/>
              <a:gd name="connsiteY16" fmla="*/ 1814753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49488 w 4154627"/>
              <a:gd name="connsiteY16" fmla="*/ 1433231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861982 w 4154627"/>
              <a:gd name="connsiteY13" fmla="*/ 1174434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657869 w 4155238"/>
              <a:gd name="connsiteY14" fmla="*/ 1265533 h 1873740"/>
              <a:gd name="connsiteX15" fmla="*/ 3332392 w 4155238"/>
              <a:gd name="connsiteY15" fmla="*/ 1342883 h 1873740"/>
              <a:gd name="connsiteX16" fmla="*/ 3388455 w 4155238"/>
              <a:gd name="connsiteY16" fmla="*/ 1830988 h 1873740"/>
              <a:gd name="connsiteX17" fmla="*/ 2449488 w 4155238"/>
              <a:gd name="connsiteY17" fmla="*/ 1433231 h 1873740"/>
              <a:gd name="connsiteX18" fmla="*/ 1375530 w 4155238"/>
              <a:gd name="connsiteY18" fmla="*/ 1846167 h 1873740"/>
              <a:gd name="connsiteX19" fmla="*/ 9155 w 4155238"/>
              <a:gd name="connsiteY19" fmla="*/ 1873740 h 1873740"/>
              <a:gd name="connsiteX20" fmla="*/ 76 w 4155238"/>
              <a:gd name="connsiteY20" fmla="*/ 1381768 h 1873740"/>
              <a:gd name="connsiteX21" fmla="*/ 344970 w 4155238"/>
              <a:gd name="connsiteY21" fmla="*/ 1147911 h 1873740"/>
              <a:gd name="connsiteX22" fmla="*/ 555293 w 4155238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2449488 w 4155238"/>
              <a:gd name="connsiteY16" fmla="*/ 1433231 h 1873740"/>
              <a:gd name="connsiteX17" fmla="*/ 1375530 w 4155238"/>
              <a:gd name="connsiteY17" fmla="*/ 1846167 h 1873740"/>
              <a:gd name="connsiteX18" fmla="*/ 9155 w 4155238"/>
              <a:gd name="connsiteY18" fmla="*/ 1873740 h 1873740"/>
              <a:gd name="connsiteX19" fmla="*/ 76 w 4155238"/>
              <a:gd name="connsiteY19" fmla="*/ 1381768 h 1873740"/>
              <a:gd name="connsiteX20" fmla="*/ 344970 w 4155238"/>
              <a:gd name="connsiteY20" fmla="*/ 1147911 h 1873740"/>
              <a:gd name="connsiteX21" fmla="*/ 555293 w 4155238"/>
              <a:gd name="connsiteY21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1375530 w 4155238"/>
              <a:gd name="connsiteY16" fmla="*/ 1846167 h 1873740"/>
              <a:gd name="connsiteX17" fmla="*/ 9155 w 4155238"/>
              <a:gd name="connsiteY17" fmla="*/ 1873740 h 1873740"/>
              <a:gd name="connsiteX18" fmla="*/ 76 w 4155238"/>
              <a:gd name="connsiteY18" fmla="*/ 1381768 h 1873740"/>
              <a:gd name="connsiteX19" fmla="*/ 344970 w 4155238"/>
              <a:gd name="connsiteY19" fmla="*/ 1147911 h 1873740"/>
              <a:gd name="connsiteX20" fmla="*/ 555293 w 4155238"/>
              <a:gd name="connsiteY20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75530 w 4155238"/>
              <a:gd name="connsiteY15" fmla="*/ 1846167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65177 w 4155238"/>
              <a:gd name="connsiteY15" fmla="*/ 1367236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861906 w 4155162"/>
              <a:gd name="connsiteY13" fmla="*/ 1174434 h 1381768"/>
              <a:gd name="connsiteX14" fmla="*/ 3332316 w 4155162"/>
              <a:gd name="connsiteY14" fmla="*/ 1342883 h 1381768"/>
              <a:gd name="connsiteX15" fmla="*/ 1365101 w 4155162"/>
              <a:gd name="connsiteY15" fmla="*/ 1367236 h 1381768"/>
              <a:gd name="connsiteX16" fmla="*/ 0 w 4155162"/>
              <a:gd name="connsiteY16" fmla="*/ 1381768 h 1381768"/>
              <a:gd name="connsiteX17" fmla="*/ 344894 w 4155162"/>
              <a:gd name="connsiteY17" fmla="*/ 1147911 h 1381768"/>
              <a:gd name="connsiteX18" fmla="*/ 555217 w 4155162"/>
              <a:gd name="connsiteY18" fmla="*/ 1012392 h 1381768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332316 w 4155162"/>
              <a:gd name="connsiteY13" fmla="*/ 1342883 h 1381768"/>
              <a:gd name="connsiteX14" fmla="*/ 1365101 w 4155162"/>
              <a:gd name="connsiteY14" fmla="*/ 1367236 h 1381768"/>
              <a:gd name="connsiteX15" fmla="*/ 0 w 4155162"/>
              <a:gd name="connsiteY15" fmla="*/ 1381768 h 1381768"/>
              <a:gd name="connsiteX16" fmla="*/ 344894 w 4155162"/>
              <a:gd name="connsiteY16" fmla="*/ 1147911 h 1381768"/>
              <a:gd name="connsiteX17" fmla="*/ 555217 w 4155162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94859 w 4156160"/>
              <a:gd name="connsiteY9" fmla="*/ 341175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63797 w 4156160"/>
              <a:gd name="connsiteY9" fmla="*/ 351731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052564"/>
              <a:gd name="connsiteY0" fmla="*/ 1012392 h 1381768"/>
              <a:gd name="connsiteX1" fmla="*/ 919888 w 4052564"/>
              <a:gd name="connsiteY1" fmla="*/ 847716 h 1381768"/>
              <a:gd name="connsiteX2" fmla="*/ 1196267 w 4052564"/>
              <a:gd name="connsiteY2" fmla="*/ 677622 h 1381768"/>
              <a:gd name="connsiteX3" fmla="*/ 1695498 w 4052564"/>
              <a:gd name="connsiteY3" fmla="*/ 235595 h 1381768"/>
              <a:gd name="connsiteX4" fmla="*/ 2028957 w 4052564"/>
              <a:gd name="connsiteY4" fmla="*/ 125446 h 1381768"/>
              <a:gd name="connsiteX5" fmla="*/ 2285124 w 4052564"/>
              <a:gd name="connsiteY5" fmla="*/ 73496 h 1381768"/>
              <a:gd name="connsiteX6" fmla="*/ 2563314 w 4052564"/>
              <a:gd name="connsiteY6" fmla="*/ 9328 h 1381768"/>
              <a:gd name="connsiteX7" fmla="*/ 2836917 w 4052564"/>
              <a:gd name="connsiteY7" fmla="*/ 4291 h 1381768"/>
              <a:gd name="connsiteX8" fmla="*/ 3216580 w 4052564"/>
              <a:gd name="connsiteY8" fmla="*/ 47070 h 1381768"/>
              <a:gd name="connsiteX9" fmla="*/ 3763797 w 4052564"/>
              <a:gd name="connsiteY9" fmla="*/ 351731 h 1381768"/>
              <a:gd name="connsiteX10" fmla="*/ 4016739 w 4052564"/>
              <a:gd name="connsiteY10" fmla="*/ 770524 h 1381768"/>
              <a:gd name="connsiteX11" fmla="*/ 3800849 w 4052564"/>
              <a:gd name="connsiteY11" fmla="*/ 1119759 h 1381768"/>
              <a:gd name="connsiteX12" fmla="*/ 4040074 w 4052564"/>
              <a:gd name="connsiteY12" fmla="*/ 1284134 h 1381768"/>
              <a:gd name="connsiteX13" fmla="*/ 3332316 w 4052564"/>
              <a:gd name="connsiteY13" fmla="*/ 1342883 h 1381768"/>
              <a:gd name="connsiteX14" fmla="*/ 1365101 w 4052564"/>
              <a:gd name="connsiteY14" fmla="*/ 1367236 h 1381768"/>
              <a:gd name="connsiteX15" fmla="*/ 0 w 4052564"/>
              <a:gd name="connsiteY15" fmla="*/ 1381768 h 1381768"/>
              <a:gd name="connsiteX16" fmla="*/ 344894 w 4052564"/>
              <a:gd name="connsiteY16" fmla="*/ 1147911 h 1381768"/>
              <a:gd name="connsiteX17" fmla="*/ 555217 w 4052564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332316 w 4016941"/>
              <a:gd name="connsiteY13" fmla="*/ 1342883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458284 w 4016941"/>
              <a:gd name="connsiteY14" fmla="*/ 111387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210323 w 3672047"/>
              <a:gd name="connsiteY0" fmla="*/ 1012392 h 1163420"/>
              <a:gd name="connsiteX1" fmla="*/ 574994 w 3672047"/>
              <a:gd name="connsiteY1" fmla="*/ 847716 h 1163420"/>
              <a:gd name="connsiteX2" fmla="*/ 851373 w 3672047"/>
              <a:gd name="connsiteY2" fmla="*/ 677622 h 1163420"/>
              <a:gd name="connsiteX3" fmla="*/ 1350604 w 3672047"/>
              <a:gd name="connsiteY3" fmla="*/ 235595 h 1163420"/>
              <a:gd name="connsiteX4" fmla="*/ 1684063 w 3672047"/>
              <a:gd name="connsiteY4" fmla="*/ 125446 h 1163420"/>
              <a:gd name="connsiteX5" fmla="*/ 1940230 w 3672047"/>
              <a:gd name="connsiteY5" fmla="*/ 73496 h 1163420"/>
              <a:gd name="connsiteX6" fmla="*/ 2218420 w 3672047"/>
              <a:gd name="connsiteY6" fmla="*/ 9328 h 1163420"/>
              <a:gd name="connsiteX7" fmla="*/ 2492023 w 3672047"/>
              <a:gd name="connsiteY7" fmla="*/ 4291 h 1163420"/>
              <a:gd name="connsiteX8" fmla="*/ 2871686 w 3672047"/>
              <a:gd name="connsiteY8" fmla="*/ 47070 h 1163420"/>
              <a:gd name="connsiteX9" fmla="*/ 3418903 w 3672047"/>
              <a:gd name="connsiteY9" fmla="*/ 351731 h 1163420"/>
              <a:gd name="connsiteX10" fmla="*/ 3671845 w 3672047"/>
              <a:gd name="connsiteY10" fmla="*/ 770524 h 1163420"/>
              <a:gd name="connsiteX11" fmla="*/ 3455955 w 3672047"/>
              <a:gd name="connsiteY11" fmla="*/ 1119759 h 1163420"/>
              <a:gd name="connsiteX12" fmla="*/ 3156785 w 3672047"/>
              <a:gd name="connsiteY12" fmla="*/ 1125784 h 1163420"/>
              <a:gd name="connsiteX13" fmla="*/ 2832116 w 3672047"/>
              <a:gd name="connsiteY13" fmla="*/ 1163420 h 1163420"/>
              <a:gd name="connsiteX14" fmla="*/ 1113390 w 3672047"/>
              <a:gd name="connsiteY14" fmla="*/ 1113876 h 1163420"/>
              <a:gd name="connsiteX15" fmla="*/ 0 w 3672047"/>
              <a:gd name="connsiteY15" fmla="*/ 1147911 h 1163420"/>
              <a:gd name="connsiteX16" fmla="*/ 210323 w 3672047"/>
              <a:gd name="connsiteY16" fmla="*/ 1012392 h 1163420"/>
              <a:gd name="connsiteX0" fmla="*/ 10288 w 3682335"/>
              <a:gd name="connsiteY0" fmla="*/ 1147911 h 1163420"/>
              <a:gd name="connsiteX1" fmla="*/ 585282 w 3682335"/>
              <a:gd name="connsiteY1" fmla="*/ 847716 h 1163420"/>
              <a:gd name="connsiteX2" fmla="*/ 861661 w 3682335"/>
              <a:gd name="connsiteY2" fmla="*/ 677622 h 1163420"/>
              <a:gd name="connsiteX3" fmla="*/ 1360892 w 3682335"/>
              <a:gd name="connsiteY3" fmla="*/ 235595 h 1163420"/>
              <a:gd name="connsiteX4" fmla="*/ 1694351 w 3682335"/>
              <a:gd name="connsiteY4" fmla="*/ 125446 h 1163420"/>
              <a:gd name="connsiteX5" fmla="*/ 1950518 w 3682335"/>
              <a:gd name="connsiteY5" fmla="*/ 73496 h 1163420"/>
              <a:gd name="connsiteX6" fmla="*/ 2228708 w 3682335"/>
              <a:gd name="connsiteY6" fmla="*/ 9328 h 1163420"/>
              <a:gd name="connsiteX7" fmla="*/ 2502311 w 3682335"/>
              <a:gd name="connsiteY7" fmla="*/ 4291 h 1163420"/>
              <a:gd name="connsiteX8" fmla="*/ 2881974 w 3682335"/>
              <a:gd name="connsiteY8" fmla="*/ 47070 h 1163420"/>
              <a:gd name="connsiteX9" fmla="*/ 3429191 w 3682335"/>
              <a:gd name="connsiteY9" fmla="*/ 351731 h 1163420"/>
              <a:gd name="connsiteX10" fmla="*/ 3682133 w 3682335"/>
              <a:gd name="connsiteY10" fmla="*/ 770524 h 1163420"/>
              <a:gd name="connsiteX11" fmla="*/ 3466243 w 3682335"/>
              <a:gd name="connsiteY11" fmla="*/ 1119759 h 1163420"/>
              <a:gd name="connsiteX12" fmla="*/ 3167073 w 3682335"/>
              <a:gd name="connsiteY12" fmla="*/ 1125784 h 1163420"/>
              <a:gd name="connsiteX13" fmla="*/ 2842404 w 3682335"/>
              <a:gd name="connsiteY13" fmla="*/ 1163420 h 1163420"/>
              <a:gd name="connsiteX14" fmla="*/ 1123678 w 3682335"/>
              <a:gd name="connsiteY14" fmla="*/ 1113876 h 1163420"/>
              <a:gd name="connsiteX15" fmla="*/ 10288 w 3682335"/>
              <a:gd name="connsiteY15" fmla="*/ 114791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376363 w 3197037"/>
              <a:gd name="connsiteY2" fmla="*/ 677622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75907 w 3197037"/>
              <a:gd name="connsiteY2" fmla="*/ 776193 h 1163420"/>
              <a:gd name="connsiteX3" fmla="*/ 272826 w 3197037"/>
              <a:gd name="connsiteY3" fmla="*/ 455932 h 1163420"/>
              <a:gd name="connsiteX4" fmla="*/ 875594 w 3197037"/>
              <a:gd name="connsiteY4" fmla="*/ 98359 h 1163420"/>
              <a:gd name="connsiteX5" fmla="*/ 1209053 w 3197037"/>
              <a:gd name="connsiteY5" fmla="*/ 125446 h 1163420"/>
              <a:gd name="connsiteX6" fmla="*/ 1465220 w 3197037"/>
              <a:gd name="connsiteY6" fmla="*/ 73496 h 1163420"/>
              <a:gd name="connsiteX7" fmla="*/ 1743410 w 3197037"/>
              <a:gd name="connsiteY7" fmla="*/ 9328 h 1163420"/>
              <a:gd name="connsiteX8" fmla="*/ 2017013 w 3197037"/>
              <a:gd name="connsiteY8" fmla="*/ 4291 h 1163420"/>
              <a:gd name="connsiteX9" fmla="*/ 2396676 w 3197037"/>
              <a:gd name="connsiteY9" fmla="*/ 47070 h 1163420"/>
              <a:gd name="connsiteX10" fmla="*/ 2943893 w 3197037"/>
              <a:gd name="connsiteY10" fmla="*/ 351731 h 1163420"/>
              <a:gd name="connsiteX11" fmla="*/ 3196835 w 3197037"/>
              <a:gd name="connsiteY11" fmla="*/ 770524 h 1163420"/>
              <a:gd name="connsiteX12" fmla="*/ 2980945 w 3197037"/>
              <a:gd name="connsiteY12" fmla="*/ 1119759 h 1163420"/>
              <a:gd name="connsiteX13" fmla="*/ 2681775 w 3197037"/>
              <a:gd name="connsiteY13" fmla="*/ 1125784 h 1163420"/>
              <a:gd name="connsiteX14" fmla="*/ 2357106 w 3197037"/>
              <a:gd name="connsiteY14" fmla="*/ 1163420 h 1163420"/>
              <a:gd name="connsiteX15" fmla="*/ 638380 w 3197037"/>
              <a:gd name="connsiteY15" fmla="*/ 1113876 h 1163420"/>
              <a:gd name="connsiteX16" fmla="*/ 73739 w 3197037"/>
              <a:gd name="connsiteY16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106192 w 3229490"/>
              <a:gd name="connsiteY0" fmla="*/ 1021231 h 1163420"/>
              <a:gd name="connsiteX1" fmla="*/ 80668 w 3229490"/>
              <a:gd name="connsiteY1" fmla="*/ 847716 h 1163420"/>
              <a:gd name="connsiteX2" fmla="*/ 305279 w 3229490"/>
              <a:gd name="connsiteY2" fmla="*/ 455932 h 1163420"/>
              <a:gd name="connsiteX3" fmla="*/ 908047 w 3229490"/>
              <a:gd name="connsiteY3" fmla="*/ 98359 h 1163420"/>
              <a:gd name="connsiteX4" fmla="*/ 1241506 w 3229490"/>
              <a:gd name="connsiteY4" fmla="*/ 125446 h 1163420"/>
              <a:gd name="connsiteX5" fmla="*/ 1497673 w 3229490"/>
              <a:gd name="connsiteY5" fmla="*/ 73496 h 1163420"/>
              <a:gd name="connsiteX6" fmla="*/ 1775863 w 3229490"/>
              <a:gd name="connsiteY6" fmla="*/ 9328 h 1163420"/>
              <a:gd name="connsiteX7" fmla="*/ 2049466 w 3229490"/>
              <a:gd name="connsiteY7" fmla="*/ 4291 h 1163420"/>
              <a:gd name="connsiteX8" fmla="*/ 2429129 w 3229490"/>
              <a:gd name="connsiteY8" fmla="*/ 47070 h 1163420"/>
              <a:gd name="connsiteX9" fmla="*/ 2976346 w 3229490"/>
              <a:gd name="connsiteY9" fmla="*/ 351731 h 1163420"/>
              <a:gd name="connsiteX10" fmla="*/ 3229288 w 3229490"/>
              <a:gd name="connsiteY10" fmla="*/ 770524 h 1163420"/>
              <a:gd name="connsiteX11" fmla="*/ 3013398 w 3229490"/>
              <a:gd name="connsiteY11" fmla="*/ 1119759 h 1163420"/>
              <a:gd name="connsiteX12" fmla="*/ 2714228 w 3229490"/>
              <a:gd name="connsiteY12" fmla="*/ 1125784 h 1163420"/>
              <a:gd name="connsiteX13" fmla="*/ 2389559 w 3229490"/>
              <a:gd name="connsiteY13" fmla="*/ 1163420 h 1163420"/>
              <a:gd name="connsiteX14" fmla="*/ 670833 w 3229490"/>
              <a:gd name="connsiteY14" fmla="*/ 1113876 h 1163420"/>
              <a:gd name="connsiteX15" fmla="*/ 106192 w 3229490"/>
              <a:gd name="connsiteY15" fmla="*/ 1021231 h 1163420"/>
              <a:gd name="connsiteX0" fmla="*/ 84353 w 3207651"/>
              <a:gd name="connsiteY0" fmla="*/ 1021231 h 1163420"/>
              <a:gd name="connsiteX1" fmla="*/ 58829 w 3207651"/>
              <a:gd name="connsiteY1" fmla="*/ 847716 h 1163420"/>
              <a:gd name="connsiteX2" fmla="*/ 283440 w 3207651"/>
              <a:gd name="connsiteY2" fmla="*/ 455932 h 1163420"/>
              <a:gd name="connsiteX3" fmla="*/ 886208 w 3207651"/>
              <a:gd name="connsiteY3" fmla="*/ 98359 h 1163420"/>
              <a:gd name="connsiteX4" fmla="*/ 1219667 w 3207651"/>
              <a:gd name="connsiteY4" fmla="*/ 125446 h 1163420"/>
              <a:gd name="connsiteX5" fmla="*/ 1475834 w 3207651"/>
              <a:gd name="connsiteY5" fmla="*/ 73496 h 1163420"/>
              <a:gd name="connsiteX6" fmla="*/ 1754024 w 3207651"/>
              <a:gd name="connsiteY6" fmla="*/ 9328 h 1163420"/>
              <a:gd name="connsiteX7" fmla="*/ 2027627 w 3207651"/>
              <a:gd name="connsiteY7" fmla="*/ 4291 h 1163420"/>
              <a:gd name="connsiteX8" fmla="*/ 2407290 w 3207651"/>
              <a:gd name="connsiteY8" fmla="*/ 47070 h 1163420"/>
              <a:gd name="connsiteX9" fmla="*/ 2954507 w 3207651"/>
              <a:gd name="connsiteY9" fmla="*/ 351731 h 1163420"/>
              <a:gd name="connsiteX10" fmla="*/ 3207449 w 3207651"/>
              <a:gd name="connsiteY10" fmla="*/ 770524 h 1163420"/>
              <a:gd name="connsiteX11" fmla="*/ 2991559 w 3207651"/>
              <a:gd name="connsiteY11" fmla="*/ 1119759 h 1163420"/>
              <a:gd name="connsiteX12" fmla="*/ 2692389 w 3207651"/>
              <a:gd name="connsiteY12" fmla="*/ 1125784 h 1163420"/>
              <a:gd name="connsiteX13" fmla="*/ 2367720 w 3207651"/>
              <a:gd name="connsiteY13" fmla="*/ 1163420 h 1163420"/>
              <a:gd name="connsiteX14" fmla="*/ 648994 w 3207651"/>
              <a:gd name="connsiteY14" fmla="*/ 1113876 h 1163420"/>
              <a:gd name="connsiteX15" fmla="*/ 84353 w 3207651"/>
              <a:gd name="connsiteY15" fmla="*/ 1021231 h 1163420"/>
              <a:gd name="connsiteX0" fmla="*/ 84352 w 3207650"/>
              <a:gd name="connsiteY0" fmla="*/ 1022625 h 1164814"/>
              <a:gd name="connsiteX1" fmla="*/ 58828 w 3207650"/>
              <a:gd name="connsiteY1" fmla="*/ 849110 h 1164814"/>
              <a:gd name="connsiteX2" fmla="*/ 283439 w 3207650"/>
              <a:gd name="connsiteY2" fmla="*/ 457326 h 1164814"/>
              <a:gd name="connsiteX3" fmla="*/ 886207 w 3207650"/>
              <a:gd name="connsiteY3" fmla="*/ 99753 h 1164814"/>
              <a:gd name="connsiteX4" fmla="*/ 1219665 w 3207650"/>
              <a:gd name="connsiteY4" fmla="*/ 161 h 1164814"/>
              <a:gd name="connsiteX5" fmla="*/ 1475833 w 3207650"/>
              <a:gd name="connsiteY5" fmla="*/ 74890 h 1164814"/>
              <a:gd name="connsiteX6" fmla="*/ 1754023 w 3207650"/>
              <a:gd name="connsiteY6" fmla="*/ 10722 h 1164814"/>
              <a:gd name="connsiteX7" fmla="*/ 2027626 w 3207650"/>
              <a:gd name="connsiteY7" fmla="*/ 5685 h 1164814"/>
              <a:gd name="connsiteX8" fmla="*/ 2407289 w 3207650"/>
              <a:gd name="connsiteY8" fmla="*/ 48464 h 1164814"/>
              <a:gd name="connsiteX9" fmla="*/ 2954506 w 3207650"/>
              <a:gd name="connsiteY9" fmla="*/ 353125 h 1164814"/>
              <a:gd name="connsiteX10" fmla="*/ 3207448 w 3207650"/>
              <a:gd name="connsiteY10" fmla="*/ 771918 h 1164814"/>
              <a:gd name="connsiteX11" fmla="*/ 2991558 w 3207650"/>
              <a:gd name="connsiteY11" fmla="*/ 1121153 h 1164814"/>
              <a:gd name="connsiteX12" fmla="*/ 2692388 w 3207650"/>
              <a:gd name="connsiteY12" fmla="*/ 1127178 h 1164814"/>
              <a:gd name="connsiteX13" fmla="*/ 2367719 w 3207650"/>
              <a:gd name="connsiteY13" fmla="*/ 1164814 h 1164814"/>
              <a:gd name="connsiteX14" fmla="*/ 648993 w 3207650"/>
              <a:gd name="connsiteY14" fmla="*/ 1115270 h 1164814"/>
              <a:gd name="connsiteX15" fmla="*/ 84352 w 3207650"/>
              <a:gd name="connsiteY15" fmla="*/ 1022625 h 1164814"/>
              <a:gd name="connsiteX0" fmla="*/ 84352 w 3207650"/>
              <a:gd name="connsiteY0" fmla="*/ 1085031 h 1227220"/>
              <a:gd name="connsiteX1" fmla="*/ 58828 w 3207650"/>
              <a:gd name="connsiteY1" fmla="*/ 911516 h 1227220"/>
              <a:gd name="connsiteX2" fmla="*/ 283439 w 3207650"/>
              <a:gd name="connsiteY2" fmla="*/ 519732 h 1227220"/>
              <a:gd name="connsiteX3" fmla="*/ 886207 w 3207650"/>
              <a:gd name="connsiteY3" fmla="*/ 162159 h 1227220"/>
              <a:gd name="connsiteX4" fmla="*/ 1219665 w 3207650"/>
              <a:gd name="connsiteY4" fmla="*/ 62567 h 1227220"/>
              <a:gd name="connsiteX5" fmla="*/ 1496541 w 3207650"/>
              <a:gd name="connsiteY5" fmla="*/ 59 h 1227220"/>
              <a:gd name="connsiteX6" fmla="*/ 1754023 w 3207650"/>
              <a:gd name="connsiteY6" fmla="*/ 73128 h 1227220"/>
              <a:gd name="connsiteX7" fmla="*/ 2027626 w 3207650"/>
              <a:gd name="connsiteY7" fmla="*/ 68091 h 1227220"/>
              <a:gd name="connsiteX8" fmla="*/ 2407289 w 3207650"/>
              <a:gd name="connsiteY8" fmla="*/ 110870 h 1227220"/>
              <a:gd name="connsiteX9" fmla="*/ 2954506 w 3207650"/>
              <a:gd name="connsiteY9" fmla="*/ 415531 h 1227220"/>
              <a:gd name="connsiteX10" fmla="*/ 3207448 w 3207650"/>
              <a:gd name="connsiteY10" fmla="*/ 834324 h 1227220"/>
              <a:gd name="connsiteX11" fmla="*/ 2991558 w 3207650"/>
              <a:gd name="connsiteY11" fmla="*/ 1183559 h 1227220"/>
              <a:gd name="connsiteX12" fmla="*/ 2692388 w 3207650"/>
              <a:gd name="connsiteY12" fmla="*/ 1189584 h 1227220"/>
              <a:gd name="connsiteX13" fmla="*/ 2367719 w 3207650"/>
              <a:gd name="connsiteY13" fmla="*/ 1227220 h 1227220"/>
              <a:gd name="connsiteX14" fmla="*/ 648993 w 3207650"/>
              <a:gd name="connsiteY14" fmla="*/ 1177676 h 1227220"/>
              <a:gd name="connsiteX15" fmla="*/ 84352 w 3207650"/>
              <a:gd name="connsiteY15" fmla="*/ 1085031 h 1227220"/>
              <a:gd name="connsiteX0" fmla="*/ 84352 w 3207650"/>
              <a:gd name="connsiteY0" fmla="*/ 1093623 h 1235812"/>
              <a:gd name="connsiteX1" fmla="*/ 58828 w 3207650"/>
              <a:gd name="connsiteY1" fmla="*/ 920108 h 1235812"/>
              <a:gd name="connsiteX2" fmla="*/ 283439 w 3207650"/>
              <a:gd name="connsiteY2" fmla="*/ 528324 h 1235812"/>
              <a:gd name="connsiteX3" fmla="*/ 886207 w 3207650"/>
              <a:gd name="connsiteY3" fmla="*/ 170751 h 1235812"/>
              <a:gd name="connsiteX4" fmla="*/ 1219665 w 3207650"/>
              <a:gd name="connsiteY4" fmla="*/ 71159 h 1235812"/>
              <a:gd name="connsiteX5" fmla="*/ 1496541 w 3207650"/>
              <a:gd name="connsiteY5" fmla="*/ 8651 h 1235812"/>
              <a:gd name="connsiteX6" fmla="*/ 1764376 w 3207650"/>
              <a:gd name="connsiteY6" fmla="*/ 7823 h 1235812"/>
              <a:gd name="connsiteX7" fmla="*/ 2027626 w 3207650"/>
              <a:gd name="connsiteY7" fmla="*/ 76683 h 1235812"/>
              <a:gd name="connsiteX8" fmla="*/ 2407289 w 3207650"/>
              <a:gd name="connsiteY8" fmla="*/ 119462 h 1235812"/>
              <a:gd name="connsiteX9" fmla="*/ 2954506 w 3207650"/>
              <a:gd name="connsiteY9" fmla="*/ 424123 h 1235812"/>
              <a:gd name="connsiteX10" fmla="*/ 3207448 w 3207650"/>
              <a:gd name="connsiteY10" fmla="*/ 842916 h 1235812"/>
              <a:gd name="connsiteX11" fmla="*/ 2991558 w 3207650"/>
              <a:gd name="connsiteY11" fmla="*/ 1192151 h 1235812"/>
              <a:gd name="connsiteX12" fmla="*/ 2692388 w 3207650"/>
              <a:gd name="connsiteY12" fmla="*/ 1198176 h 1235812"/>
              <a:gd name="connsiteX13" fmla="*/ 2367719 w 3207650"/>
              <a:gd name="connsiteY13" fmla="*/ 1235812 h 1235812"/>
              <a:gd name="connsiteX14" fmla="*/ 648993 w 3207650"/>
              <a:gd name="connsiteY14" fmla="*/ 1186268 h 1235812"/>
              <a:gd name="connsiteX15" fmla="*/ 84352 w 3207650"/>
              <a:gd name="connsiteY15" fmla="*/ 1093623 h 1235812"/>
              <a:gd name="connsiteX0" fmla="*/ 84352 w 3207650"/>
              <a:gd name="connsiteY0" fmla="*/ 1093974 h 1236163"/>
              <a:gd name="connsiteX1" fmla="*/ 58828 w 3207650"/>
              <a:gd name="connsiteY1" fmla="*/ 920459 h 1236163"/>
              <a:gd name="connsiteX2" fmla="*/ 283439 w 3207650"/>
              <a:gd name="connsiteY2" fmla="*/ 528675 h 1236163"/>
              <a:gd name="connsiteX3" fmla="*/ 886207 w 3207650"/>
              <a:gd name="connsiteY3" fmla="*/ 171102 h 1236163"/>
              <a:gd name="connsiteX4" fmla="*/ 1219665 w 3207650"/>
              <a:gd name="connsiteY4" fmla="*/ 71510 h 1236163"/>
              <a:gd name="connsiteX5" fmla="*/ 1496541 w 3207650"/>
              <a:gd name="connsiteY5" fmla="*/ 9002 h 1236163"/>
              <a:gd name="connsiteX6" fmla="*/ 1764376 w 3207650"/>
              <a:gd name="connsiteY6" fmla="*/ 8174 h 1236163"/>
              <a:gd name="connsiteX7" fmla="*/ 2001966 w 3207650"/>
              <a:gd name="connsiteY7" fmla="*/ 4406 h 1236163"/>
              <a:gd name="connsiteX8" fmla="*/ 2027626 w 3207650"/>
              <a:gd name="connsiteY8" fmla="*/ 77034 h 1236163"/>
              <a:gd name="connsiteX9" fmla="*/ 2407289 w 3207650"/>
              <a:gd name="connsiteY9" fmla="*/ 119813 h 1236163"/>
              <a:gd name="connsiteX10" fmla="*/ 2954506 w 3207650"/>
              <a:gd name="connsiteY10" fmla="*/ 424474 h 1236163"/>
              <a:gd name="connsiteX11" fmla="*/ 3207448 w 3207650"/>
              <a:gd name="connsiteY11" fmla="*/ 843267 h 1236163"/>
              <a:gd name="connsiteX12" fmla="*/ 2991558 w 3207650"/>
              <a:gd name="connsiteY12" fmla="*/ 1192502 h 1236163"/>
              <a:gd name="connsiteX13" fmla="*/ 2692388 w 3207650"/>
              <a:gd name="connsiteY13" fmla="*/ 1198527 h 1236163"/>
              <a:gd name="connsiteX14" fmla="*/ 2367719 w 3207650"/>
              <a:gd name="connsiteY14" fmla="*/ 1236163 h 1236163"/>
              <a:gd name="connsiteX15" fmla="*/ 648993 w 3207650"/>
              <a:gd name="connsiteY15" fmla="*/ 1186619 h 1236163"/>
              <a:gd name="connsiteX16" fmla="*/ 84352 w 3207650"/>
              <a:gd name="connsiteY16" fmla="*/ 1093974 h 123616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07289 w 3207650"/>
              <a:gd name="connsiteY8" fmla="*/ 122943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69413 w 3207650"/>
              <a:gd name="connsiteY8" fmla="*/ 80715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135516 h 1277705"/>
              <a:gd name="connsiteX1" fmla="*/ 58828 w 3207650"/>
              <a:gd name="connsiteY1" fmla="*/ 962001 h 1277705"/>
              <a:gd name="connsiteX2" fmla="*/ 283439 w 3207650"/>
              <a:gd name="connsiteY2" fmla="*/ 570217 h 1277705"/>
              <a:gd name="connsiteX3" fmla="*/ 886207 w 3207650"/>
              <a:gd name="connsiteY3" fmla="*/ 212644 h 1277705"/>
              <a:gd name="connsiteX4" fmla="*/ 1219665 w 3207650"/>
              <a:gd name="connsiteY4" fmla="*/ 113052 h 1277705"/>
              <a:gd name="connsiteX5" fmla="*/ 1496541 w 3207650"/>
              <a:gd name="connsiteY5" fmla="*/ 50544 h 1277705"/>
              <a:gd name="connsiteX6" fmla="*/ 1764376 w 3207650"/>
              <a:gd name="connsiteY6" fmla="*/ 49716 h 1277705"/>
              <a:gd name="connsiteX7" fmla="*/ 2001966 w 3207650"/>
              <a:gd name="connsiteY7" fmla="*/ 3722 h 1277705"/>
              <a:gd name="connsiteX8" fmla="*/ 2469413 w 3207650"/>
              <a:gd name="connsiteY8" fmla="*/ 119127 h 1277705"/>
              <a:gd name="connsiteX9" fmla="*/ 2954506 w 3207650"/>
              <a:gd name="connsiteY9" fmla="*/ 466016 h 1277705"/>
              <a:gd name="connsiteX10" fmla="*/ 3207448 w 3207650"/>
              <a:gd name="connsiteY10" fmla="*/ 884809 h 1277705"/>
              <a:gd name="connsiteX11" fmla="*/ 2991558 w 3207650"/>
              <a:gd name="connsiteY11" fmla="*/ 1234044 h 1277705"/>
              <a:gd name="connsiteX12" fmla="*/ 2692388 w 3207650"/>
              <a:gd name="connsiteY12" fmla="*/ 1240069 h 1277705"/>
              <a:gd name="connsiteX13" fmla="*/ 2367719 w 3207650"/>
              <a:gd name="connsiteY13" fmla="*/ 1277705 h 1277705"/>
              <a:gd name="connsiteX14" fmla="*/ 648993 w 3207650"/>
              <a:gd name="connsiteY14" fmla="*/ 1228161 h 1277705"/>
              <a:gd name="connsiteX15" fmla="*/ 84352 w 3207650"/>
              <a:gd name="connsiteY15" fmla="*/ 1135516 h 1277705"/>
              <a:gd name="connsiteX0" fmla="*/ 84352 w 3207650"/>
              <a:gd name="connsiteY0" fmla="*/ 1138511 h 1280700"/>
              <a:gd name="connsiteX1" fmla="*/ 58828 w 3207650"/>
              <a:gd name="connsiteY1" fmla="*/ 964996 h 1280700"/>
              <a:gd name="connsiteX2" fmla="*/ 283439 w 3207650"/>
              <a:gd name="connsiteY2" fmla="*/ 573212 h 1280700"/>
              <a:gd name="connsiteX3" fmla="*/ 886207 w 3207650"/>
              <a:gd name="connsiteY3" fmla="*/ 215639 h 1280700"/>
              <a:gd name="connsiteX4" fmla="*/ 1219665 w 3207650"/>
              <a:gd name="connsiteY4" fmla="*/ 116047 h 1280700"/>
              <a:gd name="connsiteX5" fmla="*/ 1496541 w 3207650"/>
              <a:gd name="connsiteY5" fmla="*/ 53539 h 1280700"/>
              <a:gd name="connsiteX6" fmla="*/ 1743669 w 3207650"/>
              <a:gd name="connsiteY6" fmla="*/ 21042 h 1280700"/>
              <a:gd name="connsiteX7" fmla="*/ 2001966 w 3207650"/>
              <a:gd name="connsiteY7" fmla="*/ 6717 h 1280700"/>
              <a:gd name="connsiteX8" fmla="*/ 2469413 w 3207650"/>
              <a:gd name="connsiteY8" fmla="*/ 122122 h 1280700"/>
              <a:gd name="connsiteX9" fmla="*/ 2954506 w 3207650"/>
              <a:gd name="connsiteY9" fmla="*/ 469011 h 1280700"/>
              <a:gd name="connsiteX10" fmla="*/ 3207448 w 3207650"/>
              <a:gd name="connsiteY10" fmla="*/ 887804 h 1280700"/>
              <a:gd name="connsiteX11" fmla="*/ 2991558 w 3207650"/>
              <a:gd name="connsiteY11" fmla="*/ 1237039 h 1280700"/>
              <a:gd name="connsiteX12" fmla="*/ 2692388 w 3207650"/>
              <a:gd name="connsiteY12" fmla="*/ 1243064 h 1280700"/>
              <a:gd name="connsiteX13" fmla="*/ 2367719 w 3207650"/>
              <a:gd name="connsiteY13" fmla="*/ 1280700 h 1280700"/>
              <a:gd name="connsiteX14" fmla="*/ 648993 w 3207650"/>
              <a:gd name="connsiteY14" fmla="*/ 1231156 h 1280700"/>
              <a:gd name="connsiteX15" fmla="*/ 84352 w 3207650"/>
              <a:gd name="connsiteY15" fmla="*/ 1138511 h 1280700"/>
              <a:gd name="connsiteX0" fmla="*/ 84352 w 3207798"/>
              <a:gd name="connsiteY0" fmla="*/ 1138511 h 1280700"/>
              <a:gd name="connsiteX1" fmla="*/ 58828 w 3207798"/>
              <a:gd name="connsiteY1" fmla="*/ 964996 h 1280700"/>
              <a:gd name="connsiteX2" fmla="*/ 283439 w 3207798"/>
              <a:gd name="connsiteY2" fmla="*/ 573212 h 1280700"/>
              <a:gd name="connsiteX3" fmla="*/ 886207 w 3207798"/>
              <a:gd name="connsiteY3" fmla="*/ 215639 h 1280700"/>
              <a:gd name="connsiteX4" fmla="*/ 1219665 w 3207798"/>
              <a:gd name="connsiteY4" fmla="*/ 116047 h 1280700"/>
              <a:gd name="connsiteX5" fmla="*/ 1496541 w 3207798"/>
              <a:gd name="connsiteY5" fmla="*/ 53539 h 1280700"/>
              <a:gd name="connsiteX6" fmla="*/ 1743669 w 3207798"/>
              <a:gd name="connsiteY6" fmla="*/ 21042 h 1280700"/>
              <a:gd name="connsiteX7" fmla="*/ 2001966 w 3207798"/>
              <a:gd name="connsiteY7" fmla="*/ 6717 h 1280700"/>
              <a:gd name="connsiteX8" fmla="*/ 2469413 w 3207798"/>
              <a:gd name="connsiteY8" fmla="*/ 122122 h 1280700"/>
              <a:gd name="connsiteX9" fmla="*/ 2954506 w 3207798"/>
              <a:gd name="connsiteY9" fmla="*/ 469011 h 1280700"/>
              <a:gd name="connsiteX10" fmla="*/ 3207448 w 3207798"/>
              <a:gd name="connsiteY10" fmla="*/ 887804 h 1280700"/>
              <a:gd name="connsiteX11" fmla="*/ 3001912 w 3207798"/>
              <a:gd name="connsiteY11" fmla="*/ 1184256 h 1280700"/>
              <a:gd name="connsiteX12" fmla="*/ 2692388 w 3207798"/>
              <a:gd name="connsiteY12" fmla="*/ 1243064 h 1280700"/>
              <a:gd name="connsiteX13" fmla="*/ 2367719 w 3207798"/>
              <a:gd name="connsiteY13" fmla="*/ 1280700 h 1280700"/>
              <a:gd name="connsiteX14" fmla="*/ 648993 w 3207798"/>
              <a:gd name="connsiteY14" fmla="*/ 1231156 h 1280700"/>
              <a:gd name="connsiteX15" fmla="*/ 84352 w 3207798"/>
              <a:gd name="connsiteY15" fmla="*/ 1138511 h 1280700"/>
              <a:gd name="connsiteX0" fmla="*/ 84352 w 3207798"/>
              <a:gd name="connsiteY0" fmla="*/ 1138511 h 1243064"/>
              <a:gd name="connsiteX1" fmla="*/ 58828 w 3207798"/>
              <a:gd name="connsiteY1" fmla="*/ 964996 h 1243064"/>
              <a:gd name="connsiteX2" fmla="*/ 283439 w 3207798"/>
              <a:gd name="connsiteY2" fmla="*/ 573212 h 1243064"/>
              <a:gd name="connsiteX3" fmla="*/ 886207 w 3207798"/>
              <a:gd name="connsiteY3" fmla="*/ 215639 h 1243064"/>
              <a:gd name="connsiteX4" fmla="*/ 1219665 w 3207798"/>
              <a:gd name="connsiteY4" fmla="*/ 116047 h 1243064"/>
              <a:gd name="connsiteX5" fmla="*/ 1496541 w 3207798"/>
              <a:gd name="connsiteY5" fmla="*/ 53539 h 1243064"/>
              <a:gd name="connsiteX6" fmla="*/ 1743669 w 3207798"/>
              <a:gd name="connsiteY6" fmla="*/ 21042 h 1243064"/>
              <a:gd name="connsiteX7" fmla="*/ 2001966 w 3207798"/>
              <a:gd name="connsiteY7" fmla="*/ 6717 h 1243064"/>
              <a:gd name="connsiteX8" fmla="*/ 2469413 w 3207798"/>
              <a:gd name="connsiteY8" fmla="*/ 122122 h 1243064"/>
              <a:gd name="connsiteX9" fmla="*/ 2954506 w 3207798"/>
              <a:gd name="connsiteY9" fmla="*/ 469011 h 1243064"/>
              <a:gd name="connsiteX10" fmla="*/ 3207448 w 3207798"/>
              <a:gd name="connsiteY10" fmla="*/ 887804 h 1243064"/>
              <a:gd name="connsiteX11" fmla="*/ 3001912 w 3207798"/>
              <a:gd name="connsiteY11" fmla="*/ 1184256 h 1243064"/>
              <a:gd name="connsiteX12" fmla="*/ 2692388 w 3207798"/>
              <a:gd name="connsiteY12" fmla="*/ 1243064 h 1243064"/>
              <a:gd name="connsiteX13" fmla="*/ 2378073 w 3207798"/>
              <a:gd name="connsiteY13" fmla="*/ 1185691 h 1243064"/>
              <a:gd name="connsiteX14" fmla="*/ 648993 w 3207798"/>
              <a:gd name="connsiteY14" fmla="*/ 1231156 h 1243064"/>
              <a:gd name="connsiteX15" fmla="*/ 84352 w 3207798"/>
              <a:gd name="connsiteY15" fmla="*/ 1138511 h 1243064"/>
              <a:gd name="connsiteX0" fmla="*/ 84352 w 3208014"/>
              <a:gd name="connsiteY0" fmla="*/ 1138511 h 1231156"/>
              <a:gd name="connsiteX1" fmla="*/ 58828 w 3208014"/>
              <a:gd name="connsiteY1" fmla="*/ 964996 h 1231156"/>
              <a:gd name="connsiteX2" fmla="*/ 283439 w 3208014"/>
              <a:gd name="connsiteY2" fmla="*/ 573212 h 1231156"/>
              <a:gd name="connsiteX3" fmla="*/ 886207 w 3208014"/>
              <a:gd name="connsiteY3" fmla="*/ 215639 h 1231156"/>
              <a:gd name="connsiteX4" fmla="*/ 1219665 w 3208014"/>
              <a:gd name="connsiteY4" fmla="*/ 116047 h 1231156"/>
              <a:gd name="connsiteX5" fmla="*/ 1496541 w 3208014"/>
              <a:gd name="connsiteY5" fmla="*/ 53539 h 1231156"/>
              <a:gd name="connsiteX6" fmla="*/ 1743669 w 3208014"/>
              <a:gd name="connsiteY6" fmla="*/ 21042 h 1231156"/>
              <a:gd name="connsiteX7" fmla="*/ 2001966 w 3208014"/>
              <a:gd name="connsiteY7" fmla="*/ 6717 h 1231156"/>
              <a:gd name="connsiteX8" fmla="*/ 2469413 w 3208014"/>
              <a:gd name="connsiteY8" fmla="*/ 122122 h 1231156"/>
              <a:gd name="connsiteX9" fmla="*/ 2954506 w 3208014"/>
              <a:gd name="connsiteY9" fmla="*/ 469011 h 1231156"/>
              <a:gd name="connsiteX10" fmla="*/ 3207448 w 3208014"/>
              <a:gd name="connsiteY10" fmla="*/ 887804 h 1231156"/>
              <a:gd name="connsiteX11" fmla="*/ 3001912 w 3208014"/>
              <a:gd name="connsiteY11" fmla="*/ 1184256 h 1231156"/>
              <a:gd name="connsiteX12" fmla="*/ 2378073 w 3208014"/>
              <a:gd name="connsiteY12" fmla="*/ 1185691 h 1231156"/>
              <a:gd name="connsiteX13" fmla="*/ 648993 w 3208014"/>
              <a:gd name="connsiteY13" fmla="*/ 1231156 h 1231156"/>
              <a:gd name="connsiteX14" fmla="*/ 84352 w 3208014"/>
              <a:gd name="connsiteY14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886207 w 3208013"/>
              <a:gd name="connsiteY3" fmla="*/ 215639 h 1231156"/>
              <a:gd name="connsiteX4" fmla="*/ 1219665 w 3208013"/>
              <a:gd name="connsiteY4" fmla="*/ 116047 h 1231156"/>
              <a:gd name="connsiteX5" fmla="*/ 1496541 w 3208013"/>
              <a:gd name="connsiteY5" fmla="*/ 53539 h 1231156"/>
              <a:gd name="connsiteX6" fmla="*/ 1743669 w 3208013"/>
              <a:gd name="connsiteY6" fmla="*/ 21042 h 1231156"/>
              <a:gd name="connsiteX7" fmla="*/ 2001966 w 3208013"/>
              <a:gd name="connsiteY7" fmla="*/ 6717 h 1231156"/>
              <a:gd name="connsiteX8" fmla="*/ 2469413 w 3208013"/>
              <a:gd name="connsiteY8" fmla="*/ 122122 h 1231156"/>
              <a:gd name="connsiteX9" fmla="*/ 2954506 w 3208013"/>
              <a:gd name="connsiteY9" fmla="*/ 469011 h 1231156"/>
              <a:gd name="connsiteX10" fmla="*/ 3207448 w 3208013"/>
              <a:gd name="connsiteY10" fmla="*/ 887804 h 1231156"/>
              <a:gd name="connsiteX11" fmla="*/ 3001912 w 3208013"/>
              <a:gd name="connsiteY11" fmla="*/ 1131473 h 1231156"/>
              <a:gd name="connsiteX12" fmla="*/ 2378073 w 3208013"/>
              <a:gd name="connsiteY12" fmla="*/ 1185691 h 1231156"/>
              <a:gd name="connsiteX13" fmla="*/ 648993 w 3208013"/>
              <a:gd name="connsiteY13" fmla="*/ 1231156 h 1231156"/>
              <a:gd name="connsiteX14" fmla="*/ 84352 w 3208013"/>
              <a:gd name="connsiteY14" fmla="*/ 1138511 h 1231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8013" h="1231156">
                <a:moveTo>
                  <a:pt x="84352" y="1138511"/>
                </a:moveTo>
                <a:cubicBezTo>
                  <a:pt x="-14009" y="1094151"/>
                  <a:pt x="-31298" y="1075046"/>
                  <a:pt x="58828" y="964996"/>
                </a:cubicBezTo>
                <a:cubicBezTo>
                  <a:pt x="92009" y="870780"/>
                  <a:pt x="145543" y="698105"/>
                  <a:pt x="283439" y="573212"/>
                </a:cubicBezTo>
                <a:cubicBezTo>
                  <a:pt x="421335" y="448319"/>
                  <a:pt x="730169" y="291833"/>
                  <a:pt x="886207" y="215639"/>
                </a:cubicBezTo>
                <a:cubicBezTo>
                  <a:pt x="1042245" y="139445"/>
                  <a:pt x="1117943" y="143064"/>
                  <a:pt x="1219665" y="116047"/>
                </a:cubicBezTo>
                <a:cubicBezTo>
                  <a:pt x="1321387" y="89030"/>
                  <a:pt x="1409207" y="69373"/>
                  <a:pt x="1496541" y="53539"/>
                </a:cubicBezTo>
                <a:cubicBezTo>
                  <a:pt x="1583875" y="37705"/>
                  <a:pt x="1659432" y="28846"/>
                  <a:pt x="1743669" y="21042"/>
                </a:cubicBezTo>
                <a:cubicBezTo>
                  <a:pt x="1827906" y="13238"/>
                  <a:pt x="1894814" y="-11890"/>
                  <a:pt x="2001966" y="6717"/>
                </a:cubicBezTo>
                <a:cubicBezTo>
                  <a:pt x="2109118" y="25324"/>
                  <a:pt x="2310656" y="45073"/>
                  <a:pt x="2469413" y="122122"/>
                </a:cubicBezTo>
                <a:cubicBezTo>
                  <a:pt x="2628170" y="199171"/>
                  <a:pt x="2831500" y="341397"/>
                  <a:pt x="2954506" y="469011"/>
                </a:cubicBezTo>
                <a:cubicBezTo>
                  <a:pt x="3077512" y="596625"/>
                  <a:pt x="3199547" y="777394"/>
                  <a:pt x="3207448" y="887804"/>
                </a:cubicBezTo>
                <a:cubicBezTo>
                  <a:pt x="3215349" y="998214"/>
                  <a:pt x="3140141" y="1081825"/>
                  <a:pt x="3001912" y="1131473"/>
                </a:cubicBezTo>
                <a:cubicBezTo>
                  <a:pt x="2863683" y="1181121"/>
                  <a:pt x="2770226" y="1177874"/>
                  <a:pt x="2378073" y="1185691"/>
                </a:cubicBezTo>
                <a:lnTo>
                  <a:pt x="648993" y="1231156"/>
                </a:lnTo>
                <a:cubicBezTo>
                  <a:pt x="460779" y="1200274"/>
                  <a:pt x="182713" y="1182871"/>
                  <a:pt x="84352" y="1138511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3318806" y="2492896"/>
            <a:ext cx="893154" cy="775523"/>
          </a:xfrm>
          <a:custGeom>
            <a:avLst/>
            <a:gdLst>
              <a:gd name="T0" fmla="*/ 51859 w 2800037"/>
              <a:gd name="T1" fmla="*/ 127876 h 854440"/>
              <a:gd name="T2" fmla="*/ 336768 w 2800037"/>
              <a:gd name="T3" fmla="*/ 38052 h 854440"/>
              <a:gd name="T4" fmla="*/ 655414 w 2800037"/>
              <a:gd name="T5" fmla="*/ 11852 h 854440"/>
              <a:gd name="T6" fmla="*/ 981561 w 2800037"/>
              <a:gd name="T7" fmla="*/ 109163 h 854440"/>
              <a:gd name="T8" fmla="*/ 1090276 w 2800037"/>
              <a:gd name="T9" fmla="*/ 202731 h 854440"/>
              <a:gd name="T10" fmla="*/ 1120266 w 2800037"/>
              <a:gd name="T11" fmla="*/ 288815 h 854440"/>
              <a:gd name="T12" fmla="*/ 1213987 w 2800037"/>
              <a:gd name="T13" fmla="*/ 386127 h 854440"/>
              <a:gd name="T14" fmla="*/ 1540131 w 2800037"/>
              <a:gd name="T15" fmla="*/ 532094 h 854440"/>
              <a:gd name="T16" fmla="*/ 2004982 w 2800037"/>
              <a:gd name="T17" fmla="*/ 681802 h 854440"/>
              <a:gd name="T18" fmla="*/ 2406104 w 2800037"/>
              <a:gd name="T19" fmla="*/ 779114 h 854440"/>
              <a:gd name="T20" fmla="*/ 2747244 w 2800037"/>
              <a:gd name="T21" fmla="*/ 842742 h 854440"/>
              <a:gd name="T22" fmla="*/ 2728500 w 2800037"/>
              <a:gd name="T23" fmla="*/ 842742 h 854440"/>
              <a:gd name="T24" fmla="*/ 1795051 w 2800037"/>
              <a:gd name="T25" fmla="*/ 711746 h 854440"/>
              <a:gd name="T26" fmla="*/ 1131511 w 2800037"/>
              <a:gd name="T27" fmla="*/ 722973 h 854440"/>
              <a:gd name="T28" fmla="*/ 280534 w 2800037"/>
              <a:gd name="T29" fmla="*/ 730459 h 854440"/>
              <a:gd name="T30" fmla="*/ 33115 w 2800037"/>
              <a:gd name="T31" fmla="*/ 726715 h 854440"/>
              <a:gd name="T32" fmla="*/ 33115 w 2800037"/>
              <a:gd name="T33" fmla="*/ 726715 h 854440"/>
              <a:gd name="T34" fmla="*/ 25617 w 2800037"/>
              <a:gd name="T35" fmla="*/ 243903 h 854440"/>
              <a:gd name="T36" fmla="*/ 51859 w 2800037"/>
              <a:gd name="T37" fmla="*/ 127876 h 8544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connsiteX0" fmla="*/ 32323 w 2816994"/>
              <a:gd name="connsiteY0" fmla="*/ 119883 h 846764"/>
              <a:gd name="connsiteX1" fmla="*/ 317136 w 2816994"/>
              <a:gd name="connsiteY1" fmla="*/ 29942 h 846764"/>
              <a:gd name="connsiteX2" fmla="*/ 635677 w 2816994"/>
              <a:gd name="connsiteY2" fmla="*/ 3709 h 846764"/>
              <a:gd name="connsiteX3" fmla="*/ 961713 w 2816994"/>
              <a:gd name="connsiteY3" fmla="*/ 101146 h 846764"/>
              <a:gd name="connsiteX4" fmla="*/ 1070391 w 2816994"/>
              <a:gd name="connsiteY4" fmla="*/ 194834 h 846764"/>
              <a:gd name="connsiteX5" fmla="*/ 1100372 w 2816994"/>
              <a:gd name="connsiteY5" fmla="*/ 281027 h 846764"/>
              <a:gd name="connsiteX6" fmla="*/ 1194060 w 2816994"/>
              <a:gd name="connsiteY6" fmla="*/ 378464 h 846764"/>
              <a:gd name="connsiteX7" fmla="*/ 1520096 w 2816994"/>
              <a:gd name="connsiteY7" fmla="*/ 524618 h 846764"/>
              <a:gd name="connsiteX8" fmla="*/ 1984791 w 2816994"/>
              <a:gd name="connsiteY8" fmla="*/ 674519 h 846764"/>
              <a:gd name="connsiteX9" fmla="*/ 2385778 w 2816994"/>
              <a:gd name="connsiteY9" fmla="*/ 771955 h 846764"/>
              <a:gd name="connsiteX10" fmla="*/ 2726804 w 2816994"/>
              <a:gd name="connsiteY10" fmla="*/ 835664 h 846764"/>
              <a:gd name="connsiteX11" fmla="*/ 616149 w 2816994"/>
              <a:gd name="connsiteY11" fmla="*/ 535272 h 846764"/>
              <a:gd name="connsiteX12" fmla="*/ 1774929 w 2816994"/>
              <a:gd name="connsiteY12" fmla="*/ 704500 h 846764"/>
              <a:gd name="connsiteX13" fmla="*/ 1111614 w 2816994"/>
              <a:gd name="connsiteY13" fmla="*/ 715742 h 846764"/>
              <a:gd name="connsiteX14" fmla="*/ 260923 w 2816994"/>
              <a:gd name="connsiteY14" fmla="*/ 723237 h 846764"/>
              <a:gd name="connsiteX15" fmla="*/ 13585 w 2816994"/>
              <a:gd name="connsiteY15" fmla="*/ 719490 h 846764"/>
              <a:gd name="connsiteX16" fmla="*/ 6090 w 2816994"/>
              <a:gd name="connsiteY16" fmla="*/ 236057 h 846764"/>
              <a:gd name="connsiteX17" fmla="*/ 32323 w 2816994"/>
              <a:gd name="connsiteY17" fmla="*/ 119883 h 846764"/>
              <a:gd name="connsiteX0" fmla="*/ 32323 w 2454813"/>
              <a:gd name="connsiteY0" fmla="*/ 119883 h 788329"/>
              <a:gd name="connsiteX1" fmla="*/ 317136 w 2454813"/>
              <a:gd name="connsiteY1" fmla="*/ 29942 h 788329"/>
              <a:gd name="connsiteX2" fmla="*/ 635677 w 2454813"/>
              <a:gd name="connsiteY2" fmla="*/ 3709 h 788329"/>
              <a:gd name="connsiteX3" fmla="*/ 961713 w 2454813"/>
              <a:gd name="connsiteY3" fmla="*/ 101146 h 788329"/>
              <a:gd name="connsiteX4" fmla="*/ 1070391 w 2454813"/>
              <a:gd name="connsiteY4" fmla="*/ 194834 h 788329"/>
              <a:gd name="connsiteX5" fmla="*/ 1100372 w 2454813"/>
              <a:gd name="connsiteY5" fmla="*/ 281027 h 788329"/>
              <a:gd name="connsiteX6" fmla="*/ 1194060 w 2454813"/>
              <a:gd name="connsiteY6" fmla="*/ 378464 h 788329"/>
              <a:gd name="connsiteX7" fmla="*/ 1520096 w 2454813"/>
              <a:gd name="connsiteY7" fmla="*/ 524618 h 788329"/>
              <a:gd name="connsiteX8" fmla="*/ 1984791 w 2454813"/>
              <a:gd name="connsiteY8" fmla="*/ 674519 h 788329"/>
              <a:gd name="connsiteX9" fmla="*/ 2385778 w 2454813"/>
              <a:gd name="connsiteY9" fmla="*/ 771955 h 788329"/>
              <a:gd name="connsiteX10" fmla="*/ 472066 w 2454813"/>
              <a:gd name="connsiteY10" fmla="*/ 322235 h 788329"/>
              <a:gd name="connsiteX11" fmla="*/ 616149 w 2454813"/>
              <a:gd name="connsiteY11" fmla="*/ 535272 h 788329"/>
              <a:gd name="connsiteX12" fmla="*/ 1774929 w 2454813"/>
              <a:gd name="connsiteY12" fmla="*/ 704500 h 788329"/>
              <a:gd name="connsiteX13" fmla="*/ 1111614 w 2454813"/>
              <a:gd name="connsiteY13" fmla="*/ 715742 h 788329"/>
              <a:gd name="connsiteX14" fmla="*/ 260923 w 2454813"/>
              <a:gd name="connsiteY14" fmla="*/ 723237 h 788329"/>
              <a:gd name="connsiteX15" fmla="*/ 13585 w 2454813"/>
              <a:gd name="connsiteY15" fmla="*/ 719490 h 788329"/>
              <a:gd name="connsiteX16" fmla="*/ 6090 w 2454813"/>
              <a:gd name="connsiteY16" fmla="*/ 236057 h 788329"/>
              <a:gd name="connsiteX17" fmla="*/ 32323 w 2454813"/>
              <a:gd name="connsiteY17" fmla="*/ 119883 h 788329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616149 w 2009726"/>
              <a:gd name="connsiteY11" fmla="*/ 535272 h 723298"/>
              <a:gd name="connsiteX12" fmla="*/ 1774929 w 2009726"/>
              <a:gd name="connsiteY12" fmla="*/ 704500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616149 w 2009726"/>
              <a:gd name="connsiteY11" fmla="*/ 535272 h 723298"/>
              <a:gd name="connsiteX12" fmla="*/ 584891 w 2009726"/>
              <a:gd name="connsiteY12" fmla="*/ 667207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553457 w 2009726"/>
              <a:gd name="connsiteY11" fmla="*/ 510438 h 723298"/>
              <a:gd name="connsiteX12" fmla="*/ 584891 w 2009726"/>
              <a:gd name="connsiteY12" fmla="*/ 667207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8579"/>
              <a:gd name="connsiteX1" fmla="*/ 317136 w 2009726"/>
              <a:gd name="connsiteY1" fmla="*/ 29942 h 728579"/>
              <a:gd name="connsiteX2" fmla="*/ 635677 w 2009726"/>
              <a:gd name="connsiteY2" fmla="*/ 3709 h 728579"/>
              <a:gd name="connsiteX3" fmla="*/ 961713 w 2009726"/>
              <a:gd name="connsiteY3" fmla="*/ 101146 h 728579"/>
              <a:gd name="connsiteX4" fmla="*/ 1070391 w 2009726"/>
              <a:gd name="connsiteY4" fmla="*/ 194834 h 728579"/>
              <a:gd name="connsiteX5" fmla="*/ 1100372 w 2009726"/>
              <a:gd name="connsiteY5" fmla="*/ 281027 h 728579"/>
              <a:gd name="connsiteX6" fmla="*/ 1194060 w 2009726"/>
              <a:gd name="connsiteY6" fmla="*/ 378464 h 728579"/>
              <a:gd name="connsiteX7" fmla="*/ 1520096 w 2009726"/>
              <a:gd name="connsiteY7" fmla="*/ 524618 h 728579"/>
              <a:gd name="connsiteX8" fmla="*/ 1984791 w 2009726"/>
              <a:gd name="connsiteY8" fmla="*/ 674519 h 728579"/>
              <a:gd name="connsiteX9" fmla="*/ 694687 w 2009726"/>
              <a:gd name="connsiteY9" fmla="*/ 133185 h 728579"/>
              <a:gd name="connsiteX10" fmla="*/ 472066 w 2009726"/>
              <a:gd name="connsiteY10" fmla="*/ 322235 h 728579"/>
              <a:gd name="connsiteX11" fmla="*/ 553457 w 2009726"/>
              <a:gd name="connsiteY11" fmla="*/ 510438 h 728579"/>
              <a:gd name="connsiteX12" fmla="*/ 584891 w 2009726"/>
              <a:gd name="connsiteY12" fmla="*/ 667207 h 728579"/>
              <a:gd name="connsiteX13" fmla="*/ 585454 w 2009726"/>
              <a:gd name="connsiteY13" fmla="*/ 728579 h 728579"/>
              <a:gd name="connsiteX14" fmla="*/ 260923 w 2009726"/>
              <a:gd name="connsiteY14" fmla="*/ 723237 h 728579"/>
              <a:gd name="connsiteX15" fmla="*/ 13585 w 2009726"/>
              <a:gd name="connsiteY15" fmla="*/ 719490 h 728579"/>
              <a:gd name="connsiteX16" fmla="*/ 6090 w 2009726"/>
              <a:gd name="connsiteY16" fmla="*/ 236057 h 728579"/>
              <a:gd name="connsiteX17" fmla="*/ 32323 w 2009726"/>
              <a:gd name="connsiteY17" fmla="*/ 119883 h 728579"/>
              <a:gd name="connsiteX0" fmla="*/ 32323 w 1537665"/>
              <a:gd name="connsiteY0" fmla="*/ 119883 h 728579"/>
              <a:gd name="connsiteX1" fmla="*/ 317136 w 1537665"/>
              <a:gd name="connsiteY1" fmla="*/ 29942 h 728579"/>
              <a:gd name="connsiteX2" fmla="*/ 635677 w 1537665"/>
              <a:gd name="connsiteY2" fmla="*/ 3709 h 728579"/>
              <a:gd name="connsiteX3" fmla="*/ 961713 w 1537665"/>
              <a:gd name="connsiteY3" fmla="*/ 101146 h 728579"/>
              <a:gd name="connsiteX4" fmla="*/ 1070391 w 1537665"/>
              <a:gd name="connsiteY4" fmla="*/ 194834 h 728579"/>
              <a:gd name="connsiteX5" fmla="*/ 1100372 w 1537665"/>
              <a:gd name="connsiteY5" fmla="*/ 281027 h 728579"/>
              <a:gd name="connsiteX6" fmla="*/ 1194060 w 1537665"/>
              <a:gd name="connsiteY6" fmla="*/ 378464 h 728579"/>
              <a:gd name="connsiteX7" fmla="*/ 1520096 w 1537665"/>
              <a:gd name="connsiteY7" fmla="*/ 524618 h 728579"/>
              <a:gd name="connsiteX8" fmla="*/ 594335 w 1537665"/>
              <a:gd name="connsiteY8" fmla="*/ 73301 h 728579"/>
              <a:gd name="connsiteX9" fmla="*/ 694687 w 1537665"/>
              <a:gd name="connsiteY9" fmla="*/ 133185 h 728579"/>
              <a:gd name="connsiteX10" fmla="*/ 472066 w 1537665"/>
              <a:gd name="connsiteY10" fmla="*/ 322235 h 728579"/>
              <a:gd name="connsiteX11" fmla="*/ 553457 w 1537665"/>
              <a:gd name="connsiteY11" fmla="*/ 510438 h 728579"/>
              <a:gd name="connsiteX12" fmla="*/ 584891 w 1537665"/>
              <a:gd name="connsiteY12" fmla="*/ 667207 h 728579"/>
              <a:gd name="connsiteX13" fmla="*/ 585454 w 1537665"/>
              <a:gd name="connsiteY13" fmla="*/ 728579 h 728579"/>
              <a:gd name="connsiteX14" fmla="*/ 260923 w 1537665"/>
              <a:gd name="connsiteY14" fmla="*/ 723237 h 728579"/>
              <a:gd name="connsiteX15" fmla="*/ 13585 w 1537665"/>
              <a:gd name="connsiteY15" fmla="*/ 719490 h 728579"/>
              <a:gd name="connsiteX16" fmla="*/ 6090 w 1537665"/>
              <a:gd name="connsiteY16" fmla="*/ 236057 h 728579"/>
              <a:gd name="connsiteX17" fmla="*/ 32323 w 1537665"/>
              <a:gd name="connsiteY17" fmla="*/ 119883 h 728579"/>
              <a:gd name="connsiteX0" fmla="*/ 32323 w 1221266"/>
              <a:gd name="connsiteY0" fmla="*/ 119883 h 728579"/>
              <a:gd name="connsiteX1" fmla="*/ 317136 w 1221266"/>
              <a:gd name="connsiteY1" fmla="*/ 29942 h 728579"/>
              <a:gd name="connsiteX2" fmla="*/ 635677 w 1221266"/>
              <a:gd name="connsiteY2" fmla="*/ 3709 h 728579"/>
              <a:gd name="connsiteX3" fmla="*/ 961713 w 1221266"/>
              <a:gd name="connsiteY3" fmla="*/ 101146 h 728579"/>
              <a:gd name="connsiteX4" fmla="*/ 1070391 w 1221266"/>
              <a:gd name="connsiteY4" fmla="*/ 194834 h 728579"/>
              <a:gd name="connsiteX5" fmla="*/ 1100372 w 1221266"/>
              <a:gd name="connsiteY5" fmla="*/ 281027 h 728579"/>
              <a:gd name="connsiteX6" fmla="*/ 1194060 w 1221266"/>
              <a:gd name="connsiteY6" fmla="*/ 378464 h 728579"/>
              <a:gd name="connsiteX7" fmla="*/ 555530 w 1221266"/>
              <a:gd name="connsiteY7" fmla="*/ 73712 h 728579"/>
              <a:gd name="connsiteX8" fmla="*/ 594335 w 1221266"/>
              <a:gd name="connsiteY8" fmla="*/ 73301 h 728579"/>
              <a:gd name="connsiteX9" fmla="*/ 694687 w 1221266"/>
              <a:gd name="connsiteY9" fmla="*/ 133185 h 728579"/>
              <a:gd name="connsiteX10" fmla="*/ 472066 w 1221266"/>
              <a:gd name="connsiteY10" fmla="*/ 322235 h 728579"/>
              <a:gd name="connsiteX11" fmla="*/ 553457 w 1221266"/>
              <a:gd name="connsiteY11" fmla="*/ 510438 h 728579"/>
              <a:gd name="connsiteX12" fmla="*/ 584891 w 1221266"/>
              <a:gd name="connsiteY12" fmla="*/ 667207 h 728579"/>
              <a:gd name="connsiteX13" fmla="*/ 585454 w 1221266"/>
              <a:gd name="connsiteY13" fmla="*/ 728579 h 728579"/>
              <a:gd name="connsiteX14" fmla="*/ 260923 w 1221266"/>
              <a:gd name="connsiteY14" fmla="*/ 723237 h 728579"/>
              <a:gd name="connsiteX15" fmla="*/ 13585 w 1221266"/>
              <a:gd name="connsiteY15" fmla="*/ 719490 h 728579"/>
              <a:gd name="connsiteX16" fmla="*/ 6090 w 1221266"/>
              <a:gd name="connsiteY16" fmla="*/ 236057 h 728579"/>
              <a:gd name="connsiteX17" fmla="*/ 32323 w 1221266"/>
              <a:gd name="connsiteY17" fmla="*/ 119883 h 728579"/>
              <a:gd name="connsiteX0" fmla="*/ 32323 w 1110527"/>
              <a:gd name="connsiteY0" fmla="*/ 119883 h 728579"/>
              <a:gd name="connsiteX1" fmla="*/ 317136 w 1110527"/>
              <a:gd name="connsiteY1" fmla="*/ 29942 h 728579"/>
              <a:gd name="connsiteX2" fmla="*/ 635677 w 1110527"/>
              <a:gd name="connsiteY2" fmla="*/ 3709 h 728579"/>
              <a:gd name="connsiteX3" fmla="*/ 961713 w 1110527"/>
              <a:gd name="connsiteY3" fmla="*/ 101146 h 728579"/>
              <a:gd name="connsiteX4" fmla="*/ 1070391 w 1110527"/>
              <a:gd name="connsiteY4" fmla="*/ 194834 h 728579"/>
              <a:gd name="connsiteX5" fmla="*/ 1100372 w 1110527"/>
              <a:gd name="connsiteY5" fmla="*/ 281027 h 728579"/>
              <a:gd name="connsiteX6" fmla="*/ 905859 w 1110527"/>
              <a:gd name="connsiteY6" fmla="*/ 341032 h 728579"/>
              <a:gd name="connsiteX7" fmla="*/ 555530 w 1110527"/>
              <a:gd name="connsiteY7" fmla="*/ 73712 h 728579"/>
              <a:gd name="connsiteX8" fmla="*/ 594335 w 1110527"/>
              <a:gd name="connsiteY8" fmla="*/ 73301 h 728579"/>
              <a:gd name="connsiteX9" fmla="*/ 694687 w 1110527"/>
              <a:gd name="connsiteY9" fmla="*/ 133185 h 728579"/>
              <a:gd name="connsiteX10" fmla="*/ 472066 w 1110527"/>
              <a:gd name="connsiteY10" fmla="*/ 322235 h 728579"/>
              <a:gd name="connsiteX11" fmla="*/ 553457 w 1110527"/>
              <a:gd name="connsiteY11" fmla="*/ 510438 h 728579"/>
              <a:gd name="connsiteX12" fmla="*/ 584891 w 1110527"/>
              <a:gd name="connsiteY12" fmla="*/ 667207 h 728579"/>
              <a:gd name="connsiteX13" fmla="*/ 585454 w 1110527"/>
              <a:gd name="connsiteY13" fmla="*/ 728579 h 728579"/>
              <a:gd name="connsiteX14" fmla="*/ 260923 w 1110527"/>
              <a:gd name="connsiteY14" fmla="*/ 723237 h 728579"/>
              <a:gd name="connsiteX15" fmla="*/ 13585 w 1110527"/>
              <a:gd name="connsiteY15" fmla="*/ 719490 h 728579"/>
              <a:gd name="connsiteX16" fmla="*/ 6090 w 1110527"/>
              <a:gd name="connsiteY16" fmla="*/ 236057 h 728579"/>
              <a:gd name="connsiteX17" fmla="*/ 32323 w 1110527"/>
              <a:gd name="connsiteY17" fmla="*/ 119883 h 728579"/>
              <a:gd name="connsiteX0" fmla="*/ 32323 w 1110527"/>
              <a:gd name="connsiteY0" fmla="*/ 119883 h 728579"/>
              <a:gd name="connsiteX1" fmla="*/ 317136 w 1110527"/>
              <a:gd name="connsiteY1" fmla="*/ 29942 h 728579"/>
              <a:gd name="connsiteX2" fmla="*/ 635677 w 1110527"/>
              <a:gd name="connsiteY2" fmla="*/ 3709 h 728579"/>
              <a:gd name="connsiteX3" fmla="*/ 961713 w 1110527"/>
              <a:gd name="connsiteY3" fmla="*/ 101146 h 728579"/>
              <a:gd name="connsiteX4" fmla="*/ 1070391 w 1110527"/>
              <a:gd name="connsiteY4" fmla="*/ 194834 h 728579"/>
              <a:gd name="connsiteX5" fmla="*/ 1100372 w 1110527"/>
              <a:gd name="connsiteY5" fmla="*/ 281027 h 728579"/>
              <a:gd name="connsiteX6" fmla="*/ 905859 w 1110527"/>
              <a:gd name="connsiteY6" fmla="*/ 341032 h 728579"/>
              <a:gd name="connsiteX7" fmla="*/ 555530 w 1110527"/>
              <a:gd name="connsiteY7" fmla="*/ 73712 h 728579"/>
              <a:gd name="connsiteX8" fmla="*/ 594335 w 1110527"/>
              <a:gd name="connsiteY8" fmla="*/ 73301 h 728579"/>
              <a:gd name="connsiteX9" fmla="*/ 472066 w 1110527"/>
              <a:gd name="connsiteY9" fmla="*/ 322235 h 728579"/>
              <a:gd name="connsiteX10" fmla="*/ 553457 w 1110527"/>
              <a:gd name="connsiteY10" fmla="*/ 510438 h 728579"/>
              <a:gd name="connsiteX11" fmla="*/ 584891 w 1110527"/>
              <a:gd name="connsiteY11" fmla="*/ 667207 h 728579"/>
              <a:gd name="connsiteX12" fmla="*/ 585454 w 1110527"/>
              <a:gd name="connsiteY12" fmla="*/ 728579 h 728579"/>
              <a:gd name="connsiteX13" fmla="*/ 260923 w 1110527"/>
              <a:gd name="connsiteY13" fmla="*/ 723237 h 728579"/>
              <a:gd name="connsiteX14" fmla="*/ 13585 w 1110527"/>
              <a:gd name="connsiteY14" fmla="*/ 719490 h 728579"/>
              <a:gd name="connsiteX15" fmla="*/ 6090 w 1110527"/>
              <a:gd name="connsiteY15" fmla="*/ 236057 h 728579"/>
              <a:gd name="connsiteX16" fmla="*/ 32323 w 1110527"/>
              <a:gd name="connsiteY16" fmla="*/ 119883 h 728579"/>
              <a:gd name="connsiteX0" fmla="*/ 32323 w 1124797"/>
              <a:gd name="connsiteY0" fmla="*/ 126425 h 735121"/>
              <a:gd name="connsiteX1" fmla="*/ 317136 w 1124797"/>
              <a:gd name="connsiteY1" fmla="*/ 36484 h 735121"/>
              <a:gd name="connsiteX2" fmla="*/ 635677 w 1124797"/>
              <a:gd name="connsiteY2" fmla="*/ 10251 h 735121"/>
              <a:gd name="connsiteX3" fmla="*/ 1070391 w 1124797"/>
              <a:gd name="connsiteY3" fmla="*/ 201376 h 735121"/>
              <a:gd name="connsiteX4" fmla="*/ 1100372 w 1124797"/>
              <a:gd name="connsiteY4" fmla="*/ 287569 h 735121"/>
              <a:gd name="connsiteX5" fmla="*/ 905859 w 1124797"/>
              <a:gd name="connsiteY5" fmla="*/ 347574 h 735121"/>
              <a:gd name="connsiteX6" fmla="*/ 555530 w 1124797"/>
              <a:gd name="connsiteY6" fmla="*/ 80254 h 735121"/>
              <a:gd name="connsiteX7" fmla="*/ 594335 w 1124797"/>
              <a:gd name="connsiteY7" fmla="*/ 79843 h 735121"/>
              <a:gd name="connsiteX8" fmla="*/ 472066 w 1124797"/>
              <a:gd name="connsiteY8" fmla="*/ 328777 h 735121"/>
              <a:gd name="connsiteX9" fmla="*/ 553457 w 1124797"/>
              <a:gd name="connsiteY9" fmla="*/ 516980 h 735121"/>
              <a:gd name="connsiteX10" fmla="*/ 584891 w 1124797"/>
              <a:gd name="connsiteY10" fmla="*/ 673749 h 735121"/>
              <a:gd name="connsiteX11" fmla="*/ 585454 w 1124797"/>
              <a:gd name="connsiteY11" fmla="*/ 735121 h 735121"/>
              <a:gd name="connsiteX12" fmla="*/ 260923 w 1124797"/>
              <a:gd name="connsiteY12" fmla="*/ 729779 h 735121"/>
              <a:gd name="connsiteX13" fmla="*/ 13585 w 1124797"/>
              <a:gd name="connsiteY13" fmla="*/ 726032 h 735121"/>
              <a:gd name="connsiteX14" fmla="*/ 6090 w 1124797"/>
              <a:gd name="connsiteY14" fmla="*/ 242599 h 735121"/>
              <a:gd name="connsiteX15" fmla="*/ 32323 w 1124797"/>
              <a:gd name="connsiteY15" fmla="*/ 126425 h 735121"/>
              <a:gd name="connsiteX0" fmla="*/ 32323 w 1149193"/>
              <a:gd name="connsiteY0" fmla="*/ 126425 h 735121"/>
              <a:gd name="connsiteX1" fmla="*/ 317136 w 1149193"/>
              <a:gd name="connsiteY1" fmla="*/ 36484 h 735121"/>
              <a:gd name="connsiteX2" fmla="*/ 635677 w 1149193"/>
              <a:gd name="connsiteY2" fmla="*/ 10251 h 735121"/>
              <a:gd name="connsiteX3" fmla="*/ 1070391 w 1149193"/>
              <a:gd name="connsiteY3" fmla="*/ 201376 h 735121"/>
              <a:gd name="connsiteX4" fmla="*/ 1100372 w 1149193"/>
              <a:gd name="connsiteY4" fmla="*/ 287569 h 735121"/>
              <a:gd name="connsiteX5" fmla="*/ 555530 w 1149193"/>
              <a:gd name="connsiteY5" fmla="*/ 80254 h 735121"/>
              <a:gd name="connsiteX6" fmla="*/ 594335 w 1149193"/>
              <a:gd name="connsiteY6" fmla="*/ 79843 h 735121"/>
              <a:gd name="connsiteX7" fmla="*/ 472066 w 1149193"/>
              <a:gd name="connsiteY7" fmla="*/ 328777 h 735121"/>
              <a:gd name="connsiteX8" fmla="*/ 553457 w 1149193"/>
              <a:gd name="connsiteY8" fmla="*/ 516980 h 735121"/>
              <a:gd name="connsiteX9" fmla="*/ 584891 w 1149193"/>
              <a:gd name="connsiteY9" fmla="*/ 673749 h 735121"/>
              <a:gd name="connsiteX10" fmla="*/ 585454 w 1149193"/>
              <a:gd name="connsiteY10" fmla="*/ 735121 h 735121"/>
              <a:gd name="connsiteX11" fmla="*/ 260923 w 1149193"/>
              <a:gd name="connsiteY11" fmla="*/ 729779 h 735121"/>
              <a:gd name="connsiteX12" fmla="*/ 13585 w 1149193"/>
              <a:gd name="connsiteY12" fmla="*/ 726032 h 735121"/>
              <a:gd name="connsiteX13" fmla="*/ 6090 w 1149193"/>
              <a:gd name="connsiteY13" fmla="*/ 242599 h 735121"/>
              <a:gd name="connsiteX14" fmla="*/ 32323 w 1149193"/>
              <a:gd name="connsiteY14" fmla="*/ 126425 h 735121"/>
              <a:gd name="connsiteX0" fmla="*/ 32323 w 1070793"/>
              <a:gd name="connsiteY0" fmla="*/ 126425 h 735121"/>
              <a:gd name="connsiteX1" fmla="*/ 317136 w 1070793"/>
              <a:gd name="connsiteY1" fmla="*/ 36484 h 735121"/>
              <a:gd name="connsiteX2" fmla="*/ 635677 w 1070793"/>
              <a:gd name="connsiteY2" fmla="*/ 10251 h 735121"/>
              <a:gd name="connsiteX3" fmla="*/ 1070391 w 1070793"/>
              <a:gd name="connsiteY3" fmla="*/ 201376 h 735121"/>
              <a:gd name="connsiteX4" fmla="*/ 555530 w 1070793"/>
              <a:gd name="connsiteY4" fmla="*/ 80254 h 735121"/>
              <a:gd name="connsiteX5" fmla="*/ 594335 w 1070793"/>
              <a:gd name="connsiteY5" fmla="*/ 79843 h 735121"/>
              <a:gd name="connsiteX6" fmla="*/ 472066 w 1070793"/>
              <a:gd name="connsiteY6" fmla="*/ 328777 h 735121"/>
              <a:gd name="connsiteX7" fmla="*/ 553457 w 1070793"/>
              <a:gd name="connsiteY7" fmla="*/ 516980 h 735121"/>
              <a:gd name="connsiteX8" fmla="*/ 584891 w 1070793"/>
              <a:gd name="connsiteY8" fmla="*/ 673749 h 735121"/>
              <a:gd name="connsiteX9" fmla="*/ 585454 w 1070793"/>
              <a:gd name="connsiteY9" fmla="*/ 735121 h 735121"/>
              <a:gd name="connsiteX10" fmla="*/ 260923 w 1070793"/>
              <a:gd name="connsiteY10" fmla="*/ 729779 h 735121"/>
              <a:gd name="connsiteX11" fmla="*/ 13585 w 1070793"/>
              <a:gd name="connsiteY11" fmla="*/ 726032 h 735121"/>
              <a:gd name="connsiteX12" fmla="*/ 6090 w 1070793"/>
              <a:gd name="connsiteY12" fmla="*/ 242599 h 735121"/>
              <a:gd name="connsiteX13" fmla="*/ 32323 w 1070793"/>
              <a:gd name="connsiteY13" fmla="*/ 126425 h 735121"/>
              <a:gd name="connsiteX0" fmla="*/ 32323 w 644121"/>
              <a:gd name="connsiteY0" fmla="*/ 118123 h 726819"/>
              <a:gd name="connsiteX1" fmla="*/ 317136 w 644121"/>
              <a:gd name="connsiteY1" fmla="*/ 28182 h 726819"/>
              <a:gd name="connsiteX2" fmla="*/ 635677 w 644121"/>
              <a:gd name="connsiteY2" fmla="*/ 1949 h 726819"/>
              <a:gd name="connsiteX3" fmla="*/ 555530 w 644121"/>
              <a:gd name="connsiteY3" fmla="*/ 71952 h 726819"/>
              <a:gd name="connsiteX4" fmla="*/ 594335 w 644121"/>
              <a:gd name="connsiteY4" fmla="*/ 71541 h 726819"/>
              <a:gd name="connsiteX5" fmla="*/ 472066 w 644121"/>
              <a:gd name="connsiteY5" fmla="*/ 320475 h 726819"/>
              <a:gd name="connsiteX6" fmla="*/ 553457 w 644121"/>
              <a:gd name="connsiteY6" fmla="*/ 508678 h 726819"/>
              <a:gd name="connsiteX7" fmla="*/ 584891 w 644121"/>
              <a:gd name="connsiteY7" fmla="*/ 665447 h 726819"/>
              <a:gd name="connsiteX8" fmla="*/ 585454 w 644121"/>
              <a:gd name="connsiteY8" fmla="*/ 726819 h 726819"/>
              <a:gd name="connsiteX9" fmla="*/ 260923 w 644121"/>
              <a:gd name="connsiteY9" fmla="*/ 721477 h 726819"/>
              <a:gd name="connsiteX10" fmla="*/ 13585 w 644121"/>
              <a:gd name="connsiteY10" fmla="*/ 717730 h 726819"/>
              <a:gd name="connsiteX11" fmla="*/ 6090 w 644121"/>
              <a:gd name="connsiteY11" fmla="*/ 234297 h 726819"/>
              <a:gd name="connsiteX12" fmla="*/ 32323 w 644121"/>
              <a:gd name="connsiteY12" fmla="*/ 118123 h 726819"/>
              <a:gd name="connsiteX0" fmla="*/ 32323 w 600819"/>
              <a:gd name="connsiteY0" fmla="*/ 90837 h 699533"/>
              <a:gd name="connsiteX1" fmla="*/ 317136 w 600819"/>
              <a:gd name="connsiteY1" fmla="*/ 896 h 699533"/>
              <a:gd name="connsiteX2" fmla="*/ 555530 w 600819"/>
              <a:gd name="connsiteY2" fmla="*/ 44666 h 699533"/>
              <a:gd name="connsiteX3" fmla="*/ 594335 w 600819"/>
              <a:gd name="connsiteY3" fmla="*/ 44255 h 699533"/>
              <a:gd name="connsiteX4" fmla="*/ 472066 w 600819"/>
              <a:gd name="connsiteY4" fmla="*/ 293189 h 699533"/>
              <a:gd name="connsiteX5" fmla="*/ 553457 w 600819"/>
              <a:gd name="connsiteY5" fmla="*/ 481392 h 699533"/>
              <a:gd name="connsiteX6" fmla="*/ 584891 w 600819"/>
              <a:gd name="connsiteY6" fmla="*/ 638161 h 699533"/>
              <a:gd name="connsiteX7" fmla="*/ 585454 w 600819"/>
              <a:gd name="connsiteY7" fmla="*/ 699533 h 699533"/>
              <a:gd name="connsiteX8" fmla="*/ 260923 w 600819"/>
              <a:gd name="connsiteY8" fmla="*/ 694191 h 699533"/>
              <a:gd name="connsiteX9" fmla="*/ 13585 w 600819"/>
              <a:gd name="connsiteY9" fmla="*/ 690444 h 699533"/>
              <a:gd name="connsiteX10" fmla="*/ 6090 w 600819"/>
              <a:gd name="connsiteY10" fmla="*/ 207011 h 699533"/>
              <a:gd name="connsiteX11" fmla="*/ 32323 w 600819"/>
              <a:gd name="connsiteY11" fmla="*/ 90837 h 699533"/>
              <a:gd name="connsiteX0" fmla="*/ 32323 w 587416"/>
              <a:gd name="connsiteY0" fmla="*/ 93201 h 701897"/>
              <a:gd name="connsiteX1" fmla="*/ 317136 w 587416"/>
              <a:gd name="connsiteY1" fmla="*/ 3260 h 701897"/>
              <a:gd name="connsiteX2" fmla="*/ 555530 w 587416"/>
              <a:gd name="connsiteY2" fmla="*/ 47030 h 701897"/>
              <a:gd name="connsiteX3" fmla="*/ 472066 w 587416"/>
              <a:gd name="connsiteY3" fmla="*/ 295553 h 701897"/>
              <a:gd name="connsiteX4" fmla="*/ 553457 w 587416"/>
              <a:gd name="connsiteY4" fmla="*/ 483756 h 701897"/>
              <a:gd name="connsiteX5" fmla="*/ 584891 w 587416"/>
              <a:gd name="connsiteY5" fmla="*/ 640525 h 701897"/>
              <a:gd name="connsiteX6" fmla="*/ 585454 w 587416"/>
              <a:gd name="connsiteY6" fmla="*/ 701897 h 701897"/>
              <a:gd name="connsiteX7" fmla="*/ 260923 w 587416"/>
              <a:gd name="connsiteY7" fmla="*/ 696555 h 701897"/>
              <a:gd name="connsiteX8" fmla="*/ 13585 w 587416"/>
              <a:gd name="connsiteY8" fmla="*/ 692808 h 701897"/>
              <a:gd name="connsiteX9" fmla="*/ 6090 w 587416"/>
              <a:gd name="connsiteY9" fmla="*/ 209375 h 701897"/>
              <a:gd name="connsiteX10" fmla="*/ 32323 w 587416"/>
              <a:gd name="connsiteY10" fmla="*/ 93201 h 701897"/>
              <a:gd name="connsiteX0" fmla="*/ 32323 w 587416"/>
              <a:gd name="connsiteY0" fmla="*/ 93204 h 701900"/>
              <a:gd name="connsiteX1" fmla="*/ 317136 w 587416"/>
              <a:gd name="connsiteY1" fmla="*/ 3263 h 701900"/>
              <a:gd name="connsiteX2" fmla="*/ 555530 w 587416"/>
              <a:gd name="connsiteY2" fmla="*/ 47033 h 701900"/>
              <a:gd name="connsiteX3" fmla="*/ 547161 w 587416"/>
              <a:gd name="connsiteY3" fmla="*/ 295682 h 701900"/>
              <a:gd name="connsiteX4" fmla="*/ 553457 w 587416"/>
              <a:gd name="connsiteY4" fmla="*/ 483759 h 701900"/>
              <a:gd name="connsiteX5" fmla="*/ 584891 w 587416"/>
              <a:gd name="connsiteY5" fmla="*/ 640528 h 701900"/>
              <a:gd name="connsiteX6" fmla="*/ 585454 w 587416"/>
              <a:gd name="connsiteY6" fmla="*/ 701900 h 701900"/>
              <a:gd name="connsiteX7" fmla="*/ 260923 w 587416"/>
              <a:gd name="connsiteY7" fmla="*/ 696558 h 701900"/>
              <a:gd name="connsiteX8" fmla="*/ 13585 w 587416"/>
              <a:gd name="connsiteY8" fmla="*/ 692811 h 701900"/>
              <a:gd name="connsiteX9" fmla="*/ 6090 w 587416"/>
              <a:gd name="connsiteY9" fmla="*/ 209378 h 701900"/>
              <a:gd name="connsiteX10" fmla="*/ 32323 w 587416"/>
              <a:gd name="connsiteY10" fmla="*/ 93204 h 701900"/>
              <a:gd name="connsiteX0" fmla="*/ 553457 w 638591"/>
              <a:gd name="connsiteY0" fmla="*/ 483759 h 701900"/>
              <a:gd name="connsiteX1" fmla="*/ 584891 w 638591"/>
              <a:gd name="connsiteY1" fmla="*/ 640528 h 701900"/>
              <a:gd name="connsiteX2" fmla="*/ 585454 w 638591"/>
              <a:gd name="connsiteY2" fmla="*/ 701900 h 701900"/>
              <a:gd name="connsiteX3" fmla="*/ 260923 w 638591"/>
              <a:gd name="connsiteY3" fmla="*/ 696558 h 701900"/>
              <a:gd name="connsiteX4" fmla="*/ 13585 w 638591"/>
              <a:gd name="connsiteY4" fmla="*/ 692811 h 701900"/>
              <a:gd name="connsiteX5" fmla="*/ 6090 w 638591"/>
              <a:gd name="connsiteY5" fmla="*/ 209378 h 701900"/>
              <a:gd name="connsiteX6" fmla="*/ 32323 w 638591"/>
              <a:gd name="connsiteY6" fmla="*/ 93204 h 701900"/>
              <a:gd name="connsiteX7" fmla="*/ 317136 w 638591"/>
              <a:gd name="connsiteY7" fmla="*/ 3263 h 701900"/>
              <a:gd name="connsiteX8" fmla="*/ 555530 w 638591"/>
              <a:gd name="connsiteY8" fmla="*/ 47033 h 701900"/>
              <a:gd name="connsiteX9" fmla="*/ 638591 w 638591"/>
              <a:gd name="connsiteY9" fmla="*/ 387161 h 701900"/>
              <a:gd name="connsiteX0" fmla="*/ 553457 w 638591"/>
              <a:gd name="connsiteY0" fmla="*/ 483759 h 701900"/>
              <a:gd name="connsiteX1" fmla="*/ 585454 w 638591"/>
              <a:gd name="connsiteY1" fmla="*/ 701900 h 701900"/>
              <a:gd name="connsiteX2" fmla="*/ 260923 w 638591"/>
              <a:gd name="connsiteY2" fmla="*/ 696558 h 701900"/>
              <a:gd name="connsiteX3" fmla="*/ 13585 w 638591"/>
              <a:gd name="connsiteY3" fmla="*/ 692811 h 701900"/>
              <a:gd name="connsiteX4" fmla="*/ 6090 w 638591"/>
              <a:gd name="connsiteY4" fmla="*/ 209378 h 701900"/>
              <a:gd name="connsiteX5" fmla="*/ 32323 w 638591"/>
              <a:gd name="connsiteY5" fmla="*/ 93204 h 701900"/>
              <a:gd name="connsiteX6" fmla="*/ 317136 w 638591"/>
              <a:gd name="connsiteY6" fmla="*/ 3263 h 701900"/>
              <a:gd name="connsiteX7" fmla="*/ 555530 w 638591"/>
              <a:gd name="connsiteY7" fmla="*/ 47033 h 701900"/>
              <a:gd name="connsiteX8" fmla="*/ 638591 w 638591"/>
              <a:gd name="connsiteY8" fmla="*/ 387161 h 701900"/>
              <a:gd name="connsiteX0" fmla="*/ 585454 w 638591"/>
              <a:gd name="connsiteY0" fmla="*/ 701900 h 701900"/>
              <a:gd name="connsiteX1" fmla="*/ 260923 w 638591"/>
              <a:gd name="connsiteY1" fmla="*/ 696558 h 701900"/>
              <a:gd name="connsiteX2" fmla="*/ 13585 w 638591"/>
              <a:gd name="connsiteY2" fmla="*/ 692811 h 701900"/>
              <a:gd name="connsiteX3" fmla="*/ 6090 w 638591"/>
              <a:gd name="connsiteY3" fmla="*/ 209378 h 701900"/>
              <a:gd name="connsiteX4" fmla="*/ 32323 w 638591"/>
              <a:gd name="connsiteY4" fmla="*/ 93204 h 701900"/>
              <a:gd name="connsiteX5" fmla="*/ 317136 w 638591"/>
              <a:gd name="connsiteY5" fmla="*/ 3263 h 701900"/>
              <a:gd name="connsiteX6" fmla="*/ 555530 w 638591"/>
              <a:gd name="connsiteY6" fmla="*/ 47033 h 701900"/>
              <a:gd name="connsiteX7" fmla="*/ 638591 w 638591"/>
              <a:gd name="connsiteY7" fmla="*/ 387161 h 701900"/>
              <a:gd name="connsiteX0" fmla="*/ 585454 w 600945"/>
              <a:gd name="connsiteY0" fmla="*/ 706192 h 706192"/>
              <a:gd name="connsiteX1" fmla="*/ 260923 w 600945"/>
              <a:gd name="connsiteY1" fmla="*/ 700850 h 706192"/>
              <a:gd name="connsiteX2" fmla="*/ 13585 w 600945"/>
              <a:gd name="connsiteY2" fmla="*/ 697103 h 706192"/>
              <a:gd name="connsiteX3" fmla="*/ 6090 w 600945"/>
              <a:gd name="connsiteY3" fmla="*/ 213670 h 706192"/>
              <a:gd name="connsiteX4" fmla="*/ 32323 w 600945"/>
              <a:gd name="connsiteY4" fmla="*/ 97496 h 706192"/>
              <a:gd name="connsiteX5" fmla="*/ 317136 w 600945"/>
              <a:gd name="connsiteY5" fmla="*/ 7555 h 706192"/>
              <a:gd name="connsiteX6" fmla="*/ 555530 w 600945"/>
              <a:gd name="connsiteY6" fmla="*/ 51325 h 706192"/>
              <a:gd name="connsiteX7" fmla="*/ 600945 w 600945"/>
              <a:gd name="connsiteY7" fmla="*/ 416682 h 706192"/>
              <a:gd name="connsiteX0" fmla="*/ 585454 w 588352"/>
              <a:gd name="connsiteY0" fmla="*/ 706810 h 706810"/>
              <a:gd name="connsiteX1" fmla="*/ 260923 w 588352"/>
              <a:gd name="connsiteY1" fmla="*/ 701468 h 706810"/>
              <a:gd name="connsiteX2" fmla="*/ 13585 w 588352"/>
              <a:gd name="connsiteY2" fmla="*/ 697721 h 706810"/>
              <a:gd name="connsiteX3" fmla="*/ 6090 w 588352"/>
              <a:gd name="connsiteY3" fmla="*/ 214288 h 706810"/>
              <a:gd name="connsiteX4" fmla="*/ 32323 w 588352"/>
              <a:gd name="connsiteY4" fmla="*/ 98114 h 706810"/>
              <a:gd name="connsiteX5" fmla="*/ 317136 w 588352"/>
              <a:gd name="connsiteY5" fmla="*/ 8173 h 706810"/>
              <a:gd name="connsiteX6" fmla="*/ 555530 w 588352"/>
              <a:gd name="connsiteY6" fmla="*/ 51943 h 706810"/>
              <a:gd name="connsiteX7" fmla="*/ 588352 w 588352"/>
              <a:gd name="connsiteY7" fmla="*/ 430009 h 706810"/>
              <a:gd name="connsiteX0" fmla="*/ 585454 w 588352"/>
              <a:gd name="connsiteY0" fmla="*/ 706810 h 706810"/>
              <a:gd name="connsiteX1" fmla="*/ 260923 w 588352"/>
              <a:gd name="connsiteY1" fmla="*/ 701468 h 706810"/>
              <a:gd name="connsiteX2" fmla="*/ 13585 w 588352"/>
              <a:gd name="connsiteY2" fmla="*/ 697721 h 706810"/>
              <a:gd name="connsiteX3" fmla="*/ 6090 w 588352"/>
              <a:gd name="connsiteY3" fmla="*/ 214288 h 706810"/>
              <a:gd name="connsiteX4" fmla="*/ 32323 w 588352"/>
              <a:gd name="connsiteY4" fmla="*/ 98114 h 706810"/>
              <a:gd name="connsiteX5" fmla="*/ 317136 w 588352"/>
              <a:gd name="connsiteY5" fmla="*/ 8173 h 706810"/>
              <a:gd name="connsiteX6" fmla="*/ 555530 w 588352"/>
              <a:gd name="connsiteY6" fmla="*/ 51943 h 706810"/>
              <a:gd name="connsiteX7" fmla="*/ 588352 w 588352"/>
              <a:gd name="connsiteY7" fmla="*/ 430009 h 706810"/>
              <a:gd name="connsiteX0" fmla="*/ 585454 w 613872"/>
              <a:gd name="connsiteY0" fmla="*/ 701310 h 701310"/>
              <a:gd name="connsiteX1" fmla="*/ 260923 w 613872"/>
              <a:gd name="connsiteY1" fmla="*/ 695968 h 701310"/>
              <a:gd name="connsiteX2" fmla="*/ 13585 w 613872"/>
              <a:gd name="connsiteY2" fmla="*/ 692221 h 701310"/>
              <a:gd name="connsiteX3" fmla="*/ 6090 w 613872"/>
              <a:gd name="connsiteY3" fmla="*/ 208788 h 701310"/>
              <a:gd name="connsiteX4" fmla="*/ 32323 w 613872"/>
              <a:gd name="connsiteY4" fmla="*/ 92614 h 701310"/>
              <a:gd name="connsiteX5" fmla="*/ 317136 w 613872"/>
              <a:gd name="connsiteY5" fmla="*/ 2673 h 701310"/>
              <a:gd name="connsiteX6" fmla="*/ 555530 w 613872"/>
              <a:gd name="connsiteY6" fmla="*/ 46443 h 701310"/>
              <a:gd name="connsiteX7" fmla="*/ 613324 w 613872"/>
              <a:gd name="connsiteY7" fmla="*/ 267850 h 701310"/>
              <a:gd name="connsiteX8" fmla="*/ 588352 w 613872"/>
              <a:gd name="connsiteY8" fmla="*/ 424509 h 701310"/>
              <a:gd name="connsiteX0" fmla="*/ 585454 w 588352"/>
              <a:gd name="connsiteY0" fmla="*/ 701310 h 701310"/>
              <a:gd name="connsiteX1" fmla="*/ 260923 w 588352"/>
              <a:gd name="connsiteY1" fmla="*/ 695968 h 701310"/>
              <a:gd name="connsiteX2" fmla="*/ 13585 w 588352"/>
              <a:gd name="connsiteY2" fmla="*/ 692221 h 701310"/>
              <a:gd name="connsiteX3" fmla="*/ 6090 w 588352"/>
              <a:gd name="connsiteY3" fmla="*/ 208788 h 701310"/>
              <a:gd name="connsiteX4" fmla="*/ 32323 w 588352"/>
              <a:gd name="connsiteY4" fmla="*/ 92614 h 701310"/>
              <a:gd name="connsiteX5" fmla="*/ 317136 w 588352"/>
              <a:gd name="connsiteY5" fmla="*/ 2673 h 701310"/>
              <a:gd name="connsiteX6" fmla="*/ 555530 w 588352"/>
              <a:gd name="connsiteY6" fmla="*/ 46443 h 701310"/>
              <a:gd name="connsiteX7" fmla="*/ 545982 w 588352"/>
              <a:gd name="connsiteY7" fmla="*/ 267850 h 701310"/>
              <a:gd name="connsiteX8" fmla="*/ 588352 w 588352"/>
              <a:gd name="connsiteY8" fmla="*/ 424509 h 701310"/>
              <a:gd name="connsiteX0" fmla="*/ 585454 w 585454"/>
              <a:gd name="connsiteY0" fmla="*/ 701310 h 701310"/>
              <a:gd name="connsiteX1" fmla="*/ 260923 w 585454"/>
              <a:gd name="connsiteY1" fmla="*/ 695968 h 701310"/>
              <a:gd name="connsiteX2" fmla="*/ 13585 w 585454"/>
              <a:gd name="connsiteY2" fmla="*/ 692221 h 701310"/>
              <a:gd name="connsiteX3" fmla="*/ 6090 w 585454"/>
              <a:gd name="connsiteY3" fmla="*/ 208788 h 701310"/>
              <a:gd name="connsiteX4" fmla="*/ 32323 w 585454"/>
              <a:gd name="connsiteY4" fmla="*/ 92614 h 701310"/>
              <a:gd name="connsiteX5" fmla="*/ 317136 w 585454"/>
              <a:gd name="connsiteY5" fmla="*/ 2673 h 701310"/>
              <a:gd name="connsiteX6" fmla="*/ 555530 w 585454"/>
              <a:gd name="connsiteY6" fmla="*/ 46443 h 701310"/>
              <a:gd name="connsiteX7" fmla="*/ 545982 w 585454"/>
              <a:gd name="connsiteY7" fmla="*/ 267850 h 701310"/>
              <a:gd name="connsiteX8" fmla="*/ 547947 w 585454"/>
              <a:gd name="connsiteY8" fmla="*/ 424509 h 701310"/>
              <a:gd name="connsiteX0" fmla="*/ 260923 w 569408"/>
              <a:gd name="connsiteY0" fmla="*/ 695968 h 696029"/>
              <a:gd name="connsiteX1" fmla="*/ 13585 w 569408"/>
              <a:gd name="connsiteY1" fmla="*/ 692221 h 696029"/>
              <a:gd name="connsiteX2" fmla="*/ 6090 w 569408"/>
              <a:gd name="connsiteY2" fmla="*/ 208788 h 696029"/>
              <a:gd name="connsiteX3" fmla="*/ 32323 w 569408"/>
              <a:gd name="connsiteY3" fmla="*/ 92614 h 696029"/>
              <a:gd name="connsiteX4" fmla="*/ 317136 w 569408"/>
              <a:gd name="connsiteY4" fmla="*/ 2673 h 696029"/>
              <a:gd name="connsiteX5" fmla="*/ 555530 w 569408"/>
              <a:gd name="connsiteY5" fmla="*/ 46443 h 696029"/>
              <a:gd name="connsiteX6" fmla="*/ 545982 w 569408"/>
              <a:gd name="connsiteY6" fmla="*/ 267850 h 696029"/>
              <a:gd name="connsiteX7" fmla="*/ 547947 w 569408"/>
              <a:gd name="connsiteY7" fmla="*/ 424509 h 696029"/>
              <a:gd name="connsiteX0" fmla="*/ 260923 w 574884"/>
              <a:gd name="connsiteY0" fmla="*/ 695968 h 700199"/>
              <a:gd name="connsiteX1" fmla="*/ 13585 w 574884"/>
              <a:gd name="connsiteY1" fmla="*/ 692221 h 700199"/>
              <a:gd name="connsiteX2" fmla="*/ 6090 w 574884"/>
              <a:gd name="connsiteY2" fmla="*/ 208788 h 700199"/>
              <a:gd name="connsiteX3" fmla="*/ 32323 w 574884"/>
              <a:gd name="connsiteY3" fmla="*/ 92614 h 700199"/>
              <a:gd name="connsiteX4" fmla="*/ 317136 w 574884"/>
              <a:gd name="connsiteY4" fmla="*/ 2673 h 700199"/>
              <a:gd name="connsiteX5" fmla="*/ 555530 w 574884"/>
              <a:gd name="connsiteY5" fmla="*/ 46443 h 700199"/>
              <a:gd name="connsiteX6" fmla="*/ 545982 w 574884"/>
              <a:gd name="connsiteY6" fmla="*/ 267850 h 700199"/>
              <a:gd name="connsiteX7" fmla="*/ 574884 w 574884"/>
              <a:gd name="connsiteY7" fmla="*/ 700199 h 700199"/>
              <a:gd name="connsiteX0" fmla="*/ 260923 w 578548"/>
              <a:gd name="connsiteY0" fmla="*/ 695968 h 700199"/>
              <a:gd name="connsiteX1" fmla="*/ 13585 w 578548"/>
              <a:gd name="connsiteY1" fmla="*/ 692221 h 700199"/>
              <a:gd name="connsiteX2" fmla="*/ 6090 w 578548"/>
              <a:gd name="connsiteY2" fmla="*/ 208788 h 700199"/>
              <a:gd name="connsiteX3" fmla="*/ 32323 w 578548"/>
              <a:gd name="connsiteY3" fmla="*/ 92614 h 700199"/>
              <a:gd name="connsiteX4" fmla="*/ 317136 w 578548"/>
              <a:gd name="connsiteY4" fmla="*/ 2673 h 700199"/>
              <a:gd name="connsiteX5" fmla="*/ 555530 w 578548"/>
              <a:gd name="connsiteY5" fmla="*/ 46443 h 700199"/>
              <a:gd name="connsiteX6" fmla="*/ 572918 w 578548"/>
              <a:gd name="connsiteY6" fmla="*/ 267850 h 700199"/>
              <a:gd name="connsiteX7" fmla="*/ 574884 w 578548"/>
              <a:gd name="connsiteY7" fmla="*/ 700199 h 700199"/>
              <a:gd name="connsiteX0" fmla="*/ 260923 w 588352"/>
              <a:gd name="connsiteY0" fmla="*/ 695968 h 696029"/>
              <a:gd name="connsiteX1" fmla="*/ 13585 w 588352"/>
              <a:gd name="connsiteY1" fmla="*/ 692221 h 696029"/>
              <a:gd name="connsiteX2" fmla="*/ 6090 w 588352"/>
              <a:gd name="connsiteY2" fmla="*/ 208788 h 696029"/>
              <a:gd name="connsiteX3" fmla="*/ 32323 w 588352"/>
              <a:gd name="connsiteY3" fmla="*/ 92614 h 696029"/>
              <a:gd name="connsiteX4" fmla="*/ 317136 w 588352"/>
              <a:gd name="connsiteY4" fmla="*/ 2673 h 696029"/>
              <a:gd name="connsiteX5" fmla="*/ 555530 w 588352"/>
              <a:gd name="connsiteY5" fmla="*/ 46443 h 696029"/>
              <a:gd name="connsiteX6" fmla="*/ 572918 w 588352"/>
              <a:gd name="connsiteY6" fmla="*/ 267850 h 696029"/>
              <a:gd name="connsiteX7" fmla="*/ 588352 w 588352"/>
              <a:gd name="connsiteY7" fmla="*/ 675136 h 696029"/>
              <a:gd name="connsiteX0" fmla="*/ 261676 w 589105"/>
              <a:gd name="connsiteY0" fmla="*/ 695968 h 695978"/>
              <a:gd name="connsiteX1" fmla="*/ 41275 w 589105"/>
              <a:gd name="connsiteY1" fmla="*/ 665345 h 695978"/>
              <a:gd name="connsiteX2" fmla="*/ 6843 w 589105"/>
              <a:gd name="connsiteY2" fmla="*/ 208788 h 695978"/>
              <a:gd name="connsiteX3" fmla="*/ 33076 w 589105"/>
              <a:gd name="connsiteY3" fmla="*/ 92614 h 695978"/>
              <a:gd name="connsiteX4" fmla="*/ 317889 w 589105"/>
              <a:gd name="connsiteY4" fmla="*/ 2673 h 695978"/>
              <a:gd name="connsiteX5" fmla="*/ 556283 w 589105"/>
              <a:gd name="connsiteY5" fmla="*/ 46443 h 695978"/>
              <a:gd name="connsiteX6" fmla="*/ 573671 w 589105"/>
              <a:gd name="connsiteY6" fmla="*/ 267850 h 695978"/>
              <a:gd name="connsiteX7" fmla="*/ 589105 w 589105"/>
              <a:gd name="connsiteY7" fmla="*/ 675136 h 695978"/>
              <a:gd name="connsiteX0" fmla="*/ 308047 w 635476"/>
              <a:gd name="connsiteY0" fmla="*/ 695968 h 695977"/>
              <a:gd name="connsiteX1" fmla="*/ 87646 w 635476"/>
              <a:gd name="connsiteY1" fmla="*/ 665345 h 695977"/>
              <a:gd name="connsiteX2" fmla="*/ 499 w 635476"/>
              <a:gd name="connsiteY2" fmla="*/ 475354 h 695977"/>
              <a:gd name="connsiteX3" fmla="*/ 53214 w 635476"/>
              <a:gd name="connsiteY3" fmla="*/ 208788 h 695977"/>
              <a:gd name="connsiteX4" fmla="*/ 79447 w 635476"/>
              <a:gd name="connsiteY4" fmla="*/ 92614 h 695977"/>
              <a:gd name="connsiteX5" fmla="*/ 364260 w 635476"/>
              <a:gd name="connsiteY5" fmla="*/ 2673 h 695977"/>
              <a:gd name="connsiteX6" fmla="*/ 602654 w 635476"/>
              <a:gd name="connsiteY6" fmla="*/ 46443 h 695977"/>
              <a:gd name="connsiteX7" fmla="*/ 620042 w 635476"/>
              <a:gd name="connsiteY7" fmla="*/ 267850 h 695977"/>
              <a:gd name="connsiteX8" fmla="*/ 635476 w 635476"/>
              <a:gd name="connsiteY8" fmla="*/ 675136 h 695977"/>
              <a:gd name="connsiteX0" fmla="*/ 336771 w 664200"/>
              <a:gd name="connsiteY0" fmla="*/ 695968 h 695977"/>
              <a:gd name="connsiteX1" fmla="*/ 116370 w 664200"/>
              <a:gd name="connsiteY1" fmla="*/ 665345 h 695977"/>
              <a:gd name="connsiteX2" fmla="*/ 29223 w 664200"/>
              <a:gd name="connsiteY2" fmla="*/ 475354 h 695977"/>
              <a:gd name="connsiteX3" fmla="*/ 4318 w 664200"/>
              <a:gd name="connsiteY3" fmla="*/ 208788 h 695977"/>
              <a:gd name="connsiteX4" fmla="*/ 108171 w 664200"/>
              <a:gd name="connsiteY4" fmla="*/ 92614 h 695977"/>
              <a:gd name="connsiteX5" fmla="*/ 392984 w 664200"/>
              <a:gd name="connsiteY5" fmla="*/ 2673 h 695977"/>
              <a:gd name="connsiteX6" fmla="*/ 631378 w 664200"/>
              <a:gd name="connsiteY6" fmla="*/ 46443 h 695977"/>
              <a:gd name="connsiteX7" fmla="*/ 648766 w 664200"/>
              <a:gd name="connsiteY7" fmla="*/ 267850 h 695977"/>
              <a:gd name="connsiteX8" fmla="*/ 664200 w 664200"/>
              <a:gd name="connsiteY8" fmla="*/ 675136 h 695977"/>
              <a:gd name="connsiteX0" fmla="*/ 358819 w 686248"/>
              <a:gd name="connsiteY0" fmla="*/ 695968 h 696173"/>
              <a:gd name="connsiteX1" fmla="*/ 138418 w 686248"/>
              <a:gd name="connsiteY1" fmla="*/ 665345 h 696173"/>
              <a:gd name="connsiteX2" fmla="*/ 8149 w 686248"/>
              <a:gd name="connsiteY2" fmla="*/ 501169 h 696173"/>
              <a:gd name="connsiteX3" fmla="*/ 26366 w 686248"/>
              <a:gd name="connsiteY3" fmla="*/ 208788 h 696173"/>
              <a:gd name="connsiteX4" fmla="*/ 130219 w 686248"/>
              <a:gd name="connsiteY4" fmla="*/ 92614 h 696173"/>
              <a:gd name="connsiteX5" fmla="*/ 415032 w 686248"/>
              <a:gd name="connsiteY5" fmla="*/ 2673 h 696173"/>
              <a:gd name="connsiteX6" fmla="*/ 653426 w 686248"/>
              <a:gd name="connsiteY6" fmla="*/ 46443 h 696173"/>
              <a:gd name="connsiteX7" fmla="*/ 670814 w 686248"/>
              <a:gd name="connsiteY7" fmla="*/ 267850 h 696173"/>
              <a:gd name="connsiteX8" fmla="*/ 686248 w 686248"/>
              <a:gd name="connsiteY8" fmla="*/ 675136 h 696173"/>
              <a:gd name="connsiteX0" fmla="*/ 358284 w 685713"/>
              <a:gd name="connsiteY0" fmla="*/ 697401 h 697606"/>
              <a:gd name="connsiteX1" fmla="*/ 137883 w 685713"/>
              <a:gd name="connsiteY1" fmla="*/ 666778 h 697606"/>
              <a:gd name="connsiteX2" fmla="*/ 7614 w 685713"/>
              <a:gd name="connsiteY2" fmla="*/ 502602 h 697606"/>
              <a:gd name="connsiteX3" fmla="*/ 25831 w 685713"/>
              <a:gd name="connsiteY3" fmla="*/ 210221 h 697606"/>
              <a:gd name="connsiteX4" fmla="*/ 112435 w 685713"/>
              <a:gd name="connsiteY4" fmla="*/ 25207 h 697606"/>
              <a:gd name="connsiteX5" fmla="*/ 414497 w 685713"/>
              <a:gd name="connsiteY5" fmla="*/ 4106 h 697606"/>
              <a:gd name="connsiteX6" fmla="*/ 652891 w 685713"/>
              <a:gd name="connsiteY6" fmla="*/ 47876 h 697606"/>
              <a:gd name="connsiteX7" fmla="*/ 670279 w 685713"/>
              <a:gd name="connsiteY7" fmla="*/ 269283 h 697606"/>
              <a:gd name="connsiteX8" fmla="*/ 685713 w 685713"/>
              <a:gd name="connsiteY8" fmla="*/ 676569 h 697606"/>
              <a:gd name="connsiteX0" fmla="*/ 358283 w 685712"/>
              <a:gd name="connsiteY0" fmla="*/ 831073 h 831278"/>
              <a:gd name="connsiteX1" fmla="*/ 137882 w 685712"/>
              <a:gd name="connsiteY1" fmla="*/ 800450 h 831278"/>
              <a:gd name="connsiteX2" fmla="*/ 7613 w 685712"/>
              <a:gd name="connsiteY2" fmla="*/ 636274 h 831278"/>
              <a:gd name="connsiteX3" fmla="*/ 25830 w 685712"/>
              <a:gd name="connsiteY3" fmla="*/ 343893 h 831278"/>
              <a:gd name="connsiteX4" fmla="*/ 112434 w 685712"/>
              <a:gd name="connsiteY4" fmla="*/ 158879 h 831278"/>
              <a:gd name="connsiteX5" fmla="*/ 414496 w 685712"/>
              <a:gd name="connsiteY5" fmla="*/ 99 h 831278"/>
              <a:gd name="connsiteX6" fmla="*/ 652890 w 685712"/>
              <a:gd name="connsiteY6" fmla="*/ 181548 h 831278"/>
              <a:gd name="connsiteX7" fmla="*/ 670278 w 685712"/>
              <a:gd name="connsiteY7" fmla="*/ 402955 h 831278"/>
              <a:gd name="connsiteX8" fmla="*/ 685712 w 685712"/>
              <a:gd name="connsiteY8" fmla="*/ 810241 h 831278"/>
              <a:gd name="connsiteX0" fmla="*/ 358283 w 929098"/>
              <a:gd name="connsiteY0" fmla="*/ 831073 h 831278"/>
              <a:gd name="connsiteX1" fmla="*/ 137882 w 929098"/>
              <a:gd name="connsiteY1" fmla="*/ 800450 h 831278"/>
              <a:gd name="connsiteX2" fmla="*/ 7613 w 929098"/>
              <a:gd name="connsiteY2" fmla="*/ 636274 h 831278"/>
              <a:gd name="connsiteX3" fmla="*/ 25830 w 929098"/>
              <a:gd name="connsiteY3" fmla="*/ 343893 h 831278"/>
              <a:gd name="connsiteX4" fmla="*/ 112434 w 929098"/>
              <a:gd name="connsiteY4" fmla="*/ 158879 h 831278"/>
              <a:gd name="connsiteX5" fmla="*/ 414496 w 929098"/>
              <a:gd name="connsiteY5" fmla="*/ 99 h 831278"/>
              <a:gd name="connsiteX6" fmla="*/ 652890 w 929098"/>
              <a:gd name="connsiteY6" fmla="*/ 181548 h 831278"/>
              <a:gd name="connsiteX7" fmla="*/ 929012 w 929098"/>
              <a:gd name="connsiteY7" fmla="*/ 557843 h 831278"/>
              <a:gd name="connsiteX8" fmla="*/ 685712 w 929098"/>
              <a:gd name="connsiteY8" fmla="*/ 810241 h 831278"/>
              <a:gd name="connsiteX0" fmla="*/ 358283 w 930783"/>
              <a:gd name="connsiteY0" fmla="*/ 831073 h 831278"/>
              <a:gd name="connsiteX1" fmla="*/ 137882 w 930783"/>
              <a:gd name="connsiteY1" fmla="*/ 800450 h 831278"/>
              <a:gd name="connsiteX2" fmla="*/ 7613 w 930783"/>
              <a:gd name="connsiteY2" fmla="*/ 636274 h 831278"/>
              <a:gd name="connsiteX3" fmla="*/ 25830 w 930783"/>
              <a:gd name="connsiteY3" fmla="*/ 343893 h 831278"/>
              <a:gd name="connsiteX4" fmla="*/ 112434 w 930783"/>
              <a:gd name="connsiteY4" fmla="*/ 158879 h 831278"/>
              <a:gd name="connsiteX5" fmla="*/ 414496 w 930783"/>
              <a:gd name="connsiteY5" fmla="*/ 99 h 831278"/>
              <a:gd name="connsiteX6" fmla="*/ 652890 w 930783"/>
              <a:gd name="connsiteY6" fmla="*/ 181548 h 831278"/>
              <a:gd name="connsiteX7" fmla="*/ 929012 w 930783"/>
              <a:gd name="connsiteY7" fmla="*/ 557843 h 831278"/>
              <a:gd name="connsiteX8" fmla="*/ 870996 w 930783"/>
              <a:gd name="connsiteY8" fmla="*/ 774885 h 831278"/>
              <a:gd name="connsiteX9" fmla="*/ 685712 w 930783"/>
              <a:gd name="connsiteY9" fmla="*/ 810241 h 831278"/>
              <a:gd name="connsiteX0" fmla="*/ 390183 w 962683"/>
              <a:gd name="connsiteY0" fmla="*/ 831072 h 831277"/>
              <a:gd name="connsiteX1" fmla="*/ 169782 w 962683"/>
              <a:gd name="connsiteY1" fmla="*/ 800449 h 831277"/>
              <a:gd name="connsiteX2" fmla="*/ 39513 w 962683"/>
              <a:gd name="connsiteY2" fmla="*/ 636273 h 831277"/>
              <a:gd name="connsiteX3" fmla="*/ 5984 w 962683"/>
              <a:gd name="connsiteY3" fmla="*/ 335288 h 831277"/>
              <a:gd name="connsiteX4" fmla="*/ 144334 w 962683"/>
              <a:gd name="connsiteY4" fmla="*/ 158878 h 831277"/>
              <a:gd name="connsiteX5" fmla="*/ 446396 w 962683"/>
              <a:gd name="connsiteY5" fmla="*/ 98 h 831277"/>
              <a:gd name="connsiteX6" fmla="*/ 684790 w 962683"/>
              <a:gd name="connsiteY6" fmla="*/ 181547 h 831277"/>
              <a:gd name="connsiteX7" fmla="*/ 960912 w 962683"/>
              <a:gd name="connsiteY7" fmla="*/ 557842 h 831277"/>
              <a:gd name="connsiteX8" fmla="*/ 902896 w 962683"/>
              <a:gd name="connsiteY8" fmla="*/ 774884 h 831277"/>
              <a:gd name="connsiteX9" fmla="*/ 717612 w 962683"/>
              <a:gd name="connsiteY9" fmla="*/ 810240 h 831277"/>
              <a:gd name="connsiteX0" fmla="*/ 387847 w 960347"/>
              <a:gd name="connsiteY0" fmla="*/ 831768 h 831973"/>
              <a:gd name="connsiteX1" fmla="*/ 167446 w 960347"/>
              <a:gd name="connsiteY1" fmla="*/ 801145 h 831973"/>
              <a:gd name="connsiteX2" fmla="*/ 37177 w 960347"/>
              <a:gd name="connsiteY2" fmla="*/ 636969 h 831973"/>
              <a:gd name="connsiteX3" fmla="*/ 3648 w 960347"/>
              <a:gd name="connsiteY3" fmla="*/ 335984 h 831973"/>
              <a:gd name="connsiteX4" fmla="*/ 107499 w 960347"/>
              <a:gd name="connsiteY4" fmla="*/ 125155 h 831973"/>
              <a:gd name="connsiteX5" fmla="*/ 444060 w 960347"/>
              <a:gd name="connsiteY5" fmla="*/ 794 h 831973"/>
              <a:gd name="connsiteX6" fmla="*/ 682454 w 960347"/>
              <a:gd name="connsiteY6" fmla="*/ 182243 h 831973"/>
              <a:gd name="connsiteX7" fmla="*/ 958576 w 960347"/>
              <a:gd name="connsiteY7" fmla="*/ 558538 h 831973"/>
              <a:gd name="connsiteX8" fmla="*/ 900560 w 960347"/>
              <a:gd name="connsiteY8" fmla="*/ 775580 h 831973"/>
              <a:gd name="connsiteX9" fmla="*/ 715276 w 960347"/>
              <a:gd name="connsiteY9" fmla="*/ 810936 h 83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0347" h="831973">
                <a:moveTo>
                  <a:pt x="387847" y="831768"/>
                </a:moveTo>
                <a:cubicBezTo>
                  <a:pt x="204842" y="832393"/>
                  <a:pt x="225891" y="833611"/>
                  <a:pt x="167446" y="801145"/>
                </a:cubicBezTo>
                <a:cubicBezTo>
                  <a:pt x="109001" y="768679"/>
                  <a:pt x="64477" y="714496"/>
                  <a:pt x="37177" y="636969"/>
                </a:cubicBezTo>
                <a:cubicBezTo>
                  <a:pt x="9877" y="559442"/>
                  <a:pt x="-8072" y="421286"/>
                  <a:pt x="3648" y="335984"/>
                </a:cubicBezTo>
                <a:cubicBezTo>
                  <a:pt x="15368" y="250682"/>
                  <a:pt x="34097" y="181020"/>
                  <a:pt x="107499" y="125155"/>
                </a:cubicBezTo>
                <a:cubicBezTo>
                  <a:pt x="180901" y="69290"/>
                  <a:pt x="348234" y="-8721"/>
                  <a:pt x="444060" y="794"/>
                </a:cubicBezTo>
                <a:cubicBezTo>
                  <a:pt x="539886" y="10309"/>
                  <a:pt x="596701" y="89286"/>
                  <a:pt x="682454" y="182243"/>
                </a:cubicBezTo>
                <a:cubicBezTo>
                  <a:pt x="768207" y="275200"/>
                  <a:pt x="949536" y="461083"/>
                  <a:pt x="958576" y="558538"/>
                </a:cubicBezTo>
                <a:cubicBezTo>
                  <a:pt x="967616" y="655993"/>
                  <a:pt x="941110" y="733514"/>
                  <a:pt x="900560" y="775580"/>
                </a:cubicBezTo>
                <a:cubicBezTo>
                  <a:pt x="860010" y="817646"/>
                  <a:pt x="718846" y="803609"/>
                  <a:pt x="715276" y="810936"/>
                </a:cubicBezTo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grpSp>
        <p:nvGrpSpPr>
          <p:cNvPr id="56" name="Group 28"/>
          <p:cNvGrpSpPr>
            <a:grpSpLocks/>
          </p:cNvGrpSpPr>
          <p:nvPr/>
        </p:nvGrpSpPr>
        <p:grpSpPr bwMode="auto">
          <a:xfrm>
            <a:off x="1453976" y="4682605"/>
            <a:ext cx="1893888" cy="2032000"/>
            <a:chOff x="7308304" y="4581128"/>
            <a:chExt cx="1893731" cy="2032715"/>
          </a:xfrm>
        </p:grpSpPr>
        <p:sp>
          <p:nvSpPr>
            <p:cNvPr id="57" name="Freeform 56"/>
            <p:cNvSpPr/>
            <p:nvPr/>
          </p:nvSpPr>
          <p:spPr>
            <a:xfrm>
              <a:off x="7308304" y="4581128"/>
              <a:ext cx="1893731" cy="2032715"/>
            </a:xfrm>
            <a:custGeom>
              <a:avLst/>
              <a:gdLst>
                <a:gd name="connsiteX0" fmla="*/ 1662984 w 1893731"/>
                <a:gd name="connsiteY0" fmla="*/ 884885 h 2032715"/>
                <a:gd name="connsiteX1" fmla="*/ 1234762 w 1893731"/>
                <a:gd name="connsiteY1" fmla="*/ 1078069 h 2032715"/>
                <a:gd name="connsiteX2" fmla="*/ 948207 w 1893731"/>
                <a:gd name="connsiteY2" fmla="*/ 1171440 h 2032715"/>
                <a:gd name="connsiteX3" fmla="*/ 806539 w 1893731"/>
                <a:gd name="connsiteY3" fmla="*/ 1193978 h 2032715"/>
                <a:gd name="connsiteX4" fmla="*/ 716387 w 1893731"/>
                <a:gd name="connsiteY4" fmla="*/ 1168221 h 2032715"/>
                <a:gd name="connsiteX5" fmla="*/ 635894 w 1893731"/>
                <a:gd name="connsiteY5" fmla="*/ 1129584 h 2032715"/>
                <a:gd name="connsiteX6" fmla="*/ 600477 w 1893731"/>
                <a:gd name="connsiteY6" fmla="*/ 1058750 h 2032715"/>
                <a:gd name="connsiteX7" fmla="*/ 552181 w 1893731"/>
                <a:gd name="connsiteY7" fmla="*/ 900984 h 2032715"/>
                <a:gd name="connsiteX8" fmla="*/ 548962 w 1893731"/>
                <a:gd name="connsiteY8" fmla="*/ 868787 h 2032715"/>
                <a:gd name="connsiteX9" fmla="*/ 616576 w 1893731"/>
                <a:gd name="connsiteY9" fmla="*/ 701361 h 2032715"/>
                <a:gd name="connsiteX10" fmla="*/ 600477 w 1893731"/>
                <a:gd name="connsiteY10" fmla="*/ 588671 h 2032715"/>
                <a:gd name="connsiteX11" fmla="*/ 590818 w 1893731"/>
                <a:gd name="connsiteY11" fmla="*/ 556474 h 2032715"/>
                <a:gd name="connsiteX12" fmla="*/ 616576 w 1893731"/>
                <a:gd name="connsiteY12" fmla="*/ 485640 h 2032715"/>
                <a:gd name="connsiteX13" fmla="*/ 623015 w 1893731"/>
                <a:gd name="connsiteY13" fmla="*/ 389049 h 2032715"/>
                <a:gd name="connsiteX14" fmla="*/ 623015 w 1893731"/>
                <a:gd name="connsiteY14" fmla="*/ 334314 h 2032715"/>
                <a:gd name="connsiteX15" fmla="*/ 600477 w 1893731"/>
                <a:gd name="connsiteY15" fmla="*/ 318215 h 2032715"/>
                <a:gd name="connsiteX16" fmla="*/ 587598 w 1893731"/>
                <a:gd name="connsiteY16" fmla="*/ 308556 h 2032715"/>
                <a:gd name="connsiteX17" fmla="*/ 590818 w 1893731"/>
                <a:gd name="connsiteY17" fmla="*/ 250601 h 2032715"/>
                <a:gd name="connsiteX18" fmla="*/ 565060 w 1893731"/>
                <a:gd name="connsiteY18" fmla="*/ 228063 h 2032715"/>
                <a:gd name="connsiteX19" fmla="*/ 536083 w 1893731"/>
                <a:gd name="connsiteY19" fmla="*/ 221623 h 2032715"/>
                <a:gd name="connsiteX20" fmla="*/ 500666 w 1893731"/>
                <a:gd name="connsiteY20" fmla="*/ 218404 h 2032715"/>
                <a:gd name="connsiteX21" fmla="*/ 516765 w 1893731"/>
                <a:gd name="connsiteY21" fmla="*/ 179767 h 2032715"/>
                <a:gd name="connsiteX22" fmla="*/ 523204 w 1893731"/>
                <a:gd name="connsiteY22" fmla="*/ 125032 h 2032715"/>
                <a:gd name="connsiteX23" fmla="*/ 500666 w 1893731"/>
                <a:gd name="connsiteY23" fmla="*/ 89615 h 2032715"/>
                <a:gd name="connsiteX24" fmla="*/ 487787 w 1893731"/>
                <a:gd name="connsiteY24" fmla="*/ 83176 h 2032715"/>
                <a:gd name="connsiteX25" fmla="*/ 449150 w 1893731"/>
                <a:gd name="connsiteY25" fmla="*/ 79956 h 2032715"/>
                <a:gd name="connsiteX26" fmla="*/ 394415 w 1893731"/>
                <a:gd name="connsiteY26" fmla="*/ 99274 h 2032715"/>
                <a:gd name="connsiteX27" fmla="*/ 375097 w 1893731"/>
                <a:gd name="connsiteY27" fmla="*/ 163669 h 2032715"/>
                <a:gd name="connsiteX28" fmla="*/ 375097 w 1893731"/>
                <a:gd name="connsiteY28" fmla="*/ 218404 h 2032715"/>
                <a:gd name="connsiteX29" fmla="*/ 375097 w 1893731"/>
                <a:gd name="connsiteY29" fmla="*/ 266700 h 2032715"/>
                <a:gd name="connsiteX30" fmla="*/ 355779 w 1893731"/>
                <a:gd name="connsiteY30" fmla="*/ 337533 h 2032715"/>
                <a:gd name="connsiteX31" fmla="*/ 333241 w 1893731"/>
                <a:gd name="connsiteY31" fmla="*/ 382609 h 2032715"/>
                <a:gd name="connsiteX32" fmla="*/ 320362 w 1893731"/>
                <a:gd name="connsiteY32" fmla="*/ 314995 h 2032715"/>
                <a:gd name="connsiteX33" fmla="*/ 307483 w 1893731"/>
                <a:gd name="connsiteY33" fmla="*/ 273139 h 2032715"/>
                <a:gd name="connsiteX34" fmla="*/ 307483 w 1893731"/>
                <a:gd name="connsiteY34" fmla="*/ 218404 h 2032715"/>
                <a:gd name="connsiteX35" fmla="*/ 317142 w 1893731"/>
                <a:gd name="connsiteY35" fmla="*/ 176547 h 2032715"/>
                <a:gd name="connsiteX36" fmla="*/ 326801 w 1893731"/>
                <a:gd name="connsiteY36" fmla="*/ 134691 h 2032715"/>
                <a:gd name="connsiteX37" fmla="*/ 349339 w 1893731"/>
                <a:gd name="connsiteY37" fmla="*/ 86395 h 2032715"/>
                <a:gd name="connsiteX38" fmla="*/ 339680 w 1893731"/>
                <a:gd name="connsiteY38" fmla="*/ 47759 h 2032715"/>
                <a:gd name="connsiteX39" fmla="*/ 313922 w 1893731"/>
                <a:gd name="connsiteY39" fmla="*/ 25221 h 2032715"/>
                <a:gd name="connsiteX40" fmla="*/ 255967 w 1893731"/>
                <a:gd name="connsiteY40" fmla="*/ 2683 h 2032715"/>
                <a:gd name="connsiteX41" fmla="*/ 210891 w 1893731"/>
                <a:gd name="connsiteY41" fmla="*/ 9122 h 2032715"/>
                <a:gd name="connsiteX42" fmla="*/ 169035 w 1893731"/>
                <a:gd name="connsiteY42" fmla="*/ 34880 h 2032715"/>
                <a:gd name="connsiteX43" fmla="*/ 130398 w 1893731"/>
                <a:gd name="connsiteY43" fmla="*/ 108933 h 2032715"/>
                <a:gd name="connsiteX44" fmla="*/ 98201 w 1893731"/>
                <a:gd name="connsiteY44" fmla="*/ 179767 h 2032715"/>
                <a:gd name="connsiteX45" fmla="*/ 78883 w 1893731"/>
                <a:gd name="connsiteY45" fmla="*/ 266700 h 2032715"/>
                <a:gd name="connsiteX46" fmla="*/ 91762 w 1893731"/>
                <a:gd name="connsiteY46" fmla="*/ 318215 h 2032715"/>
                <a:gd name="connsiteX47" fmla="*/ 98201 w 1893731"/>
                <a:gd name="connsiteY47" fmla="*/ 372950 h 2032715"/>
                <a:gd name="connsiteX48" fmla="*/ 107860 w 1893731"/>
                <a:gd name="connsiteY48" fmla="*/ 427685 h 2032715"/>
                <a:gd name="connsiteX49" fmla="*/ 91762 w 1893731"/>
                <a:gd name="connsiteY49" fmla="*/ 466322 h 2032715"/>
                <a:gd name="connsiteX50" fmla="*/ 59565 w 1893731"/>
                <a:gd name="connsiteY50" fmla="*/ 546815 h 2032715"/>
                <a:gd name="connsiteX51" fmla="*/ 53125 w 1893731"/>
                <a:gd name="connsiteY51" fmla="*/ 643407 h 2032715"/>
                <a:gd name="connsiteX52" fmla="*/ 53125 w 1893731"/>
                <a:gd name="connsiteY52" fmla="*/ 727119 h 2032715"/>
                <a:gd name="connsiteX53" fmla="*/ 72443 w 1893731"/>
                <a:gd name="connsiteY53" fmla="*/ 823711 h 2032715"/>
                <a:gd name="connsiteX54" fmla="*/ 94981 w 1893731"/>
                <a:gd name="connsiteY54" fmla="*/ 897764 h 2032715"/>
                <a:gd name="connsiteX55" fmla="*/ 159376 w 1893731"/>
                <a:gd name="connsiteY55" fmla="*/ 1097387 h 2032715"/>
                <a:gd name="connsiteX56" fmla="*/ 162596 w 1893731"/>
                <a:gd name="connsiteY56" fmla="*/ 1232615 h 2032715"/>
                <a:gd name="connsiteX57" fmla="*/ 146497 w 1893731"/>
                <a:gd name="connsiteY57" fmla="*/ 1354964 h 2032715"/>
                <a:gd name="connsiteX58" fmla="*/ 94981 w 1893731"/>
                <a:gd name="connsiteY58" fmla="*/ 1486973 h 2032715"/>
                <a:gd name="connsiteX59" fmla="*/ 33807 w 1893731"/>
                <a:gd name="connsiteY59" fmla="*/ 1612542 h 2032715"/>
                <a:gd name="connsiteX60" fmla="*/ 1610 w 1893731"/>
                <a:gd name="connsiteY60" fmla="*/ 1744550 h 2032715"/>
                <a:gd name="connsiteX61" fmla="*/ 24148 w 1893731"/>
                <a:gd name="connsiteY61" fmla="*/ 1905536 h 2032715"/>
                <a:gd name="connsiteX62" fmla="*/ 88542 w 1893731"/>
                <a:gd name="connsiteY62" fmla="*/ 1976370 h 2032715"/>
                <a:gd name="connsiteX63" fmla="*/ 217331 w 1893731"/>
                <a:gd name="connsiteY63" fmla="*/ 2027885 h 2032715"/>
                <a:gd name="connsiteX64" fmla="*/ 394415 w 1893731"/>
                <a:gd name="connsiteY64" fmla="*/ 1947392 h 2032715"/>
                <a:gd name="connsiteX65" fmla="*/ 545742 w 1893731"/>
                <a:gd name="connsiteY65" fmla="*/ 1802505 h 2032715"/>
                <a:gd name="connsiteX66" fmla="*/ 668091 w 1893731"/>
                <a:gd name="connsiteY66" fmla="*/ 1754209 h 2032715"/>
                <a:gd name="connsiteX67" fmla="*/ 742145 w 1893731"/>
                <a:gd name="connsiteY67" fmla="*/ 1718792 h 2032715"/>
                <a:gd name="connsiteX68" fmla="*/ 825858 w 1893731"/>
                <a:gd name="connsiteY68" fmla="*/ 1693035 h 2032715"/>
                <a:gd name="connsiteX69" fmla="*/ 1038359 w 1893731"/>
                <a:gd name="connsiteY69" fmla="*/ 1667277 h 2032715"/>
                <a:gd name="connsiteX70" fmla="*/ 1295936 w 1893731"/>
                <a:gd name="connsiteY70" fmla="*/ 1622201 h 2032715"/>
                <a:gd name="connsiteX71" fmla="*/ 1801432 w 1893731"/>
                <a:gd name="connsiteY71" fmla="*/ 1493412 h 2032715"/>
                <a:gd name="connsiteX72" fmla="*/ 1849728 w 1893731"/>
                <a:gd name="connsiteY72" fmla="*/ 1474094 h 2032715"/>
                <a:gd name="connsiteX73" fmla="*/ 1856167 w 1893731"/>
                <a:gd name="connsiteY73" fmla="*/ 1303449 h 2032715"/>
                <a:gd name="connsiteX74" fmla="*/ 1852948 w 1893731"/>
                <a:gd name="connsiteY74" fmla="*/ 926742 h 2032715"/>
                <a:gd name="connsiteX75" fmla="*/ 1849728 w 1893731"/>
                <a:gd name="connsiteY75" fmla="*/ 794733 h 2032715"/>
                <a:gd name="connsiteX76" fmla="*/ 1849728 w 1893731"/>
                <a:gd name="connsiteY76" fmla="*/ 794733 h 2032715"/>
                <a:gd name="connsiteX77" fmla="*/ 1662984 w 1893731"/>
                <a:gd name="connsiteY77" fmla="*/ 884885 h 203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893731" h="2032715">
                  <a:moveTo>
                    <a:pt x="1662984" y="884885"/>
                  </a:moveTo>
                  <a:cubicBezTo>
                    <a:pt x="1508437" y="957597"/>
                    <a:pt x="1353891" y="1030310"/>
                    <a:pt x="1234762" y="1078069"/>
                  </a:cubicBezTo>
                  <a:cubicBezTo>
                    <a:pt x="1115633" y="1125828"/>
                    <a:pt x="1019577" y="1152122"/>
                    <a:pt x="948207" y="1171440"/>
                  </a:cubicBezTo>
                  <a:cubicBezTo>
                    <a:pt x="876837" y="1190758"/>
                    <a:pt x="845176" y="1194515"/>
                    <a:pt x="806539" y="1193978"/>
                  </a:cubicBezTo>
                  <a:cubicBezTo>
                    <a:pt x="767902" y="1193442"/>
                    <a:pt x="744828" y="1178953"/>
                    <a:pt x="716387" y="1168221"/>
                  </a:cubicBezTo>
                  <a:cubicBezTo>
                    <a:pt x="687946" y="1157489"/>
                    <a:pt x="655212" y="1147829"/>
                    <a:pt x="635894" y="1129584"/>
                  </a:cubicBezTo>
                  <a:cubicBezTo>
                    <a:pt x="616576" y="1111339"/>
                    <a:pt x="614429" y="1096850"/>
                    <a:pt x="600477" y="1058750"/>
                  </a:cubicBezTo>
                  <a:cubicBezTo>
                    <a:pt x="586525" y="1020650"/>
                    <a:pt x="560767" y="932644"/>
                    <a:pt x="552181" y="900984"/>
                  </a:cubicBezTo>
                  <a:cubicBezTo>
                    <a:pt x="543595" y="869324"/>
                    <a:pt x="538229" y="902058"/>
                    <a:pt x="548962" y="868787"/>
                  </a:cubicBezTo>
                  <a:cubicBezTo>
                    <a:pt x="559695" y="835516"/>
                    <a:pt x="607990" y="748047"/>
                    <a:pt x="616576" y="701361"/>
                  </a:cubicBezTo>
                  <a:cubicBezTo>
                    <a:pt x="625162" y="654675"/>
                    <a:pt x="604770" y="612819"/>
                    <a:pt x="600477" y="588671"/>
                  </a:cubicBezTo>
                  <a:cubicBezTo>
                    <a:pt x="596184" y="564523"/>
                    <a:pt x="588135" y="573646"/>
                    <a:pt x="590818" y="556474"/>
                  </a:cubicBezTo>
                  <a:cubicBezTo>
                    <a:pt x="593501" y="539302"/>
                    <a:pt x="611210" y="513544"/>
                    <a:pt x="616576" y="485640"/>
                  </a:cubicBezTo>
                  <a:cubicBezTo>
                    <a:pt x="621942" y="457736"/>
                    <a:pt x="621942" y="414270"/>
                    <a:pt x="623015" y="389049"/>
                  </a:cubicBezTo>
                  <a:cubicBezTo>
                    <a:pt x="624088" y="363828"/>
                    <a:pt x="626771" y="346120"/>
                    <a:pt x="623015" y="334314"/>
                  </a:cubicBezTo>
                  <a:cubicBezTo>
                    <a:pt x="619259" y="322508"/>
                    <a:pt x="606380" y="322508"/>
                    <a:pt x="600477" y="318215"/>
                  </a:cubicBezTo>
                  <a:cubicBezTo>
                    <a:pt x="594574" y="313922"/>
                    <a:pt x="589208" y="319825"/>
                    <a:pt x="587598" y="308556"/>
                  </a:cubicBezTo>
                  <a:cubicBezTo>
                    <a:pt x="585988" y="297287"/>
                    <a:pt x="594574" y="264016"/>
                    <a:pt x="590818" y="250601"/>
                  </a:cubicBezTo>
                  <a:cubicBezTo>
                    <a:pt x="587062" y="237186"/>
                    <a:pt x="574183" y="232893"/>
                    <a:pt x="565060" y="228063"/>
                  </a:cubicBezTo>
                  <a:cubicBezTo>
                    <a:pt x="555938" y="223233"/>
                    <a:pt x="546815" y="223233"/>
                    <a:pt x="536083" y="221623"/>
                  </a:cubicBezTo>
                  <a:cubicBezTo>
                    <a:pt x="525351" y="220013"/>
                    <a:pt x="503886" y="225380"/>
                    <a:pt x="500666" y="218404"/>
                  </a:cubicBezTo>
                  <a:cubicBezTo>
                    <a:pt x="497446" y="211428"/>
                    <a:pt x="513009" y="195329"/>
                    <a:pt x="516765" y="179767"/>
                  </a:cubicBezTo>
                  <a:cubicBezTo>
                    <a:pt x="520521" y="164205"/>
                    <a:pt x="525887" y="140057"/>
                    <a:pt x="523204" y="125032"/>
                  </a:cubicBezTo>
                  <a:cubicBezTo>
                    <a:pt x="520521" y="110007"/>
                    <a:pt x="506569" y="96591"/>
                    <a:pt x="500666" y="89615"/>
                  </a:cubicBezTo>
                  <a:cubicBezTo>
                    <a:pt x="494763" y="82639"/>
                    <a:pt x="496373" y="84786"/>
                    <a:pt x="487787" y="83176"/>
                  </a:cubicBezTo>
                  <a:cubicBezTo>
                    <a:pt x="479201" y="81566"/>
                    <a:pt x="464712" y="77273"/>
                    <a:pt x="449150" y="79956"/>
                  </a:cubicBezTo>
                  <a:cubicBezTo>
                    <a:pt x="433588" y="82639"/>
                    <a:pt x="406757" y="85322"/>
                    <a:pt x="394415" y="99274"/>
                  </a:cubicBezTo>
                  <a:cubicBezTo>
                    <a:pt x="382073" y="113226"/>
                    <a:pt x="378317" y="143814"/>
                    <a:pt x="375097" y="163669"/>
                  </a:cubicBezTo>
                  <a:cubicBezTo>
                    <a:pt x="371877" y="183524"/>
                    <a:pt x="375097" y="218404"/>
                    <a:pt x="375097" y="218404"/>
                  </a:cubicBezTo>
                  <a:cubicBezTo>
                    <a:pt x="375097" y="235576"/>
                    <a:pt x="378317" y="246845"/>
                    <a:pt x="375097" y="266700"/>
                  </a:cubicBezTo>
                  <a:cubicBezTo>
                    <a:pt x="371877" y="286555"/>
                    <a:pt x="362755" y="318215"/>
                    <a:pt x="355779" y="337533"/>
                  </a:cubicBezTo>
                  <a:cubicBezTo>
                    <a:pt x="348803" y="356851"/>
                    <a:pt x="339144" y="386365"/>
                    <a:pt x="333241" y="382609"/>
                  </a:cubicBezTo>
                  <a:cubicBezTo>
                    <a:pt x="327338" y="378853"/>
                    <a:pt x="324655" y="333240"/>
                    <a:pt x="320362" y="314995"/>
                  </a:cubicBezTo>
                  <a:cubicBezTo>
                    <a:pt x="316069" y="296750"/>
                    <a:pt x="309630" y="289238"/>
                    <a:pt x="307483" y="273139"/>
                  </a:cubicBezTo>
                  <a:cubicBezTo>
                    <a:pt x="305336" y="257040"/>
                    <a:pt x="305873" y="234502"/>
                    <a:pt x="307483" y="218404"/>
                  </a:cubicBezTo>
                  <a:cubicBezTo>
                    <a:pt x="309093" y="202306"/>
                    <a:pt x="317142" y="176547"/>
                    <a:pt x="317142" y="176547"/>
                  </a:cubicBezTo>
                  <a:cubicBezTo>
                    <a:pt x="320362" y="162595"/>
                    <a:pt x="321435" y="149716"/>
                    <a:pt x="326801" y="134691"/>
                  </a:cubicBezTo>
                  <a:cubicBezTo>
                    <a:pt x="332167" y="119666"/>
                    <a:pt x="347193" y="100884"/>
                    <a:pt x="349339" y="86395"/>
                  </a:cubicBezTo>
                  <a:cubicBezTo>
                    <a:pt x="351485" y="71906"/>
                    <a:pt x="345583" y="57955"/>
                    <a:pt x="339680" y="47759"/>
                  </a:cubicBezTo>
                  <a:cubicBezTo>
                    <a:pt x="333777" y="37563"/>
                    <a:pt x="327874" y="32734"/>
                    <a:pt x="313922" y="25221"/>
                  </a:cubicBezTo>
                  <a:cubicBezTo>
                    <a:pt x="299970" y="17708"/>
                    <a:pt x="273139" y="5366"/>
                    <a:pt x="255967" y="2683"/>
                  </a:cubicBezTo>
                  <a:cubicBezTo>
                    <a:pt x="238795" y="0"/>
                    <a:pt x="225380" y="3756"/>
                    <a:pt x="210891" y="9122"/>
                  </a:cubicBezTo>
                  <a:cubicBezTo>
                    <a:pt x="196402" y="14488"/>
                    <a:pt x="182450" y="18245"/>
                    <a:pt x="169035" y="34880"/>
                  </a:cubicBezTo>
                  <a:cubicBezTo>
                    <a:pt x="155620" y="51515"/>
                    <a:pt x="142204" y="84785"/>
                    <a:pt x="130398" y="108933"/>
                  </a:cubicBezTo>
                  <a:cubicBezTo>
                    <a:pt x="118592" y="133081"/>
                    <a:pt x="106787" y="153472"/>
                    <a:pt x="98201" y="179767"/>
                  </a:cubicBezTo>
                  <a:cubicBezTo>
                    <a:pt x="89615" y="206062"/>
                    <a:pt x="79956" y="243625"/>
                    <a:pt x="78883" y="266700"/>
                  </a:cubicBezTo>
                  <a:cubicBezTo>
                    <a:pt x="77810" y="289775"/>
                    <a:pt x="88542" y="300507"/>
                    <a:pt x="91762" y="318215"/>
                  </a:cubicBezTo>
                  <a:cubicBezTo>
                    <a:pt x="94982" y="335923"/>
                    <a:pt x="95518" y="354705"/>
                    <a:pt x="98201" y="372950"/>
                  </a:cubicBezTo>
                  <a:cubicBezTo>
                    <a:pt x="100884" y="391195"/>
                    <a:pt x="108933" y="412123"/>
                    <a:pt x="107860" y="427685"/>
                  </a:cubicBezTo>
                  <a:cubicBezTo>
                    <a:pt x="106787" y="443247"/>
                    <a:pt x="99811" y="446467"/>
                    <a:pt x="91762" y="466322"/>
                  </a:cubicBezTo>
                  <a:cubicBezTo>
                    <a:pt x="83713" y="486177"/>
                    <a:pt x="66004" y="517301"/>
                    <a:pt x="59565" y="546815"/>
                  </a:cubicBezTo>
                  <a:cubicBezTo>
                    <a:pt x="53126" y="576329"/>
                    <a:pt x="54198" y="613356"/>
                    <a:pt x="53125" y="643407"/>
                  </a:cubicBezTo>
                  <a:cubicBezTo>
                    <a:pt x="52052" y="673458"/>
                    <a:pt x="49905" y="697068"/>
                    <a:pt x="53125" y="727119"/>
                  </a:cubicBezTo>
                  <a:cubicBezTo>
                    <a:pt x="56345" y="757170"/>
                    <a:pt x="65467" y="795270"/>
                    <a:pt x="72443" y="823711"/>
                  </a:cubicBezTo>
                  <a:cubicBezTo>
                    <a:pt x="79419" y="852152"/>
                    <a:pt x="80492" y="852151"/>
                    <a:pt x="94981" y="897764"/>
                  </a:cubicBezTo>
                  <a:cubicBezTo>
                    <a:pt x="109470" y="943377"/>
                    <a:pt x="148107" y="1041579"/>
                    <a:pt x="159376" y="1097387"/>
                  </a:cubicBezTo>
                  <a:cubicBezTo>
                    <a:pt x="170645" y="1153196"/>
                    <a:pt x="164742" y="1189686"/>
                    <a:pt x="162596" y="1232615"/>
                  </a:cubicBezTo>
                  <a:cubicBezTo>
                    <a:pt x="160450" y="1275544"/>
                    <a:pt x="157766" y="1312571"/>
                    <a:pt x="146497" y="1354964"/>
                  </a:cubicBezTo>
                  <a:cubicBezTo>
                    <a:pt x="135228" y="1397357"/>
                    <a:pt x="113763" y="1444043"/>
                    <a:pt x="94981" y="1486973"/>
                  </a:cubicBezTo>
                  <a:cubicBezTo>
                    <a:pt x="76199" y="1529903"/>
                    <a:pt x="49369" y="1569613"/>
                    <a:pt x="33807" y="1612542"/>
                  </a:cubicBezTo>
                  <a:cubicBezTo>
                    <a:pt x="18245" y="1655471"/>
                    <a:pt x="3220" y="1695718"/>
                    <a:pt x="1610" y="1744550"/>
                  </a:cubicBezTo>
                  <a:cubicBezTo>
                    <a:pt x="0" y="1793382"/>
                    <a:pt x="9659" y="1866899"/>
                    <a:pt x="24148" y="1905536"/>
                  </a:cubicBezTo>
                  <a:cubicBezTo>
                    <a:pt x="38637" y="1944173"/>
                    <a:pt x="56345" y="1955979"/>
                    <a:pt x="88542" y="1976370"/>
                  </a:cubicBezTo>
                  <a:cubicBezTo>
                    <a:pt x="120739" y="1996762"/>
                    <a:pt x="166352" y="2032715"/>
                    <a:pt x="217331" y="2027885"/>
                  </a:cubicBezTo>
                  <a:cubicBezTo>
                    <a:pt x="268310" y="2023055"/>
                    <a:pt x="339680" y="1984955"/>
                    <a:pt x="394415" y="1947392"/>
                  </a:cubicBezTo>
                  <a:cubicBezTo>
                    <a:pt x="449150" y="1909829"/>
                    <a:pt x="500129" y="1834702"/>
                    <a:pt x="545742" y="1802505"/>
                  </a:cubicBezTo>
                  <a:cubicBezTo>
                    <a:pt x="591355" y="1770308"/>
                    <a:pt x="635357" y="1768161"/>
                    <a:pt x="668091" y="1754209"/>
                  </a:cubicBezTo>
                  <a:cubicBezTo>
                    <a:pt x="700825" y="1740257"/>
                    <a:pt x="715851" y="1728988"/>
                    <a:pt x="742145" y="1718792"/>
                  </a:cubicBezTo>
                  <a:cubicBezTo>
                    <a:pt x="768440" y="1708596"/>
                    <a:pt x="776489" y="1701621"/>
                    <a:pt x="825858" y="1693035"/>
                  </a:cubicBezTo>
                  <a:cubicBezTo>
                    <a:pt x="875227" y="1684449"/>
                    <a:pt x="960013" y="1679083"/>
                    <a:pt x="1038359" y="1667277"/>
                  </a:cubicBezTo>
                  <a:cubicBezTo>
                    <a:pt x="1116705" y="1655471"/>
                    <a:pt x="1168757" y="1651179"/>
                    <a:pt x="1295936" y="1622201"/>
                  </a:cubicBezTo>
                  <a:cubicBezTo>
                    <a:pt x="1423115" y="1593224"/>
                    <a:pt x="1709133" y="1518096"/>
                    <a:pt x="1801432" y="1493412"/>
                  </a:cubicBezTo>
                  <a:cubicBezTo>
                    <a:pt x="1893731" y="1468728"/>
                    <a:pt x="1840606" y="1505754"/>
                    <a:pt x="1849728" y="1474094"/>
                  </a:cubicBezTo>
                  <a:cubicBezTo>
                    <a:pt x="1858850" y="1442434"/>
                    <a:pt x="1855630" y="1394674"/>
                    <a:pt x="1856167" y="1303449"/>
                  </a:cubicBezTo>
                  <a:cubicBezTo>
                    <a:pt x="1856704" y="1212224"/>
                    <a:pt x="1854021" y="1011528"/>
                    <a:pt x="1852948" y="926742"/>
                  </a:cubicBezTo>
                  <a:cubicBezTo>
                    <a:pt x="1851875" y="841956"/>
                    <a:pt x="1849728" y="794733"/>
                    <a:pt x="1849728" y="794733"/>
                  </a:cubicBezTo>
                  <a:lnTo>
                    <a:pt x="1849728" y="794733"/>
                  </a:lnTo>
                  <a:lnTo>
                    <a:pt x="1662984" y="88488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endParaRPr lang="en-GB">
                <a:solidFill>
                  <a:srgbClr val="FFFFFF"/>
                </a:solidFill>
                <a:latin typeface="Gill Sans MT" pitchFamily="34" charset="0"/>
              </a:endParaRPr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7767054" y="5129009"/>
              <a:ext cx="112703" cy="196919"/>
            </a:xfrm>
            <a:custGeom>
              <a:avLst/>
              <a:gdLst>
                <a:gd name="T0" fmla="*/ 88370 w 142672"/>
                <a:gd name="T1" fmla="*/ 21880 h 196984"/>
                <a:gd name="T2" fmla="*/ 19080 w 142672"/>
                <a:gd name="T3" fmla="*/ 12155 h 196984"/>
                <a:gd name="T4" fmla="*/ 1004 w 142672"/>
                <a:gd name="T5" fmla="*/ 94813 h 196984"/>
                <a:gd name="T6" fmla="*/ 13055 w 142672"/>
                <a:gd name="T7" fmla="*/ 148297 h 196984"/>
                <a:gd name="T8" fmla="*/ 22092 w 142672"/>
                <a:gd name="T9" fmla="*/ 172608 h 196984"/>
                <a:gd name="T10" fmla="*/ 16067 w 142672"/>
                <a:gd name="T11" fmla="*/ 172608 h 196984"/>
                <a:gd name="T12" fmla="*/ 16067 w 142672"/>
                <a:gd name="T13" fmla="*/ 172608 h 196984"/>
                <a:gd name="T14" fmla="*/ 4017 w 142672"/>
                <a:gd name="T15" fmla="*/ 196919 h 1969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2672" h="196984">
                  <a:moveTo>
                    <a:pt x="142672" y="21887"/>
                  </a:moveTo>
                  <a:cubicBezTo>
                    <a:pt x="119366" y="19860"/>
                    <a:pt x="54313" y="0"/>
                    <a:pt x="30804" y="12159"/>
                  </a:cubicBezTo>
                  <a:cubicBezTo>
                    <a:pt x="7296" y="24319"/>
                    <a:pt x="3242" y="72146"/>
                    <a:pt x="1621" y="94844"/>
                  </a:cubicBezTo>
                  <a:cubicBezTo>
                    <a:pt x="0" y="117542"/>
                    <a:pt x="15403" y="135376"/>
                    <a:pt x="21077" y="148346"/>
                  </a:cubicBezTo>
                  <a:cubicBezTo>
                    <a:pt x="26752" y="161316"/>
                    <a:pt x="34858" y="168612"/>
                    <a:pt x="35668" y="172665"/>
                  </a:cubicBezTo>
                  <a:cubicBezTo>
                    <a:pt x="36478" y="176718"/>
                    <a:pt x="25940" y="172665"/>
                    <a:pt x="25940" y="172665"/>
                  </a:cubicBezTo>
                  <a:lnTo>
                    <a:pt x="6485" y="196984"/>
                  </a:lnTo>
                </a:path>
              </a:pathLst>
            </a:custGeom>
            <a:noFill/>
            <a:ln w="22225" cap="flat" cmpd="sng">
              <a:solidFill>
                <a:srgbClr val="FCD5B5">
                  <a:alpha val="76077"/>
                </a:srgbClr>
              </a:solidFill>
              <a:prstDash val="solid"/>
              <a:round/>
              <a:headEnd/>
              <a:tailEnd/>
            </a:ln>
            <a:effectLst>
              <a:outerShdw blurRad="63500" dist="12700" dir="12000096" sx="116000" sy="116000" algn="ctr" rotWithShape="0">
                <a:srgbClr val="7F7F7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7740068" y="4797104"/>
              <a:ext cx="142863" cy="196919"/>
            </a:xfrm>
            <a:custGeom>
              <a:avLst/>
              <a:gdLst>
                <a:gd name="T0" fmla="*/ 142863 w 142672"/>
                <a:gd name="T1" fmla="*/ 21880 h 196984"/>
                <a:gd name="T2" fmla="*/ 30845 w 142672"/>
                <a:gd name="T3" fmla="*/ 12155 h 196984"/>
                <a:gd name="T4" fmla="*/ 1623 w 142672"/>
                <a:gd name="T5" fmla="*/ 94813 h 196984"/>
                <a:gd name="T6" fmla="*/ 21105 w 142672"/>
                <a:gd name="T7" fmla="*/ 148297 h 196984"/>
                <a:gd name="T8" fmla="*/ 35716 w 142672"/>
                <a:gd name="T9" fmla="*/ 172608 h 196984"/>
                <a:gd name="T10" fmla="*/ 25975 w 142672"/>
                <a:gd name="T11" fmla="*/ 172608 h 196984"/>
                <a:gd name="T12" fmla="*/ 25975 w 142672"/>
                <a:gd name="T13" fmla="*/ 172608 h 196984"/>
                <a:gd name="T14" fmla="*/ 6494 w 142672"/>
                <a:gd name="T15" fmla="*/ 196919 h 1969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2672" h="196984">
                  <a:moveTo>
                    <a:pt x="142672" y="21887"/>
                  </a:moveTo>
                  <a:cubicBezTo>
                    <a:pt x="119366" y="19860"/>
                    <a:pt x="54313" y="0"/>
                    <a:pt x="30804" y="12159"/>
                  </a:cubicBezTo>
                  <a:cubicBezTo>
                    <a:pt x="7296" y="24319"/>
                    <a:pt x="3242" y="72146"/>
                    <a:pt x="1621" y="94844"/>
                  </a:cubicBezTo>
                  <a:cubicBezTo>
                    <a:pt x="0" y="117542"/>
                    <a:pt x="15403" y="135376"/>
                    <a:pt x="21077" y="148346"/>
                  </a:cubicBezTo>
                  <a:cubicBezTo>
                    <a:pt x="26752" y="161316"/>
                    <a:pt x="34858" y="168612"/>
                    <a:pt x="35668" y="172665"/>
                  </a:cubicBezTo>
                  <a:cubicBezTo>
                    <a:pt x="36478" y="176718"/>
                    <a:pt x="25940" y="172665"/>
                    <a:pt x="25940" y="172665"/>
                  </a:cubicBezTo>
                  <a:lnTo>
                    <a:pt x="6485" y="196984"/>
                  </a:lnTo>
                </a:path>
              </a:pathLst>
            </a:custGeom>
            <a:noFill/>
            <a:ln w="22225" cap="flat" cmpd="sng">
              <a:solidFill>
                <a:srgbClr val="FCD5B5">
                  <a:alpha val="76077"/>
                </a:srgbClr>
              </a:solidFill>
              <a:prstDash val="solid"/>
              <a:round/>
              <a:headEnd/>
              <a:tailEnd/>
            </a:ln>
            <a:effectLst>
              <a:outerShdw blurRad="63500" dist="12700" dir="12000096" sx="116000" sy="116000" algn="ctr" rotWithShape="0">
                <a:srgbClr val="7F7F7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GB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7781340" y="4906681"/>
              <a:ext cx="122228" cy="196919"/>
            </a:xfrm>
            <a:custGeom>
              <a:avLst/>
              <a:gdLst>
                <a:gd name="T0" fmla="*/ 103442 w 142672"/>
                <a:gd name="T1" fmla="*/ 21880 h 196984"/>
                <a:gd name="T2" fmla="*/ 22334 w 142672"/>
                <a:gd name="T3" fmla="*/ 12155 h 196984"/>
                <a:gd name="T4" fmla="*/ 1175 w 142672"/>
                <a:gd name="T5" fmla="*/ 94813 h 196984"/>
                <a:gd name="T6" fmla="*/ 15282 w 142672"/>
                <a:gd name="T7" fmla="*/ 148297 h 196984"/>
                <a:gd name="T8" fmla="*/ 25861 w 142672"/>
                <a:gd name="T9" fmla="*/ 172608 h 196984"/>
                <a:gd name="T10" fmla="*/ 18807 w 142672"/>
                <a:gd name="T11" fmla="*/ 172608 h 196984"/>
                <a:gd name="T12" fmla="*/ 18807 w 142672"/>
                <a:gd name="T13" fmla="*/ 172608 h 196984"/>
                <a:gd name="T14" fmla="*/ 4702 w 142672"/>
                <a:gd name="T15" fmla="*/ 196919 h 1969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2672" h="196984">
                  <a:moveTo>
                    <a:pt x="142672" y="21887"/>
                  </a:moveTo>
                  <a:cubicBezTo>
                    <a:pt x="119366" y="19860"/>
                    <a:pt x="54313" y="0"/>
                    <a:pt x="30804" y="12159"/>
                  </a:cubicBezTo>
                  <a:cubicBezTo>
                    <a:pt x="7296" y="24319"/>
                    <a:pt x="3242" y="72146"/>
                    <a:pt x="1621" y="94844"/>
                  </a:cubicBezTo>
                  <a:cubicBezTo>
                    <a:pt x="0" y="117542"/>
                    <a:pt x="15403" y="135376"/>
                    <a:pt x="21077" y="148346"/>
                  </a:cubicBezTo>
                  <a:cubicBezTo>
                    <a:pt x="26752" y="161316"/>
                    <a:pt x="34858" y="168612"/>
                    <a:pt x="35668" y="172665"/>
                  </a:cubicBezTo>
                  <a:cubicBezTo>
                    <a:pt x="36478" y="176718"/>
                    <a:pt x="25940" y="172665"/>
                    <a:pt x="25940" y="172665"/>
                  </a:cubicBezTo>
                  <a:lnTo>
                    <a:pt x="6485" y="196984"/>
                  </a:lnTo>
                </a:path>
              </a:pathLst>
            </a:custGeom>
            <a:noFill/>
            <a:ln w="22225" cap="flat" cmpd="sng">
              <a:solidFill>
                <a:srgbClr val="FCD5B5">
                  <a:alpha val="76077"/>
                </a:srgbClr>
              </a:solidFill>
              <a:prstDash val="solid"/>
              <a:round/>
              <a:headEnd/>
              <a:tailEnd/>
            </a:ln>
            <a:effectLst>
              <a:outerShdw blurRad="63500" dist="12700" dir="12000096" sx="116000" sy="116000" algn="ctr" rotWithShape="0">
                <a:srgbClr val="7F7F7F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GB"/>
            </a:p>
          </p:txBody>
        </p:sp>
      </p:grpSp>
      <p:grpSp>
        <p:nvGrpSpPr>
          <p:cNvPr id="61" name="Group 27"/>
          <p:cNvGrpSpPr/>
          <p:nvPr/>
        </p:nvGrpSpPr>
        <p:grpSpPr>
          <a:xfrm rot="15879032">
            <a:off x="672521" y="4670362"/>
            <a:ext cx="737120" cy="1771258"/>
            <a:chOff x="2652713" y="2147145"/>
            <a:chExt cx="1504156" cy="4020292"/>
          </a:xfrm>
          <a:effectLst>
            <a:outerShdw blurRad="215900" dist="50800" dir="1440000" sx="105000" sy="105000" algn="ctr" rotWithShape="0">
              <a:schemeClr val="tx1">
                <a:alpha val="73000"/>
              </a:schemeClr>
            </a:outerShdw>
          </a:effectLst>
          <a:scene3d>
            <a:camera prst="perspectiveHeroicExtremeLeftFacing"/>
            <a:lightRig rig="threePt" dir="t"/>
          </a:scene3d>
        </p:grpSpPr>
        <p:sp>
          <p:nvSpPr>
            <p:cNvPr id="62" name="Freeform 61"/>
            <p:cNvSpPr/>
            <p:nvPr/>
          </p:nvSpPr>
          <p:spPr>
            <a:xfrm>
              <a:off x="3213372" y="2147145"/>
              <a:ext cx="600075" cy="1211534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0075" h="1211534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6263" y="1211534"/>
                    <a:pt x="588169" y="1209947"/>
                  </a:cubicBezTo>
                  <a:cubicBezTo>
                    <a:pt x="600075" y="1208360"/>
                    <a:pt x="588963" y="1211534"/>
                    <a:pt x="588169" y="1190897"/>
                  </a:cubicBezTo>
                  <a:cubicBezTo>
                    <a:pt x="587375" y="1170260"/>
                    <a:pt x="593725" y="1128985"/>
                    <a:pt x="583406" y="1086122"/>
                  </a:cubicBezTo>
                  <a:cubicBezTo>
                    <a:pt x="573087" y="1043260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28575" cmpd="sng">
              <a:noFill/>
            </a:ln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2652713" y="3328988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937" y="675481"/>
                    <a:pt x="338137" y="904875"/>
                  </a:cubicBezTo>
                  <a:cubicBezTo>
                    <a:pt x="287337" y="1134269"/>
                    <a:pt x="265906" y="1259681"/>
                    <a:pt x="247650" y="1390650"/>
                  </a:cubicBezTo>
                  <a:cubicBezTo>
                    <a:pt x="229394" y="1521619"/>
                    <a:pt x="237331" y="1600993"/>
                    <a:pt x="228600" y="1690687"/>
                  </a:cubicBezTo>
                  <a:cubicBezTo>
                    <a:pt x="219869" y="1780381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58900" y="1676399"/>
                    <a:pt x="1352550" y="1500187"/>
                  </a:cubicBezTo>
                  <a:cubicBezTo>
                    <a:pt x="1346200" y="1323975"/>
                    <a:pt x="1335881" y="972343"/>
                    <a:pt x="1314450" y="747712"/>
                  </a:cubicBezTo>
                  <a:cubicBezTo>
                    <a:pt x="1293019" y="523081"/>
                    <a:pt x="1246981" y="270669"/>
                    <a:pt x="1223962" y="152400"/>
                  </a:cubicBezTo>
                  <a:cubicBezTo>
                    <a:pt x="1200943" y="34131"/>
                    <a:pt x="1185068" y="57150"/>
                    <a:pt x="1176337" y="38100"/>
                  </a:cubicBezTo>
                  <a:cubicBezTo>
                    <a:pt x="1167606" y="19050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28575" cmpd="sng">
              <a:noFill/>
            </a:ln>
            <a:sp3d>
              <a:bevelT w="82550"/>
              <a:bevelB w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28575" cmpd="sng">
              <a:noFill/>
            </a:ln>
            <a:sp3d>
              <a:bevelT w="508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3351676" y="2708920"/>
            <a:ext cx="89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Proximal phalanx</a:t>
            </a:r>
            <a:endParaRPr lang="en-GB" sz="12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63599" y="2935977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Metatarsal head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71" name="Picture 3" descr="G:\Lisa PhD\Lisa PhD\FIRST STUDY\Ultrasound Images\201009151444292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0" r="34802" b="41763"/>
          <a:stretch>
            <a:fillRect/>
          </a:stretch>
        </p:blipFill>
        <p:spPr bwMode="auto">
          <a:xfrm>
            <a:off x="4716016" y="4101115"/>
            <a:ext cx="4286571" cy="245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" descr="ADV TA burs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 r="3072" b="18942"/>
          <a:stretch>
            <a:fillRect/>
          </a:stretch>
        </p:blipFill>
        <p:spPr bwMode="auto">
          <a:xfrm>
            <a:off x="4716016" y="1484784"/>
            <a:ext cx="4286571" cy="228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Content Placeholder 2"/>
          <p:cNvSpPr txBox="1">
            <a:spLocks/>
          </p:cNvSpPr>
          <p:nvPr/>
        </p:nvSpPr>
        <p:spPr>
          <a:xfrm>
            <a:off x="152226" y="3850290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800" dirty="0" smtClean="0">
                <a:solidFill>
                  <a:srgbClr val="FFFFFF"/>
                </a:solidFill>
                <a:latin typeface="Corbel"/>
              </a:rPr>
              <a:t>Normal</a:t>
            </a:r>
            <a:endParaRPr lang="en-GB" sz="28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4" name="Content Placeholder 2"/>
          <p:cNvSpPr txBox="1">
            <a:spLocks/>
          </p:cNvSpPr>
          <p:nvPr/>
        </p:nvSpPr>
        <p:spPr>
          <a:xfrm>
            <a:off x="4644008" y="3717032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000" dirty="0" smtClean="0">
                <a:solidFill>
                  <a:srgbClr val="FFFFFF"/>
                </a:solidFill>
                <a:latin typeface="Corbel"/>
              </a:rPr>
              <a:t>Plantar MTP Bursae</a:t>
            </a:r>
            <a:endParaRPr lang="en-GB" sz="20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4716016" y="6527750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sz="2000" dirty="0" smtClean="0">
                <a:solidFill>
                  <a:srgbClr val="FFFFFF"/>
                </a:solidFill>
                <a:latin typeface="Corbel"/>
              </a:rPr>
              <a:t>Plantar MTP Bursitis </a:t>
            </a:r>
            <a:endParaRPr lang="en-GB" sz="2000" dirty="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76" name="Dowolny kształt 22"/>
          <p:cNvSpPr/>
          <p:nvPr/>
        </p:nvSpPr>
        <p:spPr bwMode="auto">
          <a:xfrm>
            <a:off x="5724128" y="1857288"/>
            <a:ext cx="1022440" cy="323421"/>
          </a:xfrm>
          <a:custGeom>
            <a:avLst/>
            <a:gdLst>
              <a:gd name="connsiteX0" fmla="*/ 1407994 w 2254155"/>
              <a:gd name="connsiteY0" fmla="*/ 9098 h 1994847"/>
              <a:gd name="connsiteX1" fmla="*/ 889379 w 2254155"/>
              <a:gd name="connsiteY1" fmla="*/ 77337 h 1994847"/>
              <a:gd name="connsiteX2" fmla="*/ 520889 w 2254155"/>
              <a:gd name="connsiteY2" fmla="*/ 104632 h 1994847"/>
              <a:gd name="connsiteX3" fmla="*/ 206991 w 2254155"/>
              <a:gd name="connsiteY3" fmla="*/ 391235 h 1994847"/>
              <a:gd name="connsiteX4" fmla="*/ 29570 w 2254155"/>
              <a:gd name="connsiteY4" fmla="*/ 759725 h 1994847"/>
              <a:gd name="connsiteX5" fmla="*/ 29570 w 2254155"/>
              <a:gd name="connsiteY5" fmla="*/ 1332931 h 1994847"/>
              <a:gd name="connsiteX6" fmla="*/ 111457 w 2254155"/>
              <a:gd name="connsiteY6" fmla="*/ 1742364 h 1994847"/>
              <a:gd name="connsiteX7" fmla="*/ 534537 w 2254155"/>
              <a:gd name="connsiteY7" fmla="*/ 1892489 h 1994847"/>
              <a:gd name="connsiteX8" fmla="*/ 739254 w 2254155"/>
              <a:gd name="connsiteY8" fmla="*/ 1988023 h 1994847"/>
              <a:gd name="connsiteX9" fmla="*/ 1462585 w 2254155"/>
              <a:gd name="connsiteY9" fmla="*/ 1851546 h 1994847"/>
              <a:gd name="connsiteX10" fmla="*/ 1858370 w 2254155"/>
              <a:gd name="connsiteY10" fmla="*/ 1483056 h 1994847"/>
              <a:gd name="connsiteX11" fmla="*/ 2213212 w 2254155"/>
              <a:gd name="connsiteY11" fmla="*/ 1019032 h 1994847"/>
              <a:gd name="connsiteX12" fmla="*/ 2104030 w 2254155"/>
              <a:gd name="connsiteY12" fmla="*/ 336644 h 1994847"/>
              <a:gd name="connsiteX13" fmla="*/ 2076734 w 2254155"/>
              <a:gd name="connsiteY13" fmla="*/ 172871 h 1994847"/>
              <a:gd name="connsiteX14" fmla="*/ 1817427 w 2254155"/>
              <a:gd name="connsiteY14" fmla="*/ 50041 h 1994847"/>
              <a:gd name="connsiteX15" fmla="*/ 1503528 w 2254155"/>
              <a:gd name="connsiteY15" fmla="*/ 22746 h 1994847"/>
              <a:gd name="connsiteX16" fmla="*/ 1407994 w 2254155"/>
              <a:gd name="connsiteY16" fmla="*/ 9098 h 199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155" h="1994847">
                <a:moveTo>
                  <a:pt x="1407994" y="9098"/>
                </a:moveTo>
                <a:cubicBezTo>
                  <a:pt x="1305636" y="18197"/>
                  <a:pt x="1037230" y="61415"/>
                  <a:pt x="889379" y="77337"/>
                </a:cubicBezTo>
                <a:cubicBezTo>
                  <a:pt x="741528" y="93259"/>
                  <a:pt x="634620" y="52316"/>
                  <a:pt x="520889" y="104632"/>
                </a:cubicBezTo>
                <a:cubicBezTo>
                  <a:pt x="407158" y="156948"/>
                  <a:pt x="288878" y="282053"/>
                  <a:pt x="206991" y="391235"/>
                </a:cubicBezTo>
                <a:cubicBezTo>
                  <a:pt x="125105" y="500417"/>
                  <a:pt x="59140" y="602776"/>
                  <a:pt x="29570" y="759725"/>
                </a:cubicBezTo>
                <a:cubicBezTo>
                  <a:pt x="0" y="916674"/>
                  <a:pt x="15922" y="1169158"/>
                  <a:pt x="29570" y="1332931"/>
                </a:cubicBezTo>
                <a:cubicBezTo>
                  <a:pt x="43218" y="1496704"/>
                  <a:pt x="27296" y="1649104"/>
                  <a:pt x="111457" y="1742364"/>
                </a:cubicBezTo>
                <a:cubicBezTo>
                  <a:pt x="195618" y="1835624"/>
                  <a:pt x="429904" y="1851546"/>
                  <a:pt x="534537" y="1892489"/>
                </a:cubicBezTo>
                <a:cubicBezTo>
                  <a:pt x="639170" y="1933432"/>
                  <a:pt x="584579" y="1994847"/>
                  <a:pt x="739254" y="1988023"/>
                </a:cubicBezTo>
                <a:cubicBezTo>
                  <a:pt x="893929" y="1981199"/>
                  <a:pt x="1276066" y="1935707"/>
                  <a:pt x="1462585" y="1851546"/>
                </a:cubicBezTo>
                <a:cubicBezTo>
                  <a:pt x="1649104" y="1767385"/>
                  <a:pt x="1733266" y="1621808"/>
                  <a:pt x="1858370" y="1483056"/>
                </a:cubicBezTo>
                <a:cubicBezTo>
                  <a:pt x="1983474" y="1344304"/>
                  <a:pt x="2172269" y="1210101"/>
                  <a:pt x="2213212" y="1019032"/>
                </a:cubicBezTo>
                <a:cubicBezTo>
                  <a:pt x="2254155" y="827963"/>
                  <a:pt x="2126776" y="477671"/>
                  <a:pt x="2104030" y="336644"/>
                </a:cubicBezTo>
                <a:cubicBezTo>
                  <a:pt x="2081284" y="195617"/>
                  <a:pt x="2124501" y="220638"/>
                  <a:pt x="2076734" y="172871"/>
                </a:cubicBezTo>
                <a:cubicBezTo>
                  <a:pt x="2028967" y="125104"/>
                  <a:pt x="1912961" y="75062"/>
                  <a:pt x="1817427" y="50041"/>
                </a:cubicBezTo>
                <a:cubicBezTo>
                  <a:pt x="1721893" y="25020"/>
                  <a:pt x="1571767" y="29570"/>
                  <a:pt x="1503528" y="22746"/>
                </a:cubicBezTo>
                <a:cubicBezTo>
                  <a:pt x="1435289" y="15922"/>
                  <a:pt x="1510352" y="0"/>
                  <a:pt x="1407994" y="9098"/>
                </a:cubicBezTo>
                <a:close/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5868144" y="1844824"/>
            <a:ext cx="11912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Bursae</a:t>
            </a:r>
          </a:p>
        </p:txBody>
      </p:sp>
      <p:sp>
        <p:nvSpPr>
          <p:cNvPr id="78" name="Dowolny kształt 22"/>
          <p:cNvSpPr/>
          <p:nvPr/>
        </p:nvSpPr>
        <p:spPr bwMode="auto">
          <a:xfrm>
            <a:off x="7314869" y="5006859"/>
            <a:ext cx="1129201" cy="436983"/>
          </a:xfrm>
          <a:custGeom>
            <a:avLst/>
            <a:gdLst>
              <a:gd name="connsiteX0" fmla="*/ 1407994 w 2254155"/>
              <a:gd name="connsiteY0" fmla="*/ 9098 h 1994847"/>
              <a:gd name="connsiteX1" fmla="*/ 889379 w 2254155"/>
              <a:gd name="connsiteY1" fmla="*/ 77337 h 1994847"/>
              <a:gd name="connsiteX2" fmla="*/ 520889 w 2254155"/>
              <a:gd name="connsiteY2" fmla="*/ 104632 h 1994847"/>
              <a:gd name="connsiteX3" fmla="*/ 206991 w 2254155"/>
              <a:gd name="connsiteY3" fmla="*/ 391235 h 1994847"/>
              <a:gd name="connsiteX4" fmla="*/ 29570 w 2254155"/>
              <a:gd name="connsiteY4" fmla="*/ 759725 h 1994847"/>
              <a:gd name="connsiteX5" fmla="*/ 29570 w 2254155"/>
              <a:gd name="connsiteY5" fmla="*/ 1332931 h 1994847"/>
              <a:gd name="connsiteX6" fmla="*/ 111457 w 2254155"/>
              <a:gd name="connsiteY6" fmla="*/ 1742364 h 1994847"/>
              <a:gd name="connsiteX7" fmla="*/ 534537 w 2254155"/>
              <a:gd name="connsiteY7" fmla="*/ 1892489 h 1994847"/>
              <a:gd name="connsiteX8" fmla="*/ 739254 w 2254155"/>
              <a:gd name="connsiteY8" fmla="*/ 1988023 h 1994847"/>
              <a:gd name="connsiteX9" fmla="*/ 1462585 w 2254155"/>
              <a:gd name="connsiteY9" fmla="*/ 1851546 h 1994847"/>
              <a:gd name="connsiteX10" fmla="*/ 1858370 w 2254155"/>
              <a:gd name="connsiteY10" fmla="*/ 1483056 h 1994847"/>
              <a:gd name="connsiteX11" fmla="*/ 2213212 w 2254155"/>
              <a:gd name="connsiteY11" fmla="*/ 1019032 h 1994847"/>
              <a:gd name="connsiteX12" fmla="*/ 2104030 w 2254155"/>
              <a:gd name="connsiteY12" fmla="*/ 336644 h 1994847"/>
              <a:gd name="connsiteX13" fmla="*/ 2076734 w 2254155"/>
              <a:gd name="connsiteY13" fmla="*/ 172871 h 1994847"/>
              <a:gd name="connsiteX14" fmla="*/ 1817427 w 2254155"/>
              <a:gd name="connsiteY14" fmla="*/ 50041 h 1994847"/>
              <a:gd name="connsiteX15" fmla="*/ 1503528 w 2254155"/>
              <a:gd name="connsiteY15" fmla="*/ 22746 h 1994847"/>
              <a:gd name="connsiteX16" fmla="*/ 1407994 w 2254155"/>
              <a:gd name="connsiteY16" fmla="*/ 9098 h 1994847"/>
              <a:gd name="connsiteX0" fmla="*/ 1395149 w 2208418"/>
              <a:gd name="connsiteY0" fmla="*/ 14496 h 1993944"/>
              <a:gd name="connsiteX1" fmla="*/ 876534 w 2208418"/>
              <a:gd name="connsiteY1" fmla="*/ 82735 h 1993944"/>
              <a:gd name="connsiteX2" fmla="*/ 508044 w 2208418"/>
              <a:gd name="connsiteY2" fmla="*/ 110030 h 1993944"/>
              <a:gd name="connsiteX3" fmla="*/ 194146 w 2208418"/>
              <a:gd name="connsiteY3" fmla="*/ 396633 h 1993944"/>
              <a:gd name="connsiteX4" fmla="*/ 16725 w 2208418"/>
              <a:gd name="connsiteY4" fmla="*/ 765123 h 1993944"/>
              <a:gd name="connsiteX5" fmla="*/ 16725 w 2208418"/>
              <a:gd name="connsiteY5" fmla="*/ 1338329 h 1993944"/>
              <a:gd name="connsiteX6" fmla="*/ 98612 w 2208418"/>
              <a:gd name="connsiteY6" fmla="*/ 1747762 h 1993944"/>
              <a:gd name="connsiteX7" fmla="*/ 521692 w 2208418"/>
              <a:gd name="connsiteY7" fmla="*/ 1897887 h 1993944"/>
              <a:gd name="connsiteX8" fmla="*/ 726409 w 2208418"/>
              <a:gd name="connsiteY8" fmla="*/ 1993421 h 1993944"/>
              <a:gd name="connsiteX9" fmla="*/ 1449740 w 2208418"/>
              <a:gd name="connsiteY9" fmla="*/ 1856944 h 1993944"/>
              <a:gd name="connsiteX10" fmla="*/ 1845525 w 2208418"/>
              <a:gd name="connsiteY10" fmla="*/ 1488454 h 1993944"/>
              <a:gd name="connsiteX11" fmla="*/ 2200367 w 2208418"/>
              <a:gd name="connsiteY11" fmla="*/ 1024430 h 1993944"/>
              <a:gd name="connsiteX12" fmla="*/ 2091185 w 2208418"/>
              <a:gd name="connsiteY12" fmla="*/ 342042 h 1993944"/>
              <a:gd name="connsiteX13" fmla="*/ 2063889 w 2208418"/>
              <a:gd name="connsiteY13" fmla="*/ 178269 h 1993944"/>
              <a:gd name="connsiteX14" fmla="*/ 1887795 w 2208418"/>
              <a:gd name="connsiteY14" fmla="*/ 298022 h 1993944"/>
              <a:gd name="connsiteX15" fmla="*/ 1490683 w 2208418"/>
              <a:gd name="connsiteY15" fmla="*/ 28144 h 1993944"/>
              <a:gd name="connsiteX16" fmla="*/ 1395149 w 2208418"/>
              <a:gd name="connsiteY16" fmla="*/ 14496 h 1993944"/>
              <a:gd name="connsiteX0" fmla="*/ 1395149 w 2208254"/>
              <a:gd name="connsiteY0" fmla="*/ 14496 h 1993944"/>
              <a:gd name="connsiteX1" fmla="*/ 876534 w 2208254"/>
              <a:gd name="connsiteY1" fmla="*/ 82735 h 1993944"/>
              <a:gd name="connsiteX2" fmla="*/ 508044 w 2208254"/>
              <a:gd name="connsiteY2" fmla="*/ 110030 h 1993944"/>
              <a:gd name="connsiteX3" fmla="*/ 194146 w 2208254"/>
              <a:gd name="connsiteY3" fmla="*/ 396633 h 1993944"/>
              <a:gd name="connsiteX4" fmla="*/ 16725 w 2208254"/>
              <a:gd name="connsiteY4" fmla="*/ 765123 h 1993944"/>
              <a:gd name="connsiteX5" fmla="*/ 16725 w 2208254"/>
              <a:gd name="connsiteY5" fmla="*/ 1338329 h 1993944"/>
              <a:gd name="connsiteX6" fmla="*/ 98612 w 2208254"/>
              <a:gd name="connsiteY6" fmla="*/ 1747762 h 1993944"/>
              <a:gd name="connsiteX7" fmla="*/ 521692 w 2208254"/>
              <a:gd name="connsiteY7" fmla="*/ 1897887 h 1993944"/>
              <a:gd name="connsiteX8" fmla="*/ 726409 w 2208254"/>
              <a:gd name="connsiteY8" fmla="*/ 1993421 h 1993944"/>
              <a:gd name="connsiteX9" fmla="*/ 1449740 w 2208254"/>
              <a:gd name="connsiteY9" fmla="*/ 1856944 h 1993944"/>
              <a:gd name="connsiteX10" fmla="*/ 1845525 w 2208254"/>
              <a:gd name="connsiteY10" fmla="*/ 1488454 h 1993944"/>
              <a:gd name="connsiteX11" fmla="*/ 2200367 w 2208254"/>
              <a:gd name="connsiteY11" fmla="*/ 1024430 h 1993944"/>
              <a:gd name="connsiteX12" fmla="*/ 2091185 w 2208254"/>
              <a:gd name="connsiteY12" fmla="*/ 342042 h 1993944"/>
              <a:gd name="connsiteX13" fmla="*/ 2084692 w 2208254"/>
              <a:gd name="connsiteY13" fmla="*/ 566398 h 1993944"/>
              <a:gd name="connsiteX14" fmla="*/ 1887795 w 2208254"/>
              <a:gd name="connsiteY14" fmla="*/ 298022 h 1993944"/>
              <a:gd name="connsiteX15" fmla="*/ 1490683 w 2208254"/>
              <a:gd name="connsiteY15" fmla="*/ 28144 h 1993944"/>
              <a:gd name="connsiteX16" fmla="*/ 1395149 w 2208254"/>
              <a:gd name="connsiteY16" fmla="*/ 14496 h 1993944"/>
              <a:gd name="connsiteX0" fmla="*/ 1395149 w 2209299"/>
              <a:gd name="connsiteY0" fmla="*/ 14496 h 1993944"/>
              <a:gd name="connsiteX1" fmla="*/ 876534 w 2209299"/>
              <a:gd name="connsiteY1" fmla="*/ 82735 h 1993944"/>
              <a:gd name="connsiteX2" fmla="*/ 508044 w 2209299"/>
              <a:gd name="connsiteY2" fmla="*/ 110030 h 1993944"/>
              <a:gd name="connsiteX3" fmla="*/ 194146 w 2209299"/>
              <a:gd name="connsiteY3" fmla="*/ 396633 h 1993944"/>
              <a:gd name="connsiteX4" fmla="*/ 16725 w 2209299"/>
              <a:gd name="connsiteY4" fmla="*/ 765123 h 1993944"/>
              <a:gd name="connsiteX5" fmla="*/ 16725 w 2209299"/>
              <a:gd name="connsiteY5" fmla="*/ 1338329 h 1993944"/>
              <a:gd name="connsiteX6" fmla="*/ 98612 w 2209299"/>
              <a:gd name="connsiteY6" fmla="*/ 1747762 h 1993944"/>
              <a:gd name="connsiteX7" fmla="*/ 521692 w 2209299"/>
              <a:gd name="connsiteY7" fmla="*/ 1897887 h 1993944"/>
              <a:gd name="connsiteX8" fmla="*/ 726409 w 2209299"/>
              <a:gd name="connsiteY8" fmla="*/ 1993421 h 1993944"/>
              <a:gd name="connsiteX9" fmla="*/ 1449740 w 2209299"/>
              <a:gd name="connsiteY9" fmla="*/ 1856944 h 1993944"/>
              <a:gd name="connsiteX10" fmla="*/ 1845525 w 2209299"/>
              <a:gd name="connsiteY10" fmla="*/ 1488454 h 1993944"/>
              <a:gd name="connsiteX11" fmla="*/ 2200367 w 2209299"/>
              <a:gd name="connsiteY11" fmla="*/ 1024430 h 1993944"/>
              <a:gd name="connsiteX12" fmla="*/ 2084692 w 2209299"/>
              <a:gd name="connsiteY12" fmla="*/ 566398 h 1993944"/>
              <a:gd name="connsiteX13" fmla="*/ 1887795 w 2209299"/>
              <a:gd name="connsiteY13" fmla="*/ 298022 h 1993944"/>
              <a:gd name="connsiteX14" fmla="*/ 1490683 w 2209299"/>
              <a:gd name="connsiteY14" fmla="*/ 28144 h 1993944"/>
              <a:gd name="connsiteX15" fmla="*/ 1395149 w 2209299"/>
              <a:gd name="connsiteY15" fmla="*/ 14496 h 199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09299" h="1993944">
                <a:moveTo>
                  <a:pt x="1395149" y="14496"/>
                </a:moveTo>
                <a:cubicBezTo>
                  <a:pt x="1292791" y="23595"/>
                  <a:pt x="1024385" y="66813"/>
                  <a:pt x="876534" y="82735"/>
                </a:cubicBezTo>
                <a:cubicBezTo>
                  <a:pt x="728683" y="98657"/>
                  <a:pt x="621775" y="57714"/>
                  <a:pt x="508044" y="110030"/>
                </a:cubicBezTo>
                <a:cubicBezTo>
                  <a:pt x="394313" y="162346"/>
                  <a:pt x="276033" y="287451"/>
                  <a:pt x="194146" y="396633"/>
                </a:cubicBezTo>
                <a:cubicBezTo>
                  <a:pt x="112260" y="505815"/>
                  <a:pt x="46295" y="608174"/>
                  <a:pt x="16725" y="765123"/>
                </a:cubicBezTo>
                <a:cubicBezTo>
                  <a:pt x="-12845" y="922072"/>
                  <a:pt x="3077" y="1174556"/>
                  <a:pt x="16725" y="1338329"/>
                </a:cubicBezTo>
                <a:cubicBezTo>
                  <a:pt x="30373" y="1502102"/>
                  <a:pt x="14451" y="1654502"/>
                  <a:pt x="98612" y="1747762"/>
                </a:cubicBezTo>
                <a:cubicBezTo>
                  <a:pt x="182773" y="1841022"/>
                  <a:pt x="417059" y="1856944"/>
                  <a:pt x="521692" y="1897887"/>
                </a:cubicBezTo>
                <a:cubicBezTo>
                  <a:pt x="626325" y="1938830"/>
                  <a:pt x="571734" y="2000245"/>
                  <a:pt x="726409" y="1993421"/>
                </a:cubicBezTo>
                <a:cubicBezTo>
                  <a:pt x="881084" y="1986597"/>
                  <a:pt x="1263221" y="1941105"/>
                  <a:pt x="1449740" y="1856944"/>
                </a:cubicBezTo>
                <a:cubicBezTo>
                  <a:pt x="1636259" y="1772783"/>
                  <a:pt x="1720421" y="1627206"/>
                  <a:pt x="1845525" y="1488454"/>
                </a:cubicBezTo>
                <a:cubicBezTo>
                  <a:pt x="1970629" y="1349702"/>
                  <a:pt x="2160506" y="1178106"/>
                  <a:pt x="2200367" y="1024430"/>
                </a:cubicBezTo>
                <a:cubicBezTo>
                  <a:pt x="2240228" y="870754"/>
                  <a:pt x="2136787" y="687466"/>
                  <a:pt x="2084692" y="566398"/>
                </a:cubicBezTo>
                <a:cubicBezTo>
                  <a:pt x="2050794" y="559061"/>
                  <a:pt x="1983329" y="323043"/>
                  <a:pt x="1887795" y="298022"/>
                </a:cubicBezTo>
                <a:cubicBezTo>
                  <a:pt x="1792261" y="273001"/>
                  <a:pt x="1572791" y="75398"/>
                  <a:pt x="1490683" y="28144"/>
                </a:cubicBezTo>
                <a:cubicBezTo>
                  <a:pt x="1408575" y="-19110"/>
                  <a:pt x="1497507" y="5398"/>
                  <a:pt x="1395149" y="14496"/>
                </a:cubicBezTo>
                <a:close/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7524328" y="5085184"/>
            <a:ext cx="10887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200" dirty="0" smtClean="0">
                <a:solidFill>
                  <a:prstClr val="white"/>
                </a:solidFill>
                <a:latin typeface="Gill Sans MT" charset="0"/>
              </a:rPr>
              <a:t>Bursitis</a:t>
            </a:r>
          </a:p>
        </p:txBody>
      </p:sp>
    </p:spTree>
    <p:extLst>
      <p:ext uri="{BB962C8B-B14F-4D97-AF65-F5344CB8AC3E}">
        <p14:creationId xmlns:p14="http://schemas.microsoft.com/office/powerpoint/2010/main" val="1861163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5" grpId="0" animBg="1"/>
      <p:bldP spid="55" grpId="1" animBg="1"/>
      <p:bldP spid="66" grpId="0"/>
      <p:bldP spid="66" grpId="1"/>
      <p:bldP spid="67" grpId="0"/>
      <p:bldP spid="67" grpId="1"/>
      <p:bldP spid="76" grpId="0" animBg="1"/>
      <p:bldP spid="76" grpId="1" animBg="1"/>
      <p:bldP spid="77" grpId="0"/>
      <p:bldP spid="77" grpId="1"/>
      <p:bldP spid="78" grpId="0" animBg="1"/>
      <p:bldP spid="78" grpId="1" animBg="1"/>
      <p:bldP spid="79" grpId="0"/>
      <p:bldP spid="7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251520" y="116632"/>
            <a:ext cx="9036496" cy="1252728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rgbClr val="FFC800"/>
                </a:solidFill>
                <a:latin typeface="Corbel" pitchFamily="34" charset="0"/>
              </a:defRPr>
            </a:lvl5pPr>
            <a:lvl6pPr marL="422041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6pPr>
            <a:lvl7pPr marL="844083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7pPr>
            <a:lvl8pPr marL="1266124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8pPr>
            <a:lvl9pPr marL="1688165" algn="l" rtl="0" fontAlgn="base">
              <a:spcBef>
                <a:spcPct val="0"/>
              </a:spcBef>
              <a:spcAft>
                <a:spcPct val="0"/>
              </a:spcAft>
              <a:defRPr sz="4154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>
              <a:defRPr/>
            </a:pPr>
            <a:r>
              <a:rPr lang="en-GB" sz="4400" dirty="0" smtClean="0">
                <a:solidFill>
                  <a:srgbClr val="0070C0"/>
                </a:solidFill>
              </a:rPr>
              <a:t>References</a:t>
            </a:r>
            <a:endParaRPr lang="en-GB" sz="4400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1176" y="1628800"/>
            <a:ext cx="8435280" cy="462597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Balint PV, Kane D, Wilson H,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McInnes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 IB,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Sturrock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 RD. Ultrasonography of entheseal insertions in the lower limb in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spondyloarthropathy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. Annals of the Rheumatic Diseases 2002;61(10):905-10. </a:t>
            </a:r>
            <a:endParaRPr lang="en-GB" altLang="en-US" sz="1400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Naredo, E.,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Collado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P., Cruz, A.,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Palop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M.J.,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Cabero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F.,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Richi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P., Carmona, L. and Crespo, M. (2007), Longitudinal power Doppler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ultrasonographic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 assessment of joint inflammatory activity in early rheumatoid arthritis: predictive value in disease activity and radiologic progression. Arthritis and rheumatism, vol.  57, no.1, pp. 116–24. </a:t>
            </a:r>
            <a:endParaRPr lang="en-GB" sz="1400" dirty="0" smtClean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 smtClean="0">
                <a:solidFill>
                  <a:schemeClr val="bg1"/>
                </a:solidFill>
              </a:rPr>
              <a:t>van </a:t>
            </a:r>
            <a:r>
              <a:rPr lang="en-GB" sz="1400" dirty="0">
                <a:solidFill>
                  <a:schemeClr val="bg1"/>
                </a:solidFill>
              </a:rPr>
              <a:t>Holsbeeck M, Introcaso J. Sonography of bursae. In: van </a:t>
            </a:r>
            <a:r>
              <a:rPr lang="en-GB" sz="1400" dirty="0" smtClean="0">
                <a:solidFill>
                  <a:schemeClr val="bg1"/>
                </a:solidFill>
              </a:rPr>
              <a:t>Holsbeeck M</a:t>
            </a:r>
            <a:r>
              <a:rPr lang="en-GB" sz="1400" dirty="0">
                <a:solidFill>
                  <a:schemeClr val="bg1"/>
                </a:solidFill>
              </a:rPr>
              <a:t>, Introcaso J, eds. Musculoskeletal ultrasound. St Louis: Mosby </a:t>
            </a:r>
            <a:r>
              <a:rPr lang="en-GB" sz="1400" dirty="0" smtClean="0">
                <a:solidFill>
                  <a:schemeClr val="bg1"/>
                </a:solidFill>
              </a:rPr>
              <a:t>Year Book</a:t>
            </a:r>
            <a:r>
              <a:rPr lang="en-GB" sz="1400" dirty="0">
                <a:solidFill>
                  <a:schemeClr val="bg1"/>
                </a:solidFill>
              </a:rPr>
              <a:t>, </a:t>
            </a:r>
            <a:r>
              <a:rPr lang="en-GB" sz="1400" dirty="0" smtClean="0">
                <a:solidFill>
                  <a:schemeClr val="bg1"/>
                </a:solidFill>
              </a:rPr>
              <a:t>1991:91–121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altLang="en-US" sz="1400" dirty="0">
                <a:solidFill>
                  <a:schemeClr val="bg1"/>
                </a:solidFill>
                <a:cs typeface="Arial" pitchFamily="34" charset="0"/>
              </a:rPr>
              <a:t>Szkudlarek M, Narvestad E, Klarlund M et al. 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Ultrasonography of the metatarsophalangeal joints in rheumatoid arthritis, compared with magnetic resonance imaging, conventional radiography and clinical examination. Arthritis Rheum 2004; 50: 2103–2112</a:t>
            </a:r>
            <a:r>
              <a:rPr lang="en-GB" altLang="en-US" sz="1400" dirty="0" smtClean="0">
                <a:solidFill>
                  <a:schemeClr val="bg1"/>
                </a:solidFill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Wakefield, R.J., Balint, P. V, Szkudlarek, M., Filippucci, E., Backhaus, M.,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D’Agostino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M.-A., Sanchez, E.N.,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Iagnocco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A., Schmidt, W. a,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Bruyn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G. a W.,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Bruyn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G., Kane, D., O’Connor, P.J., Manger, B., Joshua, F.,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Koski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J.,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Grassi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W.,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Lassere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M.N.D.,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Swen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N.,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Kainberger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F.,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Klauser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A.,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Ostergaard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M., Brown, A.K.,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Machold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K.P. and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Conaghan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, P.G. (2005), Musculoskeletal ultrasound including definitions for </a:t>
            </a:r>
            <a:r>
              <a:rPr lang="en-GB" altLang="en-US" sz="1400" dirty="0" err="1">
                <a:solidFill>
                  <a:schemeClr val="bg1"/>
                </a:solidFill>
                <a:cs typeface="Arial" pitchFamily="34" charset="0"/>
              </a:rPr>
              <a:t>ultrasonographic</a:t>
            </a:r>
            <a:r>
              <a:rPr lang="en-GB" altLang="en-US" sz="1400" dirty="0">
                <a:solidFill>
                  <a:schemeClr val="bg1"/>
                </a:solidFill>
                <a:cs typeface="Arial" pitchFamily="34" charset="0"/>
              </a:rPr>
              <a:t> pathology. The Journal of rheumatology, vol. 32, no. 12, pp. 2485–7.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41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565400"/>
            <a:ext cx="4276725" cy="3455988"/>
          </a:xfrm>
          <a:prstGeom prst="rect">
            <a:avLst/>
          </a:prstGeom>
          <a:ln algn="ctr"/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323850" y="1774825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995739" y="184723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Synovitis (Synovial Hypertrophy)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085"/>
                    </a14:imgEffect>
                    <a14:imgEffect>
                      <a14:saturation sat="6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2564904"/>
            <a:ext cx="4055624" cy="3802029"/>
          </a:xfrm>
          <a:prstGeom prst="rect">
            <a:avLst/>
          </a:prstGeom>
          <a:ln algn="ctr"/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http://www.bodybuildingestore.com/wp-content/uploads/2013/06/Ankle-Pump-Dow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7504" y="5008504"/>
            <a:ext cx="2016224" cy="2016224"/>
          </a:xfrm>
          <a:prstGeom prst="rect">
            <a:avLst/>
          </a:prstGeom>
          <a:noFill/>
          <a:effectLst>
            <a:outerShdw blurRad="1905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 rot="20694672">
            <a:off x="545614" y="4786152"/>
            <a:ext cx="505388" cy="1116595"/>
            <a:chOff x="2652712" y="2147143"/>
            <a:chExt cx="1504156" cy="4020293"/>
          </a:xfrm>
          <a:effectLst>
            <a:outerShdw blurRad="215900" dist="50800" dir="1440000" sx="105000" sy="105000" algn="ctr" rotWithShape="0">
              <a:sysClr val="windowText" lastClr="000000">
                <a:alpha val="73000"/>
              </a:sysClr>
            </a:outerShdw>
          </a:effectLst>
        </p:grpSpPr>
        <p:sp>
          <p:nvSpPr>
            <p:cNvPr id="9" name="Freeform 8"/>
            <p:cNvSpPr/>
            <p:nvPr/>
          </p:nvSpPr>
          <p:spPr>
            <a:xfrm>
              <a:off x="3213371" y="2147143"/>
              <a:ext cx="604164" cy="1213659"/>
            </a:xfrm>
            <a:custGeom>
              <a:avLst/>
              <a:gdLst>
                <a:gd name="connsiteX0" fmla="*/ 211931 w 600075"/>
                <a:gd name="connsiteY0" fmla="*/ 125412 h 1284286"/>
                <a:gd name="connsiteX1" fmla="*/ 178594 w 600075"/>
                <a:gd name="connsiteY1" fmla="*/ 844549 h 1284286"/>
                <a:gd name="connsiteX2" fmla="*/ 64294 w 600075"/>
                <a:gd name="connsiteY2" fmla="*/ 1054099 h 1284286"/>
                <a:gd name="connsiteX3" fmla="*/ 11906 w 600075"/>
                <a:gd name="connsiteY3" fmla="*/ 1239837 h 1284286"/>
                <a:gd name="connsiteX4" fmla="*/ 26194 w 600075"/>
                <a:gd name="connsiteY4" fmla="*/ 1254124 h 1284286"/>
                <a:gd name="connsiteX5" fmla="*/ 169069 w 600075"/>
                <a:gd name="connsiteY5" fmla="*/ 1249362 h 1284286"/>
                <a:gd name="connsiteX6" fmla="*/ 516731 w 600075"/>
                <a:gd name="connsiteY6" fmla="*/ 1273174 h 1284286"/>
                <a:gd name="connsiteX7" fmla="*/ 588169 w 600075"/>
                <a:gd name="connsiteY7" fmla="*/ 1282699 h 1284286"/>
                <a:gd name="connsiteX8" fmla="*/ 588169 w 600075"/>
                <a:gd name="connsiteY8" fmla="*/ 1263649 h 1284286"/>
                <a:gd name="connsiteX9" fmla="*/ 583406 w 600075"/>
                <a:gd name="connsiteY9" fmla="*/ 1158874 h 1284286"/>
                <a:gd name="connsiteX10" fmla="*/ 526256 w 600075"/>
                <a:gd name="connsiteY10" fmla="*/ 1006474 h 1284286"/>
                <a:gd name="connsiteX11" fmla="*/ 483394 w 600075"/>
                <a:gd name="connsiteY11" fmla="*/ 935037 h 1284286"/>
                <a:gd name="connsiteX12" fmla="*/ 478631 w 600075"/>
                <a:gd name="connsiteY12" fmla="*/ 777874 h 1284286"/>
                <a:gd name="connsiteX13" fmla="*/ 473869 w 600075"/>
                <a:gd name="connsiteY13" fmla="*/ 201612 h 1284286"/>
                <a:gd name="connsiteX14" fmla="*/ 473869 w 600075"/>
                <a:gd name="connsiteY14" fmla="*/ 120649 h 1284286"/>
                <a:gd name="connsiteX15" fmla="*/ 469106 w 600075"/>
                <a:gd name="connsiteY15" fmla="*/ 101599 h 1284286"/>
                <a:gd name="connsiteX16" fmla="*/ 378619 w 600075"/>
                <a:gd name="connsiteY16" fmla="*/ 96837 h 1284286"/>
                <a:gd name="connsiteX17" fmla="*/ 283369 w 600075"/>
                <a:gd name="connsiteY17" fmla="*/ 92074 h 1284286"/>
                <a:gd name="connsiteX18" fmla="*/ 211931 w 600075"/>
                <a:gd name="connsiteY18" fmla="*/ 125412 h 1284286"/>
                <a:gd name="connsiteX0" fmla="*/ 211931 w 600075"/>
                <a:gd name="connsiteY0" fmla="*/ 52660 h 1211534"/>
                <a:gd name="connsiteX1" fmla="*/ 178594 w 600075"/>
                <a:gd name="connsiteY1" fmla="*/ 771797 h 1211534"/>
                <a:gd name="connsiteX2" fmla="*/ 64294 w 600075"/>
                <a:gd name="connsiteY2" fmla="*/ 981347 h 1211534"/>
                <a:gd name="connsiteX3" fmla="*/ 11906 w 600075"/>
                <a:gd name="connsiteY3" fmla="*/ 1167085 h 1211534"/>
                <a:gd name="connsiteX4" fmla="*/ 26194 w 600075"/>
                <a:gd name="connsiteY4" fmla="*/ 1181372 h 1211534"/>
                <a:gd name="connsiteX5" fmla="*/ 169069 w 600075"/>
                <a:gd name="connsiteY5" fmla="*/ 1176610 h 1211534"/>
                <a:gd name="connsiteX6" fmla="*/ 516731 w 600075"/>
                <a:gd name="connsiteY6" fmla="*/ 1200422 h 1211534"/>
                <a:gd name="connsiteX7" fmla="*/ 588169 w 600075"/>
                <a:gd name="connsiteY7" fmla="*/ 1209947 h 1211534"/>
                <a:gd name="connsiteX8" fmla="*/ 588169 w 600075"/>
                <a:gd name="connsiteY8" fmla="*/ 1190897 h 1211534"/>
                <a:gd name="connsiteX9" fmla="*/ 583406 w 600075"/>
                <a:gd name="connsiteY9" fmla="*/ 1086122 h 1211534"/>
                <a:gd name="connsiteX10" fmla="*/ 526256 w 600075"/>
                <a:gd name="connsiteY10" fmla="*/ 933722 h 1211534"/>
                <a:gd name="connsiteX11" fmla="*/ 483394 w 600075"/>
                <a:gd name="connsiteY11" fmla="*/ 862285 h 1211534"/>
                <a:gd name="connsiteX12" fmla="*/ 478631 w 600075"/>
                <a:gd name="connsiteY12" fmla="*/ 705122 h 1211534"/>
                <a:gd name="connsiteX13" fmla="*/ 473869 w 600075"/>
                <a:gd name="connsiteY13" fmla="*/ 128860 h 1211534"/>
                <a:gd name="connsiteX14" fmla="*/ 473869 w 600075"/>
                <a:gd name="connsiteY14" fmla="*/ 47897 h 1211534"/>
                <a:gd name="connsiteX15" fmla="*/ 469106 w 600075"/>
                <a:gd name="connsiteY15" fmla="*/ 28847 h 1211534"/>
                <a:gd name="connsiteX16" fmla="*/ 378619 w 600075"/>
                <a:gd name="connsiteY16" fmla="*/ 24085 h 1211534"/>
                <a:gd name="connsiteX17" fmla="*/ 283369 w 600075"/>
                <a:gd name="connsiteY17" fmla="*/ 19322 h 1211534"/>
                <a:gd name="connsiteX18" fmla="*/ 211931 w 600075"/>
                <a:gd name="connsiteY18" fmla="*/ 52660 h 1211534"/>
                <a:gd name="connsiteX0" fmla="*/ 211931 w 604164"/>
                <a:gd name="connsiteY0" fmla="*/ 52660 h 1213659"/>
                <a:gd name="connsiteX1" fmla="*/ 178594 w 604164"/>
                <a:gd name="connsiteY1" fmla="*/ 771797 h 1213659"/>
                <a:gd name="connsiteX2" fmla="*/ 64294 w 604164"/>
                <a:gd name="connsiteY2" fmla="*/ 981347 h 1213659"/>
                <a:gd name="connsiteX3" fmla="*/ 11906 w 604164"/>
                <a:gd name="connsiteY3" fmla="*/ 1167085 h 1213659"/>
                <a:gd name="connsiteX4" fmla="*/ 26194 w 604164"/>
                <a:gd name="connsiteY4" fmla="*/ 1181372 h 1213659"/>
                <a:gd name="connsiteX5" fmla="*/ 169069 w 604164"/>
                <a:gd name="connsiteY5" fmla="*/ 1176610 h 1213659"/>
                <a:gd name="connsiteX6" fmla="*/ 516731 w 604164"/>
                <a:gd name="connsiteY6" fmla="*/ 1200422 h 1213659"/>
                <a:gd name="connsiteX7" fmla="*/ 588169 w 604164"/>
                <a:gd name="connsiteY7" fmla="*/ 1209947 h 1213659"/>
                <a:gd name="connsiteX8" fmla="*/ 603370 w 604164"/>
                <a:gd name="connsiteY8" fmla="*/ 1193021 h 1213659"/>
                <a:gd name="connsiteX9" fmla="*/ 583406 w 604164"/>
                <a:gd name="connsiteY9" fmla="*/ 1086122 h 1213659"/>
                <a:gd name="connsiteX10" fmla="*/ 526256 w 604164"/>
                <a:gd name="connsiteY10" fmla="*/ 933722 h 1213659"/>
                <a:gd name="connsiteX11" fmla="*/ 483394 w 604164"/>
                <a:gd name="connsiteY11" fmla="*/ 862285 h 1213659"/>
                <a:gd name="connsiteX12" fmla="*/ 478631 w 604164"/>
                <a:gd name="connsiteY12" fmla="*/ 705122 h 1213659"/>
                <a:gd name="connsiteX13" fmla="*/ 473869 w 604164"/>
                <a:gd name="connsiteY13" fmla="*/ 128860 h 1213659"/>
                <a:gd name="connsiteX14" fmla="*/ 473869 w 604164"/>
                <a:gd name="connsiteY14" fmla="*/ 47897 h 1213659"/>
                <a:gd name="connsiteX15" fmla="*/ 469106 w 604164"/>
                <a:gd name="connsiteY15" fmla="*/ 28847 h 1213659"/>
                <a:gd name="connsiteX16" fmla="*/ 378619 w 604164"/>
                <a:gd name="connsiteY16" fmla="*/ 24085 h 1213659"/>
                <a:gd name="connsiteX17" fmla="*/ 283369 w 604164"/>
                <a:gd name="connsiteY17" fmla="*/ 19322 h 1213659"/>
                <a:gd name="connsiteX18" fmla="*/ 211931 w 604164"/>
                <a:gd name="connsiteY18" fmla="*/ 52660 h 121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04164" h="1213659">
                  <a:moveTo>
                    <a:pt x="211931" y="52660"/>
                  </a:moveTo>
                  <a:cubicBezTo>
                    <a:pt x="194469" y="178073"/>
                    <a:pt x="203200" y="617016"/>
                    <a:pt x="178594" y="771797"/>
                  </a:cubicBezTo>
                  <a:cubicBezTo>
                    <a:pt x="153988" y="926578"/>
                    <a:pt x="92075" y="915466"/>
                    <a:pt x="64294" y="981347"/>
                  </a:cubicBezTo>
                  <a:cubicBezTo>
                    <a:pt x="36513" y="1047228"/>
                    <a:pt x="18256" y="1133748"/>
                    <a:pt x="11906" y="1167085"/>
                  </a:cubicBezTo>
                  <a:cubicBezTo>
                    <a:pt x="5556" y="1200423"/>
                    <a:pt x="0" y="1179785"/>
                    <a:pt x="26194" y="1181372"/>
                  </a:cubicBezTo>
                  <a:cubicBezTo>
                    <a:pt x="52388" y="1182960"/>
                    <a:pt x="87313" y="1173435"/>
                    <a:pt x="169069" y="1176610"/>
                  </a:cubicBezTo>
                  <a:cubicBezTo>
                    <a:pt x="250825" y="1179785"/>
                    <a:pt x="446881" y="1194866"/>
                    <a:pt x="516731" y="1200422"/>
                  </a:cubicBezTo>
                  <a:cubicBezTo>
                    <a:pt x="586581" y="1205978"/>
                    <a:pt x="573729" y="1211180"/>
                    <a:pt x="588169" y="1209947"/>
                  </a:cubicBezTo>
                  <a:cubicBezTo>
                    <a:pt x="602609" y="1208714"/>
                    <a:pt x="604164" y="1213658"/>
                    <a:pt x="603370" y="1193021"/>
                  </a:cubicBezTo>
                  <a:cubicBezTo>
                    <a:pt x="602576" y="1172384"/>
                    <a:pt x="596258" y="1129338"/>
                    <a:pt x="583406" y="1086122"/>
                  </a:cubicBezTo>
                  <a:cubicBezTo>
                    <a:pt x="570554" y="1042906"/>
                    <a:pt x="542925" y="971028"/>
                    <a:pt x="526256" y="933722"/>
                  </a:cubicBezTo>
                  <a:cubicBezTo>
                    <a:pt x="509587" y="896416"/>
                    <a:pt x="491331" y="900385"/>
                    <a:pt x="483394" y="862285"/>
                  </a:cubicBezTo>
                  <a:cubicBezTo>
                    <a:pt x="475457" y="824185"/>
                    <a:pt x="480219" y="827360"/>
                    <a:pt x="478631" y="705122"/>
                  </a:cubicBezTo>
                  <a:cubicBezTo>
                    <a:pt x="477044" y="582885"/>
                    <a:pt x="474663" y="238397"/>
                    <a:pt x="473869" y="128860"/>
                  </a:cubicBezTo>
                  <a:cubicBezTo>
                    <a:pt x="473075" y="19323"/>
                    <a:pt x="474663" y="64566"/>
                    <a:pt x="473869" y="47897"/>
                  </a:cubicBezTo>
                  <a:cubicBezTo>
                    <a:pt x="473075" y="31228"/>
                    <a:pt x="484981" y="32816"/>
                    <a:pt x="469106" y="28847"/>
                  </a:cubicBezTo>
                  <a:cubicBezTo>
                    <a:pt x="453231" y="24878"/>
                    <a:pt x="378619" y="24085"/>
                    <a:pt x="378619" y="24085"/>
                  </a:cubicBezTo>
                  <a:lnTo>
                    <a:pt x="283369" y="19322"/>
                  </a:lnTo>
                  <a:cubicBezTo>
                    <a:pt x="256382" y="18528"/>
                    <a:pt x="267097" y="0"/>
                    <a:pt x="211931" y="52660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652712" y="3328987"/>
              <a:ext cx="1504156" cy="2838449"/>
            </a:xfrm>
            <a:custGeom>
              <a:avLst/>
              <a:gdLst>
                <a:gd name="connsiteX0" fmla="*/ 552450 w 1504156"/>
                <a:gd name="connsiteY0" fmla="*/ 150813 h 2974975"/>
                <a:gd name="connsiteX1" fmla="*/ 338137 w 1504156"/>
                <a:gd name="connsiteY1" fmla="*/ 1041401 h 2974975"/>
                <a:gd name="connsiteX2" fmla="*/ 247650 w 1504156"/>
                <a:gd name="connsiteY2" fmla="*/ 1527176 h 2974975"/>
                <a:gd name="connsiteX3" fmla="*/ 228600 w 1504156"/>
                <a:gd name="connsiteY3" fmla="*/ 1827213 h 2974975"/>
                <a:gd name="connsiteX4" fmla="*/ 195262 w 1504156"/>
                <a:gd name="connsiteY4" fmla="*/ 2065338 h 2974975"/>
                <a:gd name="connsiteX5" fmla="*/ 90487 w 1504156"/>
                <a:gd name="connsiteY5" fmla="*/ 2212976 h 2974975"/>
                <a:gd name="connsiteX6" fmla="*/ 28575 w 1504156"/>
                <a:gd name="connsiteY6" fmla="*/ 2279651 h 2974975"/>
                <a:gd name="connsiteX7" fmla="*/ 4762 w 1504156"/>
                <a:gd name="connsiteY7" fmla="*/ 2398713 h 2974975"/>
                <a:gd name="connsiteX8" fmla="*/ 57150 w 1504156"/>
                <a:gd name="connsiteY8" fmla="*/ 2589213 h 2974975"/>
                <a:gd name="connsiteX9" fmla="*/ 119062 w 1504156"/>
                <a:gd name="connsiteY9" fmla="*/ 2770188 h 2974975"/>
                <a:gd name="connsiteX10" fmla="*/ 152400 w 1504156"/>
                <a:gd name="connsiteY10" fmla="*/ 2855913 h 2974975"/>
                <a:gd name="connsiteX11" fmla="*/ 200025 w 1504156"/>
                <a:gd name="connsiteY11" fmla="*/ 2870201 h 2974975"/>
                <a:gd name="connsiteX12" fmla="*/ 1147762 w 1504156"/>
                <a:gd name="connsiteY12" fmla="*/ 2960688 h 2974975"/>
                <a:gd name="connsiteX13" fmla="*/ 1181100 w 1504156"/>
                <a:gd name="connsiteY13" fmla="*/ 2955926 h 2974975"/>
                <a:gd name="connsiteX14" fmla="*/ 1243012 w 1504156"/>
                <a:gd name="connsiteY14" fmla="*/ 2965451 h 2974975"/>
                <a:gd name="connsiteX15" fmla="*/ 1276350 w 1504156"/>
                <a:gd name="connsiteY15" fmla="*/ 2946401 h 2974975"/>
                <a:gd name="connsiteX16" fmla="*/ 1333500 w 1504156"/>
                <a:gd name="connsiteY16" fmla="*/ 2865438 h 2974975"/>
                <a:gd name="connsiteX17" fmla="*/ 1462087 w 1504156"/>
                <a:gd name="connsiteY17" fmla="*/ 2584451 h 2974975"/>
                <a:gd name="connsiteX18" fmla="*/ 1500187 w 1504156"/>
                <a:gd name="connsiteY18" fmla="*/ 2374901 h 2974975"/>
                <a:gd name="connsiteX19" fmla="*/ 1438275 w 1504156"/>
                <a:gd name="connsiteY19" fmla="*/ 2303463 h 2974975"/>
                <a:gd name="connsiteX20" fmla="*/ 1366837 w 1504156"/>
                <a:gd name="connsiteY20" fmla="*/ 2227263 h 2974975"/>
                <a:gd name="connsiteX21" fmla="*/ 1352550 w 1504156"/>
                <a:gd name="connsiteY21" fmla="*/ 1941513 h 2974975"/>
                <a:gd name="connsiteX22" fmla="*/ 1352550 w 1504156"/>
                <a:gd name="connsiteY22" fmla="*/ 1636713 h 2974975"/>
                <a:gd name="connsiteX23" fmla="*/ 1314450 w 1504156"/>
                <a:gd name="connsiteY23" fmla="*/ 884238 h 2974975"/>
                <a:gd name="connsiteX24" fmla="*/ 1223962 w 1504156"/>
                <a:gd name="connsiteY24" fmla="*/ 288926 h 2974975"/>
                <a:gd name="connsiteX25" fmla="*/ 1176337 w 1504156"/>
                <a:gd name="connsiteY25" fmla="*/ 174626 h 2974975"/>
                <a:gd name="connsiteX26" fmla="*/ 1171575 w 1504156"/>
                <a:gd name="connsiteY26" fmla="*/ 174626 h 2974975"/>
                <a:gd name="connsiteX27" fmla="*/ 847725 w 1504156"/>
                <a:gd name="connsiteY27" fmla="*/ 150813 h 2974975"/>
                <a:gd name="connsiteX28" fmla="*/ 642937 w 1504156"/>
                <a:gd name="connsiteY28" fmla="*/ 136526 h 2974975"/>
                <a:gd name="connsiteX29" fmla="*/ 552450 w 1504156"/>
                <a:gd name="connsiteY29" fmla="*/ 150813 h 2974975"/>
                <a:gd name="connsiteX0" fmla="*/ 552450 w 1504156"/>
                <a:gd name="connsiteY0" fmla="*/ 49089 h 2873251"/>
                <a:gd name="connsiteX1" fmla="*/ 338137 w 1504156"/>
                <a:gd name="connsiteY1" fmla="*/ 939677 h 2873251"/>
                <a:gd name="connsiteX2" fmla="*/ 247650 w 1504156"/>
                <a:gd name="connsiteY2" fmla="*/ 1425452 h 2873251"/>
                <a:gd name="connsiteX3" fmla="*/ 228600 w 1504156"/>
                <a:gd name="connsiteY3" fmla="*/ 1725489 h 2873251"/>
                <a:gd name="connsiteX4" fmla="*/ 195262 w 1504156"/>
                <a:gd name="connsiteY4" fmla="*/ 1963614 h 2873251"/>
                <a:gd name="connsiteX5" fmla="*/ 90487 w 1504156"/>
                <a:gd name="connsiteY5" fmla="*/ 2111252 h 2873251"/>
                <a:gd name="connsiteX6" fmla="*/ 28575 w 1504156"/>
                <a:gd name="connsiteY6" fmla="*/ 2177927 h 2873251"/>
                <a:gd name="connsiteX7" fmla="*/ 4762 w 1504156"/>
                <a:gd name="connsiteY7" fmla="*/ 2296989 h 2873251"/>
                <a:gd name="connsiteX8" fmla="*/ 57150 w 1504156"/>
                <a:gd name="connsiteY8" fmla="*/ 2487489 h 2873251"/>
                <a:gd name="connsiteX9" fmla="*/ 119062 w 1504156"/>
                <a:gd name="connsiteY9" fmla="*/ 2668464 h 2873251"/>
                <a:gd name="connsiteX10" fmla="*/ 152400 w 1504156"/>
                <a:gd name="connsiteY10" fmla="*/ 2754189 h 2873251"/>
                <a:gd name="connsiteX11" fmla="*/ 200025 w 1504156"/>
                <a:gd name="connsiteY11" fmla="*/ 2768477 h 2873251"/>
                <a:gd name="connsiteX12" fmla="*/ 1147762 w 1504156"/>
                <a:gd name="connsiteY12" fmla="*/ 2858964 h 2873251"/>
                <a:gd name="connsiteX13" fmla="*/ 1181100 w 1504156"/>
                <a:gd name="connsiteY13" fmla="*/ 2854202 h 2873251"/>
                <a:gd name="connsiteX14" fmla="*/ 1243012 w 1504156"/>
                <a:gd name="connsiteY14" fmla="*/ 2863727 h 2873251"/>
                <a:gd name="connsiteX15" fmla="*/ 1276350 w 1504156"/>
                <a:gd name="connsiteY15" fmla="*/ 2844677 h 2873251"/>
                <a:gd name="connsiteX16" fmla="*/ 1333500 w 1504156"/>
                <a:gd name="connsiteY16" fmla="*/ 2763714 h 2873251"/>
                <a:gd name="connsiteX17" fmla="*/ 1462087 w 1504156"/>
                <a:gd name="connsiteY17" fmla="*/ 2482727 h 2873251"/>
                <a:gd name="connsiteX18" fmla="*/ 1500187 w 1504156"/>
                <a:gd name="connsiteY18" fmla="*/ 2273177 h 2873251"/>
                <a:gd name="connsiteX19" fmla="*/ 1438275 w 1504156"/>
                <a:gd name="connsiteY19" fmla="*/ 2201739 h 2873251"/>
                <a:gd name="connsiteX20" fmla="*/ 1366837 w 1504156"/>
                <a:gd name="connsiteY20" fmla="*/ 2125539 h 2873251"/>
                <a:gd name="connsiteX21" fmla="*/ 1352550 w 1504156"/>
                <a:gd name="connsiteY21" fmla="*/ 1839789 h 2873251"/>
                <a:gd name="connsiteX22" fmla="*/ 1352550 w 1504156"/>
                <a:gd name="connsiteY22" fmla="*/ 1534989 h 2873251"/>
                <a:gd name="connsiteX23" fmla="*/ 1314450 w 1504156"/>
                <a:gd name="connsiteY23" fmla="*/ 782514 h 2873251"/>
                <a:gd name="connsiteX24" fmla="*/ 1223962 w 1504156"/>
                <a:gd name="connsiteY24" fmla="*/ 187202 h 2873251"/>
                <a:gd name="connsiteX25" fmla="*/ 1176337 w 1504156"/>
                <a:gd name="connsiteY25" fmla="*/ 72902 h 2873251"/>
                <a:gd name="connsiteX26" fmla="*/ 1171575 w 1504156"/>
                <a:gd name="connsiteY26" fmla="*/ 72902 h 2873251"/>
                <a:gd name="connsiteX27" fmla="*/ 847725 w 1504156"/>
                <a:gd name="connsiteY27" fmla="*/ 49089 h 2873251"/>
                <a:gd name="connsiteX28" fmla="*/ 642937 w 1504156"/>
                <a:gd name="connsiteY28" fmla="*/ 34802 h 2873251"/>
                <a:gd name="connsiteX29" fmla="*/ 552450 w 1504156"/>
                <a:gd name="connsiteY29" fmla="*/ 49089 h 2873251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223962 w 1504156"/>
                <a:gd name="connsiteY24" fmla="*/ 152400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314450 w 1504156"/>
                <a:gd name="connsiteY23" fmla="*/ 747712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47650 w 1504156"/>
                <a:gd name="connsiteY2" fmla="*/ 139065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71503 w 1504156"/>
                <a:gd name="connsiteY2" fmla="*/ 1404470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  <a:gd name="connsiteX0" fmla="*/ 552450 w 1504156"/>
                <a:gd name="connsiteY0" fmla="*/ 14287 h 2838449"/>
                <a:gd name="connsiteX1" fmla="*/ 338137 w 1504156"/>
                <a:gd name="connsiteY1" fmla="*/ 904875 h 2838449"/>
                <a:gd name="connsiteX2" fmla="*/ 253240 w 1504156"/>
                <a:gd name="connsiteY2" fmla="*/ 1401917 h 2838449"/>
                <a:gd name="connsiteX3" fmla="*/ 228600 w 1504156"/>
                <a:gd name="connsiteY3" fmla="*/ 1690687 h 2838449"/>
                <a:gd name="connsiteX4" fmla="*/ 195262 w 1504156"/>
                <a:gd name="connsiteY4" fmla="*/ 1928812 h 2838449"/>
                <a:gd name="connsiteX5" fmla="*/ 90487 w 1504156"/>
                <a:gd name="connsiteY5" fmla="*/ 2076450 h 2838449"/>
                <a:gd name="connsiteX6" fmla="*/ 28575 w 1504156"/>
                <a:gd name="connsiteY6" fmla="*/ 2143125 h 2838449"/>
                <a:gd name="connsiteX7" fmla="*/ 4762 w 1504156"/>
                <a:gd name="connsiteY7" fmla="*/ 2262187 h 2838449"/>
                <a:gd name="connsiteX8" fmla="*/ 57150 w 1504156"/>
                <a:gd name="connsiteY8" fmla="*/ 2452687 h 2838449"/>
                <a:gd name="connsiteX9" fmla="*/ 119062 w 1504156"/>
                <a:gd name="connsiteY9" fmla="*/ 2633662 h 2838449"/>
                <a:gd name="connsiteX10" fmla="*/ 152400 w 1504156"/>
                <a:gd name="connsiteY10" fmla="*/ 2719387 h 2838449"/>
                <a:gd name="connsiteX11" fmla="*/ 200025 w 1504156"/>
                <a:gd name="connsiteY11" fmla="*/ 2733675 h 2838449"/>
                <a:gd name="connsiteX12" fmla="*/ 1147762 w 1504156"/>
                <a:gd name="connsiteY12" fmla="*/ 2824162 h 2838449"/>
                <a:gd name="connsiteX13" fmla="*/ 1181100 w 1504156"/>
                <a:gd name="connsiteY13" fmla="*/ 2819400 h 2838449"/>
                <a:gd name="connsiteX14" fmla="*/ 1243012 w 1504156"/>
                <a:gd name="connsiteY14" fmla="*/ 2828925 h 2838449"/>
                <a:gd name="connsiteX15" fmla="*/ 1276350 w 1504156"/>
                <a:gd name="connsiteY15" fmla="*/ 2809875 h 2838449"/>
                <a:gd name="connsiteX16" fmla="*/ 1333500 w 1504156"/>
                <a:gd name="connsiteY16" fmla="*/ 2728912 h 2838449"/>
                <a:gd name="connsiteX17" fmla="*/ 1462087 w 1504156"/>
                <a:gd name="connsiteY17" fmla="*/ 2447925 h 2838449"/>
                <a:gd name="connsiteX18" fmla="*/ 1500187 w 1504156"/>
                <a:gd name="connsiteY18" fmla="*/ 2238375 h 2838449"/>
                <a:gd name="connsiteX19" fmla="*/ 1438275 w 1504156"/>
                <a:gd name="connsiteY19" fmla="*/ 2166937 h 2838449"/>
                <a:gd name="connsiteX20" fmla="*/ 1366837 w 1504156"/>
                <a:gd name="connsiteY20" fmla="*/ 2090737 h 2838449"/>
                <a:gd name="connsiteX21" fmla="*/ 1352550 w 1504156"/>
                <a:gd name="connsiteY21" fmla="*/ 1804987 h 2838449"/>
                <a:gd name="connsiteX22" fmla="*/ 1352550 w 1504156"/>
                <a:gd name="connsiteY22" fmla="*/ 1500187 h 2838449"/>
                <a:gd name="connsiteX23" fmla="*/ 1287873 w 1504156"/>
                <a:gd name="connsiteY23" fmla="*/ 770178 h 2838449"/>
                <a:gd name="connsiteX24" fmla="*/ 1197386 w 1504156"/>
                <a:gd name="connsiteY24" fmla="*/ 174869 h 2838449"/>
                <a:gd name="connsiteX25" fmla="*/ 1176337 w 1504156"/>
                <a:gd name="connsiteY25" fmla="*/ 38100 h 2838449"/>
                <a:gd name="connsiteX26" fmla="*/ 1171575 w 1504156"/>
                <a:gd name="connsiteY26" fmla="*/ 38100 h 2838449"/>
                <a:gd name="connsiteX27" fmla="*/ 847725 w 1504156"/>
                <a:gd name="connsiteY27" fmla="*/ 14287 h 2838449"/>
                <a:gd name="connsiteX28" fmla="*/ 642937 w 1504156"/>
                <a:gd name="connsiteY28" fmla="*/ 0 h 2838449"/>
                <a:gd name="connsiteX29" fmla="*/ 552450 w 1504156"/>
                <a:gd name="connsiteY29" fmla="*/ 14287 h 2838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156" h="2838449">
                  <a:moveTo>
                    <a:pt x="552450" y="14287"/>
                  </a:moveTo>
                  <a:cubicBezTo>
                    <a:pt x="501650" y="165100"/>
                    <a:pt x="388005" y="673603"/>
                    <a:pt x="338137" y="904875"/>
                  </a:cubicBezTo>
                  <a:cubicBezTo>
                    <a:pt x="288269" y="1136147"/>
                    <a:pt x="271496" y="1270948"/>
                    <a:pt x="253240" y="1401917"/>
                  </a:cubicBezTo>
                  <a:cubicBezTo>
                    <a:pt x="234984" y="1532886"/>
                    <a:pt x="238263" y="1602871"/>
                    <a:pt x="228600" y="1690687"/>
                  </a:cubicBezTo>
                  <a:cubicBezTo>
                    <a:pt x="218937" y="1778503"/>
                    <a:pt x="218281" y="1864518"/>
                    <a:pt x="195262" y="1928812"/>
                  </a:cubicBezTo>
                  <a:cubicBezTo>
                    <a:pt x="172243" y="1993106"/>
                    <a:pt x="118268" y="2040731"/>
                    <a:pt x="90487" y="2076450"/>
                  </a:cubicBezTo>
                  <a:cubicBezTo>
                    <a:pt x="62706" y="2112169"/>
                    <a:pt x="42863" y="2112169"/>
                    <a:pt x="28575" y="2143125"/>
                  </a:cubicBezTo>
                  <a:cubicBezTo>
                    <a:pt x="14288" y="2174081"/>
                    <a:pt x="0" y="2210593"/>
                    <a:pt x="4762" y="2262187"/>
                  </a:cubicBezTo>
                  <a:cubicBezTo>
                    <a:pt x="9524" y="2313781"/>
                    <a:pt x="38100" y="2390774"/>
                    <a:pt x="57150" y="2452687"/>
                  </a:cubicBezTo>
                  <a:cubicBezTo>
                    <a:pt x="76200" y="2514600"/>
                    <a:pt x="103187" y="2589212"/>
                    <a:pt x="119062" y="2633662"/>
                  </a:cubicBezTo>
                  <a:cubicBezTo>
                    <a:pt x="134937" y="2678112"/>
                    <a:pt x="138906" y="2702718"/>
                    <a:pt x="152400" y="2719387"/>
                  </a:cubicBezTo>
                  <a:cubicBezTo>
                    <a:pt x="165894" y="2736056"/>
                    <a:pt x="200025" y="2733675"/>
                    <a:pt x="200025" y="2733675"/>
                  </a:cubicBezTo>
                  <a:lnTo>
                    <a:pt x="1147762" y="2824162"/>
                  </a:lnTo>
                  <a:cubicBezTo>
                    <a:pt x="1311274" y="2838449"/>
                    <a:pt x="1165225" y="2818606"/>
                    <a:pt x="1181100" y="2819400"/>
                  </a:cubicBezTo>
                  <a:cubicBezTo>
                    <a:pt x="1196975" y="2820194"/>
                    <a:pt x="1227137" y="2830513"/>
                    <a:pt x="1243012" y="2828925"/>
                  </a:cubicBezTo>
                  <a:cubicBezTo>
                    <a:pt x="1258887" y="2827338"/>
                    <a:pt x="1261269" y="2826544"/>
                    <a:pt x="1276350" y="2809875"/>
                  </a:cubicBezTo>
                  <a:cubicBezTo>
                    <a:pt x="1291431" y="2793206"/>
                    <a:pt x="1302544" y="2789237"/>
                    <a:pt x="1333500" y="2728912"/>
                  </a:cubicBezTo>
                  <a:cubicBezTo>
                    <a:pt x="1364456" y="2668587"/>
                    <a:pt x="1434306" y="2529681"/>
                    <a:pt x="1462087" y="2447925"/>
                  </a:cubicBezTo>
                  <a:cubicBezTo>
                    <a:pt x="1489868" y="2366169"/>
                    <a:pt x="1504156" y="2285206"/>
                    <a:pt x="1500187" y="2238375"/>
                  </a:cubicBezTo>
                  <a:cubicBezTo>
                    <a:pt x="1496218" y="2191544"/>
                    <a:pt x="1460500" y="2191543"/>
                    <a:pt x="1438275" y="2166937"/>
                  </a:cubicBezTo>
                  <a:cubicBezTo>
                    <a:pt x="1416050" y="2142331"/>
                    <a:pt x="1381124" y="2151062"/>
                    <a:pt x="1366837" y="2090737"/>
                  </a:cubicBezTo>
                  <a:cubicBezTo>
                    <a:pt x="1352550" y="2030412"/>
                    <a:pt x="1354931" y="1903412"/>
                    <a:pt x="1352550" y="1804987"/>
                  </a:cubicBezTo>
                  <a:cubicBezTo>
                    <a:pt x="1350169" y="1706562"/>
                    <a:pt x="1363329" y="1672655"/>
                    <a:pt x="1352550" y="1500187"/>
                  </a:cubicBezTo>
                  <a:cubicBezTo>
                    <a:pt x="1341771" y="1327719"/>
                    <a:pt x="1313734" y="991064"/>
                    <a:pt x="1287873" y="770178"/>
                  </a:cubicBezTo>
                  <a:cubicBezTo>
                    <a:pt x="1262012" y="549292"/>
                    <a:pt x="1215975" y="296882"/>
                    <a:pt x="1197386" y="174869"/>
                  </a:cubicBezTo>
                  <a:cubicBezTo>
                    <a:pt x="1178797" y="52856"/>
                    <a:pt x="1180639" y="60895"/>
                    <a:pt x="1176337" y="38100"/>
                  </a:cubicBezTo>
                  <a:cubicBezTo>
                    <a:pt x="1172035" y="15305"/>
                    <a:pt x="1171575" y="38100"/>
                    <a:pt x="1171575" y="38100"/>
                  </a:cubicBezTo>
                  <a:lnTo>
                    <a:pt x="847725" y="14287"/>
                  </a:lnTo>
                  <a:cubicBezTo>
                    <a:pt x="759619" y="7937"/>
                    <a:pt x="690562" y="0"/>
                    <a:pt x="642937" y="0"/>
                  </a:cubicBezTo>
                  <a:cubicBezTo>
                    <a:pt x="595312" y="0"/>
                    <a:pt x="666998" y="1388"/>
                    <a:pt x="552450" y="14287"/>
                  </a:cubicBezTo>
                  <a:close/>
                </a:path>
              </a:pathLst>
            </a:custGeom>
            <a:solidFill>
              <a:srgbClr val="464646">
                <a:lumMod val="20000"/>
                <a:lumOff val="80000"/>
              </a:srgbClr>
            </a:soli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82550"/>
              <a:bevelB w="0"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662238" y="5571332"/>
              <a:ext cx="1488281" cy="578643"/>
            </a:xfrm>
            <a:custGeom>
              <a:avLst/>
              <a:gdLst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78581 w 1566862"/>
                <a:gd name="connsiteY0" fmla="*/ 5556 h 578643"/>
                <a:gd name="connsiteX1" fmla="*/ 583406 w 1566862"/>
                <a:gd name="connsiteY1" fmla="*/ 72231 h 578643"/>
                <a:gd name="connsiteX2" fmla="*/ 1159668 w 1566862"/>
                <a:gd name="connsiteY2" fmla="*/ 110331 h 578643"/>
                <a:gd name="connsiteX3" fmla="*/ 1412081 w 1566862"/>
                <a:gd name="connsiteY3" fmla="*/ 129381 h 578643"/>
                <a:gd name="connsiteX4" fmla="*/ 1412081 w 1566862"/>
                <a:gd name="connsiteY4" fmla="*/ 129381 h 578643"/>
                <a:gd name="connsiteX5" fmla="*/ 1545431 w 1566862"/>
                <a:gd name="connsiteY5" fmla="*/ 72231 h 578643"/>
                <a:gd name="connsiteX6" fmla="*/ 1540668 w 1566862"/>
                <a:gd name="connsiteY6" fmla="*/ 100806 h 578643"/>
                <a:gd name="connsiteX7" fmla="*/ 1412081 w 1566862"/>
                <a:gd name="connsiteY7" fmla="*/ 457993 h 578643"/>
                <a:gd name="connsiteX8" fmla="*/ 1331118 w 1566862"/>
                <a:gd name="connsiteY8" fmla="*/ 562768 h 578643"/>
                <a:gd name="connsiteX9" fmla="*/ 1078706 w 1566862"/>
                <a:gd name="connsiteY9" fmla="*/ 553243 h 578643"/>
                <a:gd name="connsiteX10" fmla="*/ 359568 w 1566862"/>
                <a:gd name="connsiteY10" fmla="*/ 491331 h 578643"/>
                <a:gd name="connsiteX11" fmla="*/ 245268 w 1566862"/>
                <a:gd name="connsiteY11" fmla="*/ 477043 h 578643"/>
                <a:gd name="connsiteX12" fmla="*/ 230981 w 1566862"/>
                <a:gd name="connsiteY12" fmla="*/ 477043 h 578643"/>
                <a:gd name="connsiteX13" fmla="*/ 183356 w 1566862"/>
                <a:gd name="connsiteY13" fmla="*/ 343693 h 578643"/>
                <a:gd name="connsiteX14" fmla="*/ 111918 w 1566862"/>
                <a:gd name="connsiteY14" fmla="*/ 105568 h 578643"/>
                <a:gd name="connsiteX15" fmla="*/ 78581 w 1566862"/>
                <a:gd name="connsiteY15" fmla="*/ 5556 h 578643"/>
                <a:gd name="connsiteX0" fmla="*/ 0 w 1488281"/>
                <a:gd name="connsiteY0" fmla="*/ 5556 h 578643"/>
                <a:gd name="connsiteX1" fmla="*/ 504825 w 1488281"/>
                <a:gd name="connsiteY1" fmla="*/ 72231 h 578643"/>
                <a:gd name="connsiteX2" fmla="*/ 1081087 w 1488281"/>
                <a:gd name="connsiteY2" fmla="*/ 110331 h 578643"/>
                <a:gd name="connsiteX3" fmla="*/ 1333500 w 1488281"/>
                <a:gd name="connsiteY3" fmla="*/ 129381 h 578643"/>
                <a:gd name="connsiteX4" fmla="*/ 1333500 w 1488281"/>
                <a:gd name="connsiteY4" fmla="*/ 129381 h 578643"/>
                <a:gd name="connsiteX5" fmla="*/ 1466850 w 1488281"/>
                <a:gd name="connsiteY5" fmla="*/ 72231 h 578643"/>
                <a:gd name="connsiteX6" fmla="*/ 1462087 w 1488281"/>
                <a:gd name="connsiteY6" fmla="*/ 100806 h 578643"/>
                <a:gd name="connsiteX7" fmla="*/ 1333500 w 1488281"/>
                <a:gd name="connsiteY7" fmla="*/ 457993 h 578643"/>
                <a:gd name="connsiteX8" fmla="*/ 1252537 w 1488281"/>
                <a:gd name="connsiteY8" fmla="*/ 562768 h 578643"/>
                <a:gd name="connsiteX9" fmla="*/ 1000125 w 1488281"/>
                <a:gd name="connsiteY9" fmla="*/ 553243 h 578643"/>
                <a:gd name="connsiteX10" fmla="*/ 280987 w 1488281"/>
                <a:gd name="connsiteY10" fmla="*/ 491331 h 578643"/>
                <a:gd name="connsiteX11" fmla="*/ 166687 w 1488281"/>
                <a:gd name="connsiteY11" fmla="*/ 477043 h 578643"/>
                <a:gd name="connsiteX12" fmla="*/ 152400 w 1488281"/>
                <a:gd name="connsiteY12" fmla="*/ 477043 h 578643"/>
                <a:gd name="connsiteX13" fmla="*/ 104775 w 1488281"/>
                <a:gd name="connsiteY13" fmla="*/ 343693 h 578643"/>
                <a:gd name="connsiteX14" fmla="*/ 33337 w 1488281"/>
                <a:gd name="connsiteY14" fmla="*/ 105568 h 578643"/>
                <a:gd name="connsiteX15" fmla="*/ 0 w 1488281"/>
                <a:gd name="connsiteY15" fmla="*/ 5556 h 57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8281" h="578643">
                  <a:moveTo>
                    <a:pt x="0" y="5556"/>
                  </a:moveTo>
                  <a:cubicBezTo>
                    <a:pt x="78581" y="0"/>
                    <a:pt x="324644" y="54769"/>
                    <a:pt x="504825" y="72231"/>
                  </a:cubicBezTo>
                  <a:cubicBezTo>
                    <a:pt x="685006" y="89693"/>
                    <a:pt x="1081087" y="110331"/>
                    <a:pt x="1081087" y="110331"/>
                  </a:cubicBezTo>
                  <a:lnTo>
                    <a:pt x="1333500" y="129381"/>
                  </a:lnTo>
                  <a:lnTo>
                    <a:pt x="1333500" y="129381"/>
                  </a:lnTo>
                  <a:cubicBezTo>
                    <a:pt x="1355725" y="119856"/>
                    <a:pt x="1445419" y="76993"/>
                    <a:pt x="1466850" y="72231"/>
                  </a:cubicBezTo>
                  <a:cubicBezTo>
                    <a:pt x="1488281" y="67469"/>
                    <a:pt x="1484312" y="36512"/>
                    <a:pt x="1462087" y="100806"/>
                  </a:cubicBezTo>
                  <a:cubicBezTo>
                    <a:pt x="1439862" y="165100"/>
                    <a:pt x="1368425" y="380999"/>
                    <a:pt x="1333500" y="457993"/>
                  </a:cubicBezTo>
                  <a:cubicBezTo>
                    <a:pt x="1298575" y="534987"/>
                    <a:pt x="1308099" y="546893"/>
                    <a:pt x="1252537" y="562768"/>
                  </a:cubicBezTo>
                  <a:cubicBezTo>
                    <a:pt x="1196975" y="578643"/>
                    <a:pt x="1162050" y="565149"/>
                    <a:pt x="1000125" y="553243"/>
                  </a:cubicBezTo>
                  <a:cubicBezTo>
                    <a:pt x="838200" y="541337"/>
                    <a:pt x="419893" y="504031"/>
                    <a:pt x="280987" y="491331"/>
                  </a:cubicBezTo>
                  <a:cubicBezTo>
                    <a:pt x="142081" y="478631"/>
                    <a:pt x="188118" y="479424"/>
                    <a:pt x="166687" y="477043"/>
                  </a:cubicBezTo>
                  <a:cubicBezTo>
                    <a:pt x="145256" y="474662"/>
                    <a:pt x="162719" y="499268"/>
                    <a:pt x="152400" y="477043"/>
                  </a:cubicBezTo>
                  <a:cubicBezTo>
                    <a:pt x="142081" y="454818"/>
                    <a:pt x="124619" y="405606"/>
                    <a:pt x="104775" y="343693"/>
                  </a:cubicBezTo>
                  <a:cubicBezTo>
                    <a:pt x="84931" y="281781"/>
                    <a:pt x="46831" y="161130"/>
                    <a:pt x="33337" y="105568"/>
                  </a:cubicBezTo>
                  <a:cubicBezTo>
                    <a:pt x="19843" y="50006"/>
                    <a:pt x="23118" y="65435"/>
                    <a:pt x="0" y="5556"/>
                  </a:cubicBezTo>
                  <a:close/>
                </a:path>
              </a:pathLst>
            </a:custGeom>
            <a:gradFill>
              <a:gsLst>
                <a:gs pos="0">
                  <a:srgbClr val="2DA2BF">
                    <a:tint val="66000"/>
                    <a:satMod val="160000"/>
                  </a:srgbClr>
                </a:gs>
                <a:gs pos="50000">
                  <a:srgbClr val="2DA2BF">
                    <a:tint val="44500"/>
                    <a:satMod val="160000"/>
                  </a:srgbClr>
                </a:gs>
                <a:gs pos="100000">
                  <a:srgbClr val="2DA2BF">
                    <a:tint val="23500"/>
                    <a:satMod val="160000"/>
                  </a:srgbClr>
                </a:gs>
              </a:gsLst>
              <a:lin ang="5400000" scaled="0"/>
            </a:gradFill>
            <a:ln w="285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50800"/>
              <a:bevelB/>
            </a:sp3d>
          </p:spPr>
          <p:txBody>
            <a:bodyPr anchor="ctr"/>
            <a:lstStyle/>
            <a:p>
              <a:pPr algn="ctr" defTabSz="457200">
                <a:defRPr/>
              </a:pPr>
              <a:endParaRPr lang="en-GB" kern="0">
                <a:solidFill>
                  <a:sysClr val="window" lastClr="FFFFFF"/>
                </a:solidFill>
                <a:latin typeface="Lucida Sans Unicode"/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4612528" y="3577229"/>
            <a:ext cx="3804260" cy="1723979"/>
          </a:xfrm>
          <a:custGeom>
            <a:avLst/>
            <a:gdLst>
              <a:gd name="connsiteX0" fmla="*/ 100832 w 3776553"/>
              <a:gd name="connsiteY0" fmla="*/ 302619 h 1765289"/>
              <a:gd name="connsiteX1" fmla="*/ 734575 w 3776553"/>
              <a:gd name="connsiteY1" fmla="*/ 248298 h 1765289"/>
              <a:gd name="connsiteX2" fmla="*/ 1495066 w 3776553"/>
              <a:gd name="connsiteY2" fmla="*/ 49122 h 1765289"/>
              <a:gd name="connsiteX3" fmla="*/ 2155969 w 3776553"/>
              <a:gd name="connsiteY3" fmla="*/ 3855 h 1765289"/>
              <a:gd name="connsiteX4" fmla="*/ 2889299 w 3776553"/>
              <a:gd name="connsiteY4" fmla="*/ 121550 h 1765289"/>
              <a:gd name="connsiteX5" fmla="*/ 3595470 w 3776553"/>
              <a:gd name="connsiteY5" fmla="*/ 329780 h 1765289"/>
              <a:gd name="connsiteX6" fmla="*/ 3776539 w 3776553"/>
              <a:gd name="connsiteY6" fmla="*/ 728132 h 1765289"/>
              <a:gd name="connsiteX7" fmla="*/ 3604523 w 3776553"/>
              <a:gd name="connsiteY7" fmla="*/ 1045003 h 1765289"/>
              <a:gd name="connsiteX8" fmla="*/ 3432507 w 3776553"/>
              <a:gd name="connsiteY8" fmla="*/ 1153645 h 1765289"/>
              <a:gd name="connsiteX9" fmla="*/ 3034155 w 3776553"/>
              <a:gd name="connsiteY9" fmla="*/ 1108378 h 1765289"/>
              <a:gd name="connsiteX10" fmla="*/ 2816872 w 3776553"/>
              <a:gd name="connsiteY10" fmla="*/ 900148 h 1765289"/>
              <a:gd name="connsiteX11" fmla="*/ 2653909 w 3776553"/>
              <a:gd name="connsiteY11" fmla="*/ 809613 h 1765289"/>
              <a:gd name="connsiteX12" fmla="*/ 2210289 w 3776553"/>
              <a:gd name="connsiteY12" fmla="*/ 891094 h 1765289"/>
              <a:gd name="connsiteX13" fmla="*/ 1621814 w 3776553"/>
              <a:gd name="connsiteY13" fmla="*/ 1072164 h 1765289"/>
              <a:gd name="connsiteX14" fmla="*/ 1105767 w 3776553"/>
              <a:gd name="connsiteY14" fmla="*/ 1370928 h 1765289"/>
              <a:gd name="connsiteX15" fmla="*/ 861323 w 3776553"/>
              <a:gd name="connsiteY15" fmla="*/ 1624425 h 1765289"/>
              <a:gd name="connsiteX16" fmla="*/ 607826 w 3776553"/>
              <a:gd name="connsiteY16" fmla="*/ 1760227 h 1765289"/>
              <a:gd name="connsiteX17" fmla="*/ 481078 w 3776553"/>
              <a:gd name="connsiteY17" fmla="*/ 1452409 h 1765289"/>
              <a:gd name="connsiteX18" fmla="*/ 535398 w 3776553"/>
              <a:gd name="connsiteY18" fmla="*/ 1298500 h 1765289"/>
              <a:gd name="connsiteX19" fmla="*/ 336222 w 3776553"/>
              <a:gd name="connsiteY19" fmla="*/ 1135538 h 1765289"/>
              <a:gd name="connsiteX20" fmla="*/ 55565 w 3776553"/>
              <a:gd name="connsiteY20" fmla="*/ 945415 h 1765289"/>
              <a:gd name="connsiteX21" fmla="*/ 1244 w 3776553"/>
              <a:gd name="connsiteY21" fmla="*/ 646651 h 1765289"/>
              <a:gd name="connsiteX22" fmla="*/ 28404 w 3776553"/>
              <a:gd name="connsiteY22" fmla="*/ 375047 h 1765289"/>
              <a:gd name="connsiteX23" fmla="*/ 100832 w 3776553"/>
              <a:gd name="connsiteY23" fmla="*/ 302619 h 1765289"/>
              <a:gd name="connsiteX0" fmla="*/ 855749 w 4531470"/>
              <a:gd name="connsiteY0" fmla="*/ 302619 h 1765289"/>
              <a:gd name="connsiteX1" fmla="*/ 1489492 w 4531470"/>
              <a:gd name="connsiteY1" fmla="*/ 248298 h 1765289"/>
              <a:gd name="connsiteX2" fmla="*/ 2249983 w 4531470"/>
              <a:gd name="connsiteY2" fmla="*/ 49122 h 1765289"/>
              <a:gd name="connsiteX3" fmla="*/ 2910886 w 4531470"/>
              <a:gd name="connsiteY3" fmla="*/ 3855 h 1765289"/>
              <a:gd name="connsiteX4" fmla="*/ 3644216 w 4531470"/>
              <a:gd name="connsiteY4" fmla="*/ 121550 h 1765289"/>
              <a:gd name="connsiteX5" fmla="*/ 4350387 w 4531470"/>
              <a:gd name="connsiteY5" fmla="*/ 329780 h 1765289"/>
              <a:gd name="connsiteX6" fmla="*/ 4531456 w 4531470"/>
              <a:gd name="connsiteY6" fmla="*/ 728132 h 1765289"/>
              <a:gd name="connsiteX7" fmla="*/ 4359440 w 4531470"/>
              <a:gd name="connsiteY7" fmla="*/ 1045003 h 1765289"/>
              <a:gd name="connsiteX8" fmla="*/ 4187424 w 4531470"/>
              <a:gd name="connsiteY8" fmla="*/ 1153645 h 1765289"/>
              <a:gd name="connsiteX9" fmla="*/ 3789072 w 4531470"/>
              <a:gd name="connsiteY9" fmla="*/ 1108378 h 1765289"/>
              <a:gd name="connsiteX10" fmla="*/ 3571789 w 4531470"/>
              <a:gd name="connsiteY10" fmla="*/ 900148 h 1765289"/>
              <a:gd name="connsiteX11" fmla="*/ 3408826 w 4531470"/>
              <a:gd name="connsiteY11" fmla="*/ 809613 h 1765289"/>
              <a:gd name="connsiteX12" fmla="*/ 2965206 w 4531470"/>
              <a:gd name="connsiteY12" fmla="*/ 891094 h 1765289"/>
              <a:gd name="connsiteX13" fmla="*/ 2376731 w 4531470"/>
              <a:gd name="connsiteY13" fmla="*/ 1072164 h 1765289"/>
              <a:gd name="connsiteX14" fmla="*/ 1860684 w 4531470"/>
              <a:gd name="connsiteY14" fmla="*/ 1370928 h 1765289"/>
              <a:gd name="connsiteX15" fmla="*/ 1616240 w 4531470"/>
              <a:gd name="connsiteY15" fmla="*/ 1624425 h 1765289"/>
              <a:gd name="connsiteX16" fmla="*/ 1362743 w 4531470"/>
              <a:gd name="connsiteY16" fmla="*/ 1760227 h 1765289"/>
              <a:gd name="connsiteX17" fmla="*/ 1235995 w 4531470"/>
              <a:gd name="connsiteY17" fmla="*/ 1452409 h 1765289"/>
              <a:gd name="connsiteX18" fmla="*/ 1290315 w 4531470"/>
              <a:gd name="connsiteY18" fmla="*/ 1298500 h 1765289"/>
              <a:gd name="connsiteX19" fmla="*/ 1091139 w 4531470"/>
              <a:gd name="connsiteY19" fmla="*/ 1135538 h 1765289"/>
              <a:gd name="connsiteX20" fmla="*/ 810482 w 4531470"/>
              <a:gd name="connsiteY20" fmla="*/ 945415 h 1765289"/>
              <a:gd name="connsiteX21" fmla="*/ 23 w 4531470"/>
              <a:gd name="connsiteY21" fmla="*/ 378186 h 1765289"/>
              <a:gd name="connsiteX22" fmla="*/ 783321 w 4531470"/>
              <a:gd name="connsiteY22" fmla="*/ 375047 h 1765289"/>
              <a:gd name="connsiteX23" fmla="*/ 855749 w 4531470"/>
              <a:gd name="connsiteY23" fmla="*/ 302619 h 1765289"/>
              <a:gd name="connsiteX0" fmla="*/ 855749 w 4531470"/>
              <a:gd name="connsiteY0" fmla="*/ 302619 h 1765289"/>
              <a:gd name="connsiteX1" fmla="*/ 1489492 w 4531470"/>
              <a:gd name="connsiteY1" fmla="*/ 248298 h 1765289"/>
              <a:gd name="connsiteX2" fmla="*/ 2249983 w 4531470"/>
              <a:gd name="connsiteY2" fmla="*/ 49122 h 1765289"/>
              <a:gd name="connsiteX3" fmla="*/ 2910886 w 4531470"/>
              <a:gd name="connsiteY3" fmla="*/ 3855 h 1765289"/>
              <a:gd name="connsiteX4" fmla="*/ 3644216 w 4531470"/>
              <a:gd name="connsiteY4" fmla="*/ 121550 h 1765289"/>
              <a:gd name="connsiteX5" fmla="*/ 4350387 w 4531470"/>
              <a:gd name="connsiteY5" fmla="*/ 329780 h 1765289"/>
              <a:gd name="connsiteX6" fmla="*/ 4531456 w 4531470"/>
              <a:gd name="connsiteY6" fmla="*/ 728132 h 1765289"/>
              <a:gd name="connsiteX7" fmla="*/ 4359440 w 4531470"/>
              <a:gd name="connsiteY7" fmla="*/ 1045003 h 1765289"/>
              <a:gd name="connsiteX8" fmla="*/ 4187424 w 4531470"/>
              <a:gd name="connsiteY8" fmla="*/ 1153645 h 1765289"/>
              <a:gd name="connsiteX9" fmla="*/ 3789072 w 4531470"/>
              <a:gd name="connsiteY9" fmla="*/ 1108378 h 1765289"/>
              <a:gd name="connsiteX10" fmla="*/ 3571789 w 4531470"/>
              <a:gd name="connsiteY10" fmla="*/ 900148 h 1765289"/>
              <a:gd name="connsiteX11" fmla="*/ 3408826 w 4531470"/>
              <a:gd name="connsiteY11" fmla="*/ 809613 h 1765289"/>
              <a:gd name="connsiteX12" fmla="*/ 2965206 w 4531470"/>
              <a:gd name="connsiteY12" fmla="*/ 891094 h 1765289"/>
              <a:gd name="connsiteX13" fmla="*/ 2376731 w 4531470"/>
              <a:gd name="connsiteY13" fmla="*/ 1072164 h 1765289"/>
              <a:gd name="connsiteX14" fmla="*/ 1860684 w 4531470"/>
              <a:gd name="connsiteY14" fmla="*/ 1370928 h 1765289"/>
              <a:gd name="connsiteX15" fmla="*/ 1616240 w 4531470"/>
              <a:gd name="connsiteY15" fmla="*/ 1624425 h 1765289"/>
              <a:gd name="connsiteX16" fmla="*/ 1362743 w 4531470"/>
              <a:gd name="connsiteY16" fmla="*/ 1760227 h 1765289"/>
              <a:gd name="connsiteX17" fmla="*/ 1235995 w 4531470"/>
              <a:gd name="connsiteY17" fmla="*/ 1452409 h 1765289"/>
              <a:gd name="connsiteX18" fmla="*/ 1290315 w 4531470"/>
              <a:gd name="connsiteY18" fmla="*/ 1298500 h 1765289"/>
              <a:gd name="connsiteX19" fmla="*/ 1091139 w 4531470"/>
              <a:gd name="connsiteY19" fmla="*/ 1135538 h 1765289"/>
              <a:gd name="connsiteX20" fmla="*/ 889613 w 4531470"/>
              <a:gd name="connsiteY20" fmla="*/ 803726 h 1765289"/>
              <a:gd name="connsiteX21" fmla="*/ 23 w 4531470"/>
              <a:gd name="connsiteY21" fmla="*/ 378186 h 1765289"/>
              <a:gd name="connsiteX22" fmla="*/ 783321 w 4531470"/>
              <a:gd name="connsiteY22" fmla="*/ 375047 h 1765289"/>
              <a:gd name="connsiteX23" fmla="*/ 855749 w 4531470"/>
              <a:gd name="connsiteY23" fmla="*/ 302619 h 1765289"/>
              <a:gd name="connsiteX0" fmla="*/ 855751 w 4531472"/>
              <a:gd name="connsiteY0" fmla="*/ 302619 h 1765289"/>
              <a:gd name="connsiteX1" fmla="*/ 1489494 w 4531472"/>
              <a:gd name="connsiteY1" fmla="*/ 248298 h 1765289"/>
              <a:gd name="connsiteX2" fmla="*/ 2249985 w 4531472"/>
              <a:gd name="connsiteY2" fmla="*/ 49122 h 1765289"/>
              <a:gd name="connsiteX3" fmla="*/ 2910888 w 4531472"/>
              <a:gd name="connsiteY3" fmla="*/ 3855 h 1765289"/>
              <a:gd name="connsiteX4" fmla="*/ 3644218 w 4531472"/>
              <a:gd name="connsiteY4" fmla="*/ 121550 h 1765289"/>
              <a:gd name="connsiteX5" fmla="*/ 4350389 w 4531472"/>
              <a:gd name="connsiteY5" fmla="*/ 329780 h 1765289"/>
              <a:gd name="connsiteX6" fmla="*/ 4531458 w 4531472"/>
              <a:gd name="connsiteY6" fmla="*/ 728132 h 1765289"/>
              <a:gd name="connsiteX7" fmla="*/ 4359442 w 4531472"/>
              <a:gd name="connsiteY7" fmla="*/ 1045003 h 1765289"/>
              <a:gd name="connsiteX8" fmla="*/ 4187426 w 4531472"/>
              <a:gd name="connsiteY8" fmla="*/ 1153645 h 1765289"/>
              <a:gd name="connsiteX9" fmla="*/ 3789074 w 4531472"/>
              <a:gd name="connsiteY9" fmla="*/ 1108378 h 1765289"/>
              <a:gd name="connsiteX10" fmla="*/ 3571791 w 4531472"/>
              <a:gd name="connsiteY10" fmla="*/ 900148 h 1765289"/>
              <a:gd name="connsiteX11" fmla="*/ 3408828 w 4531472"/>
              <a:gd name="connsiteY11" fmla="*/ 809613 h 1765289"/>
              <a:gd name="connsiteX12" fmla="*/ 2965208 w 4531472"/>
              <a:gd name="connsiteY12" fmla="*/ 891094 h 1765289"/>
              <a:gd name="connsiteX13" fmla="*/ 2376733 w 4531472"/>
              <a:gd name="connsiteY13" fmla="*/ 1072164 h 1765289"/>
              <a:gd name="connsiteX14" fmla="*/ 1860686 w 4531472"/>
              <a:gd name="connsiteY14" fmla="*/ 1370928 h 1765289"/>
              <a:gd name="connsiteX15" fmla="*/ 1616242 w 4531472"/>
              <a:gd name="connsiteY15" fmla="*/ 1624425 h 1765289"/>
              <a:gd name="connsiteX16" fmla="*/ 1362745 w 4531472"/>
              <a:gd name="connsiteY16" fmla="*/ 1760227 h 1765289"/>
              <a:gd name="connsiteX17" fmla="*/ 1235997 w 4531472"/>
              <a:gd name="connsiteY17" fmla="*/ 1452409 h 1765289"/>
              <a:gd name="connsiteX18" fmla="*/ 1290317 w 4531472"/>
              <a:gd name="connsiteY18" fmla="*/ 1298500 h 1765289"/>
              <a:gd name="connsiteX19" fmla="*/ 1091141 w 4531472"/>
              <a:gd name="connsiteY19" fmla="*/ 1135538 h 1765289"/>
              <a:gd name="connsiteX20" fmla="*/ 889615 w 4531472"/>
              <a:gd name="connsiteY20" fmla="*/ 803726 h 1765289"/>
              <a:gd name="connsiteX21" fmla="*/ 25 w 4531472"/>
              <a:gd name="connsiteY21" fmla="*/ 378186 h 1765289"/>
              <a:gd name="connsiteX22" fmla="*/ 748153 w 4531472"/>
              <a:gd name="connsiteY22" fmla="*/ 330303 h 1765289"/>
              <a:gd name="connsiteX23" fmla="*/ 855751 w 4531472"/>
              <a:gd name="connsiteY23" fmla="*/ 302619 h 1765289"/>
              <a:gd name="connsiteX0" fmla="*/ 855751 w 4531472"/>
              <a:gd name="connsiteY0" fmla="*/ 302619 h 1760335"/>
              <a:gd name="connsiteX1" fmla="*/ 1489494 w 4531472"/>
              <a:gd name="connsiteY1" fmla="*/ 248298 h 1760335"/>
              <a:gd name="connsiteX2" fmla="*/ 2249985 w 4531472"/>
              <a:gd name="connsiteY2" fmla="*/ 49122 h 1760335"/>
              <a:gd name="connsiteX3" fmla="*/ 2910888 w 4531472"/>
              <a:gd name="connsiteY3" fmla="*/ 3855 h 1760335"/>
              <a:gd name="connsiteX4" fmla="*/ 3644218 w 4531472"/>
              <a:gd name="connsiteY4" fmla="*/ 121550 h 1760335"/>
              <a:gd name="connsiteX5" fmla="*/ 4350389 w 4531472"/>
              <a:gd name="connsiteY5" fmla="*/ 329780 h 1760335"/>
              <a:gd name="connsiteX6" fmla="*/ 4531458 w 4531472"/>
              <a:gd name="connsiteY6" fmla="*/ 728132 h 1760335"/>
              <a:gd name="connsiteX7" fmla="*/ 4359442 w 4531472"/>
              <a:gd name="connsiteY7" fmla="*/ 1045003 h 1760335"/>
              <a:gd name="connsiteX8" fmla="*/ 4187426 w 4531472"/>
              <a:gd name="connsiteY8" fmla="*/ 1153645 h 1760335"/>
              <a:gd name="connsiteX9" fmla="*/ 3789074 w 4531472"/>
              <a:gd name="connsiteY9" fmla="*/ 1108378 h 1760335"/>
              <a:gd name="connsiteX10" fmla="*/ 3571791 w 4531472"/>
              <a:gd name="connsiteY10" fmla="*/ 900148 h 1760335"/>
              <a:gd name="connsiteX11" fmla="*/ 3408828 w 4531472"/>
              <a:gd name="connsiteY11" fmla="*/ 809613 h 1760335"/>
              <a:gd name="connsiteX12" fmla="*/ 2965208 w 4531472"/>
              <a:gd name="connsiteY12" fmla="*/ 891094 h 1760335"/>
              <a:gd name="connsiteX13" fmla="*/ 2376733 w 4531472"/>
              <a:gd name="connsiteY13" fmla="*/ 1072164 h 1760335"/>
              <a:gd name="connsiteX14" fmla="*/ 1860686 w 4531472"/>
              <a:gd name="connsiteY14" fmla="*/ 1370928 h 1760335"/>
              <a:gd name="connsiteX15" fmla="*/ 1616242 w 4531472"/>
              <a:gd name="connsiteY15" fmla="*/ 1624425 h 1760335"/>
              <a:gd name="connsiteX16" fmla="*/ 1304695 w 4531472"/>
              <a:gd name="connsiteY16" fmla="*/ 1417057 h 1760335"/>
              <a:gd name="connsiteX17" fmla="*/ 1362745 w 4531472"/>
              <a:gd name="connsiteY17" fmla="*/ 1760227 h 1760335"/>
              <a:gd name="connsiteX18" fmla="*/ 1235997 w 4531472"/>
              <a:gd name="connsiteY18" fmla="*/ 1452409 h 1760335"/>
              <a:gd name="connsiteX19" fmla="*/ 1290317 w 4531472"/>
              <a:gd name="connsiteY19" fmla="*/ 1298500 h 1760335"/>
              <a:gd name="connsiteX20" fmla="*/ 1091141 w 4531472"/>
              <a:gd name="connsiteY20" fmla="*/ 1135538 h 1760335"/>
              <a:gd name="connsiteX21" fmla="*/ 889615 w 4531472"/>
              <a:gd name="connsiteY21" fmla="*/ 803726 h 1760335"/>
              <a:gd name="connsiteX22" fmla="*/ 25 w 4531472"/>
              <a:gd name="connsiteY22" fmla="*/ 378186 h 1760335"/>
              <a:gd name="connsiteX23" fmla="*/ 748153 w 4531472"/>
              <a:gd name="connsiteY23" fmla="*/ 330303 h 1760335"/>
              <a:gd name="connsiteX24" fmla="*/ 855751 w 4531472"/>
              <a:gd name="connsiteY24" fmla="*/ 302619 h 1760335"/>
              <a:gd name="connsiteX0" fmla="*/ 855751 w 4531472"/>
              <a:gd name="connsiteY0" fmla="*/ 302619 h 1624607"/>
              <a:gd name="connsiteX1" fmla="*/ 1489494 w 4531472"/>
              <a:gd name="connsiteY1" fmla="*/ 248298 h 1624607"/>
              <a:gd name="connsiteX2" fmla="*/ 2249985 w 4531472"/>
              <a:gd name="connsiteY2" fmla="*/ 49122 h 1624607"/>
              <a:gd name="connsiteX3" fmla="*/ 2910888 w 4531472"/>
              <a:gd name="connsiteY3" fmla="*/ 3855 h 1624607"/>
              <a:gd name="connsiteX4" fmla="*/ 3644218 w 4531472"/>
              <a:gd name="connsiteY4" fmla="*/ 121550 h 1624607"/>
              <a:gd name="connsiteX5" fmla="*/ 4350389 w 4531472"/>
              <a:gd name="connsiteY5" fmla="*/ 329780 h 1624607"/>
              <a:gd name="connsiteX6" fmla="*/ 4531458 w 4531472"/>
              <a:gd name="connsiteY6" fmla="*/ 728132 h 1624607"/>
              <a:gd name="connsiteX7" fmla="*/ 4359442 w 4531472"/>
              <a:gd name="connsiteY7" fmla="*/ 1045003 h 1624607"/>
              <a:gd name="connsiteX8" fmla="*/ 4187426 w 4531472"/>
              <a:gd name="connsiteY8" fmla="*/ 1153645 h 1624607"/>
              <a:gd name="connsiteX9" fmla="*/ 3789074 w 4531472"/>
              <a:gd name="connsiteY9" fmla="*/ 1108378 h 1624607"/>
              <a:gd name="connsiteX10" fmla="*/ 3571791 w 4531472"/>
              <a:gd name="connsiteY10" fmla="*/ 900148 h 1624607"/>
              <a:gd name="connsiteX11" fmla="*/ 3408828 w 4531472"/>
              <a:gd name="connsiteY11" fmla="*/ 809613 h 1624607"/>
              <a:gd name="connsiteX12" fmla="*/ 2965208 w 4531472"/>
              <a:gd name="connsiteY12" fmla="*/ 891094 h 1624607"/>
              <a:gd name="connsiteX13" fmla="*/ 2376733 w 4531472"/>
              <a:gd name="connsiteY13" fmla="*/ 1072164 h 1624607"/>
              <a:gd name="connsiteX14" fmla="*/ 1860686 w 4531472"/>
              <a:gd name="connsiteY14" fmla="*/ 1370928 h 1624607"/>
              <a:gd name="connsiteX15" fmla="*/ 1616242 w 4531472"/>
              <a:gd name="connsiteY15" fmla="*/ 1624425 h 1624607"/>
              <a:gd name="connsiteX16" fmla="*/ 1304695 w 4531472"/>
              <a:gd name="connsiteY16" fmla="*/ 1417057 h 1624607"/>
              <a:gd name="connsiteX17" fmla="*/ 1204483 w 4531472"/>
              <a:gd name="connsiteY17" fmla="*/ 1484306 h 1624607"/>
              <a:gd name="connsiteX18" fmla="*/ 1235997 w 4531472"/>
              <a:gd name="connsiteY18" fmla="*/ 1452409 h 1624607"/>
              <a:gd name="connsiteX19" fmla="*/ 1290317 w 4531472"/>
              <a:gd name="connsiteY19" fmla="*/ 1298500 h 1624607"/>
              <a:gd name="connsiteX20" fmla="*/ 1091141 w 4531472"/>
              <a:gd name="connsiteY20" fmla="*/ 1135538 h 1624607"/>
              <a:gd name="connsiteX21" fmla="*/ 889615 w 4531472"/>
              <a:gd name="connsiteY21" fmla="*/ 803726 h 1624607"/>
              <a:gd name="connsiteX22" fmla="*/ 25 w 4531472"/>
              <a:gd name="connsiteY22" fmla="*/ 378186 h 1624607"/>
              <a:gd name="connsiteX23" fmla="*/ 748153 w 4531472"/>
              <a:gd name="connsiteY23" fmla="*/ 330303 h 1624607"/>
              <a:gd name="connsiteX24" fmla="*/ 855751 w 4531472"/>
              <a:gd name="connsiteY24" fmla="*/ 302619 h 1624607"/>
              <a:gd name="connsiteX0" fmla="*/ 855751 w 4531472"/>
              <a:gd name="connsiteY0" fmla="*/ 302619 h 1625243"/>
              <a:gd name="connsiteX1" fmla="*/ 1489494 w 4531472"/>
              <a:gd name="connsiteY1" fmla="*/ 248298 h 1625243"/>
              <a:gd name="connsiteX2" fmla="*/ 2249985 w 4531472"/>
              <a:gd name="connsiteY2" fmla="*/ 49122 h 1625243"/>
              <a:gd name="connsiteX3" fmla="*/ 2910888 w 4531472"/>
              <a:gd name="connsiteY3" fmla="*/ 3855 h 1625243"/>
              <a:gd name="connsiteX4" fmla="*/ 3644218 w 4531472"/>
              <a:gd name="connsiteY4" fmla="*/ 121550 h 1625243"/>
              <a:gd name="connsiteX5" fmla="*/ 4350389 w 4531472"/>
              <a:gd name="connsiteY5" fmla="*/ 329780 h 1625243"/>
              <a:gd name="connsiteX6" fmla="*/ 4531458 w 4531472"/>
              <a:gd name="connsiteY6" fmla="*/ 728132 h 1625243"/>
              <a:gd name="connsiteX7" fmla="*/ 4359442 w 4531472"/>
              <a:gd name="connsiteY7" fmla="*/ 1045003 h 1625243"/>
              <a:gd name="connsiteX8" fmla="*/ 4187426 w 4531472"/>
              <a:gd name="connsiteY8" fmla="*/ 1153645 h 1625243"/>
              <a:gd name="connsiteX9" fmla="*/ 3789074 w 4531472"/>
              <a:gd name="connsiteY9" fmla="*/ 1108378 h 1625243"/>
              <a:gd name="connsiteX10" fmla="*/ 3571791 w 4531472"/>
              <a:gd name="connsiteY10" fmla="*/ 900148 h 1625243"/>
              <a:gd name="connsiteX11" fmla="*/ 3408828 w 4531472"/>
              <a:gd name="connsiteY11" fmla="*/ 809613 h 1625243"/>
              <a:gd name="connsiteX12" fmla="*/ 2965208 w 4531472"/>
              <a:gd name="connsiteY12" fmla="*/ 891094 h 1625243"/>
              <a:gd name="connsiteX13" fmla="*/ 2376733 w 4531472"/>
              <a:gd name="connsiteY13" fmla="*/ 1072164 h 1625243"/>
              <a:gd name="connsiteX14" fmla="*/ 1860686 w 4531472"/>
              <a:gd name="connsiteY14" fmla="*/ 1370928 h 1625243"/>
              <a:gd name="connsiteX15" fmla="*/ 1616242 w 4531472"/>
              <a:gd name="connsiteY15" fmla="*/ 1624425 h 1625243"/>
              <a:gd name="connsiteX16" fmla="*/ 1357449 w 4531472"/>
              <a:gd name="connsiteY16" fmla="*/ 1461800 h 1625243"/>
              <a:gd name="connsiteX17" fmla="*/ 1204483 w 4531472"/>
              <a:gd name="connsiteY17" fmla="*/ 1484306 h 1625243"/>
              <a:gd name="connsiteX18" fmla="*/ 1235997 w 4531472"/>
              <a:gd name="connsiteY18" fmla="*/ 1452409 h 1625243"/>
              <a:gd name="connsiteX19" fmla="*/ 1290317 w 4531472"/>
              <a:gd name="connsiteY19" fmla="*/ 1298500 h 1625243"/>
              <a:gd name="connsiteX20" fmla="*/ 1091141 w 4531472"/>
              <a:gd name="connsiteY20" fmla="*/ 1135538 h 1625243"/>
              <a:gd name="connsiteX21" fmla="*/ 889615 w 4531472"/>
              <a:gd name="connsiteY21" fmla="*/ 803726 h 1625243"/>
              <a:gd name="connsiteX22" fmla="*/ 25 w 4531472"/>
              <a:gd name="connsiteY22" fmla="*/ 378186 h 1625243"/>
              <a:gd name="connsiteX23" fmla="*/ 748153 w 4531472"/>
              <a:gd name="connsiteY23" fmla="*/ 330303 h 1625243"/>
              <a:gd name="connsiteX24" fmla="*/ 855751 w 4531472"/>
              <a:gd name="connsiteY24" fmla="*/ 302619 h 1625243"/>
              <a:gd name="connsiteX0" fmla="*/ 855751 w 4531472"/>
              <a:gd name="connsiteY0" fmla="*/ 302619 h 1484754"/>
              <a:gd name="connsiteX1" fmla="*/ 1489494 w 4531472"/>
              <a:gd name="connsiteY1" fmla="*/ 248298 h 1484754"/>
              <a:gd name="connsiteX2" fmla="*/ 2249985 w 4531472"/>
              <a:gd name="connsiteY2" fmla="*/ 49122 h 1484754"/>
              <a:gd name="connsiteX3" fmla="*/ 2910888 w 4531472"/>
              <a:gd name="connsiteY3" fmla="*/ 3855 h 1484754"/>
              <a:gd name="connsiteX4" fmla="*/ 3644218 w 4531472"/>
              <a:gd name="connsiteY4" fmla="*/ 121550 h 1484754"/>
              <a:gd name="connsiteX5" fmla="*/ 4350389 w 4531472"/>
              <a:gd name="connsiteY5" fmla="*/ 329780 h 1484754"/>
              <a:gd name="connsiteX6" fmla="*/ 4531458 w 4531472"/>
              <a:gd name="connsiteY6" fmla="*/ 728132 h 1484754"/>
              <a:gd name="connsiteX7" fmla="*/ 4359442 w 4531472"/>
              <a:gd name="connsiteY7" fmla="*/ 1045003 h 1484754"/>
              <a:gd name="connsiteX8" fmla="*/ 4187426 w 4531472"/>
              <a:gd name="connsiteY8" fmla="*/ 1153645 h 1484754"/>
              <a:gd name="connsiteX9" fmla="*/ 3789074 w 4531472"/>
              <a:gd name="connsiteY9" fmla="*/ 1108378 h 1484754"/>
              <a:gd name="connsiteX10" fmla="*/ 3571791 w 4531472"/>
              <a:gd name="connsiteY10" fmla="*/ 900148 h 1484754"/>
              <a:gd name="connsiteX11" fmla="*/ 3408828 w 4531472"/>
              <a:gd name="connsiteY11" fmla="*/ 809613 h 1484754"/>
              <a:gd name="connsiteX12" fmla="*/ 2965208 w 4531472"/>
              <a:gd name="connsiteY12" fmla="*/ 891094 h 1484754"/>
              <a:gd name="connsiteX13" fmla="*/ 2376733 w 4531472"/>
              <a:gd name="connsiteY13" fmla="*/ 1072164 h 1484754"/>
              <a:gd name="connsiteX14" fmla="*/ 1860686 w 4531472"/>
              <a:gd name="connsiteY14" fmla="*/ 1370928 h 1484754"/>
              <a:gd name="connsiteX15" fmla="*/ 1704165 w 4531472"/>
              <a:gd name="connsiteY15" fmla="*/ 1415621 h 1484754"/>
              <a:gd name="connsiteX16" fmla="*/ 1357449 w 4531472"/>
              <a:gd name="connsiteY16" fmla="*/ 1461800 h 1484754"/>
              <a:gd name="connsiteX17" fmla="*/ 1204483 w 4531472"/>
              <a:gd name="connsiteY17" fmla="*/ 1484306 h 1484754"/>
              <a:gd name="connsiteX18" fmla="*/ 1235997 w 4531472"/>
              <a:gd name="connsiteY18" fmla="*/ 1452409 h 1484754"/>
              <a:gd name="connsiteX19" fmla="*/ 1290317 w 4531472"/>
              <a:gd name="connsiteY19" fmla="*/ 1298500 h 1484754"/>
              <a:gd name="connsiteX20" fmla="*/ 1091141 w 4531472"/>
              <a:gd name="connsiteY20" fmla="*/ 1135538 h 1484754"/>
              <a:gd name="connsiteX21" fmla="*/ 889615 w 4531472"/>
              <a:gd name="connsiteY21" fmla="*/ 803726 h 1484754"/>
              <a:gd name="connsiteX22" fmla="*/ 25 w 4531472"/>
              <a:gd name="connsiteY22" fmla="*/ 378186 h 1484754"/>
              <a:gd name="connsiteX23" fmla="*/ 748153 w 4531472"/>
              <a:gd name="connsiteY23" fmla="*/ 330303 h 1484754"/>
              <a:gd name="connsiteX24" fmla="*/ 855751 w 4531472"/>
              <a:gd name="connsiteY24" fmla="*/ 302619 h 1484754"/>
              <a:gd name="connsiteX0" fmla="*/ 855751 w 4531472"/>
              <a:gd name="connsiteY0" fmla="*/ 302619 h 1484754"/>
              <a:gd name="connsiteX1" fmla="*/ 1489494 w 4531472"/>
              <a:gd name="connsiteY1" fmla="*/ 248298 h 1484754"/>
              <a:gd name="connsiteX2" fmla="*/ 2249985 w 4531472"/>
              <a:gd name="connsiteY2" fmla="*/ 49122 h 1484754"/>
              <a:gd name="connsiteX3" fmla="*/ 2910888 w 4531472"/>
              <a:gd name="connsiteY3" fmla="*/ 3855 h 1484754"/>
              <a:gd name="connsiteX4" fmla="*/ 3644218 w 4531472"/>
              <a:gd name="connsiteY4" fmla="*/ 121550 h 1484754"/>
              <a:gd name="connsiteX5" fmla="*/ 4350389 w 4531472"/>
              <a:gd name="connsiteY5" fmla="*/ 329780 h 1484754"/>
              <a:gd name="connsiteX6" fmla="*/ 4531458 w 4531472"/>
              <a:gd name="connsiteY6" fmla="*/ 728132 h 1484754"/>
              <a:gd name="connsiteX7" fmla="*/ 4359442 w 4531472"/>
              <a:gd name="connsiteY7" fmla="*/ 1045003 h 1484754"/>
              <a:gd name="connsiteX8" fmla="*/ 4187426 w 4531472"/>
              <a:gd name="connsiteY8" fmla="*/ 1153645 h 1484754"/>
              <a:gd name="connsiteX9" fmla="*/ 3789074 w 4531472"/>
              <a:gd name="connsiteY9" fmla="*/ 1108378 h 1484754"/>
              <a:gd name="connsiteX10" fmla="*/ 3571791 w 4531472"/>
              <a:gd name="connsiteY10" fmla="*/ 900148 h 1484754"/>
              <a:gd name="connsiteX11" fmla="*/ 3408828 w 4531472"/>
              <a:gd name="connsiteY11" fmla="*/ 809613 h 1484754"/>
              <a:gd name="connsiteX12" fmla="*/ 2965208 w 4531472"/>
              <a:gd name="connsiteY12" fmla="*/ 891094 h 1484754"/>
              <a:gd name="connsiteX13" fmla="*/ 2667503 w 4531472"/>
              <a:gd name="connsiteY13" fmla="*/ 1349942 h 1484754"/>
              <a:gd name="connsiteX14" fmla="*/ 2376733 w 4531472"/>
              <a:gd name="connsiteY14" fmla="*/ 1072164 h 1484754"/>
              <a:gd name="connsiteX15" fmla="*/ 1860686 w 4531472"/>
              <a:gd name="connsiteY15" fmla="*/ 1370928 h 1484754"/>
              <a:gd name="connsiteX16" fmla="*/ 1704165 w 4531472"/>
              <a:gd name="connsiteY16" fmla="*/ 1415621 h 1484754"/>
              <a:gd name="connsiteX17" fmla="*/ 1357449 w 4531472"/>
              <a:gd name="connsiteY17" fmla="*/ 1461800 h 1484754"/>
              <a:gd name="connsiteX18" fmla="*/ 1204483 w 4531472"/>
              <a:gd name="connsiteY18" fmla="*/ 1484306 h 1484754"/>
              <a:gd name="connsiteX19" fmla="*/ 1235997 w 4531472"/>
              <a:gd name="connsiteY19" fmla="*/ 1452409 h 1484754"/>
              <a:gd name="connsiteX20" fmla="*/ 1290317 w 4531472"/>
              <a:gd name="connsiteY20" fmla="*/ 1298500 h 1484754"/>
              <a:gd name="connsiteX21" fmla="*/ 1091141 w 4531472"/>
              <a:gd name="connsiteY21" fmla="*/ 1135538 h 1484754"/>
              <a:gd name="connsiteX22" fmla="*/ 889615 w 4531472"/>
              <a:gd name="connsiteY22" fmla="*/ 803726 h 1484754"/>
              <a:gd name="connsiteX23" fmla="*/ 25 w 4531472"/>
              <a:gd name="connsiteY23" fmla="*/ 378186 h 1484754"/>
              <a:gd name="connsiteX24" fmla="*/ 748153 w 4531472"/>
              <a:gd name="connsiteY24" fmla="*/ 330303 h 1484754"/>
              <a:gd name="connsiteX25" fmla="*/ 855751 w 4531472"/>
              <a:gd name="connsiteY25" fmla="*/ 302619 h 1484754"/>
              <a:gd name="connsiteX0" fmla="*/ 855751 w 4531472"/>
              <a:gd name="connsiteY0" fmla="*/ 302619 h 1484754"/>
              <a:gd name="connsiteX1" fmla="*/ 1489494 w 4531472"/>
              <a:gd name="connsiteY1" fmla="*/ 248298 h 1484754"/>
              <a:gd name="connsiteX2" fmla="*/ 2249985 w 4531472"/>
              <a:gd name="connsiteY2" fmla="*/ 49122 h 1484754"/>
              <a:gd name="connsiteX3" fmla="*/ 2910888 w 4531472"/>
              <a:gd name="connsiteY3" fmla="*/ 3855 h 1484754"/>
              <a:gd name="connsiteX4" fmla="*/ 3644218 w 4531472"/>
              <a:gd name="connsiteY4" fmla="*/ 121550 h 1484754"/>
              <a:gd name="connsiteX5" fmla="*/ 4350389 w 4531472"/>
              <a:gd name="connsiteY5" fmla="*/ 329780 h 1484754"/>
              <a:gd name="connsiteX6" fmla="*/ 4531458 w 4531472"/>
              <a:gd name="connsiteY6" fmla="*/ 728132 h 1484754"/>
              <a:gd name="connsiteX7" fmla="*/ 4359442 w 4531472"/>
              <a:gd name="connsiteY7" fmla="*/ 1045003 h 1484754"/>
              <a:gd name="connsiteX8" fmla="*/ 4187426 w 4531472"/>
              <a:gd name="connsiteY8" fmla="*/ 1153645 h 1484754"/>
              <a:gd name="connsiteX9" fmla="*/ 3789074 w 4531472"/>
              <a:gd name="connsiteY9" fmla="*/ 1108378 h 1484754"/>
              <a:gd name="connsiteX10" fmla="*/ 3571791 w 4531472"/>
              <a:gd name="connsiteY10" fmla="*/ 900148 h 1484754"/>
              <a:gd name="connsiteX11" fmla="*/ 3408828 w 4531472"/>
              <a:gd name="connsiteY11" fmla="*/ 809613 h 1484754"/>
              <a:gd name="connsiteX12" fmla="*/ 2965208 w 4531472"/>
              <a:gd name="connsiteY12" fmla="*/ 891094 h 1484754"/>
              <a:gd name="connsiteX13" fmla="*/ 2667503 w 4531472"/>
              <a:gd name="connsiteY13" fmla="*/ 1349942 h 1484754"/>
              <a:gd name="connsiteX14" fmla="*/ 2438279 w 4531472"/>
              <a:gd name="connsiteY14" fmla="*/ 1325714 h 1484754"/>
              <a:gd name="connsiteX15" fmla="*/ 1860686 w 4531472"/>
              <a:gd name="connsiteY15" fmla="*/ 1370928 h 1484754"/>
              <a:gd name="connsiteX16" fmla="*/ 1704165 w 4531472"/>
              <a:gd name="connsiteY16" fmla="*/ 1415621 h 1484754"/>
              <a:gd name="connsiteX17" fmla="*/ 1357449 w 4531472"/>
              <a:gd name="connsiteY17" fmla="*/ 1461800 h 1484754"/>
              <a:gd name="connsiteX18" fmla="*/ 1204483 w 4531472"/>
              <a:gd name="connsiteY18" fmla="*/ 1484306 h 1484754"/>
              <a:gd name="connsiteX19" fmla="*/ 1235997 w 4531472"/>
              <a:gd name="connsiteY19" fmla="*/ 1452409 h 1484754"/>
              <a:gd name="connsiteX20" fmla="*/ 1290317 w 4531472"/>
              <a:gd name="connsiteY20" fmla="*/ 1298500 h 1484754"/>
              <a:gd name="connsiteX21" fmla="*/ 1091141 w 4531472"/>
              <a:gd name="connsiteY21" fmla="*/ 1135538 h 1484754"/>
              <a:gd name="connsiteX22" fmla="*/ 889615 w 4531472"/>
              <a:gd name="connsiteY22" fmla="*/ 803726 h 1484754"/>
              <a:gd name="connsiteX23" fmla="*/ 25 w 4531472"/>
              <a:gd name="connsiteY23" fmla="*/ 378186 h 1484754"/>
              <a:gd name="connsiteX24" fmla="*/ 748153 w 4531472"/>
              <a:gd name="connsiteY24" fmla="*/ 330303 h 1484754"/>
              <a:gd name="connsiteX25" fmla="*/ 855751 w 4531472"/>
              <a:gd name="connsiteY25" fmla="*/ 302619 h 1484754"/>
              <a:gd name="connsiteX0" fmla="*/ 855751 w 4531472"/>
              <a:gd name="connsiteY0" fmla="*/ 302619 h 1484754"/>
              <a:gd name="connsiteX1" fmla="*/ 1489494 w 4531472"/>
              <a:gd name="connsiteY1" fmla="*/ 248298 h 1484754"/>
              <a:gd name="connsiteX2" fmla="*/ 2249985 w 4531472"/>
              <a:gd name="connsiteY2" fmla="*/ 49122 h 1484754"/>
              <a:gd name="connsiteX3" fmla="*/ 2910888 w 4531472"/>
              <a:gd name="connsiteY3" fmla="*/ 3855 h 1484754"/>
              <a:gd name="connsiteX4" fmla="*/ 3644218 w 4531472"/>
              <a:gd name="connsiteY4" fmla="*/ 121550 h 1484754"/>
              <a:gd name="connsiteX5" fmla="*/ 4350389 w 4531472"/>
              <a:gd name="connsiteY5" fmla="*/ 329780 h 1484754"/>
              <a:gd name="connsiteX6" fmla="*/ 4531458 w 4531472"/>
              <a:gd name="connsiteY6" fmla="*/ 728132 h 1484754"/>
              <a:gd name="connsiteX7" fmla="*/ 4359442 w 4531472"/>
              <a:gd name="connsiteY7" fmla="*/ 1045003 h 1484754"/>
              <a:gd name="connsiteX8" fmla="*/ 4187426 w 4531472"/>
              <a:gd name="connsiteY8" fmla="*/ 1153645 h 1484754"/>
              <a:gd name="connsiteX9" fmla="*/ 3789074 w 4531472"/>
              <a:gd name="connsiteY9" fmla="*/ 1108378 h 1484754"/>
              <a:gd name="connsiteX10" fmla="*/ 3571791 w 4531472"/>
              <a:gd name="connsiteY10" fmla="*/ 900148 h 1484754"/>
              <a:gd name="connsiteX11" fmla="*/ 3408828 w 4531472"/>
              <a:gd name="connsiteY11" fmla="*/ 809613 h 1484754"/>
              <a:gd name="connsiteX12" fmla="*/ 3300549 w 4531472"/>
              <a:gd name="connsiteY12" fmla="*/ 1185882 h 1484754"/>
              <a:gd name="connsiteX13" fmla="*/ 2965208 w 4531472"/>
              <a:gd name="connsiteY13" fmla="*/ 891094 h 1484754"/>
              <a:gd name="connsiteX14" fmla="*/ 2667503 w 4531472"/>
              <a:gd name="connsiteY14" fmla="*/ 1349942 h 1484754"/>
              <a:gd name="connsiteX15" fmla="*/ 2438279 w 4531472"/>
              <a:gd name="connsiteY15" fmla="*/ 1325714 h 1484754"/>
              <a:gd name="connsiteX16" fmla="*/ 1860686 w 4531472"/>
              <a:gd name="connsiteY16" fmla="*/ 1370928 h 1484754"/>
              <a:gd name="connsiteX17" fmla="*/ 1704165 w 4531472"/>
              <a:gd name="connsiteY17" fmla="*/ 1415621 h 1484754"/>
              <a:gd name="connsiteX18" fmla="*/ 1357449 w 4531472"/>
              <a:gd name="connsiteY18" fmla="*/ 1461800 h 1484754"/>
              <a:gd name="connsiteX19" fmla="*/ 1204483 w 4531472"/>
              <a:gd name="connsiteY19" fmla="*/ 1484306 h 1484754"/>
              <a:gd name="connsiteX20" fmla="*/ 1235997 w 4531472"/>
              <a:gd name="connsiteY20" fmla="*/ 1452409 h 1484754"/>
              <a:gd name="connsiteX21" fmla="*/ 1290317 w 4531472"/>
              <a:gd name="connsiteY21" fmla="*/ 1298500 h 1484754"/>
              <a:gd name="connsiteX22" fmla="*/ 1091141 w 4531472"/>
              <a:gd name="connsiteY22" fmla="*/ 1135538 h 1484754"/>
              <a:gd name="connsiteX23" fmla="*/ 889615 w 4531472"/>
              <a:gd name="connsiteY23" fmla="*/ 803726 h 1484754"/>
              <a:gd name="connsiteX24" fmla="*/ 25 w 4531472"/>
              <a:gd name="connsiteY24" fmla="*/ 378186 h 1484754"/>
              <a:gd name="connsiteX25" fmla="*/ 748153 w 4531472"/>
              <a:gd name="connsiteY25" fmla="*/ 330303 h 1484754"/>
              <a:gd name="connsiteX26" fmla="*/ 855751 w 4531472"/>
              <a:gd name="connsiteY26" fmla="*/ 302619 h 1484754"/>
              <a:gd name="connsiteX0" fmla="*/ 855751 w 4531472"/>
              <a:gd name="connsiteY0" fmla="*/ 302619 h 1484754"/>
              <a:gd name="connsiteX1" fmla="*/ 1489494 w 4531472"/>
              <a:gd name="connsiteY1" fmla="*/ 248298 h 1484754"/>
              <a:gd name="connsiteX2" fmla="*/ 2249985 w 4531472"/>
              <a:gd name="connsiteY2" fmla="*/ 49122 h 1484754"/>
              <a:gd name="connsiteX3" fmla="*/ 2910888 w 4531472"/>
              <a:gd name="connsiteY3" fmla="*/ 3855 h 1484754"/>
              <a:gd name="connsiteX4" fmla="*/ 3644218 w 4531472"/>
              <a:gd name="connsiteY4" fmla="*/ 121550 h 1484754"/>
              <a:gd name="connsiteX5" fmla="*/ 4350389 w 4531472"/>
              <a:gd name="connsiteY5" fmla="*/ 329780 h 1484754"/>
              <a:gd name="connsiteX6" fmla="*/ 4531458 w 4531472"/>
              <a:gd name="connsiteY6" fmla="*/ 728132 h 1484754"/>
              <a:gd name="connsiteX7" fmla="*/ 4359442 w 4531472"/>
              <a:gd name="connsiteY7" fmla="*/ 1045003 h 1484754"/>
              <a:gd name="connsiteX8" fmla="*/ 4187426 w 4531472"/>
              <a:gd name="connsiteY8" fmla="*/ 1153645 h 1484754"/>
              <a:gd name="connsiteX9" fmla="*/ 3789074 w 4531472"/>
              <a:gd name="connsiteY9" fmla="*/ 1108378 h 1484754"/>
              <a:gd name="connsiteX10" fmla="*/ 3571791 w 4531472"/>
              <a:gd name="connsiteY10" fmla="*/ 900148 h 1484754"/>
              <a:gd name="connsiteX11" fmla="*/ 3408828 w 4531472"/>
              <a:gd name="connsiteY11" fmla="*/ 809613 h 1484754"/>
              <a:gd name="connsiteX12" fmla="*/ 3300549 w 4531472"/>
              <a:gd name="connsiteY12" fmla="*/ 1185882 h 1484754"/>
              <a:gd name="connsiteX13" fmla="*/ 3044339 w 4531472"/>
              <a:gd name="connsiteY13" fmla="*/ 1360905 h 1484754"/>
              <a:gd name="connsiteX14" fmla="*/ 2667503 w 4531472"/>
              <a:gd name="connsiteY14" fmla="*/ 1349942 h 1484754"/>
              <a:gd name="connsiteX15" fmla="*/ 2438279 w 4531472"/>
              <a:gd name="connsiteY15" fmla="*/ 1325714 h 1484754"/>
              <a:gd name="connsiteX16" fmla="*/ 1860686 w 4531472"/>
              <a:gd name="connsiteY16" fmla="*/ 1370928 h 1484754"/>
              <a:gd name="connsiteX17" fmla="*/ 1704165 w 4531472"/>
              <a:gd name="connsiteY17" fmla="*/ 1415621 h 1484754"/>
              <a:gd name="connsiteX18" fmla="*/ 1357449 w 4531472"/>
              <a:gd name="connsiteY18" fmla="*/ 1461800 h 1484754"/>
              <a:gd name="connsiteX19" fmla="*/ 1204483 w 4531472"/>
              <a:gd name="connsiteY19" fmla="*/ 1484306 h 1484754"/>
              <a:gd name="connsiteX20" fmla="*/ 1235997 w 4531472"/>
              <a:gd name="connsiteY20" fmla="*/ 1452409 h 1484754"/>
              <a:gd name="connsiteX21" fmla="*/ 1290317 w 4531472"/>
              <a:gd name="connsiteY21" fmla="*/ 1298500 h 1484754"/>
              <a:gd name="connsiteX22" fmla="*/ 1091141 w 4531472"/>
              <a:gd name="connsiteY22" fmla="*/ 1135538 h 1484754"/>
              <a:gd name="connsiteX23" fmla="*/ 889615 w 4531472"/>
              <a:gd name="connsiteY23" fmla="*/ 803726 h 1484754"/>
              <a:gd name="connsiteX24" fmla="*/ 25 w 4531472"/>
              <a:gd name="connsiteY24" fmla="*/ 378186 h 1484754"/>
              <a:gd name="connsiteX25" fmla="*/ 748153 w 4531472"/>
              <a:gd name="connsiteY25" fmla="*/ 330303 h 1484754"/>
              <a:gd name="connsiteX26" fmla="*/ 855751 w 4531472"/>
              <a:gd name="connsiteY26" fmla="*/ 302619 h 1484754"/>
              <a:gd name="connsiteX0" fmla="*/ 855751 w 4531472"/>
              <a:gd name="connsiteY0" fmla="*/ 302619 h 1484754"/>
              <a:gd name="connsiteX1" fmla="*/ 1489494 w 4531472"/>
              <a:gd name="connsiteY1" fmla="*/ 248298 h 1484754"/>
              <a:gd name="connsiteX2" fmla="*/ 2249985 w 4531472"/>
              <a:gd name="connsiteY2" fmla="*/ 49122 h 1484754"/>
              <a:gd name="connsiteX3" fmla="*/ 2910888 w 4531472"/>
              <a:gd name="connsiteY3" fmla="*/ 3855 h 1484754"/>
              <a:gd name="connsiteX4" fmla="*/ 3644218 w 4531472"/>
              <a:gd name="connsiteY4" fmla="*/ 121550 h 1484754"/>
              <a:gd name="connsiteX5" fmla="*/ 4350389 w 4531472"/>
              <a:gd name="connsiteY5" fmla="*/ 329780 h 1484754"/>
              <a:gd name="connsiteX6" fmla="*/ 4531458 w 4531472"/>
              <a:gd name="connsiteY6" fmla="*/ 728132 h 1484754"/>
              <a:gd name="connsiteX7" fmla="*/ 4359442 w 4531472"/>
              <a:gd name="connsiteY7" fmla="*/ 1045003 h 1484754"/>
              <a:gd name="connsiteX8" fmla="*/ 4187426 w 4531472"/>
              <a:gd name="connsiteY8" fmla="*/ 1153645 h 1484754"/>
              <a:gd name="connsiteX9" fmla="*/ 3789074 w 4531472"/>
              <a:gd name="connsiteY9" fmla="*/ 1108378 h 1484754"/>
              <a:gd name="connsiteX10" fmla="*/ 3571791 w 4531472"/>
              <a:gd name="connsiteY10" fmla="*/ 900148 h 1484754"/>
              <a:gd name="connsiteX11" fmla="*/ 3408828 w 4531472"/>
              <a:gd name="connsiteY11" fmla="*/ 809613 h 1484754"/>
              <a:gd name="connsiteX12" fmla="*/ 3300549 w 4531472"/>
              <a:gd name="connsiteY12" fmla="*/ 1185882 h 1484754"/>
              <a:gd name="connsiteX13" fmla="*/ 3044339 w 4531472"/>
              <a:gd name="connsiteY13" fmla="*/ 1360905 h 1484754"/>
              <a:gd name="connsiteX14" fmla="*/ 2711464 w 4531472"/>
              <a:gd name="connsiteY14" fmla="*/ 1379772 h 1484754"/>
              <a:gd name="connsiteX15" fmla="*/ 2438279 w 4531472"/>
              <a:gd name="connsiteY15" fmla="*/ 1325714 h 1484754"/>
              <a:gd name="connsiteX16" fmla="*/ 1860686 w 4531472"/>
              <a:gd name="connsiteY16" fmla="*/ 1370928 h 1484754"/>
              <a:gd name="connsiteX17" fmla="*/ 1704165 w 4531472"/>
              <a:gd name="connsiteY17" fmla="*/ 1415621 h 1484754"/>
              <a:gd name="connsiteX18" fmla="*/ 1357449 w 4531472"/>
              <a:gd name="connsiteY18" fmla="*/ 1461800 h 1484754"/>
              <a:gd name="connsiteX19" fmla="*/ 1204483 w 4531472"/>
              <a:gd name="connsiteY19" fmla="*/ 1484306 h 1484754"/>
              <a:gd name="connsiteX20" fmla="*/ 1235997 w 4531472"/>
              <a:gd name="connsiteY20" fmla="*/ 1452409 h 1484754"/>
              <a:gd name="connsiteX21" fmla="*/ 1290317 w 4531472"/>
              <a:gd name="connsiteY21" fmla="*/ 1298500 h 1484754"/>
              <a:gd name="connsiteX22" fmla="*/ 1091141 w 4531472"/>
              <a:gd name="connsiteY22" fmla="*/ 1135538 h 1484754"/>
              <a:gd name="connsiteX23" fmla="*/ 889615 w 4531472"/>
              <a:gd name="connsiteY23" fmla="*/ 803726 h 1484754"/>
              <a:gd name="connsiteX24" fmla="*/ 25 w 4531472"/>
              <a:gd name="connsiteY24" fmla="*/ 378186 h 1484754"/>
              <a:gd name="connsiteX25" fmla="*/ 748153 w 4531472"/>
              <a:gd name="connsiteY25" fmla="*/ 330303 h 1484754"/>
              <a:gd name="connsiteX26" fmla="*/ 855751 w 4531472"/>
              <a:gd name="connsiteY26" fmla="*/ 302619 h 1484754"/>
              <a:gd name="connsiteX0" fmla="*/ 855751 w 4531472"/>
              <a:gd name="connsiteY0" fmla="*/ 302619 h 1484754"/>
              <a:gd name="connsiteX1" fmla="*/ 1489494 w 4531472"/>
              <a:gd name="connsiteY1" fmla="*/ 248298 h 1484754"/>
              <a:gd name="connsiteX2" fmla="*/ 2249985 w 4531472"/>
              <a:gd name="connsiteY2" fmla="*/ 49122 h 1484754"/>
              <a:gd name="connsiteX3" fmla="*/ 2910888 w 4531472"/>
              <a:gd name="connsiteY3" fmla="*/ 3855 h 1484754"/>
              <a:gd name="connsiteX4" fmla="*/ 3644218 w 4531472"/>
              <a:gd name="connsiteY4" fmla="*/ 121550 h 1484754"/>
              <a:gd name="connsiteX5" fmla="*/ 4350389 w 4531472"/>
              <a:gd name="connsiteY5" fmla="*/ 329780 h 1484754"/>
              <a:gd name="connsiteX6" fmla="*/ 4531458 w 4531472"/>
              <a:gd name="connsiteY6" fmla="*/ 728132 h 1484754"/>
              <a:gd name="connsiteX7" fmla="*/ 4359442 w 4531472"/>
              <a:gd name="connsiteY7" fmla="*/ 1045003 h 1484754"/>
              <a:gd name="connsiteX8" fmla="*/ 4187426 w 4531472"/>
              <a:gd name="connsiteY8" fmla="*/ 1153645 h 1484754"/>
              <a:gd name="connsiteX9" fmla="*/ 3789074 w 4531472"/>
              <a:gd name="connsiteY9" fmla="*/ 1108378 h 1484754"/>
              <a:gd name="connsiteX10" fmla="*/ 3571791 w 4531472"/>
              <a:gd name="connsiteY10" fmla="*/ 900148 h 1484754"/>
              <a:gd name="connsiteX11" fmla="*/ 3408828 w 4531472"/>
              <a:gd name="connsiteY11" fmla="*/ 809613 h 1484754"/>
              <a:gd name="connsiteX12" fmla="*/ 3300549 w 4531472"/>
              <a:gd name="connsiteY12" fmla="*/ 1185882 h 1484754"/>
              <a:gd name="connsiteX13" fmla="*/ 3044339 w 4531472"/>
              <a:gd name="connsiteY13" fmla="*/ 1360905 h 1484754"/>
              <a:gd name="connsiteX14" fmla="*/ 2711464 w 4531472"/>
              <a:gd name="connsiteY14" fmla="*/ 1379772 h 1484754"/>
              <a:gd name="connsiteX15" fmla="*/ 2438279 w 4531472"/>
              <a:gd name="connsiteY15" fmla="*/ 1325714 h 1484754"/>
              <a:gd name="connsiteX16" fmla="*/ 1860686 w 4531472"/>
              <a:gd name="connsiteY16" fmla="*/ 1370928 h 1484754"/>
              <a:gd name="connsiteX17" fmla="*/ 1704165 w 4531472"/>
              <a:gd name="connsiteY17" fmla="*/ 1415621 h 1484754"/>
              <a:gd name="connsiteX18" fmla="*/ 1357449 w 4531472"/>
              <a:gd name="connsiteY18" fmla="*/ 1461800 h 1484754"/>
              <a:gd name="connsiteX19" fmla="*/ 1204483 w 4531472"/>
              <a:gd name="connsiteY19" fmla="*/ 1484306 h 1484754"/>
              <a:gd name="connsiteX20" fmla="*/ 1235997 w 4531472"/>
              <a:gd name="connsiteY20" fmla="*/ 1452409 h 1484754"/>
              <a:gd name="connsiteX21" fmla="*/ 1290317 w 4531472"/>
              <a:gd name="connsiteY21" fmla="*/ 1298500 h 1484754"/>
              <a:gd name="connsiteX22" fmla="*/ 1091141 w 4531472"/>
              <a:gd name="connsiteY22" fmla="*/ 1135538 h 1484754"/>
              <a:gd name="connsiteX23" fmla="*/ 889615 w 4531472"/>
              <a:gd name="connsiteY23" fmla="*/ 803726 h 1484754"/>
              <a:gd name="connsiteX24" fmla="*/ 25 w 4531472"/>
              <a:gd name="connsiteY24" fmla="*/ 378186 h 1484754"/>
              <a:gd name="connsiteX25" fmla="*/ 748153 w 4531472"/>
              <a:gd name="connsiteY25" fmla="*/ 330303 h 1484754"/>
              <a:gd name="connsiteX26" fmla="*/ 855751 w 4531472"/>
              <a:gd name="connsiteY26" fmla="*/ 302619 h 1484754"/>
              <a:gd name="connsiteX0" fmla="*/ 855751 w 4531472"/>
              <a:gd name="connsiteY0" fmla="*/ 301833 h 1483968"/>
              <a:gd name="connsiteX1" fmla="*/ 1419155 w 4531472"/>
              <a:gd name="connsiteY1" fmla="*/ 195311 h 1483968"/>
              <a:gd name="connsiteX2" fmla="*/ 2249985 w 4531472"/>
              <a:gd name="connsiteY2" fmla="*/ 48336 h 1483968"/>
              <a:gd name="connsiteX3" fmla="*/ 2910888 w 4531472"/>
              <a:gd name="connsiteY3" fmla="*/ 3069 h 1483968"/>
              <a:gd name="connsiteX4" fmla="*/ 3644218 w 4531472"/>
              <a:gd name="connsiteY4" fmla="*/ 120764 h 1483968"/>
              <a:gd name="connsiteX5" fmla="*/ 4350389 w 4531472"/>
              <a:gd name="connsiteY5" fmla="*/ 328994 h 1483968"/>
              <a:gd name="connsiteX6" fmla="*/ 4531458 w 4531472"/>
              <a:gd name="connsiteY6" fmla="*/ 727346 h 1483968"/>
              <a:gd name="connsiteX7" fmla="*/ 4359442 w 4531472"/>
              <a:gd name="connsiteY7" fmla="*/ 1044217 h 1483968"/>
              <a:gd name="connsiteX8" fmla="*/ 4187426 w 4531472"/>
              <a:gd name="connsiteY8" fmla="*/ 1152859 h 1483968"/>
              <a:gd name="connsiteX9" fmla="*/ 3789074 w 4531472"/>
              <a:gd name="connsiteY9" fmla="*/ 1107592 h 1483968"/>
              <a:gd name="connsiteX10" fmla="*/ 3571791 w 4531472"/>
              <a:gd name="connsiteY10" fmla="*/ 899362 h 1483968"/>
              <a:gd name="connsiteX11" fmla="*/ 3408828 w 4531472"/>
              <a:gd name="connsiteY11" fmla="*/ 808827 h 1483968"/>
              <a:gd name="connsiteX12" fmla="*/ 3300549 w 4531472"/>
              <a:gd name="connsiteY12" fmla="*/ 1185096 h 1483968"/>
              <a:gd name="connsiteX13" fmla="*/ 3044339 w 4531472"/>
              <a:gd name="connsiteY13" fmla="*/ 1360119 h 1483968"/>
              <a:gd name="connsiteX14" fmla="*/ 2711464 w 4531472"/>
              <a:gd name="connsiteY14" fmla="*/ 1378986 h 1483968"/>
              <a:gd name="connsiteX15" fmla="*/ 2438279 w 4531472"/>
              <a:gd name="connsiteY15" fmla="*/ 1324928 h 1483968"/>
              <a:gd name="connsiteX16" fmla="*/ 1860686 w 4531472"/>
              <a:gd name="connsiteY16" fmla="*/ 1370142 h 1483968"/>
              <a:gd name="connsiteX17" fmla="*/ 1704165 w 4531472"/>
              <a:gd name="connsiteY17" fmla="*/ 1414835 h 1483968"/>
              <a:gd name="connsiteX18" fmla="*/ 1357449 w 4531472"/>
              <a:gd name="connsiteY18" fmla="*/ 1461014 h 1483968"/>
              <a:gd name="connsiteX19" fmla="*/ 1204483 w 4531472"/>
              <a:gd name="connsiteY19" fmla="*/ 1483520 h 1483968"/>
              <a:gd name="connsiteX20" fmla="*/ 1235997 w 4531472"/>
              <a:gd name="connsiteY20" fmla="*/ 1451623 h 1483968"/>
              <a:gd name="connsiteX21" fmla="*/ 1290317 w 4531472"/>
              <a:gd name="connsiteY21" fmla="*/ 1297714 h 1483968"/>
              <a:gd name="connsiteX22" fmla="*/ 1091141 w 4531472"/>
              <a:gd name="connsiteY22" fmla="*/ 1134752 h 1483968"/>
              <a:gd name="connsiteX23" fmla="*/ 889615 w 4531472"/>
              <a:gd name="connsiteY23" fmla="*/ 802940 h 1483968"/>
              <a:gd name="connsiteX24" fmla="*/ 25 w 4531472"/>
              <a:gd name="connsiteY24" fmla="*/ 377400 h 1483968"/>
              <a:gd name="connsiteX25" fmla="*/ 748153 w 4531472"/>
              <a:gd name="connsiteY25" fmla="*/ 329517 h 1483968"/>
              <a:gd name="connsiteX26" fmla="*/ 855751 w 4531472"/>
              <a:gd name="connsiteY26" fmla="*/ 301833 h 1483968"/>
              <a:gd name="connsiteX0" fmla="*/ 855751 w 4531472"/>
              <a:gd name="connsiteY0" fmla="*/ 299006 h 1481141"/>
              <a:gd name="connsiteX1" fmla="*/ 1419155 w 4531472"/>
              <a:gd name="connsiteY1" fmla="*/ 192484 h 1481141"/>
              <a:gd name="connsiteX2" fmla="*/ 2276362 w 4531472"/>
              <a:gd name="connsiteY2" fmla="*/ 90253 h 1481141"/>
              <a:gd name="connsiteX3" fmla="*/ 2910888 w 4531472"/>
              <a:gd name="connsiteY3" fmla="*/ 242 h 1481141"/>
              <a:gd name="connsiteX4" fmla="*/ 3644218 w 4531472"/>
              <a:gd name="connsiteY4" fmla="*/ 117937 h 1481141"/>
              <a:gd name="connsiteX5" fmla="*/ 4350389 w 4531472"/>
              <a:gd name="connsiteY5" fmla="*/ 326167 h 1481141"/>
              <a:gd name="connsiteX6" fmla="*/ 4531458 w 4531472"/>
              <a:gd name="connsiteY6" fmla="*/ 724519 h 1481141"/>
              <a:gd name="connsiteX7" fmla="*/ 4359442 w 4531472"/>
              <a:gd name="connsiteY7" fmla="*/ 1041390 h 1481141"/>
              <a:gd name="connsiteX8" fmla="*/ 4187426 w 4531472"/>
              <a:gd name="connsiteY8" fmla="*/ 1150032 h 1481141"/>
              <a:gd name="connsiteX9" fmla="*/ 3789074 w 4531472"/>
              <a:gd name="connsiteY9" fmla="*/ 1104765 h 1481141"/>
              <a:gd name="connsiteX10" fmla="*/ 3571791 w 4531472"/>
              <a:gd name="connsiteY10" fmla="*/ 896535 h 1481141"/>
              <a:gd name="connsiteX11" fmla="*/ 3408828 w 4531472"/>
              <a:gd name="connsiteY11" fmla="*/ 806000 h 1481141"/>
              <a:gd name="connsiteX12" fmla="*/ 3300549 w 4531472"/>
              <a:gd name="connsiteY12" fmla="*/ 1182269 h 1481141"/>
              <a:gd name="connsiteX13" fmla="*/ 3044339 w 4531472"/>
              <a:gd name="connsiteY13" fmla="*/ 1357292 h 1481141"/>
              <a:gd name="connsiteX14" fmla="*/ 2711464 w 4531472"/>
              <a:gd name="connsiteY14" fmla="*/ 1376159 h 1481141"/>
              <a:gd name="connsiteX15" fmla="*/ 2438279 w 4531472"/>
              <a:gd name="connsiteY15" fmla="*/ 1322101 h 1481141"/>
              <a:gd name="connsiteX16" fmla="*/ 1860686 w 4531472"/>
              <a:gd name="connsiteY16" fmla="*/ 1367315 h 1481141"/>
              <a:gd name="connsiteX17" fmla="*/ 1704165 w 4531472"/>
              <a:gd name="connsiteY17" fmla="*/ 1412008 h 1481141"/>
              <a:gd name="connsiteX18" fmla="*/ 1357449 w 4531472"/>
              <a:gd name="connsiteY18" fmla="*/ 1458187 h 1481141"/>
              <a:gd name="connsiteX19" fmla="*/ 1204483 w 4531472"/>
              <a:gd name="connsiteY19" fmla="*/ 1480693 h 1481141"/>
              <a:gd name="connsiteX20" fmla="*/ 1235997 w 4531472"/>
              <a:gd name="connsiteY20" fmla="*/ 1448796 h 1481141"/>
              <a:gd name="connsiteX21" fmla="*/ 1290317 w 4531472"/>
              <a:gd name="connsiteY21" fmla="*/ 1294887 h 1481141"/>
              <a:gd name="connsiteX22" fmla="*/ 1091141 w 4531472"/>
              <a:gd name="connsiteY22" fmla="*/ 1131925 h 1481141"/>
              <a:gd name="connsiteX23" fmla="*/ 889615 w 4531472"/>
              <a:gd name="connsiteY23" fmla="*/ 800113 h 1481141"/>
              <a:gd name="connsiteX24" fmla="*/ 25 w 4531472"/>
              <a:gd name="connsiteY24" fmla="*/ 374573 h 1481141"/>
              <a:gd name="connsiteX25" fmla="*/ 748153 w 4531472"/>
              <a:gd name="connsiteY25" fmla="*/ 326690 h 1481141"/>
              <a:gd name="connsiteX26" fmla="*/ 855751 w 4531472"/>
              <a:gd name="connsiteY26" fmla="*/ 299006 h 1481141"/>
              <a:gd name="connsiteX0" fmla="*/ 855751 w 4531472"/>
              <a:gd name="connsiteY0" fmla="*/ 298990 h 1481125"/>
              <a:gd name="connsiteX1" fmla="*/ 1410362 w 4531472"/>
              <a:gd name="connsiteY1" fmla="*/ 162639 h 1481125"/>
              <a:gd name="connsiteX2" fmla="*/ 2276362 w 4531472"/>
              <a:gd name="connsiteY2" fmla="*/ 90237 h 1481125"/>
              <a:gd name="connsiteX3" fmla="*/ 2910888 w 4531472"/>
              <a:gd name="connsiteY3" fmla="*/ 226 h 1481125"/>
              <a:gd name="connsiteX4" fmla="*/ 3644218 w 4531472"/>
              <a:gd name="connsiteY4" fmla="*/ 117921 h 1481125"/>
              <a:gd name="connsiteX5" fmla="*/ 4350389 w 4531472"/>
              <a:gd name="connsiteY5" fmla="*/ 326151 h 1481125"/>
              <a:gd name="connsiteX6" fmla="*/ 4531458 w 4531472"/>
              <a:gd name="connsiteY6" fmla="*/ 724503 h 1481125"/>
              <a:gd name="connsiteX7" fmla="*/ 4359442 w 4531472"/>
              <a:gd name="connsiteY7" fmla="*/ 1041374 h 1481125"/>
              <a:gd name="connsiteX8" fmla="*/ 4187426 w 4531472"/>
              <a:gd name="connsiteY8" fmla="*/ 1150016 h 1481125"/>
              <a:gd name="connsiteX9" fmla="*/ 3789074 w 4531472"/>
              <a:gd name="connsiteY9" fmla="*/ 1104749 h 1481125"/>
              <a:gd name="connsiteX10" fmla="*/ 3571791 w 4531472"/>
              <a:gd name="connsiteY10" fmla="*/ 896519 h 1481125"/>
              <a:gd name="connsiteX11" fmla="*/ 3408828 w 4531472"/>
              <a:gd name="connsiteY11" fmla="*/ 805984 h 1481125"/>
              <a:gd name="connsiteX12" fmla="*/ 3300549 w 4531472"/>
              <a:gd name="connsiteY12" fmla="*/ 1182253 h 1481125"/>
              <a:gd name="connsiteX13" fmla="*/ 3044339 w 4531472"/>
              <a:gd name="connsiteY13" fmla="*/ 1357276 h 1481125"/>
              <a:gd name="connsiteX14" fmla="*/ 2711464 w 4531472"/>
              <a:gd name="connsiteY14" fmla="*/ 1376143 h 1481125"/>
              <a:gd name="connsiteX15" fmla="*/ 2438279 w 4531472"/>
              <a:gd name="connsiteY15" fmla="*/ 1322085 h 1481125"/>
              <a:gd name="connsiteX16" fmla="*/ 1860686 w 4531472"/>
              <a:gd name="connsiteY16" fmla="*/ 1367299 h 1481125"/>
              <a:gd name="connsiteX17" fmla="*/ 1704165 w 4531472"/>
              <a:gd name="connsiteY17" fmla="*/ 1411992 h 1481125"/>
              <a:gd name="connsiteX18" fmla="*/ 1357449 w 4531472"/>
              <a:gd name="connsiteY18" fmla="*/ 1458171 h 1481125"/>
              <a:gd name="connsiteX19" fmla="*/ 1204483 w 4531472"/>
              <a:gd name="connsiteY19" fmla="*/ 1480677 h 1481125"/>
              <a:gd name="connsiteX20" fmla="*/ 1235997 w 4531472"/>
              <a:gd name="connsiteY20" fmla="*/ 1448780 h 1481125"/>
              <a:gd name="connsiteX21" fmla="*/ 1290317 w 4531472"/>
              <a:gd name="connsiteY21" fmla="*/ 1294871 h 1481125"/>
              <a:gd name="connsiteX22" fmla="*/ 1091141 w 4531472"/>
              <a:gd name="connsiteY22" fmla="*/ 1131909 h 1481125"/>
              <a:gd name="connsiteX23" fmla="*/ 889615 w 4531472"/>
              <a:gd name="connsiteY23" fmla="*/ 800097 h 1481125"/>
              <a:gd name="connsiteX24" fmla="*/ 25 w 4531472"/>
              <a:gd name="connsiteY24" fmla="*/ 374557 h 1481125"/>
              <a:gd name="connsiteX25" fmla="*/ 748153 w 4531472"/>
              <a:gd name="connsiteY25" fmla="*/ 326674 h 1481125"/>
              <a:gd name="connsiteX26" fmla="*/ 855751 w 4531472"/>
              <a:gd name="connsiteY26" fmla="*/ 298990 h 1481125"/>
              <a:gd name="connsiteX0" fmla="*/ 855751 w 4531472"/>
              <a:gd name="connsiteY0" fmla="*/ 298990 h 1481125"/>
              <a:gd name="connsiteX1" fmla="*/ 1410362 w 4531472"/>
              <a:gd name="connsiteY1" fmla="*/ 162639 h 1481125"/>
              <a:gd name="connsiteX2" fmla="*/ 2276362 w 4531472"/>
              <a:gd name="connsiteY2" fmla="*/ 90237 h 1481125"/>
              <a:gd name="connsiteX3" fmla="*/ 2910888 w 4531472"/>
              <a:gd name="connsiteY3" fmla="*/ 226 h 1481125"/>
              <a:gd name="connsiteX4" fmla="*/ 3644218 w 4531472"/>
              <a:gd name="connsiteY4" fmla="*/ 117921 h 1481125"/>
              <a:gd name="connsiteX5" fmla="*/ 4350389 w 4531472"/>
              <a:gd name="connsiteY5" fmla="*/ 326151 h 1481125"/>
              <a:gd name="connsiteX6" fmla="*/ 4531458 w 4531472"/>
              <a:gd name="connsiteY6" fmla="*/ 724503 h 1481125"/>
              <a:gd name="connsiteX7" fmla="*/ 4359442 w 4531472"/>
              <a:gd name="connsiteY7" fmla="*/ 1041374 h 1481125"/>
              <a:gd name="connsiteX8" fmla="*/ 4187426 w 4531472"/>
              <a:gd name="connsiteY8" fmla="*/ 1150016 h 1481125"/>
              <a:gd name="connsiteX9" fmla="*/ 3789074 w 4531472"/>
              <a:gd name="connsiteY9" fmla="*/ 1104749 h 1481125"/>
              <a:gd name="connsiteX10" fmla="*/ 3571791 w 4531472"/>
              <a:gd name="connsiteY10" fmla="*/ 896519 h 1481125"/>
              <a:gd name="connsiteX11" fmla="*/ 3408828 w 4531472"/>
              <a:gd name="connsiteY11" fmla="*/ 805984 h 1481125"/>
              <a:gd name="connsiteX12" fmla="*/ 3300549 w 4531472"/>
              <a:gd name="connsiteY12" fmla="*/ 1182253 h 1481125"/>
              <a:gd name="connsiteX13" fmla="*/ 3044339 w 4531472"/>
              <a:gd name="connsiteY13" fmla="*/ 1357276 h 1481125"/>
              <a:gd name="connsiteX14" fmla="*/ 2711464 w 4531472"/>
              <a:gd name="connsiteY14" fmla="*/ 1376143 h 1481125"/>
              <a:gd name="connsiteX15" fmla="*/ 2438279 w 4531472"/>
              <a:gd name="connsiteY15" fmla="*/ 1322085 h 1481125"/>
              <a:gd name="connsiteX16" fmla="*/ 1860686 w 4531472"/>
              <a:gd name="connsiteY16" fmla="*/ 1367299 h 1481125"/>
              <a:gd name="connsiteX17" fmla="*/ 1704165 w 4531472"/>
              <a:gd name="connsiteY17" fmla="*/ 1411992 h 1481125"/>
              <a:gd name="connsiteX18" fmla="*/ 1357449 w 4531472"/>
              <a:gd name="connsiteY18" fmla="*/ 1458171 h 1481125"/>
              <a:gd name="connsiteX19" fmla="*/ 1204483 w 4531472"/>
              <a:gd name="connsiteY19" fmla="*/ 1480677 h 1481125"/>
              <a:gd name="connsiteX20" fmla="*/ 1235997 w 4531472"/>
              <a:gd name="connsiteY20" fmla="*/ 1448780 h 1481125"/>
              <a:gd name="connsiteX21" fmla="*/ 1290317 w 4531472"/>
              <a:gd name="connsiteY21" fmla="*/ 1294871 h 1481125"/>
              <a:gd name="connsiteX22" fmla="*/ 1240610 w 4531472"/>
              <a:gd name="connsiteY22" fmla="*/ 990220 h 1481125"/>
              <a:gd name="connsiteX23" fmla="*/ 889615 w 4531472"/>
              <a:gd name="connsiteY23" fmla="*/ 800097 h 1481125"/>
              <a:gd name="connsiteX24" fmla="*/ 25 w 4531472"/>
              <a:gd name="connsiteY24" fmla="*/ 374557 h 1481125"/>
              <a:gd name="connsiteX25" fmla="*/ 748153 w 4531472"/>
              <a:gd name="connsiteY25" fmla="*/ 326674 h 1481125"/>
              <a:gd name="connsiteX26" fmla="*/ 855751 w 4531472"/>
              <a:gd name="connsiteY26" fmla="*/ 298990 h 1481125"/>
              <a:gd name="connsiteX0" fmla="*/ 855751 w 4531472"/>
              <a:gd name="connsiteY0" fmla="*/ 269281 h 1451416"/>
              <a:gd name="connsiteX1" fmla="*/ 1410362 w 4531472"/>
              <a:gd name="connsiteY1" fmla="*/ 132930 h 1451416"/>
              <a:gd name="connsiteX2" fmla="*/ 2276362 w 4531472"/>
              <a:gd name="connsiteY2" fmla="*/ 60528 h 1451416"/>
              <a:gd name="connsiteX3" fmla="*/ 2928473 w 4531472"/>
              <a:gd name="connsiteY3" fmla="*/ 346 h 1451416"/>
              <a:gd name="connsiteX4" fmla="*/ 3644218 w 4531472"/>
              <a:gd name="connsiteY4" fmla="*/ 88212 h 1451416"/>
              <a:gd name="connsiteX5" fmla="*/ 4350389 w 4531472"/>
              <a:gd name="connsiteY5" fmla="*/ 296442 h 1451416"/>
              <a:gd name="connsiteX6" fmla="*/ 4531458 w 4531472"/>
              <a:gd name="connsiteY6" fmla="*/ 694794 h 1451416"/>
              <a:gd name="connsiteX7" fmla="*/ 4359442 w 4531472"/>
              <a:gd name="connsiteY7" fmla="*/ 1011665 h 1451416"/>
              <a:gd name="connsiteX8" fmla="*/ 4187426 w 4531472"/>
              <a:gd name="connsiteY8" fmla="*/ 1120307 h 1451416"/>
              <a:gd name="connsiteX9" fmla="*/ 3789074 w 4531472"/>
              <a:gd name="connsiteY9" fmla="*/ 1075040 h 1451416"/>
              <a:gd name="connsiteX10" fmla="*/ 3571791 w 4531472"/>
              <a:gd name="connsiteY10" fmla="*/ 866810 h 1451416"/>
              <a:gd name="connsiteX11" fmla="*/ 3408828 w 4531472"/>
              <a:gd name="connsiteY11" fmla="*/ 776275 h 1451416"/>
              <a:gd name="connsiteX12" fmla="*/ 3300549 w 4531472"/>
              <a:gd name="connsiteY12" fmla="*/ 1152544 h 1451416"/>
              <a:gd name="connsiteX13" fmla="*/ 3044339 w 4531472"/>
              <a:gd name="connsiteY13" fmla="*/ 1327567 h 1451416"/>
              <a:gd name="connsiteX14" fmla="*/ 2711464 w 4531472"/>
              <a:gd name="connsiteY14" fmla="*/ 1346434 h 1451416"/>
              <a:gd name="connsiteX15" fmla="*/ 2438279 w 4531472"/>
              <a:gd name="connsiteY15" fmla="*/ 1292376 h 1451416"/>
              <a:gd name="connsiteX16" fmla="*/ 1860686 w 4531472"/>
              <a:gd name="connsiteY16" fmla="*/ 1337590 h 1451416"/>
              <a:gd name="connsiteX17" fmla="*/ 1704165 w 4531472"/>
              <a:gd name="connsiteY17" fmla="*/ 1382283 h 1451416"/>
              <a:gd name="connsiteX18" fmla="*/ 1357449 w 4531472"/>
              <a:gd name="connsiteY18" fmla="*/ 1428462 h 1451416"/>
              <a:gd name="connsiteX19" fmla="*/ 1204483 w 4531472"/>
              <a:gd name="connsiteY19" fmla="*/ 1450968 h 1451416"/>
              <a:gd name="connsiteX20" fmla="*/ 1235997 w 4531472"/>
              <a:gd name="connsiteY20" fmla="*/ 1419071 h 1451416"/>
              <a:gd name="connsiteX21" fmla="*/ 1290317 w 4531472"/>
              <a:gd name="connsiteY21" fmla="*/ 1265162 h 1451416"/>
              <a:gd name="connsiteX22" fmla="*/ 1240610 w 4531472"/>
              <a:gd name="connsiteY22" fmla="*/ 960511 h 1451416"/>
              <a:gd name="connsiteX23" fmla="*/ 889615 w 4531472"/>
              <a:gd name="connsiteY23" fmla="*/ 770388 h 1451416"/>
              <a:gd name="connsiteX24" fmla="*/ 25 w 4531472"/>
              <a:gd name="connsiteY24" fmla="*/ 344848 h 1451416"/>
              <a:gd name="connsiteX25" fmla="*/ 748153 w 4531472"/>
              <a:gd name="connsiteY25" fmla="*/ 296965 h 1451416"/>
              <a:gd name="connsiteX26" fmla="*/ 855751 w 4531472"/>
              <a:gd name="connsiteY26" fmla="*/ 269281 h 1451416"/>
              <a:gd name="connsiteX0" fmla="*/ 855751 w 4570928"/>
              <a:gd name="connsiteY0" fmla="*/ 269281 h 1451416"/>
              <a:gd name="connsiteX1" fmla="*/ 1410362 w 4570928"/>
              <a:gd name="connsiteY1" fmla="*/ 132930 h 1451416"/>
              <a:gd name="connsiteX2" fmla="*/ 2276362 w 4570928"/>
              <a:gd name="connsiteY2" fmla="*/ 60528 h 1451416"/>
              <a:gd name="connsiteX3" fmla="*/ 2928473 w 4570928"/>
              <a:gd name="connsiteY3" fmla="*/ 346 h 1451416"/>
              <a:gd name="connsiteX4" fmla="*/ 3644218 w 4570928"/>
              <a:gd name="connsiteY4" fmla="*/ 88212 h 1451416"/>
              <a:gd name="connsiteX5" fmla="*/ 4350389 w 4570928"/>
              <a:gd name="connsiteY5" fmla="*/ 296442 h 1451416"/>
              <a:gd name="connsiteX6" fmla="*/ 4531458 w 4570928"/>
              <a:gd name="connsiteY6" fmla="*/ 694794 h 1451416"/>
              <a:gd name="connsiteX7" fmla="*/ 3682434 w 4570928"/>
              <a:gd name="connsiteY7" fmla="*/ 325592 h 1451416"/>
              <a:gd name="connsiteX8" fmla="*/ 4187426 w 4570928"/>
              <a:gd name="connsiteY8" fmla="*/ 1120307 h 1451416"/>
              <a:gd name="connsiteX9" fmla="*/ 3789074 w 4570928"/>
              <a:gd name="connsiteY9" fmla="*/ 1075040 h 1451416"/>
              <a:gd name="connsiteX10" fmla="*/ 3571791 w 4570928"/>
              <a:gd name="connsiteY10" fmla="*/ 866810 h 1451416"/>
              <a:gd name="connsiteX11" fmla="*/ 3408828 w 4570928"/>
              <a:gd name="connsiteY11" fmla="*/ 776275 h 1451416"/>
              <a:gd name="connsiteX12" fmla="*/ 3300549 w 4570928"/>
              <a:gd name="connsiteY12" fmla="*/ 1152544 h 1451416"/>
              <a:gd name="connsiteX13" fmla="*/ 3044339 w 4570928"/>
              <a:gd name="connsiteY13" fmla="*/ 1327567 h 1451416"/>
              <a:gd name="connsiteX14" fmla="*/ 2711464 w 4570928"/>
              <a:gd name="connsiteY14" fmla="*/ 1346434 h 1451416"/>
              <a:gd name="connsiteX15" fmla="*/ 2438279 w 4570928"/>
              <a:gd name="connsiteY15" fmla="*/ 1292376 h 1451416"/>
              <a:gd name="connsiteX16" fmla="*/ 1860686 w 4570928"/>
              <a:gd name="connsiteY16" fmla="*/ 1337590 h 1451416"/>
              <a:gd name="connsiteX17" fmla="*/ 1704165 w 4570928"/>
              <a:gd name="connsiteY17" fmla="*/ 1382283 h 1451416"/>
              <a:gd name="connsiteX18" fmla="*/ 1357449 w 4570928"/>
              <a:gd name="connsiteY18" fmla="*/ 1428462 h 1451416"/>
              <a:gd name="connsiteX19" fmla="*/ 1204483 w 4570928"/>
              <a:gd name="connsiteY19" fmla="*/ 1450968 h 1451416"/>
              <a:gd name="connsiteX20" fmla="*/ 1235997 w 4570928"/>
              <a:gd name="connsiteY20" fmla="*/ 1419071 h 1451416"/>
              <a:gd name="connsiteX21" fmla="*/ 1290317 w 4570928"/>
              <a:gd name="connsiteY21" fmla="*/ 1265162 h 1451416"/>
              <a:gd name="connsiteX22" fmla="*/ 1240610 w 4570928"/>
              <a:gd name="connsiteY22" fmla="*/ 960511 h 1451416"/>
              <a:gd name="connsiteX23" fmla="*/ 889615 w 4570928"/>
              <a:gd name="connsiteY23" fmla="*/ 770388 h 1451416"/>
              <a:gd name="connsiteX24" fmla="*/ 25 w 4570928"/>
              <a:gd name="connsiteY24" fmla="*/ 344848 h 1451416"/>
              <a:gd name="connsiteX25" fmla="*/ 748153 w 4570928"/>
              <a:gd name="connsiteY25" fmla="*/ 296965 h 1451416"/>
              <a:gd name="connsiteX26" fmla="*/ 855751 w 4570928"/>
              <a:gd name="connsiteY26" fmla="*/ 269281 h 1451416"/>
              <a:gd name="connsiteX0" fmla="*/ 855751 w 4570928"/>
              <a:gd name="connsiteY0" fmla="*/ 269281 h 1451416"/>
              <a:gd name="connsiteX1" fmla="*/ 1410362 w 4570928"/>
              <a:gd name="connsiteY1" fmla="*/ 132930 h 1451416"/>
              <a:gd name="connsiteX2" fmla="*/ 2276362 w 4570928"/>
              <a:gd name="connsiteY2" fmla="*/ 60528 h 1451416"/>
              <a:gd name="connsiteX3" fmla="*/ 2928473 w 4570928"/>
              <a:gd name="connsiteY3" fmla="*/ 346 h 1451416"/>
              <a:gd name="connsiteX4" fmla="*/ 3644218 w 4570928"/>
              <a:gd name="connsiteY4" fmla="*/ 88212 h 1451416"/>
              <a:gd name="connsiteX5" fmla="*/ 4350389 w 4570928"/>
              <a:gd name="connsiteY5" fmla="*/ 296442 h 1451416"/>
              <a:gd name="connsiteX6" fmla="*/ 4531458 w 4570928"/>
              <a:gd name="connsiteY6" fmla="*/ 694794 h 1451416"/>
              <a:gd name="connsiteX7" fmla="*/ 3682434 w 4570928"/>
              <a:gd name="connsiteY7" fmla="*/ 325592 h 1451416"/>
              <a:gd name="connsiteX8" fmla="*/ 3615926 w 4570928"/>
              <a:gd name="connsiteY8" fmla="*/ 635581 h 1451416"/>
              <a:gd name="connsiteX9" fmla="*/ 3789074 w 4570928"/>
              <a:gd name="connsiteY9" fmla="*/ 1075040 h 1451416"/>
              <a:gd name="connsiteX10" fmla="*/ 3571791 w 4570928"/>
              <a:gd name="connsiteY10" fmla="*/ 866810 h 1451416"/>
              <a:gd name="connsiteX11" fmla="*/ 3408828 w 4570928"/>
              <a:gd name="connsiteY11" fmla="*/ 776275 h 1451416"/>
              <a:gd name="connsiteX12" fmla="*/ 3300549 w 4570928"/>
              <a:gd name="connsiteY12" fmla="*/ 1152544 h 1451416"/>
              <a:gd name="connsiteX13" fmla="*/ 3044339 w 4570928"/>
              <a:gd name="connsiteY13" fmla="*/ 1327567 h 1451416"/>
              <a:gd name="connsiteX14" fmla="*/ 2711464 w 4570928"/>
              <a:gd name="connsiteY14" fmla="*/ 1346434 h 1451416"/>
              <a:gd name="connsiteX15" fmla="*/ 2438279 w 4570928"/>
              <a:gd name="connsiteY15" fmla="*/ 1292376 h 1451416"/>
              <a:gd name="connsiteX16" fmla="*/ 1860686 w 4570928"/>
              <a:gd name="connsiteY16" fmla="*/ 1337590 h 1451416"/>
              <a:gd name="connsiteX17" fmla="*/ 1704165 w 4570928"/>
              <a:gd name="connsiteY17" fmla="*/ 1382283 h 1451416"/>
              <a:gd name="connsiteX18" fmla="*/ 1357449 w 4570928"/>
              <a:gd name="connsiteY18" fmla="*/ 1428462 h 1451416"/>
              <a:gd name="connsiteX19" fmla="*/ 1204483 w 4570928"/>
              <a:gd name="connsiteY19" fmla="*/ 1450968 h 1451416"/>
              <a:gd name="connsiteX20" fmla="*/ 1235997 w 4570928"/>
              <a:gd name="connsiteY20" fmla="*/ 1419071 h 1451416"/>
              <a:gd name="connsiteX21" fmla="*/ 1290317 w 4570928"/>
              <a:gd name="connsiteY21" fmla="*/ 1265162 h 1451416"/>
              <a:gd name="connsiteX22" fmla="*/ 1240610 w 4570928"/>
              <a:gd name="connsiteY22" fmla="*/ 960511 h 1451416"/>
              <a:gd name="connsiteX23" fmla="*/ 889615 w 4570928"/>
              <a:gd name="connsiteY23" fmla="*/ 770388 h 1451416"/>
              <a:gd name="connsiteX24" fmla="*/ 25 w 4570928"/>
              <a:gd name="connsiteY24" fmla="*/ 344848 h 1451416"/>
              <a:gd name="connsiteX25" fmla="*/ 748153 w 4570928"/>
              <a:gd name="connsiteY25" fmla="*/ 296965 h 1451416"/>
              <a:gd name="connsiteX26" fmla="*/ 855751 w 4570928"/>
              <a:gd name="connsiteY26" fmla="*/ 269281 h 1451416"/>
              <a:gd name="connsiteX0" fmla="*/ 855751 w 4570928"/>
              <a:gd name="connsiteY0" fmla="*/ 269281 h 1451416"/>
              <a:gd name="connsiteX1" fmla="*/ 1410362 w 4570928"/>
              <a:gd name="connsiteY1" fmla="*/ 132930 h 1451416"/>
              <a:gd name="connsiteX2" fmla="*/ 2276362 w 4570928"/>
              <a:gd name="connsiteY2" fmla="*/ 60528 h 1451416"/>
              <a:gd name="connsiteX3" fmla="*/ 2928473 w 4570928"/>
              <a:gd name="connsiteY3" fmla="*/ 346 h 1451416"/>
              <a:gd name="connsiteX4" fmla="*/ 3644218 w 4570928"/>
              <a:gd name="connsiteY4" fmla="*/ 88212 h 1451416"/>
              <a:gd name="connsiteX5" fmla="*/ 4350389 w 4570928"/>
              <a:gd name="connsiteY5" fmla="*/ 296442 h 1451416"/>
              <a:gd name="connsiteX6" fmla="*/ 4531458 w 4570928"/>
              <a:gd name="connsiteY6" fmla="*/ 694794 h 1451416"/>
              <a:gd name="connsiteX7" fmla="*/ 3682434 w 4570928"/>
              <a:gd name="connsiteY7" fmla="*/ 325592 h 1451416"/>
              <a:gd name="connsiteX8" fmla="*/ 3615926 w 4570928"/>
              <a:gd name="connsiteY8" fmla="*/ 635581 h 1451416"/>
              <a:gd name="connsiteX9" fmla="*/ 3534097 w 4570928"/>
              <a:gd name="connsiteY9" fmla="*/ 620143 h 1451416"/>
              <a:gd name="connsiteX10" fmla="*/ 3571791 w 4570928"/>
              <a:gd name="connsiteY10" fmla="*/ 866810 h 1451416"/>
              <a:gd name="connsiteX11" fmla="*/ 3408828 w 4570928"/>
              <a:gd name="connsiteY11" fmla="*/ 776275 h 1451416"/>
              <a:gd name="connsiteX12" fmla="*/ 3300549 w 4570928"/>
              <a:gd name="connsiteY12" fmla="*/ 1152544 h 1451416"/>
              <a:gd name="connsiteX13" fmla="*/ 3044339 w 4570928"/>
              <a:gd name="connsiteY13" fmla="*/ 1327567 h 1451416"/>
              <a:gd name="connsiteX14" fmla="*/ 2711464 w 4570928"/>
              <a:gd name="connsiteY14" fmla="*/ 1346434 h 1451416"/>
              <a:gd name="connsiteX15" fmla="*/ 2438279 w 4570928"/>
              <a:gd name="connsiteY15" fmla="*/ 1292376 h 1451416"/>
              <a:gd name="connsiteX16" fmla="*/ 1860686 w 4570928"/>
              <a:gd name="connsiteY16" fmla="*/ 1337590 h 1451416"/>
              <a:gd name="connsiteX17" fmla="*/ 1704165 w 4570928"/>
              <a:gd name="connsiteY17" fmla="*/ 1382283 h 1451416"/>
              <a:gd name="connsiteX18" fmla="*/ 1357449 w 4570928"/>
              <a:gd name="connsiteY18" fmla="*/ 1428462 h 1451416"/>
              <a:gd name="connsiteX19" fmla="*/ 1204483 w 4570928"/>
              <a:gd name="connsiteY19" fmla="*/ 1450968 h 1451416"/>
              <a:gd name="connsiteX20" fmla="*/ 1235997 w 4570928"/>
              <a:gd name="connsiteY20" fmla="*/ 1419071 h 1451416"/>
              <a:gd name="connsiteX21" fmla="*/ 1290317 w 4570928"/>
              <a:gd name="connsiteY21" fmla="*/ 1265162 h 1451416"/>
              <a:gd name="connsiteX22" fmla="*/ 1240610 w 4570928"/>
              <a:gd name="connsiteY22" fmla="*/ 960511 h 1451416"/>
              <a:gd name="connsiteX23" fmla="*/ 889615 w 4570928"/>
              <a:gd name="connsiteY23" fmla="*/ 770388 h 1451416"/>
              <a:gd name="connsiteX24" fmla="*/ 25 w 4570928"/>
              <a:gd name="connsiteY24" fmla="*/ 344848 h 1451416"/>
              <a:gd name="connsiteX25" fmla="*/ 748153 w 4570928"/>
              <a:gd name="connsiteY25" fmla="*/ 296965 h 1451416"/>
              <a:gd name="connsiteX26" fmla="*/ 855751 w 4570928"/>
              <a:gd name="connsiteY26" fmla="*/ 269281 h 1451416"/>
              <a:gd name="connsiteX0" fmla="*/ 855751 w 4570928"/>
              <a:gd name="connsiteY0" fmla="*/ 269281 h 1451416"/>
              <a:gd name="connsiteX1" fmla="*/ 1410362 w 4570928"/>
              <a:gd name="connsiteY1" fmla="*/ 132930 h 1451416"/>
              <a:gd name="connsiteX2" fmla="*/ 2276362 w 4570928"/>
              <a:gd name="connsiteY2" fmla="*/ 60528 h 1451416"/>
              <a:gd name="connsiteX3" fmla="*/ 2928473 w 4570928"/>
              <a:gd name="connsiteY3" fmla="*/ 346 h 1451416"/>
              <a:gd name="connsiteX4" fmla="*/ 3644218 w 4570928"/>
              <a:gd name="connsiteY4" fmla="*/ 88212 h 1451416"/>
              <a:gd name="connsiteX5" fmla="*/ 4350389 w 4570928"/>
              <a:gd name="connsiteY5" fmla="*/ 296442 h 1451416"/>
              <a:gd name="connsiteX6" fmla="*/ 4531458 w 4570928"/>
              <a:gd name="connsiteY6" fmla="*/ 694794 h 1451416"/>
              <a:gd name="connsiteX7" fmla="*/ 3682434 w 4570928"/>
              <a:gd name="connsiteY7" fmla="*/ 325592 h 1451416"/>
              <a:gd name="connsiteX8" fmla="*/ 3615926 w 4570928"/>
              <a:gd name="connsiteY8" fmla="*/ 635581 h 1451416"/>
              <a:gd name="connsiteX9" fmla="*/ 3534097 w 4570928"/>
              <a:gd name="connsiteY9" fmla="*/ 620143 h 1451416"/>
              <a:gd name="connsiteX10" fmla="*/ 3492660 w 4570928"/>
              <a:gd name="connsiteY10" fmla="*/ 658005 h 1451416"/>
              <a:gd name="connsiteX11" fmla="*/ 3408828 w 4570928"/>
              <a:gd name="connsiteY11" fmla="*/ 776275 h 1451416"/>
              <a:gd name="connsiteX12" fmla="*/ 3300549 w 4570928"/>
              <a:gd name="connsiteY12" fmla="*/ 1152544 h 1451416"/>
              <a:gd name="connsiteX13" fmla="*/ 3044339 w 4570928"/>
              <a:gd name="connsiteY13" fmla="*/ 1327567 h 1451416"/>
              <a:gd name="connsiteX14" fmla="*/ 2711464 w 4570928"/>
              <a:gd name="connsiteY14" fmla="*/ 1346434 h 1451416"/>
              <a:gd name="connsiteX15" fmla="*/ 2438279 w 4570928"/>
              <a:gd name="connsiteY15" fmla="*/ 1292376 h 1451416"/>
              <a:gd name="connsiteX16" fmla="*/ 1860686 w 4570928"/>
              <a:gd name="connsiteY16" fmla="*/ 1337590 h 1451416"/>
              <a:gd name="connsiteX17" fmla="*/ 1704165 w 4570928"/>
              <a:gd name="connsiteY17" fmla="*/ 1382283 h 1451416"/>
              <a:gd name="connsiteX18" fmla="*/ 1357449 w 4570928"/>
              <a:gd name="connsiteY18" fmla="*/ 1428462 h 1451416"/>
              <a:gd name="connsiteX19" fmla="*/ 1204483 w 4570928"/>
              <a:gd name="connsiteY19" fmla="*/ 1450968 h 1451416"/>
              <a:gd name="connsiteX20" fmla="*/ 1235997 w 4570928"/>
              <a:gd name="connsiteY20" fmla="*/ 1419071 h 1451416"/>
              <a:gd name="connsiteX21" fmla="*/ 1290317 w 4570928"/>
              <a:gd name="connsiteY21" fmla="*/ 1265162 h 1451416"/>
              <a:gd name="connsiteX22" fmla="*/ 1240610 w 4570928"/>
              <a:gd name="connsiteY22" fmla="*/ 960511 h 1451416"/>
              <a:gd name="connsiteX23" fmla="*/ 889615 w 4570928"/>
              <a:gd name="connsiteY23" fmla="*/ 770388 h 1451416"/>
              <a:gd name="connsiteX24" fmla="*/ 25 w 4570928"/>
              <a:gd name="connsiteY24" fmla="*/ 344848 h 1451416"/>
              <a:gd name="connsiteX25" fmla="*/ 748153 w 4570928"/>
              <a:gd name="connsiteY25" fmla="*/ 296965 h 1451416"/>
              <a:gd name="connsiteX26" fmla="*/ 855751 w 4570928"/>
              <a:gd name="connsiteY26" fmla="*/ 269281 h 1451416"/>
              <a:gd name="connsiteX0" fmla="*/ 855751 w 4350828"/>
              <a:gd name="connsiteY0" fmla="*/ 269281 h 1451416"/>
              <a:gd name="connsiteX1" fmla="*/ 1410362 w 4350828"/>
              <a:gd name="connsiteY1" fmla="*/ 132930 h 1451416"/>
              <a:gd name="connsiteX2" fmla="*/ 2276362 w 4350828"/>
              <a:gd name="connsiteY2" fmla="*/ 60528 h 1451416"/>
              <a:gd name="connsiteX3" fmla="*/ 2928473 w 4350828"/>
              <a:gd name="connsiteY3" fmla="*/ 346 h 1451416"/>
              <a:gd name="connsiteX4" fmla="*/ 3644218 w 4350828"/>
              <a:gd name="connsiteY4" fmla="*/ 88212 h 1451416"/>
              <a:gd name="connsiteX5" fmla="*/ 4350389 w 4350828"/>
              <a:gd name="connsiteY5" fmla="*/ 296442 h 1451416"/>
              <a:gd name="connsiteX6" fmla="*/ 3748942 w 4350828"/>
              <a:gd name="connsiteY6" fmla="*/ 157866 h 1451416"/>
              <a:gd name="connsiteX7" fmla="*/ 3682434 w 4350828"/>
              <a:gd name="connsiteY7" fmla="*/ 325592 h 1451416"/>
              <a:gd name="connsiteX8" fmla="*/ 3615926 w 4350828"/>
              <a:gd name="connsiteY8" fmla="*/ 635581 h 1451416"/>
              <a:gd name="connsiteX9" fmla="*/ 3534097 w 4350828"/>
              <a:gd name="connsiteY9" fmla="*/ 620143 h 1451416"/>
              <a:gd name="connsiteX10" fmla="*/ 3492660 w 4350828"/>
              <a:gd name="connsiteY10" fmla="*/ 658005 h 1451416"/>
              <a:gd name="connsiteX11" fmla="*/ 3408828 w 4350828"/>
              <a:gd name="connsiteY11" fmla="*/ 776275 h 1451416"/>
              <a:gd name="connsiteX12" fmla="*/ 3300549 w 4350828"/>
              <a:gd name="connsiteY12" fmla="*/ 1152544 h 1451416"/>
              <a:gd name="connsiteX13" fmla="*/ 3044339 w 4350828"/>
              <a:gd name="connsiteY13" fmla="*/ 1327567 h 1451416"/>
              <a:gd name="connsiteX14" fmla="*/ 2711464 w 4350828"/>
              <a:gd name="connsiteY14" fmla="*/ 1346434 h 1451416"/>
              <a:gd name="connsiteX15" fmla="*/ 2438279 w 4350828"/>
              <a:gd name="connsiteY15" fmla="*/ 1292376 h 1451416"/>
              <a:gd name="connsiteX16" fmla="*/ 1860686 w 4350828"/>
              <a:gd name="connsiteY16" fmla="*/ 1337590 h 1451416"/>
              <a:gd name="connsiteX17" fmla="*/ 1704165 w 4350828"/>
              <a:gd name="connsiteY17" fmla="*/ 1382283 h 1451416"/>
              <a:gd name="connsiteX18" fmla="*/ 1357449 w 4350828"/>
              <a:gd name="connsiteY18" fmla="*/ 1428462 h 1451416"/>
              <a:gd name="connsiteX19" fmla="*/ 1204483 w 4350828"/>
              <a:gd name="connsiteY19" fmla="*/ 1450968 h 1451416"/>
              <a:gd name="connsiteX20" fmla="*/ 1235997 w 4350828"/>
              <a:gd name="connsiteY20" fmla="*/ 1419071 h 1451416"/>
              <a:gd name="connsiteX21" fmla="*/ 1290317 w 4350828"/>
              <a:gd name="connsiteY21" fmla="*/ 1265162 h 1451416"/>
              <a:gd name="connsiteX22" fmla="*/ 1240610 w 4350828"/>
              <a:gd name="connsiteY22" fmla="*/ 960511 h 1451416"/>
              <a:gd name="connsiteX23" fmla="*/ 889615 w 4350828"/>
              <a:gd name="connsiteY23" fmla="*/ 770388 h 1451416"/>
              <a:gd name="connsiteX24" fmla="*/ 25 w 4350828"/>
              <a:gd name="connsiteY24" fmla="*/ 344848 h 1451416"/>
              <a:gd name="connsiteX25" fmla="*/ 748153 w 4350828"/>
              <a:gd name="connsiteY25" fmla="*/ 296965 h 1451416"/>
              <a:gd name="connsiteX26" fmla="*/ 855751 w 4350828"/>
              <a:gd name="connsiteY26" fmla="*/ 269281 h 1451416"/>
              <a:gd name="connsiteX0" fmla="*/ 855751 w 3752911"/>
              <a:gd name="connsiteY0" fmla="*/ 269281 h 1451416"/>
              <a:gd name="connsiteX1" fmla="*/ 1410362 w 3752911"/>
              <a:gd name="connsiteY1" fmla="*/ 132930 h 1451416"/>
              <a:gd name="connsiteX2" fmla="*/ 2276362 w 3752911"/>
              <a:gd name="connsiteY2" fmla="*/ 60528 h 1451416"/>
              <a:gd name="connsiteX3" fmla="*/ 2928473 w 3752911"/>
              <a:gd name="connsiteY3" fmla="*/ 346 h 1451416"/>
              <a:gd name="connsiteX4" fmla="*/ 3644218 w 3752911"/>
              <a:gd name="connsiteY4" fmla="*/ 88212 h 1451416"/>
              <a:gd name="connsiteX5" fmla="*/ 3559081 w 3752911"/>
              <a:gd name="connsiteY5" fmla="*/ 87637 h 1451416"/>
              <a:gd name="connsiteX6" fmla="*/ 3748942 w 3752911"/>
              <a:gd name="connsiteY6" fmla="*/ 157866 h 1451416"/>
              <a:gd name="connsiteX7" fmla="*/ 3682434 w 3752911"/>
              <a:gd name="connsiteY7" fmla="*/ 325592 h 1451416"/>
              <a:gd name="connsiteX8" fmla="*/ 3615926 w 3752911"/>
              <a:gd name="connsiteY8" fmla="*/ 635581 h 1451416"/>
              <a:gd name="connsiteX9" fmla="*/ 3534097 w 3752911"/>
              <a:gd name="connsiteY9" fmla="*/ 620143 h 1451416"/>
              <a:gd name="connsiteX10" fmla="*/ 3492660 w 3752911"/>
              <a:gd name="connsiteY10" fmla="*/ 658005 h 1451416"/>
              <a:gd name="connsiteX11" fmla="*/ 3408828 w 3752911"/>
              <a:gd name="connsiteY11" fmla="*/ 776275 h 1451416"/>
              <a:gd name="connsiteX12" fmla="*/ 3300549 w 3752911"/>
              <a:gd name="connsiteY12" fmla="*/ 1152544 h 1451416"/>
              <a:gd name="connsiteX13" fmla="*/ 3044339 w 3752911"/>
              <a:gd name="connsiteY13" fmla="*/ 1327567 h 1451416"/>
              <a:gd name="connsiteX14" fmla="*/ 2711464 w 3752911"/>
              <a:gd name="connsiteY14" fmla="*/ 1346434 h 1451416"/>
              <a:gd name="connsiteX15" fmla="*/ 2438279 w 3752911"/>
              <a:gd name="connsiteY15" fmla="*/ 1292376 h 1451416"/>
              <a:gd name="connsiteX16" fmla="*/ 1860686 w 3752911"/>
              <a:gd name="connsiteY16" fmla="*/ 1337590 h 1451416"/>
              <a:gd name="connsiteX17" fmla="*/ 1704165 w 3752911"/>
              <a:gd name="connsiteY17" fmla="*/ 1382283 h 1451416"/>
              <a:gd name="connsiteX18" fmla="*/ 1357449 w 3752911"/>
              <a:gd name="connsiteY18" fmla="*/ 1428462 h 1451416"/>
              <a:gd name="connsiteX19" fmla="*/ 1204483 w 3752911"/>
              <a:gd name="connsiteY19" fmla="*/ 1450968 h 1451416"/>
              <a:gd name="connsiteX20" fmla="*/ 1235997 w 3752911"/>
              <a:gd name="connsiteY20" fmla="*/ 1419071 h 1451416"/>
              <a:gd name="connsiteX21" fmla="*/ 1290317 w 3752911"/>
              <a:gd name="connsiteY21" fmla="*/ 1265162 h 1451416"/>
              <a:gd name="connsiteX22" fmla="*/ 1240610 w 3752911"/>
              <a:gd name="connsiteY22" fmla="*/ 960511 h 1451416"/>
              <a:gd name="connsiteX23" fmla="*/ 889615 w 3752911"/>
              <a:gd name="connsiteY23" fmla="*/ 770388 h 1451416"/>
              <a:gd name="connsiteX24" fmla="*/ 25 w 3752911"/>
              <a:gd name="connsiteY24" fmla="*/ 344848 h 1451416"/>
              <a:gd name="connsiteX25" fmla="*/ 748153 w 3752911"/>
              <a:gd name="connsiteY25" fmla="*/ 296965 h 1451416"/>
              <a:gd name="connsiteX26" fmla="*/ 855751 w 3752911"/>
              <a:gd name="connsiteY26" fmla="*/ 269281 h 1451416"/>
              <a:gd name="connsiteX0" fmla="*/ 855751 w 3804260"/>
              <a:gd name="connsiteY0" fmla="*/ 269281 h 1451416"/>
              <a:gd name="connsiteX1" fmla="*/ 1410362 w 3804260"/>
              <a:gd name="connsiteY1" fmla="*/ 132930 h 1451416"/>
              <a:gd name="connsiteX2" fmla="*/ 2276362 w 3804260"/>
              <a:gd name="connsiteY2" fmla="*/ 60528 h 1451416"/>
              <a:gd name="connsiteX3" fmla="*/ 2928473 w 3804260"/>
              <a:gd name="connsiteY3" fmla="*/ 346 h 1451416"/>
              <a:gd name="connsiteX4" fmla="*/ 3644218 w 3804260"/>
              <a:gd name="connsiteY4" fmla="*/ 88212 h 1451416"/>
              <a:gd name="connsiteX5" fmla="*/ 3559081 w 3804260"/>
              <a:gd name="connsiteY5" fmla="*/ 87637 h 1451416"/>
              <a:gd name="connsiteX6" fmla="*/ 3801696 w 3804260"/>
              <a:gd name="connsiteY6" fmla="*/ 180238 h 1451416"/>
              <a:gd name="connsiteX7" fmla="*/ 3682434 w 3804260"/>
              <a:gd name="connsiteY7" fmla="*/ 325592 h 1451416"/>
              <a:gd name="connsiteX8" fmla="*/ 3615926 w 3804260"/>
              <a:gd name="connsiteY8" fmla="*/ 635581 h 1451416"/>
              <a:gd name="connsiteX9" fmla="*/ 3534097 w 3804260"/>
              <a:gd name="connsiteY9" fmla="*/ 620143 h 1451416"/>
              <a:gd name="connsiteX10" fmla="*/ 3492660 w 3804260"/>
              <a:gd name="connsiteY10" fmla="*/ 658005 h 1451416"/>
              <a:gd name="connsiteX11" fmla="*/ 3408828 w 3804260"/>
              <a:gd name="connsiteY11" fmla="*/ 776275 h 1451416"/>
              <a:gd name="connsiteX12" fmla="*/ 3300549 w 3804260"/>
              <a:gd name="connsiteY12" fmla="*/ 1152544 h 1451416"/>
              <a:gd name="connsiteX13" fmla="*/ 3044339 w 3804260"/>
              <a:gd name="connsiteY13" fmla="*/ 1327567 h 1451416"/>
              <a:gd name="connsiteX14" fmla="*/ 2711464 w 3804260"/>
              <a:gd name="connsiteY14" fmla="*/ 1346434 h 1451416"/>
              <a:gd name="connsiteX15" fmla="*/ 2438279 w 3804260"/>
              <a:gd name="connsiteY15" fmla="*/ 1292376 h 1451416"/>
              <a:gd name="connsiteX16" fmla="*/ 1860686 w 3804260"/>
              <a:gd name="connsiteY16" fmla="*/ 1337590 h 1451416"/>
              <a:gd name="connsiteX17" fmla="*/ 1704165 w 3804260"/>
              <a:gd name="connsiteY17" fmla="*/ 1382283 h 1451416"/>
              <a:gd name="connsiteX18" fmla="*/ 1357449 w 3804260"/>
              <a:gd name="connsiteY18" fmla="*/ 1428462 h 1451416"/>
              <a:gd name="connsiteX19" fmla="*/ 1204483 w 3804260"/>
              <a:gd name="connsiteY19" fmla="*/ 1450968 h 1451416"/>
              <a:gd name="connsiteX20" fmla="*/ 1235997 w 3804260"/>
              <a:gd name="connsiteY20" fmla="*/ 1419071 h 1451416"/>
              <a:gd name="connsiteX21" fmla="*/ 1290317 w 3804260"/>
              <a:gd name="connsiteY21" fmla="*/ 1265162 h 1451416"/>
              <a:gd name="connsiteX22" fmla="*/ 1240610 w 3804260"/>
              <a:gd name="connsiteY22" fmla="*/ 960511 h 1451416"/>
              <a:gd name="connsiteX23" fmla="*/ 889615 w 3804260"/>
              <a:gd name="connsiteY23" fmla="*/ 770388 h 1451416"/>
              <a:gd name="connsiteX24" fmla="*/ 25 w 3804260"/>
              <a:gd name="connsiteY24" fmla="*/ 344848 h 1451416"/>
              <a:gd name="connsiteX25" fmla="*/ 748153 w 3804260"/>
              <a:gd name="connsiteY25" fmla="*/ 296965 h 1451416"/>
              <a:gd name="connsiteX26" fmla="*/ 855751 w 3804260"/>
              <a:gd name="connsiteY26" fmla="*/ 269281 h 1451416"/>
              <a:gd name="connsiteX0" fmla="*/ 855751 w 3804260"/>
              <a:gd name="connsiteY0" fmla="*/ 269281 h 1451416"/>
              <a:gd name="connsiteX1" fmla="*/ 1410362 w 3804260"/>
              <a:gd name="connsiteY1" fmla="*/ 132930 h 1451416"/>
              <a:gd name="connsiteX2" fmla="*/ 2276362 w 3804260"/>
              <a:gd name="connsiteY2" fmla="*/ 60528 h 1451416"/>
              <a:gd name="connsiteX3" fmla="*/ 2928473 w 3804260"/>
              <a:gd name="connsiteY3" fmla="*/ 346 h 1451416"/>
              <a:gd name="connsiteX4" fmla="*/ 3644218 w 3804260"/>
              <a:gd name="connsiteY4" fmla="*/ 88212 h 1451416"/>
              <a:gd name="connsiteX5" fmla="*/ 3559081 w 3804260"/>
              <a:gd name="connsiteY5" fmla="*/ 87637 h 1451416"/>
              <a:gd name="connsiteX6" fmla="*/ 3801696 w 3804260"/>
              <a:gd name="connsiteY6" fmla="*/ 180238 h 1451416"/>
              <a:gd name="connsiteX7" fmla="*/ 3682434 w 3804260"/>
              <a:gd name="connsiteY7" fmla="*/ 325592 h 1451416"/>
              <a:gd name="connsiteX8" fmla="*/ 3615926 w 3804260"/>
              <a:gd name="connsiteY8" fmla="*/ 635581 h 1451416"/>
              <a:gd name="connsiteX9" fmla="*/ 3534097 w 3804260"/>
              <a:gd name="connsiteY9" fmla="*/ 620143 h 1451416"/>
              <a:gd name="connsiteX10" fmla="*/ 3492660 w 3804260"/>
              <a:gd name="connsiteY10" fmla="*/ 658005 h 1451416"/>
              <a:gd name="connsiteX11" fmla="*/ 3408828 w 3804260"/>
              <a:gd name="connsiteY11" fmla="*/ 776275 h 1451416"/>
              <a:gd name="connsiteX12" fmla="*/ 3335718 w 3804260"/>
              <a:gd name="connsiteY12" fmla="*/ 1204745 h 1451416"/>
              <a:gd name="connsiteX13" fmla="*/ 3044339 w 3804260"/>
              <a:gd name="connsiteY13" fmla="*/ 1327567 h 1451416"/>
              <a:gd name="connsiteX14" fmla="*/ 2711464 w 3804260"/>
              <a:gd name="connsiteY14" fmla="*/ 1346434 h 1451416"/>
              <a:gd name="connsiteX15" fmla="*/ 2438279 w 3804260"/>
              <a:gd name="connsiteY15" fmla="*/ 1292376 h 1451416"/>
              <a:gd name="connsiteX16" fmla="*/ 1860686 w 3804260"/>
              <a:gd name="connsiteY16" fmla="*/ 1337590 h 1451416"/>
              <a:gd name="connsiteX17" fmla="*/ 1704165 w 3804260"/>
              <a:gd name="connsiteY17" fmla="*/ 1382283 h 1451416"/>
              <a:gd name="connsiteX18" fmla="*/ 1357449 w 3804260"/>
              <a:gd name="connsiteY18" fmla="*/ 1428462 h 1451416"/>
              <a:gd name="connsiteX19" fmla="*/ 1204483 w 3804260"/>
              <a:gd name="connsiteY19" fmla="*/ 1450968 h 1451416"/>
              <a:gd name="connsiteX20" fmla="*/ 1235997 w 3804260"/>
              <a:gd name="connsiteY20" fmla="*/ 1419071 h 1451416"/>
              <a:gd name="connsiteX21" fmla="*/ 1290317 w 3804260"/>
              <a:gd name="connsiteY21" fmla="*/ 1265162 h 1451416"/>
              <a:gd name="connsiteX22" fmla="*/ 1240610 w 3804260"/>
              <a:gd name="connsiteY22" fmla="*/ 960511 h 1451416"/>
              <a:gd name="connsiteX23" fmla="*/ 889615 w 3804260"/>
              <a:gd name="connsiteY23" fmla="*/ 770388 h 1451416"/>
              <a:gd name="connsiteX24" fmla="*/ 25 w 3804260"/>
              <a:gd name="connsiteY24" fmla="*/ 344848 h 1451416"/>
              <a:gd name="connsiteX25" fmla="*/ 748153 w 3804260"/>
              <a:gd name="connsiteY25" fmla="*/ 296965 h 1451416"/>
              <a:gd name="connsiteX26" fmla="*/ 855751 w 3804260"/>
              <a:gd name="connsiteY26" fmla="*/ 269281 h 1451416"/>
              <a:gd name="connsiteX0" fmla="*/ 855751 w 3804260"/>
              <a:gd name="connsiteY0" fmla="*/ 269281 h 1462218"/>
              <a:gd name="connsiteX1" fmla="*/ 1410362 w 3804260"/>
              <a:gd name="connsiteY1" fmla="*/ 132930 h 1462218"/>
              <a:gd name="connsiteX2" fmla="*/ 2276362 w 3804260"/>
              <a:gd name="connsiteY2" fmla="*/ 60528 h 1462218"/>
              <a:gd name="connsiteX3" fmla="*/ 2928473 w 3804260"/>
              <a:gd name="connsiteY3" fmla="*/ 346 h 1462218"/>
              <a:gd name="connsiteX4" fmla="*/ 3644218 w 3804260"/>
              <a:gd name="connsiteY4" fmla="*/ 88212 h 1462218"/>
              <a:gd name="connsiteX5" fmla="*/ 3559081 w 3804260"/>
              <a:gd name="connsiteY5" fmla="*/ 87637 h 1462218"/>
              <a:gd name="connsiteX6" fmla="*/ 3801696 w 3804260"/>
              <a:gd name="connsiteY6" fmla="*/ 180238 h 1462218"/>
              <a:gd name="connsiteX7" fmla="*/ 3682434 w 3804260"/>
              <a:gd name="connsiteY7" fmla="*/ 325592 h 1462218"/>
              <a:gd name="connsiteX8" fmla="*/ 3615926 w 3804260"/>
              <a:gd name="connsiteY8" fmla="*/ 635581 h 1462218"/>
              <a:gd name="connsiteX9" fmla="*/ 3534097 w 3804260"/>
              <a:gd name="connsiteY9" fmla="*/ 620143 h 1462218"/>
              <a:gd name="connsiteX10" fmla="*/ 3492660 w 3804260"/>
              <a:gd name="connsiteY10" fmla="*/ 658005 h 1462218"/>
              <a:gd name="connsiteX11" fmla="*/ 3408828 w 3804260"/>
              <a:gd name="connsiteY11" fmla="*/ 776275 h 1462218"/>
              <a:gd name="connsiteX12" fmla="*/ 3335718 w 3804260"/>
              <a:gd name="connsiteY12" fmla="*/ 1204745 h 1462218"/>
              <a:gd name="connsiteX13" fmla="*/ 3044339 w 3804260"/>
              <a:gd name="connsiteY13" fmla="*/ 1327567 h 1462218"/>
              <a:gd name="connsiteX14" fmla="*/ 2711464 w 3804260"/>
              <a:gd name="connsiteY14" fmla="*/ 1346434 h 1462218"/>
              <a:gd name="connsiteX15" fmla="*/ 2438279 w 3804260"/>
              <a:gd name="connsiteY15" fmla="*/ 1292376 h 1462218"/>
              <a:gd name="connsiteX16" fmla="*/ 1860686 w 3804260"/>
              <a:gd name="connsiteY16" fmla="*/ 1337590 h 1462218"/>
              <a:gd name="connsiteX17" fmla="*/ 1704165 w 3804260"/>
              <a:gd name="connsiteY17" fmla="*/ 1382283 h 1462218"/>
              <a:gd name="connsiteX18" fmla="*/ 1436580 w 3804260"/>
              <a:gd name="connsiteY18" fmla="*/ 1450834 h 1462218"/>
              <a:gd name="connsiteX19" fmla="*/ 1204483 w 3804260"/>
              <a:gd name="connsiteY19" fmla="*/ 1450968 h 1462218"/>
              <a:gd name="connsiteX20" fmla="*/ 1235997 w 3804260"/>
              <a:gd name="connsiteY20" fmla="*/ 1419071 h 1462218"/>
              <a:gd name="connsiteX21" fmla="*/ 1290317 w 3804260"/>
              <a:gd name="connsiteY21" fmla="*/ 1265162 h 1462218"/>
              <a:gd name="connsiteX22" fmla="*/ 1240610 w 3804260"/>
              <a:gd name="connsiteY22" fmla="*/ 960511 h 1462218"/>
              <a:gd name="connsiteX23" fmla="*/ 889615 w 3804260"/>
              <a:gd name="connsiteY23" fmla="*/ 770388 h 1462218"/>
              <a:gd name="connsiteX24" fmla="*/ 25 w 3804260"/>
              <a:gd name="connsiteY24" fmla="*/ 344848 h 1462218"/>
              <a:gd name="connsiteX25" fmla="*/ 748153 w 3804260"/>
              <a:gd name="connsiteY25" fmla="*/ 296965 h 1462218"/>
              <a:gd name="connsiteX26" fmla="*/ 855751 w 3804260"/>
              <a:gd name="connsiteY26" fmla="*/ 269281 h 146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804260" h="1462218">
                <a:moveTo>
                  <a:pt x="855751" y="269281"/>
                </a:moveTo>
                <a:cubicBezTo>
                  <a:pt x="966119" y="241942"/>
                  <a:pt x="1173594" y="167722"/>
                  <a:pt x="1410362" y="132930"/>
                </a:cubicBezTo>
                <a:cubicBezTo>
                  <a:pt x="1647130" y="98138"/>
                  <a:pt x="2023344" y="82625"/>
                  <a:pt x="2276362" y="60528"/>
                </a:cubicBezTo>
                <a:cubicBezTo>
                  <a:pt x="2529380" y="38431"/>
                  <a:pt x="2700497" y="-4268"/>
                  <a:pt x="2928473" y="346"/>
                </a:cubicBezTo>
                <a:cubicBezTo>
                  <a:pt x="3156449" y="4960"/>
                  <a:pt x="3539117" y="73664"/>
                  <a:pt x="3644218" y="88212"/>
                </a:cubicBezTo>
                <a:cubicBezTo>
                  <a:pt x="3749319" y="102760"/>
                  <a:pt x="3532835" y="72299"/>
                  <a:pt x="3559081" y="87637"/>
                </a:cubicBezTo>
                <a:cubicBezTo>
                  <a:pt x="3585327" y="102975"/>
                  <a:pt x="3781137" y="140579"/>
                  <a:pt x="3801696" y="180238"/>
                </a:cubicBezTo>
                <a:cubicBezTo>
                  <a:pt x="3822255" y="219897"/>
                  <a:pt x="3713396" y="249702"/>
                  <a:pt x="3682434" y="325592"/>
                </a:cubicBezTo>
                <a:cubicBezTo>
                  <a:pt x="3651472" y="401482"/>
                  <a:pt x="3640649" y="586489"/>
                  <a:pt x="3615926" y="635581"/>
                </a:cubicBezTo>
                <a:cubicBezTo>
                  <a:pt x="3591203" y="684673"/>
                  <a:pt x="3554641" y="616406"/>
                  <a:pt x="3534097" y="620143"/>
                </a:cubicBezTo>
                <a:cubicBezTo>
                  <a:pt x="3513553" y="623880"/>
                  <a:pt x="3513538" y="631983"/>
                  <a:pt x="3492660" y="658005"/>
                </a:cubicBezTo>
                <a:cubicBezTo>
                  <a:pt x="3471782" y="684027"/>
                  <a:pt x="3434985" y="685152"/>
                  <a:pt x="3408828" y="776275"/>
                </a:cubicBezTo>
                <a:cubicBezTo>
                  <a:pt x="3382671" y="867398"/>
                  <a:pt x="3409655" y="1191165"/>
                  <a:pt x="3335718" y="1204745"/>
                </a:cubicBezTo>
                <a:cubicBezTo>
                  <a:pt x="3261781" y="1218325"/>
                  <a:pt x="3148381" y="1303952"/>
                  <a:pt x="3044339" y="1327567"/>
                </a:cubicBezTo>
                <a:cubicBezTo>
                  <a:pt x="2940297" y="1351182"/>
                  <a:pt x="2818335" y="1361000"/>
                  <a:pt x="2711464" y="1346434"/>
                </a:cubicBezTo>
                <a:cubicBezTo>
                  <a:pt x="2613385" y="1376612"/>
                  <a:pt x="2580075" y="1293850"/>
                  <a:pt x="2438279" y="1292376"/>
                </a:cubicBezTo>
                <a:cubicBezTo>
                  <a:pt x="2296483" y="1290902"/>
                  <a:pt x="1983038" y="1322606"/>
                  <a:pt x="1860686" y="1337590"/>
                </a:cubicBezTo>
                <a:cubicBezTo>
                  <a:pt x="1738334" y="1352574"/>
                  <a:pt x="1774849" y="1363409"/>
                  <a:pt x="1704165" y="1382283"/>
                </a:cubicBezTo>
                <a:cubicBezTo>
                  <a:pt x="1633481" y="1401157"/>
                  <a:pt x="1478829" y="1428200"/>
                  <a:pt x="1436580" y="1450834"/>
                </a:cubicBezTo>
                <a:cubicBezTo>
                  <a:pt x="1394331" y="1473468"/>
                  <a:pt x="1237914" y="1456262"/>
                  <a:pt x="1204483" y="1450968"/>
                </a:cubicBezTo>
                <a:cubicBezTo>
                  <a:pt x="1171053" y="1445674"/>
                  <a:pt x="1221691" y="1450039"/>
                  <a:pt x="1235997" y="1419071"/>
                </a:cubicBezTo>
                <a:cubicBezTo>
                  <a:pt x="1250303" y="1388103"/>
                  <a:pt x="1289548" y="1341589"/>
                  <a:pt x="1290317" y="1265162"/>
                </a:cubicBezTo>
                <a:cubicBezTo>
                  <a:pt x="1291086" y="1188735"/>
                  <a:pt x="1307394" y="1042973"/>
                  <a:pt x="1240610" y="960511"/>
                </a:cubicBezTo>
                <a:cubicBezTo>
                  <a:pt x="1173826" y="878049"/>
                  <a:pt x="1096379" y="872998"/>
                  <a:pt x="889615" y="770388"/>
                </a:cubicBezTo>
                <a:cubicBezTo>
                  <a:pt x="682851" y="667778"/>
                  <a:pt x="4552" y="439909"/>
                  <a:pt x="25" y="344848"/>
                </a:cubicBezTo>
                <a:cubicBezTo>
                  <a:pt x="-4502" y="249787"/>
                  <a:pt x="605532" y="309559"/>
                  <a:pt x="748153" y="296965"/>
                </a:cubicBezTo>
                <a:cubicBezTo>
                  <a:pt x="890774" y="284371"/>
                  <a:pt x="745383" y="296620"/>
                  <a:pt x="855751" y="269281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anchor="ctr"/>
          <a:lstStyle/>
          <a:p>
            <a:pPr algn="ctr" defTabSz="457200">
              <a:defRPr/>
            </a:pPr>
            <a:endParaRPr lang="en-GB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6002169" y="4160113"/>
            <a:ext cx="27462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Synovial Hypertrophy 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14" name="Group 35"/>
          <p:cNvGrpSpPr>
            <a:grpSpLocks/>
          </p:cNvGrpSpPr>
          <p:nvPr/>
        </p:nvGrpSpPr>
        <p:grpSpPr bwMode="auto">
          <a:xfrm>
            <a:off x="158735" y="3383975"/>
            <a:ext cx="4341257" cy="1990758"/>
            <a:chOff x="4983957" y="3157538"/>
            <a:chExt cx="3644900" cy="1618455"/>
          </a:xfrm>
        </p:grpSpPr>
        <p:sp>
          <p:nvSpPr>
            <p:cNvPr id="15" name="Freeform 29"/>
            <p:cNvSpPr>
              <a:spLocks/>
            </p:cNvSpPr>
            <p:nvPr/>
          </p:nvSpPr>
          <p:spPr bwMode="auto">
            <a:xfrm>
              <a:off x="4983957" y="3157538"/>
              <a:ext cx="846137" cy="1542256"/>
            </a:xfrm>
            <a:custGeom>
              <a:avLst/>
              <a:gdLst>
                <a:gd name="T0" fmla="*/ 35718 w 846137"/>
                <a:gd name="T1" fmla="*/ 0 h 1542256"/>
                <a:gd name="T2" fmla="*/ 221456 w 846137"/>
                <a:gd name="T3" fmla="*/ 33337 h 1542256"/>
                <a:gd name="T4" fmla="*/ 516731 w 846137"/>
                <a:gd name="T5" fmla="*/ 166687 h 1542256"/>
                <a:gd name="T6" fmla="*/ 773906 w 846137"/>
                <a:gd name="T7" fmla="*/ 342900 h 1542256"/>
                <a:gd name="T8" fmla="*/ 826293 w 846137"/>
                <a:gd name="T9" fmla="*/ 428625 h 1542256"/>
                <a:gd name="T10" fmla="*/ 821531 w 846137"/>
                <a:gd name="T11" fmla="*/ 576262 h 1542256"/>
                <a:gd name="T12" fmla="*/ 678656 w 846137"/>
                <a:gd name="T13" fmla="*/ 990600 h 1542256"/>
                <a:gd name="T14" fmla="*/ 597693 w 846137"/>
                <a:gd name="T15" fmla="*/ 1285875 h 1542256"/>
                <a:gd name="T16" fmla="*/ 597693 w 846137"/>
                <a:gd name="T17" fmla="*/ 1285875 h 1542256"/>
                <a:gd name="T18" fmla="*/ 269081 w 846137"/>
                <a:gd name="T19" fmla="*/ 1319212 h 1542256"/>
                <a:gd name="T20" fmla="*/ 40481 w 846137"/>
                <a:gd name="T21" fmla="*/ 1323975 h 1542256"/>
                <a:gd name="T22" fmla="*/ 26193 w 846137"/>
                <a:gd name="T23" fmla="*/ 1323975 h 1542256"/>
                <a:gd name="T24" fmla="*/ 35718 w 846137"/>
                <a:gd name="T25" fmla="*/ 0 h 1542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46137"/>
                <a:gd name="T40" fmla="*/ 0 h 1542256"/>
                <a:gd name="T41" fmla="*/ 846137 w 846137"/>
                <a:gd name="T42" fmla="*/ 1542256 h 1542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46137" h="1542256">
                  <a:moveTo>
                    <a:pt x="35718" y="0"/>
                  </a:moveTo>
                  <a:cubicBezTo>
                    <a:pt x="121419" y="22250"/>
                    <a:pt x="141287" y="5556"/>
                    <a:pt x="221456" y="33337"/>
                  </a:cubicBezTo>
                  <a:cubicBezTo>
                    <a:pt x="301625" y="61118"/>
                    <a:pt x="424656" y="115093"/>
                    <a:pt x="516731" y="166687"/>
                  </a:cubicBezTo>
                  <a:cubicBezTo>
                    <a:pt x="608806" y="218281"/>
                    <a:pt x="722312" y="299244"/>
                    <a:pt x="773906" y="342900"/>
                  </a:cubicBezTo>
                  <a:cubicBezTo>
                    <a:pt x="825500" y="386556"/>
                    <a:pt x="818356" y="389731"/>
                    <a:pt x="826293" y="428625"/>
                  </a:cubicBezTo>
                  <a:cubicBezTo>
                    <a:pt x="834230" y="467519"/>
                    <a:pt x="846137" y="482600"/>
                    <a:pt x="821531" y="576262"/>
                  </a:cubicBezTo>
                  <a:cubicBezTo>
                    <a:pt x="796925" y="669924"/>
                    <a:pt x="715962" y="872331"/>
                    <a:pt x="678656" y="990600"/>
                  </a:cubicBezTo>
                  <a:cubicBezTo>
                    <a:pt x="641350" y="1108869"/>
                    <a:pt x="597693" y="1285875"/>
                    <a:pt x="597693" y="1285875"/>
                  </a:cubicBezTo>
                  <a:cubicBezTo>
                    <a:pt x="542924" y="1291431"/>
                    <a:pt x="361950" y="1312862"/>
                    <a:pt x="269081" y="1319212"/>
                  </a:cubicBezTo>
                  <a:cubicBezTo>
                    <a:pt x="176212" y="1325562"/>
                    <a:pt x="80962" y="1323181"/>
                    <a:pt x="40481" y="1323975"/>
                  </a:cubicBezTo>
                  <a:cubicBezTo>
                    <a:pt x="0" y="1324769"/>
                    <a:pt x="26193" y="1542256"/>
                    <a:pt x="26193" y="1323975"/>
                  </a:cubicBezTo>
                  <a:cubicBezTo>
                    <a:pt x="26193" y="1105694"/>
                    <a:pt x="3174" y="215106"/>
                    <a:pt x="35718" y="0"/>
                  </a:cubicBezTo>
                  <a:close/>
                </a:path>
              </a:pathLst>
            </a:custGeom>
            <a:solidFill>
              <a:schemeClr val="bg1">
                <a:alpha val="2509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457200"/>
              <a:endParaRPr lang="en-GB">
                <a:solidFill>
                  <a:prstClr val="black"/>
                </a:solidFill>
                <a:latin typeface="Corbel"/>
              </a:endParaRPr>
            </a:p>
          </p:txBody>
        </p:sp>
        <p:sp>
          <p:nvSpPr>
            <p:cNvPr id="16" name="Freeform 30"/>
            <p:cNvSpPr>
              <a:spLocks/>
            </p:cNvSpPr>
            <p:nvPr/>
          </p:nvSpPr>
          <p:spPr bwMode="auto">
            <a:xfrm>
              <a:off x="5962650" y="3175793"/>
              <a:ext cx="2666207" cy="1600200"/>
            </a:xfrm>
            <a:custGeom>
              <a:avLst/>
              <a:gdLst>
                <a:gd name="T0" fmla="*/ 2486025 w 2666207"/>
                <a:gd name="T1" fmla="*/ 10319 h 1600200"/>
                <a:gd name="T2" fmla="*/ 2366963 w 2666207"/>
                <a:gd name="T3" fmla="*/ 100806 h 1600200"/>
                <a:gd name="T4" fmla="*/ 2162175 w 2666207"/>
                <a:gd name="T5" fmla="*/ 115094 h 1600200"/>
                <a:gd name="T6" fmla="*/ 1981207 w 2666207"/>
                <a:gd name="T7" fmla="*/ 105569 h 1600200"/>
                <a:gd name="T8" fmla="*/ 1709745 w 2666207"/>
                <a:gd name="T9" fmla="*/ 34131 h 1600200"/>
                <a:gd name="T10" fmla="*/ 1371607 w 2666207"/>
                <a:gd name="T11" fmla="*/ 67469 h 1600200"/>
                <a:gd name="T12" fmla="*/ 1076332 w 2666207"/>
                <a:gd name="T13" fmla="*/ 172244 h 1600200"/>
                <a:gd name="T14" fmla="*/ 728663 w 2666207"/>
                <a:gd name="T15" fmla="*/ 357981 h 1600200"/>
                <a:gd name="T16" fmla="*/ 409575 w 2666207"/>
                <a:gd name="T17" fmla="*/ 629444 h 1600200"/>
                <a:gd name="T18" fmla="*/ 180975 w 2666207"/>
                <a:gd name="T19" fmla="*/ 953294 h 1600200"/>
                <a:gd name="T20" fmla="*/ 0 w 2666207"/>
                <a:gd name="T21" fmla="*/ 1424781 h 1600200"/>
                <a:gd name="T22" fmla="*/ 0 w 2666207"/>
                <a:gd name="T23" fmla="*/ 1424781 h 1600200"/>
                <a:gd name="T24" fmla="*/ 2243139 w 2666207"/>
                <a:gd name="T25" fmla="*/ 1439069 h 1600200"/>
                <a:gd name="T26" fmla="*/ 2538413 w 2666207"/>
                <a:gd name="T27" fmla="*/ 1424781 h 1600200"/>
                <a:gd name="T28" fmla="*/ 2528889 w 2666207"/>
                <a:gd name="T29" fmla="*/ 1410494 h 1600200"/>
                <a:gd name="T30" fmla="*/ 2516561 w 2666207"/>
                <a:gd name="T31" fmla="*/ 300832 h 1600200"/>
                <a:gd name="T32" fmla="*/ 2519363 w 2666207"/>
                <a:gd name="T33" fmla="*/ 48419 h 1600200"/>
                <a:gd name="T34" fmla="*/ 2486025 w 2666207"/>
                <a:gd name="T35" fmla="*/ 10319 h 16002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666207"/>
                <a:gd name="T55" fmla="*/ 0 h 1600200"/>
                <a:gd name="T56" fmla="*/ 2666207 w 2666207"/>
                <a:gd name="T57" fmla="*/ 1600200 h 16002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666207" h="1600200">
                  <a:moveTo>
                    <a:pt x="2486025" y="10319"/>
                  </a:moveTo>
                  <a:cubicBezTo>
                    <a:pt x="2460625" y="19050"/>
                    <a:pt x="2420938" y="83344"/>
                    <a:pt x="2366963" y="100806"/>
                  </a:cubicBezTo>
                  <a:cubicBezTo>
                    <a:pt x="2312988" y="118268"/>
                    <a:pt x="2226469" y="114300"/>
                    <a:pt x="2162175" y="115094"/>
                  </a:cubicBezTo>
                  <a:cubicBezTo>
                    <a:pt x="2097881" y="115888"/>
                    <a:pt x="2056606" y="119063"/>
                    <a:pt x="1981200" y="105569"/>
                  </a:cubicBezTo>
                  <a:cubicBezTo>
                    <a:pt x="1905794" y="92075"/>
                    <a:pt x="1811338" y="40481"/>
                    <a:pt x="1709738" y="34131"/>
                  </a:cubicBezTo>
                  <a:cubicBezTo>
                    <a:pt x="1608138" y="27781"/>
                    <a:pt x="1477169" y="44450"/>
                    <a:pt x="1371600" y="67469"/>
                  </a:cubicBezTo>
                  <a:cubicBezTo>
                    <a:pt x="1266031" y="90488"/>
                    <a:pt x="1183481" y="123825"/>
                    <a:pt x="1076325" y="172244"/>
                  </a:cubicBezTo>
                  <a:cubicBezTo>
                    <a:pt x="969169" y="220663"/>
                    <a:pt x="839788" y="281781"/>
                    <a:pt x="728663" y="357981"/>
                  </a:cubicBezTo>
                  <a:cubicBezTo>
                    <a:pt x="617538" y="434181"/>
                    <a:pt x="500856" y="530225"/>
                    <a:pt x="409575" y="629444"/>
                  </a:cubicBezTo>
                  <a:cubicBezTo>
                    <a:pt x="318294" y="728663"/>
                    <a:pt x="249237" y="820738"/>
                    <a:pt x="180975" y="953294"/>
                  </a:cubicBezTo>
                  <a:cubicBezTo>
                    <a:pt x="112713" y="1085850"/>
                    <a:pt x="0" y="1424781"/>
                    <a:pt x="0" y="1424781"/>
                  </a:cubicBezTo>
                  <a:lnTo>
                    <a:pt x="2243138" y="1439069"/>
                  </a:lnTo>
                  <a:cubicBezTo>
                    <a:pt x="2666207" y="1439069"/>
                    <a:pt x="2490788" y="1429543"/>
                    <a:pt x="2538413" y="1424781"/>
                  </a:cubicBezTo>
                  <a:cubicBezTo>
                    <a:pt x="2586038" y="1420019"/>
                    <a:pt x="2527301" y="1600200"/>
                    <a:pt x="2528888" y="1410494"/>
                  </a:cubicBezTo>
                  <a:cubicBezTo>
                    <a:pt x="2530476" y="1220788"/>
                    <a:pt x="2518148" y="527844"/>
                    <a:pt x="2516561" y="300832"/>
                  </a:cubicBezTo>
                  <a:cubicBezTo>
                    <a:pt x="2514974" y="73820"/>
                    <a:pt x="2524452" y="96838"/>
                    <a:pt x="2519363" y="48419"/>
                  </a:cubicBezTo>
                  <a:cubicBezTo>
                    <a:pt x="2514274" y="0"/>
                    <a:pt x="2511425" y="1588"/>
                    <a:pt x="2486025" y="10319"/>
                  </a:cubicBezTo>
                  <a:close/>
                </a:path>
              </a:pathLst>
            </a:custGeom>
            <a:solidFill>
              <a:schemeClr val="bg1">
                <a:alpha val="2509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457200"/>
              <a:endParaRPr lang="en-GB">
                <a:solidFill>
                  <a:prstClr val="black"/>
                </a:solidFill>
                <a:latin typeface="Corbel"/>
              </a:endParaRPr>
            </a:p>
          </p:txBody>
        </p:sp>
      </p:grpSp>
      <p:sp>
        <p:nvSpPr>
          <p:cNvPr id="17" name="Freeform 31"/>
          <p:cNvSpPr>
            <a:spLocks/>
          </p:cNvSpPr>
          <p:nvPr/>
        </p:nvSpPr>
        <p:spPr bwMode="auto">
          <a:xfrm>
            <a:off x="1242799" y="3442585"/>
            <a:ext cx="1976707" cy="1730924"/>
          </a:xfrm>
          <a:custGeom>
            <a:avLst/>
            <a:gdLst>
              <a:gd name="T0" fmla="*/ 1599291 w 1605757"/>
              <a:gd name="T1" fmla="*/ 5508 h 1407318"/>
              <a:gd name="T2" fmla="*/ 1325675 w 1605757"/>
              <a:gd name="T3" fmla="*/ 5508 h 1407318"/>
              <a:gd name="T4" fmla="*/ 1196069 w 1605757"/>
              <a:gd name="T5" fmla="*/ 29107 h 1407318"/>
              <a:gd name="T6" fmla="*/ 956055 w 1605757"/>
              <a:gd name="T7" fmla="*/ 123499 h 1407318"/>
              <a:gd name="T8" fmla="*/ 519229 w 1605757"/>
              <a:gd name="T9" fmla="*/ 387805 h 1407318"/>
              <a:gd name="T10" fmla="*/ 341620 w 1605757"/>
              <a:gd name="T11" fmla="*/ 590755 h 1407318"/>
              <a:gd name="T12" fmla="*/ 135208 w 1605757"/>
              <a:gd name="T13" fmla="*/ 982494 h 1407318"/>
              <a:gd name="T14" fmla="*/ 20004 w 1605757"/>
              <a:gd name="T15" fmla="*/ 1303436 h 1407318"/>
              <a:gd name="T16" fmla="*/ 15195 w 1605757"/>
              <a:gd name="T17" fmla="*/ 1322315 h 1407318"/>
              <a:gd name="T18" fmla="*/ 77602 w 1605757"/>
              <a:gd name="T19" fmla="*/ 1345913 h 1407318"/>
              <a:gd name="T20" fmla="*/ 101607 w 1605757"/>
              <a:gd name="T21" fmla="*/ 1345913 h 1407318"/>
              <a:gd name="T22" fmla="*/ 212011 w 1605757"/>
              <a:gd name="T23" fmla="*/ 1053289 h 1407318"/>
              <a:gd name="T24" fmla="*/ 418424 w 1605757"/>
              <a:gd name="T25" fmla="*/ 680430 h 1407318"/>
              <a:gd name="T26" fmla="*/ 711242 w 1605757"/>
              <a:gd name="T27" fmla="*/ 411404 h 1407318"/>
              <a:gd name="T28" fmla="*/ 1143265 w 1605757"/>
              <a:gd name="T29" fmla="*/ 142379 h 1407318"/>
              <a:gd name="T30" fmla="*/ 1440881 w 1605757"/>
              <a:gd name="T31" fmla="*/ 38542 h 1407318"/>
              <a:gd name="T32" fmla="*/ 1599291 w 1605757"/>
              <a:gd name="T33" fmla="*/ 5508 h 14073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605757"/>
              <a:gd name="T52" fmla="*/ 0 h 1407318"/>
              <a:gd name="T53" fmla="*/ 1605757 w 1605757"/>
              <a:gd name="T54" fmla="*/ 1407318 h 140731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605757" h="1407318">
                <a:moveTo>
                  <a:pt x="1586707" y="5556"/>
                </a:moveTo>
                <a:cubicBezTo>
                  <a:pt x="1567657" y="0"/>
                  <a:pt x="1381919" y="1587"/>
                  <a:pt x="1315244" y="5556"/>
                </a:cubicBezTo>
                <a:cubicBezTo>
                  <a:pt x="1248569" y="9525"/>
                  <a:pt x="1247776" y="9525"/>
                  <a:pt x="1186657" y="29369"/>
                </a:cubicBezTo>
                <a:cubicBezTo>
                  <a:pt x="1125538" y="49213"/>
                  <a:pt x="1060451" y="64294"/>
                  <a:pt x="948532" y="124619"/>
                </a:cubicBezTo>
                <a:cubicBezTo>
                  <a:pt x="836613" y="184944"/>
                  <a:pt x="616744" y="312738"/>
                  <a:pt x="515144" y="391319"/>
                </a:cubicBezTo>
                <a:cubicBezTo>
                  <a:pt x="413544" y="469900"/>
                  <a:pt x="402432" y="496094"/>
                  <a:pt x="338932" y="596106"/>
                </a:cubicBezTo>
                <a:cubicBezTo>
                  <a:pt x="275432" y="696119"/>
                  <a:pt x="187325" y="871538"/>
                  <a:pt x="134144" y="991394"/>
                </a:cubicBezTo>
                <a:cubicBezTo>
                  <a:pt x="80963" y="1111250"/>
                  <a:pt x="39688" y="1258094"/>
                  <a:pt x="19844" y="1315244"/>
                </a:cubicBezTo>
                <a:cubicBezTo>
                  <a:pt x="0" y="1372394"/>
                  <a:pt x="5557" y="1327150"/>
                  <a:pt x="15082" y="1334294"/>
                </a:cubicBezTo>
                <a:cubicBezTo>
                  <a:pt x="24607" y="1341438"/>
                  <a:pt x="62707" y="1354137"/>
                  <a:pt x="76994" y="1358106"/>
                </a:cubicBezTo>
                <a:cubicBezTo>
                  <a:pt x="91281" y="1362075"/>
                  <a:pt x="78582" y="1407318"/>
                  <a:pt x="100807" y="1358106"/>
                </a:cubicBezTo>
                <a:cubicBezTo>
                  <a:pt x="123032" y="1308894"/>
                  <a:pt x="157957" y="1174750"/>
                  <a:pt x="210344" y="1062831"/>
                </a:cubicBezTo>
                <a:cubicBezTo>
                  <a:pt x="262731" y="950912"/>
                  <a:pt x="332582" y="794544"/>
                  <a:pt x="415132" y="686594"/>
                </a:cubicBezTo>
                <a:cubicBezTo>
                  <a:pt x="497682" y="578644"/>
                  <a:pt x="585788" y="505618"/>
                  <a:pt x="705644" y="415131"/>
                </a:cubicBezTo>
                <a:cubicBezTo>
                  <a:pt x="825500" y="324644"/>
                  <a:pt x="1013619" y="206375"/>
                  <a:pt x="1134269" y="143669"/>
                </a:cubicBezTo>
                <a:cubicBezTo>
                  <a:pt x="1254919" y="80963"/>
                  <a:pt x="1357313" y="61119"/>
                  <a:pt x="1429544" y="38894"/>
                </a:cubicBezTo>
                <a:cubicBezTo>
                  <a:pt x="1501775" y="16669"/>
                  <a:pt x="1605757" y="11112"/>
                  <a:pt x="1586707" y="5556"/>
                </a:cubicBezTo>
                <a:close/>
              </a:path>
            </a:pathLst>
          </a:custGeom>
          <a:solidFill>
            <a:srgbClr val="00B0F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190501" y="2876550"/>
            <a:ext cx="4093468" cy="542925"/>
          </a:xfrm>
          <a:custGeom>
            <a:avLst/>
            <a:gdLst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103187 w 3558381"/>
              <a:gd name="connsiteY0" fmla="*/ 53181 h 490537"/>
              <a:gd name="connsiteX1" fmla="*/ 741362 w 3558381"/>
              <a:gd name="connsiteY1" fmla="*/ 96043 h 490537"/>
              <a:gd name="connsiteX2" fmla="*/ 1955800 w 3558381"/>
              <a:gd name="connsiteY2" fmla="*/ 53181 h 490537"/>
              <a:gd name="connsiteX3" fmla="*/ 3255962 w 3558381"/>
              <a:gd name="connsiteY3" fmla="*/ 76993 h 490537"/>
              <a:gd name="connsiteX4" fmla="*/ 3556000 w 3558381"/>
              <a:gd name="connsiteY4" fmla="*/ 67468 h 490537"/>
              <a:gd name="connsiteX5" fmla="*/ 3556000 w 3558381"/>
              <a:gd name="connsiteY5" fmla="*/ 67468 h 490537"/>
              <a:gd name="connsiteX6" fmla="*/ 3556000 w 3558381"/>
              <a:gd name="connsiteY6" fmla="*/ 219868 h 490537"/>
              <a:gd name="connsiteX7" fmla="*/ 3541712 w 3558381"/>
              <a:gd name="connsiteY7" fmla="*/ 219868 h 490537"/>
              <a:gd name="connsiteX8" fmla="*/ 3208337 w 3558381"/>
              <a:gd name="connsiteY8" fmla="*/ 281781 h 490537"/>
              <a:gd name="connsiteX9" fmla="*/ 2584450 w 3558381"/>
              <a:gd name="connsiteY9" fmla="*/ 334168 h 490537"/>
              <a:gd name="connsiteX10" fmla="*/ 1927225 w 3558381"/>
              <a:gd name="connsiteY10" fmla="*/ 372268 h 490537"/>
              <a:gd name="connsiteX11" fmla="*/ 1560512 w 3558381"/>
              <a:gd name="connsiteY11" fmla="*/ 448468 h 490537"/>
              <a:gd name="connsiteX12" fmla="*/ 1165225 w 3558381"/>
              <a:gd name="connsiteY12" fmla="*/ 486568 h 490537"/>
              <a:gd name="connsiteX13" fmla="*/ 912812 w 3558381"/>
              <a:gd name="connsiteY13" fmla="*/ 472281 h 490537"/>
              <a:gd name="connsiteX14" fmla="*/ 603250 w 3558381"/>
              <a:gd name="connsiteY14" fmla="*/ 448468 h 490537"/>
              <a:gd name="connsiteX15" fmla="*/ 307975 w 3558381"/>
              <a:gd name="connsiteY15" fmla="*/ 415131 h 490537"/>
              <a:gd name="connsiteX16" fmla="*/ 122237 w 3558381"/>
              <a:gd name="connsiteY16" fmla="*/ 415131 h 490537"/>
              <a:gd name="connsiteX17" fmla="*/ 122237 w 3558381"/>
              <a:gd name="connsiteY17" fmla="*/ 415131 h 490537"/>
              <a:gd name="connsiteX18" fmla="*/ 103187 w 3558381"/>
              <a:gd name="connsiteY18" fmla="*/ 53181 h 490537"/>
              <a:gd name="connsiteX0" fmla="*/ 0 w 3455194"/>
              <a:gd name="connsiteY0" fmla="*/ 53181 h 490537"/>
              <a:gd name="connsiteX1" fmla="*/ 638175 w 3455194"/>
              <a:gd name="connsiteY1" fmla="*/ 96043 h 490537"/>
              <a:gd name="connsiteX2" fmla="*/ 1852613 w 3455194"/>
              <a:gd name="connsiteY2" fmla="*/ 53181 h 490537"/>
              <a:gd name="connsiteX3" fmla="*/ 3152775 w 3455194"/>
              <a:gd name="connsiteY3" fmla="*/ 76993 h 490537"/>
              <a:gd name="connsiteX4" fmla="*/ 3452813 w 3455194"/>
              <a:gd name="connsiteY4" fmla="*/ 67468 h 490537"/>
              <a:gd name="connsiteX5" fmla="*/ 3452813 w 3455194"/>
              <a:gd name="connsiteY5" fmla="*/ 67468 h 490537"/>
              <a:gd name="connsiteX6" fmla="*/ 3452813 w 3455194"/>
              <a:gd name="connsiteY6" fmla="*/ 219868 h 490537"/>
              <a:gd name="connsiteX7" fmla="*/ 3438525 w 3455194"/>
              <a:gd name="connsiteY7" fmla="*/ 219868 h 490537"/>
              <a:gd name="connsiteX8" fmla="*/ 3105150 w 3455194"/>
              <a:gd name="connsiteY8" fmla="*/ 281781 h 490537"/>
              <a:gd name="connsiteX9" fmla="*/ 2481263 w 3455194"/>
              <a:gd name="connsiteY9" fmla="*/ 334168 h 490537"/>
              <a:gd name="connsiteX10" fmla="*/ 1824038 w 3455194"/>
              <a:gd name="connsiteY10" fmla="*/ 372268 h 490537"/>
              <a:gd name="connsiteX11" fmla="*/ 1457325 w 3455194"/>
              <a:gd name="connsiteY11" fmla="*/ 448468 h 490537"/>
              <a:gd name="connsiteX12" fmla="*/ 1062038 w 3455194"/>
              <a:gd name="connsiteY12" fmla="*/ 486568 h 490537"/>
              <a:gd name="connsiteX13" fmla="*/ 809625 w 3455194"/>
              <a:gd name="connsiteY13" fmla="*/ 472281 h 490537"/>
              <a:gd name="connsiteX14" fmla="*/ 500063 w 3455194"/>
              <a:gd name="connsiteY14" fmla="*/ 448468 h 490537"/>
              <a:gd name="connsiteX15" fmla="*/ 204788 w 3455194"/>
              <a:gd name="connsiteY15" fmla="*/ 415131 h 490537"/>
              <a:gd name="connsiteX16" fmla="*/ 19050 w 3455194"/>
              <a:gd name="connsiteY16" fmla="*/ 415131 h 490537"/>
              <a:gd name="connsiteX17" fmla="*/ 19050 w 3455194"/>
              <a:gd name="connsiteY17" fmla="*/ 415131 h 490537"/>
              <a:gd name="connsiteX18" fmla="*/ 0 w 3455194"/>
              <a:gd name="connsiteY18" fmla="*/ 53181 h 490537"/>
              <a:gd name="connsiteX0" fmla="*/ 0 w 3455194"/>
              <a:gd name="connsiteY0" fmla="*/ 3175 h 440531"/>
              <a:gd name="connsiteX1" fmla="*/ 638175 w 3455194"/>
              <a:gd name="connsiteY1" fmla="*/ 46037 h 440531"/>
              <a:gd name="connsiteX2" fmla="*/ 1852613 w 3455194"/>
              <a:gd name="connsiteY2" fmla="*/ 3175 h 440531"/>
              <a:gd name="connsiteX3" fmla="*/ 3152775 w 3455194"/>
              <a:gd name="connsiteY3" fmla="*/ 26987 h 440531"/>
              <a:gd name="connsiteX4" fmla="*/ 3452813 w 3455194"/>
              <a:gd name="connsiteY4" fmla="*/ 17462 h 440531"/>
              <a:gd name="connsiteX5" fmla="*/ 3452813 w 3455194"/>
              <a:gd name="connsiteY5" fmla="*/ 17462 h 440531"/>
              <a:gd name="connsiteX6" fmla="*/ 3452813 w 3455194"/>
              <a:gd name="connsiteY6" fmla="*/ 169862 h 440531"/>
              <a:gd name="connsiteX7" fmla="*/ 3438525 w 3455194"/>
              <a:gd name="connsiteY7" fmla="*/ 169862 h 440531"/>
              <a:gd name="connsiteX8" fmla="*/ 3105150 w 3455194"/>
              <a:gd name="connsiteY8" fmla="*/ 231775 h 440531"/>
              <a:gd name="connsiteX9" fmla="*/ 2481263 w 3455194"/>
              <a:gd name="connsiteY9" fmla="*/ 284162 h 440531"/>
              <a:gd name="connsiteX10" fmla="*/ 1824038 w 3455194"/>
              <a:gd name="connsiteY10" fmla="*/ 322262 h 440531"/>
              <a:gd name="connsiteX11" fmla="*/ 1457325 w 3455194"/>
              <a:gd name="connsiteY11" fmla="*/ 398462 h 440531"/>
              <a:gd name="connsiteX12" fmla="*/ 1062038 w 3455194"/>
              <a:gd name="connsiteY12" fmla="*/ 436562 h 440531"/>
              <a:gd name="connsiteX13" fmla="*/ 809625 w 3455194"/>
              <a:gd name="connsiteY13" fmla="*/ 422275 h 440531"/>
              <a:gd name="connsiteX14" fmla="*/ 500063 w 3455194"/>
              <a:gd name="connsiteY14" fmla="*/ 398462 h 440531"/>
              <a:gd name="connsiteX15" fmla="*/ 204788 w 3455194"/>
              <a:gd name="connsiteY15" fmla="*/ 365125 h 440531"/>
              <a:gd name="connsiteX16" fmla="*/ 19050 w 3455194"/>
              <a:gd name="connsiteY16" fmla="*/ 365125 h 440531"/>
              <a:gd name="connsiteX17" fmla="*/ 19050 w 3455194"/>
              <a:gd name="connsiteY17" fmla="*/ 365125 h 440531"/>
              <a:gd name="connsiteX18" fmla="*/ 0 w 3455194"/>
              <a:gd name="connsiteY18" fmla="*/ 3175 h 440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55194" h="440531">
                <a:moveTo>
                  <a:pt x="0" y="3175"/>
                </a:moveTo>
                <a:cubicBezTo>
                  <a:pt x="127770" y="17612"/>
                  <a:pt x="329406" y="46037"/>
                  <a:pt x="638175" y="46037"/>
                </a:cubicBezTo>
                <a:cubicBezTo>
                  <a:pt x="946944" y="46037"/>
                  <a:pt x="1433513" y="6350"/>
                  <a:pt x="1852613" y="3175"/>
                </a:cubicBezTo>
                <a:cubicBezTo>
                  <a:pt x="2271713" y="0"/>
                  <a:pt x="2886075" y="24606"/>
                  <a:pt x="3152775" y="26987"/>
                </a:cubicBezTo>
                <a:cubicBezTo>
                  <a:pt x="3419475" y="29368"/>
                  <a:pt x="3452813" y="17462"/>
                  <a:pt x="3452813" y="17462"/>
                </a:cubicBezTo>
                <a:lnTo>
                  <a:pt x="3452813" y="17462"/>
                </a:lnTo>
                <a:cubicBezTo>
                  <a:pt x="3452813" y="42862"/>
                  <a:pt x="3455194" y="144462"/>
                  <a:pt x="3452813" y="169862"/>
                </a:cubicBezTo>
                <a:cubicBezTo>
                  <a:pt x="3450432" y="195262"/>
                  <a:pt x="3438525" y="169862"/>
                  <a:pt x="3438525" y="169862"/>
                </a:cubicBezTo>
                <a:cubicBezTo>
                  <a:pt x="3380581" y="180181"/>
                  <a:pt x="3264694" y="212725"/>
                  <a:pt x="3105150" y="231775"/>
                </a:cubicBezTo>
                <a:cubicBezTo>
                  <a:pt x="2945606" y="250825"/>
                  <a:pt x="2694782" y="269081"/>
                  <a:pt x="2481263" y="284162"/>
                </a:cubicBezTo>
                <a:cubicBezTo>
                  <a:pt x="2267744" y="299243"/>
                  <a:pt x="1994694" y="303212"/>
                  <a:pt x="1824038" y="322262"/>
                </a:cubicBezTo>
                <a:cubicBezTo>
                  <a:pt x="1653382" y="341312"/>
                  <a:pt x="1584325" y="379412"/>
                  <a:pt x="1457325" y="398462"/>
                </a:cubicBezTo>
                <a:cubicBezTo>
                  <a:pt x="1330325" y="417512"/>
                  <a:pt x="1169988" y="432593"/>
                  <a:pt x="1062038" y="436562"/>
                </a:cubicBezTo>
                <a:cubicBezTo>
                  <a:pt x="954088" y="440531"/>
                  <a:pt x="809625" y="422275"/>
                  <a:pt x="809625" y="422275"/>
                </a:cubicBezTo>
                <a:lnTo>
                  <a:pt x="500063" y="398462"/>
                </a:lnTo>
                <a:cubicBezTo>
                  <a:pt x="399257" y="388937"/>
                  <a:pt x="284957" y="370681"/>
                  <a:pt x="204788" y="365125"/>
                </a:cubicBezTo>
                <a:cubicBezTo>
                  <a:pt x="124619" y="359569"/>
                  <a:pt x="19050" y="365125"/>
                  <a:pt x="19050" y="365125"/>
                </a:cubicBezTo>
                <a:lnTo>
                  <a:pt x="19050" y="365125"/>
                </a:lnTo>
                <a:cubicBezTo>
                  <a:pt x="18256" y="306388"/>
                  <a:pt x="3498" y="185316"/>
                  <a:pt x="0" y="3175"/>
                </a:cubicBezTo>
                <a:close/>
              </a:path>
            </a:pathLst>
          </a:custGeom>
          <a:solidFill>
            <a:schemeClr val="accent5">
              <a:alpha val="25000"/>
            </a:schemeClr>
          </a:solidFill>
          <a:ln w="28575" algn="ctr">
            <a:noFill/>
            <a:round/>
            <a:headEnd/>
            <a:tailEnd/>
          </a:ln>
        </p:spPr>
        <p:txBody>
          <a:bodyPr anchor="ctr"/>
          <a:lstStyle/>
          <a:p>
            <a:endParaRPr lang="en-GB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23"/>
          <p:cNvSpPr txBox="1">
            <a:spLocks noChangeArrowheads="1"/>
          </p:cNvSpPr>
          <p:nvPr/>
        </p:nvSpPr>
        <p:spPr bwMode="auto">
          <a:xfrm>
            <a:off x="2662824" y="4161524"/>
            <a:ext cx="709037" cy="33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>
                <a:solidFill>
                  <a:prstClr val="white"/>
                </a:solidFill>
                <a:latin typeface="Gill Sans MT" panose="020B0502020104020203" pitchFamily="34" charset="0"/>
              </a:rPr>
              <a:t>talus</a:t>
            </a: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272025" y="3895829"/>
            <a:ext cx="707083" cy="33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>
                <a:solidFill>
                  <a:prstClr val="white"/>
                </a:solidFill>
                <a:latin typeface="Gill Sans MT" panose="020B0502020104020203" pitchFamily="34" charset="0"/>
              </a:rPr>
              <a:t>tibia</a:t>
            </a:r>
          </a:p>
        </p:txBody>
      </p:sp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1156855" y="3378114"/>
            <a:ext cx="1683717" cy="33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>
                <a:solidFill>
                  <a:prstClr val="white"/>
                </a:solidFill>
                <a:latin typeface="Gill Sans MT" panose="020B0502020104020203" pitchFamily="34" charset="0"/>
              </a:rPr>
              <a:t>joint capsule</a:t>
            </a:r>
          </a:p>
        </p:txBody>
      </p:sp>
      <p:sp>
        <p:nvSpPr>
          <p:cNvPr id="23" name="TextBox 26"/>
          <p:cNvSpPr txBox="1">
            <a:spLocks noChangeArrowheads="1"/>
          </p:cNvSpPr>
          <p:nvPr/>
        </p:nvSpPr>
        <p:spPr bwMode="auto">
          <a:xfrm>
            <a:off x="713463" y="2920962"/>
            <a:ext cx="2746295" cy="33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>
                <a:solidFill>
                  <a:prstClr val="white"/>
                </a:solidFill>
                <a:latin typeface="Gill Sans MT" panose="020B0502020104020203" pitchFamily="34" charset="0"/>
              </a:rPr>
              <a:t>tibialis anterior tendon/muscle</a:t>
            </a:r>
          </a:p>
        </p:txBody>
      </p:sp>
      <p:sp>
        <p:nvSpPr>
          <p:cNvPr id="24" name="Freeform 32"/>
          <p:cNvSpPr>
            <a:spLocks/>
          </p:cNvSpPr>
          <p:nvPr/>
        </p:nvSpPr>
        <p:spPr bwMode="auto">
          <a:xfrm>
            <a:off x="318902" y="3076661"/>
            <a:ext cx="4122002" cy="937820"/>
          </a:xfrm>
          <a:custGeom>
            <a:avLst/>
            <a:gdLst>
              <a:gd name="T0" fmla="*/ 90824 w 3417094"/>
              <a:gd name="T1" fmla="*/ 231947 h 781843"/>
              <a:gd name="T2" fmla="*/ 478026 w 3417094"/>
              <a:gd name="T3" fmla="*/ 278804 h 781843"/>
              <a:gd name="T4" fmla="*/ 956048 w 3417094"/>
              <a:gd name="T5" fmla="*/ 316292 h 781843"/>
              <a:gd name="T6" fmla="*/ 1845171 w 3417094"/>
              <a:gd name="T7" fmla="*/ 175717 h 781843"/>
              <a:gd name="T8" fmla="*/ 2791655 w 3417094"/>
              <a:gd name="T9" fmla="*/ 110116 h 781843"/>
              <a:gd name="T10" fmla="*/ 3336600 w 3417094"/>
              <a:gd name="T11" fmla="*/ 30460 h 781843"/>
              <a:gd name="T12" fmla="*/ 3350945 w 3417094"/>
              <a:gd name="T13" fmla="*/ 30460 h 781843"/>
              <a:gd name="T14" fmla="*/ 3360505 w 3417094"/>
              <a:gd name="T15" fmla="*/ 213203 h 781843"/>
              <a:gd name="T16" fmla="*/ 3341387 w 3417094"/>
              <a:gd name="T17" fmla="*/ 264747 h 781843"/>
              <a:gd name="T18" fmla="*/ 2958964 w 3417094"/>
              <a:gd name="T19" fmla="*/ 264747 h 781843"/>
              <a:gd name="T20" fmla="*/ 2495284 w 3417094"/>
              <a:gd name="T21" fmla="*/ 255376 h 781843"/>
              <a:gd name="T22" fmla="*/ 1826051 w 3417094"/>
              <a:gd name="T23" fmla="*/ 320975 h 781843"/>
              <a:gd name="T24" fmla="*/ 1414951 w 3417094"/>
              <a:gd name="T25" fmla="*/ 442808 h 781843"/>
              <a:gd name="T26" fmla="*/ 927365 w 3417094"/>
              <a:gd name="T27" fmla="*/ 611497 h 781843"/>
              <a:gd name="T28" fmla="*/ 721815 w 3417094"/>
              <a:gd name="T29" fmla="*/ 747384 h 781843"/>
              <a:gd name="T30" fmla="*/ 721815 w 3417094"/>
              <a:gd name="T31" fmla="*/ 742698 h 781843"/>
              <a:gd name="T32" fmla="*/ 697917 w 3417094"/>
              <a:gd name="T33" fmla="*/ 658354 h 781843"/>
              <a:gd name="T34" fmla="*/ 597533 w 3417094"/>
              <a:gd name="T35" fmla="*/ 550580 h 781843"/>
              <a:gd name="T36" fmla="*/ 420662 w 3417094"/>
              <a:gd name="T37" fmla="*/ 428749 h 781843"/>
              <a:gd name="T38" fmla="*/ 229448 w 3417094"/>
              <a:gd name="T39" fmla="*/ 335033 h 781843"/>
              <a:gd name="T40" fmla="*/ 86045 w 3417094"/>
              <a:gd name="T41" fmla="*/ 283491 h 781843"/>
              <a:gd name="T42" fmla="*/ 0 w 3417094"/>
              <a:gd name="T43" fmla="*/ 241316 h 781843"/>
              <a:gd name="T44" fmla="*/ 90824 w 3417094"/>
              <a:gd name="T45" fmla="*/ 231947 h 78184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417094"/>
              <a:gd name="T70" fmla="*/ 0 h 781843"/>
              <a:gd name="T71" fmla="*/ 3417094 w 3417094"/>
              <a:gd name="T72" fmla="*/ 781843 h 781843"/>
              <a:gd name="connsiteX0" fmla="*/ 90488 w 3368544"/>
              <a:gd name="connsiteY0" fmla="*/ 222057 h 758200"/>
              <a:gd name="connsiteX1" fmla="*/ 476250 w 3368544"/>
              <a:gd name="connsiteY1" fmla="*/ 269682 h 758200"/>
              <a:gd name="connsiteX2" fmla="*/ 952500 w 3368544"/>
              <a:gd name="connsiteY2" fmla="*/ 307782 h 758200"/>
              <a:gd name="connsiteX3" fmla="*/ 1838325 w 3368544"/>
              <a:gd name="connsiteY3" fmla="*/ 164907 h 758200"/>
              <a:gd name="connsiteX4" fmla="*/ 2781300 w 3368544"/>
              <a:gd name="connsiteY4" fmla="*/ 98232 h 758200"/>
              <a:gd name="connsiteX5" fmla="*/ 3324225 w 3368544"/>
              <a:gd name="connsiteY5" fmla="*/ 17270 h 758200"/>
              <a:gd name="connsiteX6" fmla="*/ 3338513 w 3368544"/>
              <a:gd name="connsiteY6" fmla="*/ 17270 h 758200"/>
              <a:gd name="connsiteX7" fmla="*/ 3348038 w 3368544"/>
              <a:gd name="connsiteY7" fmla="*/ 203007 h 758200"/>
              <a:gd name="connsiteX8" fmla="*/ 3328988 w 3368544"/>
              <a:gd name="connsiteY8" fmla="*/ 255395 h 758200"/>
              <a:gd name="connsiteX9" fmla="*/ 2947988 w 3368544"/>
              <a:gd name="connsiteY9" fmla="*/ 348368 h 758200"/>
              <a:gd name="connsiteX10" fmla="*/ 2486025 w 3368544"/>
              <a:gd name="connsiteY10" fmla="*/ 245870 h 758200"/>
              <a:gd name="connsiteX11" fmla="*/ 1819275 w 3368544"/>
              <a:gd name="connsiteY11" fmla="*/ 312545 h 758200"/>
              <a:gd name="connsiteX12" fmla="*/ 1409700 w 3368544"/>
              <a:gd name="connsiteY12" fmla="*/ 436370 h 758200"/>
              <a:gd name="connsiteX13" fmla="*/ 923925 w 3368544"/>
              <a:gd name="connsiteY13" fmla="*/ 607820 h 758200"/>
              <a:gd name="connsiteX14" fmla="*/ 719138 w 3368544"/>
              <a:gd name="connsiteY14" fmla="*/ 745932 h 758200"/>
              <a:gd name="connsiteX15" fmla="*/ 719138 w 3368544"/>
              <a:gd name="connsiteY15" fmla="*/ 741170 h 758200"/>
              <a:gd name="connsiteX16" fmla="*/ 695325 w 3368544"/>
              <a:gd name="connsiteY16" fmla="*/ 655445 h 758200"/>
              <a:gd name="connsiteX17" fmla="*/ 595313 w 3368544"/>
              <a:gd name="connsiteY17" fmla="*/ 545907 h 758200"/>
              <a:gd name="connsiteX18" fmla="*/ 419100 w 3368544"/>
              <a:gd name="connsiteY18" fmla="*/ 422082 h 758200"/>
              <a:gd name="connsiteX19" fmla="*/ 228600 w 3368544"/>
              <a:gd name="connsiteY19" fmla="*/ 326832 h 758200"/>
              <a:gd name="connsiteX20" fmla="*/ 85725 w 3368544"/>
              <a:gd name="connsiteY20" fmla="*/ 274445 h 758200"/>
              <a:gd name="connsiteX21" fmla="*/ 0 w 3368544"/>
              <a:gd name="connsiteY21" fmla="*/ 231582 h 758200"/>
              <a:gd name="connsiteX22" fmla="*/ 90488 w 3368544"/>
              <a:gd name="connsiteY22" fmla="*/ 222057 h 758200"/>
              <a:gd name="connsiteX0" fmla="*/ 90488 w 3368163"/>
              <a:gd name="connsiteY0" fmla="*/ 222057 h 758200"/>
              <a:gd name="connsiteX1" fmla="*/ 476250 w 3368163"/>
              <a:gd name="connsiteY1" fmla="*/ 269682 h 758200"/>
              <a:gd name="connsiteX2" fmla="*/ 952500 w 3368163"/>
              <a:gd name="connsiteY2" fmla="*/ 307782 h 758200"/>
              <a:gd name="connsiteX3" fmla="*/ 1838325 w 3368163"/>
              <a:gd name="connsiteY3" fmla="*/ 164907 h 758200"/>
              <a:gd name="connsiteX4" fmla="*/ 2781300 w 3368163"/>
              <a:gd name="connsiteY4" fmla="*/ 98232 h 758200"/>
              <a:gd name="connsiteX5" fmla="*/ 3324225 w 3368163"/>
              <a:gd name="connsiteY5" fmla="*/ 17270 h 758200"/>
              <a:gd name="connsiteX6" fmla="*/ 3259927 w 3368163"/>
              <a:gd name="connsiteY6" fmla="*/ 17270 h 758200"/>
              <a:gd name="connsiteX7" fmla="*/ 3348038 w 3368163"/>
              <a:gd name="connsiteY7" fmla="*/ 203007 h 758200"/>
              <a:gd name="connsiteX8" fmla="*/ 3328988 w 3368163"/>
              <a:gd name="connsiteY8" fmla="*/ 255395 h 758200"/>
              <a:gd name="connsiteX9" fmla="*/ 2947988 w 3368163"/>
              <a:gd name="connsiteY9" fmla="*/ 348368 h 758200"/>
              <a:gd name="connsiteX10" fmla="*/ 2486025 w 3368163"/>
              <a:gd name="connsiteY10" fmla="*/ 245870 h 758200"/>
              <a:gd name="connsiteX11" fmla="*/ 1819275 w 3368163"/>
              <a:gd name="connsiteY11" fmla="*/ 312545 h 758200"/>
              <a:gd name="connsiteX12" fmla="*/ 1409700 w 3368163"/>
              <a:gd name="connsiteY12" fmla="*/ 436370 h 758200"/>
              <a:gd name="connsiteX13" fmla="*/ 923925 w 3368163"/>
              <a:gd name="connsiteY13" fmla="*/ 607820 h 758200"/>
              <a:gd name="connsiteX14" fmla="*/ 719138 w 3368163"/>
              <a:gd name="connsiteY14" fmla="*/ 745932 h 758200"/>
              <a:gd name="connsiteX15" fmla="*/ 719138 w 3368163"/>
              <a:gd name="connsiteY15" fmla="*/ 741170 h 758200"/>
              <a:gd name="connsiteX16" fmla="*/ 695325 w 3368163"/>
              <a:gd name="connsiteY16" fmla="*/ 655445 h 758200"/>
              <a:gd name="connsiteX17" fmla="*/ 595313 w 3368163"/>
              <a:gd name="connsiteY17" fmla="*/ 545907 h 758200"/>
              <a:gd name="connsiteX18" fmla="*/ 419100 w 3368163"/>
              <a:gd name="connsiteY18" fmla="*/ 422082 h 758200"/>
              <a:gd name="connsiteX19" fmla="*/ 228600 w 3368163"/>
              <a:gd name="connsiteY19" fmla="*/ 326832 h 758200"/>
              <a:gd name="connsiteX20" fmla="*/ 85725 w 3368163"/>
              <a:gd name="connsiteY20" fmla="*/ 274445 h 758200"/>
              <a:gd name="connsiteX21" fmla="*/ 0 w 3368163"/>
              <a:gd name="connsiteY21" fmla="*/ 231582 h 758200"/>
              <a:gd name="connsiteX22" fmla="*/ 90488 w 3368163"/>
              <a:gd name="connsiteY22" fmla="*/ 222057 h 758200"/>
              <a:gd name="connsiteX0" fmla="*/ 90488 w 3349340"/>
              <a:gd name="connsiteY0" fmla="*/ 226690 h 762833"/>
              <a:gd name="connsiteX1" fmla="*/ 476250 w 3349340"/>
              <a:gd name="connsiteY1" fmla="*/ 274315 h 762833"/>
              <a:gd name="connsiteX2" fmla="*/ 952500 w 3349340"/>
              <a:gd name="connsiteY2" fmla="*/ 312415 h 762833"/>
              <a:gd name="connsiteX3" fmla="*/ 1838325 w 3349340"/>
              <a:gd name="connsiteY3" fmla="*/ 169540 h 762833"/>
              <a:gd name="connsiteX4" fmla="*/ 2781300 w 3349340"/>
              <a:gd name="connsiteY4" fmla="*/ 102865 h 762833"/>
              <a:gd name="connsiteX5" fmla="*/ 3324225 w 3349340"/>
              <a:gd name="connsiteY5" fmla="*/ 21903 h 762833"/>
              <a:gd name="connsiteX6" fmla="*/ 3259927 w 3349340"/>
              <a:gd name="connsiteY6" fmla="*/ 21903 h 762833"/>
              <a:gd name="connsiteX7" fmla="*/ 3269452 w 3349340"/>
              <a:gd name="connsiteY7" fmla="*/ 272006 h 762833"/>
              <a:gd name="connsiteX8" fmla="*/ 3328988 w 3349340"/>
              <a:gd name="connsiteY8" fmla="*/ 260028 h 762833"/>
              <a:gd name="connsiteX9" fmla="*/ 2947988 w 3349340"/>
              <a:gd name="connsiteY9" fmla="*/ 353001 h 762833"/>
              <a:gd name="connsiteX10" fmla="*/ 2486025 w 3349340"/>
              <a:gd name="connsiteY10" fmla="*/ 250503 h 762833"/>
              <a:gd name="connsiteX11" fmla="*/ 1819275 w 3349340"/>
              <a:gd name="connsiteY11" fmla="*/ 317178 h 762833"/>
              <a:gd name="connsiteX12" fmla="*/ 1409700 w 3349340"/>
              <a:gd name="connsiteY12" fmla="*/ 441003 h 762833"/>
              <a:gd name="connsiteX13" fmla="*/ 923925 w 3349340"/>
              <a:gd name="connsiteY13" fmla="*/ 612453 h 762833"/>
              <a:gd name="connsiteX14" fmla="*/ 719138 w 3349340"/>
              <a:gd name="connsiteY14" fmla="*/ 750565 h 762833"/>
              <a:gd name="connsiteX15" fmla="*/ 719138 w 3349340"/>
              <a:gd name="connsiteY15" fmla="*/ 745803 h 762833"/>
              <a:gd name="connsiteX16" fmla="*/ 695325 w 3349340"/>
              <a:gd name="connsiteY16" fmla="*/ 660078 h 762833"/>
              <a:gd name="connsiteX17" fmla="*/ 595313 w 3349340"/>
              <a:gd name="connsiteY17" fmla="*/ 550540 h 762833"/>
              <a:gd name="connsiteX18" fmla="*/ 419100 w 3349340"/>
              <a:gd name="connsiteY18" fmla="*/ 426715 h 762833"/>
              <a:gd name="connsiteX19" fmla="*/ 228600 w 3349340"/>
              <a:gd name="connsiteY19" fmla="*/ 331465 h 762833"/>
              <a:gd name="connsiteX20" fmla="*/ 85725 w 3349340"/>
              <a:gd name="connsiteY20" fmla="*/ 279078 h 762833"/>
              <a:gd name="connsiteX21" fmla="*/ 0 w 3349340"/>
              <a:gd name="connsiteY21" fmla="*/ 236215 h 762833"/>
              <a:gd name="connsiteX22" fmla="*/ 90488 w 3349340"/>
              <a:gd name="connsiteY22" fmla="*/ 226690 h 76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49340" h="762833">
                <a:moveTo>
                  <a:pt x="90488" y="226690"/>
                </a:moveTo>
                <a:cubicBezTo>
                  <a:pt x="169863" y="233040"/>
                  <a:pt x="332581" y="260028"/>
                  <a:pt x="476250" y="274315"/>
                </a:cubicBezTo>
                <a:cubicBezTo>
                  <a:pt x="619919" y="288602"/>
                  <a:pt x="725487" y="329878"/>
                  <a:pt x="952500" y="312415"/>
                </a:cubicBezTo>
                <a:cubicBezTo>
                  <a:pt x="1179513" y="294952"/>
                  <a:pt x="1533525" y="204465"/>
                  <a:pt x="1838325" y="169540"/>
                </a:cubicBezTo>
                <a:cubicBezTo>
                  <a:pt x="2143125" y="134615"/>
                  <a:pt x="2533650" y="127471"/>
                  <a:pt x="2781300" y="102865"/>
                </a:cubicBezTo>
                <a:cubicBezTo>
                  <a:pt x="3028950" y="78259"/>
                  <a:pt x="3244454" y="35397"/>
                  <a:pt x="3324225" y="21903"/>
                </a:cubicBezTo>
                <a:cubicBezTo>
                  <a:pt x="3403996" y="8409"/>
                  <a:pt x="3269056" y="-19781"/>
                  <a:pt x="3259927" y="21903"/>
                </a:cubicBezTo>
                <a:cubicBezTo>
                  <a:pt x="3250798" y="63587"/>
                  <a:pt x="3257942" y="232318"/>
                  <a:pt x="3269452" y="272006"/>
                </a:cubicBezTo>
                <a:cubicBezTo>
                  <a:pt x="3280962" y="311694"/>
                  <a:pt x="3382565" y="246529"/>
                  <a:pt x="3328988" y="260028"/>
                </a:cubicBezTo>
                <a:lnTo>
                  <a:pt x="2947988" y="353001"/>
                </a:lnTo>
                <a:cubicBezTo>
                  <a:pt x="2807494" y="351414"/>
                  <a:pt x="2674144" y="256473"/>
                  <a:pt x="2486025" y="250503"/>
                </a:cubicBezTo>
                <a:cubicBezTo>
                  <a:pt x="2297906" y="244533"/>
                  <a:pt x="1998663" y="285428"/>
                  <a:pt x="1819275" y="317178"/>
                </a:cubicBezTo>
                <a:cubicBezTo>
                  <a:pt x="1639888" y="348928"/>
                  <a:pt x="1558925" y="391791"/>
                  <a:pt x="1409700" y="441003"/>
                </a:cubicBezTo>
                <a:cubicBezTo>
                  <a:pt x="1260475" y="490216"/>
                  <a:pt x="1039019" y="560859"/>
                  <a:pt x="923925" y="612453"/>
                </a:cubicBezTo>
                <a:cubicBezTo>
                  <a:pt x="808831" y="664047"/>
                  <a:pt x="753269" y="728340"/>
                  <a:pt x="719138" y="750565"/>
                </a:cubicBezTo>
                <a:cubicBezTo>
                  <a:pt x="685007" y="772790"/>
                  <a:pt x="723107" y="760884"/>
                  <a:pt x="719138" y="745803"/>
                </a:cubicBezTo>
                <a:cubicBezTo>
                  <a:pt x="715169" y="730722"/>
                  <a:pt x="715962" y="692622"/>
                  <a:pt x="695325" y="660078"/>
                </a:cubicBezTo>
                <a:cubicBezTo>
                  <a:pt x="674688" y="627534"/>
                  <a:pt x="641351" y="589434"/>
                  <a:pt x="595313" y="550540"/>
                </a:cubicBezTo>
                <a:cubicBezTo>
                  <a:pt x="549275" y="511646"/>
                  <a:pt x="480219" y="463227"/>
                  <a:pt x="419100" y="426715"/>
                </a:cubicBezTo>
                <a:cubicBezTo>
                  <a:pt x="357981" y="390203"/>
                  <a:pt x="284162" y="356071"/>
                  <a:pt x="228600" y="331465"/>
                </a:cubicBezTo>
                <a:cubicBezTo>
                  <a:pt x="173038" y="306859"/>
                  <a:pt x="123825" y="294953"/>
                  <a:pt x="85725" y="279078"/>
                </a:cubicBezTo>
                <a:cubicBezTo>
                  <a:pt x="47625" y="263203"/>
                  <a:pt x="0" y="246534"/>
                  <a:pt x="0" y="236215"/>
                </a:cubicBezTo>
                <a:cubicBezTo>
                  <a:pt x="0" y="225896"/>
                  <a:pt x="11113" y="220340"/>
                  <a:pt x="90488" y="226690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9036496" cy="125272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4000" dirty="0" smtClean="0">
                <a:solidFill>
                  <a:srgbClr val="0070C0"/>
                </a:solidFill>
              </a:rPr>
              <a:t>Ankle Joint Synovitis (Synovial Hypertrophy)</a:t>
            </a:r>
            <a:r>
              <a:rPr lang="en-GB" sz="3600" dirty="0" smtClean="0">
                <a:solidFill>
                  <a:srgbClr val="0070C0"/>
                </a:solidFill>
              </a:rPr>
              <a:t/>
            </a:r>
            <a:br>
              <a:rPr lang="en-GB" sz="3600" dirty="0" smtClean="0">
                <a:solidFill>
                  <a:srgbClr val="0070C0"/>
                </a:solidFill>
              </a:rPr>
            </a:br>
            <a:r>
              <a:rPr lang="en-US" sz="2200" dirty="0">
                <a:solidFill>
                  <a:srgbClr val="0070C0"/>
                </a:solidFill>
              </a:rPr>
              <a:t>An abnormal non-displaceable, poorly compressible hypoechoic intra-capsular area which may exhibit Power Doppler signal (Wakefield et al, 2005)</a:t>
            </a:r>
            <a:r>
              <a:rPr lang="en-US" sz="2000" dirty="0"/>
              <a:t/>
            </a:r>
            <a:br>
              <a:rPr lang="en-US" sz="2000" dirty="0"/>
            </a:b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139754" y="638373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None/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Longitudinal Axis </a:t>
            </a:r>
            <a:endParaRPr lang="en-GB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07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7" grpId="1" animBg="1"/>
      <p:bldP spid="18" grpId="0" animBg="1"/>
      <p:bldP spid="18" grpId="1" animBg="1"/>
      <p:bldP spid="19" grpId="0"/>
      <p:bldP spid="19" grpId="1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72008" y="-171400"/>
            <a:ext cx="9036496" cy="144016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r>
              <a:rPr lang="en-GB" sz="3600" dirty="0" smtClean="0">
                <a:solidFill>
                  <a:srgbClr val="0070C0"/>
                </a:solidFill>
              </a:rPr>
              <a:t>2</a:t>
            </a:r>
            <a:r>
              <a:rPr lang="en-GB" sz="3600" baseline="30000" dirty="0" smtClean="0">
                <a:solidFill>
                  <a:srgbClr val="0070C0"/>
                </a:solidFill>
              </a:rPr>
              <a:t>nd</a:t>
            </a:r>
            <a:r>
              <a:rPr lang="en-GB" sz="3600" dirty="0" smtClean="0">
                <a:solidFill>
                  <a:srgbClr val="0070C0"/>
                </a:solidFill>
              </a:rPr>
              <a:t> </a:t>
            </a:r>
            <a:r>
              <a:rPr lang="en-GB" altLang="en-US" sz="3600" dirty="0" smtClean="0">
                <a:solidFill>
                  <a:srgbClr val="0070C0"/>
                </a:solidFill>
              </a:rPr>
              <a:t>MTP Joint Synovitis </a:t>
            </a:r>
            <a:r>
              <a:rPr lang="en-GB" altLang="en-US" sz="3200" dirty="0">
                <a:solidFill>
                  <a:srgbClr val="0070C0"/>
                </a:solidFill>
              </a:rPr>
              <a:t>(Power Doppler Signal</a:t>
            </a:r>
            <a:r>
              <a:rPr lang="en-GB" altLang="en-US" sz="3200" dirty="0" smtClean="0">
                <a:solidFill>
                  <a:srgbClr val="0070C0"/>
                </a:solidFill>
              </a:rPr>
              <a:t>)</a:t>
            </a:r>
            <a:r>
              <a:rPr lang="en-GB" altLang="en-US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altLang="en-US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r>
              <a:rPr lang="en-GB" sz="21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Active </a:t>
            </a:r>
            <a:r>
              <a:rPr lang="en-GB" sz="2100" dirty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Power/Colour Doppler Signal seen in the synovium of joint capsules indicating </a:t>
            </a:r>
            <a:r>
              <a:rPr lang="en-GB" sz="21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haemodynamic active synovitis (Naredo, 2007)</a:t>
            </a:r>
            <a:endParaRPr lang="en-GB" sz="21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59313"/>
            <a:ext cx="3284538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621" y="1995799"/>
            <a:ext cx="4260903" cy="252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>
            <a:spLocks/>
          </p:cNvSpPr>
          <p:nvPr/>
        </p:nvSpPr>
        <p:spPr bwMode="auto">
          <a:xfrm>
            <a:off x="35496" y="2576851"/>
            <a:ext cx="3358259" cy="1860261"/>
          </a:xfrm>
          <a:custGeom>
            <a:avLst/>
            <a:gdLst>
              <a:gd name="T0" fmla="*/ 117606 w 4553284"/>
              <a:gd name="T1" fmla="*/ 344581 h 2720027"/>
              <a:gd name="T2" fmla="*/ 839289 w 4553284"/>
              <a:gd name="T3" fmla="*/ 360607 h 2720027"/>
              <a:gd name="T4" fmla="*/ 1774806 w 4553284"/>
              <a:gd name="T5" fmla="*/ 344581 h 2720027"/>
              <a:gd name="T6" fmla="*/ 2544598 w 4553284"/>
              <a:gd name="T7" fmla="*/ 146912 h 2720027"/>
              <a:gd name="T8" fmla="*/ 2865348 w 4553284"/>
              <a:gd name="T9" fmla="*/ 157599 h 2720027"/>
              <a:gd name="T10" fmla="*/ 3127294 w 4553284"/>
              <a:gd name="T11" fmla="*/ 93491 h 2720027"/>
              <a:gd name="T12" fmla="*/ 3287666 w 4553284"/>
              <a:gd name="T13" fmla="*/ 13356 h 2720027"/>
              <a:gd name="T14" fmla="*/ 3667217 w 4553284"/>
              <a:gd name="T15" fmla="*/ 56095 h 2720027"/>
              <a:gd name="T16" fmla="*/ 4148341 w 4553284"/>
              <a:gd name="T17" fmla="*/ 349924 h 2720027"/>
              <a:gd name="T18" fmla="*/ 4410280 w 4553284"/>
              <a:gd name="T19" fmla="*/ 745257 h 2720027"/>
              <a:gd name="T20" fmla="*/ 4538584 w 4553284"/>
              <a:gd name="T21" fmla="*/ 1220726 h 2720027"/>
              <a:gd name="T22" fmla="*/ 4490472 w 4553284"/>
              <a:gd name="T23" fmla="*/ 2038102 h 2720027"/>
              <a:gd name="T24" fmla="*/ 4260600 w 4553284"/>
              <a:gd name="T25" fmla="*/ 2609732 h 2720027"/>
              <a:gd name="T26" fmla="*/ 4191105 w 4553284"/>
              <a:gd name="T27" fmla="*/ 2684525 h 2720027"/>
              <a:gd name="T28" fmla="*/ 4191105 w 4553284"/>
              <a:gd name="T29" fmla="*/ 2684525 h 2720027"/>
              <a:gd name="T30" fmla="*/ 3859667 w 4553284"/>
              <a:gd name="T31" fmla="*/ 2689869 h 2720027"/>
              <a:gd name="T32" fmla="*/ 2662208 w 4553284"/>
              <a:gd name="T33" fmla="*/ 2689869 h 2720027"/>
              <a:gd name="T34" fmla="*/ 1796188 w 4553284"/>
              <a:gd name="T35" fmla="*/ 2663155 h 2720027"/>
              <a:gd name="T36" fmla="*/ 112262 w 4553284"/>
              <a:gd name="T37" fmla="*/ 2679181 h 2720027"/>
              <a:gd name="T38" fmla="*/ 112262 w 4553284"/>
              <a:gd name="T39" fmla="*/ 2679181 h 2720027"/>
              <a:gd name="T40" fmla="*/ 128301 w 4553284"/>
              <a:gd name="T41" fmla="*/ 2358643 h 2720027"/>
              <a:gd name="T42" fmla="*/ 128301 w 4553284"/>
              <a:gd name="T43" fmla="*/ 1477156 h 2720027"/>
              <a:gd name="T44" fmla="*/ 133644 w 4553284"/>
              <a:gd name="T45" fmla="*/ 467454 h 2720027"/>
              <a:gd name="T46" fmla="*/ 117606 w 4553284"/>
              <a:gd name="T47" fmla="*/ 344581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553284" h="2720027">
                <a:moveTo>
                  <a:pt x="117642" y="344905"/>
                </a:moveTo>
                <a:cubicBezTo>
                  <a:pt x="235284" y="327081"/>
                  <a:pt x="563256" y="360947"/>
                  <a:pt x="839537" y="360947"/>
                </a:cubicBezTo>
                <a:cubicBezTo>
                  <a:pt x="1115818" y="360947"/>
                  <a:pt x="1491024" y="380554"/>
                  <a:pt x="1775326" y="344905"/>
                </a:cubicBezTo>
                <a:cubicBezTo>
                  <a:pt x="2059628" y="309256"/>
                  <a:pt x="2363537" y="178245"/>
                  <a:pt x="2545347" y="147052"/>
                </a:cubicBezTo>
                <a:cubicBezTo>
                  <a:pt x="2727157" y="115859"/>
                  <a:pt x="2769045" y="166659"/>
                  <a:pt x="2866189" y="157747"/>
                </a:cubicBezTo>
                <a:cubicBezTo>
                  <a:pt x="2963333" y="148835"/>
                  <a:pt x="3057803" y="117642"/>
                  <a:pt x="3128210" y="93579"/>
                </a:cubicBezTo>
                <a:cubicBezTo>
                  <a:pt x="3198617" y="69516"/>
                  <a:pt x="3198617" y="19607"/>
                  <a:pt x="3288631" y="13368"/>
                </a:cubicBezTo>
                <a:cubicBezTo>
                  <a:pt x="3378645" y="7129"/>
                  <a:pt x="3524806" y="0"/>
                  <a:pt x="3668294" y="56147"/>
                </a:cubicBezTo>
                <a:cubicBezTo>
                  <a:pt x="3811782" y="112294"/>
                  <a:pt x="4025677" y="235283"/>
                  <a:pt x="4149558" y="350252"/>
                </a:cubicBezTo>
                <a:cubicBezTo>
                  <a:pt x="4273439" y="465221"/>
                  <a:pt x="4346519" y="600688"/>
                  <a:pt x="4411579" y="745958"/>
                </a:cubicBezTo>
                <a:cubicBezTo>
                  <a:pt x="4476639" y="891228"/>
                  <a:pt x="4526548" y="1006196"/>
                  <a:pt x="4539916" y="1221873"/>
                </a:cubicBezTo>
                <a:cubicBezTo>
                  <a:pt x="4553284" y="1437550"/>
                  <a:pt x="4538133" y="1808302"/>
                  <a:pt x="4491789" y="2040021"/>
                </a:cubicBezTo>
                <a:cubicBezTo>
                  <a:pt x="4445445" y="2271740"/>
                  <a:pt x="4311761" y="2504351"/>
                  <a:pt x="4261852" y="2612189"/>
                </a:cubicBezTo>
                <a:cubicBezTo>
                  <a:pt x="4211943" y="2720027"/>
                  <a:pt x="4192337" y="2687052"/>
                  <a:pt x="4192337" y="2687052"/>
                </a:cubicBezTo>
                <a:lnTo>
                  <a:pt x="3860800" y="2692400"/>
                </a:lnTo>
                <a:lnTo>
                  <a:pt x="2662989" y="2692400"/>
                </a:lnTo>
                <a:cubicBezTo>
                  <a:pt x="2318975" y="2687944"/>
                  <a:pt x="1796716" y="2665663"/>
                  <a:pt x="1796716" y="2665663"/>
                </a:cubicBezTo>
                <a:lnTo>
                  <a:pt x="112294" y="2681705"/>
                </a:lnTo>
                <a:cubicBezTo>
                  <a:pt x="114968" y="2628231"/>
                  <a:pt x="125663" y="2561389"/>
                  <a:pt x="128337" y="2360863"/>
                </a:cubicBezTo>
                <a:cubicBezTo>
                  <a:pt x="131011" y="2160337"/>
                  <a:pt x="127446" y="1794042"/>
                  <a:pt x="128337" y="1478547"/>
                </a:cubicBezTo>
                <a:cubicBezTo>
                  <a:pt x="129228" y="1163052"/>
                  <a:pt x="133684" y="656834"/>
                  <a:pt x="133684" y="467894"/>
                </a:cubicBezTo>
                <a:cubicBezTo>
                  <a:pt x="133684" y="278954"/>
                  <a:pt x="0" y="362730"/>
                  <a:pt x="117642" y="344905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3317557" y="2564904"/>
            <a:ext cx="1182435" cy="1825778"/>
          </a:xfrm>
          <a:custGeom>
            <a:avLst/>
            <a:gdLst>
              <a:gd name="T0" fmla="*/ 1525705 w 1634512"/>
              <a:gd name="T1" fmla="*/ 63258 h 2730723"/>
              <a:gd name="T2" fmla="*/ 1157616 w 1634512"/>
              <a:gd name="T3" fmla="*/ 20491 h 2730723"/>
              <a:gd name="T4" fmla="*/ 848206 w 1634512"/>
              <a:gd name="T5" fmla="*/ 9800 h 2730723"/>
              <a:gd name="T6" fmla="*/ 522794 w 1634512"/>
              <a:gd name="T7" fmla="*/ 79296 h 2730723"/>
              <a:gd name="T8" fmla="*/ 213386 w 1634512"/>
              <a:gd name="T9" fmla="*/ 106021 h 2730723"/>
              <a:gd name="T10" fmla="*/ 32008 w 1634512"/>
              <a:gd name="T11" fmla="*/ 207589 h 2730723"/>
              <a:gd name="T12" fmla="*/ 21337 w 1634512"/>
              <a:gd name="T13" fmla="*/ 341229 h 2730723"/>
              <a:gd name="T14" fmla="*/ 154705 w 1634512"/>
              <a:gd name="T15" fmla="*/ 619200 h 2730723"/>
              <a:gd name="T16" fmla="*/ 234724 w 1634512"/>
              <a:gd name="T17" fmla="*/ 1084270 h 2730723"/>
              <a:gd name="T18" fmla="*/ 266732 w 1634512"/>
              <a:gd name="T19" fmla="*/ 1570725 h 2730723"/>
              <a:gd name="T20" fmla="*/ 229389 w 1634512"/>
              <a:gd name="T21" fmla="*/ 2003717 h 2730723"/>
              <a:gd name="T22" fmla="*/ 74683 w 1634512"/>
              <a:gd name="T23" fmla="*/ 2516897 h 2730723"/>
              <a:gd name="T24" fmla="*/ 69351 w 1634512"/>
              <a:gd name="T25" fmla="*/ 2698651 h 2730723"/>
              <a:gd name="T26" fmla="*/ 112026 w 1634512"/>
              <a:gd name="T27" fmla="*/ 2703995 h 2730723"/>
              <a:gd name="T28" fmla="*/ 608148 w 1634512"/>
              <a:gd name="T29" fmla="*/ 2714685 h 2730723"/>
              <a:gd name="T30" fmla="*/ 1477693 w 1634512"/>
              <a:gd name="T31" fmla="*/ 2703995 h 2730723"/>
              <a:gd name="T32" fmla="*/ 1525705 w 1634512"/>
              <a:gd name="T33" fmla="*/ 2703995 h 2730723"/>
              <a:gd name="T34" fmla="*/ 1525705 w 1634512"/>
              <a:gd name="T35" fmla="*/ 2703995 h 2730723"/>
              <a:gd name="T36" fmla="*/ 1547044 w 1634512"/>
              <a:gd name="T37" fmla="*/ 1383627 h 2730723"/>
              <a:gd name="T38" fmla="*/ 1531039 w 1634512"/>
              <a:gd name="T39" fmla="*/ 245008 h 2730723"/>
              <a:gd name="T40" fmla="*/ 1525705 w 1634512"/>
              <a:gd name="T41" fmla="*/ 63258 h 273072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634512" h="2730723">
                <a:moveTo>
                  <a:pt x="1529347" y="63278"/>
                </a:moveTo>
                <a:cubicBezTo>
                  <a:pt x="1466961" y="25847"/>
                  <a:pt x="1273565" y="29411"/>
                  <a:pt x="1160379" y="20499"/>
                </a:cubicBezTo>
                <a:cubicBezTo>
                  <a:pt x="1047193" y="11587"/>
                  <a:pt x="956287" y="0"/>
                  <a:pt x="850231" y="9804"/>
                </a:cubicBezTo>
                <a:cubicBezTo>
                  <a:pt x="744175" y="19608"/>
                  <a:pt x="630098" y="63278"/>
                  <a:pt x="524042" y="79320"/>
                </a:cubicBezTo>
                <a:cubicBezTo>
                  <a:pt x="417986" y="95362"/>
                  <a:pt x="295887" y="84667"/>
                  <a:pt x="213894" y="106057"/>
                </a:cubicBezTo>
                <a:cubicBezTo>
                  <a:pt x="131901" y="127447"/>
                  <a:pt x="64168" y="168443"/>
                  <a:pt x="32084" y="207657"/>
                </a:cubicBezTo>
                <a:cubicBezTo>
                  <a:pt x="0" y="246871"/>
                  <a:pt x="891" y="272717"/>
                  <a:pt x="21389" y="341341"/>
                </a:cubicBezTo>
                <a:cubicBezTo>
                  <a:pt x="41887" y="409966"/>
                  <a:pt x="119424" y="495523"/>
                  <a:pt x="155073" y="619404"/>
                </a:cubicBezTo>
                <a:cubicBezTo>
                  <a:pt x="190722" y="743285"/>
                  <a:pt x="216568" y="925986"/>
                  <a:pt x="235284" y="1084625"/>
                </a:cubicBezTo>
                <a:cubicBezTo>
                  <a:pt x="254000" y="1243264"/>
                  <a:pt x="268259" y="1417945"/>
                  <a:pt x="267368" y="1571236"/>
                </a:cubicBezTo>
                <a:cubicBezTo>
                  <a:pt x="266477" y="1724527"/>
                  <a:pt x="262021" y="1846625"/>
                  <a:pt x="229937" y="2004372"/>
                </a:cubicBezTo>
                <a:cubicBezTo>
                  <a:pt x="197853" y="2162119"/>
                  <a:pt x="101600" y="2401860"/>
                  <a:pt x="74863" y="2517720"/>
                </a:cubicBezTo>
                <a:cubicBezTo>
                  <a:pt x="48126" y="2633580"/>
                  <a:pt x="63277" y="2668337"/>
                  <a:pt x="69515" y="2699530"/>
                </a:cubicBezTo>
                <a:cubicBezTo>
                  <a:pt x="75753" y="2730723"/>
                  <a:pt x="112294" y="2704878"/>
                  <a:pt x="112294" y="2704878"/>
                </a:cubicBezTo>
                <a:cubicBezTo>
                  <a:pt x="202308" y="2707552"/>
                  <a:pt x="381446" y="2715572"/>
                  <a:pt x="609600" y="2715572"/>
                </a:cubicBezTo>
                <a:cubicBezTo>
                  <a:pt x="837754" y="2715572"/>
                  <a:pt x="1327930" y="2706660"/>
                  <a:pt x="1481221" y="2704878"/>
                </a:cubicBezTo>
                <a:cubicBezTo>
                  <a:pt x="1634512" y="2703096"/>
                  <a:pt x="1529347" y="2704878"/>
                  <a:pt x="1529347" y="2704878"/>
                </a:cubicBezTo>
                <a:cubicBezTo>
                  <a:pt x="1532912" y="2484745"/>
                  <a:pt x="1549846" y="1794043"/>
                  <a:pt x="1550737" y="1384078"/>
                </a:cubicBezTo>
                <a:cubicBezTo>
                  <a:pt x="1551628" y="974113"/>
                  <a:pt x="1536476" y="465221"/>
                  <a:pt x="1534694" y="245088"/>
                </a:cubicBezTo>
                <a:cubicBezTo>
                  <a:pt x="1532912" y="24955"/>
                  <a:pt x="1591733" y="100709"/>
                  <a:pt x="1529347" y="63278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4245" y="2244097"/>
            <a:ext cx="4227579" cy="320807"/>
          </a:xfrm>
          <a:custGeom>
            <a:avLst/>
            <a:gdLst>
              <a:gd name="T0" fmla="*/ 0 w 5839327"/>
              <a:gd name="T1" fmla="*/ 224554 h 496414"/>
              <a:gd name="T2" fmla="*/ 64217 w 5839327"/>
              <a:gd name="T3" fmla="*/ 224554 h 496414"/>
              <a:gd name="T4" fmla="*/ 1032811 w 5839327"/>
              <a:gd name="T5" fmla="*/ 133301 h 496414"/>
              <a:gd name="T6" fmla="*/ 2231510 w 5839327"/>
              <a:gd name="T7" fmla="*/ 20578 h 496414"/>
              <a:gd name="T8" fmla="*/ 3323186 w 5839327"/>
              <a:gd name="T9" fmla="*/ 9839 h 496414"/>
              <a:gd name="T10" fmla="*/ 4388103 w 5839327"/>
              <a:gd name="T11" fmla="*/ 15208 h 496414"/>
              <a:gd name="T12" fmla="*/ 5506534 w 5839327"/>
              <a:gd name="T13" fmla="*/ 36680 h 496414"/>
              <a:gd name="T14" fmla="*/ 5843668 w 5839327"/>
              <a:gd name="T15" fmla="*/ 36680 h 496414"/>
              <a:gd name="T16" fmla="*/ 5843668 w 5839327"/>
              <a:gd name="T17" fmla="*/ 36680 h 496414"/>
              <a:gd name="T18" fmla="*/ 5843668 w 5839327"/>
              <a:gd name="T19" fmla="*/ 144035 h 496414"/>
              <a:gd name="T20" fmla="*/ 5843668 w 5839327"/>
              <a:gd name="T21" fmla="*/ 144035 h 496414"/>
              <a:gd name="T22" fmla="*/ 5827616 w 5839327"/>
              <a:gd name="T23" fmla="*/ 181611 h 496414"/>
              <a:gd name="T24" fmla="*/ 5827616 w 5839327"/>
              <a:gd name="T25" fmla="*/ 181611 h 496414"/>
              <a:gd name="T26" fmla="*/ 5495834 w 5839327"/>
              <a:gd name="T27" fmla="*/ 160140 h 496414"/>
              <a:gd name="T28" fmla="*/ 4741293 w 5839327"/>
              <a:gd name="T29" fmla="*/ 165508 h 496414"/>
              <a:gd name="T30" fmla="*/ 3788753 w 5839327"/>
              <a:gd name="T31" fmla="*/ 149404 h 496414"/>
              <a:gd name="T32" fmla="*/ 2889727 w 5839327"/>
              <a:gd name="T33" fmla="*/ 144035 h 496414"/>
              <a:gd name="T34" fmla="*/ 1814107 w 5839327"/>
              <a:gd name="T35" fmla="*/ 251393 h 496414"/>
              <a:gd name="T36" fmla="*/ 1188001 w 5839327"/>
              <a:gd name="T37" fmla="*/ 358749 h 496414"/>
              <a:gd name="T38" fmla="*/ 278272 w 5839327"/>
              <a:gd name="T39" fmla="*/ 471473 h 496414"/>
              <a:gd name="T40" fmla="*/ 0 w 5839327"/>
              <a:gd name="T41" fmla="*/ 498312 h 496414"/>
              <a:gd name="T42" fmla="*/ 0 w 5839327"/>
              <a:gd name="T43" fmla="*/ 498312 h 496414"/>
              <a:gd name="T44" fmla="*/ 0 w 5839327"/>
              <a:gd name="T45" fmla="*/ 224554 h 4964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839327" h="496414">
                <a:moveTo>
                  <a:pt x="0" y="223698"/>
                </a:moveTo>
                <a:lnTo>
                  <a:pt x="64169" y="223698"/>
                </a:lnTo>
                <a:lnTo>
                  <a:pt x="1032043" y="132793"/>
                </a:lnTo>
                <a:cubicBezTo>
                  <a:pt x="1392990" y="98926"/>
                  <a:pt x="1848408" y="40996"/>
                  <a:pt x="2229853" y="20498"/>
                </a:cubicBezTo>
                <a:cubicBezTo>
                  <a:pt x="2611299" y="0"/>
                  <a:pt x="3320716" y="9803"/>
                  <a:pt x="3320716" y="9803"/>
                </a:cubicBezTo>
                <a:lnTo>
                  <a:pt x="4384843" y="15151"/>
                </a:lnTo>
                <a:lnTo>
                  <a:pt x="5502443" y="36540"/>
                </a:lnTo>
                <a:cubicBezTo>
                  <a:pt x="5744857" y="40105"/>
                  <a:pt x="5839327" y="36540"/>
                  <a:pt x="5839327" y="36540"/>
                </a:cubicBezTo>
                <a:lnTo>
                  <a:pt x="5839327" y="143487"/>
                </a:lnTo>
                <a:lnTo>
                  <a:pt x="5823285" y="180919"/>
                </a:lnTo>
                <a:lnTo>
                  <a:pt x="5491748" y="159530"/>
                </a:lnTo>
                <a:lnTo>
                  <a:pt x="4737769" y="164877"/>
                </a:lnTo>
                <a:cubicBezTo>
                  <a:pt x="4453467" y="163095"/>
                  <a:pt x="3785937" y="148835"/>
                  <a:pt x="3785937" y="148835"/>
                </a:cubicBezTo>
                <a:cubicBezTo>
                  <a:pt x="3477572" y="145270"/>
                  <a:pt x="3216442" y="126554"/>
                  <a:pt x="2887579" y="143487"/>
                </a:cubicBezTo>
                <a:cubicBezTo>
                  <a:pt x="2558716" y="160420"/>
                  <a:pt x="2096169" y="214786"/>
                  <a:pt x="1812758" y="250435"/>
                </a:cubicBezTo>
                <a:cubicBezTo>
                  <a:pt x="1529347" y="286084"/>
                  <a:pt x="1442898" y="320842"/>
                  <a:pt x="1187116" y="357382"/>
                </a:cubicBezTo>
                <a:cubicBezTo>
                  <a:pt x="931334" y="393922"/>
                  <a:pt x="475917" y="446505"/>
                  <a:pt x="278064" y="469677"/>
                </a:cubicBezTo>
                <a:cubicBezTo>
                  <a:pt x="80211" y="492849"/>
                  <a:pt x="0" y="496414"/>
                  <a:pt x="0" y="496414"/>
                </a:cubicBezTo>
                <a:cubicBezTo>
                  <a:pt x="891" y="453635"/>
                  <a:pt x="3119" y="346687"/>
                  <a:pt x="0" y="223698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043608" y="2399774"/>
            <a:ext cx="3262507" cy="309146"/>
          </a:xfrm>
          <a:custGeom>
            <a:avLst/>
            <a:gdLst>
              <a:gd name="T0" fmla="*/ 4259441 w 4372365"/>
              <a:gd name="T1" fmla="*/ 252776 h 580190"/>
              <a:gd name="T2" fmla="*/ 3425546 w 4372365"/>
              <a:gd name="T3" fmla="*/ 86051 h 580190"/>
              <a:gd name="T4" fmla="*/ 2752019 w 4372365"/>
              <a:gd name="T5" fmla="*/ 32268 h 580190"/>
              <a:gd name="T6" fmla="*/ 1763112 w 4372365"/>
              <a:gd name="T7" fmla="*/ 16134 h 580190"/>
              <a:gd name="T8" fmla="*/ 613836 w 4372365"/>
              <a:gd name="T9" fmla="*/ 129077 h 580190"/>
              <a:gd name="T10" fmla="*/ 89982 w 4372365"/>
              <a:gd name="T11" fmla="*/ 290424 h 580190"/>
              <a:gd name="T12" fmla="*/ 73943 w 4372365"/>
              <a:gd name="T13" fmla="*/ 462528 h 580190"/>
              <a:gd name="T14" fmla="*/ 410708 w 4372365"/>
              <a:gd name="T15" fmla="*/ 564713 h 580190"/>
              <a:gd name="T16" fmla="*/ 822311 w 4372365"/>
              <a:gd name="T17" fmla="*/ 564713 h 580190"/>
              <a:gd name="T18" fmla="*/ 1228563 w 4372365"/>
              <a:gd name="T19" fmla="*/ 451769 h 580190"/>
              <a:gd name="T20" fmla="*/ 1410310 w 4372365"/>
              <a:gd name="T21" fmla="*/ 435635 h 580190"/>
              <a:gd name="T22" fmla="*/ 1394275 w 4372365"/>
              <a:gd name="T23" fmla="*/ 387232 h 580190"/>
              <a:gd name="T24" fmla="*/ 1153728 w 4372365"/>
              <a:gd name="T25" fmla="*/ 381853 h 580190"/>
              <a:gd name="T26" fmla="*/ 827654 w 4372365"/>
              <a:gd name="T27" fmla="*/ 354962 h 580190"/>
              <a:gd name="T28" fmla="*/ 795582 w 4372365"/>
              <a:gd name="T29" fmla="*/ 333450 h 580190"/>
              <a:gd name="T30" fmla="*/ 1094927 w 4372365"/>
              <a:gd name="T31" fmla="*/ 333450 h 580190"/>
              <a:gd name="T32" fmla="*/ 1592056 w 4372365"/>
              <a:gd name="T33" fmla="*/ 371097 h 580190"/>
              <a:gd name="T34" fmla="*/ 1800527 w 4372365"/>
              <a:gd name="T35" fmla="*/ 333450 h 580190"/>
              <a:gd name="T36" fmla="*/ 2222822 w 4372365"/>
              <a:gd name="T37" fmla="*/ 295801 h 580190"/>
              <a:gd name="T38" fmla="*/ 2516818 w 4372365"/>
              <a:gd name="T39" fmla="*/ 322693 h 580190"/>
              <a:gd name="T40" fmla="*/ 2858930 w 4372365"/>
              <a:gd name="T41" fmla="*/ 441014 h 580190"/>
              <a:gd name="T42" fmla="*/ 3003256 w 4372365"/>
              <a:gd name="T43" fmla="*/ 494796 h 580190"/>
              <a:gd name="T44" fmla="*/ 3131550 w 4372365"/>
              <a:gd name="T45" fmla="*/ 462528 h 580190"/>
              <a:gd name="T46" fmla="*/ 3334676 w 4372365"/>
              <a:gd name="T47" fmla="*/ 397987 h 580190"/>
              <a:gd name="T48" fmla="*/ 3553840 w 4372365"/>
              <a:gd name="T49" fmla="*/ 365719 h 580190"/>
              <a:gd name="T50" fmla="*/ 3799730 w 4372365"/>
              <a:gd name="T51" fmla="*/ 349584 h 580190"/>
              <a:gd name="T52" fmla="*/ 3933366 w 4372365"/>
              <a:gd name="T53" fmla="*/ 279667 h 580190"/>
              <a:gd name="T54" fmla="*/ 4093732 w 4372365"/>
              <a:gd name="T55" fmla="*/ 279667 h 580190"/>
              <a:gd name="T56" fmla="*/ 4259441 w 4372365"/>
              <a:gd name="T57" fmla="*/ 252776 h 58019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372365" h="580190">
                <a:moveTo>
                  <a:pt x="4260961" y="251326"/>
                </a:moveTo>
                <a:cubicBezTo>
                  <a:pt x="4149557" y="219242"/>
                  <a:pt x="3678097" y="122098"/>
                  <a:pt x="3426771" y="85558"/>
                </a:cubicBezTo>
                <a:cubicBezTo>
                  <a:pt x="3175445" y="49018"/>
                  <a:pt x="3030175" y="43670"/>
                  <a:pt x="2753003" y="32084"/>
                </a:cubicBezTo>
                <a:cubicBezTo>
                  <a:pt x="2475831" y="20498"/>
                  <a:pt x="2120231" y="0"/>
                  <a:pt x="1763740" y="16042"/>
                </a:cubicBezTo>
                <a:cubicBezTo>
                  <a:pt x="1407249" y="32084"/>
                  <a:pt x="893010" y="82884"/>
                  <a:pt x="614056" y="128337"/>
                </a:cubicBezTo>
                <a:cubicBezTo>
                  <a:pt x="335102" y="173790"/>
                  <a:pt x="180028" y="233502"/>
                  <a:pt x="90014" y="288758"/>
                </a:cubicBezTo>
                <a:cubicBezTo>
                  <a:pt x="0" y="344014"/>
                  <a:pt x="20497" y="414421"/>
                  <a:pt x="73971" y="459874"/>
                </a:cubicBezTo>
                <a:cubicBezTo>
                  <a:pt x="127445" y="505327"/>
                  <a:pt x="286084" y="544541"/>
                  <a:pt x="410856" y="561474"/>
                </a:cubicBezTo>
                <a:cubicBezTo>
                  <a:pt x="535628" y="578407"/>
                  <a:pt x="686245" y="580190"/>
                  <a:pt x="822603" y="561474"/>
                </a:cubicBezTo>
                <a:cubicBezTo>
                  <a:pt x="958961" y="542758"/>
                  <a:pt x="1130968" y="470568"/>
                  <a:pt x="1229003" y="449179"/>
                </a:cubicBezTo>
                <a:cubicBezTo>
                  <a:pt x="1327038" y="427790"/>
                  <a:pt x="1383186" y="443832"/>
                  <a:pt x="1410814" y="433137"/>
                </a:cubicBezTo>
                <a:cubicBezTo>
                  <a:pt x="1438442" y="422442"/>
                  <a:pt x="1437550" y="393923"/>
                  <a:pt x="1394771" y="385011"/>
                </a:cubicBezTo>
                <a:cubicBezTo>
                  <a:pt x="1351992" y="376099"/>
                  <a:pt x="1248610" y="385010"/>
                  <a:pt x="1154140" y="379663"/>
                </a:cubicBezTo>
                <a:cubicBezTo>
                  <a:pt x="1059670" y="374316"/>
                  <a:pt x="887662" y="360947"/>
                  <a:pt x="827950" y="352926"/>
                </a:cubicBezTo>
                <a:cubicBezTo>
                  <a:pt x="768238" y="344905"/>
                  <a:pt x="751304" y="335102"/>
                  <a:pt x="795866" y="331537"/>
                </a:cubicBezTo>
                <a:cubicBezTo>
                  <a:pt x="840428" y="327972"/>
                  <a:pt x="962526" y="325299"/>
                  <a:pt x="1095319" y="331537"/>
                </a:cubicBezTo>
                <a:cubicBezTo>
                  <a:pt x="1228112" y="337775"/>
                  <a:pt x="1474982" y="368968"/>
                  <a:pt x="1592624" y="368968"/>
                </a:cubicBezTo>
                <a:cubicBezTo>
                  <a:pt x="1710266" y="368968"/>
                  <a:pt x="1696006" y="344014"/>
                  <a:pt x="1801171" y="331537"/>
                </a:cubicBezTo>
                <a:cubicBezTo>
                  <a:pt x="1906336" y="319060"/>
                  <a:pt x="2104189" y="295888"/>
                  <a:pt x="2223614" y="294105"/>
                </a:cubicBezTo>
                <a:cubicBezTo>
                  <a:pt x="2343039" y="292322"/>
                  <a:pt x="2411663" y="296779"/>
                  <a:pt x="2517719" y="320842"/>
                </a:cubicBezTo>
                <a:cubicBezTo>
                  <a:pt x="2623775" y="344905"/>
                  <a:pt x="2778848" y="409965"/>
                  <a:pt x="2859950" y="438484"/>
                </a:cubicBezTo>
                <a:cubicBezTo>
                  <a:pt x="2941052" y="467003"/>
                  <a:pt x="2958876" y="488393"/>
                  <a:pt x="3004329" y="491958"/>
                </a:cubicBezTo>
                <a:cubicBezTo>
                  <a:pt x="3049782" y="495523"/>
                  <a:pt x="3077410" y="475916"/>
                  <a:pt x="3132666" y="459874"/>
                </a:cubicBezTo>
                <a:cubicBezTo>
                  <a:pt x="3187922" y="443832"/>
                  <a:pt x="3265459" y="411747"/>
                  <a:pt x="3335866" y="395705"/>
                </a:cubicBezTo>
                <a:cubicBezTo>
                  <a:pt x="3406273" y="379663"/>
                  <a:pt x="3477571" y="371642"/>
                  <a:pt x="3555108" y="363621"/>
                </a:cubicBezTo>
                <a:cubicBezTo>
                  <a:pt x="3632645" y="355600"/>
                  <a:pt x="3737810" y="361839"/>
                  <a:pt x="3801087" y="347579"/>
                </a:cubicBezTo>
                <a:cubicBezTo>
                  <a:pt x="3864364" y="333319"/>
                  <a:pt x="3885753" y="289649"/>
                  <a:pt x="3934771" y="278063"/>
                </a:cubicBezTo>
                <a:cubicBezTo>
                  <a:pt x="3983789" y="266477"/>
                  <a:pt x="4045284" y="278954"/>
                  <a:pt x="4095193" y="278063"/>
                </a:cubicBezTo>
                <a:cubicBezTo>
                  <a:pt x="4145102" y="277172"/>
                  <a:pt x="4372365" y="283410"/>
                  <a:pt x="4260961" y="251326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2654775" y="2560477"/>
            <a:ext cx="862861" cy="1941824"/>
          </a:xfrm>
          <a:custGeom>
            <a:avLst/>
            <a:gdLst>
              <a:gd name="T0" fmla="*/ 57814 w 1173747"/>
              <a:gd name="T1" fmla="*/ 12461 h 2758351"/>
              <a:gd name="T2" fmla="*/ 458071 w 1173747"/>
              <a:gd name="T3" fmla="*/ 97911 h 2758351"/>
              <a:gd name="T4" fmla="*/ 820968 w 1173747"/>
              <a:gd name="T5" fmla="*/ 279494 h 2758351"/>
              <a:gd name="T6" fmla="*/ 933040 w 1173747"/>
              <a:gd name="T7" fmla="*/ 445056 h 2758351"/>
              <a:gd name="T8" fmla="*/ 1050448 w 1173747"/>
              <a:gd name="T9" fmla="*/ 696069 h 2758351"/>
              <a:gd name="T10" fmla="*/ 1125162 w 1173747"/>
              <a:gd name="T11" fmla="*/ 1230135 h 2758351"/>
              <a:gd name="T12" fmla="*/ 1146508 w 1173747"/>
              <a:gd name="T13" fmla="*/ 1833631 h 2758351"/>
              <a:gd name="T14" fmla="*/ 975734 w 1173747"/>
              <a:gd name="T15" fmla="*/ 2394403 h 2758351"/>
              <a:gd name="T16" fmla="*/ 863662 w 1173747"/>
              <a:gd name="T17" fmla="*/ 2704160 h 2758351"/>
              <a:gd name="T18" fmla="*/ 804958 w 1173747"/>
              <a:gd name="T19" fmla="*/ 2698821 h 2758351"/>
              <a:gd name="T20" fmla="*/ 708897 w 1173747"/>
              <a:gd name="T21" fmla="*/ 2677458 h 2758351"/>
              <a:gd name="T22" fmla="*/ 772938 w 1173747"/>
              <a:gd name="T23" fmla="*/ 2527919 h 2758351"/>
              <a:gd name="T24" fmla="*/ 943713 w 1173747"/>
              <a:gd name="T25" fmla="*/ 2143389 h 2758351"/>
              <a:gd name="T26" fmla="*/ 1034438 w 1173747"/>
              <a:gd name="T27" fmla="*/ 1641368 h 2758351"/>
              <a:gd name="T28" fmla="*/ 1023764 w 1173747"/>
              <a:gd name="T29" fmla="*/ 1214113 h 2758351"/>
              <a:gd name="T30" fmla="*/ 938376 w 1173747"/>
              <a:gd name="T31" fmla="*/ 829585 h 2758351"/>
              <a:gd name="T32" fmla="*/ 783611 w 1173747"/>
              <a:gd name="T33" fmla="*/ 525165 h 2758351"/>
              <a:gd name="T34" fmla="*/ 623508 w 1173747"/>
              <a:gd name="T35" fmla="*/ 343582 h 2758351"/>
              <a:gd name="T36" fmla="*/ 436722 w 1173747"/>
              <a:gd name="T37" fmla="*/ 188705 h 2758351"/>
              <a:gd name="T38" fmla="*/ 265948 w 1173747"/>
              <a:gd name="T39" fmla="*/ 103255 h 2758351"/>
              <a:gd name="T40" fmla="*/ 111184 w 1173747"/>
              <a:gd name="T41" fmla="*/ 23144 h 2758351"/>
              <a:gd name="T42" fmla="*/ 57814 w 1173747"/>
              <a:gd name="T43" fmla="*/ 12461 h 2758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connsiteX0" fmla="*/ 21265 w 1121626"/>
              <a:gd name="connsiteY0" fmla="*/ 6800 h 2724066"/>
              <a:gd name="connsiteX1" fmla="*/ 422318 w 1121626"/>
              <a:gd name="connsiteY1" fmla="*/ 92358 h 2724066"/>
              <a:gd name="connsiteX2" fmla="*/ 785939 w 1121626"/>
              <a:gd name="connsiteY2" fmla="*/ 274169 h 2724066"/>
              <a:gd name="connsiteX3" fmla="*/ 962759 w 1121626"/>
              <a:gd name="connsiteY3" fmla="*/ 439937 h 2724066"/>
              <a:gd name="connsiteX4" fmla="*/ 1015876 w 1121626"/>
              <a:gd name="connsiteY4" fmla="*/ 691264 h 2724066"/>
              <a:gd name="connsiteX5" fmla="*/ 1090739 w 1121626"/>
              <a:gd name="connsiteY5" fmla="*/ 1226000 h 2724066"/>
              <a:gd name="connsiteX6" fmla="*/ 1112128 w 1121626"/>
              <a:gd name="connsiteY6" fmla="*/ 1830253 h 2724066"/>
              <a:gd name="connsiteX7" fmla="*/ 941013 w 1121626"/>
              <a:gd name="connsiteY7" fmla="*/ 2391727 h 2724066"/>
              <a:gd name="connsiteX8" fmla="*/ 828718 w 1121626"/>
              <a:gd name="connsiteY8" fmla="*/ 2701874 h 2724066"/>
              <a:gd name="connsiteX9" fmla="*/ 769897 w 1121626"/>
              <a:gd name="connsiteY9" fmla="*/ 2696527 h 2724066"/>
              <a:gd name="connsiteX10" fmla="*/ 673644 w 1121626"/>
              <a:gd name="connsiteY10" fmla="*/ 2675137 h 2724066"/>
              <a:gd name="connsiteX11" fmla="*/ 737813 w 1121626"/>
              <a:gd name="connsiteY11" fmla="*/ 2525411 h 2724066"/>
              <a:gd name="connsiteX12" fmla="*/ 908928 w 1121626"/>
              <a:gd name="connsiteY12" fmla="*/ 2140400 h 2724066"/>
              <a:gd name="connsiteX13" fmla="*/ 999834 w 1121626"/>
              <a:gd name="connsiteY13" fmla="*/ 1637748 h 2724066"/>
              <a:gd name="connsiteX14" fmla="*/ 989139 w 1121626"/>
              <a:gd name="connsiteY14" fmla="*/ 1209958 h 2724066"/>
              <a:gd name="connsiteX15" fmla="*/ 903581 w 1121626"/>
              <a:gd name="connsiteY15" fmla="*/ 824948 h 2724066"/>
              <a:gd name="connsiteX16" fmla="*/ 748507 w 1121626"/>
              <a:gd name="connsiteY16" fmla="*/ 520148 h 2724066"/>
              <a:gd name="connsiteX17" fmla="*/ 588086 w 1121626"/>
              <a:gd name="connsiteY17" fmla="*/ 338337 h 2724066"/>
              <a:gd name="connsiteX18" fmla="*/ 400928 w 1121626"/>
              <a:gd name="connsiteY18" fmla="*/ 183264 h 2724066"/>
              <a:gd name="connsiteX19" fmla="*/ 229813 w 1121626"/>
              <a:gd name="connsiteY19" fmla="*/ 97706 h 2724066"/>
              <a:gd name="connsiteX20" fmla="*/ 74739 w 1121626"/>
              <a:gd name="connsiteY20" fmla="*/ 17495 h 2724066"/>
              <a:gd name="connsiteX21" fmla="*/ 21265 w 1121626"/>
              <a:gd name="connsiteY21" fmla="*/ 6800 h 2724066"/>
              <a:gd name="connsiteX0" fmla="*/ 21265 w 1121625"/>
              <a:gd name="connsiteY0" fmla="*/ 6800 h 2724066"/>
              <a:gd name="connsiteX1" fmla="*/ 422318 w 1121625"/>
              <a:gd name="connsiteY1" fmla="*/ 92358 h 2724066"/>
              <a:gd name="connsiteX2" fmla="*/ 785939 w 1121625"/>
              <a:gd name="connsiteY2" fmla="*/ 274169 h 2724066"/>
              <a:gd name="connsiteX3" fmla="*/ 962759 w 1121625"/>
              <a:gd name="connsiteY3" fmla="*/ 439937 h 2724066"/>
              <a:gd name="connsiteX4" fmla="*/ 1015876 w 1121625"/>
              <a:gd name="connsiteY4" fmla="*/ 691264 h 2724066"/>
              <a:gd name="connsiteX5" fmla="*/ 1090739 w 1121625"/>
              <a:gd name="connsiteY5" fmla="*/ 1226000 h 2724066"/>
              <a:gd name="connsiteX6" fmla="*/ 1112128 w 1121625"/>
              <a:gd name="connsiteY6" fmla="*/ 1830253 h 2724066"/>
              <a:gd name="connsiteX7" fmla="*/ 941013 w 1121625"/>
              <a:gd name="connsiteY7" fmla="*/ 2391727 h 2724066"/>
              <a:gd name="connsiteX8" fmla="*/ 828718 w 1121625"/>
              <a:gd name="connsiteY8" fmla="*/ 2701874 h 2724066"/>
              <a:gd name="connsiteX9" fmla="*/ 769897 w 1121625"/>
              <a:gd name="connsiteY9" fmla="*/ 2696527 h 2724066"/>
              <a:gd name="connsiteX10" fmla="*/ 673644 w 1121625"/>
              <a:gd name="connsiteY10" fmla="*/ 2675137 h 2724066"/>
              <a:gd name="connsiteX11" fmla="*/ 737813 w 1121625"/>
              <a:gd name="connsiteY11" fmla="*/ 2525411 h 2724066"/>
              <a:gd name="connsiteX12" fmla="*/ 908928 w 1121625"/>
              <a:gd name="connsiteY12" fmla="*/ 2140400 h 2724066"/>
              <a:gd name="connsiteX13" fmla="*/ 999834 w 1121625"/>
              <a:gd name="connsiteY13" fmla="*/ 1637748 h 2724066"/>
              <a:gd name="connsiteX14" fmla="*/ 989139 w 1121625"/>
              <a:gd name="connsiteY14" fmla="*/ 1209958 h 2724066"/>
              <a:gd name="connsiteX15" fmla="*/ 903581 w 1121625"/>
              <a:gd name="connsiteY15" fmla="*/ 824948 h 2724066"/>
              <a:gd name="connsiteX16" fmla="*/ 748507 w 1121625"/>
              <a:gd name="connsiteY16" fmla="*/ 520148 h 2724066"/>
              <a:gd name="connsiteX17" fmla="*/ 588086 w 1121625"/>
              <a:gd name="connsiteY17" fmla="*/ 338337 h 2724066"/>
              <a:gd name="connsiteX18" fmla="*/ 400928 w 1121625"/>
              <a:gd name="connsiteY18" fmla="*/ 183264 h 2724066"/>
              <a:gd name="connsiteX19" fmla="*/ 229813 w 1121625"/>
              <a:gd name="connsiteY19" fmla="*/ 97706 h 2724066"/>
              <a:gd name="connsiteX20" fmla="*/ 74739 w 1121625"/>
              <a:gd name="connsiteY20" fmla="*/ 17495 h 2724066"/>
              <a:gd name="connsiteX21" fmla="*/ 21265 w 1121625"/>
              <a:gd name="connsiteY21" fmla="*/ 6800 h 2724066"/>
              <a:gd name="connsiteX0" fmla="*/ 21265 w 1121625"/>
              <a:gd name="connsiteY0" fmla="*/ 6800 h 2724066"/>
              <a:gd name="connsiteX1" fmla="*/ 422318 w 1121625"/>
              <a:gd name="connsiteY1" fmla="*/ 92358 h 2724066"/>
              <a:gd name="connsiteX2" fmla="*/ 802070 w 1121625"/>
              <a:gd name="connsiteY2" fmla="*/ 174214 h 2724066"/>
              <a:gd name="connsiteX3" fmla="*/ 962759 w 1121625"/>
              <a:gd name="connsiteY3" fmla="*/ 439937 h 2724066"/>
              <a:gd name="connsiteX4" fmla="*/ 1015876 w 1121625"/>
              <a:gd name="connsiteY4" fmla="*/ 691264 h 2724066"/>
              <a:gd name="connsiteX5" fmla="*/ 1090739 w 1121625"/>
              <a:gd name="connsiteY5" fmla="*/ 1226000 h 2724066"/>
              <a:gd name="connsiteX6" fmla="*/ 1112128 w 1121625"/>
              <a:gd name="connsiteY6" fmla="*/ 1830253 h 2724066"/>
              <a:gd name="connsiteX7" fmla="*/ 941013 w 1121625"/>
              <a:gd name="connsiteY7" fmla="*/ 2391727 h 2724066"/>
              <a:gd name="connsiteX8" fmla="*/ 828718 w 1121625"/>
              <a:gd name="connsiteY8" fmla="*/ 2701874 h 2724066"/>
              <a:gd name="connsiteX9" fmla="*/ 769897 w 1121625"/>
              <a:gd name="connsiteY9" fmla="*/ 2696527 h 2724066"/>
              <a:gd name="connsiteX10" fmla="*/ 673644 w 1121625"/>
              <a:gd name="connsiteY10" fmla="*/ 2675137 h 2724066"/>
              <a:gd name="connsiteX11" fmla="*/ 737813 w 1121625"/>
              <a:gd name="connsiteY11" fmla="*/ 2525411 h 2724066"/>
              <a:gd name="connsiteX12" fmla="*/ 908928 w 1121625"/>
              <a:gd name="connsiteY12" fmla="*/ 2140400 h 2724066"/>
              <a:gd name="connsiteX13" fmla="*/ 999834 w 1121625"/>
              <a:gd name="connsiteY13" fmla="*/ 1637748 h 2724066"/>
              <a:gd name="connsiteX14" fmla="*/ 989139 w 1121625"/>
              <a:gd name="connsiteY14" fmla="*/ 1209958 h 2724066"/>
              <a:gd name="connsiteX15" fmla="*/ 903581 w 1121625"/>
              <a:gd name="connsiteY15" fmla="*/ 824948 h 2724066"/>
              <a:gd name="connsiteX16" fmla="*/ 748507 w 1121625"/>
              <a:gd name="connsiteY16" fmla="*/ 520148 h 2724066"/>
              <a:gd name="connsiteX17" fmla="*/ 588086 w 1121625"/>
              <a:gd name="connsiteY17" fmla="*/ 338337 h 2724066"/>
              <a:gd name="connsiteX18" fmla="*/ 400928 w 1121625"/>
              <a:gd name="connsiteY18" fmla="*/ 183264 h 2724066"/>
              <a:gd name="connsiteX19" fmla="*/ 229813 w 1121625"/>
              <a:gd name="connsiteY19" fmla="*/ 97706 h 2724066"/>
              <a:gd name="connsiteX20" fmla="*/ 74739 w 1121625"/>
              <a:gd name="connsiteY20" fmla="*/ 17495 h 2724066"/>
              <a:gd name="connsiteX21" fmla="*/ 21265 w 1121625"/>
              <a:gd name="connsiteY21" fmla="*/ 6800 h 2724066"/>
              <a:gd name="connsiteX0" fmla="*/ 21265 w 1127292"/>
              <a:gd name="connsiteY0" fmla="*/ 6800 h 2724066"/>
              <a:gd name="connsiteX1" fmla="*/ 422318 w 1127292"/>
              <a:gd name="connsiteY1" fmla="*/ 92358 h 2724066"/>
              <a:gd name="connsiteX2" fmla="*/ 802070 w 1127292"/>
              <a:gd name="connsiteY2" fmla="*/ 174214 h 2724066"/>
              <a:gd name="connsiteX3" fmla="*/ 962759 w 1127292"/>
              <a:gd name="connsiteY3" fmla="*/ 439937 h 2724066"/>
              <a:gd name="connsiteX4" fmla="*/ 1080399 w 1127292"/>
              <a:gd name="connsiteY4" fmla="*/ 674606 h 2724066"/>
              <a:gd name="connsiteX5" fmla="*/ 1090739 w 1127292"/>
              <a:gd name="connsiteY5" fmla="*/ 1226000 h 2724066"/>
              <a:gd name="connsiteX6" fmla="*/ 1112128 w 1127292"/>
              <a:gd name="connsiteY6" fmla="*/ 1830253 h 2724066"/>
              <a:gd name="connsiteX7" fmla="*/ 941013 w 1127292"/>
              <a:gd name="connsiteY7" fmla="*/ 2391727 h 2724066"/>
              <a:gd name="connsiteX8" fmla="*/ 828718 w 1127292"/>
              <a:gd name="connsiteY8" fmla="*/ 2701874 h 2724066"/>
              <a:gd name="connsiteX9" fmla="*/ 769897 w 1127292"/>
              <a:gd name="connsiteY9" fmla="*/ 2696527 h 2724066"/>
              <a:gd name="connsiteX10" fmla="*/ 673644 w 1127292"/>
              <a:gd name="connsiteY10" fmla="*/ 2675137 h 2724066"/>
              <a:gd name="connsiteX11" fmla="*/ 737813 w 1127292"/>
              <a:gd name="connsiteY11" fmla="*/ 2525411 h 2724066"/>
              <a:gd name="connsiteX12" fmla="*/ 908928 w 1127292"/>
              <a:gd name="connsiteY12" fmla="*/ 2140400 h 2724066"/>
              <a:gd name="connsiteX13" fmla="*/ 999834 w 1127292"/>
              <a:gd name="connsiteY13" fmla="*/ 1637748 h 2724066"/>
              <a:gd name="connsiteX14" fmla="*/ 989139 w 1127292"/>
              <a:gd name="connsiteY14" fmla="*/ 1209958 h 2724066"/>
              <a:gd name="connsiteX15" fmla="*/ 903581 w 1127292"/>
              <a:gd name="connsiteY15" fmla="*/ 824948 h 2724066"/>
              <a:gd name="connsiteX16" fmla="*/ 748507 w 1127292"/>
              <a:gd name="connsiteY16" fmla="*/ 520148 h 2724066"/>
              <a:gd name="connsiteX17" fmla="*/ 588086 w 1127292"/>
              <a:gd name="connsiteY17" fmla="*/ 338337 h 2724066"/>
              <a:gd name="connsiteX18" fmla="*/ 400928 w 1127292"/>
              <a:gd name="connsiteY18" fmla="*/ 183264 h 2724066"/>
              <a:gd name="connsiteX19" fmla="*/ 229813 w 1127292"/>
              <a:gd name="connsiteY19" fmla="*/ 97706 h 2724066"/>
              <a:gd name="connsiteX20" fmla="*/ 74739 w 1127292"/>
              <a:gd name="connsiteY20" fmla="*/ 17495 h 2724066"/>
              <a:gd name="connsiteX21" fmla="*/ 21265 w 1127292"/>
              <a:gd name="connsiteY21" fmla="*/ 6800 h 2724066"/>
              <a:gd name="connsiteX0" fmla="*/ 21265 w 1172070"/>
              <a:gd name="connsiteY0" fmla="*/ 6800 h 2724066"/>
              <a:gd name="connsiteX1" fmla="*/ 422318 w 1172070"/>
              <a:gd name="connsiteY1" fmla="*/ 92358 h 2724066"/>
              <a:gd name="connsiteX2" fmla="*/ 802070 w 1172070"/>
              <a:gd name="connsiteY2" fmla="*/ 174214 h 2724066"/>
              <a:gd name="connsiteX3" fmla="*/ 962759 w 1172070"/>
              <a:gd name="connsiteY3" fmla="*/ 439937 h 2724066"/>
              <a:gd name="connsiteX4" fmla="*/ 1080399 w 1172070"/>
              <a:gd name="connsiteY4" fmla="*/ 674606 h 2724066"/>
              <a:gd name="connsiteX5" fmla="*/ 1171392 w 1172070"/>
              <a:gd name="connsiteY5" fmla="*/ 1242658 h 2724066"/>
              <a:gd name="connsiteX6" fmla="*/ 1112128 w 1172070"/>
              <a:gd name="connsiteY6" fmla="*/ 1830253 h 2724066"/>
              <a:gd name="connsiteX7" fmla="*/ 941013 w 1172070"/>
              <a:gd name="connsiteY7" fmla="*/ 2391727 h 2724066"/>
              <a:gd name="connsiteX8" fmla="*/ 828718 w 1172070"/>
              <a:gd name="connsiteY8" fmla="*/ 2701874 h 2724066"/>
              <a:gd name="connsiteX9" fmla="*/ 769897 w 1172070"/>
              <a:gd name="connsiteY9" fmla="*/ 2696527 h 2724066"/>
              <a:gd name="connsiteX10" fmla="*/ 673644 w 1172070"/>
              <a:gd name="connsiteY10" fmla="*/ 2675137 h 2724066"/>
              <a:gd name="connsiteX11" fmla="*/ 737813 w 1172070"/>
              <a:gd name="connsiteY11" fmla="*/ 2525411 h 2724066"/>
              <a:gd name="connsiteX12" fmla="*/ 908928 w 1172070"/>
              <a:gd name="connsiteY12" fmla="*/ 2140400 h 2724066"/>
              <a:gd name="connsiteX13" fmla="*/ 999834 w 1172070"/>
              <a:gd name="connsiteY13" fmla="*/ 1637748 h 2724066"/>
              <a:gd name="connsiteX14" fmla="*/ 989139 w 1172070"/>
              <a:gd name="connsiteY14" fmla="*/ 1209958 h 2724066"/>
              <a:gd name="connsiteX15" fmla="*/ 903581 w 1172070"/>
              <a:gd name="connsiteY15" fmla="*/ 824948 h 2724066"/>
              <a:gd name="connsiteX16" fmla="*/ 748507 w 1172070"/>
              <a:gd name="connsiteY16" fmla="*/ 520148 h 2724066"/>
              <a:gd name="connsiteX17" fmla="*/ 588086 w 1172070"/>
              <a:gd name="connsiteY17" fmla="*/ 338337 h 2724066"/>
              <a:gd name="connsiteX18" fmla="*/ 400928 w 1172070"/>
              <a:gd name="connsiteY18" fmla="*/ 183264 h 2724066"/>
              <a:gd name="connsiteX19" fmla="*/ 229813 w 1172070"/>
              <a:gd name="connsiteY19" fmla="*/ 97706 h 2724066"/>
              <a:gd name="connsiteX20" fmla="*/ 74739 w 1172070"/>
              <a:gd name="connsiteY20" fmla="*/ 17495 h 2724066"/>
              <a:gd name="connsiteX21" fmla="*/ 21265 w 1172070"/>
              <a:gd name="connsiteY21" fmla="*/ 6800 h 272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72070" h="2724066">
                <a:moveTo>
                  <a:pt x="21265" y="6800"/>
                </a:moveTo>
                <a:lnTo>
                  <a:pt x="422318" y="92358"/>
                </a:lnTo>
                <a:cubicBezTo>
                  <a:pt x="552452" y="120260"/>
                  <a:pt x="711997" y="116284"/>
                  <a:pt x="802070" y="174214"/>
                </a:cubicBezTo>
                <a:cubicBezTo>
                  <a:pt x="892143" y="232144"/>
                  <a:pt x="916371" y="356538"/>
                  <a:pt x="962759" y="439937"/>
                </a:cubicBezTo>
                <a:cubicBezTo>
                  <a:pt x="1009147" y="523336"/>
                  <a:pt x="1045627" y="540819"/>
                  <a:pt x="1080399" y="674606"/>
                </a:cubicBezTo>
                <a:cubicBezTo>
                  <a:pt x="1115171" y="808393"/>
                  <a:pt x="1166104" y="1050050"/>
                  <a:pt x="1171392" y="1242658"/>
                </a:cubicBezTo>
                <a:cubicBezTo>
                  <a:pt x="1176680" y="1435266"/>
                  <a:pt x="1150524" y="1638742"/>
                  <a:pt x="1112128" y="1830253"/>
                </a:cubicBezTo>
                <a:cubicBezTo>
                  <a:pt x="1073732" y="2021764"/>
                  <a:pt x="988248" y="2246457"/>
                  <a:pt x="941013" y="2391727"/>
                </a:cubicBezTo>
                <a:cubicBezTo>
                  <a:pt x="893778" y="2536997"/>
                  <a:pt x="857237" y="2651074"/>
                  <a:pt x="828718" y="2701874"/>
                </a:cubicBezTo>
                <a:cubicBezTo>
                  <a:pt x="800199" y="2752674"/>
                  <a:pt x="795743" y="2700983"/>
                  <a:pt x="769897" y="2696527"/>
                </a:cubicBezTo>
                <a:cubicBezTo>
                  <a:pt x="744051" y="2692071"/>
                  <a:pt x="678991" y="2703656"/>
                  <a:pt x="673644" y="2675137"/>
                </a:cubicBezTo>
                <a:cubicBezTo>
                  <a:pt x="668297" y="2646618"/>
                  <a:pt x="698599" y="2614534"/>
                  <a:pt x="737813" y="2525411"/>
                </a:cubicBezTo>
                <a:cubicBezTo>
                  <a:pt x="777027" y="2436288"/>
                  <a:pt x="865258" y="2288344"/>
                  <a:pt x="908928" y="2140400"/>
                </a:cubicBezTo>
                <a:cubicBezTo>
                  <a:pt x="952598" y="1992456"/>
                  <a:pt x="986466" y="1792822"/>
                  <a:pt x="999834" y="1637748"/>
                </a:cubicBezTo>
                <a:cubicBezTo>
                  <a:pt x="1013202" y="1482674"/>
                  <a:pt x="1005181" y="1345425"/>
                  <a:pt x="989139" y="1209958"/>
                </a:cubicBezTo>
                <a:cubicBezTo>
                  <a:pt x="973097" y="1074491"/>
                  <a:pt x="943686" y="939916"/>
                  <a:pt x="903581" y="824948"/>
                </a:cubicBezTo>
                <a:cubicBezTo>
                  <a:pt x="863476" y="709980"/>
                  <a:pt x="801090" y="601250"/>
                  <a:pt x="748507" y="520148"/>
                </a:cubicBezTo>
                <a:cubicBezTo>
                  <a:pt x="695925" y="439046"/>
                  <a:pt x="646016" y="394484"/>
                  <a:pt x="588086" y="338337"/>
                </a:cubicBezTo>
                <a:cubicBezTo>
                  <a:pt x="530156" y="282190"/>
                  <a:pt x="460640" y="223369"/>
                  <a:pt x="400928" y="183264"/>
                </a:cubicBezTo>
                <a:cubicBezTo>
                  <a:pt x="341216" y="143159"/>
                  <a:pt x="229813" y="97706"/>
                  <a:pt x="229813" y="97706"/>
                </a:cubicBezTo>
                <a:lnTo>
                  <a:pt x="74739" y="17495"/>
                </a:lnTo>
                <a:cubicBezTo>
                  <a:pt x="38199" y="-330"/>
                  <a:pt x="-36665" y="-5677"/>
                  <a:pt x="21265" y="6800"/>
                </a:cubicBezTo>
                <a:close/>
              </a:path>
            </a:pathLst>
          </a:custGeom>
          <a:solidFill>
            <a:srgbClr val="00B0F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43608" y="3212976"/>
            <a:ext cx="18002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Metatarsal head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16471" y="3009555"/>
            <a:ext cx="10939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Proximal phalanx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14625" y="2132856"/>
            <a:ext cx="246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Extensor tendon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47664" y="2329135"/>
            <a:ext cx="10939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Joint capsule</a:t>
            </a:r>
          </a:p>
        </p:txBody>
      </p:sp>
      <p:pic>
        <p:nvPicPr>
          <p:cNvPr id="17" name="Picture 27" descr="C:\Documents and Settings\lnewco11\Application Data\PixelMetrics\CaptureWiz\Temp\7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8" b="17029"/>
          <a:stretch/>
        </p:blipFill>
        <p:spPr bwMode="auto">
          <a:xfrm>
            <a:off x="4499991" y="3009555"/>
            <a:ext cx="4562475" cy="269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79833" y="1487190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355778" y="2348880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Synovitis (Power Doppler Active)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4139754" y="638373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None/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Longitudinal Axis 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22" name="Dowolny kształt 22"/>
          <p:cNvSpPr/>
          <p:nvPr/>
        </p:nvSpPr>
        <p:spPr bwMode="auto">
          <a:xfrm>
            <a:off x="5108911" y="3718529"/>
            <a:ext cx="2540559" cy="1666910"/>
          </a:xfrm>
          <a:custGeom>
            <a:avLst/>
            <a:gdLst>
              <a:gd name="connsiteX0" fmla="*/ 1407994 w 2254155"/>
              <a:gd name="connsiteY0" fmla="*/ 9098 h 1994847"/>
              <a:gd name="connsiteX1" fmla="*/ 889379 w 2254155"/>
              <a:gd name="connsiteY1" fmla="*/ 77337 h 1994847"/>
              <a:gd name="connsiteX2" fmla="*/ 520889 w 2254155"/>
              <a:gd name="connsiteY2" fmla="*/ 104632 h 1994847"/>
              <a:gd name="connsiteX3" fmla="*/ 206991 w 2254155"/>
              <a:gd name="connsiteY3" fmla="*/ 391235 h 1994847"/>
              <a:gd name="connsiteX4" fmla="*/ 29570 w 2254155"/>
              <a:gd name="connsiteY4" fmla="*/ 759725 h 1994847"/>
              <a:gd name="connsiteX5" fmla="*/ 29570 w 2254155"/>
              <a:gd name="connsiteY5" fmla="*/ 1332931 h 1994847"/>
              <a:gd name="connsiteX6" fmla="*/ 111457 w 2254155"/>
              <a:gd name="connsiteY6" fmla="*/ 1742364 h 1994847"/>
              <a:gd name="connsiteX7" fmla="*/ 534537 w 2254155"/>
              <a:gd name="connsiteY7" fmla="*/ 1892489 h 1994847"/>
              <a:gd name="connsiteX8" fmla="*/ 739254 w 2254155"/>
              <a:gd name="connsiteY8" fmla="*/ 1988023 h 1994847"/>
              <a:gd name="connsiteX9" fmla="*/ 1462585 w 2254155"/>
              <a:gd name="connsiteY9" fmla="*/ 1851546 h 1994847"/>
              <a:gd name="connsiteX10" fmla="*/ 1858370 w 2254155"/>
              <a:gd name="connsiteY10" fmla="*/ 1483056 h 1994847"/>
              <a:gd name="connsiteX11" fmla="*/ 2213212 w 2254155"/>
              <a:gd name="connsiteY11" fmla="*/ 1019032 h 1994847"/>
              <a:gd name="connsiteX12" fmla="*/ 2104030 w 2254155"/>
              <a:gd name="connsiteY12" fmla="*/ 336644 h 1994847"/>
              <a:gd name="connsiteX13" fmla="*/ 2076734 w 2254155"/>
              <a:gd name="connsiteY13" fmla="*/ 172871 h 1994847"/>
              <a:gd name="connsiteX14" fmla="*/ 1817427 w 2254155"/>
              <a:gd name="connsiteY14" fmla="*/ 50041 h 1994847"/>
              <a:gd name="connsiteX15" fmla="*/ 1503528 w 2254155"/>
              <a:gd name="connsiteY15" fmla="*/ 22746 h 1994847"/>
              <a:gd name="connsiteX16" fmla="*/ 1407994 w 2254155"/>
              <a:gd name="connsiteY16" fmla="*/ 9098 h 1994847"/>
              <a:gd name="connsiteX0" fmla="*/ 1395149 w 2099827"/>
              <a:gd name="connsiteY0" fmla="*/ 2738 h 1982186"/>
              <a:gd name="connsiteX1" fmla="*/ 876534 w 2099827"/>
              <a:gd name="connsiteY1" fmla="*/ 70977 h 1982186"/>
              <a:gd name="connsiteX2" fmla="*/ 508044 w 2099827"/>
              <a:gd name="connsiteY2" fmla="*/ 98272 h 1982186"/>
              <a:gd name="connsiteX3" fmla="*/ 194146 w 2099827"/>
              <a:gd name="connsiteY3" fmla="*/ 384875 h 1982186"/>
              <a:gd name="connsiteX4" fmla="*/ 16725 w 2099827"/>
              <a:gd name="connsiteY4" fmla="*/ 753365 h 1982186"/>
              <a:gd name="connsiteX5" fmla="*/ 16725 w 2099827"/>
              <a:gd name="connsiteY5" fmla="*/ 1326571 h 1982186"/>
              <a:gd name="connsiteX6" fmla="*/ 98612 w 2099827"/>
              <a:gd name="connsiteY6" fmla="*/ 1736004 h 1982186"/>
              <a:gd name="connsiteX7" fmla="*/ 521692 w 2099827"/>
              <a:gd name="connsiteY7" fmla="*/ 1886129 h 1982186"/>
              <a:gd name="connsiteX8" fmla="*/ 726409 w 2099827"/>
              <a:gd name="connsiteY8" fmla="*/ 1981663 h 1982186"/>
              <a:gd name="connsiteX9" fmla="*/ 1449740 w 2099827"/>
              <a:gd name="connsiteY9" fmla="*/ 1845186 h 1982186"/>
              <a:gd name="connsiteX10" fmla="*/ 1845525 w 2099827"/>
              <a:gd name="connsiteY10" fmla="*/ 1476696 h 1982186"/>
              <a:gd name="connsiteX11" fmla="*/ 2001875 w 2099827"/>
              <a:gd name="connsiteY11" fmla="*/ 951981 h 1982186"/>
              <a:gd name="connsiteX12" fmla="*/ 2091185 w 2099827"/>
              <a:gd name="connsiteY12" fmla="*/ 330284 h 1982186"/>
              <a:gd name="connsiteX13" fmla="*/ 2063889 w 2099827"/>
              <a:gd name="connsiteY13" fmla="*/ 166511 h 1982186"/>
              <a:gd name="connsiteX14" fmla="*/ 1804582 w 2099827"/>
              <a:gd name="connsiteY14" fmla="*/ 43681 h 1982186"/>
              <a:gd name="connsiteX15" fmla="*/ 1490683 w 2099827"/>
              <a:gd name="connsiteY15" fmla="*/ 16386 h 1982186"/>
              <a:gd name="connsiteX16" fmla="*/ 1395149 w 2099827"/>
              <a:gd name="connsiteY16" fmla="*/ 2738 h 1982186"/>
              <a:gd name="connsiteX0" fmla="*/ 1395149 w 2159824"/>
              <a:gd name="connsiteY0" fmla="*/ 2738 h 1982186"/>
              <a:gd name="connsiteX1" fmla="*/ 876534 w 2159824"/>
              <a:gd name="connsiteY1" fmla="*/ 70977 h 1982186"/>
              <a:gd name="connsiteX2" fmla="*/ 508044 w 2159824"/>
              <a:gd name="connsiteY2" fmla="*/ 98272 h 1982186"/>
              <a:gd name="connsiteX3" fmla="*/ 194146 w 2159824"/>
              <a:gd name="connsiteY3" fmla="*/ 384875 h 1982186"/>
              <a:gd name="connsiteX4" fmla="*/ 16725 w 2159824"/>
              <a:gd name="connsiteY4" fmla="*/ 753365 h 1982186"/>
              <a:gd name="connsiteX5" fmla="*/ 16725 w 2159824"/>
              <a:gd name="connsiteY5" fmla="*/ 1326571 h 1982186"/>
              <a:gd name="connsiteX6" fmla="*/ 98612 w 2159824"/>
              <a:gd name="connsiteY6" fmla="*/ 1736004 h 1982186"/>
              <a:gd name="connsiteX7" fmla="*/ 521692 w 2159824"/>
              <a:gd name="connsiteY7" fmla="*/ 1886129 h 1982186"/>
              <a:gd name="connsiteX8" fmla="*/ 726409 w 2159824"/>
              <a:gd name="connsiteY8" fmla="*/ 1981663 h 1982186"/>
              <a:gd name="connsiteX9" fmla="*/ 1449740 w 2159824"/>
              <a:gd name="connsiteY9" fmla="*/ 1845186 h 1982186"/>
              <a:gd name="connsiteX10" fmla="*/ 1845525 w 2159824"/>
              <a:gd name="connsiteY10" fmla="*/ 1476696 h 1982186"/>
              <a:gd name="connsiteX11" fmla="*/ 2001875 w 2159824"/>
              <a:gd name="connsiteY11" fmla="*/ 951981 h 1982186"/>
              <a:gd name="connsiteX12" fmla="*/ 2091185 w 2159824"/>
              <a:gd name="connsiteY12" fmla="*/ 330284 h 1982186"/>
              <a:gd name="connsiteX13" fmla="*/ 2063889 w 2159824"/>
              <a:gd name="connsiteY13" fmla="*/ 166511 h 1982186"/>
              <a:gd name="connsiteX14" fmla="*/ 1804582 w 2159824"/>
              <a:gd name="connsiteY14" fmla="*/ 43681 h 1982186"/>
              <a:gd name="connsiteX15" fmla="*/ 1490683 w 2159824"/>
              <a:gd name="connsiteY15" fmla="*/ 16386 h 1982186"/>
              <a:gd name="connsiteX16" fmla="*/ 1395149 w 2159824"/>
              <a:gd name="connsiteY16" fmla="*/ 2738 h 1982186"/>
              <a:gd name="connsiteX0" fmla="*/ 1395149 w 2099827"/>
              <a:gd name="connsiteY0" fmla="*/ 2738 h 1982186"/>
              <a:gd name="connsiteX1" fmla="*/ 876534 w 2099827"/>
              <a:gd name="connsiteY1" fmla="*/ 70977 h 1982186"/>
              <a:gd name="connsiteX2" fmla="*/ 508044 w 2099827"/>
              <a:gd name="connsiteY2" fmla="*/ 98272 h 1982186"/>
              <a:gd name="connsiteX3" fmla="*/ 194146 w 2099827"/>
              <a:gd name="connsiteY3" fmla="*/ 384875 h 1982186"/>
              <a:gd name="connsiteX4" fmla="*/ 16725 w 2099827"/>
              <a:gd name="connsiteY4" fmla="*/ 753365 h 1982186"/>
              <a:gd name="connsiteX5" fmla="*/ 16725 w 2099827"/>
              <a:gd name="connsiteY5" fmla="*/ 1326571 h 1982186"/>
              <a:gd name="connsiteX6" fmla="*/ 98612 w 2099827"/>
              <a:gd name="connsiteY6" fmla="*/ 1736004 h 1982186"/>
              <a:gd name="connsiteX7" fmla="*/ 521692 w 2099827"/>
              <a:gd name="connsiteY7" fmla="*/ 1886129 h 1982186"/>
              <a:gd name="connsiteX8" fmla="*/ 726409 w 2099827"/>
              <a:gd name="connsiteY8" fmla="*/ 1981663 h 1982186"/>
              <a:gd name="connsiteX9" fmla="*/ 1449740 w 2099827"/>
              <a:gd name="connsiteY9" fmla="*/ 1845186 h 1982186"/>
              <a:gd name="connsiteX10" fmla="*/ 1474527 w 2099827"/>
              <a:gd name="connsiteY10" fmla="*/ 1234761 h 1982186"/>
              <a:gd name="connsiteX11" fmla="*/ 2001875 w 2099827"/>
              <a:gd name="connsiteY11" fmla="*/ 951981 h 1982186"/>
              <a:gd name="connsiteX12" fmla="*/ 2091185 w 2099827"/>
              <a:gd name="connsiteY12" fmla="*/ 330284 h 1982186"/>
              <a:gd name="connsiteX13" fmla="*/ 2063889 w 2099827"/>
              <a:gd name="connsiteY13" fmla="*/ 166511 h 1982186"/>
              <a:gd name="connsiteX14" fmla="*/ 1804582 w 2099827"/>
              <a:gd name="connsiteY14" fmla="*/ 43681 h 1982186"/>
              <a:gd name="connsiteX15" fmla="*/ 1490683 w 2099827"/>
              <a:gd name="connsiteY15" fmla="*/ 16386 h 1982186"/>
              <a:gd name="connsiteX16" fmla="*/ 1395149 w 2099827"/>
              <a:gd name="connsiteY16" fmla="*/ 2738 h 1982186"/>
              <a:gd name="connsiteX0" fmla="*/ 1395149 w 2099827"/>
              <a:gd name="connsiteY0" fmla="*/ 2738 h 1990674"/>
              <a:gd name="connsiteX1" fmla="*/ 876534 w 2099827"/>
              <a:gd name="connsiteY1" fmla="*/ 70977 h 1990674"/>
              <a:gd name="connsiteX2" fmla="*/ 508044 w 2099827"/>
              <a:gd name="connsiteY2" fmla="*/ 98272 h 1990674"/>
              <a:gd name="connsiteX3" fmla="*/ 194146 w 2099827"/>
              <a:gd name="connsiteY3" fmla="*/ 384875 h 1990674"/>
              <a:gd name="connsiteX4" fmla="*/ 16725 w 2099827"/>
              <a:gd name="connsiteY4" fmla="*/ 753365 h 1990674"/>
              <a:gd name="connsiteX5" fmla="*/ 16725 w 2099827"/>
              <a:gd name="connsiteY5" fmla="*/ 1326571 h 1990674"/>
              <a:gd name="connsiteX6" fmla="*/ 98612 w 2099827"/>
              <a:gd name="connsiteY6" fmla="*/ 1736004 h 1990674"/>
              <a:gd name="connsiteX7" fmla="*/ 521692 w 2099827"/>
              <a:gd name="connsiteY7" fmla="*/ 1886129 h 1990674"/>
              <a:gd name="connsiteX8" fmla="*/ 726409 w 2099827"/>
              <a:gd name="connsiteY8" fmla="*/ 1981663 h 1990674"/>
              <a:gd name="connsiteX9" fmla="*/ 1449497 w 2099827"/>
              <a:gd name="connsiteY9" fmla="*/ 1657279 h 1990674"/>
              <a:gd name="connsiteX10" fmla="*/ 1449740 w 2099827"/>
              <a:gd name="connsiteY10" fmla="*/ 1845186 h 1990674"/>
              <a:gd name="connsiteX11" fmla="*/ 1474527 w 2099827"/>
              <a:gd name="connsiteY11" fmla="*/ 1234761 h 1990674"/>
              <a:gd name="connsiteX12" fmla="*/ 2001875 w 2099827"/>
              <a:gd name="connsiteY12" fmla="*/ 951981 h 1990674"/>
              <a:gd name="connsiteX13" fmla="*/ 2091185 w 2099827"/>
              <a:gd name="connsiteY13" fmla="*/ 330284 h 1990674"/>
              <a:gd name="connsiteX14" fmla="*/ 2063889 w 2099827"/>
              <a:gd name="connsiteY14" fmla="*/ 166511 h 1990674"/>
              <a:gd name="connsiteX15" fmla="*/ 1804582 w 2099827"/>
              <a:gd name="connsiteY15" fmla="*/ 43681 h 1990674"/>
              <a:gd name="connsiteX16" fmla="*/ 1490683 w 2099827"/>
              <a:gd name="connsiteY16" fmla="*/ 16386 h 1990674"/>
              <a:gd name="connsiteX17" fmla="*/ 1395149 w 2099827"/>
              <a:gd name="connsiteY17" fmla="*/ 2738 h 1990674"/>
              <a:gd name="connsiteX0" fmla="*/ 1395149 w 2099827"/>
              <a:gd name="connsiteY0" fmla="*/ 2738 h 1990674"/>
              <a:gd name="connsiteX1" fmla="*/ 876534 w 2099827"/>
              <a:gd name="connsiteY1" fmla="*/ 70977 h 1990674"/>
              <a:gd name="connsiteX2" fmla="*/ 508044 w 2099827"/>
              <a:gd name="connsiteY2" fmla="*/ 98272 h 1990674"/>
              <a:gd name="connsiteX3" fmla="*/ 194146 w 2099827"/>
              <a:gd name="connsiteY3" fmla="*/ 384875 h 1990674"/>
              <a:gd name="connsiteX4" fmla="*/ 16725 w 2099827"/>
              <a:gd name="connsiteY4" fmla="*/ 753365 h 1990674"/>
              <a:gd name="connsiteX5" fmla="*/ 16725 w 2099827"/>
              <a:gd name="connsiteY5" fmla="*/ 1326571 h 1990674"/>
              <a:gd name="connsiteX6" fmla="*/ 98612 w 2099827"/>
              <a:gd name="connsiteY6" fmla="*/ 1736004 h 1990674"/>
              <a:gd name="connsiteX7" fmla="*/ 521692 w 2099827"/>
              <a:gd name="connsiteY7" fmla="*/ 1886129 h 1990674"/>
              <a:gd name="connsiteX8" fmla="*/ 726409 w 2099827"/>
              <a:gd name="connsiteY8" fmla="*/ 1981663 h 1990674"/>
              <a:gd name="connsiteX9" fmla="*/ 1449497 w 2099827"/>
              <a:gd name="connsiteY9" fmla="*/ 1657279 h 1990674"/>
              <a:gd name="connsiteX10" fmla="*/ 1553192 w 2099827"/>
              <a:gd name="connsiteY10" fmla="*/ 1577261 h 1990674"/>
              <a:gd name="connsiteX11" fmla="*/ 1474527 w 2099827"/>
              <a:gd name="connsiteY11" fmla="*/ 1234761 h 1990674"/>
              <a:gd name="connsiteX12" fmla="*/ 2001875 w 2099827"/>
              <a:gd name="connsiteY12" fmla="*/ 951981 h 1990674"/>
              <a:gd name="connsiteX13" fmla="*/ 2091185 w 2099827"/>
              <a:gd name="connsiteY13" fmla="*/ 330284 h 1990674"/>
              <a:gd name="connsiteX14" fmla="*/ 2063889 w 2099827"/>
              <a:gd name="connsiteY14" fmla="*/ 166511 h 1990674"/>
              <a:gd name="connsiteX15" fmla="*/ 1804582 w 2099827"/>
              <a:gd name="connsiteY15" fmla="*/ 43681 h 1990674"/>
              <a:gd name="connsiteX16" fmla="*/ 1490683 w 2099827"/>
              <a:gd name="connsiteY16" fmla="*/ 16386 h 1990674"/>
              <a:gd name="connsiteX17" fmla="*/ 1395149 w 2099827"/>
              <a:gd name="connsiteY17" fmla="*/ 2738 h 1990674"/>
              <a:gd name="connsiteX0" fmla="*/ 1395149 w 2099827"/>
              <a:gd name="connsiteY0" fmla="*/ 2738 h 1889199"/>
              <a:gd name="connsiteX1" fmla="*/ 876534 w 2099827"/>
              <a:gd name="connsiteY1" fmla="*/ 70977 h 1889199"/>
              <a:gd name="connsiteX2" fmla="*/ 508044 w 2099827"/>
              <a:gd name="connsiteY2" fmla="*/ 98272 h 1889199"/>
              <a:gd name="connsiteX3" fmla="*/ 194146 w 2099827"/>
              <a:gd name="connsiteY3" fmla="*/ 384875 h 1889199"/>
              <a:gd name="connsiteX4" fmla="*/ 16725 w 2099827"/>
              <a:gd name="connsiteY4" fmla="*/ 753365 h 1889199"/>
              <a:gd name="connsiteX5" fmla="*/ 16725 w 2099827"/>
              <a:gd name="connsiteY5" fmla="*/ 1326571 h 1889199"/>
              <a:gd name="connsiteX6" fmla="*/ 98612 w 2099827"/>
              <a:gd name="connsiteY6" fmla="*/ 1736004 h 1889199"/>
              <a:gd name="connsiteX7" fmla="*/ 521692 w 2099827"/>
              <a:gd name="connsiteY7" fmla="*/ 1886129 h 1889199"/>
              <a:gd name="connsiteX8" fmla="*/ 760883 w 2099827"/>
              <a:gd name="connsiteY8" fmla="*/ 1618835 h 1889199"/>
              <a:gd name="connsiteX9" fmla="*/ 1449497 w 2099827"/>
              <a:gd name="connsiteY9" fmla="*/ 1657279 h 1889199"/>
              <a:gd name="connsiteX10" fmla="*/ 1553192 w 2099827"/>
              <a:gd name="connsiteY10" fmla="*/ 1577261 h 1889199"/>
              <a:gd name="connsiteX11" fmla="*/ 1474527 w 2099827"/>
              <a:gd name="connsiteY11" fmla="*/ 1234761 h 1889199"/>
              <a:gd name="connsiteX12" fmla="*/ 2001875 w 2099827"/>
              <a:gd name="connsiteY12" fmla="*/ 951981 h 1889199"/>
              <a:gd name="connsiteX13" fmla="*/ 2091185 w 2099827"/>
              <a:gd name="connsiteY13" fmla="*/ 330284 h 1889199"/>
              <a:gd name="connsiteX14" fmla="*/ 2063889 w 2099827"/>
              <a:gd name="connsiteY14" fmla="*/ 166511 h 1889199"/>
              <a:gd name="connsiteX15" fmla="*/ 1804582 w 2099827"/>
              <a:gd name="connsiteY15" fmla="*/ 43681 h 1889199"/>
              <a:gd name="connsiteX16" fmla="*/ 1490683 w 2099827"/>
              <a:gd name="connsiteY16" fmla="*/ 16386 h 1889199"/>
              <a:gd name="connsiteX17" fmla="*/ 1395149 w 2099827"/>
              <a:gd name="connsiteY17" fmla="*/ 2738 h 1889199"/>
              <a:gd name="connsiteX0" fmla="*/ 1395149 w 2099827"/>
              <a:gd name="connsiteY0" fmla="*/ 2738 h 1736065"/>
              <a:gd name="connsiteX1" fmla="*/ 876534 w 2099827"/>
              <a:gd name="connsiteY1" fmla="*/ 70977 h 1736065"/>
              <a:gd name="connsiteX2" fmla="*/ 508044 w 2099827"/>
              <a:gd name="connsiteY2" fmla="*/ 98272 h 1736065"/>
              <a:gd name="connsiteX3" fmla="*/ 194146 w 2099827"/>
              <a:gd name="connsiteY3" fmla="*/ 384875 h 1736065"/>
              <a:gd name="connsiteX4" fmla="*/ 16725 w 2099827"/>
              <a:gd name="connsiteY4" fmla="*/ 753365 h 1736065"/>
              <a:gd name="connsiteX5" fmla="*/ 16725 w 2099827"/>
              <a:gd name="connsiteY5" fmla="*/ 1326571 h 1736065"/>
              <a:gd name="connsiteX6" fmla="*/ 98612 w 2099827"/>
              <a:gd name="connsiteY6" fmla="*/ 1736004 h 1736065"/>
              <a:gd name="connsiteX7" fmla="*/ 288767 w 2099827"/>
              <a:gd name="connsiteY7" fmla="*/ 1359482 h 1736065"/>
              <a:gd name="connsiteX8" fmla="*/ 760883 w 2099827"/>
              <a:gd name="connsiteY8" fmla="*/ 1618835 h 1736065"/>
              <a:gd name="connsiteX9" fmla="*/ 1449497 w 2099827"/>
              <a:gd name="connsiteY9" fmla="*/ 1657279 h 1736065"/>
              <a:gd name="connsiteX10" fmla="*/ 1553192 w 2099827"/>
              <a:gd name="connsiteY10" fmla="*/ 1577261 h 1736065"/>
              <a:gd name="connsiteX11" fmla="*/ 1474527 w 2099827"/>
              <a:gd name="connsiteY11" fmla="*/ 1234761 h 1736065"/>
              <a:gd name="connsiteX12" fmla="*/ 2001875 w 2099827"/>
              <a:gd name="connsiteY12" fmla="*/ 951981 h 1736065"/>
              <a:gd name="connsiteX13" fmla="*/ 2091185 w 2099827"/>
              <a:gd name="connsiteY13" fmla="*/ 330284 h 1736065"/>
              <a:gd name="connsiteX14" fmla="*/ 2063889 w 2099827"/>
              <a:gd name="connsiteY14" fmla="*/ 166511 h 1736065"/>
              <a:gd name="connsiteX15" fmla="*/ 1804582 w 2099827"/>
              <a:gd name="connsiteY15" fmla="*/ 43681 h 1736065"/>
              <a:gd name="connsiteX16" fmla="*/ 1490683 w 2099827"/>
              <a:gd name="connsiteY16" fmla="*/ 16386 h 1736065"/>
              <a:gd name="connsiteX17" fmla="*/ 1395149 w 2099827"/>
              <a:gd name="connsiteY17" fmla="*/ 2738 h 1736065"/>
              <a:gd name="connsiteX0" fmla="*/ 1406819 w 2111497"/>
              <a:gd name="connsiteY0" fmla="*/ 2738 h 1668457"/>
              <a:gd name="connsiteX1" fmla="*/ 888204 w 2111497"/>
              <a:gd name="connsiteY1" fmla="*/ 70977 h 1668457"/>
              <a:gd name="connsiteX2" fmla="*/ 519714 w 2111497"/>
              <a:gd name="connsiteY2" fmla="*/ 98272 h 1668457"/>
              <a:gd name="connsiteX3" fmla="*/ 205816 w 2111497"/>
              <a:gd name="connsiteY3" fmla="*/ 384875 h 1668457"/>
              <a:gd name="connsiteX4" fmla="*/ 28395 w 2111497"/>
              <a:gd name="connsiteY4" fmla="*/ 753365 h 1668457"/>
              <a:gd name="connsiteX5" fmla="*/ 28395 w 2111497"/>
              <a:gd name="connsiteY5" fmla="*/ 1326571 h 1668457"/>
              <a:gd name="connsiteX6" fmla="*/ 300437 w 2111497"/>
              <a:gd name="connsiteY6" fmla="*/ 1359482 h 1668457"/>
              <a:gd name="connsiteX7" fmla="*/ 772553 w 2111497"/>
              <a:gd name="connsiteY7" fmla="*/ 1618835 h 1668457"/>
              <a:gd name="connsiteX8" fmla="*/ 1461167 w 2111497"/>
              <a:gd name="connsiteY8" fmla="*/ 1657279 h 1668457"/>
              <a:gd name="connsiteX9" fmla="*/ 1564862 w 2111497"/>
              <a:gd name="connsiteY9" fmla="*/ 1577261 h 1668457"/>
              <a:gd name="connsiteX10" fmla="*/ 1486197 w 2111497"/>
              <a:gd name="connsiteY10" fmla="*/ 1234761 h 1668457"/>
              <a:gd name="connsiteX11" fmla="*/ 2013545 w 2111497"/>
              <a:gd name="connsiteY11" fmla="*/ 951981 h 1668457"/>
              <a:gd name="connsiteX12" fmla="*/ 2102855 w 2111497"/>
              <a:gd name="connsiteY12" fmla="*/ 330284 h 1668457"/>
              <a:gd name="connsiteX13" fmla="*/ 2075559 w 2111497"/>
              <a:gd name="connsiteY13" fmla="*/ 166511 h 1668457"/>
              <a:gd name="connsiteX14" fmla="*/ 1816252 w 2111497"/>
              <a:gd name="connsiteY14" fmla="*/ 43681 h 1668457"/>
              <a:gd name="connsiteX15" fmla="*/ 1502353 w 2111497"/>
              <a:gd name="connsiteY15" fmla="*/ 16386 h 1668457"/>
              <a:gd name="connsiteX16" fmla="*/ 1406819 w 2111497"/>
              <a:gd name="connsiteY16" fmla="*/ 2738 h 1668457"/>
              <a:gd name="connsiteX0" fmla="*/ 1501352 w 2206030"/>
              <a:gd name="connsiteY0" fmla="*/ 2738 h 1668457"/>
              <a:gd name="connsiteX1" fmla="*/ 982737 w 2206030"/>
              <a:gd name="connsiteY1" fmla="*/ 70977 h 1668457"/>
              <a:gd name="connsiteX2" fmla="*/ 614247 w 2206030"/>
              <a:gd name="connsiteY2" fmla="*/ 98272 h 1668457"/>
              <a:gd name="connsiteX3" fmla="*/ 300349 w 2206030"/>
              <a:gd name="connsiteY3" fmla="*/ 384875 h 1668457"/>
              <a:gd name="connsiteX4" fmla="*/ 122928 w 2206030"/>
              <a:gd name="connsiteY4" fmla="*/ 753365 h 1668457"/>
              <a:gd name="connsiteX5" fmla="*/ 10787 w 2206030"/>
              <a:gd name="connsiteY5" fmla="*/ 1084685 h 1668457"/>
              <a:gd name="connsiteX6" fmla="*/ 394970 w 2206030"/>
              <a:gd name="connsiteY6" fmla="*/ 1359482 h 1668457"/>
              <a:gd name="connsiteX7" fmla="*/ 867086 w 2206030"/>
              <a:gd name="connsiteY7" fmla="*/ 1618835 h 1668457"/>
              <a:gd name="connsiteX8" fmla="*/ 1555700 w 2206030"/>
              <a:gd name="connsiteY8" fmla="*/ 1657279 h 1668457"/>
              <a:gd name="connsiteX9" fmla="*/ 1659395 w 2206030"/>
              <a:gd name="connsiteY9" fmla="*/ 1577261 h 1668457"/>
              <a:gd name="connsiteX10" fmla="*/ 1580730 w 2206030"/>
              <a:gd name="connsiteY10" fmla="*/ 1234761 h 1668457"/>
              <a:gd name="connsiteX11" fmla="*/ 2108078 w 2206030"/>
              <a:gd name="connsiteY11" fmla="*/ 951981 h 1668457"/>
              <a:gd name="connsiteX12" fmla="*/ 2197388 w 2206030"/>
              <a:gd name="connsiteY12" fmla="*/ 330284 h 1668457"/>
              <a:gd name="connsiteX13" fmla="*/ 2170092 w 2206030"/>
              <a:gd name="connsiteY13" fmla="*/ 166511 h 1668457"/>
              <a:gd name="connsiteX14" fmla="*/ 1910785 w 2206030"/>
              <a:gd name="connsiteY14" fmla="*/ 43681 h 1668457"/>
              <a:gd name="connsiteX15" fmla="*/ 1596886 w 2206030"/>
              <a:gd name="connsiteY15" fmla="*/ 16386 h 1668457"/>
              <a:gd name="connsiteX16" fmla="*/ 1501352 w 2206030"/>
              <a:gd name="connsiteY16" fmla="*/ 2738 h 1668457"/>
              <a:gd name="connsiteX0" fmla="*/ 1587406 w 2292084"/>
              <a:gd name="connsiteY0" fmla="*/ 2738 h 1668457"/>
              <a:gd name="connsiteX1" fmla="*/ 1068791 w 2292084"/>
              <a:gd name="connsiteY1" fmla="*/ 70977 h 1668457"/>
              <a:gd name="connsiteX2" fmla="*/ 700301 w 2292084"/>
              <a:gd name="connsiteY2" fmla="*/ 98272 h 1668457"/>
              <a:gd name="connsiteX3" fmla="*/ 386403 w 2292084"/>
              <a:gd name="connsiteY3" fmla="*/ 384875 h 1668457"/>
              <a:gd name="connsiteX4" fmla="*/ 19203 w 2292084"/>
              <a:gd name="connsiteY4" fmla="*/ 684135 h 1668457"/>
              <a:gd name="connsiteX5" fmla="*/ 96841 w 2292084"/>
              <a:gd name="connsiteY5" fmla="*/ 1084685 h 1668457"/>
              <a:gd name="connsiteX6" fmla="*/ 481024 w 2292084"/>
              <a:gd name="connsiteY6" fmla="*/ 1359482 h 1668457"/>
              <a:gd name="connsiteX7" fmla="*/ 953140 w 2292084"/>
              <a:gd name="connsiteY7" fmla="*/ 1618835 h 1668457"/>
              <a:gd name="connsiteX8" fmla="*/ 1641754 w 2292084"/>
              <a:gd name="connsiteY8" fmla="*/ 1657279 h 1668457"/>
              <a:gd name="connsiteX9" fmla="*/ 1745449 w 2292084"/>
              <a:gd name="connsiteY9" fmla="*/ 1577261 h 1668457"/>
              <a:gd name="connsiteX10" fmla="*/ 1666784 w 2292084"/>
              <a:gd name="connsiteY10" fmla="*/ 1234761 h 1668457"/>
              <a:gd name="connsiteX11" fmla="*/ 2194132 w 2292084"/>
              <a:gd name="connsiteY11" fmla="*/ 951981 h 1668457"/>
              <a:gd name="connsiteX12" fmla="*/ 2283442 w 2292084"/>
              <a:gd name="connsiteY12" fmla="*/ 330284 h 1668457"/>
              <a:gd name="connsiteX13" fmla="*/ 2256146 w 2292084"/>
              <a:gd name="connsiteY13" fmla="*/ 166511 h 1668457"/>
              <a:gd name="connsiteX14" fmla="*/ 1996839 w 2292084"/>
              <a:gd name="connsiteY14" fmla="*/ 43681 h 1668457"/>
              <a:gd name="connsiteX15" fmla="*/ 1682940 w 2292084"/>
              <a:gd name="connsiteY15" fmla="*/ 16386 h 1668457"/>
              <a:gd name="connsiteX16" fmla="*/ 1587406 w 2292084"/>
              <a:gd name="connsiteY16" fmla="*/ 2738 h 1668457"/>
              <a:gd name="connsiteX0" fmla="*/ 1587406 w 2292084"/>
              <a:gd name="connsiteY0" fmla="*/ 2738 h 1668457"/>
              <a:gd name="connsiteX1" fmla="*/ 1068791 w 2292084"/>
              <a:gd name="connsiteY1" fmla="*/ 70977 h 1668457"/>
              <a:gd name="connsiteX2" fmla="*/ 708897 w 2292084"/>
              <a:gd name="connsiteY2" fmla="*/ 29252 h 1668457"/>
              <a:gd name="connsiteX3" fmla="*/ 386403 w 2292084"/>
              <a:gd name="connsiteY3" fmla="*/ 384875 h 1668457"/>
              <a:gd name="connsiteX4" fmla="*/ 19203 w 2292084"/>
              <a:gd name="connsiteY4" fmla="*/ 684135 h 1668457"/>
              <a:gd name="connsiteX5" fmla="*/ 96841 w 2292084"/>
              <a:gd name="connsiteY5" fmla="*/ 1084685 h 1668457"/>
              <a:gd name="connsiteX6" fmla="*/ 481024 w 2292084"/>
              <a:gd name="connsiteY6" fmla="*/ 1359482 h 1668457"/>
              <a:gd name="connsiteX7" fmla="*/ 953140 w 2292084"/>
              <a:gd name="connsiteY7" fmla="*/ 1618835 h 1668457"/>
              <a:gd name="connsiteX8" fmla="*/ 1641754 w 2292084"/>
              <a:gd name="connsiteY8" fmla="*/ 1657279 h 1668457"/>
              <a:gd name="connsiteX9" fmla="*/ 1745449 w 2292084"/>
              <a:gd name="connsiteY9" fmla="*/ 1577261 h 1668457"/>
              <a:gd name="connsiteX10" fmla="*/ 1666784 w 2292084"/>
              <a:gd name="connsiteY10" fmla="*/ 1234761 h 1668457"/>
              <a:gd name="connsiteX11" fmla="*/ 2194132 w 2292084"/>
              <a:gd name="connsiteY11" fmla="*/ 951981 h 1668457"/>
              <a:gd name="connsiteX12" fmla="*/ 2283442 w 2292084"/>
              <a:gd name="connsiteY12" fmla="*/ 330284 h 1668457"/>
              <a:gd name="connsiteX13" fmla="*/ 2256146 w 2292084"/>
              <a:gd name="connsiteY13" fmla="*/ 166511 h 1668457"/>
              <a:gd name="connsiteX14" fmla="*/ 1996839 w 2292084"/>
              <a:gd name="connsiteY14" fmla="*/ 43681 h 1668457"/>
              <a:gd name="connsiteX15" fmla="*/ 1682940 w 2292084"/>
              <a:gd name="connsiteY15" fmla="*/ 16386 h 1668457"/>
              <a:gd name="connsiteX16" fmla="*/ 1587406 w 2292084"/>
              <a:gd name="connsiteY16" fmla="*/ 2738 h 1668457"/>
              <a:gd name="connsiteX0" fmla="*/ 1587406 w 2292084"/>
              <a:gd name="connsiteY0" fmla="*/ 658 h 1666377"/>
              <a:gd name="connsiteX1" fmla="*/ 1077373 w 2292084"/>
              <a:gd name="connsiteY1" fmla="*/ 34380 h 1666377"/>
              <a:gd name="connsiteX2" fmla="*/ 708897 w 2292084"/>
              <a:gd name="connsiteY2" fmla="*/ 27172 h 1666377"/>
              <a:gd name="connsiteX3" fmla="*/ 386403 w 2292084"/>
              <a:gd name="connsiteY3" fmla="*/ 382795 h 1666377"/>
              <a:gd name="connsiteX4" fmla="*/ 19203 w 2292084"/>
              <a:gd name="connsiteY4" fmla="*/ 682055 h 1666377"/>
              <a:gd name="connsiteX5" fmla="*/ 96841 w 2292084"/>
              <a:gd name="connsiteY5" fmla="*/ 1082605 h 1666377"/>
              <a:gd name="connsiteX6" fmla="*/ 481024 w 2292084"/>
              <a:gd name="connsiteY6" fmla="*/ 1357402 h 1666377"/>
              <a:gd name="connsiteX7" fmla="*/ 953140 w 2292084"/>
              <a:gd name="connsiteY7" fmla="*/ 1616755 h 1666377"/>
              <a:gd name="connsiteX8" fmla="*/ 1641754 w 2292084"/>
              <a:gd name="connsiteY8" fmla="*/ 1655199 h 1666377"/>
              <a:gd name="connsiteX9" fmla="*/ 1745449 w 2292084"/>
              <a:gd name="connsiteY9" fmla="*/ 1575181 h 1666377"/>
              <a:gd name="connsiteX10" fmla="*/ 1666784 w 2292084"/>
              <a:gd name="connsiteY10" fmla="*/ 1232681 h 1666377"/>
              <a:gd name="connsiteX11" fmla="*/ 2194132 w 2292084"/>
              <a:gd name="connsiteY11" fmla="*/ 949901 h 1666377"/>
              <a:gd name="connsiteX12" fmla="*/ 2283442 w 2292084"/>
              <a:gd name="connsiteY12" fmla="*/ 328204 h 1666377"/>
              <a:gd name="connsiteX13" fmla="*/ 2256146 w 2292084"/>
              <a:gd name="connsiteY13" fmla="*/ 164431 h 1666377"/>
              <a:gd name="connsiteX14" fmla="*/ 1996839 w 2292084"/>
              <a:gd name="connsiteY14" fmla="*/ 41601 h 1666377"/>
              <a:gd name="connsiteX15" fmla="*/ 1682940 w 2292084"/>
              <a:gd name="connsiteY15" fmla="*/ 14306 h 1666377"/>
              <a:gd name="connsiteX16" fmla="*/ 1587406 w 2292084"/>
              <a:gd name="connsiteY16" fmla="*/ 658 h 1666377"/>
              <a:gd name="connsiteX0" fmla="*/ 1591156 w 2295834"/>
              <a:gd name="connsiteY0" fmla="*/ 658 h 1666377"/>
              <a:gd name="connsiteX1" fmla="*/ 1081123 w 2295834"/>
              <a:gd name="connsiteY1" fmla="*/ 34380 h 1666377"/>
              <a:gd name="connsiteX2" fmla="*/ 712647 w 2295834"/>
              <a:gd name="connsiteY2" fmla="*/ 27172 h 1666377"/>
              <a:gd name="connsiteX3" fmla="*/ 441893 w 2295834"/>
              <a:gd name="connsiteY3" fmla="*/ 218823 h 1666377"/>
              <a:gd name="connsiteX4" fmla="*/ 22953 w 2295834"/>
              <a:gd name="connsiteY4" fmla="*/ 682055 h 1666377"/>
              <a:gd name="connsiteX5" fmla="*/ 100591 w 2295834"/>
              <a:gd name="connsiteY5" fmla="*/ 1082605 h 1666377"/>
              <a:gd name="connsiteX6" fmla="*/ 484774 w 2295834"/>
              <a:gd name="connsiteY6" fmla="*/ 1357402 h 1666377"/>
              <a:gd name="connsiteX7" fmla="*/ 956890 w 2295834"/>
              <a:gd name="connsiteY7" fmla="*/ 1616755 h 1666377"/>
              <a:gd name="connsiteX8" fmla="*/ 1645504 w 2295834"/>
              <a:gd name="connsiteY8" fmla="*/ 1655199 h 1666377"/>
              <a:gd name="connsiteX9" fmla="*/ 1749199 w 2295834"/>
              <a:gd name="connsiteY9" fmla="*/ 1575181 h 1666377"/>
              <a:gd name="connsiteX10" fmla="*/ 1670534 w 2295834"/>
              <a:gd name="connsiteY10" fmla="*/ 1232681 h 1666377"/>
              <a:gd name="connsiteX11" fmla="*/ 2197882 w 2295834"/>
              <a:gd name="connsiteY11" fmla="*/ 949901 h 1666377"/>
              <a:gd name="connsiteX12" fmla="*/ 2287192 w 2295834"/>
              <a:gd name="connsiteY12" fmla="*/ 328204 h 1666377"/>
              <a:gd name="connsiteX13" fmla="*/ 2259896 w 2295834"/>
              <a:gd name="connsiteY13" fmla="*/ 164431 h 1666377"/>
              <a:gd name="connsiteX14" fmla="*/ 2000589 w 2295834"/>
              <a:gd name="connsiteY14" fmla="*/ 41601 h 1666377"/>
              <a:gd name="connsiteX15" fmla="*/ 1686690 w 2295834"/>
              <a:gd name="connsiteY15" fmla="*/ 14306 h 1666377"/>
              <a:gd name="connsiteX16" fmla="*/ 1591156 w 2295834"/>
              <a:gd name="connsiteY16" fmla="*/ 658 h 1666377"/>
              <a:gd name="connsiteX0" fmla="*/ 1591156 w 2400111"/>
              <a:gd name="connsiteY0" fmla="*/ 658 h 1666377"/>
              <a:gd name="connsiteX1" fmla="*/ 1081123 w 2400111"/>
              <a:gd name="connsiteY1" fmla="*/ 34380 h 1666377"/>
              <a:gd name="connsiteX2" fmla="*/ 712647 w 2400111"/>
              <a:gd name="connsiteY2" fmla="*/ 27172 h 1666377"/>
              <a:gd name="connsiteX3" fmla="*/ 441893 w 2400111"/>
              <a:gd name="connsiteY3" fmla="*/ 218823 h 1666377"/>
              <a:gd name="connsiteX4" fmla="*/ 22953 w 2400111"/>
              <a:gd name="connsiteY4" fmla="*/ 682055 h 1666377"/>
              <a:gd name="connsiteX5" fmla="*/ 100591 w 2400111"/>
              <a:gd name="connsiteY5" fmla="*/ 1082605 h 1666377"/>
              <a:gd name="connsiteX6" fmla="*/ 484774 w 2400111"/>
              <a:gd name="connsiteY6" fmla="*/ 1357402 h 1666377"/>
              <a:gd name="connsiteX7" fmla="*/ 956890 w 2400111"/>
              <a:gd name="connsiteY7" fmla="*/ 1616755 h 1666377"/>
              <a:gd name="connsiteX8" fmla="*/ 1645504 w 2400111"/>
              <a:gd name="connsiteY8" fmla="*/ 1655199 h 1666377"/>
              <a:gd name="connsiteX9" fmla="*/ 1749199 w 2400111"/>
              <a:gd name="connsiteY9" fmla="*/ 1575181 h 1666377"/>
              <a:gd name="connsiteX10" fmla="*/ 1670534 w 2400111"/>
              <a:gd name="connsiteY10" fmla="*/ 1232681 h 1666377"/>
              <a:gd name="connsiteX11" fmla="*/ 2197882 w 2400111"/>
              <a:gd name="connsiteY11" fmla="*/ 949901 h 1666377"/>
              <a:gd name="connsiteX12" fmla="*/ 2399236 w 2400111"/>
              <a:gd name="connsiteY12" fmla="*/ 491949 h 1666377"/>
              <a:gd name="connsiteX13" fmla="*/ 2259896 w 2400111"/>
              <a:gd name="connsiteY13" fmla="*/ 164431 h 1666377"/>
              <a:gd name="connsiteX14" fmla="*/ 2000589 w 2400111"/>
              <a:gd name="connsiteY14" fmla="*/ 41601 h 1666377"/>
              <a:gd name="connsiteX15" fmla="*/ 1686690 w 2400111"/>
              <a:gd name="connsiteY15" fmla="*/ 14306 h 1666377"/>
              <a:gd name="connsiteX16" fmla="*/ 1591156 w 2400111"/>
              <a:gd name="connsiteY16" fmla="*/ 658 h 1666377"/>
              <a:gd name="connsiteX0" fmla="*/ 1591156 w 2423545"/>
              <a:gd name="connsiteY0" fmla="*/ 658 h 1666377"/>
              <a:gd name="connsiteX1" fmla="*/ 1081123 w 2423545"/>
              <a:gd name="connsiteY1" fmla="*/ 34380 h 1666377"/>
              <a:gd name="connsiteX2" fmla="*/ 712647 w 2423545"/>
              <a:gd name="connsiteY2" fmla="*/ 27172 h 1666377"/>
              <a:gd name="connsiteX3" fmla="*/ 441893 w 2423545"/>
              <a:gd name="connsiteY3" fmla="*/ 218823 h 1666377"/>
              <a:gd name="connsiteX4" fmla="*/ 22953 w 2423545"/>
              <a:gd name="connsiteY4" fmla="*/ 682055 h 1666377"/>
              <a:gd name="connsiteX5" fmla="*/ 100591 w 2423545"/>
              <a:gd name="connsiteY5" fmla="*/ 1082605 h 1666377"/>
              <a:gd name="connsiteX6" fmla="*/ 484774 w 2423545"/>
              <a:gd name="connsiteY6" fmla="*/ 1357402 h 1666377"/>
              <a:gd name="connsiteX7" fmla="*/ 956890 w 2423545"/>
              <a:gd name="connsiteY7" fmla="*/ 1616755 h 1666377"/>
              <a:gd name="connsiteX8" fmla="*/ 1645504 w 2423545"/>
              <a:gd name="connsiteY8" fmla="*/ 1655199 h 1666377"/>
              <a:gd name="connsiteX9" fmla="*/ 1749199 w 2423545"/>
              <a:gd name="connsiteY9" fmla="*/ 1575181 h 1666377"/>
              <a:gd name="connsiteX10" fmla="*/ 1670534 w 2423545"/>
              <a:gd name="connsiteY10" fmla="*/ 1232681 h 1666377"/>
              <a:gd name="connsiteX11" fmla="*/ 2197882 w 2423545"/>
              <a:gd name="connsiteY11" fmla="*/ 949901 h 1666377"/>
              <a:gd name="connsiteX12" fmla="*/ 2399236 w 2423545"/>
              <a:gd name="connsiteY12" fmla="*/ 491949 h 1666377"/>
              <a:gd name="connsiteX13" fmla="*/ 2404598 w 2423545"/>
              <a:gd name="connsiteY13" fmla="*/ 491005 h 1666377"/>
              <a:gd name="connsiteX14" fmla="*/ 2259896 w 2423545"/>
              <a:gd name="connsiteY14" fmla="*/ 164431 h 1666377"/>
              <a:gd name="connsiteX15" fmla="*/ 2000589 w 2423545"/>
              <a:gd name="connsiteY15" fmla="*/ 41601 h 1666377"/>
              <a:gd name="connsiteX16" fmla="*/ 1686690 w 2423545"/>
              <a:gd name="connsiteY16" fmla="*/ 14306 h 1666377"/>
              <a:gd name="connsiteX17" fmla="*/ 1591156 w 2423545"/>
              <a:gd name="connsiteY17" fmla="*/ 658 h 1666377"/>
              <a:gd name="connsiteX0" fmla="*/ 1591156 w 2537273"/>
              <a:gd name="connsiteY0" fmla="*/ 658 h 1666377"/>
              <a:gd name="connsiteX1" fmla="*/ 1081123 w 2537273"/>
              <a:gd name="connsiteY1" fmla="*/ 34380 h 1666377"/>
              <a:gd name="connsiteX2" fmla="*/ 712647 w 2537273"/>
              <a:gd name="connsiteY2" fmla="*/ 27172 h 1666377"/>
              <a:gd name="connsiteX3" fmla="*/ 441893 w 2537273"/>
              <a:gd name="connsiteY3" fmla="*/ 218823 h 1666377"/>
              <a:gd name="connsiteX4" fmla="*/ 22953 w 2537273"/>
              <a:gd name="connsiteY4" fmla="*/ 682055 h 1666377"/>
              <a:gd name="connsiteX5" fmla="*/ 100591 w 2537273"/>
              <a:gd name="connsiteY5" fmla="*/ 1082605 h 1666377"/>
              <a:gd name="connsiteX6" fmla="*/ 484774 w 2537273"/>
              <a:gd name="connsiteY6" fmla="*/ 1357402 h 1666377"/>
              <a:gd name="connsiteX7" fmla="*/ 956890 w 2537273"/>
              <a:gd name="connsiteY7" fmla="*/ 1616755 h 1666377"/>
              <a:gd name="connsiteX8" fmla="*/ 1645504 w 2537273"/>
              <a:gd name="connsiteY8" fmla="*/ 1655199 h 1666377"/>
              <a:gd name="connsiteX9" fmla="*/ 1749199 w 2537273"/>
              <a:gd name="connsiteY9" fmla="*/ 1575181 h 1666377"/>
              <a:gd name="connsiteX10" fmla="*/ 1670534 w 2537273"/>
              <a:gd name="connsiteY10" fmla="*/ 1232681 h 1666377"/>
              <a:gd name="connsiteX11" fmla="*/ 2197882 w 2537273"/>
              <a:gd name="connsiteY11" fmla="*/ 949901 h 1666377"/>
              <a:gd name="connsiteX12" fmla="*/ 2399236 w 2537273"/>
              <a:gd name="connsiteY12" fmla="*/ 491949 h 1666377"/>
              <a:gd name="connsiteX13" fmla="*/ 2533888 w 2537273"/>
              <a:gd name="connsiteY13" fmla="*/ 525342 h 1666377"/>
              <a:gd name="connsiteX14" fmla="*/ 2259896 w 2537273"/>
              <a:gd name="connsiteY14" fmla="*/ 164431 h 1666377"/>
              <a:gd name="connsiteX15" fmla="*/ 2000589 w 2537273"/>
              <a:gd name="connsiteY15" fmla="*/ 41601 h 1666377"/>
              <a:gd name="connsiteX16" fmla="*/ 1686690 w 2537273"/>
              <a:gd name="connsiteY16" fmla="*/ 14306 h 1666377"/>
              <a:gd name="connsiteX17" fmla="*/ 1591156 w 2537273"/>
              <a:gd name="connsiteY17" fmla="*/ 658 h 1666377"/>
              <a:gd name="connsiteX0" fmla="*/ 1591156 w 2540453"/>
              <a:gd name="connsiteY0" fmla="*/ 658 h 1666377"/>
              <a:gd name="connsiteX1" fmla="*/ 1081123 w 2540453"/>
              <a:gd name="connsiteY1" fmla="*/ 34380 h 1666377"/>
              <a:gd name="connsiteX2" fmla="*/ 712647 w 2540453"/>
              <a:gd name="connsiteY2" fmla="*/ 27172 h 1666377"/>
              <a:gd name="connsiteX3" fmla="*/ 441893 w 2540453"/>
              <a:gd name="connsiteY3" fmla="*/ 218823 h 1666377"/>
              <a:gd name="connsiteX4" fmla="*/ 22953 w 2540453"/>
              <a:gd name="connsiteY4" fmla="*/ 682055 h 1666377"/>
              <a:gd name="connsiteX5" fmla="*/ 100591 w 2540453"/>
              <a:gd name="connsiteY5" fmla="*/ 1082605 h 1666377"/>
              <a:gd name="connsiteX6" fmla="*/ 484774 w 2540453"/>
              <a:gd name="connsiteY6" fmla="*/ 1357402 h 1666377"/>
              <a:gd name="connsiteX7" fmla="*/ 956890 w 2540453"/>
              <a:gd name="connsiteY7" fmla="*/ 1616755 h 1666377"/>
              <a:gd name="connsiteX8" fmla="*/ 1645504 w 2540453"/>
              <a:gd name="connsiteY8" fmla="*/ 1655199 h 1666377"/>
              <a:gd name="connsiteX9" fmla="*/ 1749199 w 2540453"/>
              <a:gd name="connsiteY9" fmla="*/ 1575181 h 1666377"/>
              <a:gd name="connsiteX10" fmla="*/ 1670534 w 2540453"/>
              <a:gd name="connsiteY10" fmla="*/ 1232681 h 1666377"/>
              <a:gd name="connsiteX11" fmla="*/ 2197882 w 2540453"/>
              <a:gd name="connsiteY11" fmla="*/ 949901 h 1666377"/>
              <a:gd name="connsiteX12" fmla="*/ 2459518 w 2540453"/>
              <a:gd name="connsiteY12" fmla="*/ 629771 h 1666377"/>
              <a:gd name="connsiteX13" fmla="*/ 2533888 w 2540453"/>
              <a:gd name="connsiteY13" fmla="*/ 525342 h 1666377"/>
              <a:gd name="connsiteX14" fmla="*/ 2259896 w 2540453"/>
              <a:gd name="connsiteY14" fmla="*/ 164431 h 1666377"/>
              <a:gd name="connsiteX15" fmla="*/ 2000589 w 2540453"/>
              <a:gd name="connsiteY15" fmla="*/ 41601 h 1666377"/>
              <a:gd name="connsiteX16" fmla="*/ 1686690 w 2540453"/>
              <a:gd name="connsiteY16" fmla="*/ 14306 h 1666377"/>
              <a:gd name="connsiteX17" fmla="*/ 1591156 w 2540453"/>
              <a:gd name="connsiteY17" fmla="*/ 658 h 166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40453" h="1666377">
                <a:moveTo>
                  <a:pt x="1591156" y="658"/>
                </a:moveTo>
                <a:cubicBezTo>
                  <a:pt x="1490228" y="4004"/>
                  <a:pt x="1227541" y="29961"/>
                  <a:pt x="1081123" y="34380"/>
                </a:cubicBezTo>
                <a:cubicBezTo>
                  <a:pt x="934705" y="38799"/>
                  <a:pt x="819185" y="-3568"/>
                  <a:pt x="712647" y="27172"/>
                </a:cubicBezTo>
                <a:cubicBezTo>
                  <a:pt x="606109" y="57912"/>
                  <a:pt x="556842" y="109676"/>
                  <a:pt x="441893" y="218823"/>
                </a:cubicBezTo>
                <a:cubicBezTo>
                  <a:pt x="326944" y="327970"/>
                  <a:pt x="79837" y="538091"/>
                  <a:pt x="22953" y="682055"/>
                </a:cubicBezTo>
                <a:cubicBezTo>
                  <a:pt x="-33931" y="826019"/>
                  <a:pt x="23621" y="970047"/>
                  <a:pt x="100591" y="1082605"/>
                </a:cubicBezTo>
                <a:cubicBezTo>
                  <a:pt x="177561" y="1195163"/>
                  <a:pt x="342058" y="1268377"/>
                  <a:pt x="484774" y="1357402"/>
                </a:cubicBezTo>
                <a:cubicBezTo>
                  <a:pt x="627491" y="1446427"/>
                  <a:pt x="763435" y="1567122"/>
                  <a:pt x="956890" y="1616755"/>
                </a:cubicBezTo>
                <a:cubicBezTo>
                  <a:pt x="1150345" y="1666388"/>
                  <a:pt x="1524949" y="1677945"/>
                  <a:pt x="1645504" y="1655199"/>
                </a:cubicBezTo>
                <a:cubicBezTo>
                  <a:pt x="1766059" y="1632453"/>
                  <a:pt x="1745027" y="1645601"/>
                  <a:pt x="1749199" y="1575181"/>
                </a:cubicBezTo>
                <a:cubicBezTo>
                  <a:pt x="1753371" y="1504761"/>
                  <a:pt x="1595754" y="1336894"/>
                  <a:pt x="1670534" y="1232681"/>
                </a:cubicBezTo>
                <a:cubicBezTo>
                  <a:pt x="1745314" y="1128468"/>
                  <a:pt x="2066385" y="1050386"/>
                  <a:pt x="2197882" y="949901"/>
                </a:cubicBezTo>
                <a:cubicBezTo>
                  <a:pt x="2329379" y="849416"/>
                  <a:pt x="2403517" y="700531"/>
                  <a:pt x="2459518" y="629771"/>
                </a:cubicBezTo>
                <a:cubicBezTo>
                  <a:pt x="2515519" y="559011"/>
                  <a:pt x="2557111" y="579928"/>
                  <a:pt x="2533888" y="525342"/>
                </a:cubicBezTo>
                <a:cubicBezTo>
                  <a:pt x="2510665" y="470756"/>
                  <a:pt x="2348779" y="245054"/>
                  <a:pt x="2259896" y="164431"/>
                </a:cubicBezTo>
                <a:cubicBezTo>
                  <a:pt x="2171013" y="83808"/>
                  <a:pt x="2096123" y="66622"/>
                  <a:pt x="2000589" y="41601"/>
                </a:cubicBezTo>
                <a:cubicBezTo>
                  <a:pt x="1905055" y="16580"/>
                  <a:pt x="1754929" y="21130"/>
                  <a:pt x="1686690" y="14306"/>
                </a:cubicBezTo>
                <a:cubicBezTo>
                  <a:pt x="1618451" y="7482"/>
                  <a:pt x="1692084" y="-2688"/>
                  <a:pt x="1591156" y="658"/>
                </a:cubicBezTo>
                <a:close/>
              </a:path>
            </a:pathLst>
          </a:custGeom>
          <a:solidFill>
            <a:srgbClr val="C00000">
              <a:alpha val="35000"/>
            </a:srgb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832213" y="4290374"/>
            <a:ext cx="10939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Synovitis </a:t>
            </a:r>
          </a:p>
        </p:txBody>
      </p:sp>
    </p:spTree>
    <p:extLst>
      <p:ext uri="{BB962C8B-B14F-4D97-AF65-F5344CB8AC3E}">
        <p14:creationId xmlns:p14="http://schemas.microsoft.com/office/powerpoint/2010/main" val="2557617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22" grpId="0" animBg="1"/>
      <p:bldP spid="22" grpId="1" animBg="1"/>
      <p:bldP spid="23" grpId="0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6032"/>
            <a:ext cx="8229600" cy="125272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4154" dirty="0">
                <a:solidFill>
                  <a:srgbClr val="0070C0"/>
                </a:solidFill>
              </a:rPr>
              <a:t>MTP Joint Synovitis (B-Mode Changes)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412776"/>
            <a:ext cx="3671888" cy="501650"/>
          </a:xfrm>
        </p:spPr>
        <p:txBody>
          <a:bodyPr/>
          <a:lstStyle/>
          <a:p>
            <a:pPr marL="404456" indent="-294550"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810360" y="1988840"/>
            <a:ext cx="4491236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dirty="0" smtClean="0">
                <a:solidFill>
                  <a:srgbClr val="FFFFFF"/>
                </a:solidFill>
              </a:rPr>
              <a:t>Synovitis </a:t>
            </a:r>
          </a:p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dirty="0" smtClean="0">
                <a:solidFill>
                  <a:srgbClr val="FFFFFF"/>
                </a:solidFill>
              </a:rPr>
              <a:t>(Synovial Hypertrophy)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2022528"/>
            <a:ext cx="4681538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20"/>
          <p:cNvSpPr>
            <a:spLocks/>
          </p:cNvSpPr>
          <p:nvPr/>
        </p:nvSpPr>
        <p:spPr bwMode="auto">
          <a:xfrm>
            <a:off x="339725" y="2782941"/>
            <a:ext cx="1395413" cy="1603375"/>
          </a:xfrm>
          <a:custGeom>
            <a:avLst/>
            <a:gdLst>
              <a:gd name="T0" fmla="*/ 17427 w 1698043"/>
              <a:gd name="T1" fmla="*/ 283493 h 1900222"/>
              <a:gd name="T2" fmla="*/ 119449 w 1698043"/>
              <a:gd name="T3" fmla="*/ 101452 h 1900222"/>
              <a:gd name="T4" fmla="*/ 292882 w 1698043"/>
              <a:gd name="T5" fmla="*/ 10429 h 1900222"/>
              <a:gd name="T6" fmla="*/ 463764 w 1698043"/>
              <a:gd name="T7" fmla="*/ 38874 h 1900222"/>
              <a:gd name="T8" fmla="*/ 558132 w 1698043"/>
              <a:gd name="T9" fmla="*/ 87228 h 1900222"/>
              <a:gd name="T10" fmla="*/ 716263 w 1698043"/>
              <a:gd name="T11" fmla="*/ 181095 h 1900222"/>
              <a:gd name="T12" fmla="*/ 754520 w 1698043"/>
              <a:gd name="T13" fmla="*/ 257893 h 1900222"/>
              <a:gd name="T14" fmla="*/ 770199 w 1698043"/>
              <a:gd name="T15" fmla="*/ 412225 h 1900222"/>
              <a:gd name="T16" fmla="*/ 762172 w 1698043"/>
              <a:gd name="T17" fmla="*/ 539490 h 1900222"/>
              <a:gd name="T18" fmla="*/ 711162 w 1698043"/>
              <a:gd name="T19" fmla="*/ 747134 h 1900222"/>
              <a:gd name="T20" fmla="*/ 618090 w 1698043"/>
              <a:gd name="T21" fmla="*/ 893936 h 1900222"/>
              <a:gd name="T22" fmla="*/ 456113 w 1698043"/>
              <a:gd name="T23" fmla="*/ 960465 h 1900222"/>
              <a:gd name="T24" fmla="*/ 132200 w 1698043"/>
              <a:gd name="T25" fmla="*/ 912108 h 1900222"/>
              <a:gd name="T26" fmla="*/ 35281 w 1698043"/>
              <a:gd name="T27" fmla="*/ 727221 h 1900222"/>
              <a:gd name="T28" fmla="*/ 17427 w 1698043"/>
              <a:gd name="T29" fmla="*/ 550870 h 1900222"/>
              <a:gd name="T30" fmla="*/ 14879 w 1698043"/>
              <a:gd name="T31" fmla="*/ 402959 h 1900222"/>
              <a:gd name="T32" fmla="*/ 17427 w 1698043"/>
              <a:gd name="T33" fmla="*/ 283493 h 190022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698043" h="1900222">
                <a:moveTo>
                  <a:pt x="38334" y="559111"/>
                </a:moveTo>
                <a:cubicBezTo>
                  <a:pt x="76668" y="460004"/>
                  <a:pt x="161750" y="289840"/>
                  <a:pt x="262727" y="200083"/>
                </a:cubicBezTo>
                <a:cubicBezTo>
                  <a:pt x="363704" y="110326"/>
                  <a:pt x="517973" y="41138"/>
                  <a:pt x="644194" y="20569"/>
                </a:cubicBezTo>
                <a:cubicBezTo>
                  <a:pt x="770415" y="0"/>
                  <a:pt x="922815" y="51423"/>
                  <a:pt x="1020052" y="76667"/>
                </a:cubicBezTo>
                <a:cubicBezTo>
                  <a:pt x="1117289" y="101911"/>
                  <a:pt x="1135053" y="125286"/>
                  <a:pt x="1227615" y="172034"/>
                </a:cubicBezTo>
                <a:cubicBezTo>
                  <a:pt x="1320177" y="218782"/>
                  <a:pt x="1503431" y="301060"/>
                  <a:pt x="1575424" y="357158"/>
                </a:cubicBezTo>
                <a:cubicBezTo>
                  <a:pt x="1647417" y="413256"/>
                  <a:pt x="1639799" y="432649"/>
                  <a:pt x="1659571" y="508623"/>
                </a:cubicBezTo>
                <a:cubicBezTo>
                  <a:pt x="1679343" y="584597"/>
                  <a:pt x="1691252" y="720440"/>
                  <a:pt x="1694057" y="813002"/>
                </a:cubicBezTo>
                <a:cubicBezTo>
                  <a:pt x="1696862" y="905564"/>
                  <a:pt x="1698043" y="953910"/>
                  <a:pt x="1676401" y="1063995"/>
                </a:cubicBezTo>
                <a:cubicBezTo>
                  <a:pt x="1654759" y="1174080"/>
                  <a:pt x="1617022" y="1357004"/>
                  <a:pt x="1564204" y="1473511"/>
                </a:cubicBezTo>
                <a:cubicBezTo>
                  <a:pt x="1511386" y="1590018"/>
                  <a:pt x="1452989" y="1692915"/>
                  <a:pt x="1359492" y="1763038"/>
                </a:cubicBezTo>
                <a:cubicBezTo>
                  <a:pt x="1265995" y="1833161"/>
                  <a:pt x="1181342" y="1888274"/>
                  <a:pt x="1003223" y="1894248"/>
                </a:cubicBezTo>
                <a:cubicBezTo>
                  <a:pt x="825104" y="1900222"/>
                  <a:pt x="445046" y="1875548"/>
                  <a:pt x="290776" y="1798881"/>
                </a:cubicBezTo>
                <a:cubicBezTo>
                  <a:pt x="121057" y="1679863"/>
                  <a:pt x="119677" y="1552984"/>
                  <a:pt x="77603" y="1434243"/>
                </a:cubicBezTo>
                <a:cubicBezTo>
                  <a:pt x="65694" y="1339298"/>
                  <a:pt x="45814" y="1193021"/>
                  <a:pt x="38334" y="1086434"/>
                </a:cubicBezTo>
                <a:cubicBezTo>
                  <a:pt x="30854" y="979847"/>
                  <a:pt x="30854" y="879806"/>
                  <a:pt x="32724" y="794724"/>
                </a:cubicBezTo>
                <a:cubicBezTo>
                  <a:pt x="34594" y="709642"/>
                  <a:pt x="0" y="658218"/>
                  <a:pt x="38334" y="559111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2952750" y="2700391"/>
            <a:ext cx="1449388" cy="1552575"/>
          </a:xfrm>
          <a:custGeom>
            <a:avLst/>
            <a:gdLst>
              <a:gd name="T0" fmla="*/ 170492 w 1762418"/>
              <a:gd name="T1" fmla="*/ 29229 h 1840954"/>
              <a:gd name="T2" fmla="*/ 298681 w 1762418"/>
              <a:gd name="T3" fmla="*/ 6602 h 1840954"/>
              <a:gd name="T4" fmla="*/ 408924 w 1762418"/>
              <a:gd name="T5" fmla="*/ 943 h 1840954"/>
              <a:gd name="T6" fmla="*/ 480710 w 1762418"/>
              <a:gd name="T7" fmla="*/ 12257 h 1840954"/>
              <a:gd name="T8" fmla="*/ 578137 w 1762418"/>
              <a:gd name="T9" fmla="*/ 63174 h 1840954"/>
              <a:gd name="T10" fmla="*/ 680686 w 1762418"/>
              <a:gd name="T11" fmla="*/ 136720 h 1840954"/>
              <a:gd name="T12" fmla="*/ 762729 w 1762418"/>
              <a:gd name="T13" fmla="*/ 210266 h 1840954"/>
              <a:gd name="T14" fmla="*/ 798622 w 1762418"/>
              <a:gd name="T15" fmla="*/ 289469 h 1840954"/>
              <a:gd name="T16" fmla="*/ 801186 w 1762418"/>
              <a:gd name="T17" fmla="*/ 459190 h 1840954"/>
              <a:gd name="T18" fmla="*/ 772983 w 1762418"/>
              <a:gd name="T19" fmla="*/ 699628 h 1840954"/>
              <a:gd name="T20" fmla="*/ 667868 w 1762418"/>
              <a:gd name="T21" fmla="*/ 835405 h 1840954"/>
              <a:gd name="T22" fmla="*/ 521732 w 1762418"/>
              <a:gd name="T23" fmla="*/ 914608 h 1840954"/>
              <a:gd name="T24" fmla="*/ 324320 w 1762418"/>
              <a:gd name="T25" fmla="*/ 917436 h 1840954"/>
              <a:gd name="T26" fmla="*/ 180746 w 1762418"/>
              <a:gd name="T27" fmla="*/ 880664 h 1840954"/>
              <a:gd name="T28" fmla="*/ 62813 w 1762418"/>
              <a:gd name="T29" fmla="*/ 776002 h 1840954"/>
              <a:gd name="T30" fmla="*/ 11538 w 1762418"/>
              <a:gd name="T31" fmla="*/ 631740 h 1840954"/>
              <a:gd name="T32" fmla="*/ 3847 w 1762418"/>
              <a:gd name="T33" fmla="*/ 490305 h 1840954"/>
              <a:gd name="T34" fmla="*/ 3847 w 1762418"/>
              <a:gd name="T35" fmla="*/ 374330 h 1840954"/>
              <a:gd name="T36" fmla="*/ 26919 w 1762418"/>
              <a:gd name="T37" fmla="*/ 213094 h 1840954"/>
              <a:gd name="T38" fmla="*/ 83324 w 1762418"/>
              <a:gd name="T39" fmla="*/ 105605 h 1840954"/>
              <a:gd name="T40" fmla="*/ 170492 w 1762418"/>
              <a:gd name="T41" fmla="*/ 29229 h 184095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762418" h="1840954">
                <a:moveTo>
                  <a:pt x="373053" y="57968"/>
                </a:moveTo>
                <a:cubicBezTo>
                  <a:pt x="451590" y="25244"/>
                  <a:pt x="566592" y="22440"/>
                  <a:pt x="653544" y="13090"/>
                </a:cubicBezTo>
                <a:cubicBezTo>
                  <a:pt x="740496" y="3740"/>
                  <a:pt x="828383" y="0"/>
                  <a:pt x="894766" y="1870"/>
                </a:cubicBezTo>
                <a:cubicBezTo>
                  <a:pt x="961149" y="3740"/>
                  <a:pt x="990133" y="3740"/>
                  <a:pt x="1051841" y="24309"/>
                </a:cubicBezTo>
                <a:cubicBezTo>
                  <a:pt x="1113549" y="44878"/>
                  <a:pt x="1192087" y="84147"/>
                  <a:pt x="1265014" y="125286"/>
                </a:cubicBezTo>
                <a:cubicBezTo>
                  <a:pt x="1337941" y="166425"/>
                  <a:pt x="1422088" y="222523"/>
                  <a:pt x="1489406" y="271141"/>
                </a:cubicBezTo>
                <a:cubicBezTo>
                  <a:pt x="1556724" y="319759"/>
                  <a:pt x="1625912" y="366508"/>
                  <a:pt x="1668921" y="416996"/>
                </a:cubicBezTo>
                <a:cubicBezTo>
                  <a:pt x="1711930" y="467484"/>
                  <a:pt x="1733434" y="491794"/>
                  <a:pt x="1747458" y="574071"/>
                </a:cubicBezTo>
                <a:cubicBezTo>
                  <a:pt x="1761483" y="656348"/>
                  <a:pt x="1762418" y="775089"/>
                  <a:pt x="1753068" y="910660"/>
                </a:cubicBezTo>
                <a:cubicBezTo>
                  <a:pt x="1743718" y="1046231"/>
                  <a:pt x="1739978" y="1263143"/>
                  <a:pt x="1691360" y="1387494"/>
                </a:cubicBezTo>
                <a:cubicBezTo>
                  <a:pt x="1642742" y="1511845"/>
                  <a:pt x="1552984" y="1585708"/>
                  <a:pt x="1461357" y="1656766"/>
                </a:cubicBezTo>
                <a:cubicBezTo>
                  <a:pt x="1369730" y="1727824"/>
                  <a:pt x="1266884" y="1786726"/>
                  <a:pt x="1141598" y="1813840"/>
                </a:cubicBezTo>
                <a:cubicBezTo>
                  <a:pt x="1016312" y="1840954"/>
                  <a:pt x="833993" y="1830669"/>
                  <a:pt x="709642" y="1819450"/>
                </a:cubicBezTo>
                <a:cubicBezTo>
                  <a:pt x="585291" y="1808231"/>
                  <a:pt x="490859" y="1793272"/>
                  <a:pt x="395492" y="1746523"/>
                </a:cubicBezTo>
                <a:cubicBezTo>
                  <a:pt x="300125" y="1699774"/>
                  <a:pt x="199149" y="1621236"/>
                  <a:pt x="137441" y="1538959"/>
                </a:cubicBezTo>
                <a:cubicBezTo>
                  <a:pt x="75733" y="1456682"/>
                  <a:pt x="46748" y="1347291"/>
                  <a:pt x="25244" y="1252859"/>
                </a:cubicBezTo>
                <a:cubicBezTo>
                  <a:pt x="3740" y="1158427"/>
                  <a:pt x="11220" y="1057450"/>
                  <a:pt x="8415" y="972368"/>
                </a:cubicBezTo>
                <a:cubicBezTo>
                  <a:pt x="5610" y="887286"/>
                  <a:pt x="0" y="833993"/>
                  <a:pt x="8415" y="742366"/>
                </a:cubicBezTo>
                <a:cubicBezTo>
                  <a:pt x="16830" y="650739"/>
                  <a:pt x="29919" y="511428"/>
                  <a:pt x="58903" y="422606"/>
                </a:cubicBezTo>
                <a:cubicBezTo>
                  <a:pt x="87887" y="333784"/>
                  <a:pt x="135571" y="265531"/>
                  <a:pt x="182319" y="209433"/>
                </a:cubicBezTo>
                <a:cubicBezTo>
                  <a:pt x="229067" y="153335"/>
                  <a:pt x="294516" y="90692"/>
                  <a:pt x="373053" y="57968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3275013" y="2144766"/>
            <a:ext cx="946150" cy="347662"/>
          </a:xfrm>
          <a:custGeom>
            <a:avLst/>
            <a:gdLst>
              <a:gd name="T0" fmla="*/ 34232 w 1149476"/>
              <a:gd name="T1" fmla="*/ 141635 h 410318"/>
              <a:gd name="T2" fmla="*/ 153622 w 1149476"/>
              <a:gd name="T3" fmla="*/ 36034 h 410318"/>
              <a:gd name="T4" fmla="*/ 328493 w 1149476"/>
              <a:gd name="T5" fmla="*/ 6817 h 410318"/>
              <a:gd name="T6" fmla="*/ 482793 w 1149476"/>
              <a:gd name="T7" fmla="*/ 76937 h 410318"/>
              <a:gd name="T8" fmla="*/ 526508 w 1149476"/>
              <a:gd name="T9" fmla="*/ 187961 h 410318"/>
              <a:gd name="T10" fmla="*/ 485363 w 1149476"/>
              <a:gd name="T11" fmla="*/ 164589 h 410318"/>
              <a:gd name="T12" fmla="*/ 331066 w 1149476"/>
              <a:gd name="T13" fmla="*/ 129529 h 410318"/>
              <a:gd name="T14" fmla="*/ 171624 w 1149476"/>
              <a:gd name="T15" fmla="*/ 132450 h 410318"/>
              <a:gd name="T16" fmla="*/ 76475 w 1149476"/>
              <a:gd name="T17" fmla="*/ 190884 h 410318"/>
              <a:gd name="T18" fmla="*/ 7039 w 1149476"/>
              <a:gd name="T19" fmla="*/ 205493 h 410318"/>
              <a:gd name="T20" fmla="*/ 34232 w 1149476"/>
              <a:gd name="T21" fmla="*/ 141635 h 4103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49476" h="410318">
                <a:moveTo>
                  <a:pt x="74673" y="271948"/>
                </a:moveTo>
                <a:cubicBezTo>
                  <a:pt x="127966" y="217720"/>
                  <a:pt x="228132" y="112331"/>
                  <a:pt x="335117" y="69188"/>
                </a:cubicBezTo>
                <a:cubicBezTo>
                  <a:pt x="442102" y="26045"/>
                  <a:pt x="596909" y="0"/>
                  <a:pt x="716585" y="13090"/>
                </a:cubicBezTo>
                <a:cubicBezTo>
                  <a:pt x="836261" y="26180"/>
                  <a:pt x="981181" y="89758"/>
                  <a:pt x="1053174" y="147726"/>
                </a:cubicBezTo>
                <a:cubicBezTo>
                  <a:pt x="1125167" y="205694"/>
                  <a:pt x="1147606" y="332850"/>
                  <a:pt x="1148541" y="360899"/>
                </a:cubicBezTo>
                <a:cubicBezTo>
                  <a:pt x="1149476" y="388948"/>
                  <a:pt x="1129842" y="334720"/>
                  <a:pt x="1058784" y="316020"/>
                </a:cubicBezTo>
                <a:cubicBezTo>
                  <a:pt x="987726" y="297321"/>
                  <a:pt x="836261" y="258987"/>
                  <a:pt x="722195" y="248702"/>
                </a:cubicBezTo>
                <a:cubicBezTo>
                  <a:pt x="608129" y="238417"/>
                  <a:pt x="466948" y="234678"/>
                  <a:pt x="374386" y="254312"/>
                </a:cubicBezTo>
                <a:cubicBezTo>
                  <a:pt x="281824" y="273946"/>
                  <a:pt x="226661" y="343134"/>
                  <a:pt x="166823" y="366508"/>
                </a:cubicBezTo>
                <a:cubicBezTo>
                  <a:pt x="106985" y="389882"/>
                  <a:pt x="30716" y="410318"/>
                  <a:pt x="15358" y="394558"/>
                </a:cubicBezTo>
                <a:cubicBezTo>
                  <a:pt x="0" y="378798"/>
                  <a:pt x="57337" y="361560"/>
                  <a:pt x="74673" y="271948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903288" y="2222553"/>
            <a:ext cx="885825" cy="306388"/>
          </a:xfrm>
          <a:custGeom>
            <a:avLst/>
            <a:gdLst>
              <a:gd name="T0" fmla="*/ 22368 w 1077084"/>
              <a:gd name="T1" fmla="*/ 137815 h 361832"/>
              <a:gd name="T2" fmla="*/ 148839 w 1077084"/>
              <a:gd name="T3" fmla="*/ 54260 h 361832"/>
              <a:gd name="T4" fmla="*/ 277890 w 1077084"/>
              <a:gd name="T5" fmla="*/ 16807 h 361832"/>
              <a:gd name="T6" fmla="*/ 435332 w 1077084"/>
              <a:gd name="T7" fmla="*/ 8163 h 361832"/>
              <a:gd name="T8" fmla="*/ 486954 w 1077084"/>
              <a:gd name="T9" fmla="*/ 65785 h 361832"/>
              <a:gd name="T10" fmla="*/ 486954 w 1077084"/>
              <a:gd name="T11" fmla="*/ 123407 h 361832"/>
              <a:gd name="T12" fmla="*/ 437914 w 1077084"/>
              <a:gd name="T13" fmla="*/ 140693 h 361832"/>
              <a:gd name="T14" fmla="*/ 394036 w 1077084"/>
              <a:gd name="T15" fmla="*/ 111884 h 361832"/>
              <a:gd name="T16" fmla="*/ 344997 w 1077084"/>
              <a:gd name="T17" fmla="*/ 111884 h 361832"/>
              <a:gd name="T18" fmla="*/ 234013 w 1077084"/>
              <a:gd name="T19" fmla="*/ 111884 h 361832"/>
              <a:gd name="T20" fmla="*/ 148839 w 1077084"/>
              <a:gd name="T21" fmla="*/ 120528 h 361832"/>
              <a:gd name="T22" fmla="*/ 45597 w 1077084"/>
              <a:gd name="T23" fmla="*/ 178148 h 361832"/>
              <a:gd name="T24" fmla="*/ 14625 w 1077084"/>
              <a:gd name="T25" fmla="*/ 166625 h 361832"/>
              <a:gd name="T26" fmla="*/ 22368 w 1077084"/>
              <a:gd name="T27" fmla="*/ 137815 h 3618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77084" h="361832">
                <a:moveTo>
                  <a:pt x="48618" y="268336"/>
                </a:moveTo>
                <a:cubicBezTo>
                  <a:pt x="97236" y="231872"/>
                  <a:pt x="230937" y="144920"/>
                  <a:pt x="323499" y="105651"/>
                </a:cubicBezTo>
                <a:cubicBezTo>
                  <a:pt x="416061" y="66382"/>
                  <a:pt x="500208" y="47682"/>
                  <a:pt x="603990" y="32723"/>
                </a:cubicBezTo>
                <a:cubicBezTo>
                  <a:pt x="707772" y="17764"/>
                  <a:pt x="870457" y="0"/>
                  <a:pt x="946189" y="15894"/>
                </a:cubicBezTo>
                <a:cubicBezTo>
                  <a:pt x="1021921" y="31788"/>
                  <a:pt x="1039686" y="90691"/>
                  <a:pt x="1058385" y="128090"/>
                </a:cubicBezTo>
                <a:cubicBezTo>
                  <a:pt x="1077084" y="165489"/>
                  <a:pt x="1076149" y="215978"/>
                  <a:pt x="1058385" y="240287"/>
                </a:cubicBezTo>
                <a:cubicBezTo>
                  <a:pt x="1040621" y="264596"/>
                  <a:pt x="985458" y="277685"/>
                  <a:pt x="951799" y="273945"/>
                </a:cubicBezTo>
                <a:cubicBezTo>
                  <a:pt x="918140" y="270205"/>
                  <a:pt x="890091" y="227197"/>
                  <a:pt x="856432" y="217847"/>
                </a:cubicBezTo>
                <a:cubicBezTo>
                  <a:pt x="822773" y="208497"/>
                  <a:pt x="749845" y="217847"/>
                  <a:pt x="749845" y="217847"/>
                </a:cubicBezTo>
                <a:cubicBezTo>
                  <a:pt x="691877" y="217847"/>
                  <a:pt x="579681" y="215042"/>
                  <a:pt x="508623" y="217847"/>
                </a:cubicBezTo>
                <a:cubicBezTo>
                  <a:pt x="437565" y="220652"/>
                  <a:pt x="391752" y="213173"/>
                  <a:pt x="323499" y="234677"/>
                </a:cubicBezTo>
                <a:cubicBezTo>
                  <a:pt x="255246" y="256181"/>
                  <a:pt x="147725" y="331914"/>
                  <a:pt x="99107" y="346873"/>
                </a:cubicBezTo>
                <a:cubicBezTo>
                  <a:pt x="50489" y="361832"/>
                  <a:pt x="40204" y="337524"/>
                  <a:pt x="31789" y="324434"/>
                </a:cubicBezTo>
                <a:cubicBezTo>
                  <a:pt x="23374" y="311345"/>
                  <a:pt x="0" y="304800"/>
                  <a:pt x="48618" y="268336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92088" y="2401941"/>
            <a:ext cx="1793875" cy="1571625"/>
          </a:xfrm>
          <a:custGeom>
            <a:avLst/>
            <a:gdLst>
              <a:gd name="T0" fmla="*/ 11947 w 2180348"/>
              <a:gd name="T1" fmla="*/ 607231 h 1862459"/>
              <a:gd name="T2" fmla="*/ 77400 w 2180348"/>
              <a:gd name="T3" fmla="*/ 368152 h 1862459"/>
              <a:gd name="T4" fmla="*/ 223888 w 2180348"/>
              <a:gd name="T5" fmla="*/ 216628 h 1862459"/>
              <a:gd name="T6" fmla="*/ 470109 w 2180348"/>
              <a:gd name="T7" fmla="*/ 122344 h 1862459"/>
              <a:gd name="T8" fmla="*/ 700749 w 2180348"/>
              <a:gd name="T9" fmla="*/ 17960 h 1862459"/>
              <a:gd name="T10" fmla="*/ 847236 w 2180348"/>
              <a:gd name="T11" fmla="*/ 14592 h 1862459"/>
              <a:gd name="T12" fmla="*/ 953206 w 2180348"/>
              <a:gd name="T13" fmla="*/ 14592 h 1862459"/>
              <a:gd name="T14" fmla="*/ 1034242 w 2180348"/>
              <a:gd name="T15" fmla="*/ 92041 h 1862459"/>
              <a:gd name="T16" fmla="*/ 1124628 w 2180348"/>
              <a:gd name="T17" fmla="*/ 280603 h 1862459"/>
              <a:gd name="T18" fmla="*/ 1205663 w 2180348"/>
              <a:gd name="T19" fmla="*/ 701515 h 1862459"/>
              <a:gd name="T20" fmla="*/ 1158912 w 2180348"/>
              <a:gd name="T21" fmla="*/ 1058443 h 1862459"/>
              <a:gd name="T22" fmla="*/ 1118394 w 2180348"/>
              <a:gd name="T23" fmla="*/ 1058443 h 1862459"/>
              <a:gd name="T24" fmla="*/ 1043591 w 2180348"/>
              <a:gd name="T25" fmla="*/ 1014669 h 1862459"/>
              <a:gd name="T26" fmla="*/ 1043591 w 2180348"/>
              <a:gd name="T27" fmla="*/ 940588 h 1862459"/>
              <a:gd name="T28" fmla="*/ 1043591 w 2180348"/>
              <a:gd name="T29" fmla="*/ 782327 h 1862459"/>
              <a:gd name="T30" fmla="*/ 1043591 w 2180348"/>
              <a:gd name="T31" fmla="*/ 475905 h 1862459"/>
              <a:gd name="T32" fmla="*/ 872170 w 2180348"/>
              <a:gd name="T33" fmla="*/ 324380 h 1862459"/>
              <a:gd name="T34" fmla="*/ 719450 w 2180348"/>
              <a:gd name="T35" fmla="*/ 260400 h 1862459"/>
              <a:gd name="T36" fmla="*/ 594779 w 2180348"/>
              <a:gd name="T37" fmla="*/ 250299 h 1862459"/>
              <a:gd name="T38" fmla="*/ 470109 w 2180348"/>
              <a:gd name="T39" fmla="*/ 246932 h 1862459"/>
              <a:gd name="T40" fmla="*/ 382841 w 2180348"/>
              <a:gd name="T41" fmla="*/ 250299 h 1862459"/>
              <a:gd name="T42" fmla="*/ 295573 w 2180348"/>
              <a:gd name="T43" fmla="*/ 310912 h 1862459"/>
              <a:gd name="T44" fmla="*/ 195835 w 2180348"/>
              <a:gd name="T45" fmla="*/ 388358 h 1862459"/>
              <a:gd name="T46" fmla="*/ 152202 w 2180348"/>
              <a:gd name="T47" fmla="*/ 479273 h 1862459"/>
              <a:gd name="T48" fmla="*/ 130384 w 2180348"/>
              <a:gd name="T49" fmla="*/ 580291 h 1862459"/>
              <a:gd name="T50" fmla="*/ 124150 w 2180348"/>
              <a:gd name="T51" fmla="*/ 711616 h 1862459"/>
              <a:gd name="T52" fmla="*/ 114801 w 2180348"/>
              <a:gd name="T53" fmla="*/ 836204 h 1862459"/>
              <a:gd name="T54" fmla="*/ 102333 w 2180348"/>
              <a:gd name="T55" fmla="*/ 906917 h 1862459"/>
              <a:gd name="T56" fmla="*/ 46232 w 2180348"/>
              <a:gd name="T57" fmla="*/ 873243 h 1862459"/>
              <a:gd name="T58" fmla="*/ 11947 w 2180348"/>
              <a:gd name="T59" fmla="*/ 809267 h 1862459"/>
              <a:gd name="T60" fmla="*/ 5715 w 2180348"/>
              <a:gd name="T61" fmla="*/ 657738 h 1862459"/>
              <a:gd name="T62" fmla="*/ 11947 w 2180348"/>
              <a:gd name="T63" fmla="*/ 607231 h 18624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180348" h="1862459">
                <a:moveTo>
                  <a:pt x="21504" y="1011636"/>
                </a:moveTo>
                <a:cubicBezTo>
                  <a:pt x="43008" y="931229"/>
                  <a:pt x="75732" y="721795"/>
                  <a:pt x="139310" y="613339"/>
                </a:cubicBezTo>
                <a:cubicBezTo>
                  <a:pt x="202888" y="504883"/>
                  <a:pt x="285165" y="429151"/>
                  <a:pt x="402971" y="360898"/>
                </a:cubicBezTo>
                <a:cubicBezTo>
                  <a:pt x="520777" y="292645"/>
                  <a:pt x="703097" y="258986"/>
                  <a:pt x="846147" y="203823"/>
                </a:cubicBezTo>
                <a:cubicBezTo>
                  <a:pt x="989197" y="148660"/>
                  <a:pt x="1148142" y="59838"/>
                  <a:pt x="1261273" y="29919"/>
                </a:cubicBezTo>
                <a:cubicBezTo>
                  <a:pt x="1374404" y="0"/>
                  <a:pt x="1449202" y="25244"/>
                  <a:pt x="1524934" y="24309"/>
                </a:cubicBezTo>
                <a:cubicBezTo>
                  <a:pt x="1600666" y="23374"/>
                  <a:pt x="1659570" y="2805"/>
                  <a:pt x="1715668" y="24309"/>
                </a:cubicBezTo>
                <a:cubicBezTo>
                  <a:pt x="1771766" y="45813"/>
                  <a:pt x="1810100" y="79473"/>
                  <a:pt x="1861523" y="153335"/>
                </a:cubicBezTo>
                <a:cubicBezTo>
                  <a:pt x="1912946" y="227198"/>
                  <a:pt x="1972785" y="298255"/>
                  <a:pt x="2024208" y="467484"/>
                </a:cubicBezTo>
                <a:cubicBezTo>
                  <a:pt x="2075631" y="636713"/>
                  <a:pt x="2159778" y="952733"/>
                  <a:pt x="2170063" y="1168711"/>
                </a:cubicBezTo>
                <a:cubicBezTo>
                  <a:pt x="2180348" y="1384689"/>
                  <a:pt x="2112095" y="1664245"/>
                  <a:pt x="2085916" y="1763352"/>
                </a:cubicBezTo>
                <a:cubicBezTo>
                  <a:pt x="2059737" y="1862459"/>
                  <a:pt x="2047582" y="1775507"/>
                  <a:pt x="2012988" y="1763352"/>
                </a:cubicBezTo>
                <a:cubicBezTo>
                  <a:pt x="1978394" y="1751197"/>
                  <a:pt x="1900792" y="1723148"/>
                  <a:pt x="1878353" y="1690424"/>
                </a:cubicBezTo>
                <a:cubicBezTo>
                  <a:pt x="1855914" y="1657700"/>
                  <a:pt x="1878353" y="1567008"/>
                  <a:pt x="1878353" y="1567008"/>
                </a:cubicBezTo>
                <a:lnTo>
                  <a:pt x="1878353" y="1303347"/>
                </a:lnTo>
                <a:cubicBezTo>
                  <a:pt x="1878353" y="1174321"/>
                  <a:pt x="1929776" y="920010"/>
                  <a:pt x="1878353" y="792854"/>
                </a:cubicBezTo>
                <a:cubicBezTo>
                  <a:pt x="1826930" y="665698"/>
                  <a:pt x="1667050" y="600250"/>
                  <a:pt x="1569813" y="540412"/>
                </a:cubicBezTo>
                <a:cubicBezTo>
                  <a:pt x="1472576" y="480574"/>
                  <a:pt x="1378144" y="454394"/>
                  <a:pt x="1294932" y="433825"/>
                </a:cubicBezTo>
                <a:cubicBezTo>
                  <a:pt x="1211720" y="413256"/>
                  <a:pt x="1145337" y="420736"/>
                  <a:pt x="1070539" y="416996"/>
                </a:cubicBezTo>
                <a:cubicBezTo>
                  <a:pt x="995742" y="413256"/>
                  <a:pt x="909725" y="411386"/>
                  <a:pt x="846147" y="411386"/>
                </a:cubicBezTo>
                <a:cubicBezTo>
                  <a:pt x="782569" y="411386"/>
                  <a:pt x="741430" y="399232"/>
                  <a:pt x="689072" y="416996"/>
                </a:cubicBezTo>
                <a:cubicBezTo>
                  <a:pt x="636714" y="434761"/>
                  <a:pt x="588095" y="479639"/>
                  <a:pt x="531997" y="517973"/>
                </a:cubicBezTo>
                <a:cubicBezTo>
                  <a:pt x="475899" y="556307"/>
                  <a:pt x="395492" y="600250"/>
                  <a:pt x="352483" y="646998"/>
                </a:cubicBezTo>
                <a:cubicBezTo>
                  <a:pt x="309474" y="693746"/>
                  <a:pt x="293579" y="745170"/>
                  <a:pt x="273945" y="798463"/>
                </a:cubicBezTo>
                <a:cubicBezTo>
                  <a:pt x="254311" y="851756"/>
                  <a:pt x="243092" y="902245"/>
                  <a:pt x="234677" y="966758"/>
                </a:cubicBezTo>
                <a:cubicBezTo>
                  <a:pt x="226262" y="1031271"/>
                  <a:pt x="228132" y="1114483"/>
                  <a:pt x="223457" y="1185541"/>
                </a:cubicBezTo>
                <a:cubicBezTo>
                  <a:pt x="218782" y="1256599"/>
                  <a:pt x="213173" y="1338876"/>
                  <a:pt x="206628" y="1393104"/>
                </a:cubicBezTo>
                <a:cubicBezTo>
                  <a:pt x="200083" y="1447332"/>
                  <a:pt x="204757" y="1500625"/>
                  <a:pt x="184188" y="1510910"/>
                </a:cubicBezTo>
                <a:cubicBezTo>
                  <a:pt x="163619" y="1521195"/>
                  <a:pt x="110326" y="1481926"/>
                  <a:pt x="83212" y="1454812"/>
                </a:cubicBezTo>
                <a:cubicBezTo>
                  <a:pt x="56098" y="1427698"/>
                  <a:pt x="33659" y="1408063"/>
                  <a:pt x="21504" y="1348225"/>
                </a:cubicBezTo>
                <a:cubicBezTo>
                  <a:pt x="9349" y="1288387"/>
                  <a:pt x="11219" y="1151882"/>
                  <a:pt x="10284" y="1095784"/>
                </a:cubicBezTo>
                <a:cubicBezTo>
                  <a:pt x="9349" y="1039686"/>
                  <a:pt x="0" y="1092044"/>
                  <a:pt x="21504" y="1011636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2773363" y="2363841"/>
            <a:ext cx="1776412" cy="1490662"/>
          </a:xfrm>
          <a:custGeom>
            <a:avLst/>
            <a:gdLst>
              <a:gd name="T0" fmla="*/ 336492 w 2159780"/>
              <a:gd name="T1" fmla="*/ 122332 h 1766156"/>
              <a:gd name="T2" fmla="*/ 471088 w 2159780"/>
              <a:gd name="T3" fmla="*/ 51299 h 1766156"/>
              <a:gd name="T4" fmla="*/ 586903 w 2159780"/>
              <a:gd name="T5" fmla="*/ 7328 h 1766156"/>
              <a:gd name="T6" fmla="*/ 759061 w 2159780"/>
              <a:gd name="T7" fmla="*/ 7328 h 1766156"/>
              <a:gd name="T8" fmla="*/ 893658 w 2159780"/>
              <a:gd name="T9" fmla="*/ 41152 h 1766156"/>
              <a:gd name="T10" fmla="*/ 996953 w 2159780"/>
              <a:gd name="T11" fmla="*/ 98656 h 1766156"/>
              <a:gd name="T12" fmla="*/ 1068946 w 2159780"/>
              <a:gd name="T13" fmla="*/ 213660 h 1766156"/>
              <a:gd name="T14" fmla="*/ 1165981 w 2159780"/>
              <a:gd name="T15" fmla="*/ 403080 h 1766156"/>
              <a:gd name="T16" fmla="*/ 1197282 w 2159780"/>
              <a:gd name="T17" fmla="*/ 619559 h 1766156"/>
              <a:gd name="T18" fmla="*/ 1203542 w 2159780"/>
              <a:gd name="T19" fmla="*/ 903688 h 1766156"/>
              <a:gd name="T20" fmla="*/ 1187893 w 2159780"/>
              <a:gd name="T21" fmla="*/ 1042370 h 1766156"/>
              <a:gd name="T22" fmla="*/ 1150330 w 2159780"/>
              <a:gd name="T23" fmla="*/ 1038988 h 1766156"/>
              <a:gd name="T24" fmla="*/ 1097118 w 2159780"/>
              <a:gd name="T25" fmla="*/ 1015310 h 1766156"/>
              <a:gd name="T26" fmla="*/ 1093988 w 2159780"/>
              <a:gd name="T27" fmla="*/ 947661 h 1766156"/>
              <a:gd name="T28" fmla="*/ 1103379 w 2159780"/>
              <a:gd name="T29" fmla="*/ 653383 h 1766156"/>
              <a:gd name="T30" fmla="*/ 1100248 w 2159780"/>
              <a:gd name="T31" fmla="*/ 514702 h 1766156"/>
              <a:gd name="T32" fmla="*/ 915570 w 2159780"/>
              <a:gd name="T33" fmla="*/ 315136 h 1766156"/>
              <a:gd name="T34" fmla="*/ 740281 w 2159780"/>
              <a:gd name="T35" fmla="*/ 200131 h 1766156"/>
              <a:gd name="T36" fmla="*/ 533691 w 2159780"/>
              <a:gd name="T37" fmla="*/ 189984 h 1766156"/>
              <a:gd name="T38" fmla="*/ 370923 w 2159780"/>
              <a:gd name="T39" fmla="*/ 203512 h 1766156"/>
              <a:gd name="T40" fmla="*/ 267628 w 2159780"/>
              <a:gd name="T41" fmla="*/ 257632 h 1766156"/>
              <a:gd name="T42" fmla="*/ 189374 w 2159780"/>
              <a:gd name="T43" fmla="*/ 413228 h 1766156"/>
              <a:gd name="T44" fmla="*/ 120512 w 2159780"/>
              <a:gd name="T45" fmla="*/ 534997 h 1766156"/>
              <a:gd name="T46" fmla="*/ 111120 w 2159780"/>
              <a:gd name="T47" fmla="*/ 829274 h 1766156"/>
              <a:gd name="T48" fmla="*/ 129901 w 2159780"/>
              <a:gd name="T49" fmla="*/ 998399 h 1766156"/>
              <a:gd name="T50" fmla="*/ 54779 w 2159780"/>
              <a:gd name="T51" fmla="*/ 991634 h 1766156"/>
              <a:gd name="T52" fmla="*/ 4695 w 2159780"/>
              <a:gd name="T53" fmla="*/ 930749 h 1766156"/>
              <a:gd name="T54" fmla="*/ 26608 w 2159780"/>
              <a:gd name="T55" fmla="*/ 616176 h 1766156"/>
              <a:gd name="T56" fmla="*/ 86080 w 2159780"/>
              <a:gd name="T57" fmla="*/ 386167 h 1766156"/>
              <a:gd name="T58" fmla="*/ 261366 w 2159780"/>
              <a:gd name="T59" fmla="*/ 183217 h 1766156"/>
              <a:gd name="T60" fmla="*/ 336492 w 2159780"/>
              <a:gd name="T61" fmla="*/ 122332 h 176615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159780" h="1766156">
                <a:moveTo>
                  <a:pt x="603056" y="202887"/>
                </a:moveTo>
                <a:cubicBezTo>
                  <a:pt x="665699" y="166423"/>
                  <a:pt x="769481" y="116870"/>
                  <a:pt x="844278" y="85081"/>
                </a:cubicBezTo>
                <a:cubicBezTo>
                  <a:pt x="919075" y="53292"/>
                  <a:pt x="965824" y="24308"/>
                  <a:pt x="1051841" y="12154"/>
                </a:cubicBezTo>
                <a:cubicBezTo>
                  <a:pt x="1137858" y="0"/>
                  <a:pt x="1268754" y="2804"/>
                  <a:pt x="1360381" y="12154"/>
                </a:cubicBezTo>
                <a:cubicBezTo>
                  <a:pt x="1452008" y="21504"/>
                  <a:pt x="1530545" y="43008"/>
                  <a:pt x="1601603" y="68252"/>
                </a:cubicBezTo>
                <a:cubicBezTo>
                  <a:pt x="1672661" y="93496"/>
                  <a:pt x="1734369" y="115936"/>
                  <a:pt x="1786727" y="163619"/>
                </a:cubicBezTo>
                <a:cubicBezTo>
                  <a:pt x="1839085" y="211302"/>
                  <a:pt x="1865265" y="270205"/>
                  <a:pt x="1915753" y="354352"/>
                </a:cubicBezTo>
                <a:cubicBezTo>
                  <a:pt x="1966241" y="438499"/>
                  <a:pt x="2051323" y="556306"/>
                  <a:pt x="2089657" y="668502"/>
                </a:cubicBezTo>
                <a:cubicBezTo>
                  <a:pt x="2127991" y="780698"/>
                  <a:pt x="2134535" y="889155"/>
                  <a:pt x="2145755" y="1027530"/>
                </a:cubicBezTo>
                <a:cubicBezTo>
                  <a:pt x="2156975" y="1165905"/>
                  <a:pt x="2159780" y="1381884"/>
                  <a:pt x="2156975" y="1498755"/>
                </a:cubicBezTo>
                <a:cubicBezTo>
                  <a:pt x="2154170" y="1615626"/>
                  <a:pt x="2144821" y="1691358"/>
                  <a:pt x="2128926" y="1728757"/>
                </a:cubicBezTo>
                <a:cubicBezTo>
                  <a:pt x="2113032" y="1766156"/>
                  <a:pt x="2088722" y="1730627"/>
                  <a:pt x="2061608" y="1723147"/>
                </a:cubicBezTo>
                <a:cubicBezTo>
                  <a:pt x="2034494" y="1715667"/>
                  <a:pt x="1983070" y="1709123"/>
                  <a:pt x="1966241" y="1683879"/>
                </a:cubicBezTo>
                <a:cubicBezTo>
                  <a:pt x="1949412" y="1658635"/>
                  <a:pt x="1958761" y="1671724"/>
                  <a:pt x="1960631" y="1571682"/>
                </a:cubicBezTo>
                <a:cubicBezTo>
                  <a:pt x="1962501" y="1471640"/>
                  <a:pt x="1975591" y="1203304"/>
                  <a:pt x="1977461" y="1083628"/>
                </a:cubicBezTo>
                <a:cubicBezTo>
                  <a:pt x="1979331" y="963952"/>
                  <a:pt x="2027949" y="947123"/>
                  <a:pt x="1971851" y="853626"/>
                </a:cubicBezTo>
                <a:cubicBezTo>
                  <a:pt x="1915753" y="760129"/>
                  <a:pt x="1748393" y="609599"/>
                  <a:pt x="1640872" y="522647"/>
                </a:cubicBezTo>
                <a:cubicBezTo>
                  <a:pt x="1533351" y="435695"/>
                  <a:pt x="1440788" y="366507"/>
                  <a:pt x="1326722" y="331913"/>
                </a:cubicBezTo>
                <a:cubicBezTo>
                  <a:pt x="1212656" y="297319"/>
                  <a:pt x="1066800" y="314149"/>
                  <a:pt x="956474" y="315084"/>
                </a:cubicBezTo>
                <a:cubicBezTo>
                  <a:pt x="846148" y="316019"/>
                  <a:pt x="744236" y="318824"/>
                  <a:pt x="664764" y="337523"/>
                </a:cubicBezTo>
                <a:cubicBezTo>
                  <a:pt x="585292" y="356222"/>
                  <a:pt x="533868" y="369312"/>
                  <a:pt x="479640" y="427280"/>
                </a:cubicBezTo>
                <a:cubicBezTo>
                  <a:pt x="425412" y="485248"/>
                  <a:pt x="383338" y="608665"/>
                  <a:pt x="339394" y="685332"/>
                </a:cubicBezTo>
                <a:cubicBezTo>
                  <a:pt x="295450" y="762000"/>
                  <a:pt x="239352" y="772284"/>
                  <a:pt x="215978" y="887285"/>
                </a:cubicBezTo>
                <a:cubicBezTo>
                  <a:pt x="192604" y="1002286"/>
                  <a:pt x="196344" y="1247248"/>
                  <a:pt x="199149" y="1375339"/>
                </a:cubicBezTo>
                <a:cubicBezTo>
                  <a:pt x="201954" y="1503430"/>
                  <a:pt x="249637" y="1610952"/>
                  <a:pt x="232808" y="1655830"/>
                </a:cubicBezTo>
                <a:cubicBezTo>
                  <a:pt x="215979" y="1700708"/>
                  <a:pt x="135571" y="1663309"/>
                  <a:pt x="98172" y="1644610"/>
                </a:cubicBezTo>
                <a:cubicBezTo>
                  <a:pt x="60773" y="1625911"/>
                  <a:pt x="16830" y="1647415"/>
                  <a:pt x="8415" y="1543633"/>
                </a:cubicBezTo>
                <a:cubicBezTo>
                  <a:pt x="0" y="1439851"/>
                  <a:pt x="23375" y="1172450"/>
                  <a:pt x="47684" y="1021920"/>
                </a:cubicBezTo>
                <a:cubicBezTo>
                  <a:pt x="71993" y="871390"/>
                  <a:pt x="84147" y="760129"/>
                  <a:pt x="154270" y="640453"/>
                </a:cubicBezTo>
                <a:cubicBezTo>
                  <a:pt x="224393" y="520777"/>
                  <a:pt x="391753" y="375857"/>
                  <a:pt x="468420" y="303864"/>
                </a:cubicBezTo>
                <a:cubicBezTo>
                  <a:pt x="545087" y="231871"/>
                  <a:pt x="540413" y="239351"/>
                  <a:pt x="603056" y="202887"/>
                </a:cubicBezTo>
                <a:close/>
              </a:path>
            </a:pathLst>
          </a:custGeom>
          <a:solidFill>
            <a:srgbClr val="FFFF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50850" y="3421116"/>
            <a:ext cx="12446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>
                <a:solidFill>
                  <a:prstClr val="white"/>
                </a:solidFill>
                <a:latin typeface="Gill Sans MT" panose="020B0502020104020203" pitchFamily="34" charset="0"/>
              </a:rPr>
              <a:t>Metatarsal head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294063" y="2143178"/>
            <a:ext cx="12446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>
                <a:solidFill>
                  <a:prstClr val="white"/>
                </a:solidFill>
                <a:latin typeface="Gill Sans MT" panose="020B0502020104020203" pitchFamily="34" charset="0"/>
              </a:rPr>
              <a:t>Extensor tendon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25513" y="2508303"/>
            <a:ext cx="1243012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>
                <a:solidFill>
                  <a:prstClr val="white"/>
                </a:solidFill>
                <a:latin typeface="Gill Sans MT" panose="020B0502020104020203" pitchFamily="34" charset="0"/>
              </a:rPr>
              <a:t>Joint capsule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057525" y="3421116"/>
            <a:ext cx="1243013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>
                <a:solidFill>
                  <a:prstClr val="white"/>
                </a:solidFill>
                <a:latin typeface="Gill Sans MT" panose="020B0502020104020203" pitchFamily="34" charset="0"/>
              </a:rPr>
              <a:t>Metatarsal head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65188" y="2203503"/>
            <a:ext cx="12446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>
                <a:solidFill>
                  <a:prstClr val="white"/>
                </a:solidFill>
                <a:latin typeface="Gill Sans MT" panose="020B0502020104020203" pitchFamily="34" charset="0"/>
              </a:rPr>
              <a:t>Extensor tendon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413125" y="2395591"/>
            <a:ext cx="124301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>
                <a:solidFill>
                  <a:prstClr val="white"/>
                </a:solidFill>
                <a:latin typeface="Gill Sans MT" panose="020B0502020104020203" pitchFamily="34" charset="0"/>
              </a:rPr>
              <a:t>Joint capsule</a:t>
            </a:r>
          </a:p>
        </p:txBody>
      </p:sp>
      <p:pic>
        <p:nvPicPr>
          <p:cNvPr id="4302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213893"/>
            <a:ext cx="41973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>
          <a:xfrm>
            <a:off x="5742357" y="3532691"/>
            <a:ext cx="2325097" cy="1846751"/>
          </a:xfrm>
          <a:custGeom>
            <a:avLst/>
            <a:gdLst>
              <a:gd name="connsiteX0" fmla="*/ 97128 w 2325097"/>
              <a:gd name="connsiteY0" fmla="*/ 601386 h 1846751"/>
              <a:gd name="connsiteX1" fmla="*/ 251037 w 2325097"/>
              <a:gd name="connsiteY1" fmla="*/ 320729 h 1846751"/>
              <a:gd name="connsiteX2" fmla="*/ 450213 w 2325097"/>
              <a:gd name="connsiteY2" fmla="*/ 112499 h 1846751"/>
              <a:gd name="connsiteX3" fmla="*/ 486427 w 2325097"/>
              <a:gd name="connsiteY3" fmla="*/ 103446 h 1846751"/>
              <a:gd name="connsiteX4" fmla="*/ 649390 w 2325097"/>
              <a:gd name="connsiteY4" fmla="*/ 248301 h 1846751"/>
              <a:gd name="connsiteX5" fmla="*/ 1020582 w 2325097"/>
              <a:gd name="connsiteY5" fmla="*/ 203034 h 1846751"/>
              <a:gd name="connsiteX6" fmla="*/ 1038689 w 2325097"/>
              <a:gd name="connsiteY6" fmla="*/ 85339 h 1846751"/>
              <a:gd name="connsiteX7" fmla="*/ 1156384 w 2325097"/>
              <a:gd name="connsiteY7" fmla="*/ 3857 h 1846751"/>
              <a:gd name="connsiteX8" fmla="*/ 1473255 w 2325097"/>
              <a:gd name="connsiteY8" fmla="*/ 31018 h 1846751"/>
              <a:gd name="connsiteX9" fmla="*/ 1835393 w 2325097"/>
              <a:gd name="connsiteY9" fmla="*/ 184927 h 1846751"/>
              <a:gd name="connsiteX10" fmla="*/ 2242799 w 2325097"/>
              <a:gd name="connsiteY10" fmla="*/ 610440 h 1846751"/>
              <a:gd name="connsiteX11" fmla="*/ 2324281 w 2325097"/>
              <a:gd name="connsiteY11" fmla="*/ 990685 h 1846751"/>
              <a:gd name="connsiteX12" fmla="*/ 2279013 w 2325097"/>
              <a:gd name="connsiteY12" fmla="*/ 1470519 h 1846751"/>
              <a:gd name="connsiteX13" fmla="*/ 2188479 w 2325097"/>
              <a:gd name="connsiteY13" fmla="*/ 1823604 h 1846751"/>
              <a:gd name="connsiteX14" fmla="*/ 1699592 w 2325097"/>
              <a:gd name="connsiteY14" fmla="*/ 1760230 h 1846751"/>
              <a:gd name="connsiteX15" fmla="*/ 1663378 w 2325097"/>
              <a:gd name="connsiteY15" fmla="*/ 1334717 h 1846751"/>
              <a:gd name="connsiteX16" fmla="*/ 1600003 w 2325097"/>
              <a:gd name="connsiteY16" fmla="*/ 972578 h 1846751"/>
              <a:gd name="connsiteX17" fmla="*/ 1518522 w 2325097"/>
              <a:gd name="connsiteY17" fmla="*/ 900151 h 1846751"/>
              <a:gd name="connsiteX18" fmla="*/ 1473255 w 2325097"/>
              <a:gd name="connsiteY18" fmla="*/ 755295 h 1846751"/>
              <a:gd name="connsiteX19" fmla="*/ 1418934 w 2325097"/>
              <a:gd name="connsiteY19" fmla="*/ 664760 h 1846751"/>
              <a:gd name="connsiteX20" fmla="*/ 1292186 w 2325097"/>
              <a:gd name="connsiteY20" fmla="*/ 628547 h 1846751"/>
              <a:gd name="connsiteX21" fmla="*/ 1174491 w 2325097"/>
              <a:gd name="connsiteY21" fmla="*/ 691921 h 1846751"/>
              <a:gd name="connsiteX22" fmla="*/ 1120170 w 2325097"/>
              <a:gd name="connsiteY22" fmla="*/ 655707 h 1846751"/>
              <a:gd name="connsiteX23" fmla="*/ 1120170 w 2325097"/>
              <a:gd name="connsiteY23" fmla="*/ 574226 h 1846751"/>
              <a:gd name="connsiteX24" fmla="*/ 993421 w 2325097"/>
              <a:gd name="connsiteY24" fmla="*/ 565172 h 1846751"/>
              <a:gd name="connsiteX25" fmla="*/ 748978 w 2325097"/>
              <a:gd name="connsiteY25" fmla="*/ 628547 h 1846751"/>
              <a:gd name="connsiteX26" fmla="*/ 495481 w 2325097"/>
              <a:gd name="connsiteY26" fmla="*/ 854883 h 1846751"/>
              <a:gd name="connsiteX27" fmla="*/ 468320 w 2325097"/>
              <a:gd name="connsiteY27" fmla="*/ 1235129 h 1846751"/>
              <a:gd name="connsiteX28" fmla="*/ 468320 w 2325097"/>
              <a:gd name="connsiteY28" fmla="*/ 1488626 h 1846751"/>
              <a:gd name="connsiteX29" fmla="*/ 468320 w 2325097"/>
              <a:gd name="connsiteY29" fmla="*/ 1651588 h 1846751"/>
              <a:gd name="connsiteX30" fmla="*/ 151449 w 2325097"/>
              <a:gd name="connsiteY30" fmla="*/ 1796444 h 1846751"/>
              <a:gd name="connsiteX31" fmla="*/ 6593 w 2325097"/>
              <a:gd name="connsiteY31" fmla="*/ 1434305 h 1846751"/>
              <a:gd name="connsiteX32" fmla="*/ 33754 w 2325097"/>
              <a:gd name="connsiteY32" fmla="*/ 854883 h 1846751"/>
              <a:gd name="connsiteX33" fmla="*/ 97128 w 2325097"/>
              <a:gd name="connsiteY33" fmla="*/ 601386 h 18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325097" h="1846751">
                <a:moveTo>
                  <a:pt x="97128" y="601386"/>
                </a:moveTo>
                <a:cubicBezTo>
                  <a:pt x="133342" y="512360"/>
                  <a:pt x="192190" y="402210"/>
                  <a:pt x="251037" y="320729"/>
                </a:cubicBezTo>
                <a:cubicBezTo>
                  <a:pt x="309884" y="239248"/>
                  <a:pt x="410981" y="148713"/>
                  <a:pt x="450213" y="112499"/>
                </a:cubicBezTo>
                <a:cubicBezTo>
                  <a:pt x="489445" y="76285"/>
                  <a:pt x="453231" y="80812"/>
                  <a:pt x="486427" y="103446"/>
                </a:cubicBezTo>
                <a:cubicBezTo>
                  <a:pt x="519623" y="126080"/>
                  <a:pt x="560364" y="231703"/>
                  <a:pt x="649390" y="248301"/>
                </a:cubicBezTo>
                <a:cubicBezTo>
                  <a:pt x="738416" y="264899"/>
                  <a:pt x="955699" y="230194"/>
                  <a:pt x="1020582" y="203034"/>
                </a:cubicBezTo>
                <a:cubicBezTo>
                  <a:pt x="1085465" y="175874"/>
                  <a:pt x="1016055" y="118535"/>
                  <a:pt x="1038689" y="85339"/>
                </a:cubicBezTo>
                <a:cubicBezTo>
                  <a:pt x="1061323" y="52143"/>
                  <a:pt x="1083956" y="12910"/>
                  <a:pt x="1156384" y="3857"/>
                </a:cubicBezTo>
                <a:cubicBezTo>
                  <a:pt x="1228812" y="-5196"/>
                  <a:pt x="1360087" y="840"/>
                  <a:pt x="1473255" y="31018"/>
                </a:cubicBezTo>
                <a:cubicBezTo>
                  <a:pt x="1586423" y="61196"/>
                  <a:pt x="1707136" y="88357"/>
                  <a:pt x="1835393" y="184927"/>
                </a:cubicBezTo>
                <a:cubicBezTo>
                  <a:pt x="1963650" y="281497"/>
                  <a:pt x="2161318" y="476147"/>
                  <a:pt x="2242799" y="610440"/>
                </a:cubicBezTo>
                <a:cubicBezTo>
                  <a:pt x="2324280" y="744733"/>
                  <a:pt x="2318245" y="847339"/>
                  <a:pt x="2324281" y="990685"/>
                </a:cubicBezTo>
                <a:cubicBezTo>
                  <a:pt x="2330317" y="1134031"/>
                  <a:pt x="2301647" y="1331699"/>
                  <a:pt x="2279013" y="1470519"/>
                </a:cubicBezTo>
                <a:cubicBezTo>
                  <a:pt x="2256379" y="1609339"/>
                  <a:pt x="2285049" y="1775319"/>
                  <a:pt x="2188479" y="1823604"/>
                </a:cubicBezTo>
                <a:cubicBezTo>
                  <a:pt x="2091909" y="1871889"/>
                  <a:pt x="1787109" y="1841711"/>
                  <a:pt x="1699592" y="1760230"/>
                </a:cubicBezTo>
                <a:cubicBezTo>
                  <a:pt x="1612075" y="1678749"/>
                  <a:pt x="1679976" y="1465992"/>
                  <a:pt x="1663378" y="1334717"/>
                </a:cubicBezTo>
                <a:cubicBezTo>
                  <a:pt x="1646780" y="1203442"/>
                  <a:pt x="1624146" y="1045006"/>
                  <a:pt x="1600003" y="972578"/>
                </a:cubicBezTo>
                <a:cubicBezTo>
                  <a:pt x="1575860" y="900150"/>
                  <a:pt x="1539647" y="936365"/>
                  <a:pt x="1518522" y="900151"/>
                </a:cubicBezTo>
                <a:cubicBezTo>
                  <a:pt x="1497397" y="863937"/>
                  <a:pt x="1489853" y="794527"/>
                  <a:pt x="1473255" y="755295"/>
                </a:cubicBezTo>
                <a:cubicBezTo>
                  <a:pt x="1456657" y="716063"/>
                  <a:pt x="1449112" y="685885"/>
                  <a:pt x="1418934" y="664760"/>
                </a:cubicBezTo>
                <a:cubicBezTo>
                  <a:pt x="1388756" y="643635"/>
                  <a:pt x="1332926" y="624020"/>
                  <a:pt x="1292186" y="628547"/>
                </a:cubicBezTo>
                <a:cubicBezTo>
                  <a:pt x="1251446" y="633074"/>
                  <a:pt x="1203160" y="687394"/>
                  <a:pt x="1174491" y="691921"/>
                </a:cubicBezTo>
                <a:cubicBezTo>
                  <a:pt x="1145822" y="696448"/>
                  <a:pt x="1129223" y="675323"/>
                  <a:pt x="1120170" y="655707"/>
                </a:cubicBezTo>
                <a:cubicBezTo>
                  <a:pt x="1111117" y="636091"/>
                  <a:pt x="1141295" y="589315"/>
                  <a:pt x="1120170" y="574226"/>
                </a:cubicBezTo>
                <a:cubicBezTo>
                  <a:pt x="1099045" y="559137"/>
                  <a:pt x="1055286" y="556118"/>
                  <a:pt x="993421" y="565172"/>
                </a:cubicBezTo>
                <a:cubicBezTo>
                  <a:pt x="931556" y="574225"/>
                  <a:pt x="831968" y="580262"/>
                  <a:pt x="748978" y="628547"/>
                </a:cubicBezTo>
                <a:cubicBezTo>
                  <a:pt x="665988" y="676832"/>
                  <a:pt x="542257" y="753786"/>
                  <a:pt x="495481" y="854883"/>
                </a:cubicBezTo>
                <a:cubicBezTo>
                  <a:pt x="448705" y="955980"/>
                  <a:pt x="472847" y="1129505"/>
                  <a:pt x="468320" y="1235129"/>
                </a:cubicBezTo>
                <a:cubicBezTo>
                  <a:pt x="463793" y="1340753"/>
                  <a:pt x="468320" y="1488626"/>
                  <a:pt x="468320" y="1488626"/>
                </a:cubicBezTo>
                <a:cubicBezTo>
                  <a:pt x="468320" y="1558036"/>
                  <a:pt x="521132" y="1600285"/>
                  <a:pt x="468320" y="1651588"/>
                </a:cubicBezTo>
                <a:cubicBezTo>
                  <a:pt x="415508" y="1702891"/>
                  <a:pt x="228403" y="1832658"/>
                  <a:pt x="151449" y="1796444"/>
                </a:cubicBezTo>
                <a:cubicBezTo>
                  <a:pt x="74495" y="1760230"/>
                  <a:pt x="26209" y="1591232"/>
                  <a:pt x="6593" y="1434305"/>
                </a:cubicBezTo>
                <a:cubicBezTo>
                  <a:pt x="-13023" y="1277378"/>
                  <a:pt x="15647" y="990685"/>
                  <a:pt x="33754" y="854883"/>
                </a:cubicBezTo>
                <a:cubicBezTo>
                  <a:pt x="51861" y="719081"/>
                  <a:pt x="60914" y="690412"/>
                  <a:pt x="97128" y="601386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anchor="ctr"/>
          <a:lstStyle/>
          <a:p>
            <a:pPr algn="ctr" defTabSz="457200">
              <a:defRPr/>
            </a:pPr>
            <a:endParaRPr lang="en-GB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6271944" y="3507553"/>
            <a:ext cx="532304" cy="353495"/>
          </a:xfrm>
          <a:custGeom>
            <a:avLst/>
            <a:gdLst>
              <a:gd name="T0" fmla="*/ 22368 w 1077084"/>
              <a:gd name="T1" fmla="*/ 137815 h 361832"/>
              <a:gd name="T2" fmla="*/ 148839 w 1077084"/>
              <a:gd name="T3" fmla="*/ 54260 h 361832"/>
              <a:gd name="T4" fmla="*/ 277890 w 1077084"/>
              <a:gd name="T5" fmla="*/ 16807 h 361832"/>
              <a:gd name="T6" fmla="*/ 435332 w 1077084"/>
              <a:gd name="T7" fmla="*/ 8163 h 361832"/>
              <a:gd name="T8" fmla="*/ 486954 w 1077084"/>
              <a:gd name="T9" fmla="*/ 65785 h 361832"/>
              <a:gd name="T10" fmla="*/ 486954 w 1077084"/>
              <a:gd name="T11" fmla="*/ 123407 h 361832"/>
              <a:gd name="T12" fmla="*/ 437914 w 1077084"/>
              <a:gd name="T13" fmla="*/ 140693 h 361832"/>
              <a:gd name="T14" fmla="*/ 394036 w 1077084"/>
              <a:gd name="T15" fmla="*/ 111884 h 361832"/>
              <a:gd name="T16" fmla="*/ 344997 w 1077084"/>
              <a:gd name="T17" fmla="*/ 111884 h 361832"/>
              <a:gd name="T18" fmla="*/ 234013 w 1077084"/>
              <a:gd name="T19" fmla="*/ 111884 h 361832"/>
              <a:gd name="T20" fmla="*/ 148839 w 1077084"/>
              <a:gd name="T21" fmla="*/ 120528 h 361832"/>
              <a:gd name="T22" fmla="*/ 45597 w 1077084"/>
              <a:gd name="T23" fmla="*/ 178148 h 361832"/>
              <a:gd name="T24" fmla="*/ 14625 w 1077084"/>
              <a:gd name="T25" fmla="*/ 166625 h 361832"/>
              <a:gd name="T26" fmla="*/ 22368 w 1077084"/>
              <a:gd name="T27" fmla="*/ 137815 h 3618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connsiteX0" fmla="*/ 21476 w 1044918"/>
              <a:gd name="connsiteY0" fmla="*/ 257695 h 340941"/>
              <a:gd name="connsiteX1" fmla="*/ 146687 w 1044918"/>
              <a:gd name="connsiteY1" fmla="*/ 54769 h 340941"/>
              <a:gd name="connsiteX2" fmla="*/ 576848 w 1044918"/>
              <a:gd name="connsiteY2" fmla="*/ 22082 h 340941"/>
              <a:gd name="connsiteX3" fmla="*/ 919047 w 1044918"/>
              <a:gd name="connsiteY3" fmla="*/ 5253 h 340941"/>
              <a:gd name="connsiteX4" fmla="*/ 1031243 w 1044918"/>
              <a:gd name="connsiteY4" fmla="*/ 117449 h 340941"/>
              <a:gd name="connsiteX5" fmla="*/ 1031243 w 1044918"/>
              <a:gd name="connsiteY5" fmla="*/ 229646 h 340941"/>
              <a:gd name="connsiteX6" fmla="*/ 924657 w 1044918"/>
              <a:gd name="connsiteY6" fmla="*/ 263304 h 340941"/>
              <a:gd name="connsiteX7" fmla="*/ 829290 w 1044918"/>
              <a:gd name="connsiteY7" fmla="*/ 207206 h 340941"/>
              <a:gd name="connsiteX8" fmla="*/ 722703 w 1044918"/>
              <a:gd name="connsiteY8" fmla="*/ 207206 h 340941"/>
              <a:gd name="connsiteX9" fmla="*/ 481481 w 1044918"/>
              <a:gd name="connsiteY9" fmla="*/ 207206 h 340941"/>
              <a:gd name="connsiteX10" fmla="*/ 296357 w 1044918"/>
              <a:gd name="connsiteY10" fmla="*/ 224036 h 340941"/>
              <a:gd name="connsiteX11" fmla="*/ 71965 w 1044918"/>
              <a:gd name="connsiteY11" fmla="*/ 336232 h 340941"/>
              <a:gd name="connsiteX12" fmla="*/ 4647 w 1044918"/>
              <a:gd name="connsiteY12" fmla="*/ 313793 h 340941"/>
              <a:gd name="connsiteX13" fmla="*/ 21476 w 1044918"/>
              <a:gd name="connsiteY13" fmla="*/ 257695 h 340941"/>
              <a:gd name="connsiteX0" fmla="*/ 2075 w 1025517"/>
              <a:gd name="connsiteY0" fmla="*/ 257695 h 337211"/>
              <a:gd name="connsiteX1" fmla="*/ 127286 w 1025517"/>
              <a:gd name="connsiteY1" fmla="*/ 54769 h 337211"/>
              <a:gd name="connsiteX2" fmla="*/ 557447 w 1025517"/>
              <a:gd name="connsiteY2" fmla="*/ 22082 h 337211"/>
              <a:gd name="connsiteX3" fmla="*/ 899646 w 1025517"/>
              <a:gd name="connsiteY3" fmla="*/ 5253 h 337211"/>
              <a:gd name="connsiteX4" fmla="*/ 1011842 w 1025517"/>
              <a:gd name="connsiteY4" fmla="*/ 117449 h 337211"/>
              <a:gd name="connsiteX5" fmla="*/ 1011842 w 1025517"/>
              <a:gd name="connsiteY5" fmla="*/ 229646 h 337211"/>
              <a:gd name="connsiteX6" fmla="*/ 905256 w 1025517"/>
              <a:gd name="connsiteY6" fmla="*/ 263304 h 337211"/>
              <a:gd name="connsiteX7" fmla="*/ 809889 w 1025517"/>
              <a:gd name="connsiteY7" fmla="*/ 207206 h 337211"/>
              <a:gd name="connsiteX8" fmla="*/ 703302 w 1025517"/>
              <a:gd name="connsiteY8" fmla="*/ 207206 h 337211"/>
              <a:gd name="connsiteX9" fmla="*/ 462080 w 1025517"/>
              <a:gd name="connsiteY9" fmla="*/ 207206 h 337211"/>
              <a:gd name="connsiteX10" fmla="*/ 276956 w 1025517"/>
              <a:gd name="connsiteY10" fmla="*/ 224036 h 337211"/>
              <a:gd name="connsiteX11" fmla="*/ 52564 w 1025517"/>
              <a:gd name="connsiteY11" fmla="*/ 336232 h 337211"/>
              <a:gd name="connsiteX12" fmla="*/ 49390 w 1025517"/>
              <a:gd name="connsiteY12" fmla="*/ 176973 h 337211"/>
              <a:gd name="connsiteX13" fmla="*/ 2075 w 1025517"/>
              <a:gd name="connsiteY13" fmla="*/ 257695 h 337211"/>
              <a:gd name="connsiteX0" fmla="*/ 2194 w 1025636"/>
              <a:gd name="connsiteY0" fmla="*/ 257695 h 263935"/>
              <a:gd name="connsiteX1" fmla="*/ 127405 w 1025636"/>
              <a:gd name="connsiteY1" fmla="*/ 54769 h 263935"/>
              <a:gd name="connsiteX2" fmla="*/ 557566 w 1025636"/>
              <a:gd name="connsiteY2" fmla="*/ 22082 h 263935"/>
              <a:gd name="connsiteX3" fmla="*/ 899765 w 1025636"/>
              <a:gd name="connsiteY3" fmla="*/ 5253 h 263935"/>
              <a:gd name="connsiteX4" fmla="*/ 1011961 w 1025636"/>
              <a:gd name="connsiteY4" fmla="*/ 117449 h 263935"/>
              <a:gd name="connsiteX5" fmla="*/ 1011961 w 1025636"/>
              <a:gd name="connsiteY5" fmla="*/ 229646 h 263935"/>
              <a:gd name="connsiteX6" fmla="*/ 905375 w 1025636"/>
              <a:gd name="connsiteY6" fmla="*/ 263304 h 263935"/>
              <a:gd name="connsiteX7" fmla="*/ 810008 w 1025636"/>
              <a:gd name="connsiteY7" fmla="*/ 207206 h 263935"/>
              <a:gd name="connsiteX8" fmla="*/ 703421 w 1025636"/>
              <a:gd name="connsiteY8" fmla="*/ 207206 h 263935"/>
              <a:gd name="connsiteX9" fmla="*/ 462199 w 1025636"/>
              <a:gd name="connsiteY9" fmla="*/ 207206 h 263935"/>
              <a:gd name="connsiteX10" fmla="*/ 277075 w 1025636"/>
              <a:gd name="connsiteY10" fmla="*/ 224036 h 263935"/>
              <a:gd name="connsiteX11" fmla="*/ 74063 w 1025636"/>
              <a:gd name="connsiteY11" fmla="*/ 199413 h 263935"/>
              <a:gd name="connsiteX12" fmla="*/ 49509 w 1025636"/>
              <a:gd name="connsiteY12" fmla="*/ 176973 h 263935"/>
              <a:gd name="connsiteX13" fmla="*/ 2194 w 1025636"/>
              <a:gd name="connsiteY13" fmla="*/ 257695 h 263935"/>
              <a:gd name="connsiteX0" fmla="*/ 2194 w 1012760"/>
              <a:gd name="connsiteY0" fmla="*/ 257695 h 263728"/>
              <a:gd name="connsiteX1" fmla="*/ 127405 w 1012760"/>
              <a:gd name="connsiteY1" fmla="*/ 54769 h 263728"/>
              <a:gd name="connsiteX2" fmla="*/ 557566 w 1012760"/>
              <a:gd name="connsiteY2" fmla="*/ 22082 h 263728"/>
              <a:gd name="connsiteX3" fmla="*/ 899765 w 1012760"/>
              <a:gd name="connsiteY3" fmla="*/ 5253 h 263728"/>
              <a:gd name="connsiteX4" fmla="*/ 1011961 w 1012760"/>
              <a:gd name="connsiteY4" fmla="*/ 117449 h 263728"/>
              <a:gd name="connsiteX5" fmla="*/ 947818 w 1012760"/>
              <a:gd name="connsiteY5" fmla="*/ 173309 h 263728"/>
              <a:gd name="connsiteX6" fmla="*/ 905375 w 1012760"/>
              <a:gd name="connsiteY6" fmla="*/ 263304 h 263728"/>
              <a:gd name="connsiteX7" fmla="*/ 810008 w 1012760"/>
              <a:gd name="connsiteY7" fmla="*/ 207206 h 263728"/>
              <a:gd name="connsiteX8" fmla="*/ 703421 w 1012760"/>
              <a:gd name="connsiteY8" fmla="*/ 207206 h 263728"/>
              <a:gd name="connsiteX9" fmla="*/ 462199 w 1012760"/>
              <a:gd name="connsiteY9" fmla="*/ 207206 h 263728"/>
              <a:gd name="connsiteX10" fmla="*/ 277075 w 1012760"/>
              <a:gd name="connsiteY10" fmla="*/ 224036 h 263728"/>
              <a:gd name="connsiteX11" fmla="*/ 74063 w 1012760"/>
              <a:gd name="connsiteY11" fmla="*/ 199413 h 263728"/>
              <a:gd name="connsiteX12" fmla="*/ 49509 w 1012760"/>
              <a:gd name="connsiteY12" fmla="*/ 176973 h 263728"/>
              <a:gd name="connsiteX13" fmla="*/ 2194 w 1012760"/>
              <a:gd name="connsiteY13" fmla="*/ 257695 h 263728"/>
              <a:gd name="connsiteX0" fmla="*/ 2194 w 1012760"/>
              <a:gd name="connsiteY0" fmla="*/ 257695 h 260646"/>
              <a:gd name="connsiteX1" fmla="*/ 127405 w 1012760"/>
              <a:gd name="connsiteY1" fmla="*/ 54769 h 260646"/>
              <a:gd name="connsiteX2" fmla="*/ 557566 w 1012760"/>
              <a:gd name="connsiteY2" fmla="*/ 22082 h 260646"/>
              <a:gd name="connsiteX3" fmla="*/ 899765 w 1012760"/>
              <a:gd name="connsiteY3" fmla="*/ 5253 h 260646"/>
              <a:gd name="connsiteX4" fmla="*/ 1011961 w 1012760"/>
              <a:gd name="connsiteY4" fmla="*/ 117449 h 260646"/>
              <a:gd name="connsiteX5" fmla="*/ 947818 w 1012760"/>
              <a:gd name="connsiteY5" fmla="*/ 173309 h 260646"/>
              <a:gd name="connsiteX6" fmla="*/ 905376 w 1012760"/>
              <a:gd name="connsiteY6" fmla="*/ 182822 h 260646"/>
              <a:gd name="connsiteX7" fmla="*/ 810008 w 1012760"/>
              <a:gd name="connsiteY7" fmla="*/ 207206 h 260646"/>
              <a:gd name="connsiteX8" fmla="*/ 703421 w 1012760"/>
              <a:gd name="connsiteY8" fmla="*/ 207206 h 260646"/>
              <a:gd name="connsiteX9" fmla="*/ 462199 w 1012760"/>
              <a:gd name="connsiteY9" fmla="*/ 207206 h 260646"/>
              <a:gd name="connsiteX10" fmla="*/ 277075 w 1012760"/>
              <a:gd name="connsiteY10" fmla="*/ 224036 h 260646"/>
              <a:gd name="connsiteX11" fmla="*/ 74063 w 1012760"/>
              <a:gd name="connsiteY11" fmla="*/ 199413 h 260646"/>
              <a:gd name="connsiteX12" fmla="*/ 49509 w 1012760"/>
              <a:gd name="connsiteY12" fmla="*/ 176973 h 260646"/>
              <a:gd name="connsiteX13" fmla="*/ 2194 w 1012760"/>
              <a:gd name="connsiteY13" fmla="*/ 257695 h 260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12760" h="260646">
                <a:moveTo>
                  <a:pt x="2194" y="257695"/>
                </a:moveTo>
                <a:cubicBezTo>
                  <a:pt x="15177" y="237328"/>
                  <a:pt x="34843" y="94038"/>
                  <a:pt x="127405" y="54769"/>
                </a:cubicBezTo>
                <a:cubicBezTo>
                  <a:pt x="219967" y="15500"/>
                  <a:pt x="428839" y="30335"/>
                  <a:pt x="557566" y="22082"/>
                </a:cubicBezTo>
                <a:cubicBezTo>
                  <a:pt x="686293" y="13829"/>
                  <a:pt x="824033" y="-10641"/>
                  <a:pt x="899765" y="5253"/>
                </a:cubicBezTo>
                <a:cubicBezTo>
                  <a:pt x="975497" y="21147"/>
                  <a:pt x="1003952" y="89440"/>
                  <a:pt x="1011961" y="117449"/>
                </a:cubicBezTo>
                <a:cubicBezTo>
                  <a:pt x="1019970" y="145458"/>
                  <a:pt x="965582" y="162414"/>
                  <a:pt x="947818" y="173309"/>
                </a:cubicBezTo>
                <a:cubicBezTo>
                  <a:pt x="930054" y="184205"/>
                  <a:pt x="928344" y="177173"/>
                  <a:pt x="905376" y="182822"/>
                </a:cubicBezTo>
                <a:cubicBezTo>
                  <a:pt x="882408" y="188471"/>
                  <a:pt x="843667" y="203142"/>
                  <a:pt x="810008" y="207206"/>
                </a:cubicBezTo>
                <a:cubicBezTo>
                  <a:pt x="776349" y="211270"/>
                  <a:pt x="703421" y="207206"/>
                  <a:pt x="703421" y="207206"/>
                </a:cubicBezTo>
                <a:cubicBezTo>
                  <a:pt x="645453" y="207206"/>
                  <a:pt x="533257" y="204401"/>
                  <a:pt x="462199" y="207206"/>
                </a:cubicBezTo>
                <a:cubicBezTo>
                  <a:pt x="391141" y="210011"/>
                  <a:pt x="341764" y="225335"/>
                  <a:pt x="277075" y="224036"/>
                </a:cubicBezTo>
                <a:cubicBezTo>
                  <a:pt x="212386" y="222737"/>
                  <a:pt x="122681" y="184454"/>
                  <a:pt x="74063" y="199413"/>
                </a:cubicBezTo>
                <a:cubicBezTo>
                  <a:pt x="25445" y="214372"/>
                  <a:pt x="61487" y="167259"/>
                  <a:pt x="49509" y="176973"/>
                </a:cubicBezTo>
                <a:cubicBezTo>
                  <a:pt x="37531" y="186687"/>
                  <a:pt x="-10789" y="278062"/>
                  <a:pt x="2194" y="257695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4" y="4619451"/>
            <a:ext cx="32766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919688" y="3482082"/>
            <a:ext cx="12446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>
                <a:solidFill>
                  <a:prstClr val="white"/>
                </a:solidFill>
                <a:latin typeface="Gill Sans MT" panose="020B0502020104020203" pitchFamily="34" charset="0"/>
              </a:rPr>
              <a:t>Extensor tendon</a:t>
            </a:r>
          </a:p>
        </p:txBody>
      </p:sp>
      <p:sp>
        <p:nvSpPr>
          <p:cNvPr id="36" name="TextBox 26"/>
          <p:cNvSpPr txBox="1">
            <a:spLocks noChangeArrowheads="1"/>
          </p:cNvSpPr>
          <p:nvPr/>
        </p:nvSpPr>
        <p:spPr bwMode="auto">
          <a:xfrm>
            <a:off x="6002168" y="3797089"/>
            <a:ext cx="27462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Synovial Hypertrophy 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4139754" y="638373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None/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Transverse Axis </a:t>
            </a:r>
            <a:endParaRPr lang="en-GB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51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6" grpId="0" animBg="1"/>
      <p:bldP spid="33" grpId="0" animBg="1"/>
      <p:bldP spid="33" grpId="1" animBg="1"/>
      <p:bldP spid="35" grpId="0"/>
      <p:bldP spid="35" grpId="1"/>
      <p:bldP spid="36" grpId="0"/>
      <p:bldP spid="3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24" y="116632"/>
            <a:ext cx="8229600" cy="125272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4154" dirty="0" smtClean="0">
                <a:solidFill>
                  <a:srgbClr val="0070C0"/>
                </a:solidFill>
              </a:rPr>
              <a:t>MTP Joint Synovitis (B-Mode Changes)</a:t>
            </a:r>
            <a:endParaRPr lang="en-GB" sz="4154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25" y="1628800"/>
            <a:ext cx="3671888" cy="501650"/>
          </a:xfrm>
        </p:spPr>
        <p:txBody>
          <a:bodyPr/>
          <a:lstStyle/>
          <a:p>
            <a:pPr marL="404456" indent="-294550"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652195" y="1988840"/>
            <a:ext cx="46003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dirty="0" smtClean="0">
                <a:solidFill>
                  <a:srgbClr val="FFFFFF"/>
                </a:solidFill>
              </a:rPr>
              <a:t>Synovitis (Synovial Hypertrophy in B-Mode)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274888"/>
            <a:ext cx="45069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64075"/>
            <a:ext cx="32766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63" y="3129756"/>
            <a:ext cx="421322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139754" y="638373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None/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Transverse Axis </a:t>
            </a:r>
            <a:endParaRPr lang="en-GB" sz="2400" b="1" dirty="0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437354" y="3509323"/>
            <a:ext cx="2323840" cy="1838438"/>
          </a:xfrm>
          <a:custGeom>
            <a:avLst/>
            <a:gdLst>
              <a:gd name="connsiteX0" fmla="*/ 97128 w 2325097"/>
              <a:gd name="connsiteY0" fmla="*/ 601386 h 1846751"/>
              <a:gd name="connsiteX1" fmla="*/ 251037 w 2325097"/>
              <a:gd name="connsiteY1" fmla="*/ 320729 h 1846751"/>
              <a:gd name="connsiteX2" fmla="*/ 450213 w 2325097"/>
              <a:gd name="connsiteY2" fmla="*/ 112499 h 1846751"/>
              <a:gd name="connsiteX3" fmla="*/ 486427 w 2325097"/>
              <a:gd name="connsiteY3" fmla="*/ 103446 h 1846751"/>
              <a:gd name="connsiteX4" fmla="*/ 649390 w 2325097"/>
              <a:gd name="connsiteY4" fmla="*/ 248301 h 1846751"/>
              <a:gd name="connsiteX5" fmla="*/ 1020582 w 2325097"/>
              <a:gd name="connsiteY5" fmla="*/ 203034 h 1846751"/>
              <a:gd name="connsiteX6" fmla="*/ 1038689 w 2325097"/>
              <a:gd name="connsiteY6" fmla="*/ 85339 h 1846751"/>
              <a:gd name="connsiteX7" fmla="*/ 1156384 w 2325097"/>
              <a:gd name="connsiteY7" fmla="*/ 3857 h 1846751"/>
              <a:gd name="connsiteX8" fmla="*/ 1473255 w 2325097"/>
              <a:gd name="connsiteY8" fmla="*/ 31018 h 1846751"/>
              <a:gd name="connsiteX9" fmla="*/ 1835393 w 2325097"/>
              <a:gd name="connsiteY9" fmla="*/ 184927 h 1846751"/>
              <a:gd name="connsiteX10" fmla="*/ 2242799 w 2325097"/>
              <a:gd name="connsiteY10" fmla="*/ 610440 h 1846751"/>
              <a:gd name="connsiteX11" fmla="*/ 2324281 w 2325097"/>
              <a:gd name="connsiteY11" fmla="*/ 990685 h 1846751"/>
              <a:gd name="connsiteX12" fmla="*/ 2279013 w 2325097"/>
              <a:gd name="connsiteY12" fmla="*/ 1470519 h 1846751"/>
              <a:gd name="connsiteX13" fmla="*/ 2188479 w 2325097"/>
              <a:gd name="connsiteY13" fmla="*/ 1823604 h 1846751"/>
              <a:gd name="connsiteX14" fmla="*/ 1699592 w 2325097"/>
              <a:gd name="connsiteY14" fmla="*/ 1760230 h 1846751"/>
              <a:gd name="connsiteX15" fmla="*/ 1663378 w 2325097"/>
              <a:gd name="connsiteY15" fmla="*/ 1334717 h 1846751"/>
              <a:gd name="connsiteX16" fmla="*/ 1600003 w 2325097"/>
              <a:gd name="connsiteY16" fmla="*/ 972578 h 1846751"/>
              <a:gd name="connsiteX17" fmla="*/ 1518522 w 2325097"/>
              <a:gd name="connsiteY17" fmla="*/ 900151 h 1846751"/>
              <a:gd name="connsiteX18" fmla="*/ 1473255 w 2325097"/>
              <a:gd name="connsiteY18" fmla="*/ 755295 h 1846751"/>
              <a:gd name="connsiteX19" fmla="*/ 1418934 w 2325097"/>
              <a:gd name="connsiteY19" fmla="*/ 664760 h 1846751"/>
              <a:gd name="connsiteX20" fmla="*/ 1292186 w 2325097"/>
              <a:gd name="connsiteY20" fmla="*/ 628547 h 1846751"/>
              <a:gd name="connsiteX21" fmla="*/ 1174491 w 2325097"/>
              <a:gd name="connsiteY21" fmla="*/ 691921 h 1846751"/>
              <a:gd name="connsiteX22" fmla="*/ 1120170 w 2325097"/>
              <a:gd name="connsiteY22" fmla="*/ 655707 h 1846751"/>
              <a:gd name="connsiteX23" fmla="*/ 1120170 w 2325097"/>
              <a:gd name="connsiteY23" fmla="*/ 574226 h 1846751"/>
              <a:gd name="connsiteX24" fmla="*/ 993421 w 2325097"/>
              <a:gd name="connsiteY24" fmla="*/ 565172 h 1846751"/>
              <a:gd name="connsiteX25" fmla="*/ 748978 w 2325097"/>
              <a:gd name="connsiteY25" fmla="*/ 628547 h 1846751"/>
              <a:gd name="connsiteX26" fmla="*/ 495481 w 2325097"/>
              <a:gd name="connsiteY26" fmla="*/ 854883 h 1846751"/>
              <a:gd name="connsiteX27" fmla="*/ 468320 w 2325097"/>
              <a:gd name="connsiteY27" fmla="*/ 1235129 h 1846751"/>
              <a:gd name="connsiteX28" fmla="*/ 468320 w 2325097"/>
              <a:gd name="connsiteY28" fmla="*/ 1488626 h 1846751"/>
              <a:gd name="connsiteX29" fmla="*/ 468320 w 2325097"/>
              <a:gd name="connsiteY29" fmla="*/ 1651588 h 1846751"/>
              <a:gd name="connsiteX30" fmla="*/ 151449 w 2325097"/>
              <a:gd name="connsiteY30" fmla="*/ 1796444 h 1846751"/>
              <a:gd name="connsiteX31" fmla="*/ 6593 w 2325097"/>
              <a:gd name="connsiteY31" fmla="*/ 1434305 h 1846751"/>
              <a:gd name="connsiteX32" fmla="*/ 33754 w 2325097"/>
              <a:gd name="connsiteY32" fmla="*/ 854883 h 1846751"/>
              <a:gd name="connsiteX33" fmla="*/ 97128 w 2325097"/>
              <a:gd name="connsiteY33" fmla="*/ 601386 h 1846751"/>
              <a:gd name="connsiteX0" fmla="*/ 97128 w 2325097"/>
              <a:gd name="connsiteY0" fmla="*/ 601386 h 1846751"/>
              <a:gd name="connsiteX1" fmla="*/ 251037 w 2325097"/>
              <a:gd name="connsiteY1" fmla="*/ 320729 h 1846751"/>
              <a:gd name="connsiteX2" fmla="*/ 450213 w 2325097"/>
              <a:gd name="connsiteY2" fmla="*/ 112499 h 1846751"/>
              <a:gd name="connsiteX3" fmla="*/ 486427 w 2325097"/>
              <a:gd name="connsiteY3" fmla="*/ 103446 h 1846751"/>
              <a:gd name="connsiteX4" fmla="*/ 649390 w 2325097"/>
              <a:gd name="connsiteY4" fmla="*/ 248301 h 1846751"/>
              <a:gd name="connsiteX5" fmla="*/ 1020582 w 2325097"/>
              <a:gd name="connsiteY5" fmla="*/ 203034 h 1846751"/>
              <a:gd name="connsiteX6" fmla="*/ 1038689 w 2325097"/>
              <a:gd name="connsiteY6" fmla="*/ 85339 h 1846751"/>
              <a:gd name="connsiteX7" fmla="*/ 1156384 w 2325097"/>
              <a:gd name="connsiteY7" fmla="*/ 3857 h 1846751"/>
              <a:gd name="connsiteX8" fmla="*/ 1473255 w 2325097"/>
              <a:gd name="connsiteY8" fmla="*/ 31018 h 1846751"/>
              <a:gd name="connsiteX9" fmla="*/ 1835393 w 2325097"/>
              <a:gd name="connsiteY9" fmla="*/ 184927 h 1846751"/>
              <a:gd name="connsiteX10" fmla="*/ 2242799 w 2325097"/>
              <a:gd name="connsiteY10" fmla="*/ 610440 h 1846751"/>
              <a:gd name="connsiteX11" fmla="*/ 2324281 w 2325097"/>
              <a:gd name="connsiteY11" fmla="*/ 990685 h 1846751"/>
              <a:gd name="connsiteX12" fmla="*/ 2279013 w 2325097"/>
              <a:gd name="connsiteY12" fmla="*/ 1470519 h 1846751"/>
              <a:gd name="connsiteX13" fmla="*/ 2188479 w 2325097"/>
              <a:gd name="connsiteY13" fmla="*/ 1823604 h 1846751"/>
              <a:gd name="connsiteX14" fmla="*/ 1699592 w 2325097"/>
              <a:gd name="connsiteY14" fmla="*/ 1760230 h 1846751"/>
              <a:gd name="connsiteX15" fmla="*/ 1663378 w 2325097"/>
              <a:gd name="connsiteY15" fmla="*/ 1334717 h 1846751"/>
              <a:gd name="connsiteX16" fmla="*/ 1600003 w 2325097"/>
              <a:gd name="connsiteY16" fmla="*/ 972578 h 1846751"/>
              <a:gd name="connsiteX17" fmla="*/ 1518522 w 2325097"/>
              <a:gd name="connsiteY17" fmla="*/ 900151 h 1846751"/>
              <a:gd name="connsiteX18" fmla="*/ 1473255 w 2325097"/>
              <a:gd name="connsiteY18" fmla="*/ 755295 h 1846751"/>
              <a:gd name="connsiteX19" fmla="*/ 1418934 w 2325097"/>
              <a:gd name="connsiteY19" fmla="*/ 664760 h 1846751"/>
              <a:gd name="connsiteX20" fmla="*/ 1292186 w 2325097"/>
              <a:gd name="connsiteY20" fmla="*/ 628547 h 1846751"/>
              <a:gd name="connsiteX21" fmla="*/ 1234126 w 2325097"/>
              <a:gd name="connsiteY21" fmla="*/ 604457 h 1846751"/>
              <a:gd name="connsiteX22" fmla="*/ 1120170 w 2325097"/>
              <a:gd name="connsiteY22" fmla="*/ 655707 h 1846751"/>
              <a:gd name="connsiteX23" fmla="*/ 1120170 w 2325097"/>
              <a:gd name="connsiteY23" fmla="*/ 574226 h 1846751"/>
              <a:gd name="connsiteX24" fmla="*/ 993421 w 2325097"/>
              <a:gd name="connsiteY24" fmla="*/ 565172 h 1846751"/>
              <a:gd name="connsiteX25" fmla="*/ 748978 w 2325097"/>
              <a:gd name="connsiteY25" fmla="*/ 628547 h 1846751"/>
              <a:gd name="connsiteX26" fmla="*/ 495481 w 2325097"/>
              <a:gd name="connsiteY26" fmla="*/ 854883 h 1846751"/>
              <a:gd name="connsiteX27" fmla="*/ 468320 w 2325097"/>
              <a:gd name="connsiteY27" fmla="*/ 1235129 h 1846751"/>
              <a:gd name="connsiteX28" fmla="*/ 468320 w 2325097"/>
              <a:gd name="connsiteY28" fmla="*/ 1488626 h 1846751"/>
              <a:gd name="connsiteX29" fmla="*/ 468320 w 2325097"/>
              <a:gd name="connsiteY29" fmla="*/ 1651588 h 1846751"/>
              <a:gd name="connsiteX30" fmla="*/ 151449 w 2325097"/>
              <a:gd name="connsiteY30" fmla="*/ 1796444 h 1846751"/>
              <a:gd name="connsiteX31" fmla="*/ 6593 w 2325097"/>
              <a:gd name="connsiteY31" fmla="*/ 1434305 h 1846751"/>
              <a:gd name="connsiteX32" fmla="*/ 33754 w 2325097"/>
              <a:gd name="connsiteY32" fmla="*/ 854883 h 1846751"/>
              <a:gd name="connsiteX33" fmla="*/ 97128 w 2325097"/>
              <a:gd name="connsiteY33" fmla="*/ 601386 h 1846751"/>
              <a:gd name="connsiteX0" fmla="*/ 97128 w 2325097"/>
              <a:gd name="connsiteY0" fmla="*/ 601386 h 1846751"/>
              <a:gd name="connsiteX1" fmla="*/ 251037 w 2325097"/>
              <a:gd name="connsiteY1" fmla="*/ 320729 h 1846751"/>
              <a:gd name="connsiteX2" fmla="*/ 450213 w 2325097"/>
              <a:gd name="connsiteY2" fmla="*/ 112499 h 1846751"/>
              <a:gd name="connsiteX3" fmla="*/ 486427 w 2325097"/>
              <a:gd name="connsiteY3" fmla="*/ 103446 h 1846751"/>
              <a:gd name="connsiteX4" fmla="*/ 649390 w 2325097"/>
              <a:gd name="connsiteY4" fmla="*/ 248301 h 1846751"/>
              <a:gd name="connsiteX5" fmla="*/ 1020582 w 2325097"/>
              <a:gd name="connsiteY5" fmla="*/ 203034 h 1846751"/>
              <a:gd name="connsiteX6" fmla="*/ 1038689 w 2325097"/>
              <a:gd name="connsiteY6" fmla="*/ 85339 h 1846751"/>
              <a:gd name="connsiteX7" fmla="*/ 1156384 w 2325097"/>
              <a:gd name="connsiteY7" fmla="*/ 3857 h 1846751"/>
              <a:gd name="connsiteX8" fmla="*/ 1473255 w 2325097"/>
              <a:gd name="connsiteY8" fmla="*/ 31018 h 1846751"/>
              <a:gd name="connsiteX9" fmla="*/ 1835393 w 2325097"/>
              <a:gd name="connsiteY9" fmla="*/ 184927 h 1846751"/>
              <a:gd name="connsiteX10" fmla="*/ 2242799 w 2325097"/>
              <a:gd name="connsiteY10" fmla="*/ 610440 h 1846751"/>
              <a:gd name="connsiteX11" fmla="*/ 2324281 w 2325097"/>
              <a:gd name="connsiteY11" fmla="*/ 990685 h 1846751"/>
              <a:gd name="connsiteX12" fmla="*/ 2279013 w 2325097"/>
              <a:gd name="connsiteY12" fmla="*/ 1470519 h 1846751"/>
              <a:gd name="connsiteX13" fmla="*/ 2188479 w 2325097"/>
              <a:gd name="connsiteY13" fmla="*/ 1823604 h 1846751"/>
              <a:gd name="connsiteX14" fmla="*/ 1699592 w 2325097"/>
              <a:gd name="connsiteY14" fmla="*/ 1760230 h 1846751"/>
              <a:gd name="connsiteX15" fmla="*/ 1663378 w 2325097"/>
              <a:gd name="connsiteY15" fmla="*/ 1334717 h 1846751"/>
              <a:gd name="connsiteX16" fmla="*/ 1600003 w 2325097"/>
              <a:gd name="connsiteY16" fmla="*/ 972578 h 1846751"/>
              <a:gd name="connsiteX17" fmla="*/ 1518522 w 2325097"/>
              <a:gd name="connsiteY17" fmla="*/ 900151 h 1846751"/>
              <a:gd name="connsiteX18" fmla="*/ 1473255 w 2325097"/>
              <a:gd name="connsiteY18" fmla="*/ 755295 h 1846751"/>
              <a:gd name="connsiteX19" fmla="*/ 1418934 w 2325097"/>
              <a:gd name="connsiteY19" fmla="*/ 664760 h 1846751"/>
              <a:gd name="connsiteX20" fmla="*/ 1292186 w 2325097"/>
              <a:gd name="connsiteY20" fmla="*/ 628547 h 1846751"/>
              <a:gd name="connsiteX21" fmla="*/ 1234126 w 2325097"/>
              <a:gd name="connsiteY21" fmla="*/ 604457 h 1846751"/>
              <a:gd name="connsiteX22" fmla="*/ 1191732 w 2325097"/>
              <a:gd name="connsiteY22" fmla="*/ 580170 h 1846751"/>
              <a:gd name="connsiteX23" fmla="*/ 1120170 w 2325097"/>
              <a:gd name="connsiteY23" fmla="*/ 574226 h 1846751"/>
              <a:gd name="connsiteX24" fmla="*/ 993421 w 2325097"/>
              <a:gd name="connsiteY24" fmla="*/ 565172 h 1846751"/>
              <a:gd name="connsiteX25" fmla="*/ 748978 w 2325097"/>
              <a:gd name="connsiteY25" fmla="*/ 628547 h 1846751"/>
              <a:gd name="connsiteX26" fmla="*/ 495481 w 2325097"/>
              <a:gd name="connsiteY26" fmla="*/ 854883 h 1846751"/>
              <a:gd name="connsiteX27" fmla="*/ 468320 w 2325097"/>
              <a:gd name="connsiteY27" fmla="*/ 1235129 h 1846751"/>
              <a:gd name="connsiteX28" fmla="*/ 468320 w 2325097"/>
              <a:gd name="connsiteY28" fmla="*/ 1488626 h 1846751"/>
              <a:gd name="connsiteX29" fmla="*/ 468320 w 2325097"/>
              <a:gd name="connsiteY29" fmla="*/ 1651588 h 1846751"/>
              <a:gd name="connsiteX30" fmla="*/ 151449 w 2325097"/>
              <a:gd name="connsiteY30" fmla="*/ 1796444 h 1846751"/>
              <a:gd name="connsiteX31" fmla="*/ 6593 w 2325097"/>
              <a:gd name="connsiteY31" fmla="*/ 1434305 h 1846751"/>
              <a:gd name="connsiteX32" fmla="*/ 33754 w 2325097"/>
              <a:gd name="connsiteY32" fmla="*/ 854883 h 1846751"/>
              <a:gd name="connsiteX33" fmla="*/ 97128 w 2325097"/>
              <a:gd name="connsiteY33" fmla="*/ 601386 h 1846751"/>
              <a:gd name="connsiteX0" fmla="*/ 97128 w 2325097"/>
              <a:gd name="connsiteY0" fmla="*/ 601386 h 1846751"/>
              <a:gd name="connsiteX1" fmla="*/ 251037 w 2325097"/>
              <a:gd name="connsiteY1" fmla="*/ 320729 h 1846751"/>
              <a:gd name="connsiteX2" fmla="*/ 450213 w 2325097"/>
              <a:gd name="connsiteY2" fmla="*/ 112499 h 1846751"/>
              <a:gd name="connsiteX3" fmla="*/ 486427 w 2325097"/>
              <a:gd name="connsiteY3" fmla="*/ 103446 h 1846751"/>
              <a:gd name="connsiteX4" fmla="*/ 649390 w 2325097"/>
              <a:gd name="connsiteY4" fmla="*/ 248301 h 1846751"/>
              <a:gd name="connsiteX5" fmla="*/ 1020582 w 2325097"/>
              <a:gd name="connsiteY5" fmla="*/ 203034 h 1846751"/>
              <a:gd name="connsiteX6" fmla="*/ 1038689 w 2325097"/>
              <a:gd name="connsiteY6" fmla="*/ 85339 h 1846751"/>
              <a:gd name="connsiteX7" fmla="*/ 1156384 w 2325097"/>
              <a:gd name="connsiteY7" fmla="*/ 3857 h 1846751"/>
              <a:gd name="connsiteX8" fmla="*/ 1473255 w 2325097"/>
              <a:gd name="connsiteY8" fmla="*/ 31018 h 1846751"/>
              <a:gd name="connsiteX9" fmla="*/ 1835393 w 2325097"/>
              <a:gd name="connsiteY9" fmla="*/ 184927 h 1846751"/>
              <a:gd name="connsiteX10" fmla="*/ 2242799 w 2325097"/>
              <a:gd name="connsiteY10" fmla="*/ 610440 h 1846751"/>
              <a:gd name="connsiteX11" fmla="*/ 2324281 w 2325097"/>
              <a:gd name="connsiteY11" fmla="*/ 990685 h 1846751"/>
              <a:gd name="connsiteX12" fmla="*/ 2279013 w 2325097"/>
              <a:gd name="connsiteY12" fmla="*/ 1470519 h 1846751"/>
              <a:gd name="connsiteX13" fmla="*/ 2188479 w 2325097"/>
              <a:gd name="connsiteY13" fmla="*/ 1823604 h 1846751"/>
              <a:gd name="connsiteX14" fmla="*/ 1699592 w 2325097"/>
              <a:gd name="connsiteY14" fmla="*/ 1760230 h 1846751"/>
              <a:gd name="connsiteX15" fmla="*/ 1663378 w 2325097"/>
              <a:gd name="connsiteY15" fmla="*/ 1334717 h 1846751"/>
              <a:gd name="connsiteX16" fmla="*/ 1600003 w 2325097"/>
              <a:gd name="connsiteY16" fmla="*/ 972578 h 1846751"/>
              <a:gd name="connsiteX17" fmla="*/ 1518522 w 2325097"/>
              <a:gd name="connsiteY17" fmla="*/ 900151 h 1846751"/>
              <a:gd name="connsiteX18" fmla="*/ 1473255 w 2325097"/>
              <a:gd name="connsiteY18" fmla="*/ 755295 h 1846751"/>
              <a:gd name="connsiteX19" fmla="*/ 1418934 w 2325097"/>
              <a:gd name="connsiteY19" fmla="*/ 696565 h 1846751"/>
              <a:gd name="connsiteX20" fmla="*/ 1292186 w 2325097"/>
              <a:gd name="connsiteY20" fmla="*/ 628547 h 1846751"/>
              <a:gd name="connsiteX21" fmla="*/ 1234126 w 2325097"/>
              <a:gd name="connsiteY21" fmla="*/ 604457 h 1846751"/>
              <a:gd name="connsiteX22" fmla="*/ 1191732 w 2325097"/>
              <a:gd name="connsiteY22" fmla="*/ 580170 h 1846751"/>
              <a:gd name="connsiteX23" fmla="*/ 1120170 w 2325097"/>
              <a:gd name="connsiteY23" fmla="*/ 574226 h 1846751"/>
              <a:gd name="connsiteX24" fmla="*/ 993421 w 2325097"/>
              <a:gd name="connsiteY24" fmla="*/ 565172 h 1846751"/>
              <a:gd name="connsiteX25" fmla="*/ 748978 w 2325097"/>
              <a:gd name="connsiteY25" fmla="*/ 628547 h 1846751"/>
              <a:gd name="connsiteX26" fmla="*/ 495481 w 2325097"/>
              <a:gd name="connsiteY26" fmla="*/ 854883 h 1846751"/>
              <a:gd name="connsiteX27" fmla="*/ 468320 w 2325097"/>
              <a:gd name="connsiteY27" fmla="*/ 1235129 h 1846751"/>
              <a:gd name="connsiteX28" fmla="*/ 468320 w 2325097"/>
              <a:gd name="connsiteY28" fmla="*/ 1488626 h 1846751"/>
              <a:gd name="connsiteX29" fmla="*/ 468320 w 2325097"/>
              <a:gd name="connsiteY29" fmla="*/ 1651588 h 1846751"/>
              <a:gd name="connsiteX30" fmla="*/ 151449 w 2325097"/>
              <a:gd name="connsiteY30" fmla="*/ 1796444 h 1846751"/>
              <a:gd name="connsiteX31" fmla="*/ 6593 w 2325097"/>
              <a:gd name="connsiteY31" fmla="*/ 1434305 h 1846751"/>
              <a:gd name="connsiteX32" fmla="*/ 33754 w 2325097"/>
              <a:gd name="connsiteY32" fmla="*/ 854883 h 1846751"/>
              <a:gd name="connsiteX33" fmla="*/ 97128 w 2325097"/>
              <a:gd name="connsiteY33" fmla="*/ 601386 h 1846751"/>
              <a:gd name="connsiteX0" fmla="*/ 97128 w 2325097"/>
              <a:gd name="connsiteY0" fmla="*/ 603820 h 1849185"/>
              <a:gd name="connsiteX1" fmla="*/ 251037 w 2325097"/>
              <a:gd name="connsiteY1" fmla="*/ 323163 h 1849185"/>
              <a:gd name="connsiteX2" fmla="*/ 450213 w 2325097"/>
              <a:gd name="connsiteY2" fmla="*/ 114933 h 1849185"/>
              <a:gd name="connsiteX3" fmla="*/ 486427 w 2325097"/>
              <a:gd name="connsiteY3" fmla="*/ 105880 h 1849185"/>
              <a:gd name="connsiteX4" fmla="*/ 649390 w 2325097"/>
              <a:gd name="connsiteY4" fmla="*/ 250735 h 1849185"/>
              <a:gd name="connsiteX5" fmla="*/ 1020582 w 2325097"/>
              <a:gd name="connsiteY5" fmla="*/ 205468 h 1849185"/>
              <a:gd name="connsiteX6" fmla="*/ 1038689 w 2325097"/>
              <a:gd name="connsiteY6" fmla="*/ 87773 h 1849185"/>
              <a:gd name="connsiteX7" fmla="*/ 1156384 w 2325097"/>
              <a:gd name="connsiteY7" fmla="*/ 6291 h 1849185"/>
              <a:gd name="connsiteX8" fmla="*/ 1505060 w 2325097"/>
              <a:gd name="connsiteY8" fmla="*/ 260064 h 1849185"/>
              <a:gd name="connsiteX9" fmla="*/ 1835393 w 2325097"/>
              <a:gd name="connsiteY9" fmla="*/ 187361 h 1849185"/>
              <a:gd name="connsiteX10" fmla="*/ 2242799 w 2325097"/>
              <a:gd name="connsiteY10" fmla="*/ 612874 h 1849185"/>
              <a:gd name="connsiteX11" fmla="*/ 2324281 w 2325097"/>
              <a:gd name="connsiteY11" fmla="*/ 993119 h 1849185"/>
              <a:gd name="connsiteX12" fmla="*/ 2279013 w 2325097"/>
              <a:gd name="connsiteY12" fmla="*/ 1472953 h 1849185"/>
              <a:gd name="connsiteX13" fmla="*/ 2188479 w 2325097"/>
              <a:gd name="connsiteY13" fmla="*/ 1826038 h 1849185"/>
              <a:gd name="connsiteX14" fmla="*/ 1699592 w 2325097"/>
              <a:gd name="connsiteY14" fmla="*/ 1762664 h 1849185"/>
              <a:gd name="connsiteX15" fmla="*/ 1663378 w 2325097"/>
              <a:gd name="connsiteY15" fmla="*/ 1337151 h 1849185"/>
              <a:gd name="connsiteX16" fmla="*/ 1600003 w 2325097"/>
              <a:gd name="connsiteY16" fmla="*/ 975012 h 1849185"/>
              <a:gd name="connsiteX17" fmla="*/ 1518522 w 2325097"/>
              <a:gd name="connsiteY17" fmla="*/ 902585 h 1849185"/>
              <a:gd name="connsiteX18" fmla="*/ 1473255 w 2325097"/>
              <a:gd name="connsiteY18" fmla="*/ 757729 h 1849185"/>
              <a:gd name="connsiteX19" fmla="*/ 1418934 w 2325097"/>
              <a:gd name="connsiteY19" fmla="*/ 698999 h 1849185"/>
              <a:gd name="connsiteX20" fmla="*/ 1292186 w 2325097"/>
              <a:gd name="connsiteY20" fmla="*/ 630981 h 1849185"/>
              <a:gd name="connsiteX21" fmla="*/ 1234126 w 2325097"/>
              <a:gd name="connsiteY21" fmla="*/ 606891 h 1849185"/>
              <a:gd name="connsiteX22" fmla="*/ 1191732 w 2325097"/>
              <a:gd name="connsiteY22" fmla="*/ 582604 h 1849185"/>
              <a:gd name="connsiteX23" fmla="*/ 1120170 w 2325097"/>
              <a:gd name="connsiteY23" fmla="*/ 576660 h 1849185"/>
              <a:gd name="connsiteX24" fmla="*/ 993421 w 2325097"/>
              <a:gd name="connsiteY24" fmla="*/ 567606 h 1849185"/>
              <a:gd name="connsiteX25" fmla="*/ 748978 w 2325097"/>
              <a:gd name="connsiteY25" fmla="*/ 630981 h 1849185"/>
              <a:gd name="connsiteX26" fmla="*/ 495481 w 2325097"/>
              <a:gd name="connsiteY26" fmla="*/ 857317 h 1849185"/>
              <a:gd name="connsiteX27" fmla="*/ 468320 w 2325097"/>
              <a:gd name="connsiteY27" fmla="*/ 1237563 h 1849185"/>
              <a:gd name="connsiteX28" fmla="*/ 468320 w 2325097"/>
              <a:gd name="connsiteY28" fmla="*/ 1491060 h 1849185"/>
              <a:gd name="connsiteX29" fmla="*/ 468320 w 2325097"/>
              <a:gd name="connsiteY29" fmla="*/ 1654022 h 1849185"/>
              <a:gd name="connsiteX30" fmla="*/ 151449 w 2325097"/>
              <a:gd name="connsiteY30" fmla="*/ 1798878 h 1849185"/>
              <a:gd name="connsiteX31" fmla="*/ 6593 w 2325097"/>
              <a:gd name="connsiteY31" fmla="*/ 1436739 h 1849185"/>
              <a:gd name="connsiteX32" fmla="*/ 33754 w 2325097"/>
              <a:gd name="connsiteY32" fmla="*/ 857317 h 1849185"/>
              <a:gd name="connsiteX33" fmla="*/ 97128 w 2325097"/>
              <a:gd name="connsiteY33" fmla="*/ 603820 h 1849185"/>
              <a:gd name="connsiteX0" fmla="*/ 97128 w 2325097"/>
              <a:gd name="connsiteY0" fmla="*/ 516288 h 1761653"/>
              <a:gd name="connsiteX1" fmla="*/ 251037 w 2325097"/>
              <a:gd name="connsiteY1" fmla="*/ 235631 h 1761653"/>
              <a:gd name="connsiteX2" fmla="*/ 450213 w 2325097"/>
              <a:gd name="connsiteY2" fmla="*/ 27401 h 1761653"/>
              <a:gd name="connsiteX3" fmla="*/ 486427 w 2325097"/>
              <a:gd name="connsiteY3" fmla="*/ 18348 h 1761653"/>
              <a:gd name="connsiteX4" fmla="*/ 649390 w 2325097"/>
              <a:gd name="connsiteY4" fmla="*/ 163203 h 1761653"/>
              <a:gd name="connsiteX5" fmla="*/ 1020582 w 2325097"/>
              <a:gd name="connsiteY5" fmla="*/ 117936 h 1761653"/>
              <a:gd name="connsiteX6" fmla="*/ 1038689 w 2325097"/>
              <a:gd name="connsiteY6" fmla="*/ 241 h 1761653"/>
              <a:gd name="connsiteX7" fmla="*/ 1184214 w 2325097"/>
              <a:gd name="connsiteY7" fmla="*/ 89712 h 1761653"/>
              <a:gd name="connsiteX8" fmla="*/ 1505060 w 2325097"/>
              <a:gd name="connsiteY8" fmla="*/ 172532 h 1761653"/>
              <a:gd name="connsiteX9" fmla="*/ 1835393 w 2325097"/>
              <a:gd name="connsiteY9" fmla="*/ 99829 h 1761653"/>
              <a:gd name="connsiteX10" fmla="*/ 2242799 w 2325097"/>
              <a:gd name="connsiteY10" fmla="*/ 525342 h 1761653"/>
              <a:gd name="connsiteX11" fmla="*/ 2324281 w 2325097"/>
              <a:gd name="connsiteY11" fmla="*/ 905587 h 1761653"/>
              <a:gd name="connsiteX12" fmla="*/ 2279013 w 2325097"/>
              <a:gd name="connsiteY12" fmla="*/ 1385421 h 1761653"/>
              <a:gd name="connsiteX13" fmla="*/ 2188479 w 2325097"/>
              <a:gd name="connsiteY13" fmla="*/ 1738506 h 1761653"/>
              <a:gd name="connsiteX14" fmla="*/ 1699592 w 2325097"/>
              <a:gd name="connsiteY14" fmla="*/ 1675132 h 1761653"/>
              <a:gd name="connsiteX15" fmla="*/ 1663378 w 2325097"/>
              <a:gd name="connsiteY15" fmla="*/ 1249619 h 1761653"/>
              <a:gd name="connsiteX16" fmla="*/ 1600003 w 2325097"/>
              <a:gd name="connsiteY16" fmla="*/ 887480 h 1761653"/>
              <a:gd name="connsiteX17" fmla="*/ 1518522 w 2325097"/>
              <a:gd name="connsiteY17" fmla="*/ 815053 h 1761653"/>
              <a:gd name="connsiteX18" fmla="*/ 1473255 w 2325097"/>
              <a:gd name="connsiteY18" fmla="*/ 670197 h 1761653"/>
              <a:gd name="connsiteX19" fmla="*/ 1418934 w 2325097"/>
              <a:gd name="connsiteY19" fmla="*/ 611467 h 1761653"/>
              <a:gd name="connsiteX20" fmla="*/ 1292186 w 2325097"/>
              <a:gd name="connsiteY20" fmla="*/ 543449 h 1761653"/>
              <a:gd name="connsiteX21" fmla="*/ 1234126 w 2325097"/>
              <a:gd name="connsiteY21" fmla="*/ 519359 h 1761653"/>
              <a:gd name="connsiteX22" fmla="*/ 1191732 w 2325097"/>
              <a:gd name="connsiteY22" fmla="*/ 495072 h 1761653"/>
              <a:gd name="connsiteX23" fmla="*/ 1120170 w 2325097"/>
              <a:gd name="connsiteY23" fmla="*/ 489128 h 1761653"/>
              <a:gd name="connsiteX24" fmla="*/ 993421 w 2325097"/>
              <a:gd name="connsiteY24" fmla="*/ 480074 h 1761653"/>
              <a:gd name="connsiteX25" fmla="*/ 748978 w 2325097"/>
              <a:gd name="connsiteY25" fmla="*/ 543449 h 1761653"/>
              <a:gd name="connsiteX26" fmla="*/ 495481 w 2325097"/>
              <a:gd name="connsiteY26" fmla="*/ 769785 h 1761653"/>
              <a:gd name="connsiteX27" fmla="*/ 468320 w 2325097"/>
              <a:gd name="connsiteY27" fmla="*/ 1150031 h 1761653"/>
              <a:gd name="connsiteX28" fmla="*/ 468320 w 2325097"/>
              <a:gd name="connsiteY28" fmla="*/ 1403528 h 1761653"/>
              <a:gd name="connsiteX29" fmla="*/ 468320 w 2325097"/>
              <a:gd name="connsiteY29" fmla="*/ 1566490 h 1761653"/>
              <a:gd name="connsiteX30" fmla="*/ 151449 w 2325097"/>
              <a:gd name="connsiteY30" fmla="*/ 1711346 h 1761653"/>
              <a:gd name="connsiteX31" fmla="*/ 6593 w 2325097"/>
              <a:gd name="connsiteY31" fmla="*/ 1349207 h 1761653"/>
              <a:gd name="connsiteX32" fmla="*/ 33754 w 2325097"/>
              <a:gd name="connsiteY32" fmla="*/ 769785 h 1761653"/>
              <a:gd name="connsiteX33" fmla="*/ 97128 w 2325097"/>
              <a:gd name="connsiteY33" fmla="*/ 516288 h 1761653"/>
              <a:gd name="connsiteX0" fmla="*/ 97128 w 2325097"/>
              <a:gd name="connsiteY0" fmla="*/ 515515 h 1760880"/>
              <a:gd name="connsiteX1" fmla="*/ 251037 w 2325097"/>
              <a:gd name="connsiteY1" fmla="*/ 234858 h 1760880"/>
              <a:gd name="connsiteX2" fmla="*/ 450213 w 2325097"/>
              <a:gd name="connsiteY2" fmla="*/ 26628 h 1760880"/>
              <a:gd name="connsiteX3" fmla="*/ 486427 w 2325097"/>
              <a:gd name="connsiteY3" fmla="*/ 17575 h 1760880"/>
              <a:gd name="connsiteX4" fmla="*/ 649390 w 2325097"/>
              <a:gd name="connsiteY4" fmla="*/ 162430 h 1760880"/>
              <a:gd name="connsiteX5" fmla="*/ 1020582 w 2325097"/>
              <a:gd name="connsiteY5" fmla="*/ 117163 h 1760880"/>
              <a:gd name="connsiteX6" fmla="*/ 1184214 w 2325097"/>
              <a:gd name="connsiteY6" fmla="*/ 88939 h 1760880"/>
              <a:gd name="connsiteX7" fmla="*/ 1505060 w 2325097"/>
              <a:gd name="connsiteY7" fmla="*/ 171759 h 1760880"/>
              <a:gd name="connsiteX8" fmla="*/ 1835393 w 2325097"/>
              <a:gd name="connsiteY8" fmla="*/ 99056 h 1760880"/>
              <a:gd name="connsiteX9" fmla="*/ 2242799 w 2325097"/>
              <a:gd name="connsiteY9" fmla="*/ 524569 h 1760880"/>
              <a:gd name="connsiteX10" fmla="*/ 2324281 w 2325097"/>
              <a:gd name="connsiteY10" fmla="*/ 904814 h 1760880"/>
              <a:gd name="connsiteX11" fmla="*/ 2279013 w 2325097"/>
              <a:gd name="connsiteY11" fmla="*/ 1384648 h 1760880"/>
              <a:gd name="connsiteX12" fmla="*/ 2188479 w 2325097"/>
              <a:gd name="connsiteY12" fmla="*/ 1737733 h 1760880"/>
              <a:gd name="connsiteX13" fmla="*/ 1699592 w 2325097"/>
              <a:gd name="connsiteY13" fmla="*/ 1674359 h 1760880"/>
              <a:gd name="connsiteX14" fmla="*/ 1663378 w 2325097"/>
              <a:gd name="connsiteY14" fmla="*/ 1248846 h 1760880"/>
              <a:gd name="connsiteX15" fmla="*/ 1600003 w 2325097"/>
              <a:gd name="connsiteY15" fmla="*/ 886707 h 1760880"/>
              <a:gd name="connsiteX16" fmla="*/ 1518522 w 2325097"/>
              <a:gd name="connsiteY16" fmla="*/ 814280 h 1760880"/>
              <a:gd name="connsiteX17" fmla="*/ 1473255 w 2325097"/>
              <a:gd name="connsiteY17" fmla="*/ 669424 h 1760880"/>
              <a:gd name="connsiteX18" fmla="*/ 1418934 w 2325097"/>
              <a:gd name="connsiteY18" fmla="*/ 610694 h 1760880"/>
              <a:gd name="connsiteX19" fmla="*/ 1292186 w 2325097"/>
              <a:gd name="connsiteY19" fmla="*/ 542676 h 1760880"/>
              <a:gd name="connsiteX20" fmla="*/ 1234126 w 2325097"/>
              <a:gd name="connsiteY20" fmla="*/ 518586 h 1760880"/>
              <a:gd name="connsiteX21" fmla="*/ 1191732 w 2325097"/>
              <a:gd name="connsiteY21" fmla="*/ 494299 h 1760880"/>
              <a:gd name="connsiteX22" fmla="*/ 1120170 w 2325097"/>
              <a:gd name="connsiteY22" fmla="*/ 488355 h 1760880"/>
              <a:gd name="connsiteX23" fmla="*/ 993421 w 2325097"/>
              <a:gd name="connsiteY23" fmla="*/ 479301 h 1760880"/>
              <a:gd name="connsiteX24" fmla="*/ 748978 w 2325097"/>
              <a:gd name="connsiteY24" fmla="*/ 542676 h 1760880"/>
              <a:gd name="connsiteX25" fmla="*/ 495481 w 2325097"/>
              <a:gd name="connsiteY25" fmla="*/ 769012 h 1760880"/>
              <a:gd name="connsiteX26" fmla="*/ 468320 w 2325097"/>
              <a:gd name="connsiteY26" fmla="*/ 1149258 h 1760880"/>
              <a:gd name="connsiteX27" fmla="*/ 468320 w 2325097"/>
              <a:gd name="connsiteY27" fmla="*/ 1402755 h 1760880"/>
              <a:gd name="connsiteX28" fmla="*/ 468320 w 2325097"/>
              <a:gd name="connsiteY28" fmla="*/ 1565717 h 1760880"/>
              <a:gd name="connsiteX29" fmla="*/ 151449 w 2325097"/>
              <a:gd name="connsiteY29" fmla="*/ 1710573 h 1760880"/>
              <a:gd name="connsiteX30" fmla="*/ 6593 w 2325097"/>
              <a:gd name="connsiteY30" fmla="*/ 1348434 h 1760880"/>
              <a:gd name="connsiteX31" fmla="*/ 33754 w 2325097"/>
              <a:gd name="connsiteY31" fmla="*/ 769012 h 1760880"/>
              <a:gd name="connsiteX32" fmla="*/ 97128 w 2325097"/>
              <a:gd name="connsiteY32" fmla="*/ 515515 h 1760880"/>
              <a:gd name="connsiteX0" fmla="*/ 97128 w 2325097"/>
              <a:gd name="connsiteY0" fmla="*/ 515515 h 1760880"/>
              <a:gd name="connsiteX1" fmla="*/ 251037 w 2325097"/>
              <a:gd name="connsiteY1" fmla="*/ 234858 h 1760880"/>
              <a:gd name="connsiteX2" fmla="*/ 450213 w 2325097"/>
              <a:gd name="connsiteY2" fmla="*/ 26628 h 1760880"/>
              <a:gd name="connsiteX3" fmla="*/ 486427 w 2325097"/>
              <a:gd name="connsiteY3" fmla="*/ 17575 h 1760880"/>
              <a:gd name="connsiteX4" fmla="*/ 649390 w 2325097"/>
              <a:gd name="connsiteY4" fmla="*/ 162430 h 1760880"/>
              <a:gd name="connsiteX5" fmla="*/ 1020582 w 2325097"/>
              <a:gd name="connsiteY5" fmla="*/ 117163 h 1760880"/>
              <a:gd name="connsiteX6" fmla="*/ 1219994 w 2325097"/>
              <a:gd name="connsiteY6" fmla="*/ 454699 h 1760880"/>
              <a:gd name="connsiteX7" fmla="*/ 1505060 w 2325097"/>
              <a:gd name="connsiteY7" fmla="*/ 171759 h 1760880"/>
              <a:gd name="connsiteX8" fmla="*/ 1835393 w 2325097"/>
              <a:gd name="connsiteY8" fmla="*/ 99056 h 1760880"/>
              <a:gd name="connsiteX9" fmla="*/ 2242799 w 2325097"/>
              <a:gd name="connsiteY9" fmla="*/ 524569 h 1760880"/>
              <a:gd name="connsiteX10" fmla="*/ 2324281 w 2325097"/>
              <a:gd name="connsiteY10" fmla="*/ 904814 h 1760880"/>
              <a:gd name="connsiteX11" fmla="*/ 2279013 w 2325097"/>
              <a:gd name="connsiteY11" fmla="*/ 1384648 h 1760880"/>
              <a:gd name="connsiteX12" fmla="*/ 2188479 w 2325097"/>
              <a:gd name="connsiteY12" fmla="*/ 1737733 h 1760880"/>
              <a:gd name="connsiteX13" fmla="*/ 1699592 w 2325097"/>
              <a:gd name="connsiteY13" fmla="*/ 1674359 h 1760880"/>
              <a:gd name="connsiteX14" fmla="*/ 1663378 w 2325097"/>
              <a:gd name="connsiteY14" fmla="*/ 1248846 h 1760880"/>
              <a:gd name="connsiteX15" fmla="*/ 1600003 w 2325097"/>
              <a:gd name="connsiteY15" fmla="*/ 886707 h 1760880"/>
              <a:gd name="connsiteX16" fmla="*/ 1518522 w 2325097"/>
              <a:gd name="connsiteY16" fmla="*/ 814280 h 1760880"/>
              <a:gd name="connsiteX17" fmla="*/ 1473255 w 2325097"/>
              <a:gd name="connsiteY17" fmla="*/ 669424 h 1760880"/>
              <a:gd name="connsiteX18" fmla="*/ 1418934 w 2325097"/>
              <a:gd name="connsiteY18" fmla="*/ 610694 h 1760880"/>
              <a:gd name="connsiteX19" fmla="*/ 1292186 w 2325097"/>
              <a:gd name="connsiteY19" fmla="*/ 542676 h 1760880"/>
              <a:gd name="connsiteX20" fmla="*/ 1234126 w 2325097"/>
              <a:gd name="connsiteY20" fmla="*/ 518586 h 1760880"/>
              <a:gd name="connsiteX21" fmla="*/ 1191732 w 2325097"/>
              <a:gd name="connsiteY21" fmla="*/ 494299 h 1760880"/>
              <a:gd name="connsiteX22" fmla="*/ 1120170 w 2325097"/>
              <a:gd name="connsiteY22" fmla="*/ 488355 h 1760880"/>
              <a:gd name="connsiteX23" fmla="*/ 993421 w 2325097"/>
              <a:gd name="connsiteY23" fmla="*/ 479301 h 1760880"/>
              <a:gd name="connsiteX24" fmla="*/ 748978 w 2325097"/>
              <a:gd name="connsiteY24" fmla="*/ 542676 h 1760880"/>
              <a:gd name="connsiteX25" fmla="*/ 495481 w 2325097"/>
              <a:gd name="connsiteY25" fmla="*/ 769012 h 1760880"/>
              <a:gd name="connsiteX26" fmla="*/ 468320 w 2325097"/>
              <a:gd name="connsiteY26" fmla="*/ 1149258 h 1760880"/>
              <a:gd name="connsiteX27" fmla="*/ 468320 w 2325097"/>
              <a:gd name="connsiteY27" fmla="*/ 1402755 h 1760880"/>
              <a:gd name="connsiteX28" fmla="*/ 468320 w 2325097"/>
              <a:gd name="connsiteY28" fmla="*/ 1565717 h 1760880"/>
              <a:gd name="connsiteX29" fmla="*/ 151449 w 2325097"/>
              <a:gd name="connsiteY29" fmla="*/ 1710573 h 1760880"/>
              <a:gd name="connsiteX30" fmla="*/ 6593 w 2325097"/>
              <a:gd name="connsiteY30" fmla="*/ 1348434 h 1760880"/>
              <a:gd name="connsiteX31" fmla="*/ 33754 w 2325097"/>
              <a:gd name="connsiteY31" fmla="*/ 769012 h 1760880"/>
              <a:gd name="connsiteX32" fmla="*/ 97128 w 2325097"/>
              <a:gd name="connsiteY32" fmla="*/ 515515 h 1760880"/>
              <a:gd name="connsiteX0" fmla="*/ 97128 w 2325097"/>
              <a:gd name="connsiteY0" fmla="*/ 515515 h 1760880"/>
              <a:gd name="connsiteX1" fmla="*/ 251037 w 2325097"/>
              <a:gd name="connsiteY1" fmla="*/ 234858 h 1760880"/>
              <a:gd name="connsiteX2" fmla="*/ 450213 w 2325097"/>
              <a:gd name="connsiteY2" fmla="*/ 26628 h 1760880"/>
              <a:gd name="connsiteX3" fmla="*/ 486427 w 2325097"/>
              <a:gd name="connsiteY3" fmla="*/ 17575 h 1760880"/>
              <a:gd name="connsiteX4" fmla="*/ 649390 w 2325097"/>
              <a:gd name="connsiteY4" fmla="*/ 162430 h 1760880"/>
              <a:gd name="connsiteX5" fmla="*/ 1020582 w 2325097"/>
              <a:gd name="connsiteY5" fmla="*/ 117163 h 1760880"/>
              <a:gd name="connsiteX6" fmla="*/ 1299507 w 2325097"/>
              <a:gd name="connsiteY6" fmla="*/ 88939 h 1760880"/>
              <a:gd name="connsiteX7" fmla="*/ 1505060 w 2325097"/>
              <a:gd name="connsiteY7" fmla="*/ 171759 h 1760880"/>
              <a:gd name="connsiteX8" fmla="*/ 1835393 w 2325097"/>
              <a:gd name="connsiteY8" fmla="*/ 99056 h 1760880"/>
              <a:gd name="connsiteX9" fmla="*/ 2242799 w 2325097"/>
              <a:gd name="connsiteY9" fmla="*/ 524569 h 1760880"/>
              <a:gd name="connsiteX10" fmla="*/ 2324281 w 2325097"/>
              <a:gd name="connsiteY10" fmla="*/ 904814 h 1760880"/>
              <a:gd name="connsiteX11" fmla="*/ 2279013 w 2325097"/>
              <a:gd name="connsiteY11" fmla="*/ 1384648 h 1760880"/>
              <a:gd name="connsiteX12" fmla="*/ 2188479 w 2325097"/>
              <a:gd name="connsiteY12" fmla="*/ 1737733 h 1760880"/>
              <a:gd name="connsiteX13" fmla="*/ 1699592 w 2325097"/>
              <a:gd name="connsiteY13" fmla="*/ 1674359 h 1760880"/>
              <a:gd name="connsiteX14" fmla="*/ 1663378 w 2325097"/>
              <a:gd name="connsiteY14" fmla="*/ 1248846 h 1760880"/>
              <a:gd name="connsiteX15" fmla="*/ 1600003 w 2325097"/>
              <a:gd name="connsiteY15" fmla="*/ 886707 h 1760880"/>
              <a:gd name="connsiteX16" fmla="*/ 1518522 w 2325097"/>
              <a:gd name="connsiteY16" fmla="*/ 814280 h 1760880"/>
              <a:gd name="connsiteX17" fmla="*/ 1473255 w 2325097"/>
              <a:gd name="connsiteY17" fmla="*/ 669424 h 1760880"/>
              <a:gd name="connsiteX18" fmla="*/ 1418934 w 2325097"/>
              <a:gd name="connsiteY18" fmla="*/ 610694 h 1760880"/>
              <a:gd name="connsiteX19" fmla="*/ 1292186 w 2325097"/>
              <a:gd name="connsiteY19" fmla="*/ 542676 h 1760880"/>
              <a:gd name="connsiteX20" fmla="*/ 1234126 w 2325097"/>
              <a:gd name="connsiteY20" fmla="*/ 518586 h 1760880"/>
              <a:gd name="connsiteX21" fmla="*/ 1191732 w 2325097"/>
              <a:gd name="connsiteY21" fmla="*/ 494299 h 1760880"/>
              <a:gd name="connsiteX22" fmla="*/ 1120170 w 2325097"/>
              <a:gd name="connsiteY22" fmla="*/ 488355 h 1760880"/>
              <a:gd name="connsiteX23" fmla="*/ 993421 w 2325097"/>
              <a:gd name="connsiteY23" fmla="*/ 479301 h 1760880"/>
              <a:gd name="connsiteX24" fmla="*/ 748978 w 2325097"/>
              <a:gd name="connsiteY24" fmla="*/ 542676 h 1760880"/>
              <a:gd name="connsiteX25" fmla="*/ 495481 w 2325097"/>
              <a:gd name="connsiteY25" fmla="*/ 769012 h 1760880"/>
              <a:gd name="connsiteX26" fmla="*/ 468320 w 2325097"/>
              <a:gd name="connsiteY26" fmla="*/ 1149258 h 1760880"/>
              <a:gd name="connsiteX27" fmla="*/ 468320 w 2325097"/>
              <a:gd name="connsiteY27" fmla="*/ 1402755 h 1760880"/>
              <a:gd name="connsiteX28" fmla="*/ 468320 w 2325097"/>
              <a:gd name="connsiteY28" fmla="*/ 1565717 h 1760880"/>
              <a:gd name="connsiteX29" fmla="*/ 151449 w 2325097"/>
              <a:gd name="connsiteY29" fmla="*/ 1710573 h 1760880"/>
              <a:gd name="connsiteX30" fmla="*/ 6593 w 2325097"/>
              <a:gd name="connsiteY30" fmla="*/ 1348434 h 1760880"/>
              <a:gd name="connsiteX31" fmla="*/ 33754 w 2325097"/>
              <a:gd name="connsiteY31" fmla="*/ 769012 h 1760880"/>
              <a:gd name="connsiteX32" fmla="*/ 97128 w 2325097"/>
              <a:gd name="connsiteY32" fmla="*/ 515515 h 1760880"/>
              <a:gd name="connsiteX0" fmla="*/ 97128 w 2325097"/>
              <a:gd name="connsiteY0" fmla="*/ 515515 h 1760880"/>
              <a:gd name="connsiteX1" fmla="*/ 251037 w 2325097"/>
              <a:gd name="connsiteY1" fmla="*/ 234858 h 1760880"/>
              <a:gd name="connsiteX2" fmla="*/ 450213 w 2325097"/>
              <a:gd name="connsiteY2" fmla="*/ 26628 h 1760880"/>
              <a:gd name="connsiteX3" fmla="*/ 486427 w 2325097"/>
              <a:gd name="connsiteY3" fmla="*/ 17575 h 1760880"/>
              <a:gd name="connsiteX4" fmla="*/ 649390 w 2325097"/>
              <a:gd name="connsiteY4" fmla="*/ 162430 h 1760880"/>
              <a:gd name="connsiteX5" fmla="*/ 1020582 w 2325097"/>
              <a:gd name="connsiteY5" fmla="*/ 117163 h 1760880"/>
              <a:gd name="connsiteX6" fmla="*/ 1299507 w 2325097"/>
              <a:gd name="connsiteY6" fmla="*/ 88939 h 1760880"/>
              <a:gd name="connsiteX7" fmla="*/ 1505060 w 2325097"/>
              <a:gd name="connsiteY7" fmla="*/ 171759 h 1760880"/>
              <a:gd name="connsiteX8" fmla="*/ 1847320 w 2325097"/>
              <a:gd name="connsiteY8" fmla="*/ 281936 h 1760880"/>
              <a:gd name="connsiteX9" fmla="*/ 2242799 w 2325097"/>
              <a:gd name="connsiteY9" fmla="*/ 524569 h 1760880"/>
              <a:gd name="connsiteX10" fmla="*/ 2324281 w 2325097"/>
              <a:gd name="connsiteY10" fmla="*/ 904814 h 1760880"/>
              <a:gd name="connsiteX11" fmla="*/ 2279013 w 2325097"/>
              <a:gd name="connsiteY11" fmla="*/ 1384648 h 1760880"/>
              <a:gd name="connsiteX12" fmla="*/ 2188479 w 2325097"/>
              <a:gd name="connsiteY12" fmla="*/ 1737733 h 1760880"/>
              <a:gd name="connsiteX13" fmla="*/ 1699592 w 2325097"/>
              <a:gd name="connsiteY13" fmla="*/ 1674359 h 1760880"/>
              <a:gd name="connsiteX14" fmla="*/ 1663378 w 2325097"/>
              <a:gd name="connsiteY14" fmla="*/ 1248846 h 1760880"/>
              <a:gd name="connsiteX15" fmla="*/ 1600003 w 2325097"/>
              <a:gd name="connsiteY15" fmla="*/ 886707 h 1760880"/>
              <a:gd name="connsiteX16" fmla="*/ 1518522 w 2325097"/>
              <a:gd name="connsiteY16" fmla="*/ 814280 h 1760880"/>
              <a:gd name="connsiteX17" fmla="*/ 1473255 w 2325097"/>
              <a:gd name="connsiteY17" fmla="*/ 669424 h 1760880"/>
              <a:gd name="connsiteX18" fmla="*/ 1418934 w 2325097"/>
              <a:gd name="connsiteY18" fmla="*/ 610694 h 1760880"/>
              <a:gd name="connsiteX19" fmla="*/ 1292186 w 2325097"/>
              <a:gd name="connsiteY19" fmla="*/ 542676 h 1760880"/>
              <a:gd name="connsiteX20" fmla="*/ 1234126 w 2325097"/>
              <a:gd name="connsiteY20" fmla="*/ 518586 h 1760880"/>
              <a:gd name="connsiteX21" fmla="*/ 1191732 w 2325097"/>
              <a:gd name="connsiteY21" fmla="*/ 494299 h 1760880"/>
              <a:gd name="connsiteX22" fmla="*/ 1120170 w 2325097"/>
              <a:gd name="connsiteY22" fmla="*/ 488355 h 1760880"/>
              <a:gd name="connsiteX23" fmla="*/ 993421 w 2325097"/>
              <a:gd name="connsiteY23" fmla="*/ 479301 h 1760880"/>
              <a:gd name="connsiteX24" fmla="*/ 748978 w 2325097"/>
              <a:gd name="connsiteY24" fmla="*/ 542676 h 1760880"/>
              <a:gd name="connsiteX25" fmla="*/ 495481 w 2325097"/>
              <a:gd name="connsiteY25" fmla="*/ 769012 h 1760880"/>
              <a:gd name="connsiteX26" fmla="*/ 468320 w 2325097"/>
              <a:gd name="connsiteY26" fmla="*/ 1149258 h 1760880"/>
              <a:gd name="connsiteX27" fmla="*/ 468320 w 2325097"/>
              <a:gd name="connsiteY27" fmla="*/ 1402755 h 1760880"/>
              <a:gd name="connsiteX28" fmla="*/ 468320 w 2325097"/>
              <a:gd name="connsiteY28" fmla="*/ 1565717 h 1760880"/>
              <a:gd name="connsiteX29" fmla="*/ 151449 w 2325097"/>
              <a:gd name="connsiteY29" fmla="*/ 1710573 h 1760880"/>
              <a:gd name="connsiteX30" fmla="*/ 6593 w 2325097"/>
              <a:gd name="connsiteY30" fmla="*/ 1348434 h 1760880"/>
              <a:gd name="connsiteX31" fmla="*/ 33754 w 2325097"/>
              <a:gd name="connsiteY31" fmla="*/ 769012 h 1760880"/>
              <a:gd name="connsiteX32" fmla="*/ 97128 w 2325097"/>
              <a:gd name="connsiteY32" fmla="*/ 515515 h 1760880"/>
              <a:gd name="connsiteX0" fmla="*/ 44188 w 2323840"/>
              <a:gd name="connsiteY0" fmla="*/ 364441 h 1760880"/>
              <a:gd name="connsiteX1" fmla="*/ 249780 w 2323840"/>
              <a:gd name="connsiteY1" fmla="*/ 234858 h 1760880"/>
              <a:gd name="connsiteX2" fmla="*/ 448956 w 2323840"/>
              <a:gd name="connsiteY2" fmla="*/ 26628 h 1760880"/>
              <a:gd name="connsiteX3" fmla="*/ 485170 w 2323840"/>
              <a:gd name="connsiteY3" fmla="*/ 17575 h 1760880"/>
              <a:gd name="connsiteX4" fmla="*/ 648133 w 2323840"/>
              <a:gd name="connsiteY4" fmla="*/ 162430 h 1760880"/>
              <a:gd name="connsiteX5" fmla="*/ 1019325 w 2323840"/>
              <a:gd name="connsiteY5" fmla="*/ 117163 h 1760880"/>
              <a:gd name="connsiteX6" fmla="*/ 1298250 w 2323840"/>
              <a:gd name="connsiteY6" fmla="*/ 88939 h 1760880"/>
              <a:gd name="connsiteX7" fmla="*/ 1503803 w 2323840"/>
              <a:gd name="connsiteY7" fmla="*/ 171759 h 1760880"/>
              <a:gd name="connsiteX8" fmla="*/ 1846063 w 2323840"/>
              <a:gd name="connsiteY8" fmla="*/ 281936 h 1760880"/>
              <a:gd name="connsiteX9" fmla="*/ 2241542 w 2323840"/>
              <a:gd name="connsiteY9" fmla="*/ 524569 h 1760880"/>
              <a:gd name="connsiteX10" fmla="*/ 2323024 w 2323840"/>
              <a:gd name="connsiteY10" fmla="*/ 904814 h 1760880"/>
              <a:gd name="connsiteX11" fmla="*/ 2277756 w 2323840"/>
              <a:gd name="connsiteY11" fmla="*/ 1384648 h 1760880"/>
              <a:gd name="connsiteX12" fmla="*/ 2187222 w 2323840"/>
              <a:gd name="connsiteY12" fmla="*/ 1737733 h 1760880"/>
              <a:gd name="connsiteX13" fmla="*/ 1698335 w 2323840"/>
              <a:gd name="connsiteY13" fmla="*/ 1674359 h 1760880"/>
              <a:gd name="connsiteX14" fmla="*/ 1662121 w 2323840"/>
              <a:gd name="connsiteY14" fmla="*/ 1248846 h 1760880"/>
              <a:gd name="connsiteX15" fmla="*/ 1598746 w 2323840"/>
              <a:gd name="connsiteY15" fmla="*/ 886707 h 1760880"/>
              <a:gd name="connsiteX16" fmla="*/ 1517265 w 2323840"/>
              <a:gd name="connsiteY16" fmla="*/ 814280 h 1760880"/>
              <a:gd name="connsiteX17" fmla="*/ 1471998 w 2323840"/>
              <a:gd name="connsiteY17" fmla="*/ 669424 h 1760880"/>
              <a:gd name="connsiteX18" fmla="*/ 1417677 w 2323840"/>
              <a:gd name="connsiteY18" fmla="*/ 610694 h 1760880"/>
              <a:gd name="connsiteX19" fmla="*/ 1290929 w 2323840"/>
              <a:gd name="connsiteY19" fmla="*/ 542676 h 1760880"/>
              <a:gd name="connsiteX20" fmla="*/ 1232869 w 2323840"/>
              <a:gd name="connsiteY20" fmla="*/ 518586 h 1760880"/>
              <a:gd name="connsiteX21" fmla="*/ 1190475 w 2323840"/>
              <a:gd name="connsiteY21" fmla="*/ 494299 h 1760880"/>
              <a:gd name="connsiteX22" fmla="*/ 1118913 w 2323840"/>
              <a:gd name="connsiteY22" fmla="*/ 488355 h 1760880"/>
              <a:gd name="connsiteX23" fmla="*/ 992164 w 2323840"/>
              <a:gd name="connsiteY23" fmla="*/ 479301 h 1760880"/>
              <a:gd name="connsiteX24" fmla="*/ 747721 w 2323840"/>
              <a:gd name="connsiteY24" fmla="*/ 542676 h 1760880"/>
              <a:gd name="connsiteX25" fmla="*/ 494224 w 2323840"/>
              <a:gd name="connsiteY25" fmla="*/ 769012 h 1760880"/>
              <a:gd name="connsiteX26" fmla="*/ 467063 w 2323840"/>
              <a:gd name="connsiteY26" fmla="*/ 1149258 h 1760880"/>
              <a:gd name="connsiteX27" fmla="*/ 467063 w 2323840"/>
              <a:gd name="connsiteY27" fmla="*/ 1402755 h 1760880"/>
              <a:gd name="connsiteX28" fmla="*/ 467063 w 2323840"/>
              <a:gd name="connsiteY28" fmla="*/ 1565717 h 1760880"/>
              <a:gd name="connsiteX29" fmla="*/ 150192 w 2323840"/>
              <a:gd name="connsiteY29" fmla="*/ 1710573 h 1760880"/>
              <a:gd name="connsiteX30" fmla="*/ 5336 w 2323840"/>
              <a:gd name="connsiteY30" fmla="*/ 1348434 h 1760880"/>
              <a:gd name="connsiteX31" fmla="*/ 32497 w 2323840"/>
              <a:gd name="connsiteY31" fmla="*/ 769012 h 1760880"/>
              <a:gd name="connsiteX32" fmla="*/ 44188 w 2323840"/>
              <a:gd name="connsiteY32" fmla="*/ 364441 h 1760880"/>
              <a:gd name="connsiteX0" fmla="*/ 44188 w 2323840"/>
              <a:gd name="connsiteY0" fmla="*/ 360669 h 1757108"/>
              <a:gd name="connsiteX1" fmla="*/ 257732 w 2323840"/>
              <a:gd name="connsiteY1" fmla="*/ 163500 h 1757108"/>
              <a:gd name="connsiteX2" fmla="*/ 448956 w 2323840"/>
              <a:gd name="connsiteY2" fmla="*/ 22856 h 1757108"/>
              <a:gd name="connsiteX3" fmla="*/ 485170 w 2323840"/>
              <a:gd name="connsiteY3" fmla="*/ 13803 h 1757108"/>
              <a:gd name="connsiteX4" fmla="*/ 648133 w 2323840"/>
              <a:gd name="connsiteY4" fmla="*/ 158658 h 1757108"/>
              <a:gd name="connsiteX5" fmla="*/ 1019325 w 2323840"/>
              <a:gd name="connsiteY5" fmla="*/ 113391 h 1757108"/>
              <a:gd name="connsiteX6" fmla="*/ 1298250 w 2323840"/>
              <a:gd name="connsiteY6" fmla="*/ 85167 h 1757108"/>
              <a:gd name="connsiteX7" fmla="*/ 1503803 w 2323840"/>
              <a:gd name="connsiteY7" fmla="*/ 167987 h 1757108"/>
              <a:gd name="connsiteX8" fmla="*/ 1846063 w 2323840"/>
              <a:gd name="connsiteY8" fmla="*/ 278164 h 1757108"/>
              <a:gd name="connsiteX9" fmla="*/ 2241542 w 2323840"/>
              <a:gd name="connsiteY9" fmla="*/ 520797 h 1757108"/>
              <a:gd name="connsiteX10" fmla="*/ 2323024 w 2323840"/>
              <a:gd name="connsiteY10" fmla="*/ 901042 h 1757108"/>
              <a:gd name="connsiteX11" fmla="*/ 2277756 w 2323840"/>
              <a:gd name="connsiteY11" fmla="*/ 1380876 h 1757108"/>
              <a:gd name="connsiteX12" fmla="*/ 2187222 w 2323840"/>
              <a:gd name="connsiteY12" fmla="*/ 1733961 h 1757108"/>
              <a:gd name="connsiteX13" fmla="*/ 1698335 w 2323840"/>
              <a:gd name="connsiteY13" fmla="*/ 1670587 h 1757108"/>
              <a:gd name="connsiteX14" fmla="*/ 1662121 w 2323840"/>
              <a:gd name="connsiteY14" fmla="*/ 1245074 h 1757108"/>
              <a:gd name="connsiteX15" fmla="*/ 1598746 w 2323840"/>
              <a:gd name="connsiteY15" fmla="*/ 882935 h 1757108"/>
              <a:gd name="connsiteX16" fmla="*/ 1517265 w 2323840"/>
              <a:gd name="connsiteY16" fmla="*/ 810508 h 1757108"/>
              <a:gd name="connsiteX17" fmla="*/ 1471998 w 2323840"/>
              <a:gd name="connsiteY17" fmla="*/ 665652 h 1757108"/>
              <a:gd name="connsiteX18" fmla="*/ 1417677 w 2323840"/>
              <a:gd name="connsiteY18" fmla="*/ 606922 h 1757108"/>
              <a:gd name="connsiteX19" fmla="*/ 1290929 w 2323840"/>
              <a:gd name="connsiteY19" fmla="*/ 538904 h 1757108"/>
              <a:gd name="connsiteX20" fmla="*/ 1232869 w 2323840"/>
              <a:gd name="connsiteY20" fmla="*/ 514814 h 1757108"/>
              <a:gd name="connsiteX21" fmla="*/ 1190475 w 2323840"/>
              <a:gd name="connsiteY21" fmla="*/ 490527 h 1757108"/>
              <a:gd name="connsiteX22" fmla="*/ 1118913 w 2323840"/>
              <a:gd name="connsiteY22" fmla="*/ 484583 h 1757108"/>
              <a:gd name="connsiteX23" fmla="*/ 992164 w 2323840"/>
              <a:gd name="connsiteY23" fmla="*/ 475529 h 1757108"/>
              <a:gd name="connsiteX24" fmla="*/ 747721 w 2323840"/>
              <a:gd name="connsiteY24" fmla="*/ 538904 h 1757108"/>
              <a:gd name="connsiteX25" fmla="*/ 494224 w 2323840"/>
              <a:gd name="connsiteY25" fmla="*/ 765240 h 1757108"/>
              <a:gd name="connsiteX26" fmla="*/ 467063 w 2323840"/>
              <a:gd name="connsiteY26" fmla="*/ 1145486 h 1757108"/>
              <a:gd name="connsiteX27" fmla="*/ 467063 w 2323840"/>
              <a:gd name="connsiteY27" fmla="*/ 1398983 h 1757108"/>
              <a:gd name="connsiteX28" fmla="*/ 467063 w 2323840"/>
              <a:gd name="connsiteY28" fmla="*/ 1561945 h 1757108"/>
              <a:gd name="connsiteX29" fmla="*/ 150192 w 2323840"/>
              <a:gd name="connsiteY29" fmla="*/ 1706801 h 1757108"/>
              <a:gd name="connsiteX30" fmla="*/ 5336 w 2323840"/>
              <a:gd name="connsiteY30" fmla="*/ 1344662 h 1757108"/>
              <a:gd name="connsiteX31" fmla="*/ 32497 w 2323840"/>
              <a:gd name="connsiteY31" fmla="*/ 765240 h 1757108"/>
              <a:gd name="connsiteX32" fmla="*/ 44188 w 2323840"/>
              <a:gd name="connsiteY32" fmla="*/ 360669 h 1757108"/>
              <a:gd name="connsiteX0" fmla="*/ 44188 w 2323840"/>
              <a:gd name="connsiteY0" fmla="*/ 357326 h 1753765"/>
              <a:gd name="connsiteX1" fmla="*/ 253756 w 2323840"/>
              <a:gd name="connsiteY1" fmla="*/ 84620 h 1753765"/>
              <a:gd name="connsiteX2" fmla="*/ 448956 w 2323840"/>
              <a:gd name="connsiteY2" fmla="*/ 19513 h 1753765"/>
              <a:gd name="connsiteX3" fmla="*/ 485170 w 2323840"/>
              <a:gd name="connsiteY3" fmla="*/ 10460 h 1753765"/>
              <a:gd name="connsiteX4" fmla="*/ 648133 w 2323840"/>
              <a:gd name="connsiteY4" fmla="*/ 155315 h 1753765"/>
              <a:gd name="connsiteX5" fmla="*/ 1019325 w 2323840"/>
              <a:gd name="connsiteY5" fmla="*/ 110048 h 1753765"/>
              <a:gd name="connsiteX6" fmla="*/ 1298250 w 2323840"/>
              <a:gd name="connsiteY6" fmla="*/ 81824 h 1753765"/>
              <a:gd name="connsiteX7" fmla="*/ 1503803 w 2323840"/>
              <a:gd name="connsiteY7" fmla="*/ 164644 h 1753765"/>
              <a:gd name="connsiteX8" fmla="*/ 1846063 w 2323840"/>
              <a:gd name="connsiteY8" fmla="*/ 274821 h 1753765"/>
              <a:gd name="connsiteX9" fmla="*/ 2241542 w 2323840"/>
              <a:gd name="connsiteY9" fmla="*/ 517454 h 1753765"/>
              <a:gd name="connsiteX10" fmla="*/ 2323024 w 2323840"/>
              <a:gd name="connsiteY10" fmla="*/ 897699 h 1753765"/>
              <a:gd name="connsiteX11" fmla="*/ 2277756 w 2323840"/>
              <a:gd name="connsiteY11" fmla="*/ 1377533 h 1753765"/>
              <a:gd name="connsiteX12" fmla="*/ 2187222 w 2323840"/>
              <a:gd name="connsiteY12" fmla="*/ 1730618 h 1753765"/>
              <a:gd name="connsiteX13" fmla="*/ 1698335 w 2323840"/>
              <a:gd name="connsiteY13" fmla="*/ 1667244 h 1753765"/>
              <a:gd name="connsiteX14" fmla="*/ 1662121 w 2323840"/>
              <a:gd name="connsiteY14" fmla="*/ 1241731 h 1753765"/>
              <a:gd name="connsiteX15" fmla="*/ 1598746 w 2323840"/>
              <a:gd name="connsiteY15" fmla="*/ 879592 h 1753765"/>
              <a:gd name="connsiteX16" fmla="*/ 1517265 w 2323840"/>
              <a:gd name="connsiteY16" fmla="*/ 807165 h 1753765"/>
              <a:gd name="connsiteX17" fmla="*/ 1471998 w 2323840"/>
              <a:gd name="connsiteY17" fmla="*/ 662309 h 1753765"/>
              <a:gd name="connsiteX18" fmla="*/ 1417677 w 2323840"/>
              <a:gd name="connsiteY18" fmla="*/ 603579 h 1753765"/>
              <a:gd name="connsiteX19" fmla="*/ 1290929 w 2323840"/>
              <a:gd name="connsiteY19" fmla="*/ 535561 h 1753765"/>
              <a:gd name="connsiteX20" fmla="*/ 1232869 w 2323840"/>
              <a:gd name="connsiteY20" fmla="*/ 511471 h 1753765"/>
              <a:gd name="connsiteX21" fmla="*/ 1190475 w 2323840"/>
              <a:gd name="connsiteY21" fmla="*/ 487184 h 1753765"/>
              <a:gd name="connsiteX22" fmla="*/ 1118913 w 2323840"/>
              <a:gd name="connsiteY22" fmla="*/ 481240 h 1753765"/>
              <a:gd name="connsiteX23" fmla="*/ 992164 w 2323840"/>
              <a:gd name="connsiteY23" fmla="*/ 472186 h 1753765"/>
              <a:gd name="connsiteX24" fmla="*/ 747721 w 2323840"/>
              <a:gd name="connsiteY24" fmla="*/ 535561 h 1753765"/>
              <a:gd name="connsiteX25" fmla="*/ 494224 w 2323840"/>
              <a:gd name="connsiteY25" fmla="*/ 761897 h 1753765"/>
              <a:gd name="connsiteX26" fmla="*/ 467063 w 2323840"/>
              <a:gd name="connsiteY26" fmla="*/ 1142143 h 1753765"/>
              <a:gd name="connsiteX27" fmla="*/ 467063 w 2323840"/>
              <a:gd name="connsiteY27" fmla="*/ 1395640 h 1753765"/>
              <a:gd name="connsiteX28" fmla="*/ 467063 w 2323840"/>
              <a:gd name="connsiteY28" fmla="*/ 1558602 h 1753765"/>
              <a:gd name="connsiteX29" fmla="*/ 150192 w 2323840"/>
              <a:gd name="connsiteY29" fmla="*/ 1703458 h 1753765"/>
              <a:gd name="connsiteX30" fmla="*/ 5336 w 2323840"/>
              <a:gd name="connsiteY30" fmla="*/ 1341319 h 1753765"/>
              <a:gd name="connsiteX31" fmla="*/ 32497 w 2323840"/>
              <a:gd name="connsiteY31" fmla="*/ 761897 h 1753765"/>
              <a:gd name="connsiteX32" fmla="*/ 44188 w 2323840"/>
              <a:gd name="connsiteY32" fmla="*/ 357326 h 1753765"/>
              <a:gd name="connsiteX0" fmla="*/ 44188 w 2323840"/>
              <a:gd name="connsiteY0" fmla="*/ 357326 h 1753765"/>
              <a:gd name="connsiteX1" fmla="*/ 253756 w 2323840"/>
              <a:gd name="connsiteY1" fmla="*/ 84620 h 1753765"/>
              <a:gd name="connsiteX2" fmla="*/ 448956 w 2323840"/>
              <a:gd name="connsiteY2" fmla="*/ 19513 h 1753765"/>
              <a:gd name="connsiteX3" fmla="*/ 485170 w 2323840"/>
              <a:gd name="connsiteY3" fmla="*/ 10460 h 1753765"/>
              <a:gd name="connsiteX4" fmla="*/ 648133 w 2323840"/>
              <a:gd name="connsiteY4" fmla="*/ 155315 h 1753765"/>
              <a:gd name="connsiteX5" fmla="*/ 1035227 w 2323840"/>
              <a:gd name="connsiteY5" fmla="*/ 66316 h 1753765"/>
              <a:gd name="connsiteX6" fmla="*/ 1298250 w 2323840"/>
              <a:gd name="connsiteY6" fmla="*/ 81824 h 1753765"/>
              <a:gd name="connsiteX7" fmla="*/ 1503803 w 2323840"/>
              <a:gd name="connsiteY7" fmla="*/ 164644 h 1753765"/>
              <a:gd name="connsiteX8" fmla="*/ 1846063 w 2323840"/>
              <a:gd name="connsiteY8" fmla="*/ 274821 h 1753765"/>
              <a:gd name="connsiteX9" fmla="*/ 2241542 w 2323840"/>
              <a:gd name="connsiteY9" fmla="*/ 517454 h 1753765"/>
              <a:gd name="connsiteX10" fmla="*/ 2323024 w 2323840"/>
              <a:gd name="connsiteY10" fmla="*/ 897699 h 1753765"/>
              <a:gd name="connsiteX11" fmla="*/ 2277756 w 2323840"/>
              <a:gd name="connsiteY11" fmla="*/ 1377533 h 1753765"/>
              <a:gd name="connsiteX12" fmla="*/ 2187222 w 2323840"/>
              <a:gd name="connsiteY12" fmla="*/ 1730618 h 1753765"/>
              <a:gd name="connsiteX13" fmla="*/ 1698335 w 2323840"/>
              <a:gd name="connsiteY13" fmla="*/ 1667244 h 1753765"/>
              <a:gd name="connsiteX14" fmla="*/ 1662121 w 2323840"/>
              <a:gd name="connsiteY14" fmla="*/ 1241731 h 1753765"/>
              <a:gd name="connsiteX15" fmla="*/ 1598746 w 2323840"/>
              <a:gd name="connsiteY15" fmla="*/ 879592 h 1753765"/>
              <a:gd name="connsiteX16" fmla="*/ 1517265 w 2323840"/>
              <a:gd name="connsiteY16" fmla="*/ 807165 h 1753765"/>
              <a:gd name="connsiteX17" fmla="*/ 1471998 w 2323840"/>
              <a:gd name="connsiteY17" fmla="*/ 662309 h 1753765"/>
              <a:gd name="connsiteX18" fmla="*/ 1417677 w 2323840"/>
              <a:gd name="connsiteY18" fmla="*/ 603579 h 1753765"/>
              <a:gd name="connsiteX19" fmla="*/ 1290929 w 2323840"/>
              <a:gd name="connsiteY19" fmla="*/ 535561 h 1753765"/>
              <a:gd name="connsiteX20" fmla="*/ 1232869 w 2323840"/>
              <a:gd name="connsiteY20" fmla="*/ 511471 h 1753765"/>
              <a:gd name="connsiteX21" fmla="*/ 1190475 w 2323840"/>
              <a:gd name="connsiteY21" fmla="*/ 487184 h 1753765"/>
              <a:gd name="connsiteX22" fmla="*/ 1118913 w 2323840"/>
              <a:gd name="connsiteY22" fmla="*/ 481240 h 1753765"/>
              <a:gd name="connsiteX23" fmla="*/ 992164 w 2323840"/>
              <a:gd name="connsiteY23" fmla="*/ 472186 h 1753765"/>
              <a:gd name="connsiteX24" fmla="*/ 747721 w 2323840"/>
              <a:gd name="connsiteY24" fmla="*/ 535561 h 1753765"/>
              <a:gd name="connsiteX25" fmla="*/ 494224 w 2323840"/>
              <a:gd name="connsiteY25" fmla="*/ 761897 h 1753765"/>
              <a:gd name="connsiteX26" fmla="*/ 467063 w 2323840"/>
              <a:gd name="connsiteY26" fmla="*/ 1142143 h 1753765"/>
              <a:gd name="connsiteX27" fmla="*/ 467063 w 2323840"/>
              <a:gd name="connsiteY27" fmla="*/ 1395640 h 1753765"/>
              <a:gd name="connsiteX28" fmla="*/ 467063 w 2323840"/>
              <a:gd name="connsiteY28" fmla="*/ 1558602 h 1753765"/>
              <a:gd name="connsiteX29" fmla="*/ 150192 w 2323840"/>
              <a:gd name="connsiteY29" fmla="*/ 1703458 h 1753765"/>
              <a:gd name="connsiteX30" fmla="*/ 5336 w 2323840"/>
              <a:gd name="connsiteY30" fmla="*/ 1341319 h 1753765"/>
              <a:gd name="connsiteX31" fmla="*/ 32497 w 2323840"/>
              <a:gd name="connsiteY31" fmla="*/ 761897 h 1753765"/>
              <a:gd name="connsiteX32" fmla="*/ 44188 w 2323840"/>
              <a:gd name="connsiteY32" fmla="*/ 357326 h 1753765"/>
              <a:gd name="connsiteX0" fmla="*/ 44188 w 2323840"/>
              <a:gd name="connsiteY0" fmla="*/ 353203 h 1749642"/>
              <a:gd name="connsiteX1" fmla="*/ 253756 w 2323840"/>
              <a:gd name="connsiteY1" fmla="*/ 80497 h 1749642"/>
              <a:gd name="connsiteX2" fmla="*/ 448956 w 2323840"/>
              <a:gd name="connsiteY2" fmla="*/ 15390 h 1749642"/>
              <a:gd name="connsiteX3" fmla="*/ 485170 w 2323840"/>
              <a:gd name="connsiteY3" fmla="*/ 6337 h 1749642"/>
              <a:gd name="connsiteX4" fmla="*/ 636206 w 2323840"/>
              <a:gd name="connsiteY4" fmla="*/ 95533 h 1749642"/>
              <a:gd name="connsiteX5" fmla="*/ 1035227 w 2323840"/>
              <a:gd name="connsiteY5" fmla="*/ 62193 h 1749642"/>
              <a:gd name="connsiteX6" fmla="*/ 1298250 w 2323840"/>
              <a:gd name="connsiteY6" fmla="*/ 77701 h 1749642"/>
              <a:gd name="connsiteX7" fmla="*/ 1503803 w 2323840"/>
              <a:gd name="connsiteY7" fmla="*/ 160521 h 1749642"/>
              <a:gd name="connsiteX8" fmla="*/ 1846063 w 2323840"/>
              <a:gd name="connsiteY8" fmla="*/ 270698 h 1749642"/>
              <a:gd name="connsiteX9" fmla="*/ 2241542 w 2323840"/>
              <a:gd name="connsiteY9" fmla="*/ 513331 h 1749642"/>
              <a:gd name="connsiteX10" fmla="*/ 2323024 w 2323840"/>
              <a:gd name="connsiteY10" fmla="*/ 893576 h 1749642"/>
              <a:gd name="connsiteX11" fmla="*/ 2277756 w 2323840"/>
              <a:gd name="connsiteY11" fmla="*/ 1373410 h 1749642"/>
              <a:gd name="connsiteX12" fmla="*/ 2187222 w 2323840"/>
              <a:gd name="connsiteY12" fmla="*/ 1726495 h 1749642"/>
              <a:gd name="connsiteX13" fmla="*/ 1698335 w 2323840"/>
              <a:gd name="connsiteY13" fmla="*/ 1663121 h 1749642"/>
              <a:gd name="connsiteX14" fmla="*/ 1662121 w 2323840"/>
              <a:gd name="connsiteY14" fmla="*/ 1237608 h 1749642"/>
              <a:gd name="connsiteX15" fmla="*/ 1598746 w 2323840"/>
              <a:gd name="connsiteY15" fmla="*/ 875469 h 1749642"/>
              <a:gd name="connsiteX16" fmla="*/ 1517265 w 2323840"/>
              <a:gd name="connsiteY16" fmla="*/ 803042 h 1749642"/>
              <a:gd name="connsiteX17" fmla="*/ 1471998 w 2323840"/>
              <a:gd name="connsiteY17" fmla="*/ 658186 h 1749642"/>
              <a:gd name="connsiteX18" fmla="*/ 1417677 w 2323840"/>
              <a:gd name="connsiteY18" fmla="*/ 599456 h 1749642"/>
              <a:gd name="connsiteX19" fmla="*/ 1290929 w 2323840"/>
              <a:gd name="connsiteY19" fmla="*/ 531438 h 1749642"/>
              <a:gd name="connsiteX20" fmla="*/ 1232869 w 2323840"/>
              <a:gd name="connsiteY20" fmla="*/ 507348 h 1749642"/>
              <a:gd name="connsiteX21" fmla="*/ 1190475 w 2323840"/>
              <a:gd name="connsiteY21" fmla="*/ 483061 h 1749642"/>
              <a:gd name="connsiteX22" fmla="*/ 1118913 w 2323840"/>
              <a:gd name="connsiteY22" fmla="*/ 477117 h 1749642"/>
              <a:gd name="connsiteX23" fmla="*/ 992164 w 2323840"/>
              <a:gd name="connsiteY23" fmla="*/ 468063 h 1749642"/>
              <a:gd name="connsiteX24" fmla="*/ 747721 w 2323840"/>
              <a:gd name="connsiteY24" fmla="*/ 531438 h 1749642"/>
              <a:gd name="connsiteX25" fmla="*/ 494224 w 2323840"/>
              <a:gd name="connsiteY25" fmla="*/ 757774 h 1749642"/>
              <a:gd name="connsiteX26" fmla="*/ 467063 w 2323840"/>
              <a:gd name="connsiteY26" fmla="*/ 1138020 h 1749642"/>
              <a:gd name="connsiteX27" fmla="*/ 467063 w 2323840"/>
              <a:gd name="connsiteY27" fmla="*/ 1391517 h 1749642"/>
              <a:gd name="connsiteX28" fmla="*/ 467063 w 2323840"/>
              <a:gd name="connsiteY28" fmla="*/ 1554479 h 1749642"/>
              <a:gd name="connsiteX29" fmla="*/ 150192 w 2323840"/>
              <a:gd name="connsiteY29" fmla="*/ 1699335 h 1749642"/>
              <a:gd name="connsiteX30" fmla="*/ 5336 w 2323840"/>
              <a:gd name="connsiteY30" fmla="*/ 1337196 h 1749642"/>
              <a:gd name="connsiteX31" fmla="*/ 32497 w 2323840"/>
              <a:gd name="connsiteY31" fmla="*/ 757774 h 1749642"/>
              <a:gd name="connsiteX32" fmla="*/ 44188 w 2323840"/>
              <a:gd name="connsiteY32" fmla="*/ 353203 h 1749642"/>
              <a:gd name="connsiteX0" fmla="*/ 44188 w 2323840"/>
              <a:gd name="connsiteY0" fmla="*/ 353203 h 1749642"/>
              <a:gd name="connsiteX1" fmla="*/ 253756 w 2323840"/>
              <a:gd name="connsiteY1" fmla="*/ 80497 h 1749642"/>
              <a:gd name="connsiteX2" fmla="*/ 448956 w 2323840"/>
              <a:gd name="connsiteY2" fmla="*/ 15390 h 1749642"/>
              <a:gd name="connsiteX3" fmla="*/ 485170 w 2323840"/>
              <a:gd name="connsiteY3" fmla="*/ 6337 h 1749642"/>
              <a:gd name="connsiteX4" fmla="*/ 636206 w 2323840"/>
              <a:gd name="connsiteY4" fmla="*/ 95533 h 1749642"/>
              <a:gd name="connsiteX5" fmla="*/ 1035227 w 2323840"/>
              <a:gd name="connsiteY5" fmla="*/ 62193 h 1749642"/>
              <a:gd name="connsiteX6" fmla="*/ 1298250 w 2323840"/>
              <a:gd name="connsiteY6" fmla="*/ 77701 h 1749642"/>
              <a:gd name="connsiteX7" fmla="*/ 1503803 w 2323840"/>
              <a:gd name="connsiteY7" fmla="*/ 160521 h 1749642"/>
              <a:gd name="connsiteX8" fmla="*/ 1846063 w 2323840"/>
              <a:gd name="connsiteY8" fmla="*/ 270698 h 1749642"/>
              <a:gd name="connsiteX9" fmla="*/ 2241542 w 2323840"/>
              <a:gd name="connsiteY9" fmla="*/ 513331 h 1749642"/>
              <a:gd name="connsiteX10" fmla="*/ 2323024 w 2323840"/>
              <a:gd name="connsiteY10" fmla="*/ 893576 h 1749642"/>
              <a:gd name="connsiteX11" fmla="*/ 2277756 w 2323840"/>
              <a:gd name="connsiteY11" fmla="*/ 1373410 h 1749642"/>
              <a:gd name="connsiteX12" fmla="*/ 2187222 w 2323840"/>
              <a:gd name="connsiteY12" fmla="*/ 1726495 h 1749642"/>
              <a:gd name="connsiteX13" fmla="*/ 1698335 w 2323840"/>
              <a:gd name="connsiteY13" fmla="*/ 1663121 h 1749642"/>
              <a:gd name="connsiteX14" fmla="*/ 1662121 w 2323840"/>
              <a:gd name="connsiteY14" fmla="*/ 1237608 h 1749642"/>
              <a:gd name="connsiteX15" fmla="*/ 1598746 w 2323840"/>
              <a:gd name="connsiteY15" fmla="*/ 875469 h 1749642"/>
              <a:gd name="connsiteX16" fmla="*/ 1517265 w 2323840"/>
              <a:gd name="connsiteY16" fmla="*/ 803042 h 1749642"/>
              <a:gd name="connsiteX17" fmla="*/ 1471998 w 2323840"/>
              <a:gd name="connsiteY17" fmla="*/ 658186 h 1749642"/>
              <a:gd name="connsiteX18" fmla="*/ 1417677 w 2323840"/>
              <a:gd name="connsiteY18" fmla="*/ 599456 h 1749642"/>
              <a:gd name="connsiteX19" fmla="*/ 1290929 w 2323840"/>
              <a:gd name="connsiteY19" fmla="*/ 531438 h 1749642"/>
              <a:gd name="connsiteX20" fmla="*/ 1232869 w 2323840"/>
              <a:gd name="connsiteY20" fmla="*/ 507348 h 1749642"/>
              <a:gd name="connsiteX21" fmla="*/ 1190475 w 2323840"/>
              <a:gd name="connsiteY21" fmla="*/ 483061 h 1749642"/>
              <a:gd name="connsiteX22" fmla="*/ 1118913 w 2323840"/>
              <a:gd name="connsiteY22" fmla="*/ 477117 h 1749642"/>
              <a:gd name="connsiteX23" fmla="*/ 992164 w 2323840"/>
              <a:gd name="connsiteY23" fmla="*/ 468063 h 1749642"/>
              <a:gd name="connsiteX24" fmla="*/ 747721 w 2323840"/>
              <a:gd name="connsiteY24" fmla="*/ 531438 h 1749642"/>
              <a:gd name="connsiteX25" fmla="*/ 494224 w 2323840"/>
              <a:gd name="connsiteY25" fmla="*/ 757774 h 1749642"/>
              <a:gd name="connsiteX26" fmla="*/ 467063 w 2323840"/>
              <a:gd name="connsiteY26" fmla="*/ 1138020 h 1749642"/>
              <a:gd name="connsiteX27" fmla="*/ 467063 w 2323840"/>
              <a:gd name="connsiteY27" fmla="*/ 1391517 h 1749642"/>
              <a:gd name="connsiteX28" fmla="*/ 467063 w 2323840"/>
              <a:gd name="connsiteY28" fmla="*/ 1554479 h 1749642"/>
              <a:gd name="connsiteX29" fmla="*/ 150192 w 2323840"/>
              <a:gd name="connsiteY29" fmla="*/ 1699335 h 1749642"/>
              <a:gd name="connsiteX30" fmla="*/ 5336 w 2323840"/>
              <a:gd name="connsiteY30" fmla="*/ 1337196 h 1749642"/>
              <a:gd name="connsiteX31" fmla="*/ 32497 w 2323840"/>
              <a:gd name="connsiteY31" fmla="*/ 757774 h 1749642"/>
              <a:gd name="connsiteX32" fmla="*/ 44188 w 2323840"/>
              <a:gd name="connsiteY32" fmla="*/ 353203 h 1749642"/>
              <a:gd name="connsiteX0" fmla="*/ 44188 w 2323840"/>
              <a:gd name="connsiteY0" fmla="*/ 353203 h 1749642"/>
              <a:gd name="connsiteX1" fmla="*/ 253756 w 2323840"/>
              <a:gd name="connsiteY1" fmla="*/ 80497 h 1749642"/>
              <a:gd name="connsiteX2" fmla="*/ 448956 w 2323840"/>
              <a:gd name="connsiteY2" fmla="*/ 15390 h 1749642"/>
              <a:gd name="connsiteX3" fmla="*/ 485170 w 2323840"/>
              <a:gd name="connsiteY3" fmla="*/ 6337 h 1749642"/>
              <a:gd name="connsiteX4" fmla="*/ 636206 w 2323840"/>
              <a:gd name="connsiteY4" fmla="*/ 95533 h 1749642"/>
              <a:gd name="connsiteX5" fmla="*/ 1035227 w 2323840"/>
              <a:gd name="connsiteY5" fmla="*/ 62193 h 1749642"/>
              <a:gd name="connsiteX6" fmla="*/ 1298250 w 2323840"/>
              <a:gd name="connsiteY6" fmla="*/ 77701 h 1749642"/>
              <a:gd name="connsiteX7" fmla="*/ 1503803 w 2323840"/>
              <a:gd name="connsiteY7" fmla="*/ 160521 h 1749642"/>
              <a:gd name="connsiteX8" fmla="*/ 1985211 w 2323840"/>
              <a:gd name="connsiteY8" fmla="*/ 95769 h 1749642"/>
              <a:gd name="connsiteX9" fmla="*/ 2241542 w 2323840"/>
              <a:gd name="connsiteY9" fmla="*/ 513331 h 1749642"/>
              <a:gd name="connsiteX10" fmla="*/ 2323024 w 2323840"/>
              <a:gd name="connsiteY10" fmla="*/ 893576 h 1749642"/>
              <a:gd name="connsiteX11" fmla="*/ 2277756 w 2323840"/>
              <a:gd name="connsiteY11" fmla="*/ 1373410 h 1749642"/>
              <a:gd name="connsiteX12" fmla="*/ 2187222 w 2323840"/>
              <a:gd name="connsiteY12" fmla="*/ 1726495 h 1749642"/>
              <a:gd name="connsiteX13" fmla="*/ 1698335 w 2323840"/>
              <a:gd name="connsiteY13" fmla="*/ 1663121 h 1749642"/>
              <a:gd name="connsiteX14" fmla="*/ 1662121 w 2323840"/>
              <a:gd name="connsiteY14" fmla="*/ 1237608 h 1749642"/>
              <a:gd name="connsiteX15" fmla="*/ 1598746 w 2323840"/>
              <a:gd name="connsiteY15" fmla="*/ 875469 h 1749642"/>
              <a:gd name="connsiteX16" fmla="*/ 1517265 w 2323840"/>
              <a:gd name="connsiteY16" fmla="*/ 803042 h 1749642"/>
              <a:gd name="connsiteX17" fmla="*/ 1471998 w 2323840"/>
              <a:gd name="connsiteY17" fmla="*/ 658186 h 1749642"/>
              <a:gd name="connsiteX18" fmla="*/ 1417677 w 2323840"/>
              <a:gd name="connsiteY18" fmla="*/ 599456 h 1749642"/>
              <a:gd name="connsiteX19" fmla="*/ 1290929 w 2323840"/>
              <a:gd name="connsiteY19" fmla="*/ 531438 h 1749642"/>
              <a:gd name="connsiteX20" fmla="*/ 1232869 w 2323840"/>
              <a:gd name="connsiteY20" fmla="*/ 507348 h 1749642"/>
              <a:gd name="connsiteX21" fmla="*/ 1190475 w 2323840"/>
              <a:gd name="connsiteY21" fmla="*/ 483061 h 1749642"/>
              <a:gd name="connsiteX22" fmla="*/ 1118913 w 2323840"/>
              <a:gd name="connsiteY22" fmla="*/ 477117 h 1749642"/>
              <a:gd name="connsiteX23" fmla="*/ 992164 w 2323840"/>
              <a:gd name="connsiteY23" fmla="*/ 468063 h 1749642"/>
              <a:gd name="connsiteX24" fmla="*/ 747721 w 2323840"/>
              <a:gd name="connsiteY24" fmla="*/ 531438 h 1749642"/>
              <a:gd name="connsiteX25" fmla="*/ 494224 w 2323840"/>
              <a:gd name="connsiteY25" fmla="*/ 757774 h 1749642"/>
              <a:gd name="connsiteX26" fmla="*/ 467063 w 2323840"/>
              <a:gd name="connsiteY26" fmla="*/ 1138020 h 1749642"/>
              <a:gd name="connsiteX27" fmla="*/ 467063 w 2323840"/>
              <a:gd name="connsiteY27" fmla="*/ 1391517 h 1749642"/>
              <a:gd name="connsiteX28" fmla="*/ 467063 w 2323840"/>
              <a:gd name="connsiteY28" fmla="*/ 1554479 h 1749642"/>
              <a:gd name="connsiteX29" fmla="*/ 150192 w 2323840"/>
              <a:gd name="connsiteY29" fmla="*/ 1699335 h 1749642"/>
              <a:gd name="connsiteX30" fmla="*/ 5336 w 2323840"/>
              <a:gd name="connsiteY30" fmla="*/ 1337196 h 1749642"/>
              <a:gd name="connsiteX31" fmla="*/ 32497 w 2323840"/>
              <a:gd name="connsiteY31" fmla="*/ 757774 h 1749642"/>
              <a:gd name="connsiteX32" fmla="*/ 44188 w 2323840"/>
              <a:gd name="connsiteY32" fmla="*/ 353203 h 1749642"/>
              <a:gd name="connsiteX0" fmla="*/ 44188 w 2323840"/>
              <a:gd name="connsiteY0" fmla="*/ 353203 h 1749642"/>
              <a:gd name="connsiteX1" fmla="*/ 253756 w 2323840"/>
              <a:gd name="connsiteY1" fmla="*/ 80497 h 1749642"/>
              <a:gd name="connsiteX2" fmla="*/ 448956 w 2323840"/>
              <a:gd name="connsiteY2" fmla="*/ 15390 h 1749642"/>
              <a:gd name="connsiteX3" fmla="*/ 485170 w 2323840"/>
              <a:gd name="connsiteY3" fmla="*/ 6337 h 1749642"/>
              <a:gd name="connsiteX4" fmla="*/ 636206 w 2323840"/>
              <a:gd name="connsiteY4" fmla="*/ 95533 h 1749642"/>
              <a:gd name="connsiteX5" fmla="*/ 1035227 w 2323840"/>
              <a:gd name="connsiteY5" fmla="*/ 62193 h 1749642"/>
              <a:gd name="connsiteX6" fmla="*/ 1298250 w 2323840"/>
              <a:gd name="connsiteY6" fmla="*/ 77701 h 1749642"/>
              <a:gd name="connsiteX7" fmla="*/ 1523682 w 2323840"/>
              <a:gd name="connsiteY7" fmla="*/ 120764 h 1749642"/>
              <a:gd name="connsiteX8" fmla="*/ 1985211 w 2323840"/>
              <a:gd name="connsiteY8" fmla="*/ 95769 h 1749642"/>
              <a:gd name="connsiteX9" fmla="*/ 2241542 w 2323840"/>
              <a:gd name="connsiteY9" fmla="*/ 513331 h 1749642"/>
              <a:gd name="connsiteX10" fmla="*/ 2323024 w 2323840"/>
              <a:gd name="connsiteY10" fmla="*/ 893576 h 1749642"/>
              <a:gd name="connsiteX11" fmla="*/ 2277756 w 2323840"/>
              <a:gd name="connsiteY11" fmla="*/ 1373410 h 1749642"/>
              <a:gd name="connsiteX12" fmla="*/ 2187222 w 2323840"/>
              <a:gd name="connsiteY12" fmla="*/ 1726495 h 1749642"/>
              <a:gd name="connsiteX13" fmla="*/ 1698335 w 2323840"/>
              <a:gd name="connsiteY13" fmla="*/ 1663121 h 1749642"/>
              <a:gd name="connsiteX14" fmla="*/ 1662121 w 2323840"/>
              <a:gd name="connsiteY14" fmla="*/ 1237608 h 1749642"/>
              <a:gd name="connsiteX15" fmla="*/ 1598746 w 2323840"/>
              <a:gd name="connsiteY15" fmla="*/ 875469 h 1749642"/>
              <a:gd name="connsiteX16" fmla="*/ 1517265 w 2323840"/>
              <a:gd name="connsiteY16" fmla="*/ 803042 h 1749642"/>
              <a:gd name="connsiteX17" fmla="*/ 1471998 w 2323840"/>
              <a:gd name="connsiteY17" fmla="*/ 658186 h 1749642"/>
              <a:gd name="connsiteX18" fmla="*/ 1417677 w 2323840"/>
              <a:gd name="connsiteY18" fmla="*/ 599456 h 1749642"/>
              <a:gd name="connsiteX19" fmla="*/ 1290929 w 2323840"/>
              <a:gd name="connsiteY19" fmla="*/ 531438 h 1749642"/>
              <a:gd name="connsiteX20" fmla="*/ 1232869 w 2323840"/>
              <a:gd name="connsiteY20" fmla="*/ 507348 h 1749642"/>
              <a:gd name="connsiteX21" fmla="*/ 1190475 w 2323840"/>
              <a:gd name="connsiteY21" fmla="*/ 483061 h 1749642"/>
              <a:gd name="connsiteX22" fmla="*/ 1118913 w 2323840"/>
              <a:gd name="connsiteY22" fmla="*/ 477117 h 1749642"/>
              <a:gd name="connsiteX23" fmla="*/ 992164 w 2323840"/>
              <a:gd name="connsiteY23" fmla="*/ 468063 h 1749642"/>
              <a:gd name="connsiteX24" fmla="*/ 747721 w 2323840"/>
              <a:gd name="connsiteY24" fmla="*/ 531438 h 1749642"/>
              <a:gd name="connsiteX25" fmla="*/ 494224 w 2323840"/>
              <a:gd name="connsiteY25" fmla="*/ 757774 h 1749642"/>
              <a:gd name="connsiteX26" fmla="*/ 467063 w 2323840"/>
              <a:gd name="connsiteY26" fmla="*/ 1138020 h 1749642"/>
              <a:gd name="connsiteX27" fmla="*/ 467063 w 2323840"/>
              <a:gd name="connsiteY27" fmla="*/ 1391517 h 1749642"/>
              <a:gd name="connsiteX28" fmla="*/ 467063 w 2323840"/>
              <a:gd name="connsiteY28" fmla="*/ 1554479 h 1749642"/>
              <a:gd name="connsiteX29" fmla="*/ 150192 w 2323840"/>
              <a:gd name="connsiteY29" fmla="*/ 1699335 h 1749642"/>
              <a:gd name="connsiteX30" fmla="*/ 5336 w 2323840"/>
              <a:gd name="connsiteY30" fmla="*/ 1337196 h 1749642"/>
              <a:gd name="connsiteX31" fmla="*/ 32497 w 2323840"/>
              <a:gd name="connsiteY31" fmla="*/ 757774 h 1749642"/>
              <a:gd name="connsiteX32" fmla="*/ 44188 w 2323840"/>
              <a:gd name="connsiteY32" fmla="*/ 353203 h 1749642"/>
              <a:gd name="connsiteX0" fmla="*/ 44188 w 2323840"/>
              <a:gd name="connsiteY0" fmla="*/ 386415 h 1782854"/>
              <a:gd name="connsiteX1" fmla="*/ 253756 w 2323840"/>
              <a:gd name="connsiteY1" fmla="*/ 113709 h 1782854"/>
              <a:gd name="connsiteX2" fmla="*/ 448956 w 2323840"/>
              <a:gd name="connsiteY2" fmla="*/ 48602 h 1782854"/>
              <a:gd name="connsiteX3" fmla="*/ 485170 w 2323840"/>
              <a:gd name="connsiteY3" fmla="*/ 39549 h 1782854"/>
              <a:gd name="connsiteX4" fmla="*/ 636206 w 2323840"/>
              <a:gd name="connsiteY4" fmla="*/ 128745 h 1782854"/>
              <a:gd name="connsiteX5" fmla="*/ 1035227 w 2323840"/>
              <a:gd name="connsiteY5" fmla="*/ 95405 h 1782854"/>
              <a:gd name="connsiteX6" fmla="*/ 1298250 w 2323840"/>
              <a:gd name="connsiteY6" fmla="*/ 110913 h 1782854"/>
              <a:gd name="connsiteX7" fmla="*/ 1523682 w 2323840"/>
              <a:gd name="connsiteY7" fmla="*/ 153976 h 1782854"/>
              <a:gd name="connsiteX8" fmla="*/ 1961357 w 2323840"/>
              <a:gd name="connsiteY8" fmla="*/ 13687 h 1782854"/>
              <a:gd name="connsiteX9" fmla="*/ 2241542 w 2323840"/>
              <a:gd name="connsiteY9" fmla="*/ 546543 h 1782854"/>
              <a:gd name="connsiteX10" fmla="*/ 2323024 w 2323840"/>
              <a:gd name="connsiteY10" fmla="*/ 926788 h 1782854"/>
              <a:gd name="connsiteX11" fmla="*/ 2277756 w 2323840"/>
              <a:gd name="connsiteY11" fmla="*/ 1406622 h 1782854"/>
              <a:gd name="connsiteX12" fmla="*/ 2187222 w 2323840"/>
              <a:gd name="connsiteY12" fmla="*/ 1759707 h 1782854"/>
              <a:gd name="connsiteX13" fmla="*/ 1698335 w 2323840"/>
              <a:gd name="connsiteY13" fmla="*/ 1696333 h 1782854"/>
              <a:gd name="connsiteX14" fmla="*/ 1662121 w 2323840"/>
              <a:gd name="connsiteY14" fmla="*/ 1270820 h 1782854"/>
              <a:gd name="connsiteX15" fmla="*/ 1598746 w 2323840"/>
              <a:gd name="connsiteY15" fmla="*/ 908681 h 1782854"/>
              <a:gd name="connsiteX16" fmla="*/ 1517265 w 2323840"/>
              <a:gd name="connsiteY16" fmla="*/ 836254 h 1782854"/>
              <a:gd name="connsiteX17" fmla="*/ 1471998 w 2323840"/>
              <a:gd name="connsiteY17" fmla="*/ 691398 h 1782854"/>
              <a:gd name="connsiteX18" fmla="*/ 1417677 w 2323840"/>
              <a:gd name="connsiteY18" fmla="*/ 632668 h 1782854"/>
              <a:gd name="connsiteX19" fmla="*/ 1290929 w 2323840"/>
              <a:gd name="connsiteY19" fmla="*/ 564650 h 1782854"/>
              <a:gd name="connsiteX20" fmla="*/ 1232869 w 2323840"/>
              <a:gd name="connsiteY20" fmla="*/ 540560 h 1782854"/>
              <a:gd name="connsiteX21" fmla="*/ 1190475 w 2323840"/>
              <a:gd name="connsiteY21" fmla="*/ 516273 h 1782854"/>
              <a:gd name="connsiteX22" fmla="*/ 1118913 w 2323840"/>
              <a:gd name="connsiteY22" fmla="*/ 510329 h 1782854"/>
              <a:gd name="connsiteX23" fmla="*/ 992164 w 2323840"/>
              <a:gd name="connsiteY23" fmla="*/ 501275 h 1782854"/>
              <a:gd name="connsiteX24" fmla="*/ 747721 w 2323840"/>
              <a:gd name="connsiteY24" fmla="*/ 564650 h 1782854"/>
              <a:gd name="connsiteX25" fmla="*/ 494224 w 2323840"/>
              <a:gd name="connsiteY25" fmla="*/ 790986 h 1782854"/>
              <a:gd name="connsiteX26" fmla="*/ 467063 w 2323840"/>
              <a:gd name="connsiteY26" fmla="*/ 1171232 h 1782854"/>
              <a:gd name="connsiteX27" fmla="*/ 467063 w 2323840"/>
              <a:gd name="connsiteY27" fmla="*/ 1424729 h 1782854"/>
              <a:gd name="connsiteX28" fmla="*/ 467063 w 2323840"/>
              <a:gd name="connsiteY28" fmla="*/ 1587691 h 1782854"/>
              <a:gd name="connsiteX29" fmla="*/ 150192 w 2323840"/>
              <a:gd name="connsiteY29" fmla="*/ 1732547 h 1782854"/>
              <a:gd name="connsiteX30" fmla="*/ 5336 w 2323840"/>
              <a:gd name="connsiteY30" fmla="*/ 1370408 h 1782854"/>
              <a:gd name="connsiteX31" fmla="*/ 32497 w 2323840"/>
              <a:gd name="connsiteY31" fmla="*/ 790986 h 1782854"/>
              <a:gd name="connsiteX32" fmla="*/ 44188 w 2323840"/>
              <a:gd name="connsiteY32" fmla="*/ 386415 h 1782854"/>
              <a:gd name="connsiteX0" fmla="*/ 44188 w 2323840"/>
              <a:gd name="connsiteY0" fmla="*/ 394877 h 1791316"/>
              <a:gd name="connsiteX1" fmla="*/ 253756 w 2323840"/>
              <a:gd name="connsiteY1" fmla="*/ 122171 h 1791316"/>
              <a:gd name="connsiteX2" fmla="*/ 448956 w 2323840"/>
              <a:gd name="connsiteY2" fmla="*/ 57064 h 1791316"/>
              <a:gd name="connsiteX3" fmla="*/ 485170 w 2323840"/>
              <a:gd name="connsiteY3" fmla="*/ 48011 h 1791316"/>
              <a:gd name="connsiteX4" fmla="*/ 636206 w 2323840"/>
              <a:gd name="connsiteY4" fmla="*/ 137207 h 1791316"/>
              <a:gd name="connsiteX5" fmla="*/ 1035227 w 2323840"/>
              <a:gd name="connsiteY5" fmla="*/ 103867 h 1791316"/>
              <a:gd name="connsiteX6" fmla="*/ 1298250 w 2323840"/>
              <a:gd name="connsiteY6" fmla="*/ 119375 h 1791316"/>
              <a:gd name="connsiteX7" fmla="*/ 1766197 w 2323840"/>
              <a:gd name="connsiteY7" fmla="*/ 102803 h 1791316"/>
              <a:gd name="connsiteX8" fmla="*/ 1961357 w 2323840"/>
              <a:gd name="connsiteY8" fmla="*/ 22149 h 1791316"/>
              <a:gd name="connsiteX9" fmla="*/ 2241542 w 2323840"/>
              <a:gd name="connsiteY9" fmla="*/ 555005 h 1791316"/>
              <a:gd name="connsiteX10" fmla="*/ 2323024 w 2323840"/>
              <a:gd name="connsiteY10" fmla="*/ 935250 h 1791316"/>
              <a:gd name="connsiteX11" fmla="*/ 2277756 w 2323840"/>
              <a:gd name="connsiteY11" fmla="*/ 1415084 h 1791316"/>
              <a:gd name="connsiteX12" fmla="*/ 2187222 w 2323840"/>
              <a:gd name="connsiteY12" fmla="*/ 1768169 h 1791316"/>
              <a:gd name="connsiteX13" fmla="*/ 1698335 w 2323840"/>
              <a:gd name="connsiteY13" fmla="*/ 1704795 h 1791316"/>
              <a:gd name="connsiteX14" fmla="*/ 1662121 w 2323840"/>
              <a:gd name="connsiteY14" fmla="*/ 1279282 h 1791316"/>
              <a:gd name="connsiteX15" fmla="*/ 1598746 w 2323840"/>
              <a:gd name="connsiteY15" fmla="*/ 917143 h 1791316"/>
              <a:gd name="connsiteX16" fmla="*/ 1517265 w 2323840"/>
              <a:gd name="connsiteY16" fmla="*/ 844716 h 1791316"/>
              <a:gd name="connsiteX17" fmla="*/ 1471998 w 2323840"/>
              <a:gd name="connsiteY17" fmla="*/ 699860 h 1791316"/>
              <a:gd name="connsiteX18" fmla="*/ 1417677 w 2323840"/>
              <a:gd name="connsiteY18" fmla="*/ 641130 h 1791316"/>
              <a:gd name="connsiteX19" fmla="*/ 1290929 w 2323840"/>
              <a:gd name="connsiteY19" fmla="*/ 573112 h 1791316"/>
              <a:gd name="connsiteX20" fmla="*/ 1232869 w 2323840"/>
              <a:gd name="connsiteY20" fmla="*/ 549022 h 1791316"/>
              <a:gd name="connsiteX21" fmla="*/ 1190475 w 2323840"/>
              <a:gd name="connsiteY21" fmla="*/ 524735 h 1791316"/>
              <a:gd name="connsiteX22" fmla="*/ 1118913 w 2323840"/>
              <a:gd name="connsiteY22" fmla="*/ 518791 h 1791316"/>
              <a:gd name="connsiteX23" fmla="*/ 992164 w 2323840"/>
              <a:gd name="connsiteY23" fmla="*/ 509737 h 1791316"/>
              <a:gd name="connsiteX24" fmla="*/ 747721 w 2323840"/>
              <a:gd name="connsiteY24" fmla="*/ 573112 h 1791316"/>
              <a:gd name="connsiteX25" fmla="*/ 494224 w 2323840"/>
              <a:gd name="connsiteY25" fmla="*/ 799448 h 1791316"/>
              <a:gd name="connsiteX26" fmla="*/ 467063 w 2323840"/>
              <a:gd name="connsiteY26" fmla="*/ 1179694 h 1791316"/>
              <a:gd name="connsiteX27" fmla="*/ 467063 w 2323840"/>
              <a:gd name="connsiteY27" fmla="*/ 1433191 h 1791316"/>
              <a:gd name="connsiteX28" fmla="*/ 467063 w 2323840"/>
              <a:gd name="connsiteY28" fmla="*/ 1596153 h 1791316"/>
              <a:gd name="connsiteX29" fmla="*/ 150192 w 2323840"/>
              <a:gd name="connsiteY29" fmla="*/ 1741009 h 1791316"/>
              <a:gd name="connsiteX30" fmla="*/ 5336 w 2323840"/>
              <a:gd name="connsiteY30" fmla="*/ 1378870 h 1791316"/>
              <a:gd name="connsiteX31" fmla="*/ 32497 w 2323840"/>
              <a:gd name="connsiteY31" fmla="*/ 799448 h 1791316"/>
              <a:gd name="connsiteX32" fmla="*/ 44188 w 2323840"/>
              <a:gd name="connsiteY32" fmla="*/ 394877 h 1791316"/>
              <a:gd name="connsiteX0" fmla="*/ 44188 w 2323840"/>
              <a:gd name="connsiteY0" fmla="*/ 394770 h 1791209"/>
              <a:gd name="connsiteX1" fmla="*/ 253756 w 2323840"/>
              <a:gd name="connsiteY1" fmla="*/ 122064 h 1791209"/>
              <a:gd name="connsiteX2" fmla="*/ 448956 w 2323840"/>
              <a:gd name="connsiteY2" fmla="*/ 56957 h 1791209"/>
              <a:gd name="connsiteX3" fmla="*/ 485170 w 2323840"/>
              <a:gd name="connsiteY3" fmla="*/ 47904 h 1791209"/>
              <a:gd name="connsiteX4" fmla="*/ 636206 w 2323840"/>
              <a:gd name="connsiteY4" fmla="*/ 137100 h 1791209"/>
              <a:gd name="connsiteX5" fmla="*/ 1035227 w 2323840"/>
              <a:gd name="connsiteY5" fmla="*/ 103760 h 1791209"/>
              <a:gd name="connsiteX6" fmla="*/ 1298250 w 2323840"/>
              <a:gd name="connsiteY6" fmla="*/ 119268 h 1791209"/>
              <a:gd name="connsiteX7" fmla="*/ 1436549 w 2323840"/>
              <a:gd name="connsiteY7" fmla="*/ 112975 h 1791209"/>
              <a:gd name="connsiteX8" fmla="*/ 1766197 w 2323840"/>
              <a:gd name="connsiteY8" fmla="*/ 102696 h 1791209"/>
              <a:gd name="connsiteX9" fmla="*/ 1961357 w 2323840"/>
              <a:gd name="connsiteY9" fmla="*/ 22042 h 1791209"/>
              <a:gd name="connsiteX10" fmla="*/ 2241542 w 2323840"/>
              <a:gd name="connsiteY10" fmla="*/ 554898 h 1791209"/>
              <a:gd name="connsiteX11" fmla="*/ 2323024 w 2323840"/>
              <a:gd name="connsiteY11" fmla="*/ 935143 h 1791209"/>
              <a:gd name="connsiteX12" fmla="*/ 2277756 w 2323840"/>
              <a:gd name="connsiteY12" fmla="*/ 1414977 h 1791209"/>
              <a:gd name="connsiteX13" fmla="*/ 2187222 w 2323840"/>
              <a:gd name="connsiteY13" fmla="*/ 1768062 h 1791209"/>
              <a:gd name="connsiteX14" fmla="*/ 1698335 w 2323840"/>
              <a:gd name="connsiteY14" fmla="*/ 1704688 h 1791209"/>
              <a:gd name="connsiteX15" fmla="*/ 1662121 w 2323840"/>
              <a:gd name="connsiteY15" fmla="*/ 1279175 h 1791209"/>
              <a:gd name="connsiteX16" fmla="*/ 1598746 w 2323840"/>
              <a:gd name="connsiteY16" fmla="*/ 917036 h 1791209"/>
              <a:gd name="connsiteX17" fmla="*/ 1517265 w 2323840"/>
              <a:gd name="connsiteY17" fmla="*/ 844609 h 1791209"/>
              <a:gd name="connsiteX18" fmla="*/ 1471998 w 2323840"/>
              <a:gd name="connsiteY18" fmla="*/ 699753 h 1791209"/>
              <a:gd name="connsiteX19" fmla="*/ 1417677 w 2323840"/>
              <a:gd name="connsiteY19" fmla="*/ 641023 h 1791209"/>
              <a:gd name="connsiteX20" fmla="*/ 1290929 w 2323840"/>
              <a:gd name="connsiteY20" fmla="*/ 573005 h 1791209"/>
              <a:gd name="connsiteX21" fmla="*/ 1232869 w 2323840"/>
              <a:gd name="connsiteY21" fmla="*/ 548915 h 1791209"/>
              <a:gd name="connsiteX22" fmla="*/ 1190475 w 2323840"/>
              <a:gd name="connsiteY22" fmla="*/ 524628 h 1791209"/>
              <a:gd name="connsiteX23" fmla="*/ 1118913 w 2323840"/>
              <a:gd name="connsiteY23" fmla="*/ 518684 h 1791209"/>
              <a:gd name="connsiteX24" fmla="*/ 992164 w 2323840"/>
              <a:gd name="connsiteY24" fmla="*/ 509630 h 1791209"/>
              <a:gd name="connsiteX25" fmla="*/ 747721 w 2323840"/>
              <a:gd name="connsiteY25" fmla="*/ 573005 h 1791209"/>
              <a:gd name="connsiteX26" fmla="*/ 494224 w 2323840"/>
              <a:gd name="connsiteY26" fmla="*/ 799341 h 1791209"/>
              <a:gd name="connsiteX27" fmla="*/ 467063 w 2323840"/>
              <a:gd name="connsiteY27" fmla="*/ 1179587 h 1791209"/>
              <a:gd name="connsiteX28" fmla="*/ 467063 w 2323840"/>
              <a:gd name="connsiteY28" fmla="*/ 1433084 h 1791209"/>
              <a:gd name="connsiteX29" fmla="*/ 467063 w 2323840"/>
              <a:gd name="connsiteY29" fmla="*/ 1596046 h 1791209"/>
              <a:gd name="connsiteX30" fmla="*/ 150192 w 2323840"/>
              <a:gd name="connsiteY30" fmla="*/ 1740902 h 1791209"/>
              <a:gd name="connsiteX31" fmla="*/ 5336 w 2323840"/>
              <a:gd name="connsiteY31" fmla="*/ 1378763 h 1791209"/>
              <a:gd name="connsiteX32" fmla="*/ 32497 w 2323840"/>
              <a:gd name="connsiteY32" fmla="*/ 799341 h 1791209"/>
              <a:gd name="connsiteX33" fmla="*/ 44188 w 2323840"/>
              <a:gd name="connsiteY33" fmla="*/ 394770 h 1791209"/>
              <a:gd name="connsiteX0" fmla="*/ 44188 w 2323840"/>
              <a:gd name="connsiteY0" fmla="*/ 394770 h 1791209"/>
              <a:gd name="connsiteX1" fmla="*/ 253756 w 2323840"/>
              <a:gd name="connsiteY1" fmla="*/ 122064 h 1791209"/>
              <a:gd name="connsiteX2" fmla="*/ 448956 w 2323840"/>
              <a:gd name="connsiteY2" fmla="*/ 56957 h 1791209"/>
              <a:gd name="connsiteX3" fmla="*/ 485170 w 2323840"/>
              <a:gd name="connsiteY3" fmla="*/ 47904 h 1791209"/>
              <a:gd name="connsiteX4" fmla="*/ 636206 w 2323840"/>
              <a:gd name="connsiteY4" fmla="*/ 137100 h 1791209"/>
              <a:gd name="connsiteX5" fmla="*/ 1035227 w 2323840"/>
              <a:gd name="connsiteY5" fmla="*/ 103760 h 1791209"/>
              <a:gd name="connsiteX6" fmla="*/ 1298250 w 2323840"/>
              <a:gd name="connsiteY6" fmla="*/ 119268 h 1791209"/>
              <a:gd name="connsiteX7" fmla="*/ 1436549 w 2323840"/>
              <a:gd name="connsiteY7" fmla="*/ 112975 h 1791209"/>
              <a:gd name="connsiteX8" fmla="*/ 1766197 w 2323840"/>
              <a:gd name="connsiteY8" fmla="*/ 102696 h 1791209"/>
              <a:gd name="connsiteX9" fmla="*/ 1961357 w 2323840"/>
              <a:gd name="connsiteY9" fmla="*/ 22042 h 1791209"/>
              <a:gd name="connsiteX10" fmla="*/ 2241542 w 2323840"/>
              <a:gd name="connsiteY10" fmla="*/ 554898 h 1791209"/>
              <a:gd name="connsiteX11" fmla="*/ 2323024 w 2323840"/>
              <a:gd name="connsiteY11" fmla="*/ 935143 h 1791209"/>
              <a:gd name="connsiteX12" fmla="*/ 2277756 w 2323840"/>
              <a:gd name="connsiteY12" fmla="*/ 1414977 h 1791209"/>
              <a:gd name="connsiteX13" fmla="*/ 2187222 w 2323840"/>
              <a:gd name="connsiteY13" fmla="*/ 1768062 h 1791209"/>
              <a:gd name="connsiteX14" fmla="*/ 1698335 w 2323840"/>
              <a:gd name="connsiteY14" fmla="*/ 1704688 h 1791209"/>
              <a:gd name="connsiteX15" fmla="*/ 1662121 w 2323840"/>
              <a:gd name="connsiteY15" fmla="*/ 1279175 h 1791209"/>
              <a:gd name="connsiteX16" fmla="*/ 1598746 w 2323840"/>
              <a:gd name="connsiteY16" fmla="*/ 917036 h 1791209"/>
              <a:gd name="connsiteX17" fmla="*/ 1517265 w 2323840"/>
              <a:gd name="connsiteY17" fmla="*/ 844609 h 1791209"/>
              <a:gd name="connsiteX18" fmla="*/ 1471998 w 2323840"/>
              <a:gd name="connsiteY18" fmla="*/ 699753 h 1791209"/>
              <a:gd name="connsiteX19" fmla="*/ 1417677 w 2323840"/>
              <a:gd name="connsiteY19" fmla="*/ 641023 h 1791209"/>
              <a:gd name="connsiteX20" fmla="*/ 1290929 w 2323840"/>
              <a:gd name="connsiteY20" fmla="*/ 573005 h 1791209"/>
              <a:gd name="connsiteX21" fmla="*/ 1232869 w 2323840"/>
              <a:gd name="connsiteY21" fmla="*/ 548915 h 1791209"/>
              <a:gd name="connsiteX22" fmla="*/ 1190475 w 2323840"/>
              <a:gd name="connsiteY22" fmla="*/ 524628 h 1791209"/>
              <a:gd name="connsiteX23" fmla="*/ 1118913 w 2323840"/>
              <a:gd name="connsiteY23" fmla="*/ 518684 h 1791209"/>
              <a:gd name="connsiteX24" fmla="*/ 992164 w 2323840"/>
              <a:gd name="connsiteY24" fmla="*/ 509630 h 1791209"/>
              <a:gd name="connsiteX25" fmla="*/ 747721 w 2323840"/>
              <a:gd name="connsiteY25" fmla="*/ 573005 h 1791209"/>
              <a:gd name="connsiteX26" fmla="*/ 494224 w 2323840"/>
              <a:gd name="connsiteY26" fmla="*/ 799341 h 1791209"/>
              <a:gd name="connsiteX27" fmla="*/ 467063 w 2323840"/>
              <a:gd name="connsiteY27" fmla="*/ 1179587 h 1791209"/>
              <a:gd name="connsiteX28" fmla="*/ 467063 w 2323840"/>
              <a:gd name="connsiteY28" fmla="*/ 1433084 h 1791209"/>
              <a:gd name="connsiteX29" fmla="*/ 467063 w 2323840"/>
              <a:gd name="connsiteY29" fmla="*/ 1596046 h 1791209"/>
              <a:gd name="connsiteX30" fmla="*/ 150192 w 2323840"/>
              <a:gd name="connsiteY30" fmla="*/ 1740902 h 1791209"/>
              <a:gd name="connsiteX31" fmla="*/ 5336 w 2323840"/>
              <a:gd name="connsiteY31" fmla="*/ 1378763 h 1791209"/>
              <a:gd name="connsiteX32" fmla="*/ 32497 w 2323840"/>
              <a:gd name="connsiteY32" fmla="*/ 799341 h 1791209"/>
              <a:gd name="connsiteX33" fmla="*/ 44188 w 2323840"/>
              <a:gd name="connsiteY33" fmla="*/ 394770 h 1791209"/>
              <a:gd name="connsiteX0" fmla="*/ 44188 w 2323840"/>
              <a:gd name="connsiteY0" fmla="*/ 394770 h 1791209"/>
              <a:gd name="connsiteX1" fmla="*/ 253756 w 2323840"/>
              <a:gd name="connsiteY1" fmla="*/ 122064 h 1791209"/>
              <a:gd name="connsiteX2" fmla="*/ 448956 w 2323840"/>
              <a:gd name="connsiteY2" fmla="*/ 56957 h 1791209"/>
              <a:gd name="connsiteX3" fmla="*/ 485170 w 2323840"/>
              <a:gd name="connsiteY3" fmla="*/ 47904 h 1791209"/>
              <a:gd name="connsiteX4" fmla="*/ 636206 w 2323840"/>
              <a:gd name="connsiteY4" fmla="*/ 137100 h 1791209"/>
              <a:gd name="connsiteX5" fmla="*/ 1035227 w 2323840"/>
              <a:gd name="connsiteY5" fmla="*/ 103760 h 1791209"/>
              <a:gd name="connsiteX6" fmla="*/ 1254518 w 2323840"/>
              <a:gd name="connsiteY6" fmla="*/ 59633 h 1791209"/>
              <a:gd name="connsiteX7" fmla="*/ 1436549 w 2323840"/>
              <a:gd name="connsiteY7" fmla="*/ 112975 h 1791209"/>
              <a:gd name="connsiteX8" fmla="*/ 1766197 w 2323840"/>
              <a:gd name="connsiteY8" fmla="*/ 102696 h 1791209"/>
              <a:gd name="connsiteX9" fmla="*/ 1961357 w 2323840"/>
              <a:gd name="connsiteY9" fmla="*/ 22042 h 1791209"/>
              <a:gd name="connsiteX10" fmla="*/ 2241542 w 2323840"/>
              <a:gd name="connsiteY10" fmla="*/ 554898 h 1791209"/>
              <a:gd name="connsiteX11" fmla="*/ 2323024 w 2323840"/>
              <a:gd name="connsiteY11" fmla="*/ 935143 h 1791209"/>
              <a:gd name="connsiteX12" fmla="*/ 2277756 w 2323840"/>
              <a:gd name="connsiteY12" fmla="*/ 1414977 h 1791209"/>
              <a:gd name="connsiteX13" fmla="*/ 2187222 w 2323840"/>
              <a:gd name="connsiteY13" fmla="*/ 1768062 h 1791209"/>
              <a:gd name="connsiteX14" fmla="*/ 1698335 w 2323840"/>
              <a:gd name="connsiteY14" fmla="*/ 1704688 h 1791209"/>
              <a:gd name="connsiteX15" fmla="*/ 1662121 w 2323840"/>
              <a:gd name="connsiteY15" fmla="*/ 1279175 h 1791209"/>
              <a:gd name="connsiteX16" fmla="*/ 1598746 w 2323840"/>
              <a:gd name="connsiteY16" fmla="*/ 917036 h 1791209"/>
              <a:gd name="connsiteX17" fmla="*/ 1517265 w 2323840"/>
              <a:gd name="connsiteY17" fmla="*/ 844609 h 1791209"/>
              <a:gd name="connsiteX18" fmla="*/ 1471998 w 2323840"/>
              <a:gd name="connsiteY18" fmla="*/ 699753 h 1791209"/>
              <a:gd name="connsiteX19" fmla="*/ 1417677 w 2323840"/>
              <a:gd name="connsiteY19" fmla="*/ 641023 h 1791209"/>
              <a:gd name="connsiteX20" fmla="*/ 1290929 w 2323840"/>
              <a:gd name="connsiteY20" fmla="*/ 573005 h 1791209"/>
              <a:gd name="connsiteX21" fmla="*/ 1232869 w 2323840"/>
              <a:gd name="connsiteY21" fmla="*/ 548915 h 1791209"/>
              <a:gd name="connsiteX22" fmla="*/ 1190475 w 2323840"/>
              <a:gd name="connsiteY22" fmla="*/ 524628 h 1791209"/>
              <a:gd name="connsiteX23" fmla="*/ 1118913 w 2323840"/>
              <a:gd name="connsiteY23" fmla="*/ 518684 h 1791209"/>
              <a:gd name="connsiteX24" fmla="*/ 992164 w 2323840"/>
              <a:gd name="connsiteY24" fmla="*/ 509630 h 1791209"/>
              <a:gd name="connsiteX25" fmla="*/ 747721 w 2323840"/>
              <a:gd name="connsiteY25" fmla="*/ 573005 h 1791209"/>
              <a:gd name="connsiteX26" fmla="*/ 494224 w 2323840"/>
              <a:gd name="connsiteY26" fmla="*/ 799341 h 1791209"/>
              <a:gd name="connsiteX27" fmla="*/ 467063 w 2323840"/>
              <a:gd name="connsiteY27" fmla="*/ 1179587 h 1791209"/>
              <a:gd name="connsiteX28" fmla="*/ 467063 w 2323840"/>
              <a:gd name="connsiteY28" fmla="*/ 1433084 h 1791209"/>
              <a:gd name="connsiteX29" fmla="*/ 467063 w 2323840"/>
              <a:gd name="connsiteY29" fmla="*/ 1596046 h 1791209"/>
              <a:gd name="connsiteX30" fmla="*/ 150192 w 2323840"/>
              <a:gd name="connsiteY30" fmla="*/ 1740902 h 1791209"/>
              <a:gd name="connsiteX31" fmla="*/ 5336 w 2323840"/>
              <a:gd name="connsiteY31" fmla="*/ 1378763 h 1791209"/>
              <a:gd name="connsiteX32" fmla="*/ 32497 w 2323840"/>
              <a:gd name="connsiteY32" fmla="*/ 799341 h 1791209"/>
              <a:gd name="connsiteX33" fmla="*/ 44188 w 2323840"/>
              <a:gd name="connsiteY33" fmla="*/ 394770 h 1791209"/>
              <a:gd name="connsiteX0" fmla="*/ 44188 w 2323840"/>
              <a:gd name="connsiteY0" fmla="*/ 394770 h 1791209"/>
              <a:gd name="connsiteX1" fmla="*/ 253756 w 2323840"/>
              <a:gd name="connsiteY1" fmla="*/ 122064 h 1791209"/>
              <a:gd name="connsiteX2" fmla="*/ 448956 w 2323840"/>
              <a:gd name="connsiteY2" fmla="*/ 56957 h 1791209"/>
              <a:gd name="connsiteX3" fmla="*/ 485170 w 2323840"/>
              <a:gd name="connsiteY3" fmla="*/ 47904 h 1791209"/>
              <a:gd name="connsiteX4" fmla="*/ 636206 w 2323840"/>
              <a:gd name="connsiteY4" fmla="*/ 137100 h 1791209"/>
              <a:gd name="connsiteX5" fmla="*/ 1035227 w 2323840"/>
              <a:gd name="connsiteY5" fmla="*/ 103760 h 1791209"/>
              <a:gd name="connsiteX6" fmla="*/ 1254518 w 2323840"/>
              <a:gd name="connsiteY6" fmla="*/ 59633 h 1791209"/>
              <a:gd name="connsiteX7" fmla="*/ 1436549 w 2323840"/>
              <a:gd name="connsiteY7" fmla="*/ 112975 h 1791209"/>
              <a:gd name="connsiteX8" fmla="*/ 1766197 w 2323840"/>
              <a:gd name="connsiteY8" fmla="*/ 102696 h 1791209"/>
              <a:gd name="connsiteX9" fmla="*/ 1961357 w 2323840"/>
              <a:gd name="connsiteY9" fmla="*/ 22042 h 1791209"/>
              <a:gd name="connsiteX10" fmla="*/ 2241542 w 2323840"/>
              <a:gd name="connsiteY10" fmla="*/ 554898 h 1791209"/>
              <a:gd name="connsiteX11" fmla="*/ 2323024 w 2323840"/>
              <a:gd name="connsiteY11" fmla="*/ 935143 h 1791209"/>
              <a:gd name="connsiteX12" fmla="*/ 2277756 w 2323840"/>
              <a:gd name="connsiteY12" fmla="*/ 1414977 h 1791209"/>
              <a:gd name="connsiteX13" fmla="*/ 2187222 w 2323840"/>
              <a:gd name="connsiteY13" fmla="*/ 1768062 h 1791209"/>
              <a:gd name="connsiteX14" fmla="*/ 1698335 w 2323840"/>
              <a:gd name="connsiteY14" fmla="*/ 1704688 h 1791209"/>
              <a:gd name="connsiteX15" fmla="*/ 1662121 w 2323840"/>
              <a:gd name="connsiteY15" fmla="*/ 1279175 h 1791209"/>
              <a:gd name="connsiteX16" fmla="*/ 1598746 w 2323840"/>
              <a:gd name="connsiteY16" fmla="*/ 917036 h 1791209"/>
              <a:gd name="connsiteX17" fmla="*/ 1517265 w 2323840"/>
              <a:gd name="connsiteY17" fmla="*/ 844609 h 1791209"/>
              <a:gd name="connsiteX18" fmla="*/ 1471998 w 2323840"/>
              <a:gd name="connsiteY18" fmla="*/ 699753 h 1791209"/>
              <a:gd name="connsiteX19" fmla="*/ 1417677 w 2323840"/>
              <a:gd name="connsiteY19" fmla="*/ 641023 h 1791209"/>
              <a:gd name="connsiteX20" fmla="*/ 1290929 w 2323840"/>
              <a:gd name="connsiteY20" fmla="*/ 573005 h 1791209"/>
              <a:gd name="connsiteX21" fmla="*/ 1232869 w 2323840"/>
              <a:gd name="connsiteY21" fmla="*/ 548915 h 1791209"/>
              <a:gd name="connsiteX22" fmla="*/ 1190475 w 2323840"/>
              <a:gd name="connsiteY22" fmla="*/ 524628 h 1791209"/>
              <a:gd name="connsiteX23" fmla="*/ 1118913 w 2323840"/>
              <a:gd name="connsiteY23" fmla="*/ 518684 h 1791209"/>
              <a:gd name="connsiteX24" fmla="*/ 992164 w 2323840"/>
              <a:gd name="connsiteY24" fmla="*/ 509630 h 1791209"/>
              <a:gd name="connsiteX25" fmla="*/ 747721 w 2323840"/>
              <a:gd name="connsiteY25" fmla="*/ 573005 h 1791209"/>
              <a:gd name="connsiteX26" fmla="*/ 494224 w 2323840"/>
              <a:gd name="connsiteY26" fmla="*/ 799341 h 1791209"/>
              <a:gd name="connsiteX27" fmla="*/ 467063 w 2323840"/>
              <a:gd name="connsiteY27" fmla="*/ 1179587 h 1791209"/>
              <a:gd name="connsiteX28" fmla="*/ 467063 w 2323840"/>
              <a:gd name="connsiteY28" fmla="*/ 1433084 h 1791209"/>
              <a:gd name="connsiteX29" fmla="*/ 467063 w 2323840"/>
              <a:gd name="connsiteY29" fmla="*/ 1596046 h 1791209"/>
              <a:gd name="connsiteX30" fmla="*/ 150192 w 2323840"/>
              <a:gd name="connsiteY30" fmla="*/ 1740902 h 1791209"/>
              <a:gd name="connsiteX31" fmla="*/ 5336 w 2323840"/>
              <a:gd name="connsiteY31" fmla="*/ 1378763 h 1791209"/>
              <a:gd name="connsiteX32" fmla="*/ 32497 w 2323840"/>
              <a:gd name="connsiteY32" fmla="*/ 799341 h 1791209"/>
              <a:gd name="connsiteX33" fmla="*/ 44188 w 2323840"/>
              <a:gd name="connsiteY33" fmla="*/ 394770 h 1791209"/>
              <a:gd name="connsiteX0" fmla="*/ 44188 w 2323840"/>
              <a:gd name="connsiteY0" fmla="*/ 431853 h 1828292"/>
              <a:gd name="connsiteX1" fmla="*/ 253756 w 2323840"/>
              <a:gd name="connsiteY1" fmla="*/ 159147 h 1828292"/>
              <a:gd name="connsiteX2" fmla="*/ 448956 w 2323840"/>
              <a:gd name="connsiteY2" fmla="*/ 94040 h 1828292"/>
              <a:gd name="connsiteX3" fmla="*/ 493121 w 2323840"/>
              <a:gd name="connsiteY3" fmla="*/ 1498 h 1828292"/>
              <a:gd name="connsiteX4" fmla="*/ 636206 w 2323840"/>
              <a:gd name="connsiteY4" fmla="*/ 174183 h 1828292"/>
              <a:gd name="connsiteX5" fmla="*/ 1035227 w 2323840"/>
              <a:gd name="connsiteY5" fmla="*/ 140843 h 1828292"/>
              <a:gd name="connsiteX6" fmla="*/ 1254518 w 2323840"/>
              <a:gd name="connsiteY6" fmla="*/ 96716 h 1828292"/>
              <a:gd name="connsiteX7" fmla="*/ 1436549 w 2323840"/>
              <a:gd name="connsiteY7" fmla="*/ 150058 h 1828292"/>
              <a:gd name="connsiteX8" fmla="*/ 1766197 w 2323840"/>
              <a:gd name="connsiteY8" fmla="*/ 139779 h 1828292"/>
              <a:gd name="connsiteX9" fmla="*/ 1961357 w 2323840"/>
              <a:gd name="connsiteY9" fmla="*/ 59125 h 1828292"/>
              <a:gd name="connsiteX10" fmla="*/ 2241542 w 2323840"/>
              <a:gd name="connsiteY10" fmla="*/ 591981 h 1828292"/>
              <a:gd name="connsiteX11" fmla="*/ 2323024 w 2323840"/>
              <a:gd name="connsiteY11" fmla="*/ 972226 h 1828292"/>
              <a:gd name="connsiteX12" fmla="*/ 2277756 w 2323840"/>
              <a:gd name="connsiteY12" fmla="*/ 1452060 h 1828292"/>
              <a:gd name="connsiteX13" fmla="*/ 2187222 w 2323840"/>
              <a:gd name="connsiteY13" fmla="*/ 1805145 h 1828292"/>
              <a:gd name="connsiteX14" fmla="*/ 1698335 w 2323840"/>
              <a:gd name="connsiteY14" fmla="*/ 1741771 h 1828292"/>
              <a:gd name="connsiteX15" fmla="*/ 1662121 w 2323840"/>
              <a:gd name="connsiteY15" fmla="*/ 1316258 h 1828292"/>
              <a:gd name="connsiteX16" fmla="*/ 1598746 w 2323840"/>
              <a:gd name="connsiteY16" fmla="*/ 954119 h 1828292"/>
              <a:gd name="connsiteX17" fmla="*/ 1517265 w 2323840"/>
              <a:gd name="connsiteY17" fmla="*/ 881692 h 1828292"/>
              <a:gd name="connsiteX18" fmla="*/ 1471998 w 2323840"/>
              <a:gd name="connsiteY18" fmla="*/ 736836 h 1828292"/>
              <a:gd name="connsiteX19" fmla="*/ 1417677 w 2323840"/>
              <a:gd name="connsiteY19" fmla="*/ 678106 h 1828292"/>
              <a:gd name="connsiteX20" fmla="*/ 1290929 w 2323840"/>
              <a:gd name="connsiteY20" fmla="*/ 610088 h 1828292"/>
              <a:gd name="connsiteX21" fmla="*/ 1232869 w 2323840"/>
              <a:gd name="connsiteY21" fmla="*/ 585998 h 1828292"/>
              <a:gd name="connsiteX22" fmla="*/ 1190475 w 2323840"/>
              <a:gd name="connsiteY22" fmla="*/ 561711 h 1828292"/>
              <a:gd name="connsiteX23" fmla="*/ 1118913 w 2323840"/>
              <a:gd name="connsiteY23" fmla="*/ 555767 h 1828292"/>
              <a:gd name="connsiteX24" fmla="*/ 992164 w 2323840"/>
              <a:gd name="connsiteY24" fmla="*/ 546713 h 1828292"/>
              <a:gd name="connsiteX25" fmla="*/ 747721 w 2323840"/>
              <a:gd name="connsiteY25" fmla="*/ 610088 h 1828292"/>
              <a:gd name="connsiteX26" fmla="*/ 494224 w 2323840"/>
              <a:gd name="connsiteY26" fmla="*/ 836424 h 1828292"/>
              <a:gd name="connsiteX27" fmla="*/ 467063 w 2323840"/>
              <a:gd name="connsiteY27" fmla="*/ 1216670 h 1828292"/>
              <a:gd name="connsiteX28" fmla="*/ 467063 w 2323840"/>
              <a:gd name="connsiteY28" fmla="*/ 1470167 h 1828292"/>
              <a:gd name="connsiteX29" fmla="*/ 467063 w 2323840"/>
              <a:gd name="connsiteY29" fmla="*/ 1633129 h 1828292"/>
              <a:gd name="connsiteX30" fmla="*/ 150192 w 2323840"/>
              <a:gd name="connsiteY30" fmla="*/ 1777985 h 1828292"/>
              <a:gd name="connsiteX31" fmla="*/ 5336 w 2323840"/>
              <a:gd name="connsiteY31" fmla="*/ 1415846 h 1828292"/>
              <a:gd name="connsiteX32" fmla="*/ 32497 w 2323840"/>
              <a:gd name="connsiteY32" fmla="*/ 836424 h 1828292"/>
              <a:gd name="connsiteX33" fmla="*/ 44188 w 2323840"/>
              <a:gd name="connsiteY33" fmla="*/ 431853 h 1828292"/>
              <a:gd name="connsiteX0" fmla="*/ 44188 w 2323840"/>
              <a:gd name="connsiteY0" fmla="*/ 436397 h 1832836"/>
              <a:gd name="connsiteX1" fmla="*/ 253756 w 2323840"/>
              <a:gd name="connsiteY1" fmla="*/ 163691 h 1832836"/>
              <a:gd name="connsiteX2" fmla="*/ 448956 w 2323840"/>
              <a:gd name="connsiteY2" fmla="*/ 50876 h 1832836"/>
              <a:gd name="connsiteX3" fmla="*/ 493121 w 2323840"/>
              <a:gd name="connsiteY3" fmla="*/ 6042 h 1832836"/>
              <a:gd name="connsiteX4" fmla="*/ 636206 w 2323840"/>
              <a:gd name="connsiteY4" fmla="*/ 178727 h 1832836"/>
              <a:gd name="connsiteX5" fmla="*/ 1035227 w 2323840"/>
              <a:gd name="connsiteY5" fmla="*/ 145387 h 1832836"/>
              <a:gd name="connsiteX6" fmla="*/ 1254518 w 2323840"/>
              <a:gd name="connsiteY6" fmla="*/ 101260 h 1832836"/>
              <a:gd name="connsiteX7" fmla="*/ 1436549 w 2323840"/>
              <a:gd name="connsiteY7" fmla="*/ 154602 h 1832836"/>
              <a:gd name="connsiteX8" fmla="*/ 1766197 w 2323840"/>
              <a:gd name="connsiteY8" fmla="*/ 144323 h 1832836"/>
              <a:gd name="connsiteX9" fmla="*/ 1961357 w 2323840"/>
              <a:gd name="connsiteY9" fmla="*/ 63669 h 1832836"/>
              <a:gd name="connsiteX10" fmla="*/ 2241542 w 2323840"/>
              <a:gd name="connsiteY10" fmla="*/ 596525 h 1832836"/>
              <a:gd name="connsiteX11" fmla="*/ 2323024 w 2323840"/>
              <a:gd name="connsiteY11" fmla="*/ 976770 h 1832836"/>
              <a:gd name="connsiteX12" fmla="*/ 2277756 w 2323840"/>
              <a:gd name="connsiteY12" fmla="*/ 1456604 h 1832836"/>
              <a:gd name="connsiteX13" fmla="*/ 2187222 w 2323840"/>
              <a:gd name="connsiteY13" fmla="*/ 1809689 h 1832836"/>
              <a:gd name="connsiteX14" fmla="*/ 1698335 w 2323840"/>
              <a:gd name="connsiteY14" fmla="*/ 1746315 h 1832836"/>
              <a:gd name="connsiteX15" fmla="*/ 1662121 w 2323840"/>
              <a:gd name="connsiteY15" fmla="*/ 1320802 h 1832836"/>
              <a:gd name="connsiteX16" fmla="*/ 1598746 w 2323840"/>
              <a:gd name="connsiteY16" fmla="*/ 958663 h 1832836"/>
              <a:gd name="connsiteX17" fmla="*/ 1517265 w 2323840"/>
              <a:gd name="connsiteY17" fmla="*/ 886236 h 1832836"/>
              <a:gd name="connsiteX18" fmla="*/ 1471998 w 2323840"/>
              <a:gd name="connsiteY18" fmla="*/ 741380 h 1832836"/>
              <a:gd name="connsiteX19" fmla="*/ 1417677 w 2323840"/>
              <a:gd name="connsiteY19" fmla="*/ 682650 h 1832836"/>
              <a:gd name="connsiteX20" fmla="*/ 1290929 w 2323840"/>
              <a:gd name="connsiteY20" fmla="*/ 614632 h 1832836"/>
              <a:gd name="connsiteX21" fmla="*/ 1232869 w 2323840"/>
              <a:gd name="connsiteY21" fmla="*/ 590542 h 1832836"/>
              <a:gd name="connsiteX22" fmla="*/ 1190475 w 2323840"/>
              <a:gd name="connsiteY22" fmla="*/ 566255 h 1832836"/>
              <a:gd name="connsiteX23" fmla="*/ 1118913 w 2323840"/>
              <a:gd name="connsiteY23" fmla="*/ 560311 h 1832836"/>
              <a:gd name="connsiteX24" fmla="*/ 992164 w 2323840"/>
              <a:gd name="connsiteY24" fmla="*/ 551257 h 1832836"/>
              <a:gd name="connsiteX25" fmla="*/ 747721 w 2323840"/>
              <a:gd name="connsiteY25" fmla="*/ 614632 h 1832836"/>
              <a:gd name="connsiteX26" fmla="*/ 494224 w 2323840"/>
              <a:gd name="connsiteY26" fmla="*/ 840968 h 1832836"/>
              <a:gd name="connsiteX27" fmla="*/ 467063 w 2323840"/>
              <a:gd name="connsiteY27" fmla="*/ 1221214 h 1832836"/>
              <a:gd name="connsiteX28" fmla="*/ 467063 w 2323840"/>
              <a:gd name="connsiteY28" fmla="*/ 1474711 h 1832836"/>
              <a:gd name="connsiteX29" fmla="*/ 467063 w 2323840"/>
              <a:gd name="connsiteY29" fmla="*/ 1637673 h 1832836"/>
              <a:gd name="connsiteX30" fmla="*/ 150192 w 2323840"/>
              <a:gd name="connsiteY30" fmla="*/ 1782529 h 1832836"/>
              <a:gd name="connsiteX31" fmla="*/ 5336 w 2323840"/>
              <a:gd name="connsiteY31" fmla="*/ 1420390 h 1832836"/>
              <a:gd name="connsiteX32" fmla="*/ 32497 w 2323840"/>
              <a:gd name="connsiteY32" fmla="*/ 840968 h 1832836"/>
              <a:gd name="connsiteX33" fmla="*/ 44188 w 2323840"/>
              <a:gd name="connsiteY33" fmla="*/ 436397 h 1832836"/>
              <a:gd name="connsiteX0" fmla="*/ 44188 w 2323840"/>
              <a:gd name="connsiteY0" fmla="*/ 436397 h 1832836"/>
              <a:gd name="connsiteX1" fmla="*/ 253756 w 2323840"/>
              <a:gd name="connsiteY1" fmla="*/ 163691 h 1832836"/>
              <a:gd name="connsiteX2" fmla="*/ 448956 w 2323840"/>
              <a:gd name="connsiteY2" fmla="*/ 50876 h 1832836"/>
              <a:gd name="connsiteX3" fmla="*/ 493121 w 2323840"/>
              <a:gd name="connsiteY3" fmla="*/ 6042 h 1832836"/>
              <a:gd name="connsiteX4" fmla="*/ 636206 w 2323840"/>
              <a:gd name="connsiteY4" fmla="*/ 178727 h 1832836"/>
              <a:gd name="connsiteX5" fmla="*/ 1035227 w 2323840"/>
              <a:gd name="connsiteY5" fmla="*/ 145387 h 1832836"/>
              <a:gd name="connsiteX6" fmla="*/ 1254518 w 2323840"/>
              <a:gd name="connsiteY6" fmla="*/ 101260 h 1832836"/>
              <a:gd name="connsiteX7" fmla="*/ 1512087 w 2323840"/>
              <a:gd name="connsiteY7" fmla="*/ 134724 h 1832836"/>
              <a:gd name="connsiteX8" fmla="*/ 1766197 w 2323840"/>
              <a:gd name="connsiteY8" fmla="*/ 144323 h 1832836"/>
              <a:gd name="connsiteX9" fmla="*/ 1961357 w 2323840"/>
              <a:gd name="connsiteY9" fmla="*/ 63669 h 1832836"/>
              <a:gd name="connsiteX10" fmla="*/ 2241542 w 2323840"/>
              <a:gd name="connsiteY10" fmla="*/ 596525 h 1832836"/>
              <a:gd name="connsiteX11" fmla="*/ 2323024 w 2323840"/>
              <a:gd name="connsiteY11" fmla="*/ 976770 h 1832836"/>
              <a:gd name="connsiteX12" fmla="*/ 2277756 w 2323840"/>
              <a:gd name="connsiteY12" fmla="*/ 1456604 h 1832836"/>
              <a:gd name="connsiteX13" fmla="*/ 2187222 w 2323840"/>
              <a:gd name="connsiteY13" fmla="*/ 1809689 h 1832836"/>
              <a:gd name="connsiteX14" fmla="*/ 1698335 w 2323840"/>
              <a:gd name="connsiteY14" fmla="*/ 1746315 h 1832836"/>
              <a:gd name="connsiteX15" fmla="*/ 1662121 w 2323840"/>
              <a:gd name="connsiteY15" fmla="*/ 1320802 h 1832836"/>
              <a:gd name="connsiteX16" fmla="*/ 1598746 w 2323840"/>
              <a:gd name="connsiteY16" fmla="*/ 958663 h 1832836"/>
              <a:gd name="connsiteX17" fmla="*/ 1517265 w 2323840"/>
              <a:gd name="connsiteY17" fmla="*/ 886236 h 1832836"/>
              <a:gd name="connsiteX18" fmla="*/ 1471998 w 2323840"/>
              <a:gd name="connsiteY18" fmla="*/ 741380 h 1832836"/>
              <a:gd name="connsiteX19" fmla="*/ 1417677 w 2323840"/>
              <a:gd name="connsiteY19" fmla="*/ 682650 h 1832836"/>
              <a:gd name="connsiteX20" fmla="*/ 1290929 w 2323840"/>
              <a:gd name="connsiteY20" fmla="*/ 614632 h 1832836"/>
              <a:gd name="connsiteX21" fmla="*/ 1232869 w 2323840"/>
              <a:gd name="connsiteY21" fmla="*/ 590542 h 1832836"/>
              <a:gd name="connsiteX22" fmla="*/ 1190475 w 2323840"/>
              <a:gd name="connsiteY22" fmla="*/ 566255 h 1832836"/>
              <a:gd name="connsiteX23" fmla="*/ 1118913 w 2323840"/>
              <a:gd name="connsiteY23" fmla="*/ 560311 h 1832836"/>
              <a:gd name="connsiteX24" fmla="*/ 992164 w 2323840"/>
              <a:gd name="connsiteY24" fmla="*/ 551257 h 1832836"/>
              <a:gd name="connsiteX25" fmla="*/ 747721 w 2323840"/>
              <a:gd name="connsiteY25" fmla="*/ 614632 h 1832836"/>
              <a:gd name="connsiteX26" fmla="*/ 494224 w 2323840"/>
              <a:gd name="connsiteY26" fmla="*/ 840968 h 1832836"/>
              <a:gd name="connsiteX27" fmla="*/ 467063 w 2323840"/>
              <a:gd name="connsiteY27" fmla="*/ 1221214 h 1832836"/>
              <a:gd name="connsiteX28" fmla="*/ 467063 w 2323840"/>
              <a:gd name="connsiteY28" fmla="*/ 1474711 h 1832836"/>
              <a:gd name="connsiteX29" fmla="*/ 467063 w 2323840"/>
              <a:gd name="connsiteY29" fmla="*/ 1637673 h 1832836"/>
              <a:gd name="connsiteX30" fmla="*/ 150192 w 2323840"/>
              <a:gd name="connsiteY30" fmla="*/ 1782529 h 1832836"/>
              <a:gd name="connsiteX31" fmla="*/ 5336 w 2323840"/>
              <a:gd name="connsiteY31" fmla="*/ 1420390 h 1832836"/>
              <a:gd name="connsiteX32" fmla="*/ 32497 w 2323840"/>
              <a:gd name="connsiteY32" fmla="*/ 840968 h 1832836"/>
              <a:gd name="connsiteX33" fmla="*/ 44188 w 2323840"/>
              <a:gd name="connsiteY33" fmla="*/ 436397 h 1832836"/>
              <a:gd name="connsiteX0" fmla="*/ 44188 w 2323840"/>
              <a:gd name="connsiteY0" fmla="*/ 436397 h 1832836"/>
              <a:gd name="connsiteX1" fmla="*/ 253756 w 2323840"/>
              <a:gd name="connsiteY1" fmla="*/ 163691 h 1832836"/>
              <a:gd name="connsiteX2" fmla="*/ 448956 w 2323840"/>
              <a:gd name="connsiteY2" fmla="*/ 50876 h 1832836"/>
              <a:gd name="connsiteX3" fmla="*/ 493121 w 2323840"/>
              <a:gd name="connsiteY3" fmla="*/ 6042 h 1832836"/>
              <a:gd name="connsiteX4" fmla="*/ 636206 w 2323840"/>
              <a:gd name="connsiteY4" fmla="*/ 178727 h 1832836"/>
              <a:gd name="connsiteX5" fmla="*/ 1035227 w 2323840"/>
              <a:gd name="connsiteY5" fmla="*/ 145387 h 1832836"/>
              <a:gd name="connsiteX6" fmla="*/ 1262469 w 2323840"/>
              <a:gd name="connsiteY6" fmla="*/ 137041 h 1832836"/>
              <a:gd name="connsiteX7" fmla="*/ 1512087 w 2323840"/>
              <a:gd name="connsiteY7" fmla="*/ 134724 h 1832836"/>
              <a:gd name="connsiteX8" fmla="*/ 1766197 w 2323840"/>
              <a:gd name="connsiteY8" fmla="*/ 144323 h 1832836"/>
              <a:gd name="connsiteX9" fmla="*/ 1961357 w 2323840"/>
              <a:gd name="connsiteY9" fmla="*/ 63669 h 1832836"/>
              <a:gd name="connsiteX10" fmla="*/ 2241542 w 2323840"/>
              <a:gd name="connsiteY10" fmla="*/ 596525 h 1832836"/>
              <a:gd name="connsiteX11" fmla="*/ 2323024 w 2323840"/>
              <a:gd name="connsiteY11" fmla="*/ 976770 h 1832836"/>
              <a:gd name="connsiteX12" fmla="*/ 2277756 w 2323840"/>
              <a:gd name="connsiteY12" fmla="*/ 1456604 h 1832836"/>
              <a:gd name="connsiteX13" fmla="*/ 2187222 w 2323840"/>
              <a:gd name="connsiteY13" fmla="*/ 1809689 h 1832836"/>
              <a:gd name="connsiteX14" fmla="*/ 1698335 w 2323840"/>
              <a:gd name="connsiteY14" fmla="*/ 1746315 h 1832836"/>
              <a:gd name="connsiteX15" fmla="*/ 1662121 w 2323840"/>
              <a:gd name="connsiteY15" fmla="*/ 1320802 h 1832836"/>
              <a:gd name="connsiteX16" fmla="*/ 1598746 w 2323840"/>
              <a:gd name="connsiteY16" fmla="*/ 958663 h 1832836"/>
              <a:gd name="connsiteX17" fmla="*/ 1517265 w 2323840"/>
              <a:gd name="connsiteY17" fmla="*/ 886236 h 1832836"/>
              <a:gd name="connsiteX18" fmla="*/ 1471998 w 2323840"/>
              <a:gd name="connsiteY18" fmla="*/ 741380 h 1832836"/>
              <a:gd name="connsiteX19" fmla="*/ 1417677 w 2323840"/>
              <a:gd name="connsiteY19" fmla="*/ 682650 h 1832836"/>
              <a:gd name="connsiteX20" fmla="*/ 1290929 w 2323840"/>
              <a:gd name="connsiteY20" fmla="*/ 614632 h 1832836"/>
              <a:gd name="connsiteX21" fmla="*/ 1232869 w 2323840"/>
              <a:gd name="connsiteY21" fmla="*/ 590542 h 1832836"/>
              <a:gd name="connsiteX22" fmla="*/ 1190475 w 2323840"/>
              <a:gd name="connsiteY22" fmla="*/ 566255 h 1832836"/>
              <a:gd name="connsiteX23" fmla="*/ 1118913 w 2323840"/>
              <a:gd name="connsiteY23" fmla="*/ 560311 h 1832836"/>
              <a:gd name="connsiteX24" fmla="*/ 992164 w 2323840"/>
              <a:gd name="connsiteY24" fmla="*/ 551257 h 1832836"/>
              <a:gd name="connsiteX25" fmla="*/ 747721 w 2323840"/>
              <a:gd name="connsiteY25" fmla="*/ 614632 h 1832836"/>
              <a:gd name="connsiteX26" fmla="*/ 494224 w 2323840"/>
              <a:gd name="connsiteY26" fmla="*/ 840968 h 1832836"/>
              <a:gd name="connsiteX27" fmla="*/ 467063 w 2323840"/>
              <a:gd name="connsiteY27" fmla="*/ 1221214 h 1832836"/>
              <a:gd name="connsiteX28" fmla="*/ 467063 w 2323840"/>
              <a:gd name="connsiteY28" fmla="*/ 1474711 h 1832836"/>
              <a:gd name="connsiteX29" fmla="*/ 467063 w 2323840"/>
              <a:gd name="connsiteY29" fmla="*/ 1637673 h 1832836"/>
              <a:gd name="connsiteX30" fmla="*/ 150192 w 2323840"/>
              <a:gd name="connsiteY30" fmla="*/ 1782529 h 1832836"/>
              <a:gd name="connsiteX31" fmla="*/ 5336 w 2323840"/>
              <a:gd name="connsiteY31" fmla="*/ 1420390 h 1832836"/>
              <a:gd name="connsiteX32" fmla="*/ 32497 w 2323840"/>
              <a:gd name="connsiteY32" fmla="*/ 840968 h 1832836"/>
              <a:gd name="connsiteX33" fmla="*/ 44188 w 2323840"/>
              <a:gd name="connsiteY33" fmla="*/ 436397 h 1832836"/>
              <a:gd name="connsiteX0" fmla="*/ 44188 w 2323840"/>
              <a:gd name="connsiteY0" fmla="*/ 436397 h 1832836"/>
              <a:gd name="connsiteX1" fmla="*/ 253756 w 2323840"/>
              <a:gd name="connsiteY1" fmla="*/ 163691 h 1832836"/>
              <a:gd name="connsiteX2" fmla="*/ 448956 w 2323840"/>
              <a:gd name="connsiteY2" fmla="*/ 50876 h 1832836"/>
              <a:gd name="connsiteX3" fmla="*/ 493121 w 2323840"/>
              <a:gd name="connsiteY3" fmla="*/ 6042 h 1832836"/>
              <a:gd name="connsiteX4" fmla="*/ 636206 w 2323840"/>
              <a:gd name="connsiteY4" fmla="*/ 178727 h 1832836"/>
              <a:gd name="connsiteX5" fmla="*/ 1035227 w 2323840"/>
              <a:gd name="connsiteY5" fmla="*/ 145387 h 1832836"/>
              <a:gd name="connsiteX6" fmla="*/ 1262469 w 2323840"/>
              <a:gd name="connsiteY6" fmla="*/ 137041 h 1832836"/>
              <a:gd name="connsiteX7" fmla="*/ 1619429 w 2323840"/>
              <a:gd name="connsiteY7" fmla="*/ 138700 h 1832836"/>
              <a:gd name="connsiteX8" fmla="*/ 1766197 w 2323840"/>
              <a:gd name="connsiteY8" fmla="*/ 144323 h 1832836"/>
              <a:gd name="connsiteX9" fmla="*/ 1961357 w 2323840"/>
              <a:gd name="connsiteY9" fmla="*/ 63669 h 1832836"/>
              <a:gd name="connsiteX10" fmla="*/ 2241542 w 2323840"/>
              <a:gd name="connsiteY10" fmla="*/ 596525 h 1832836"/>
              <a:gd name="connsiteX11" fmla="*/ 2323024 w 2323840"/>
              <a:gd name="connsiteY11" fmla="*/ 976770 h 1832836"/>
              <a:gd name="connsiteX12" fmla="*/ 2277756 w 2323840"/>
              <a:gd name="connsiteY12" fmla="*/ 1456604 h 1832836"/>
              <a:gd name="connsiteX13" fmla="*/ 2187222 w 2323840"/>
              <a:gd name="connsiteY13" fmla="*/ 1809689 h 1832836"/>
              <a:gd name="connsiteX14" fmla="*/ 1698335 w 2323840"/>
              <a:gd name="connsiteY14" fmla="*/ 1746315 h 1832836"/>
              <a:gd name="connsiteX15" fmla="*/ 1662121 w 2323840"/>
              <a:gd name="connsiteY15" fmla="*/ 1320802 h 1832836"/>
              <a:gd name="connsiteX16" fmla="*/ 1598746 w 2323840"/>
              <a:gd name="connsiteY16" fmla="*/ 958663 h 1832836"/>
              <a:gd name="connsiteX17" fmla="*/ 1517265 w 2323840"/>
              <a:gd name="connsiteY17" fmla="*/ 886236 h 1832836"/>
              <a:gd name="connsiteX18" fmla="*/ 1471998 w 2323840"/>
              <a:gd name="connsiteY18" fmla="*/ 741380 h 1832836"/>
              <a:gd name="connsiteX19" fmla="*/ 1417677 w 2323840"/>
              <a:gd name="connsiteY19" fmla="*/ 682650 h 1832836"/>
              <a:gd name="connsiteX20" fmla="*/ 1290929 w 2323840"/>
              <a:gd name="connsiteY20" fmla="*/ 614632 h 1832836"/>
              <a:gd name="connsiteX21" fmla="*/ 1232869 w 2323840"/>
              <a:gd name="connsiteY21" fmla="*/ 590542 h 1832836"/>
              <a:gd name="connsiteX22" fmla="*/ 1190475 w 2323840"/>
              <a:gd name="connsiteY22" fmla="*/ 566255 h 1832836"/>
              <a:gd name="connsiteX23" fmla="*/ 1118913 w 2323840"/>
              <a:gd name="connsiteY23" fmla="*/ 560311 h 1832836"/>
              <a:gd name="connsiteX24" fmla="*/ 992164 w 2323840"/>
              <a:gd name="connsiteY24" fmla="*/ 551257 h 1832836"/>
              <a:gd name="connsiteX25" fmla="*/ 747721 w 2323840"/>
              <a:gd name="connsiteY25" fmla="*/ 614632 h 1832836"/>
              <a:gd name="connsiteX26" fmla="*/ 494224 w 2323840"/>
              <a:gd name="connsiteY26" fmla="*/ 840968 h 1832836"/>
              <a:gd name="connsiteX27" fmla="*/ 467063 w 2323840"/>
              <a:gd name="connsiteY27" fmla="*/ 1221214 h 1832836"/>
              <a:gd name="connsiteX28" fmla="*/ 467063 w 2323840"/>
              <a:gd name="connsiteY28" fmla="*/ 1474711 h 1832836"/>
              <a:gd name="connsiteX29" fmla="*/ 467063 w 2323840"/>
              <a:gd name="connsiteY29" fmla="*/ 1637673 h 1832836"/>
              <a:gd name="connsiteX30" fmla="*/ 150192 w 2323840"/>
              <a:gd name="connsiteY30" fmla="*/ 1782529 h 1832836"/>
              <a:gd name="connsiteX31" fmla="*/ 5336 w 2323840"/>
              <a:gd name="connsiteY31" fmla="*/ 1420390 h 1832836"/>
              <a:gd name="connsiteX32" fmla="*/ 32497 w 2323840"/>
              <a:gd name="connsiteY32" fmla="*/ 840968 h 1832836"/>
              <a:gd name="connsiteX33" fmla="*/ 44188 w 2323840"/>
              <a:gd name="connsiteY33" fmla="*/ 436397 h 1832836"/>
              <a:gd name="connsiteX0" fmla="*/ 44188 w 2323840"/>
              <a:gd name="connsiteY0" fmla="*/ 436397 h 1832836"/>
              <a:gd name="connsiteX1" fmla="*/ 253756 w 2323840"/>
              <a:gd name="connsiteY1" fmla="*/ 163691 h 1832836"/>
              <a:gd name="connsiteX2" fmla="*/ 448956 w 2323840"/>
              <a:gd name="connsiteY2" fmla="*/ 50876 h 1832836"/>
              <a:gd name="connsiteX3" fmla="*/ 493121 w 2323840"/>
              <a:gd name="connsiteY3" fmla="*/ 6042 h 1832836"/>
              <a:gd name="connsiteX4" fmla="*/ 636206 w 2323840"/>
              <a:gd name="connsiteY4" fmla="*/ 178727 h 1832836"/>
              <a:gd name="connsiteX5" fmla="*/ 1035227 w 2323840"/>
              <a:gd name="connsiteY5" fmla="*/ 145387 h 1832836"/>
              <a:gd name="connsiteX6" fmla="*/ 1262469 w 2323840"/>
              <a:gd name="connsiteY6" fmla="*/ 137041 h 1832836"/>
              <a:gd name="connsiteX7" fmla="*/ 1619429 w 2323840"/>
              <a:gd name="connsiteY7" fmla="*/ 138700 h 1832836"/>
              <a:gd name="connsiteX8" fmla="*/ 1766197 w 2323840"/>
              <a:gd name="connsiteY8" fmla="*/ 144323 h 1832836"/>
              <a:gd name="connsiteX9" fmla="*/ 1961357 w 2323840"/>
              <a:gd name="connsiteY9" fmla="*/ 63669 h 1832836"/>
              <a:gd name="connsiteX10" fmla="*/ 2241542 w 2323840"/>
              <a:gd name="connsiteY10" fmla="*/ 596525 h 1832836"/>
              <a:gd name="connsiteX11" fmla="*/ 2323024 w 2323840"/>
              <a:gd name="connsiteY11" fmla="*/ 976770 h 1832836"/>
              <a:gd name="connsiteX12" fmla="*/ 2277756 w 2323840"/>
              <a:gd name="connsiteY12" fmla="*/ 1456604 h 1832836"/>
              <a:gd name="connsiteX13" fmla="*/ 2187222 w 2323840"/>
              <a:gd name="connsiteY13" fmla="*/ 1809689 h 1832836"/>
              <a:gd name="connsiteX14" fmla="*/ 1698335 w 2323840"/>
              <a:gd name="connsiteY14" fmla="*/ 1746315 h 1832836"/>
              <a:gd name="connsiteX15" fmla="*/ 1662121 w 2323840"/>
              <a:gd name="connsiteY15" fmla="*/ 1320802 h 1832836"/>
              <a:gd name="connsiteX16" fmla="*/ 1598746 w 2323840"/>
              <a:gd name="connsiteY16" fmla="*/ 958663 h 1832836"/>
              <a:gd name="connsiteX17" fmla="*/ 1517265 w 2323840"/>
              <a:gd name="connsiteY17" fmla="*/ 886236 h 1832836"/>
              <a:gd name="connsiteX18" fmla="*/ 1471998 w 2323840"/>
              <a:gd name="connsiteY18" fmla="*/ 741380 h 1832836"/>
              <a:gd name="connsiteX19" fmla="*/ 1417677 w 2323840"/>
              <a:gd name="connsiteY19" fmla="*/ 682650 h 1832836"/>
              <a:gd name="connsiteX20" fmla="*/ 1290929 w 2323840"/>
              <a:gd name="connsiteY20" fmla="*/ 614632 h 1832836"/>
              <a:gd name="connsiteX21" fmla="*/ 1232869 w 2323840"/>
              <a:gd name="connsiteY21" fmla="*/ 590542 h 1832836"/>
              <a:gd name="connsiteX22" fmla="*/ 1190475 w 2323840"/>
              <a:gd name="connsiteY22" fmla="*/ 566255 h 1832836"/>
              <a:gd name="connsiteX23" fmla="*/ 1118913 w 2323840"/>
              <a:gd name="connsiteY23" fmla="*/ 560311 h 1832836"/>
              <a:gd name="connsiteX24" fmla="*/ 992164 w 2323840"/>
              <a:gd name="connsiteY24" fmla="*/ 551257 h 1832836"/>
              <a:gd name="connsiteX25" fmla="*/ 747721 w 2323840"/>
              <a:gd name="connsiteY25" fmla="*/ 614632 h 1832836"/>
              <a:gd name="connsiteX26" fmla="*/ 494224 w 2323840"/>
              <a:gd name="connsiteY26" fmla="*/ 840968 h 1832836"/>
              <a:gd name="connsiteX27" fmla="*/ 467063 w 2323840"/>
              <a:gd name="connsiteY27" fmla="*/ 1221214 h 1832836"/>
              <a:gd name="connsiteX28" fmla="*/ 467063 w 2323840"/>
              <a:gd name="connsiteY28" fmla="*/ 1474711 h 1832836"/>
              <a:gd name="connsiteX29" fmla="*/ 467063 w 2323840"/>
              <a:gd name="connsiteY29" fmla="*/ 1637673 h 1832836"/>
              <a:gd name="connsiteX30" fmla="*/ 150192 w 2323840"/>
              <a:gd name="connsiteY30" fmla="*/ 1782529 h 1832836"/>
              <a:gd name="connsiteX31" fmla="*/ 5336 w 2323840"/>
              <a:gd name="connsiteY31" fmla="*/ 1420390 h 1832836"/>
              <a:gd name="connsiteX32" fmla="*/ 32497 w 2323840"/>
              <a:gd name="connsiteY32" fmla="*/ 840968 h 1832836"/>
              <a:gd name="connsiteX33" fmla="*/ 44188 w 2323840"/>
              <a:gd name="connsiteY33" fmla="*/ 436397 h 1832836"/>
              <a:gd name="connsiteX0" fmla="*/ 44188 w 2323840"/>
              <a:gd name="connsiteY0" fmla="*/ 436397 h 1832836"/>
              <a:gd name="connsiteX1" fmla="*/ 253756 w 2323840"/>
              <a:gd name="connsiteY1" fmla="*/ 163691 h 1832836"/>
              <a:gd name="connsiteX2" fmla="*/ 448956 w 2323840"/>
              <a:gd name="connsiteY2" fmla="*/ 50876 h 1832836"/>
              <a:gd name="connsiteX3" fmla="*/ 493121 w 2323840"/>
              <a:gd name="connsiteY3" fmla="*/ 6042 h 1832836"/>
              <a:gd name="connsiteX4" fmla="*/ 636206 w 2323840"/>
              <a:gd name="connsiteY4" fmla="*/ 178727 h 1832836"/>
              <a:gd name="connsiteX5" fmla="*/ 1035227 w 2323840"/>
              <a:gd name="connsiteY5" fmla="*/ 145387 h 1832836"/>
              <a:gd name="connsiteX6" fmla="*/ 1262469 w 2323840"/>
              <a:gd name="connsiteY6" fmla="*/ 137041 h 1832836"/>
              <a:gd name="connsiteX7" fmla="*/ 1619429 w 2323840"/>
              <a:gd name="connsiteY7" fmla="*/ 138700 h 1832836"/>
              <a:gd name="connsiteX8" fmla="*/ 1790051 w 2323840"/>
              <a:gd name="connsiteY8" fmla="*/ 120469 h 1832836"/>
              <a:gd name="connsiteX9" fmla="*/ 1961357 w 2323840"/>
              <a:gd name="connsiteY9" fmla="*/ 63669 h 1832836"/>
              <a:gd name="connsiteX10" fmla="*/ 2241542 w 2323840"/>
              <a:gd name="connsiteY10" fmla="*/ 596525 h 1832836"/>
              <a:gd name="connsiteX11" fmla="*/ 2323024 w 2323840"/>
              <a:gd name="connsiteY11" fmla="*/ 976770 h 1832836"/>
              <a:gd name="connsiteX12" fmla="*/ 2277756 w 2323840"/>
              <a:gd name="connsiteY12" fmla="*/ 1456604 h 1832836"/>
              <a:gd name="connsiteX13" fmla="*/ 2187222 w 2323840"/>
              <a:gd name="connsiteY13" fmla="*/ 1809689 h 1832836"/>
              <a:gd name="connsiteX14" fmla="*/ 1698335 w 2323840"/>
              <a:gd name="connsiteY14" fmla="*/ 1746315 h 1832836"/>
              <a:gd name="connsiteX15" fmla="*/ 1662121 w 2323840"/>
              <a:gd name="connsiteY15" fmla="*/ 1320802 h 1832836"/>
              <a:gd name="connsiteX16" fmla="*/ 1598746 w 2323840"/>
              <a:gd name="connsiteY16" fmla="*/ 958663 h 1832836"/>
              <a:gd name="connsiteX17" fmla="*/ 1517265 w 2323840"/>
              <a:gd name="connsiteY17" fmla="*/ 886236 h 1832836"/>
              <a:gd name="connsiteX18" fmla="*/ 1471998 w 2323840"/>
              <a:gd name="connsiteY18" fmla="*/ 741380 h 1832836"/>
              <a:gd name="connsiteX19" fmla="*/ 1417677 w 2323840"/>
              <a:gd name="connsiteY19" fmla="*/ 682650 h 1832836"/>
              <a:gd name="connsiteX20" fmla="*/ 1290929 w 2323840"/>
              <a:gd name="connsiteY20" fmla="*/ 614632 h 1832836"/>
              <a:gd name="connsiteX21" fmla="*/ 1232869 w 2323840"/>
              <a:gd name="connsiteY21" fmla="*/ 590542 h 1832836"/>
              <a:gd name="connsiteX22" fmla="*/ 1190475 w 2323840"/>
              <a:gd name="connsiteY22" fmla="*/ 566255 h 1832836"/>
              <a:gd name="connsiteX23" fmla="*/ 1118913 w 2323840"/>
              <a:gd name="connsiteY23" fmla="*/ 560311 h 1832836"/>
              <a:gd name="connsiteX24" fmla="*/ 992164 w 2323840"/>
              <a:gd name="connsiteY24" fmla="*/ 551257 h 1832836"/>
              <a:gd name="connsiteX25" fmla="*/ 747721 w 2323840"/>
              <a:gd name="connsiteY25" fmla="*/ 614632 h 1832836"/>
              <a:gd name="connsiteX26" fmla="*/ 494224 w 2323840"/>
              <a:gd name="connsiteY26" fmla="*/ 840968 h 1832836"/>
              <a:gd name="connsiteX27" fmla="*/ 467063 w 2323840"/>
              <a:gd name="connsiteY27" fmla="*/ 1221214 h 1832836"/>
              <a:gd name="connsiteX28" fmla="*/ 467063 w 2323840"/>
              <a:gd name="connsiteY28" fmla="*/ 1474711 h 1832836"/>
              <a:gd name="connsiteX29" fmla="*/ 467063 w 2323840"/>
              <a:gd name="connsiteY29" fmla="*/ 1637673 h 1832836"/>
              <a:gd name="connsiteX30" fmla="*/ 150192 w 2323840"/>
              <a:gd name="connsiteY30" fmla="*/ 1782529 h 1832836"/>
              <a:gd name="connsiteX31" fmla="*/ 5336 w 2323840"/>
              <a:gd name="connsiteY31" fmla="*/ 1420390 h 1832836"/>
              <a:gd name="connsiteX32" fmla="*/ 32497 w 2323840"/>
              <a:gd name="connsiteY32" fmla="*/ 840968 h 1832836"/>
              <a:gd name="connsiteX33" fmla="*/ 44188 w 2323840"/>
              <a:gd name="connsiteY33" fmla="*/ 436397 h 1832836"/>
              <a:gd name="connsiteX0" fmla="*/ 44188 w 2323840"/>
              <a:gd name="connsiteY0" fmla="*/ 441999 h 1838438"/>
              <a:gd name="connsiteX1" fmla="*/ 253756 w 2323840"/>
              <a:gd name="connsiteY1" fmla="*/ 169293 h 1838438"/>
              <a:gd name="connsiteX2" fmla="*/ 429077 w 2323840"/>
              <a:gd name="connsiteY2" fmla="*/ 32624 h 1838438"/>
              <a:gd name="connsiteX3" fmla="*/ 493121 w 2323840"/>
              <a:gd name="connsiteY3" fmla="*/ 11644 h 1838438"/>
              <a:gd name="connsiteX4" fmla="*/ 636206 w 2323840"/>
              <a:gd name="connsiteY4" fmla="*/ 184329 h 1838438"/>
              <a:gd name="connsiteX5" fmla="*/ 1035227 w 2323840"/>
              <a:gd name="connsiteY5" fmla="*/ 150989 h 1838438"/>
              <a:gd name="connsiteX6" fmla="*/ 1262469 w 2323840"/>
              <a:gd name="connsiteY6" fmla="*/ 142643 h 1838438"/>
              <a:gd name="connsiteX7" fmla="*/ 1619429 w 2323840"/>
              <a:gd name="connsiteY7" fmla="*/ 144302 h 1838438"/>
              <a:gd name="connsiteX8" fmla="*/ 1790051 w 2323840"/>
              <a:gd name="connsiteY8" fmla="*/ 126071 h 1838438"/>
              <a:gd name="connsiteX9" fmla="*/ 1961357 w 2323840"/>
              <a:gd name="connsiteY9" fmla="*/ 69271 h 1838438"/>
              <a:gd name="connsiteX10" fmla="*/ 2241542 w 2323840"/>
              <a:gd name="connsiteY10" fmla="*/ 602127 h 1838438"/>
              <a:gd name="connsiteX11" fmla="*/ 2323024 w 2323840"/>
              <a:gd name="connsiteY11" fmla="*/ 982372 h 1838438"/>
              <a:gd name="connsiteX12" fmla="*/ 2277756 w 2323840"/>
              <a:gd name="connsiteY12" fmla="*/ 1462206 h 1838438"/>
              <a:gd name="connsiteX13" fmla="*/ 2187222 w 2323840"/>
              <a:gd name="connsiteY13" fmla="*/ 1815291 h 1838438"/>
              <a:gd name="connsiteX14" fmla="*/ 1698335 w 2323840"/>
              <a:gd name="connsiteY14" fmla="*/ 1751917 h 1838438"/>
              <a:gd name="connsiteX15" fmla="*/ 1662121 w 2323840"/>
              <a:gd name="connsiteY15" fmla="*/ 1326404 h 1838438"/>
              <a:gd name="connsiteX16" fmla="*/ 1598746 w 2323840"/>
              <a:gd name="connsiteY16" fmla="*/ 964265 h 1838438"/>
              <a:gd name="connsiteX17" fmla="*/ 1517265 w 2323840"/>
              <a:gd name="connsiteY17" fmla="*/ 891838 h 1838438"/>
              <a:gd name="connsiteX18" fmla="*/ 1471998 w 2323840"/>
              <a:gd name="connsiteY18" fmla="*/ 746982 h 1838438"/>
              <a:gd name="connsiteX19" fmla="*/ 1417677 w 2323840"/>
              <a:gd name="connsiteY19" fmla="*/ 688252 h 1838438"/>
              <a:gd name="connsiteX20" fmla="*/ 1290929 w 2323840"/>
              <a:gd name="connsiteY20" fmla="*/ 620234 h 1838438"/>
              <a:gd name="connsiteX21" fmla="*/ 1232869 w 2323840"/>
              <a:gd name="connsiteY21" fmla="*/ 596144 h 1838438"/>
              <a:gd name="connsiteX22" fmla="*/ 1190475 w 2323840"/>
              <a:gd name="connsiteY22" fmla="*/ 571857 h 1838438"/>
              <a:gd name="connsiteX23" fmla="*/ 1118913 w 2323840"/>
              <a:gd name="connsiteY23" fmla="*/ 565913 h 1838438"/>
              <a:gd name="connsiteX24" fmla="*/ 992164 w 2323840"/>
              <a:gd name="connsiteY24" fmla="*/ 556859 h 1838438"/>
              <a:gd name="connsiteX25" fmla="*/ 747721 w 2323840"/>
              <a:gd name="connsiteY25" fmla="*/ 620234 h 1838438"/>
              <a:gd name="connsiteX26" fmla="*/ 494224 w 2323840"/>
              <a:gd name="connsiteY26" fmla="*/ 846570 h 1838438"/>
              <a:gd name="connsiteX27" fmla="*/ 467063 w 2323840"/>
              <a:gd name="connsiteY27" fmla="*/ 1226816 h 1838438"/>
              <a:gd name="connsiteX28" fmla="*/ 467063 w 2323840"/>
              <a:gd name="connsiteY28" fmla="*/ 1480313 h 1838438"/>
              <a:gd name="connsiteX29" fmla="*/ 467063 w 2323840"/>
              <a:gd name="connsiteY29" fmla="*/ 1643275 h 1838438"/>
              <a:gd name="connsiteX30" fmla="*/ 150192 w 2323840"/>
              <a:gd name="connsiteY30" fmla="*/ 1788131 h 1838438"/>
              <a:gd name="connsiteX31" fmla="*/ 5336 w 2323840"/>
              <a:gd name="connsiteY31" fmla="*/ 1425992 h 1838438"/>
              <a:gd name="connsiteX32" fmla="*/ 32497 w 2323840"/>
              <a:gd name="connsiteY32" fmla="*/ 846570 h 1838438"/>
              <a:gd name="connsiteX33" fmla="*/ 44188 w 2323840"/>
              <a:gd name="connsiteY33" fmla="*/ 441999 h 1838438"/>
              <a:gd name="connsiteX0" fmla="*/ 44188 w 2323840"/>
              <a:gd name="connsiteY0" fmla="*/ 441999 h 1838438"/>
              <a:gd name="connsiteX1" fmla="*/ 253756 w 2323840"/>
              <a:gd name="connsiteY1" fmla="*/ 169293 h 1838438"/>
              <a:gd name="connsiteX2" fmla="*/ 429077 w 2323840"/>
              <a:gd name="connsiteY2" fmla="*/ 32624 h 1838438"/>
              <a:gd name="connsiteX3" fmla="*/ 493121 w 2323840"/>
              <a:gd name="connsiteY3" fmla="*/ 11644 h 1838438"/>
              <a:gd name="connsiteX4" fmla="*/ 636206 w 2323840"/>
              <a:gd name="connsiteY4" fmla="*/ 184329 h 1838438"/>
              <a:gd name="connsiteX5" fmla="*/ 1035227 w 2323840"/>
              <a:gd name="connsiteY5" fmla="*/ 150989 h 1838438"/>
              <a:gd name="connsiteX6" fmla="*/ 1262469 w 2323840"/>
              <a:gd name="connsiteY6" fmla="*/ 142643 h 1838438"/>
              <a:gd name="connsiteX7" fmla="*/ 1619429 w 2323840"/>
              <a:gd name="connsiteY7" fmla="*/ 144302 h 1838438"/>
              <a:gd name="connsiteX8" fmla="*/ 1790051 w 2323840"/>
              <a:gd name="connsiteY8" fmla="*/ 126071 h 1838438"/>
              <a:gd name="connsiteX9" fmla="*/ 1961357 w 2323840"/>
              <a:gd name="connsiteY9" fmla="*/ 69271 h 1838438"/>
              <a:gd name="connsiteX10" fmla="*/ 2241542 w 2323840"/>
              <a:gd name="connsiteY10" fmla="*/ 602127 h 1838438"/>
              <a:gd name="connsiteX11" fmla="*/ 2323024 w 2323840"/>
              <a:gd name="connsiteY11" fmla="*/ 982372 h 1838438"/>
              <a:gd name="connsiteX12" fmla="*/ 2277756 w 2323840"/>
              <a:gd name="connsiteY12" fmla="*/ 1462206 h 1838438"/>
              <a:gd name="connsiteX13" fmla="*/ 2187222 w 2323840"/>
              <a:gd name="connsiteY13" fmla="*/ 1815291 h 1838438"/>
              <a:gd name="connsiteX14" fmla="*/ 1698335 w 2323840"/>
              <a:gd name="connsiteY14" fmla="*/ 1751917 h 1838438"/>
              <a:gd name="connsiteX15" fmla="*/ 1662121 w 2323840"/>
              <a:gd name="connsiteY15" fmla="*/ 1326404 h 1838438"/>
              <a:gd name="connsiteX16" fmla="*/ 1598746 w 2323840"/>
              <a:gd name="connsiteY16" fmla="*/ 964265 h 1838438"/>
              <a:gd name="connsiteX17" fmla="*/ 1595575 w 2323840"/>
              <a:gd name="connsiteY17" fmla="*/ 840040 h 1838438"/>
              <a:gd name="connsiteX18" fmla="*/ 1517265 w 2323840"/>
              <a:gd name="connsiteY18" fmla="*/ 891838 h 1838438"/>
              <a:gd name="connsiteX19" fmla="*/ 1471998 w 2323840"/>
              <a:gd name="connsiteY19" fmla="*/ 746982 h 1838438"/>
              <a:gd name="connsiteX20" fmla="*/ 1417677 w 2323840"/>
              <a:gd name="connsiteY20" fmla="*/ 688252 h 1838438"/>
              <a:gd name="connsiteX21" fmla="*/ 1290929 w 2323840"/>
              <a:gd name="connsiteY21" fmla="*/ 620234 h 1838438"/>
              <a:gd name="connsiteX22" fmla="*/ 1232869 w 2323840"/>
              <a:gd name="connsiteY22" fmla="*/ 596144 h 1838438"/>
              <a:gd name="connsiteX23" fmla="*/ 1190475 w 2323840"/>
              <a:gd name="connsiteY23" fmla="*/ 571857 h 1838438"/>
              <a:gd name="connsiteX24" fmla="*/ 1118913 w 2323840"/>
              <a:gd name="connsiteY24" fmla="*/ 565913 h 1838438"/>
              <a:gd name="connsiteX25" fmla="*/ 992164 w 2323840"/>
              <a:gd name="connsiteY25" fmla="*/ 556859 h 1838438"/>
              <a:gd name="connsiteX26" fmla="*/ 747721 w 2323840"/>
              <a:gd name="connsiteY26" fmla="*/ 620234 h 1838438"/>
              <a:gd name="connsiteX27" fmla="*/ 494224 w 2323840"/>
              <a:gd name="connsiteY27" fmla="*/ 846570 h 1838438"/>
              <a:gd name="connsiteX28" fmla="*/ 467063 w 2323840"/>
              <a:gd name="connsiteY28" fmla="*/ 1226816 h 1838438"/>
              <a:gd name="connsiteX29" fmla="*/ 467063 w 2323840"/>
              <a:gd name="connsiteY29" fmla="*/ 1480313 h 1838438"/>
              <a:gd name="connsiteX30" fmla="*/ 467063 w 2323840"/>
              <a:gd name="connsiteY30" fmla="*/ 1643275 h 1838438"/>
              <a:gd name="connsiteX31" fmla="*/ 150192 w 2323840"/>
              <a:gd name="connsiteY31" fmla="*/ 1788131 h 1838438"/>
              <a:gd name="connsiteX32" fmla="*/ 5336 w 2323840"/>
              <a:gd name="connsiteY32" fmla="*/ 1425992 h 1838438"/>
              <a:gd name="connsiteX33" fmla="*/ 32497 w 2323840"/>
              <a:gd name="connsiteY33" fmla="*/ 846570 h 1838438"/>
              <a:gd name="connsiteX34" fmla="*/ 44188 w 2323840"/>
              <a:gd name="connsiteY34" fmla="*/ 441999 h 1838438"/>
              <a:gd name="connsiteX0" fmla="*/ 44188 w 2323840"/>
              <a:gd name="connsiteY0" fmla="*/ 441999 h 1838438"/>
              <a:gd name="connsiteX1" fmla="*/ 253756 w 2323840"/>
              <a:gd name="connsiteY1" fmla="*/ 169293 h 1838438"/>
              <a:gd name="connsiteX2" fmla="*/ 429077 w 2323840"/>
              <a:gd name="connsiteY2" fmla="*/ 32624 h 1838438"/>
              <a:gd name="connsiteX3" fmla="*/ 493121 w 2323840"/>
              <a:gd name="connsiteY3" fmla="*/ 11644 h 1838438"/>
              <a:gd name="connsiteX4" fmla="*/ 636206 w 2323840"/>
              <a:gd name="connsiteY4" fmla="*/ 184329 h 1838438"/>
              <a:gd name="connsiteX5" fmla="*/ 1035227 w 2323840"/>
              <a:gd name="connsiteY5" fmla="*/ 150989 h 1838438"/>
              <a:gd name="connsiteX6" fmla="*/ 1262469 w 2323840"/>
              <a:gd name="connsiteY6" fmla="*/ 142643 h 1838438"/>
              <a:gd name="connsiteX7" fmla="*/ 1619429 w 2323840"/>
              <a:gd name="connsiteY7" fmla="*/ 144302 h 1838438"/>
              <a:gd name="connsiteX8" fmla="*/ 1790051 w 2323840"/>
              <a:gd name="connsiteY8" fmla="*/ 126071 h 1838438"/>
              <a:gd name="connsiteX9" fmla="*/ 1961357 w 2323840"/>
              <a:gd name="connsiteY9" fmla="*/ 69271 h 1838438"/>
              <a:gd name="connsiteX10" fmla="*/ 2241542 w 2323840"/>
              <a:gd name="connsiteY10" fmla="*/ 602127 h 1838438"/>
              <a:gd name="connsiteX11" fmla="*/ 2323024 w 2323840"/>
              <a:gd name="connsiteY11" fmla="*/ 982372 h 1838438"/>
              <a:gd name="connsiteX12" fmla="*/ 2277756 w 2323840"/>
              <a:gd name="connsiteY12" fmla="*/ 1462206 h 1838438"/>
              <a:gd name="connsiteX13" fmla="*/ 2187222 w 2323840"/>
              <a:gd name="connsiteY13" fmla="*/ 1815291 h 1838438"/>
              <a:gd name="connsiteX14" fmla="*/ 1698335 w 2323840"/>
              <a:gd name="connsiteY14" fmla="*/ 1751917 h 1838438"/>
              <a:gd name="connsiteX15" fmla="*/ 1662121 w 2323840"/>
              <a:gd name="connsiteY15" fmla="*/ 1326404 h 1838438"/>
              <a:gd name="connsiteX16" fmla="*/ 1598746 w 2323840"/>
              <a:gd name="connsiteY16" fmla="*/ 964265 h 1838438"/>
              <a:gd name="connsiteX17" fmla="*/ 1595575 w 2323840"/>
              <a:gd name="connsiteY17" fmla="*/ 840040 h 1838438"/>
              <a:gd name="connsiteX18" fmla="*/ 1553046 w 2323840"/>
              <a:gd name="connsiteY18" fmla="*/ 784496 h 1838438"/>
              <a:gd name="connsiteX19" fmla="*/ 1471998 w 2323840"/>
              <a:gd name="connsiteY19" fmla="*/ 746982 h 1838438"/>
              <a:gd name="connsiteX20" fmla="*/ 1417677 w 2323840"/>
              <a:gd name="connsiteY20" fmla="*/ 688252 h 1838438"/>
              <a:gd name="connsiteX21" fmla="*/ 1290929 w 2323840"/>
              <a:gd name="connsiteY21" fmla="*/ 620234 h 1838438"/>
              <a:gd name="connsiteX22" fmla="*/ 1232869 w 2323840"/>
              <a:gd name="connsiteY22" fmla="*/ 596144 h 1838438"/>
              <a:gd name="connsiteX23" fmla="*/ 1190475 w 2323840"/>
              <a:gd name="connsiteY23" fmla="*/ 571857 h 1838438"/>
              <a:gd name="connsiteX24" fmla="*/ 1118913 w 2323840"/>
              <a:gd name="connsiteY24" fmla="*/ 565913 h 1838438"/>
              <a:gd name="connsiteX25" fmla="*/ 992164 w 2323840"/>
              <a:gd name="connsiteY25" fmla="*/ 556859 h 1838438"/>
              <a:gd name="connsiteX26" fmla="*/ 747721 w 2323840"/>
              <a:gd name="connsiteY26" fmla="*/ 620234 h 1838438"/>
              <a:gd name="connsiteX27" fmla="*/ 494224 w 2323840"/>
              <a:gd name="connsiteY27" fmla="*/ 846570 h 1838438"/>
              <a:gd name="connsiteX28" fmla="*/ 467063 w 2323840"/>
              <a:gd name="connsiteY28" fmla="*/ 1226816 h 1838438"/>
              <a:gd name="connsiteX29" fmla="*/ 467063 w 2323840"/>
              <a:gd name="connsiteY29" fmla="*/ 1480313 h 1838438"/>
              <a:gd name="connsiteX30" fmla="*/ 467063 w 2323840"/>
              <a:gd name="connsiteY30" fmla="*/ 1643275 h 1838438"/>
              <a:gd name="connsiteX31" fmla="*/ 150192 w 2323840"/>
              <a:gd name="connsiteY31" fmla="*/ 1788131 h 1838438"/>
              <a:gd name="connsiteX32" fmla="*/ 5336 w 2323840"/>
              <a:gd name="connsiteY32" fmla="*/ 1425992 h 1838438"/>
              <a:gd name="connsiteX33" fmla="*/ 32497 w 2323840"/>
              <a:gd name="connsiteY33" fmla="*/ 846570 h 1838438"/>
              <a:gd name="connsiteX34" fmla="*/ 44188 w 2323840"/>
              <a:gd name="connsiteY34" fmla="*/ 441999 h 183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323840" h="1838438">
                <a:moveTo>
                  <a:pt x="44188" y="441999"/>
                </a:moveTo>
                <a:cubicBezTo>
                  <a:pt x="81064" y="329120"/>
                  <a:pt x="189608" y="237522"/>
                  <a:pt x="253756" y="169293"/>
                </a:cubicBezTo>
                <a:cubicBezTo>
                  <a:pt x="317904" y="101064"/>
                  <a:pt x="389183" y="58899"/>
                  <a:pt x="429077" y="32624"/>
                </a:cubicBezTo>
                <a:cubicBezTo>
                  <a:pt x="468971" y="6349"/>
                  <a:pt x="458600" y="-13640"/>
                  <a:pt x="493121" y="11644"/>
                </a:cubicBezTo>
                <a:cubicBezTo>
                  <a:pt x="527642" y="36928"/>
                  <a:pt x="545855" y="161105"/>
                  <a:pt x="636206" y="184329"/>
                </a:cubicBezTo>
                <a:cubicBezTo>
                  <a:pt x="726557" y="207553"/>
                  <a:pt x="930850" y="157937"/>
                  <a:pt x="1035227" y="150989"/>
                </a:cubicBezTo>
                <a:cubicBezTo>
                  <a:pt x="1139604" y="144041"/>
                  <a:pt x="1165102" y="143758"/>
                  <a:pt x="1262469" y="142643"/>
                </a:cubicBezTo>
                <a:cubicBezTo>
                  <a:pt x="1359836" y="141529"/>
                  <a:pt x="1541438" y="147064"/>
                  <a:pt x="1619429" y="144302"/>
                </a:cubicBezTo>
                <a:cubicBezTo>
                  <a:pt x="1772957" y="137564"/>
                  <a:pt x="1733063" y="138576"/>
                  <a:pt x="1790051" y="126071"/>
                </a:cubicBezTo>
                <a:cubicBezTo>
                  <a:pt x="1847039" y="113566"/>
                  <a:pt x="1886109" y="-10072"/>
                  <a:pt x="1961357" y="69271"/>
                </a:cubicBezTo>
                <a:cubicBezTo>
                  <a:pt x="2036605" y="148614"/>
                  <a:pt x="2181264" y="449944"/>
                  <a:pt x="2241542" y="602127"/>
                </a:cubicBezTo>
                <a:cubicBezTo>
                  <a:pt x="2301820" y="754310"/>
                  <a:pt x="2316988" y="839026"/>
                  <a:pt x="2323024" y="982372"/>
                </a:cubicBezTo>
                <a:cubicBezTo>
                  <a:pt x="2329060" y="1125718"/>
                  <a:pt x="2300390" y="1323386"/>
                  <a:pt x="2277756" y="1462206"/>
                </a:cubicBezTo>
                <a:cubicBezTo>
                  <a:pt x="2255122" y="1601026"/>
                  <a:pt x="2283792" y="1767006"/>
                  <a:pt x="2187222" y="1815291"/>
                </a:cubicBezTo>
                <a:cubicBezTo>
                  <a:pt x="2090652" y="1863576"/>
                  <a:pt x="1785852" y="1833398"/>
                  <a:pt x="1698335" y="1751917"/>
                </a:cubicBezTo>
                <a:cubicBezTo>
                  <a:pt x="1610818" y="1670436"/>
                  <a:pt x="1678719" y="1457679"/>
                  <a:pt x="1662121" y="1326404"/>
                </a:cubicBezTo>
                <a:cubicBezTo>
                  <a:pt x="1645523" y="1195129"/>
                  <a:pt x="1609837" y="1045326"/>
                  <a:pt x="1598746" y="964265"/>
                </a:cubicBezTo>
                <a:cubicBezTo>
                  <a:pt x="1587655" y="883204"/>
                  <a:pt x="1609155" y="852111"/>
                  <a:pt x="1595575" y="840040"/>
                </a:cubicBezTo>
                <a:cubicBezTo>
                  <a:pt x="1581995" y="827969"/>
                  <a:pt x="1573642" y="800006"/>
                  <a:pt x="1553046" y="784496"/>
                </a:cubicBezTo>
                <a:cubicBezTo>
                  <a:pt x="1532450" y="768986"/>
                  <a:pt x="1494559" y="763023"/>
                  <a:pt x="1471998" y="746982"/>
                </a:cubicBezTo>
                <a:cubicBezTo>
                  <a:pt x="1449437" y="730941"/>
                  <a:pt x="1447855" y="709377"/>
                  <a:pt x="1417677" y="688252"/>
                </a:cubicBezTo>
                <a:cubicBezTo>
                  <a:pt x="1387499" y="667127"/>
                  <a:pt x="1321730" y="635585"/>
                  <a:pt x="1290929" y="620234"/>
                </a:cubicBezTo>
                <a:cubicBezTo>
                  <a:pt x="1260128" y="604883"/>
                  <a:pt x="1249611" y="604207"/>
                  <a:pt x="1232869" y="596144"/>
                </a:cubicBezTo>
                <a:cubicBezTo>
                  <a:pt x="1216127" y="588081"/>
                  <a:pt x="1209468" y="576895"/>
                  <a:pt x="1190475" y="571857"/>
                </a:cubicBezTo>
                <a:cubicBezTo>
                  <a:pt x="1171482" y="566819"/>
                  <a:pt x="1151965" y="568413"/>
                  <a:pt x="1118913" y="565913"/>
                </a:cubicBezTo>
                <a:cubicBezTo>
                  <a:pt x="1085861" y="563413"/>
                  <a:pt x="1054029" y="547805"/>
                  <a:pt x="992164" y="556859"/>
                </a:cubicBezTo>
                <a:cubicBezTo>
                  <a:pt x="930299" y="565912"/>
                  <a:pt x="830711" y="571949"/>
                  <a:pt x="747721" y="620234"/>
                </a:cubicBezTo>
                <a:cubicBezTo>
                  <a:pt x="664731" y="668519"/>
                  <a:pt x="541000" y="745473"/>
                  <a:pt x="494224" y="846570"/>
                </a:cubicBezTo>
                <a:cubicBezTo>
                  <a:pt x="447448" y="947667"/>
                  <a:pt x="471590" y="1121192"/>
                  <a:pt x="467063" y="1226816"/>
                </a:cubicBezTo>
                <a:cubicBezTo>
                  <a:pt x="462536" y="1332440"/>
                  <a:pt x="467063" y="1480313"/>
                  <a:pt x="467063" y="1480313"/>
                </a:cubicBezTo>
                <a:cubicBezTo>
                  <a:pt x="467063" y="1549723"/>
                  <a:pt x="519875" y="1591972"/>
                  <a:pt x="467063" y="1643275"/>
                </a:cubicBezTo>
                <a:cubicBezTo>
                  <a:pt x="414251" y="1694578"/>
                  <a:pt x="227146" y="1824345"/>
                  <a:pt x="150192" y="1788131"/>
                </a:cubicBezTo>
                <a:cubicBezTo>
                  <a:pt x="73238" y="1751917"/>
                  <a:pt x="24952" y="1582919"/>
                  <a:pt x="5336" y="1425992"/>
                </a:cubicBezTo>
                <a:cubicBezTo>
                  <a:pt x="-14280" y="1269065"/>
                  <a:pt x="26022" y="1010569"/>
                  <a:pt x="32497" y="846570"/>
                </a:cubicBezTo>
                <a:cubicBezTo>
                  <a:pt x="38972" y="682571"/>
                  <a:pt x="7312" y="554878"/>
                  <a:pt x="44188" y="441999"/>
                </a:cubicBezTo>
                <a:close/>
              </a:path>
            </a:pathLst>
          </a:custGeom>
          <a:solidFill>
            <a:srgbClr val="FF0000">
              <a:alpha val="25098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anchor="ctr"/>
          <a:lstStyle/>
          <a:p>
            <a:pPr algn="ctr" defTabSz="457200">
              <a:defRPr/>
            </a:pPr>
            <a:endParaRPr lang="en-GB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957058" y="3354387"/>
            <a:ext cx="1354900" cy="337823"/>
          </a:xfrm>
          <a:custGeom>
            <a:avLst/>
            <a:gdLst>
              <a:gd name="T0" fmla="*/ 22368 w 1077084"/>
              <a:gd name="T1" fmla="*/ 137815 h 361832"/>
              <a:gd name="T2" fmla="*/ 148839 w 1077084"/>
              <a:gd name="T3" fmla="*/ 54260 h 361832"/>
              <a:gd name="T4" fmla="*/ 277890 w 1077084"/>
              <a:gd name="T5" fmla="*/ 16807 h 361832"/>
              <a:gd name="T6" fmla="*/ 435332 w 1077084"/>
              <a:gd name="T7" fmla="*/ 8163 h 361832"/>
              <a:gd name="T8" fmla="*/ 486954 w 1077084"/>
              <a:gd name="T9" fmla="*/ 65785 h 361832"/>
              <a:gd name="T10" fmla="*/ 486954 w 1077084"/>
              <a:gd name="T11" fmla="*/ 123407 h 361832"/>
              <a:gd name="T12" fmla="*/ 437914 w 1077084"/>
              <a:gd name="T13" fmla="*/ 140693 h 361832"/>
              <a:gd name="T14" fmla="*/ 394036 w 1077084"/>
              <a:gd name="T15" fmla="*/ 111884 h 361832"/>
              <a:gd name="T16" fmla="*/ 344997 w 1077084"/>
              <a:gd name="T17" fmla="*/ 111884 h 361832"/>
              <a:gd name="T18" fmla="*/ 234013 w 1077084"/>
              <a:gd name="T19" fmla="*/ 111884 h 361832"/>
              <a:gd name="T20" fmla="*/ 148839 w 1077084"/>
              <a:gd name="T21" fmla="*/ 120528 h 361832"/>
              <a:gd name="T22" fmla="*/ 45597 w 1077084"/>
              <a:gd name="T23" fmla="*/ 178148 h 361832"/>
              <a:gd name="T24" fmla="*/ 14625 w 1077084"/>
              <a:gd name="T25" fmla="*/ 166625 h 361832"/>
              <a:gd name="T26" fmla="*/ 22368 w 1077084"/>
              <a:gd name="T27" fmla="*/ 137815 h 36183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connsiteX0" fmla="*/ 21476 w 1044918"/>
              <a:gd name="connsiteY0" fmla="*/ 257695 h 340941"/>
              <a:gd name="connsiteX1" fmla="*/ 146687 w 1044918"/>
              <a:gd name="connsiteY1" fmla="*/ 54769 h 340941"/>
              <a:gd name="connsiteX2" fmla="*/ 576848 w 1044918"/>
              <a:gd name="connsiteY2" fmla="*/ 22082 h 340941"/>
              <a:gd name="connsiteX3" fmla="*/ 919047 w 1044918"/>
              <a:gd name="connsiteY3" fmla="*/ 5253 h 340941"/>
              <a:gd name="connsiteX4" fmla="*/ 1031243 w 1044918"/>
              <a:gd name="connsiteY4" fmla="*/ 117449 h 340941"/>
              <a:gd name="connsiteX5" fmla="*/ 1031243 w 1044918"/>
              <a:gd name="connsiteY5" fmla="*/ 229646 h 340941"/>
              <a:gd name="connsiteX6" fmla="*/ 924657 w 1044918"/>
              <a:gd name="connsiteY6" fmla="*/ 263304 h 340941"/>
              <a:gd name="connsiteX7" fmla="*/ 829290 w 1044918"/>
              <a:gd name="connsiteY7" fmla="*/ 207206 h 340941"/>
              <a:gd name="connsiteX8" fmla="*/ 722703 w 1044918"/>
              <a:gd name="connsiteY8" fmla="*/ 207206 h 340941"/>
              <a:gd name="connsiteX9" fmla="*/ 481481 w 1044918"/>
              <a:gd name="connsiteY9" fmla="*/ 207206 h 340941"/>
              <a:gd name="connsiteX10" fmla="*/ 296357 w 1044918"/>
              <a:gd name="connsiteY10" fmla="*/ 224036 h 340941"/>
              <a:gd name="connsiteX11" fmla="*/ 71965 w 1044918"/>
              <a:gd name="connsiteY11" fmla="*/ 336232 h 340941"/>
              <a:gd name="connsiteX12" fmla="*/ 4647 w 1044918"/>
              <a:gd name="connsiteY12" fmla="*/ 313793 h 340941"/>
              <a:gd name="connsiteX13" fmla="*/ 21476 w 1044918"/>
              <a:gd name="connsiteY13" fmla="*/ 257695 h 340941"/>
              <a:gd name="connsiteX0" fmla="*/ 2075 w 1025517"/>
              <a:gd name="connsiteY0" fmla="*/ 257695 h 337211"/>
              <a:gd name="connsiteX1" fmla="*/ 127286 w 1025517"/>
              <a:gd name="connsiteY1" fmla="*/ 54769 h 337211"/>
              <a:gd name="connsiteX2" fmla="*/ 557447 w 1025517"/>
              <a:gd name="connsiteY2" fmla="*/ 22082 h 337211"/>
              <a:gd name="connsiteX3" fmla="*/ 899646 w 1025517"/>
              <a:gd name="connsiteY3" fmla="*/ 5253 h 337211"/>
              <a:gd name="connsiteX4" fmla="*/ 1011842 w 1025517"/>
              <a:gd name="connsiteY4" fmla="*/ 117449 h 337211"/>
              <a:gd name="connsiteX5" fmla="*/ 1011842 w 1025517"/>
              <a:gd name="connsiteY5" fmla="*/ 229646 h 337211"/>
              <a:gd name="connsiteX6" fmla="*/ 905256 w 1025517"/>
              <a:gd name="connsiteY6" fmla="*/ 263304 h 337211"/>
              <a:gd name="connsiteX7" fmla="*/ 809889 w 1025517"/>
              <a:gd name="connsiteY7" fmla="*/ 207206 h 337211"/>
              <a:gd name="connsiteX8" fmla="*/ 703302 w 1025517"/>
              <a:gd name="connsiteY8" fmla="*/ 207206 h 337211"/>
              <a:gd name="connsiteX9" fmla="*/ 462080 w 1025517"/>
              <a:gd name="connsiteY9" fmla="*/ 207206 h 337211"/>
              <a:gd name="connsiteX10" fmla="*/ 276956 w 1025517"/>
              <a:gd name="connsiteY10" fmla="*/ 224036 h 337211"/>
              <a:gd name="connsiteX11" fmla="*/ 52564 w 1025517"/>
              <a:gd name="connsiteY11" fmla="*/ 336232 h 337211"/>
              <a:gd name="connsiteX12" fmla="*/ 49390 w 1025517"/>
              <a:gd name="connsiteY12" fmla="*/ 176973 h 337211"/>
              <a:gd name="connsiteX13" fmla="*/ 2075 w 1025517"/>
              <a:gd name="connsiteY13" fmla="*/ 257695 h 337211"/>
              <a:gd name="connsiteX0" fmla="*/ 2194 w 1025636"/>
              <a:gd name="connsiteY0" fmla="*/ 257695 h 263935"/>
              <a:gd name="connsiteX1" fmla="*/ 127405 w 1025636"/>
              <a:gd name="connsiteY1" fmla="*/ 54769 h 263935"/>
              <a:gd name="connsiteX2" fmla="*/ 557566 w 1025636"/>
              <a:gd name="connsiteY2" fmla="*/ 22082 h 263935"/>
              <a:gd name="connsiteX3" fmla="*/ 899765 w 1025636"/>
              <a:gd name="connsiteY3" fmla="*/ 5253 h 263935"/>
              <a:gd name="connsiteX4" fmla="*/ 1011961 w 1025636"/>
              <a:gd name="connsiteY4" fmla="*/ 117449 h 263935"/>
              <a:gd name="connsiteX5" fmla="*/ 1011961 w 1025636"/>
              <a:gd name="connsiteY5" fmla="*/ 229646 h 263935"/>
              <a:gd name="connsiteX6" fmla="*/ 905375 w 1025636"/>
              <a:gd name="connsiteY6" fmla="*/ 263304 h 263935"/>
              <a:gd name="connsiteX7" fmla="*/ 810008 w 1025636"/>
              <a:gd name="connsiteY7" fmla="*/ 207206 h 263935"/>
              <a:gd name="connsiteX8" fmla="*/ 703421 w 1025636"/>
              <a:gd name="connsiteY8" fmla="*/ 207206 h 263935"/>
              <a:gd name="connsiteX9" fmla="*/ 462199 w 1025636"/>
              <a:gd name="connsiteY9" fmla="*/ 207206 h 263935"/>
              <a:gd name="connsiteX10" fmla="*/ 277075 w 1025636"/>
              <a:gd name="connsiteY10" fmla="*/ 224036 h 263935"/>
              <a:gd name="connsiteX11" fmla="*/ 74063 w 1025636"/>
              <a:gd name="connsiteY11" fmla="*/ 199413 h 263935"/>
              <a:gd name="connsiteX12" fmla="*/ 49509 w 1025636"/>
              <a:gd name="connsiteY12" fmla="*/ 176973 h 263935"/>
              <a:gd name="connsiteX13" fmla="*/ 2194 w 1025636"/>
              <a:gd name="connsiteY13" fmla="*/ 257695 h 263935"/>
              <a:gd name="connsiteX0" fmla="*/ 2194 w 1012760"/>
              <a:gd name="connsiteY0" fmla="*/ 257695 h 263728"/>
              <a:gd name="connsiteX1" fmla="*/ 127405 w 1012760"/>
              <a:gd name="connsiteY1" fmla="*/ 54769 h 263728"/>
              <a:gd name="connsiteX2" fmla="*/ 557566 w 1012760"/>
              <a:gd name="connsiteY2" fmla="*/ 22082 h 263728"/>
              <a:gd name="connsiteX3" fmla="*/ 899765 w 1012760"/>
              <a:gd name="connsiteY3" fmla="*/ 5253 h 263728"/>
              <a:gd name="connsiteX4" fmla="*/ 1011961 w 1012760"/>
              <a:gd name="connsiteY4" fmla="*/ 117449 h 263728"/>
              <a:gd name="connsiteX5" fmla="*/ 947818 w 1012760"/>
              <a:gd name="connsiteY5" fmla="*/ 173309 h 263728"/>
              <a:gd name="connsiteX6" fmla="*/ 905375 w 1012760"/>
              <a:gd name="connsiteY6" fmla="*/ 263304 h 263728"/>
              <a:gd name="connsiteX7" fmla="*/ 810008 w 1012760"/>
              <a:gd name="connsiteY7" fmla="*/ 207206 h 263728"/>
              <a:gd name="connsiteX8" fmla="*/ 703421 w 1012760"/>
              <a:gd name="connsiteY8" fmla="*/ 207206 h 263728"/>
              <a:gd name="connsiteX9" fmla="*/ 462199 w 1012760"/>
              <a:gd name="connsiteY9" fmla="*/ 207206 h 263728"/>
              <a:gd name="connsiteX10" fmla="*/ 277075 w 1012760"/>
              <a:gd name="connsiteY10" fmla="*/ 224036 h 263728"/>
              <a:gd name="connsiteX11" fmla="*/ 74063 w 1012760"/>
              <a:gd name="connsiteY11" fmla="*/ 199413 h 263728"/>
              <a:gd name="connsiteX12" fmla="*/ 49509 w 1012760"/>
              <a:gd name="connsiteY12" fmla="*/ 176973 h 263728"/>
              <a:gd name="connsiteX13" fmla="*/ 2194 w 1012760"/>
              <a:gd name="connsiteY13" fmla="*/ 257695 h 263728"/>
              <a:gd name="connsiteX0" fmla="*/ 2194 w 1012760"/>
              <a:gd name="connsiteY0" fmla="*/ 257695 h 260646"/>
              <a:gd name="connsiteX1" fmla="*/ 127405 w 1012760"/>
              <a:gd name="connsiteY1" fmla="*/ 54769 h 260646"/>
              <a:gd name="connsiteX2" fmla="*/ 557566 w 1012760"/>
              <a:gd name="connsiteY2" fmla="*/ 22082 h 260646"/>
              <a:gd name="connsiteX3" fmla="*/ 899765 w 1012760"/>
              <a:gd name="connsiteY3" fmla="*/ 5253 h 260646"/>
              <a:gd name="connsiteX4" fmla="*/ 1011961 w 1012760"/>
              <a:gd name="connsiteY4" fmla="*/ 117449 h 260646"/>
              <a:gd name="connsiteX5" fmla="*/ 947818 w 1012760"/>
              <a:gd name="connsiteY5" fmla="*/ 173309 h 260646"/>
              <a:gd name="connsiteX6" fmla="*/ 905376 w 1012760"/>
              <a:gd name="connsiteY6" fmla="*/ 182822 h 260646"/>
              <a:gd name="connsiteX7" fmla="*/ 810008 w 1012760"/>
              <a:gd name="connsiteY7" fmla="*/ 207206 h 260646"/>
              <a:gd name="connsiteX8" fmla="*/ 703421 w 1012760"/>
              <a:gd name="connsiteY8" fmla="*/ 207206 h 260646"/>
              <a:gd name="connsiteX9" fmla="*/ 462199 w 1012760"/>
              <a:gd name="connsiteY9" fmla="*/ 207206 h 260646"/>
              <a:gd name="connsiteX10" fmla="*/ 277075 w 1012760"/>
              <a:gd name="connsiteY10" fmla="*/ 224036 h 260646"/>
              <a:gd name="connsiteX11" fmla="*/ 74063 w 1012760"/>
              <a:gd name="connsiteY11" fmla="*/ 199413 h 260646"/>
              <a:gd name="connsiteX12" fmla="*/ 49509 w 1012760"/>
              <a:gd name="connsiteY12" fmla="*/ 176973 h 260646"/>
              <a:gd name="connsiteX13" fmla="*/ 2194 w 1012760"/>
              <a:gd name="connsiteY13" fmla="*/ 257695 h 260646"/>
              <a:gd name="connsiteX0" fmla="*/ 15831 w 968349"/>
              <a:gd name="connsiteY0" fmla="*/ 90028 h 224113"/>
              <a:gd name="connsiteX1" fmla="*/ 82994 w 968349"/>
              <a:gd name="connsiteY1" fmla="*/ 54769 h 224113"/>
              <a:gd name="connsiteX2" fmla="*/ 513155 w 968349"/>
              <a:gd name="connsiteY2" fmla="*/ 22082 h 224113"/>
              <a:gd name="connsiteX3" fmla="*/ 855354 w 968349"/>
              <a:gd name="connsiteY3" fmla="*/ 5253 h 224113"/>
              <a:gd name="connsiteX4" fmla="*/ 967550 w 968349"/>
              <a:gd name="connsiteY4" fmla="*/ 117449 h 224113"/>
              <a:gd name="connsiteX5" fmla="*/ 903407 w 968349"/>
              <a:gd name="connsiteY5" fmla="*/ 173309 h 224113"/>
              <a:gd name="connsiteX6" fmla="*/ 860965 w 968349"/>
              <a:gd name="connsiteY6" fmla="*/ 182822 h 224113"/>
              <a:gd name="connsiteX7" fmla="*/ 765597 w 968349"/>
              <a:gd name="connsiteY7" fmla="*/ 207206 h 224113"/>
              <a:gd name="connsiteX8" fmla="*/ 659010 w 968349"/>
              <a:gd name="connsiteY8" fmla="*/ 207206 h 224113"/>
              <a:gd name="connsiteX9" fmla="*/ 417788 w 968349"/>
              <a:gd name="connsiteY9" fmla="*/ 207206 h 224113"/>
              <a:gd name="connsiteX10" fmla="*/ 232664 w 968349"/>
              <a:gd name="connsiteY10" fmla="*/ 224036 h 224113"/>
              <a:gd name="connsiteX11" fmla="*/ 29652 w 968349"/>
              <a:gd name="connsiteY11" fmla="*/ 199413 h 224113"/>
              <a:gd name="connsiteX12" fmla="*/ 5098 w 968349"/>
              <a:gd name="connsiteY12" fmla="*/ 176973 h 224113"/>
              <a:gd name="connsiteX13" fmla="*/ 15831 w 968349"/>
              <a:gd name="connsiteY13" fmla="*/ 90028 h 224113"/>
              <a:gd name="connsiteX0" fmla="*/ 15831 w 968349"/>
              <a:gd name="connsiteY0" fmla="*/ 125241 h 259326"/>
              <a:gd name="connsiteX1" fmla="*/ 112018 w 968349"/>
              <a:gd name="connsiteY1" fmla="*/ 1403 h 259326"/>
              <a:gd name="connsiteX2" fmla="*/ 513155 w 968349"/>
              <a:gd name="connsiteY2" fmla="*/ 57295 h 259326"/>
              <a:gd name="connsiteX3" fmla="*/ 855354 w 968349"/>
              <a:gd name="connsiteY3" fmla="*/ 40466 h 259326"/>
              <a:gd name="connsiteX4" fmla="*/ 967550 w 968349"/>
              <a:gd name="connsiteY4" fmla="*/ 152662 h 259326"/>
              <a:gd name="connsiteX5" fmla="*/ 903407 w 968349"/>
              <a:gd name="connsiteY5" fmla="*/ 208522 h 259326"/>
              <a:gd name="connsiteX6" fmla="*/ 860965 w 968349"/>
              <a:gd name="connsiteY6" fmla="*/ 218035 h 259326"/>
              <a:gd name="connsiteX7" fmla="*/ 765597 w 968349"/>
              <a:gd name="connsiteY7" fmla="*/ 242419 h 259326"/>
              <a:gd name="connsiteX8" fmla="*/ 659010 w 968349"/>
              <a:gd name="connsiteY8" fmla="*/ 242419 h 259326"/>
              <a:gd name="connsiteX9" fmla="*/ 417788 w 968349"/>
              <a:gd name="connsiteY9" fmla="*/ 242419 h 259326"/>
              <a:gd name="connsiteX10" fmla="*/ 232664 w 968349"/>
              <a:gd name="connsiteY10" fmla="*/ 259249 h 259326"/>
              <a:gd name="connsiteX11" fmla="*/ 29652 w 968349"/>
              <a:gd name="connsiteY11" fmla="*/ 234626 h 259326"/>
              <a:gd name="connsiteX12" fmla="*/ 5098 w 968349"/>
              <a:gd name="connsiteY12" fmla="*/ 212186 h 259326"/>
              <a:gd name="connsiteX13" fmla="*/ 15831 w 968349"/>
              <a:gd name="connsiteY13" fmla="*/ 125241 h 259326"/>
              <a:gd name="connsiteX0" fmla="*/ 15831 w 968349"/>
              <a:gd name="connsiteY0" fmla="*/ 126700 h 260785"/>
              <a:gd name="connsiteX1" fmla="*/ 112018 w 968349"/>
              <a:gd name="connsiteY1" fmla="*/ 2862 h 260785"/>
              <a:gd name="connsiteX2" fmla="*/ 533472 w 968349"/>
              <a:gd name="connsiteY2" fmla="*/ 39774 h 260785"/>
              <a:gd name="connsiteX3" fmla="*/ 855354 w 968349"/>
              <a:gd name="connsiteY3" fmla="*/ 41925 h 260785"/>
              <a:gd name="connsiteX4" fmla="*/ 967550 w 968349"/>
              <a:gd name="connsiteY4" fmla="*/ 154121 h 260785"/>
              <a:gd name="connsiteX5" fmla="*/ 903407 w 968349"/>
              <a:gd name="connsiteY5" fmla="*/ 209981 h 260785"/>
              <a:gd name="connsiteX6" fmla="*/ 860965 w 968349"/>
              <a:gd name="connsiteY6" fmla="*/ 219494 h 260785"/>
              <a:gd name="connsiteX7" fmla="*/ 765597 w 968349"/>
              <a:gd name="connsiteY7" fmla="*/ 243878 h 260785"/>
              <a:gd name="connsiteX8" fmla="*/ 659010 w 968349"/>
              <a:gd name="connsiteY8" fmla="*/ 243878 h 260785"/>
              <a:gd name="connsiteX9" fmla="*/ 417788 w 968349"/>
              <a:gd name="connsiteY9" fmla="*/ 243878 h 260785"/>
              <a:gd name="connsiteX10" fmla="*/ 232664 w 968349"/>
              <a:gd name="connsiteY10" fmla="*/ 260708 h 260785"/>
              <a:gd name="connsiteX11" fmla="*/ 29652 w 968349"/>
              <a:gd name="connsiteY11" fmla="*/ 236085 h 260785"/>
              <a:gd name="connsiteX12" fmla="*/ 5098 w 968349"/>
              <a:gd name="connsiteY12" fmla="*/ 213645 h 260785"/>
              <a:gd name="connsiteX13" fmla="*/ 15831 w 968349"/>
              <a:gd name="connsiteY13" fmla="*/ 126700 h 260785"/>
              <a:gd name="connsiteX0" fmla="*/ 518 w 953036"/>
              <a:gd name="connsiteY0" fmla="*/ 126700 h 260785"/>
              <a:gd name="connsiteX1" fmla="*/ 96705 w 953036"/>
              <a:gd name="connsiteY1" fmla="*/ 2862 h 260785"/>
              <a:gd name="connsiteX2" fmla="*/ 518159 w 953036"/>
              <a:gd name="connsiteY2" fmla="*/ 39774 h 260785"/>
              <a:gd name="connsiteX3" fmla="*/ 840041 w 953036"/>
              <a:gd name="connsiteY3" fmla="*/ 41925 h 260785"/>
              <a:gd name="connsiteX4" fmla="*/ 952237 w 953036"/>
              <a:gd name="connsiteY4" fmla="*/ 154121 h 260785"/>
              <a:gd name="connsiteX5" fmla="*/ 888094 w 953036"/>
              <a:gd name="connsiteY5" fmla="*/ 209981 h 260785"/>
              <a:gd name="connsiteX6" fmla="*/ 845652 w 953036"/>
              <a:gd name="connsiteY6" fmla="*/ 219494 h 260785"/>
              <a:gd name="connsiteX7" fmla="*/ 750284 w 953036"/>
              <a:gd name="connsiteY7" fmla="*/ 243878 h 260785"/>
              <a:gd name="connsiteX8" fmla="*/ 643697 w 953036"/>
              <a:gd name="connsiteY8" fmla="*/ 243878 h 260785"/>
              <a:gd name="connsiteX9" fmla="*/ 402475 w 953036"/>
              <a:gd name="connsiteY9" fmla="*/ 243878 h 260785"/>
              <a:gd name="connsiteX10" fmla="*/ 217351 w 953036"/>
              <a:gd name="connsiteY10" fmla="*/ 260708 h 260785"/>
              <a:gd name="connsiteX11" fmla="*/ 14339 w 953036"/>
              <a:gd name="connsiteY11" fmla="*/ 236085 h 260785"/>
              <a:gd name="connsiteX12" fmla="*/ 56541 w 953036"/>
              <a:gd name="connsiteY12" fmla="*/ 172520 h 260785"/>
              <a:gd name="connsiteX13" fmla="*/ 518 w 953036"/>
              <a:gd name="connsiteY13" fmla="*/ 126700 h 260785"/>
              <a:gd name="connsiteX0" fmla="*/ 518 w 953036"/>
              <a:gd name="connsiteY0" fmla="*/ 126700 h 260905"/>
              <a:gd name="connsiteX1" fmla="*/ 96705 w 953036"/>
              <a:gd name="connsiteY1" fmla="*/ 2862 h 260905"/>
              <a:gd name="connsiteX2" fmla="*/ 518159 w 953036"/>
              <a:gd name="connsiteY2" fmla="*/ 39774 h 260905"/>
              <a:gd name="connsiteX3" fmla="*/ 840041 w 953036"/>
              <a:gd name="connsiteY3" fmla="*/ 41925 h 260905"/>
              <a:gd name="connsiteX4" fmla="*/ 952237 w 953036"/>
              <a:gd name="connsiteY4" fmla="*/ 154121 h 260905"/>
              <a:gd name="connsiteX5" fmla="*/ 888094 w 953036"/>
              <a:gd name="connsiteY5" fmla="*/ 209981 h 260905"/>
              <a:gd name="connsiteX6" fmla="*/ 845652 w 953036"/>
              <a:gd name="connsiteY6" fmla="*/ 219494 h 260905"/>
              <a:gd name="connsiteX7" fmla="*/ 750284 w 953036"/>
              <a:gd name="connsiteY7" fmla="*/ 243878 h 260905"/>
              <a:gd name="connsiteX8" fmla="*/ 643697 w 953036"/>
              <a:gd name="connsiteY8" fmla="*/ 243878 h 260905"/>
              <a:gd name="connsiteX9" fmla="*/ 402475 w 953036"/>
              <a:gd name="connsiteY9" fmla="*/ 243878 h 260905"/>
              <a:gd name="connsiteX10" fmla="*/ 217351 w 953036"/>
              <a:gd name="connsiteY10" fmla="*/ 260708 h 260905"/>
              <a:gd name="connsiteX11" fmla="*/ 218652 w 953036"/>
              <a:gd name="connsiteY11" fmla="*/ 230941 h 260905"/>
              <a:gd name="connsiteX12" fmla="*/ 14339 w 953036"/>
              <a:gd name="connsiteY12" fmla="*/ 236085 h 260905"/>
              <a:gd name="connsiteX13" fmla="*/ 56541 w 953036"/>
              <a:gd name="connsiteY13" fmla="*/ 172520 h 260905"/>
              <a:gd name="connsiteX14" fmla="*/ 518 w 953036"/>
              <a:gd name="connsiteY14" fmla="*/ 126700 h 260905"/>
              <a:gd name="connsiteX0" fmla="*/ 518 w 953036"/>
              <a:gd name="connsiteY0" fmla="*/ 126700 h 245684"/>
              <a:gd name="connsiteX1" fmla="*/ 96705 w 953036"/>
              <a:gd name="connsiteY1" fmla="*/ 2862 h 245684"/>
              <a:gd name="connsiteX2" fmla="*/ 518159 w 953036"/>
              <a:gd name="connsiteY2" fmla="*/ 39774 h 245684"/>
              <a:gd name="connsiteX3" fmla="*/ 840041 w 953036"/>
              <a:gd name="connsiteY3" fmla="*/ 41925 h 245684"/>
              <a:gd name="connsiteX4" fmla="*/ 952237 w 953036"/>
              <a:gd name="connsiteY4" fmla="*/ 154121 h 245684"/>
              <a:gd name="connsiteX5" fmla="*/ 888094 w 953036"/>
              <a:gd name="connsiteY5" fmla="*/ 209981 h 245684"/>
              <a:gd name="connsiteX6" fmla="*/ 845652 w 953036"/>
              <a:gd name="connsiteY6" fmla="*/ 219494 h 245684"/>
              <a:gd name="connsiteX7" fmla="*/ 750284 w 953036"/>
              <a:gd name="connsiteY7" fmla="*/ 243878 h 245684"/>
              <a:gd name="connsiteX8" fmla="*/ 643697 w 953036"/>
              <a:gd name="connsiteY8" fmla="*/ 243878 h 245684"/>
              <a:gd name="connsiteX9" fmla="*/ 402475 w 953036"/>
              <a:gd name="connsiteY9" fmla="*/ 243878 h 245684"/>
              <a:gd name="connsiteX10" fmla="*/ 327642 w 953036"/>
              <a:gd name="connsiteY10" fmla="*/ 238564 h 245684"/>
              <a:gd name="connsiteX11" fmla="*/ 218652 w 953036"/>
              <a:gd name="connsiteY11" fmla="*/ 230941 h 245684"/>
              <a:gd name="connsiteX12" fmla="*/ 14339 w 953036"/>
              <a:gd name="connsiteY12" fmla="*/ 236085 h 245684"/>
              <a:gd name="connsiteX13" fmla="*/ 56541 w 953036"/>
              <a:gd name="connsiteY13" fmla="*/ 172520 h 245684"/>
              <a:gd name="connsiteX14" fmla="*/ 518 w 953036"/>
              <a:gd name="connsiteY14" fmla="*/ 126700 h 245684"/>
              <a:gd name="connsiteX0" fmla="*/ 693 w 953211"/>
              <a:gd name="connsiteY0" fmla="*/ 126700 h 245684"/>
              <a:gd name="connsiteX1" fmla="*/ 96880 w 953211"/>
              <a:gd name="connsiteY1" fmla="*/ 2862 h 245684"/>
              <a:gd name="connsiteX2" fmla="*/ 518334 w 953211"/>
              <a:gd name="connsiteY2" fmla="*/ 39774 h 245684"/>
              <a:gd name="connsiteX3" fmla="*/ 840216 w 953211"/>
              <a:gd name="connsiteY3" fmla="*/ 41925 h 245684"/>
              <a:gd name="connsiteX4" fmla="*/ 952412 w 953211"/>
              <a:gd name="connsiteY4" fmla="*/ 154121 h 245684"/>
              <a:gd name="connsiteX5" fmla="*/ 888269 w 953211"/>
              <a:gd name="connsiteY5" fmla="*/ 209981 h 245684"/>
              <a:gd name="connsiteX6" fmla="*/ 845827 w 953211"/>
              <a:gd name="connsiteY6" fmla="*/ 219494 h 245684"/>
              <a:gd name="connsiteX7" fmla="*/ 750459 w 953211"/>
              <a:gd name="connsiteY7" fmla="*/ 243878 h 245684"/>
              <a:gd name="connsiteX8" fmla="*/ 643872 w 953211"/>
              <a:gd name="connsiteY8" fmla="*/ 243878 h 245684"/>
              <a:gd name="connsiteX9" fmla="*/ 402650 w 953211"/>
              <a:gd name="connsiteY9" fmla="*/ 243878 h 245684"/>
              <a:gd name="connsiteX10" fmla="*/ 327817 w 953211"/>
              <a:gd name="connsiteY10" fmla="*/ 238564 h 245684"/>
              <a:gd name="connsiteX11" fmla="*/ 218827 w 953211"/>
              <a:gd name="connsiteY11" fmla="*/ 230941 h 245684"/>
              <a:gd name="connsiteX12" fmla="*/ 116098 w 953211"/>
              <a:gd name="connsiteY12" fmla="*/ 201286 h 245684"/>
              <a:gd name="connsiteX13" fmla="*/ 56716 w 953211"/>
              <a:gd name="connsiteY13" fmla="*/ 172520 h 245684"/>
              <a:gd name="connsiteX14" fmla="*/ 693 w 953211"/>
              <a:gd name="connsiteY14" fmla="*/ 126700 h 245684"/>
              <a:gd name="connsiteX0" fmla="*/ 693 w 956236"/>
              <a:gd name="connsiteY0" fmla="*/ 126700 h 245684"/>
              <a:gd name="connsiteX1" fmla="*/ 96880 w 956236"/>
              <a:gd name="connsiteY1" fmla="*/ 2862 h 245684"/>
              <a:gd name="connsiteX2" fmla="*/ 518334 w 956236"/>
              <a:gd name="connsiteY2" fmla="*/ 39774 h 245684"/>
              <a:gd name="connsiteX3" fmla="*/ 840216 w 956236"/>
              <a:gd name="connsiteY3" fmla="*/ 41925 h 245684"/>
              <a:gd name="connsiteX4" fmla="*/ 955469 w 956236"/>
              <a:gd name="connsiteY4" fmla="*/ 113157 h 245684"/>
              <a:gd name="connsiteX5" fmla="*/ 888269 w 956236"/>
              <a:gd name="connsiteY5" fmla="*/ 209981 h 245684"/>
              <a:gd name="connsiteX6" fmla="*/ 845827 w 956236"/>
              <a:gd name="connsiteY6" fmla="*/ 219494 h 245684"/>
              <a:gd name="connsiteX7" fmla="*/ 750459 w 956236"/>
              <a:gd name="connsiteY7" fmla="*/ 243878 h 245684"/>
              <a:gd name="connsiteX8" fmla="*/ 643872 w 956236"/>
              <a:gd name="connsiteY8" fmla="*/ 243878 h 245684"/>
              <a:gd name="connsiteX9" fmla="*/ 402650 w 956236"/>
              <a:gd name="connsiteY9" fmla="*/ 243878 h 245684"/>
              <a:gd name="connsiteX10" fmla="*/ 327817 w 956236"/>
              <a:gd name="connsiteY10" fmla="*/ 238564 h 245684"/>
              <a:gd name="connsiteX11" fmla="*/ 218827 w 956236"/>
              <a:gd name="connsiteY11" fmla="*/ 230941 h 245684"/>
              <a:gd name="connsiteX12" fmla="*/ 116098 w 956236"/>
              <a:gd name="connsiteY12" fmla="*/ 201286 h 245684"/>
              <a:gd name="connsiteX13" fmla="*/ 56716 w 956236"/>
              <a:gd name="connsiteY13" fmla="*/ 172520 h 245684"/>
              <a:gd name="connsiteX14" fmla="*/ 693 w 956236"/>
              <a:gd name="connsiteY14" fmla="*/ 126700 h 245684"/>
              <a:gd name="connsiteX0" fmla="*/ 693 w 955789"/>
              <a:gd name="connsiteY0" fmla="*/ 126651 h 245635"/>
              <a:gd name="connsiteX1" fmla="*/ 96880 w 955789"/>
              <a:gd name="connsiteY1" fmla="*/ 2813 h 245635"/>
              <a:gd name="connsiteX2" fmla="*/ 518334 w 955789"/>
              <a:gd name="connsiteY2" fmla="*/ 39725 h 245635"/>
              <a:gd name="connsiteX3" fmla="*/ 858558 w 955789"/>
              <a:gd name="connsiteY3" fmla="*/ 35574 h 245635"/>
              <a:gd name="connsiteX4" fmla="*/ 955469 w 955789"/>
              <a:gd name="connsiteY4" fmla="*/ 113108 h 245635"/>
              <a:gd name="connsiteX5" fmla="*/ 888269 w 955789"/>
              <a:gd name="connsiteY5" fmla="*/ 209932 h 245635"/>
              <a:gd name="connsiteX6" fmla="*/ 845827 w 955789"/>
              <a:gd name="connsiteY6" fmla="*/ 219445 h 245635"/>
              <a:gd name="connsiteX7" fmla="*/ 750459 w 955789"/>
              <a:gd name="connsiteY7" fmla="*/ 243829 h 245635"/>
              <a:gd name="connsiteX8" fmla="*/ 643872 w 955789"/>
              <a:gd name="connsiteY8" fmla="*/ 243829 h 245635"/>
              <a:gd name="connsiteX9" fmla="*/ 402650 w 955789"/>
              <a:gd name="connsiteY9" fmla="*/ 243829 h 245635"/>
              <a:gd name="connsiteX10" fmla="*/ 327817 w 955789"/>
              <a:gd name="connsiteY10" fmla="*/ 238515 h 245635"/>
              <a:gd name="connsiteX11" fmla="*/ 218827 w 955789"/>
              <a:gd name="connsiteY11" fmla="*/ 230892 h 245635"/>
              <a:gd name="connsiteX12" fmla="*/ 116098 w 955789"/>
              <a:gd name="connsiteY12" fmla="*/ 201237 h 245635"/>
              <a:gd name="connsiteX13" fmla="*/ 56716 w 955789"/>
              <a:gd name="connsiteY13" fmla="*/ 172471 h 245635"/>
              <a:gd name="connsiteX14" fmla="*/ 693 w 955789"/>
              <a:gd name="connsiteY14" fmla="*/ 126651 h 24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5789" h="245635">
                <a:moveTo>
                  <a:pt x="693" y="126651"/>
                </a:moveTo>
                <a:cubicBezTo>
                  <a:pt x="7387" y="98375"/>
                  <a:pt x="10607" y="17301"/>
                  <a:pt x="96880" y="2813"/>
                </a:cubicBezTo>
                <a:cubicBezTo>
                  <a:pt x="183153" y="-11675"/>
                  <a:pt x="391388" y="34265"/>
                  <a:pt x="518334" y="39725"/>
                </a:cubicBezTo>
                <a:cubicBezTo>
                  <a:pt x="645280" y="45185"/>
                  <a:pt x="785702" y="23344"/>
                  <a:pt x="858558" y="35574"/>
                </a:cubicBezTo>
                <a:cubicBezTo>
                  <a:pt x="931414" y="47804"/>
                  <a:pt x="950517" y="84048"/>
                  <a:pt x="955469" y="113108"/>
                </a:cubicBezTo>
                <a:cubicBezTo>
                  <a:pt x="960421" y="142168"/>
                  <a:pt x="906543" y="192209"/>
                  <a:pt x="888269" y="209932"/>
                </a:cubicBezTo>
                <a:cubicBezTo>
                  <a:pt x="869995" y="227655"/>
                  <a:pt x="868795" y="213796"/>
                  <a:pt x="845827" y="219445"/>
                </a:cubicBezTo>
                <a:cubicBezTo>
                  <a:pt x="822859" y="225094"/>
                  <a:pt x="784118" y="239765"/>
                  <a:pt x="750459" y="243829"/>
                </a:cubicBezTo>
                <a:cubicBezTo>
                  <a:pt x="716800" y="247893"/>
                  <a:pt x="643872" y="243829"/>
                  <a:pt x="643872" y="243829"/>
                </a:cubicBezTo>
                <a:lnTo>
                  <a:pt x="402650" y="243829"/>
                </a:lnTo>
                <a:cubicBezTo>
                  <a:pt x="349974" y="242943"/>
                  <a:pt x="358454" y="240671"/>
                  <a:pt x="327817" y="238515"/>
                </a:cubicBezTo>
                <a:cubicBezTo>
                  <a:pt x="297180" y="236359"/>
                  <a:pt x="252662" y="234996"/>
                  <a:pt x="218827" y="230892"/>
                </a:cubicBezTo>
                <a:cubicBezTo>
                  <a:pt x="184992" y="226788"/>
                  <a:pt x="111674" y="212029"/>
                  <a:pt x="116098" y="201237"/>
                </a:cubicBezTo>
                <a:cubicBezTo>
                  <a:pt x="120523" y="190446"/>
                  <a:pt x="75950" y="184902"/>
                  <a:pt x="56716" y="172471"/>
                </a:cubicBezTo>
                <a:cubicBezTo>
                  <a:pt x="37482" y="160040"/>
                  <a:pt x="-6001" y="154927"/>
                  <a:pt x="693" y="126651"/>
                </a:cubicBezTo>
                <a:close/>
              </a:path>
            </a:pathLst>
          </a:custGeom>
          <a:solidFill>
            <a:srgbClr val="FFC00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defTabSz="457200"/>
            <a:endParaRPr lang="en-GB">
              <a:solidFill>
                <a:prstClr val="black"/>
              </a:solidFill>
              <a:latin typeface="Corbel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91696" y="3338066"/>
            <a:ext cx="12446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>
                <a:solidFill>
                  <a:prstClr val="white"/>
                </a:solidFill>
                <a:latin typeface="Gill Sans MT" panose="020B0502020104020203" pitchFamily="34" charset="0"/>
              </a:rPr>
              <a:t>Extensor tendon</a:t>
            </a:r>
          </a:p>
        </p:txBody>
      </p:sp>
      <p:sp>
        <p:nvSpPr>
          <p:cNvPr id="13" name="TextBox 26"/>
          <p:cNvSpPr txBox="1">
            <a:spLocks noChangeArrowheads="1"/>
          </p:cNvSpPr>
          <p:nvPr/>
        </p:nvSpPr>
        <p:spPr bwMode="auto">
          <a:xfrm>
            <a:off x="5868144" y="3728065"/>
            <a:ext cx="27462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GB" altLang="en-US" sz="12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Synovial Hypertrophy </a:t>
            </a:r>
            <a:endParaRPr lang="en-GB" altLang="en-US" sz="12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54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/>
      <p:bldP spid="12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824" y="155448"/>
            <a:ext cx="8949680" cy="12527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154" dirty="0" smtClean="0">
                <a:solidFill>
                  <a:srgbClr val="0070C0"/>
                </a:solidFill>
              </a:rPr>
              <a:t>MTP Joint </a:t>
            </a:r>
            <a:r>
              <a:rPr lang="en-GB" sz="4154" dirty="0">
                <a:solidFill>
                  <a:srgbClr val="0070C0"/>
                </a:solidFill>
              </a:rPr>
              <a:t>S</a:t>
            </a:r>
            <a:r>
              <a:rPr lang="en-GB" sz="4154" dirty="0" smtClean="0">
                <a:solidFill>
                  <a:srgbClr val="0070C0"/>
                </a:solidFill>
              </a:rPr>
              <a:t>ynovitis (Power Doppler)</a:t>
            </a:r>
            <a:endParaRPr lang="en-GB" sz="4154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25" y="1628800"/>
            <a:ext cx="3671888" cy="501650"/>
          </a:xfrm>
        </p:spPr>
        <p:txBody>
          <a:bodyPr/>
          <a:lstStyle/>
          <a:p>
            <a:pPr marL="404456" indent="-294550"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652195" y="1844824"/>
            <a:ext cx="46003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dirty="0" smtClean="0">
                <a:solidFill>
                  <a:srgbClr val="FFFFFF"/>
                </a:solidFill>
              </a:rPr>
              <a:t>Synovitis </a:t>
            </a:r>
          </a:p>
          <a:p>
            <a:pPr marL="109906" indent="0" defTabSz="457200">
              <a:buClr>
                <a:srgbClr val="F0AD00"/>
              </a:buClr>
              <a:buNone/>
              <a:defRPr/>
            </a:pP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   (Power Doppler Active)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274888"/>
            <a:ext cx="45069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2924944"/>
            <a:ext cx="4176464" cy="258419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64075"/>
            <a:ext cx="32766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139754" y="638373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None/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Transverse Axis </a:t>
            </a:r>
            <a:endParaRPr lang="en-GB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71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bg1"/>
            </a:gs>
            <a:gs pos="80000">
              <a:srgbClr val="000000"/>
            </a:gs>
            <a:gs pos="48000">
              <a:schemeClr val="tx1">
                <a:alpha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44016" y="-171400"/>
            <a:ext cx="9036496" cy="144016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r>
              <a:rPr lang="en-GB" sz="36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Bone/Joint </a:t>
            </a:r>
            <a:r>
              <a:rPr lang="en-GB" sz="3600" dirty="0" smtClean="0">
                <a:solidFill>
                  <a:srgbClr val="0070C0"/>
                </a:solidFill>
              </a:rPr>
              <a:t>Erosions </a:t>
            </a:r>
            <a:r>
              <a:rPr lang="en-GB" altLang="en-US" sz="3200" dirty="0" smtClean="0">
                <a:solidFill>
                  <a:srgbClr val="0070C0"/>
                </a:solidFill>
              </a:rPr>
              <a:t>(B-Mode Changes)</a:t>
            </a:r>
            <a:r>
              <a:rPr lang="en-GB" altLang="en-US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/>
            </a:r>
            <a:br>
              <a:rPr lang="en-GB" altLang="en-US" sz="18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</a:br>
            <a:r>
              <a:rPr lang="en-GB" sz="2100" dirty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An </a:t>
            </a:r>
            <a:r>
              <a:rPr lang="en-GB" sz="21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intra-articular </a:t>
            </a:r>
            <a:r>
              <a:rPr lang="en-GB" sz="2100" dirty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discontinuity of the bone surface that </a:t>
            </a:r>
            <a:r>
              <a:rPr lang="en-GB" sz="21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is visible </a:t>
            </a:r>
            <a:r>
              <a:rPr lang="en-GB" sz="2100" dirty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in 2 perpendicular </a:t>
            </a:r>
            <a:r>
              <a:rPr lang="en-GB" sz="21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planes</a:t>
            </a:r>
            <a:r>
              <a:rPr lang="en-GB" sz="2100" dirty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 </a:t>
            </a:r>
            <a:r>
              <a:rPr lang="en-GB" sz="2100" dirty="0" smtClean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(Wakefield et </a:t>
            </a:r>
            <a:r>
              <a:rPr lang="en-GB" sz="2100" dirty="0">
                <a:solidFill>
                  <a:srgbClr val="0070C0"/>
                </a:solidFill>
                <a:latin typeface="+mn-lt"/>
                <a:ea typeface="ＭＳ Ｐゴシック" pitchFamily="-84" charset="-128"/>
              </a:rPr>
              <a:t>al, 2005)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6389" y="4664963"/>
            <a:ext cx="3638074" cy="21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>
            <a:spLocks/>
          </p:cNvSpPr>
          <p:nvPr/>
        </p:nvSpPr>
        <p:spPr bwMode="auto">
          <a:xfrm>
            <a:off x="5267302" y="5136385"/>
            <a:ext cx="2806847" cy="1676990"/>
          </a:xfrm>
          <a:custGeom>
            <a:avLst/>
            <a:gdLst>
              <a:gd name="T0" fmla="*/ 117606 w 4553284"/>
              <a:gd name="T1" fmla="*/ 344581 h 2720027"/>
              <a:gd name="T2" fmla="*/ 839289 w 4553284"/>
              <a:gd name="T3" fmla="*/ 360607 h 2720027"/>
              <a:gd name="T4" fmla="*/ 1774806 w 4553284"/>
              <a:gd name="T5" fmla="*/ 344581 h 2720027"/>
              <a:gd name="T6" fmla="*/ 2544598 w 4553284"/>
              <a:gd name="T7" fmla="*/ 146912 h 2720027"/>
              <a:gd name="T8" fmla="*/ 2865348 w 4553284"/>
              <a:gd name="T9" fmla="*/ 157599 h 2720027"/>
              <a:gd name="T10" fmla="*/ 3127294 w 4553284"/>
              <a:gd name="T11" fmla="*/ 93491 h 2720027"/>
              <a:gd name="T12" fmla="*/ 3287666 w 4553284"/>
              <a:gd name="T13" fmla="*/ 13356 h 2720027"/>
              <a:gd name="T14" fmla="*/ 3667217 w 4553284"/>
              <a:gd name="T15" fmla="*/ 56095 h 2720027"/>
              <a:gd name="T16" fmla="*/ 4148341 w 4553284"/>
              <a:gd name="T17" fmla="*/ 349924 h 2720027"/>
              <a:gd name="T18" fmla="*/ 4410280 w 4553284"/>
              <a:gd name="T19" fmla="*/ 745257 h 2720027"/>
              <a:gd name="T20" fmla="*/ 4538584 w 4553284"/>
              <a:gd name="T21" fmla="*/ 1220726 h 2720027"/>
              <a:gd name="T22" fmla="*/ 4490472 w 4553284"/>
              <a:gd name="T23" fmla="*/ 2038102 h 2720027"/>
              <a:gd name="T24" fmla="*/ 4260600 w 4553284"/>
              <a:gd name="T25" fmla="*/ 2609732 h 2720027"/>
              <a:gd name="T26" fmla="*/ 4191105 w 4553284"/>
              <a:gd name="T27" fmla="*/ 2684525 h 2720027"/>
              <a:gd name="T28" fmla="*/ 4191105 w 4553284"/>
              <a:gd name="T29" fmla="*/ 2684525 h 2720027"/>
              <a:gd name="T30" fmla="*/ 3859667 w 4553284"/>
              <a:gd name="T31" fmla="*/ 2689869 h 2720027"/>
              <a:gd name="T32" fmla="*/ 2662208 w 4553284"/>
              <a:gd name="T33" fmla="*/ 2689869 h 2720027"/>
              <a:gd name="T34" fmla="*/ 1796188 w 4553284"/>
              <a:gd name="T35" fmla="*/ 2663155 h 2720027"/>
              <a:gd name="T36" fmla="*/ 112262 w 4553284"/>
              <a:gd name="T37" fmla="*/ 2679181 h 2720027"/>
              <a:gd name="T38" fmla="*/ 112262 w 4553284"/>
              <a:gd name="T39" fmla="*/ 2679181 h 2720027"/>
              <a:gd name="T40" fmla="*/ 128301 w 4553284"/>
              <a:gd name="T41" fmla="*/ 2358643 h 2720027"/>
              <a:gd name="T42" fmla="*/ 128301 w 4553284"/>
              <a:gd name="T43" fmla="*/ 1477156 h 2720027"/>
              <a:gd name="T44" fmla="*/ 133644 w 4553284"/>
              <a:gd name="T45" fmla="*/ 467454 h 2720027"/>
              <a:gd name="T46" fmla="*/ 117606 w 4553284"/>
              <a:gd name="T47" fmla="*/ 344581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553284" h="2720027">
                <a:moveTo>
                  <a:pt x="117642" y="344905"/>
                </a:moveTo>
                <a:cubicBezTo>
                  <a:pt x="235284" y="327081"/>
                  <a:pt x="563256" y="360947"/>
                  <a:pt x="839537" y="360947"/>
                </a:cubicBezTo>
                <a:cubicBezTo>
                  <a:pt x="1115818" y="360947"/>
                  <a:pt x="1491024" y="380554"/>
                  <a:pt x="1775326" y="344905"/>
                </a:cubicBezTo>
                <a:cubicBezTo>
                  <a:pt x="2059628" y="309256"/>
                  <a:pt x="2363537" y="178245"/>
                  <a:pt x="2545347" y="147052"/>
                </a:cubicBezTo>
                <a:cubicBezTo>
                  <a:pt x="2727157" y="115859"/>
                  <a:pt x="2769045" y="166659"/>
                  <a:pt x="2866189" y="157747"/>
                </a:cubicBezTo>
                <a:cubicBezTo>
                  <a:pt x="2963333" y="148835"/>
                  <a:pt x="3057803" y="117642"/>
                  <a:pt x="3128210" y="93579"/>
                </a:cubicBezTo>
                <a:cubicBezTo>
                  <a:pt x="3198617" y="69516"/>
                  <a:pt x="3198617" y="19607"/>
                  <a:pt x="3288631" y="13368"/>
                </a:cubicBezTo>
                <a:cubicBezTo>
                  <a:pt x="3378645" y="7129"/>
                  <a:pt x="3524806" y="0"/>
                  <a:pt x="3668294" y="56147"/>
                </a:cubicBezTo>
                <a:cubicBezTo>
                  <a:pt x="3811782" y="112294"/>
                  <a:pt x="4025677" y="235283"/>
                  <a:pt x="4149558" y="350252"/>
                </a:cubicBezTo>
                <a:cubicBezTo>
                  <a:pt x="4273439" y="465221"/>
                  <a:pt x="4346519" y="600688"/>
                  <a:pt x="4411579" y="745958"/>
                </a:cubicBezTo>
                <a:cubicBezTo>
                  <a:pt x="4476639" y="891228"/>
                  <a:pt x="4526548" y="1006196"/>
                  <a:pt x="4539916" y="1221873"/>
                </a:cubicBezTo>
                <a:cubicBezTo>
                  <a:pt x="4553284" y="1437550"/>
                  <a:pt x="4538133" y="1808302"/>
                  <a:pt x="4491789" y="2040021"/>
                </a:cubicBezTo>
                <a:cubicBezTo>
                  <a:pt x="4445445" y="2271740"/>
                  <a:pt x="4311761" y="2504351"/>
                  <a:pt x="4261852" y="2612189"/>
                </a:cubicBezTo>
                <a:cubicBezTo>
                  <a:pt x="4211943" y="2720027"/>
                  <a:pt x="4192337" y="2687052"/>
                  <a:pt x="4192337" y="2687052"/>
                </a:cubicBezTo>
                <a:lnTo>
                  <a:pt x="3860800" y="2692400"/>
                </a:lnTo>
                <a:lnTo>
                  <a:pt x="2662989" y="2692400"/>
                </a:lnTo>
                <a:cubicBezTo>
                  <a:pt x="2318975" y="2687944"/>
                  <a:pt x="1796716" y="2665663"/>
                  <a:pt x="1796716" y="2665663"/>
                </a:cubicBezTo>
                <a:lnTo>
                  <a:pt x="112294" y="2681705"/>
                </a:lnTo>
                <a:cubicBezTo>
                  <a:pt x="114968" y="2628231"/>
                  <a:pt x="125663" y="2561389"/>
                  <a:pt x="128337" y="2360863"/>
                </a:cubicBezTo>
                <a:cubicBezTo>
                  <a:pt x="131011" y="2160337"/>
                  <a:pt x="127446" y="1794042"/>
                  <a:pt x="128337" y="1478547"/>
                </a:cubicBezTo>
                <a:cubicBezTo>
                  <a:pt x="129228" y="1163052"/>
                  <a:pt x="133684" y="656834"/>
                  <a:pt x="133684" y="467894"/>
                </a:cubicBezTo>
                <a:cubicBezTo>
                  <a:pt x="133684" y="278954"/>
                  <a:pt x="0" y="362730"/>
                  <a:pt x="117642" y="344905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7993953" y="5164678"/>
            <a:ext cx="1007584" cy="1648698"/>
          </a:xfrm>
          <a:custGeom>
            <a:avLst/>
            <a:gdLst>
              <a:gd name="T0" fmla="*/ 1525705 w 1634512"/>
              <a:gd name="T1" fmla="*/ 63258 h 2730723"/>
              <a:gd name="T2" fmla="*/ 1157616 w 1634512"/>
              <a:gd name="T3" fmla="*/ 20491 h 2730723"/>
              <a:gd name="T4" fmla="*/ 848206 w 1634512"/>
              <a:gd name="T5" fmla="*/ 9800 h 2730723"/>
              <a:gd name="T6" fmla="*/ 522794 w 1634512"/>
              <a:gd name="T7" fmla="*/ 79296 h 2730723"/>
              <a:gd name="T8" fmla="*/ 213386 w 1634512"/>
              <a:gd name="T9" fmla="*/ 106021 h 2730723"/>
              <a:gd name="T10" fmla="*/ 32008 w 1634512"/>
              <a:gd name="T11" fmla="*/ 207589 h 2730723"/>
              <a:gd name="T12" fmla="*/ 21337 w 1634512"/>
              <a:gd name="T13" fmla="*/ 341229 h 2730723"/>
              <a:gd name="T14" fmla="*/ 154705 w 1634512"/>
              <a:gd name="T15" fmla="*/ 619200 h 2730723"/>
              <a:gd name="T16" fmla="*/ 234724 w 1634512"/>
              <a:gd name="T17" fmla="*/ 1084270 h 2730723"/>
              <a:gd name="T18" fmla="*/ 266732 w 1634512"/>
              <a:gd name="T19" fmla="*/ 1570725 h 2730723"/>
              <a:gd name="T20" fmla="*/ 229389 w 1634512"/>
              <a:gd name="T21" fmla="*/ 2003717 h 2730723"/>
              <a:gd name="T22" fmla="*/ 74683 w 1634512"/>
              <a:gd name="T23" fmla="*/ 2516897 h 2730723"/>
              <a:gd name="T24" fmla="*/ 69351 w 1634512"/>
              <a:gd name="T25" fmla="*/ 2698651 h 2730723"/>
              <a:gd name="T26" fmla="*/ 112026 w 1634512"/>
              <a:gd name="T27" fmla="*/ 2703995 h 2730723"/>
              <a:gd name="T28" fmla="*/ 608148 w 1634512"/>
              <a:gd name="T29" fmla="*/ 2714685 h 2730723"/>
              <a:gd name="T30" fmla="*/ 1477693 w 1634512"/>
              <a:gd name="T31" fmla="*/ 2703995 h 2730723"/>
              <a:gd name="T32" fmla="*/ 1525705 w 1634512"/>
              <a:gd name="T33" fmla="*/ 2703995 h 2730723"/>
              <a:gd name="T34" fmla="*/ 1525705 w 1634512"/>
              <a:gd name="T35" fmla="*/ 2703995 h 2730723"/>
              <a:gd name="T36" fmla="*/ 1547044 w 1634512"/>
              <a:gd name="T37" fmla="*/ 1383627 h 2730723"/>
              <a:gd name="T38" fmla="*/ 1531039 w 1634512"/>
              <a:gd name="T39" fmla="*/ 245008 h 2730723"/>
              <a:gd name="T40" fmla="*/ 1525705 w 1634512"/>
              <a:gd name="T41" fmla="*/ 63258 h 273072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634512" h="2730723">
                <a:moveTo>
                  <a:pt x="1529347" y="63278"/>
                </a:moveTo>
                <a:cubicBezTo>
                  <a:pt x="1466961" y="25847"/>
                  <a:pt x="1273565" y="29411"/>
                  <a:pt x="1160379" y="20499"/>
                </a:cubicBezTo>
                <a:cubicBezTo>
                  <a:pt x="1047193" y="11587"/>
                  <a:pt x="956287" y="0"/>
                  <a:pt x="850231" y="9804"/>
                </a:cubicBezTo>
                <a:cubicBezTo>
                  <a:pt x="744175" y="19608"/>
                  <a:pt x="630098" y="63278"/>
                  <a:pt x="524042" y="79320"/>
                </a:cubicBezTo>
                <a:cubicBezTo>
                  <a:pt x="417986" y="95362"/>
                  <a:pt x="295887" y="84667"/>
                  <a:pt x="213894" y="106057"/>
                </a:cubicBezTo>
                <a:cubicBezTo>
                  <a:pt x="131901" y="127447"/>
                  <a:pt x="64168" y="168443"/>
                  <a:pt x="32084" y="207657"/>
                </a:cubicBezTo>
                <a:cubicBezTo>
                  <a:pt x="0" y="246871"/>
                  <a:pt x="891" y="272717"/>
                  <a:pt x="21389" y="341341"/>
                </a:cubicBezTo>
                <a:cubicBezTo>
                  <a:pt x="41887" y="409966"/>
                  <a:pt x="119424" y="495523"/>
                  <a:pt x="155073" y="619404"/>
                </a:cubicBezTo>
                <a:cubicBezTo>
                  <a:pt x="190722" y="743285"/>
                  <a:pt x="216568" y="925986"/>
                  <a:pt x="235284" y="1084625"/>
                </a:cubicBezTo>
                <a:cubicBezTo>
                  <a:pt x="254000" y="1243264"/>
                  <a:pt x="268259" y="1417945"/>
                  <a:pt x="267368" y="1571236"/>
                </a:cubicBezTo>
                <a:cubicBezTo>
                  <a:pt x="266477" y="1724527"/>
                  <a:pt x="262021" y="1846625"/>
                  <a:pt x="229937" y="2004372"/>
                </a:cubicBezTo>
                <a:cubicBezTo>
                  <a:pt x="197853" y="2162119"/>
                  <a:pt x="101600" y="2401860"/>
                  <a:pt x="74863" y="2517720"/>
                </a:cubicBezTo>
                <a:cubicBezTo>
                  <a:pt x="48126" y="2633580"/>
                  <a:pt x="63277" y="2668337"/>
                  <a:pt x="69515" y="2699530"/>
                </a:cubicBezTo>
                <a:cubicBezTo>
                  <a:pt x="75753" y="2730723"/>
                  <a:pt x="112294" y="2704878"/>
                  <a:pt x="112294" y="2704878"/>
                </a:cubicBezTo>
                <a:cubicBezTo>
                  <a:pt x="202308" y="2707552"/>
                  <a:pt x="381446" y="2715572"/>
                  <a:pt x="609600" y="2715572"/>
                </a:cubicBezTo>
                <a:cubicBezTo>
                  <a:pt x="837754" y="2715572"/>
                  <a:pt x="1327930" y="2706660"/>
                  <a:pt x="1481221" y="2704878"/>
                </a:cubicBezTo>
                <a:cubicBezTo>
                  <a:pt x="1634512" y="2703096"/>
                  <a:pt x="1529347" y="2704878"/>
                  <a:pt x="1529347" y="2704878"/>
                </a:cubicBezTo>
                <a:cubicBezTo>
                  <a:pt x="1532912" y="2484745"/>
                  <a:pt x="1549846" y="1794043"/>
                  <a:pt x="1550737" y="1384078"/>
                </a:cubicBezTo>
                <a:cubicBezTo>
                  <a:pt x="1551628" y="974113"/>
                  <a:pt x="1536476" y="465221"/>
                  <a:pt x="1534694" y="245088"/>
                </a:cubicBezTo>
                <a:cubicBezTo>
                  <a:pt x="1532912" y="24955"/>
                  <a:pt x="1591733" y="100709"/>
                  <a:pt x="1529347" y="63278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mtClean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309845" y="6014808"/>
            <a:ext cx="1533997" cy="34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Metatarsal head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104310" y="5695382"/>
            <a:ext cx="932186" cy="58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400" dirty="0" smtClean="0">
                <a:solidFill>
                  <a:prstClr val="white"/>
                </a:solidFill>
                <a:latin typeface="Gill Sans MT" charset="0"/>
              </a:rPr>
              <a:t>Proximal phalanx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348384" y="5510086"/>
            <a:ext cx="3671888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954" dirty="0" smtClean="0">
                <a:solidFill>
                  <a:srgbClr val="FFFFFF"/>
                </a:solidFill>
              </a:rPr>
              <a:t>Normal</a:t>
            </a:r>
            <a:endParaRPr lang="en-GB" sz="2954" dirty="0">
              <a:solidFill>
                <a:srgbClr val="FFFFFF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998467" y="-963488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457200">
              <a:buClr>
                <a:srgbClr val="F0AD00"/>
              </a:buClr>
              <a:defRPr/>
            </a:pPr>
            <a:r>
              <a:rPr lang="en-GB" sz="2400" b="1" dirty="0" smtClean="0">
                <a:solidFill>
                  <a:srgbClr val="FFFFFF"/>
                </a:solidFill>
              </a:rPr>
              <a:t>Erosions confirmed in </a:t>
            </a:r>
            <a:endParaRPr lang="en-GB" sz="2400" b="1" dirty="0">
              <a:solidFill>
                <a:srgbClr val="FFFFFF"/>
              </a:solidFill>
            </a:endParaRPr>
          </a:p>
        </p:txBody>
      </p:sp>
      <p:pic>
        <p:nvPicPr>
          <p:cNvPr id="24" name="Picture 4" descr="C:\Documents and Settings\lnewco11\Application Data\PixelMetrics\CaptureWiz\Temp\5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5169"/>
          <a:stretch/>
        </p:blipFill>
        <p:spPr bwMode="auto">
          <a:xfrm>
            <a:off x="4674375" y="1988840"/>
            <a:ext cx="4074089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107504" y="1412776"/>
            <a:ext cx="7553064" cy="501650"/>
          </a:xfrm>
          <a:prstGeom prst="rect">
            <a:avLst/>
          </a:prstGeom>
        </p:spPr>
        <p:txBody>
          <a:bodyPr/>
          <a:lstStyle>
            <a:lvl1pPr marL="403225" indent="-2936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3100" indent="-2508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757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anose="020B060402020202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363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anose="020B0604020202020204" pitchFamily="34" charset="0"/>
              <a:buChar char="▪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4450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04456" indent="-294550" defTabSz="457200">
              <a:buClr>
                <a:srgbClr val="F0AD00"/>
              </a:buClr>
              <a:defRPr/>
            </a:pPr>
            <a:r>
              <a:rPr lang="en-GB" sz="2800" dirty="0" smtClean="0">
                <a:solidFill>
                  <a:srgbClr val="FFFFFF"/>
                </a:solidFill>
              </a:rPr>
              <a:t>Erosions of 5</a:t>
            </a:r>
            <a:r>
              <a:rPr lang="en-GB" sz="2800" baseline="30000" dirty="0" smtClean="0">
                <a:solidFill>
                  <a:srgbClr val="FFFFFF"/>
                </a:solidFill>
              </a:rPr>
              <a:t>th</a:t>
            </a:r>
            <a:r>
              <a:rPr lang="en-GB" sz="2800" dirty="0" smtClean="0">
                <a:solidFill>
                  <a:srgbClr val="FFFFFF"/>
                </a:solidFill>
              </a:rPr>
              <a:t> MTP Joint (shown in 2 planes)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688150"/>
            <a:ext cx="3173759" cy="212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lne2\Documents\Seagate Back up\Seagate Exp\Lisa\Lisa PhD\US images for thesis\017 r mtp ero bl 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00"/>
          <a:stretch/>
        </p:blipFill>
        <p:spPr bwMode="auto">
          <a:xfrm>
            <a:off x="466816" y="1994298"/>
            <a:ext cx="3745144" cy="229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-2628800" y="3861048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800" b="1" dirty="0" smtClean="0">
                <a:solidFill>
                  <a:srgbClr val="FFFFFF"/>
                </a:solidFill>
              </a:rPr>
              <a:t>Longitudinal Axis </a:t>
            </a:r>
            <a:endParaRPr lang="en-GB" sz="1800" b="1" dirty="0">
              <a:solidFill>
                <a:srgbClr val="FFFFFF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1475656" y="3861048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800" b="1" dirty="0" smtClean="0">
                <a:solidFill>
                  <a:srgbClr val="FFFFFF"/>
                </a:solidFill>
              </a:rPr>
              <a:t>Transverse Axis </a:t>
            </a:r>
            <a:endParaRPr lang="en-GB" sz="1800" b="1" dirty="0">
              <a:solidFill>
                <a:srgbClr val="FFFFFF"/>
              </a:solidFill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863141" y="2566101"/>
            <a:ext cx="2485243" cy="934250"/>
          </a:xfrm>
          <a:custGeom>
            <a:avLst/>
            <a:gdLst>
              <a:gd name="T0" fmla="*/ 117615 w 4553284"/>
              <a:gd name="T1" fmla="*/ 344662 h 2720027"/>
              <a:gd name="T2" fmla="*/ 839351 w 4553284"/>
              <a:gd name="T3" fmla="*/ 360692 h 2720027"/>
              <a:gd name="T4" fmla="*/ 1774936 w 4553284"/>
              <a:gd name="T5" fmla="*/ 344662 h 2720027"/>
              <a:gd name="T6" fmla="*/ 2544785 w 4553284"/>
              <a:gd name="T7" fmla="*/ 146947 h 2720027"/>
              <a:gd name="T8" fmla="*/ 2865558 w 4553284"/>
              <a:gd name="T9" fmla="*/ 157636 h 2720027"/>
              <a:gd name="T10" fmla="*/ 3127523 w 4553284"/>
              <a:gd name="T11" fmla="*/ 93513 h 2720027"/>
              <a:gd name="T12" fmla="*/ 3287907 w 4553284"/>
              <a:gd name="T13" fmla="*/ 13359 h 2720027"/>
              <a:gd name="T14" fmla="*/ 3667486 w 4553284"/>
              <a:gd name="T15" fmla="*/ 56108 h 2720027"/>
              <a:gd name="T16" fmla="*/ 4148645 w 4553284"/>
              <a:gd name="T17" fmla="*/ 350006 h 2720027"/>
              <a:gd name="T18" fmla="*/ 4410604 w 4553284"/>
              <a:gd name="T19" fmla="*/ 745432 h 2720027"/>
              <a:gd name="T20" fmla="*/ 4538917 w 4553284"/>
              <a:gd name="T21" fmla="*/ 1221013 h 2720027"/>
              <a:gd name="T22" fmla="*/ 4490801 w 4553284"/>
              <a:gd name="T23" fmla="*/ 2038582 h 2720027"/>
              <a:gd name="T24" fmla="*/ 4260913 w 4553284"/>
              <a:gd name="T25" fmla="*/ 2610346 h 2720027"/>
              <a:gd name="T26" fmla="*/ 4191412 w 4553284"/>
              <a:gd name="T27" fmla="*/ 2685157 h 2720027"/>
              <a:gd name="T28" fmla="*/ 4191412 w 4553284"/>
              <a:gd name="T29" fmla="*/ 2685157 h 2720027"/>
              <a:gd name="T30" fmla="*/ 3859950 w 4553284"/>
              <a:gd name="T31" fmla="*/ 2690502 h 2720027"/>
              <a:gd name="T32" fmla="*/ 2662403 w 4553284"/>
              <a:gd name="T33" fmla="*/ 2690502 h 2720027"/>
              <a:gd name="T34" fmla="*/ 1796320 w 4553284"/>
              <a:gd name="T35" fmla="*/ 2663782 h 2720027"/>
              <a:gd name="T36" fmla="*/ 112270 w 4553284"/>
              <a:gd name="T37" fmla="*/ 2679812 h 2720027"/>
              <a:gd name="T38" fmla="*/ 112270 w 4553284"/>
              <a:gd name="T39" fmla="*/ 2679812 h 2720027"/>
              <a:gd name="T40" fmla="*/ 128310 w 4553284"/>
              <a:gd name="T41" fmla="*/ 2359198 h 2720027"/>
              <a:gd name="T42" fmla="*/ 128310 w 4553284"/>
              <a:gd name="T43" fmla="*/ 1477504 h 2720027"/>
              <a:gd name="T44" fmla="*/ 133654 w 4553284"/>
              <a:gd name="T45" fmla="*/ 467564 h 2720027"/>
              <a:gd name="T46" fmla="*/ 117615 w 4553284"/>
              <a:gd name="T47" fmla="*/ 344662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8 w 4502249"/>
              <a:gd name="connsiteY0" fmla="*/ 335700 h 2683195"/>
              <a:gd name="connsiteX1" fmla="*/ 770323 w 4502249"/>
              <a:gd name="connsiteY1" fmla="*/ 351742 h 2683195"/>
              <a:gd name="connsiteX2" fmla="*/ 1706112 w 4502249"/>
              <a:gd name="connsiteY2" fmla="*/ 335700 h 2683195"/>
              <a:gd name="connsiteX3" fmla="*/ 2476133 w 4502249"/>
              <a:gd name="connsiteY3" fmla="*/ 137847 h 2683195"/>
              <a:gd name="connsiteX4" fmla="*/ 2796975 w 4502249"/>
              <a:gd name="connsiteY4" fmla="*/ 148542 h 2683195"/>
              <a:gd name="connsiteX5" fmla="*/ 3058996 w 4502249"/>
              <a:gd name="connsiteY5" fmla="*/ 84374 h 2683195"/>
              <a:gd name="connsiteX6" fmla="*/ 3219417 w 4502249"/>
              <a:gd name="connsiteY6" fmla="*/ 4163 h 2683195"/>
              <a:gd name="connsiteX7" fmla="*/ 3599080 w 4502249"/>
              <a:gd name="connsiteY7" fmla="*/ 46942 h 2683195"/>
              <a:gd name="connsiteX8" fmla="*/ 4080344 w 4502249"/>
              <a:gd name="connsiteY8" fmla="*/ 341047 h 2683195"/>
              <a:gd name="connsiteX9" fmla="*/ 4471716 w 4502249"/>
              <a:gd name="connsiteY9" fmla="*/ 749282 h 2683195"/>
              <a:gd name="connsiteX10" fmla="*/ 4470702 w 4502249"/>
              <a:gd name="connsiteY10" fmla="*/ 1212668 h 2683195"/>
              <a:gd name="connsiteX11" fmla="*/ 4422575 w 4502249"/>
              <a:gd name="connsiteY11" fmla="*/ 2030816 h 2683195"/>
              <a:gd name="connsiteX12" fmla="*/ 4192638 w 4502249"/>
              <a:gd name="connsiteY12" fmla="*/ 2602984 h 2683195"/>
              <a:gd name="connsiteX13" fmla="*/ 4123123 w 4502249"/>
              <a:gd name="connsiteY13" fmla="*/ 2677847 h 2683195"/>
              <a:gd name="connsiteX14" fmla="*/ 3791586 w 4502249"/>
              <a:gd name="connsiteY14" fmla="*/ 2683195 h 2683195"/>
              <a:gd name="connsiteX15" fmla="*/ 2593775 w 4502249"/>
              <a:gd name="connsiteY15" fmla="*/ 2683195 h 2683195"/>
              <a:gd name="connsiteX16" fmla="*/ 1727502 w 4502249"/>
              <a:gd name="connsiteY16" fmla="*/ 2656458 h 2683195"/>
              <a:gd name="connsiteX17" fmla="*/ 43080 w 4502249"/>
              <a:gd name="connsiteY17" fmla="*/ 2672500 h 2683195"/>
              <a:gd name="connsiteX18" fmla="*/ 59123 w 4502249"/>
              <a:gd name="connsiteY18" fmla="*/ 2351658 h 2683195"/>
              <a:gd name="connsiteX19" fmla="*/ 59123 w 4502249"/>
              <a:gd name="connsiteY19" fmla="*/ 1469342 h 2683195"/>
              <a:gd name="connsiteX20" fmla="*/ 64470 w 4502249"/>
              <a:gd name="connsiteY20" fmla="*/ 458689 h 2683195"/>
              <a:gd name="connsiteX21" fmla="*/ 48428 w 4502249"/>
              <a:gd name="connsiteY21" fmla="*/ 335700 h 2683195"/>
              <a:gd name="connsiteX0" fmla="*/ 48428 w 4539609"/>
              <a:gd name="connsiteY0" fmla="*/ 335700 h 2683195"/>
              <a:gd name="connsiteX1" fmla="*/ 770323 w 4539609"/>
              <a:gd name="connsiteY1" fmla="*/ 351742 h 2683195"/>
              <a:gd name="connsiteX2" fmla="*/ 1706112 w 4539609"/>
              <a:gd name="connsiteY2" fmla="*/ 335700 h 2683195"/>
              <a:gd name="connsiteX3" fmla="*/ 2476133 w 4539609"/>
              <a:gd name="connsiteY3" fmla="*/ 137847 h 2683195"/>
              <a:gd name="connsiteX4" fmla="*/ 2796975 w 4539609"/>
              <a:gd name="connsiteY4" fmla="*/ 148542 h 2683195"/>
              <a:gd name="connsiteX5" fmla="*/ 3058996 w 4539609"/>
              <a:gd name="connsiteY5" fmla="*/ 84374 h 2683195"/>
              <a:gd name="connsiteX6" fmla="*/ 3219417 w 4539609"/>
              <a:gd name="connsiteY6" fmla="*/ 4163 h 2683195"/>
              <a:gd name="connsiteX7" fmla="*/ 3599080 w 4539609"/>
              <a:gd name="connsiteY7" fmla="*/ 46942 h 2683195"/>
              <a:gd name="connsiteX8" fmla="*/ 4080344 w 4539609"/>
              <a:gd name="connsiteY8" fmla="*/ 341047 h 2683195"/>
              <a:gd name="connsiteX9" fmla="*/ 4471716 w 4539609"/>
              <a:gd name="connsiteY9" fmla="*/ 749282 h 2683195"/>
              <a:gd name="connsiteX10" fmla="*/ 4535378 w 4539609"/>
              <a:gd name="connsiteY10" fmla="*/ 1225197 h 2683195"/>
              <a:gd name="connsiteX11" fmla="*/ 4422575 w 4539609"/>
              <a:gd name="connsiteY11" fmla="*/ 2030816 h 2683195"/>
              <a:gd name="connsiteX12" fmla="*/ 4192638 w 4539609"/>
              <a:gd name="connsiteY12" fmla="*/ 2602984 h 2683195"/>
              <a:gd name="connsiteX13" fmla="*/ 4123123 w 4539609"/>
              <a:gd name="connsiteY13" fmla="*/ 2677847 h 2683195"/>
              <a:gd name="connsiteX14" fmla="*/ 3791586 w 4539609"/>
              <a:gd name="connsiteY14" fmla="*/ 2683195 h 2683195"/>
              <a:gd name="connsiteX15" fmla="*/ 2593775 w 4539609"/>
              <a:gd name="connsiteY15" fmla="*/ 2683195 h 2683195"/>
              <a:gd name="connsiteX16" fmla="*/ 1727502 w 4539609"/>
              <a:gd name="connsiteY16" fmla="*/ 2656458 h 2683195"/>
              <a:gd name="connsiteX17" fmla="*/ 43080 w 4539609"/>
              <a:gd name="connsiteY17" fmla="*/ 2672500 h 2683195"/>
              <a:gd name="connsiteX18" fmla="*/ 59123 w 4539609"/>
              <a:gd name="connsiteY18" fmla="*/ 2351658 h 2683195"/>
              <a:gd name="connsiteX19" fmla="*/ 59123 w 4539609"/>
              <a:gd name="connsiteY19" fmla="*/ 1469342 h 2683195"/>
              <a:gd name="connsiteX20" fmla="*/ 64470 w 4539609"/>
              <a:gd name="connsiteY20" fmla="*/ 458689 h 2683195"/>
              <a:gd name="connsiteX21" fmla="*/ 48428 w 4539609"/>
              <a:gd name="connsiteY21" fmla="*/ 335700 h 2683195"/>
              <a:gd name="connsiteX0" fmla="*/ 48428 w 4537662"/>
              <a:gd name="connsiteY0" fmla="*/ 335700 h 2683195"/>
              <a:gd name="connsiteX1" fmla="*/ 770323 w 4537662"/>
              <a:gd name="connsiteY1" fmla="*/ 351742 h 2683195"/>
              <a:gd name="connsiteX2" fmla="*/ 1706112 w 4537662"/>
              <a:gd name="connsiteY2" fmla="*/ 335700 h 2683195"/>
              <a:gd name="connsiteX3" fmla="*/ 2476133 w 4537662"/>
              <a:gd name="connsiteY3" fmla="*/ 137847 h 2683195"/>
              <a:gd name="connsiteX4" fmla="*/ 2796975 w 4537662"/>
              <a:gd name="connsiteY4" fmla="*/ 148542 h 2683195"/>
              <a:gd name="connsiteX5" fmla="*/ 3058996 w 4537662"/>
              <a:gd name="connsiteY5" fmla="*/ 84374 h 2683195"/>
              <a:gd name="connsiteX6" fmla="*/ 3219417 w 4537662"/>
              <a:gd name="connsiteY6" fmla="*/ 4163 h 2683195"/>
              <a:gd name="connsiteX7" fmla="*/ 3599080 w 4537662"/>
              <a:gd name="connsiteY7" fmla="*/ 46942 h 2683195"/>
              <a:gd name="connsiteX8" fmla="*/ 4177359 w 4537662"/>
              <a:gd name="connsiteY8" fmla="*/ 341047 h 2683195"/>
              <a:gd name="connsiteX9" fmla="*/ 4471716 w 4537662"/>
              <a:gd name="connsiteY9" fmla="*/ 749282 h 2683195"/>
              <a:gd name="connsiteX10" fmla="*/ 4535378 w 4537662"/>
              <a:gd name="connsiteY10" fmla="*/ 1225197 h 2683195"/>
              <a:gd name="connsiteX11" fmla="*/ 4422575 w 4537662"/>
              <a:gd name="connsiteY11" fmla="*/ 2030816 h 2683195"/>
              <a:gd name="connsiteX12" fmla="*/ 4192638 w 4537662"/>
              <a:gd name="connsiteY12" fmla="*/ 2602984 h 2683195"/>
              <a:gd name="connsiteX13" fmla="*/ 4123123 w 4537662"/>
              <a:gd name="connsiteY13" fmla="*/ 2677847 h 2683195"/>
              <a:gd name="connsiteX14" fmla="*/ 3791586 w 4537662"/>
              <a:gd name="connsiteY14" fmla="*/ 2683195 h 2683195"/>
              <a:gd name="connsiteX15" fmla="*/ 2593775 w 4537662"/>
              <a:gd name="connsiteY15" fmla="*/ 2683195 h 2683195"/>
              <a:gd name="connsiteX16" fmla="*/ 1727502 w 4537662"/>
              <a:gd name="connsiteY16" fmla="*/ 2656458 h 2683195"/>
              <a:gd name="connsiteX17" fmla="*/ 43080 w 4537662"/>
              <a:gd name="connsiteY17" fmla="*/ 2672500 h 2683195"/>
              <a:gd name="connsiteX18" fmla="*/ 59123 w 4537662"/>
              <a:gd name="connsiteY18" fmla="*/ 2351658 h 2683195"/>
              <a:gd name="connsiteX19" fmla="*/ 59123 w 4537662"/>
              <a:gd name="connsiteY19" fmla="*/ 1469342 h 2683195"/>
              <a:gd name="connsiteX20" fmla="*/ 64470 w 4537662"/>
              <a:gd name="connsiteY20" fmla="*/ 458689 h 2683195"/>
              <a:gd name="connsiteX21" fmla="*/ 48428 w 4537662"/>
              <a:gd name="connsiteY21" fmla="*/ 335700 h 2683195"/>
              <a:gd name="connsiteX0" fmla="*/ 48428 w 4537662"/>
              <a:gd name="connsiteY0" fmla="*/ 340574 h 2688069"/>
              <a:gd name="connsiteX1" fmla="*/ 770323 w 4537662"/>
              <a:gd name="connsiteY1" fmla="*/ 356616 h 2688069"/>
              <a:gd name="connsiteX2" fmla="*/ 1706112 w 4537662"/>
              <a:gd name="connsiteY2" fmla="*/ 340574 h 2688069"/>
              <a:gd name="connsiteX3" fmla="*/ 2476133 w 4537662"/>
              <a:gd name="connsiteY3" fmla="*/ 142721 h 2688069"/>
              <a:gd name="connsiteX4" fmla="*/ 2796975 w 4537662"/>
              <a:gd name="connsiteY4" fmla="*/ 153416 h 2688069"/>
              <a:gd name="connsiteX5" fmla="*/ 2945814 w 4537662"/>
              <a:gd name="connsiteY5" fmla="*/ 14074 h 2688069"/>
              <a:gd name="connsiteX6" fmla="*/ 3219417 w 4537662"/>
              <a:gd name="connsiteY6" fmla="*/ 9037 h 2688069"/>
              <a:gd name="connsiteX7" fmla="*/ 3599080 w 4537662"/>
              <a:gd name="connsiteY7" fmla="*/ 51816 h 2688069"/>
              <a:gd name="connsiteX8" fmla="*/ 4177359 w 4537662"/>
              <a:gd name="connsiteY8" fmla="*/ 345921 h 2688069"/>
              <a:gd name="connsiteX9" fmla="*/ 4471716 w 4537662"/>
              <a:gd name="connsiteY9" fmla="*/ 754156 h 2688069"/>
              <a:gd name="connsiteX10" fmla="*/ 4535378 w 4537662"/>
              <a:gd name="connsiteY10" fmla="*/ 1230071 h 2688069"/>
              <a:gd name="connsiteX11" fmla="*/ 4422575 w 4537662"/>
              <a:gd name="connsiteY11" fmla="*/ 2035690 h 2688069"/>
              <a:gd name="connsiteX12" fmla="*/ 4192638 w 4537662"/>
              <a:gd name="connsiteY12" fmla="*/ 2607858 h 2688069"/>
              <a:gd name="connsiteX13" fmla="*/ 4123123 w 4537662"/>
              <a:gd name="connsiteY13" fmla="*/ 2682721 h 2688069"/>
              <a:gd name="connsiteX14" fmla="*/ 3791586 w 4537662"/>
              <a:gd name="connsiteY14" fmla="*/ 2688069 h 2688069"/>
              <a:gd name="connsiteX15" fmla="*/ 2593775 w 4537662"/>
              <a:gd name="connsiteY15" fmla="*/ 2688069 h 2688069"/>
              <a:gd name="connsiteX16" fmla="*/ 1727502 w 4537662"/>
              <a:gd name="connsiteY16" fmla="*/ 2661332 h 2688069"/>
              <a:gd name="connsiteX17" fmla="*/ 43080 w 4537662"/>
              <a:gd name="connsiteY17" fmla="*/ 2677374 h 2688069"/>
              <a:gd name="connsiteX18" fmla="*/ 59123 w 4537662"/>
              <a:gd name="connsiteY18" fmla="*/ 2356532 h 2688069"/>
              <a:gd name="connsiteX19" fmla="*/ 59123 w 4537662"/>
              <a:gd name="connsiteY19" fmla="*/ 1474216 h 2688069"/>
              <a:gd name="connsiteX20" fmla="*/ 64470 w 4537662"/>
              <a:gd name="connsiteY20" fmla="*/ 463563 h 2688069"/>
              <a:gd name="connsiteX21" fmla="*/ 48428 w 4537662"/>
              <a:gd name="connsiteY21" fmla="*/ 340574 h 2688069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76133 w 4537662"/>
              <a:gd name="connsiteY3" fmla="*/ 137975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835465 w 4537662"/>
              <a:gd name="connsiteY2" fmla="*/ 473646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2077998 w 4537662"/>
              <a:gd name="connsiteY2" fmla="*/ 235595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106960 w 4596194"/>
              <a:gd name="connsiteY0" fmla="*/ 335828 h 2683323"/>
              <a:gd name="connsiteX1" fmla="*/ 1621131 w 4596194"/>
              <a:gd name="connsiteY1" fmla="*/ 627507 h 2683323"/>
              <a:gd name="connsiteX2" fmla="*/ 2136530 w 4596194"/>
              <a:gd name="connsiteY2" fmla="*/ 235595 h 2683323"/>
              <a:gd name="connsiteX3" fmla="*/ 2469989 w 4596194"/>
              <a:gd name="connsiteY3" fmla="*/ 125446 h 2683323"/>
              <a:gd name="connsiteX4" fmla="*/ 2726156 w 4596194"/>
              <a:gd name="connsiteY4" fmla="*/ 73496 h 2683323"/>
              <a:gd name="connsiteX5" fmla="*/ 3004346 w 4596194"/>
              <a:gd name="connsiteY5" fmla="*/ 9328 h 2683323"/>
              <a:gd name="connsiteX6" fmla="*/ 3277949 w 4596194"/>
              <a:gd name="connsiteY6" fmla="*/ 4291 h 2683323"/>
              <a:gd name="connsiteX7" fmla="*/ 3657612 w 4596194"/>
              <a:gd name="connsiteY7" fmla="*/ 47070 h 2683323"/>
              <a:gd name="connsiteX8" fmla="*/ 4235891 w 4596194"/>
              <a:gd name="connsiteY8" fmla="*/ 341175 h 2683323"/>
              <a:gd name="connsiteX9" fmla="*/ 4530248 w 4596194"/>
              <a:gd name="connsiteY9" fmla="*/ 749410 h 2683323"/>
              <a:gd name="connsiteX10" fmla="*/ 4593910 w 4596194"/>
              <a:gd name="connsiteY10" fmla="*/ 1225325 h 2683323"/>
              <a:gd name="connsiteX11" fmla="*/ 4481107 w 4596194"/>
              <a:gd name="connsiteY11" fmla="*/ 2030944 h 2683323"/>
              <a:gd name="connsiteX12" fmla="*/ 4251170 w 4596194"/>
              <a:gd name="connsiteY12" fmla="*/ 2603112 h 2683323"/>
              <a:gd name="connsiteX13" fmla="*/ 4181655 w 4596194"/>
              <a:gd name="connsiteY13" fmla="*/ 2677975 h 2683323"/>
              <a:gd name="connsiteX14" fmla="*/ 3850118 w 4596194"/>
              <a:gd name="connsiteY14" fmla="*/ 2683323 h 2683323"/>
              <a:gd name="connsiteX15" fmla="*/ 2652307 w 4596194"/>
              <a:gd name="connsiteY15" fmla="*/ 2683323 h 2683323"/>
              <a:gd name="connsiteX16" fmla="*/ 1786034 w 4596194"/>
              <a:gd name="connsiteY16" fmla="*/ 2656586 h 2683323"/>
              <a:gd name="connsiteX17" fmla="*/ 101612 w 4596194"/>
              <a:gd name="connsiteY17" fmla="*/ 2672628 h 2683323"/>
              <a:gd name="connsiteX18" fmla="*/ 117655 w 4596194"/>
              <a:gd name="connsiteY18" fmla="*/ 2351786 h 2683323"/>
              <a:gd name="connsiteX19" fmla="*/ 117655 w 4596194"/>
              <a:gd name="connsiteY19" fmla="*/ 1469470 h 2683323"/>
              <a:gd name="connsiteX20" fmla="*/ 123002 w 4596194"/>
              <a:gd name="connsiteY20" fmla="*/ 458817 h 2683323"/>
              <a:gd name="connsiteX21" fmla="*/ 106960 w 4596194"/>
              <a:gd name="connsiteY21" fmla="*/ 335828 h 2683323"/>
              <a:gd name="connsiteX0" fmla="*/ 904807 w 4537090"/>
              <a:gd name="connsiteY0" fmla="*/ 949747 h 2683323"/>
              <a:gd name="connsiteX1" fmla="*/ 1562027 w 4537090"/>
              <a:gd name="connsiteY1" fmla="*/ 627507 h 2683323"/>
              <a:gd name="connsiteX2" fmla="*/ 2077426 w 4537090"/>
              <a:gd name="connsiteY2" fmla="*/ 235595 h 2683323"/>
              <a:gd name="connsiteX3" fmla="*/ 2410885 w 4537090"/>
              <a:gd name="connsiteY3" fmla="*/ 125446 h 2683323"/>
              <a:gd name="connsiteX4" fmla="*/ 2667052 w 4537090"/>
              <a:gd name="connsiteY4" fmla="*/ 73496 h 2683323"/>
              <a:gd name="connsiteX5" fmla="*/ 2945242 w 4537090"/>
              <a:gd name="connsiteY5" fmla="*/ 9328 h 2683323"/>
              <a:gd name="connsiteX6" fmla="*/ 3218845 w 4537090"/>
              <a:gd name="connsiteY6" fmla="*/ 4291 h 2683323"/>
              <a:gd name="connsiteX7" fmla="*/ 3598508 w 4537090"/>
              <a:gd name="connsiteY7" fmla="*/ 47070 h 2683323"/>
              <a:gd name="connsiteX8" fmla="*/ 4176787 w 4537090"/>
              <a:gd name="connsiteY8" fmla="*/ 341175 h 2683323"/>
              <a:gd name="connsiteX9" fmla="*/ 4471144 w 4537090"/>
              <a:gd name="connsiteY9" fmla="*/ 749410 h 2683323"/>
              <a:gd name="connsiteX10" fmla="*/ 4534806 w 4537090"/>
              <a:gd name="connsiteY10" fmla="*/ 1225325 h 2683323"/>
              <a:gd name="connsiteX11" fmla="*/ 4422003 w 4537090"/>
              <a:gd name="connsiteY11" fmla="*/ 2030944 h 2683323"/>
              <a:gd name="connsiteX12" fmla="*/ 4192066 w 4537090"/>
              <a:gd name="connsiteY12" fmla="*/ 2603112 h 2683323"/>
              <a:gd name="connsiteX13" fmla="*/ 4122551 w 4537090"/>
              <a:gd name="connsiteY13" fmla="*/ 2677975 h 2683323"/>
              <a:gd name="connsiteX14" fmla="*/ 3791014 w 4537090"/>
              <a:gd name="connsiteY14" fmla="*/ 2683323 h 2683323"/>
              <a:gd name="connsiteX15" fmla="*/ 2593203 w 4537090"/>
              <a:gd name="connsiteY15" fmla="*/ 2683323 h 2683323"/>
              <a:gd name="connsiteX16" fmla="*/ 1726930 w 4537090"/>
              <a:gd name="connsiteY16" fmla="*/ 2656586 h 2683323"/>
              <a:gd name="connsiteX17" fmla="*/ 42508 w 4537090"/>
              <a:gd name="connsiteY17" fmla="*/ 2672628 h 2683323"/>
              <a:gd name="connsiteX18" fmla="*/ 58551 w 4537090"/>
              <a:gd name="connsiteY18" fmla="*/ 2351786 h 2683323"/>
              <a:gd name="connsiteX19" fmla="*/ 58551 w 4537090"/>
              <a:gd name="connsiteY19" fmla="*/ 1469470 h 2683323"/>
              <a:gd name="connsiteX20" fmla="*/ 63898 w 4537090"/>
              <a:gd name="connsiteY20" fmla="*/ 458817 h 2683323"/>
              <a:gd name="connsiteX21" fmla="*/ 904807 w 4537090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16043 w 4494582"/>
              <a:gd name="connsiteY18" fmla="*/ 2351786 h 2683323"/>
              <a:gd name="connsiteX19" fmla="*/ 16043 w 4494582"/>
              <a:gd name="connsiteY19" fmla="*/ 1469470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874410 w 4506693"/>
              <a:gd name="connsiteY0" fmla="*/ 949747 h 2683323"/>
              <a:gd name="connsiteX1" fmla="*/ 1531630 w 4506693"/>
              <a:gd name="connsiteY1" fmla="*/ 627507 h 2683323"/>
              <a:gd name="connsiteX2" fmla="*/ 2047029 w 4506693"/>
              <a:gd name="connsiteY2" fmla="*/ 235595 h 2683323"/>
              <a:gd name="connsiteX3" fmla="*/ 2380488 w 4506693"/>
              <a:gd name="connsiteY3" fmla="*/ 125446 h 2683323"/>
              <a:gd name="connsiteX4" fmla="*/ 2636655 w 4506693"/>
              <a:gd name="connsiteY4" fmla="*/ 73496 h 2683323"/>
              <a:gd name="connsiteX5" fmla="*/ 2914845 w 4506693"/>
              <a:gd name="connsiteY5" fmla="*/ 9328 h 2683323"/>
              <a:gd name="connsiteX6" fmla="*/ 3188448 w 4506693"/>
              <a:gd name="connsiteY6" fmla="*/ 4291 h 2683323"/>
              <a:gd name="connsiteX7" fmla="*/ 3568111 w 4506693"/>
              <a:gd name="connsiteY7" fmla="*/ 47070 h 2683323"/>
              <a:gd name="connsiteX8" fmla="*/ 4146390 w 4506693"/>
              <a:gd name="connsiteY8" fmla="*/ 341175 h 2683323"/>
              <a:gd name="connsiteX9" fmla="*/ 4440747 w 4506693"/>
              <a:gd name="connsiteY9" fmla="*/ 749410 h 2683323"/>
              <a:gd name="connsiteX10" fmla="*/ 4504409 w 4506693"/>
              <a:gd name="connsiteY10" fmla="*/ 1225325 h 2683323"/>
              <a:gd name="connsiteX11" fmla="*/ 4391606 w 4506693"/>
              <a:gd name="connsiteY11" fmla="*/ 2030944 h 2683323"/>
              <a:gd name="connsiteX12" fmla="*/ 4161669 w 4506693"/>
              <a:gd name="connsiteY12" fmla="*/ 2603112 h 2683323"/>
              <a:gd name="connsiteX13" fmla="*/ 4092154 w 4506693"/>
              <a:gd name="connsiteY13" fmla="*/ 2677975 h 2683323"/>
              <a:gd name="connsiteX14" fmla="*/ 3760617 w 4506693"/>
              <a:gd name="connsiteY14" fmla="*/ 2683323 h 2683323"/>
              <a:gd name="connsiteX15" fmla="*/ 2562806 w 4506693"/>
              <a:gd name="connsiteY15" fmla="*/ 2683323 h 2683323"/>
              <a:gd name="connsiteX16" fmla="*/ 1696533 w 4506693"/>
              <a:gd name="connsiteY16" fmla="*/ 2656586 h 2683323"/>
              <a:gd name="connsiteX17" fmla="*/ 12111 w 4506693"/>
              <a:gd name="connsiteY17" fmla="*/ 2672628 h 2683323"/>
              <a:gd name="connsiteX18" fmla="*/ 28154 w 4506693"/>
              <a:gd name="connsiteY18" fmla="*/ 2351786 h 2683323"/>
              <a:gd name="connsiteX19" fmla="*/ 335362 w 4506693"/>
              <a:gd name="connsiteY19" fmla="*/ 1406826 h 2683323"/>
              <a:gd name="connsiteX20" fmla="*/ 744932 w 4506693"/>
              <a:gd name="connsiteY20" fmla="*/ 1035149 h 2683323"/>
              <a:gd name="connsiteX21" fmla="*/ 874410 w 4506693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258576 w 4494582"/>
              <a:gd name="connsiteY18" fmla="*/ 2239026 h 2683323"/>
              <a:gd name="connsiteX19" fmla="*/ 323251 w 4494582"/>
              <a:gd name="connsiteY19" fmla="*/ 1406826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603821 w 4236104"/>
              <a:gd name="connsiteY0" fmla="*/ 949747 h 2683323"/>
              <a:gd name="connsiteX1" fmla="*/ 1261041 w 4236104"/>
              <a:gd name="connsiteY1" fmla="*/ 627507 h 2683323"/>
              <a:gd name="connsiteX2" fmla="*/ 1776440 w 4236104"/>
              <a:gd name="connsiteY2" fmla="*/ 235595 h 2683323"/>
              <a:gd name="connsiteX3" fmla="*/ 2109899 w 4236104"/>
              <a:gd name="connsiteY3" fmla="*/ 125446 h 2683323"/>
              <a:gd name="connsiteX4" fmla="*/ 2366066 w 4236104"/>
              <a:gd name="connsiteY4" fmla="*/ 73496 h 2683323"/>
              <a:gd name="connsiteX5" fmla="*/ 2644256 w 4236104"/>
              <a:gd name="connsiteY5" fmla="*/ 9328 h 2683323"/>
              <a:gd name="connsiteX6" fmla="*/ 2917859 w 4236104"/>
              <a:gd name="connsiteY6" fmla="*/ 4291 h 2683323"/>
              <a:gd name="connsiteX7" fmla="*/ 3297522 w 4236104"/>
              <a:gd name="connsiteY7" fmla="*/ 47070 h 2683323"/>
              <a:gd name="connsiteX8" fmla="*/ 3875801 w 4236104"/>
              <a:gd name="connsiteY8" fmla="*/ 341175 h 2683323"/>
              <a:gd name="connsiteX9" fmla="*/ 4170158 w 4236104"/>
              <a:gd name="connsiteY9" fmla="*/ 749410 h 2683323"/>
              <a:gd name="connsiteX10" fmla="*/ 4233820 w 4236104"/>
              <a:gd name="connsiteY10" fmla="*/ 1225325 h 2683323"/>
              <a:gd name="connsiteX11" fmla="*/ 4121017 w 4236104"/>
              <a:gd name="connsiteY11" fmla="*/ 2030944 h 2683323"/>
              <a:gd name="connsiteX12" fmla="*/ 3891080 w 4236104"/>
              <a:gd name="connsiteY12" fmla="*/ 2603112 h 2683323"/>
              <a:gd name="connsiteX13" fmla="*/ 3821565 w 4236104"/>
              <a:gd name="connsiteY13" fmla="*/ 2677975 h 2683323"/>
              <a:gd name="connsiteX14" fmla="*/ 3490028 w 4236104"/>
              <a:gd name="connsiteY14" fmla="*/ 2683323 h 2683323"/>
              <a:gd name="connsiteX15" fmla="*/ 2292217 w 4236104"/>
              <a:gd name="connsiteY15" fmla="*/ 2683323 h 2683323"/>
              <a:gd name="connsiteX16" fmla="*/ 1425944 w 4236104"/>
              <a:gd name="connsiteY16" fmla="*/ 2656586 h 2683323"/>
              <a:gd name="connsiteX17" fmla="*/ 48730 w 4236104"/>
              <a:gd name="connsiteY17" fmla="*/ 2660100 h 2683323"/>
              <a:gd name="connsiteX18" fmla="*/ 98 w 4236104"/>
              <a:gd name="connsiteY18" fmla="*/ 2239026 h 2683323"/>
              <a:gd name="connsiteX19" fmla="*/ 64773 w 4236104"/>
              <a:gd name="connsiteY19" fmla="*/ 1406826 h 2683323"/>
              <a:gd name="connsiteX20" fmla="*/ 474343 w 4236104"/>
              <a:gd name="connsiteY20" fmla="*/ 1035149 h 2683323"/>
              <a:gd name="connsiteX21" fmla="*/ 603821 w 4236104"/>
              <a:gd name="connsiteY21" fmla="*/ 949747 h 2683323"/>
              <a:gd name="connsiteX0" fmla="*/ 555974 w 4188257"/>
              <a:gd name="connsiteY0" fmla="*/ 949747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55974 w 4188257"/>
              <a:gd name="connsiteY21" fmla="*/ 949747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88312 w 4188257"/>
              <a:gd name="connsiteY21" fmla="*/ 1012392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377989 w 4188257"/>
              <a:gd name="connsiteY20" fmla="*/ 1147911 h 2683323"/>
              <a:gd name="connsiteX21" fmla="*/ 588312 w 4188257"/>
              <a:gd name="connsiteY21" fmla="*/ 1012392 h 2683323"/>
              <a:gd name="connsiteX0" fmla="*/ 589425 w 4189370"/>
              <a:gd name="connsiteY0" fmla="*/ 1012392 h 2683323"/>
              <a:gd name="connsiteX1" fmla="*/ 1214307 w 4189370"/>
              <a:gd name="connsiteY1" fmla="*/ 627507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83323"/>
              <a:gd name="connsiteX1" fmla="*/ 1230475 w 4189370"/>
              <a:gd name="connsiteY1" fmla="*/ 677622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94173"/>
              <a:gd name="connsiteX1" fmla="*/ 1230475 w 4189370"/>
              <a:gd name="connsiteY1" fmla="*/ 677622 h 2694173"/>
              <a:gd name="connsiteX2" fmla="*/ 1729706 w 4189370"/>
              <a:gd name="connsiteY2" fmla="*/ 235595 h 2694173"/>
              <a:gd name="connsiteX3" fmla="*/ 2063165 w 4189370"/>
              <a:gd name="connsiteY3" fmla="*/ 125446 h 2694173"/>
              <a:gd name="connsiteX4" fmla="*/ 2319332 w 4189370"/>
              <a:gd name="connsiteY4" fmla="*/ 73496 h 2694173"/>
              <a:gd name="connsiteX5" fmla="*/ 2597522 w 4189370"/>
              <a:gd name="connsiteY5" fmla="*/ 9328 h 2694173"/>
              <a:gd name="connsiteX6" fmla="*/ 2871125 w 4189370"/>
              <a:gd name="connsiteY6" fmla="*/ 4291 h 2694173"/>
              <a:gd name="connsiteX7" fmla="*/ 3250788 w 4189370"/>
              <a:gd name="connsiteY7" fmla="*/ 47070 h 2694173"/>
              <a:gd name="connsiteX8" fmla="*/ 3829067 w 4189370"/>
              <a:gd name="connsiteY8" fmla="*/ 341175 h 2694173"/>
              <a:gd name="connsiteX9" fmla="*/ 4123424 w 4189370"/>
              <a:gd name="connsiteY9" fmla="*/ 749410 h 2694173"/>
              <a:gd name="connsiteX10" fmla="*/ 4187086 w 4189370"/>
              <a:gd name="connsiteY10" fmla="*/ 1225325 h 2694173"/>
              <a:gd name="connsiteX11" fmla="*/ 4074283 w 4189370"/>
              <a:gd name="connsiteY11" fmla="*/ 2030944 h 2694173"/>
              <a:gd name="connsiteX12" fmla="*/ 3844346 w 4189370"/>
              <a:gd name="connsiteY12" fmla="*/ 2603112 h 2694173"/>
              <a:gd name="connsiteX13" fmla="*/ 3774831 w 4189370"/>
              <a:gd name="connsiteY13" fmla="*/ 2677975 h 2694173"/>
              <a:gd name="connsiteX14" fmla="*/ 3443294 w 4189370"/>
              <a:gd name="connsiteY14" fmla="*/ 2683323 h 2694173"/>
              <a:gd name="connsiteX15" fmla="*/ 2245483 w 4189370"/>
              <a:gd name="connsiteY15" fmla="*/ 2683323 h 2694173"/>
              <a:gd name="connsiteX16" fmla="*/ 1346873 w 4189370"/>
              <a:gd name="connsiteY16" fmla="*/ 2694173 h 2694173"/>
              <a:gd name="connsiteX17" fmla="*/ 1996 w 4189370"/>
              <a:gd name="connsiteY17" fmla="*/ 2660100 h 2694173"/>
              <a:gd name="connsiteX18" fmla="*/ 1871 w 4189370"/>
              <a:gd name="connsiteY18" fmla="*/ 2239027 h 2694173"/>
              <a:gd name="connsiteX19" fmla="*/ 34208 w 4189370"/>
              <a:gd name="connsiteY19" fmla="*/ 1381768 h 2694173"/>
              <a:gd name="connsiteX20" fmla="*/ 379102 w 4189370"/>
              <a:gd name="connsiteY20" fmla="*/ 1147911 h 2694173"/>
              <a:gd name="connsiteX21" fmla="*/ 589425 w 4189370"/>
              <a:gd name="connsiteY21" fmla="*/ 1012392 h 2694173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345156 w 4187653"/>
              <a:gd name="connsiteY16" fmla="*/ 2694173 h 2710216"/>
              <a:gd name="connsiteX17" fmla="*/ 48785 w 4187653"/>
              <a:gd name="connsiteY17" fmla="*/ 2710216 h 2710216"/>
              <a:gd name="connsiteX18" fmla="*/ 154 w 4187653"/>
              <a:gd name="connsiteY18" fmla="*/ 2239027 h 2710216"/>
              <a:gd name="connsiteX19" fmla="*/ 32491 w 4187653"/>
              <a:gd name="connsiteY19" fmla="*/ 1381768 h 2710216"/>
              <a:gd name="connsiteX20" fmla="*/ 377385 w 4187653"/>
              <a:gd name="connsiteY20" fmla="*/ 1147911 h 2710216"/>
              <a:gd name="connsiteX21" fmla="*/ 587708 w 4187653"/>
              <a:gd name="connsiteY21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977228 w 4187653"/>
              <a:gd name="connsiteY12" fmla="*/ 1872538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1345156 w 4187042"/>
              <a:gd name="connsiteY17" fmla="*/ 2694173 h 2710216"/>
              <a:gd name="connsiteX18" fmla="*/ 48785 w 4187042"/>
              <a:gd name="connsiteY18" fmla="*/ 2710216 h 2710216"/>
              <a:gd name="connsiteX19" fmla="*/ 154 w 4187042"/>
              <a:gd name="connsiteY19" fmla="*/ 2239027 h 2710216"/>
              <a:gd name="connsiteX20" fmla="*/ 32491 w 4187042"/>
              <a:gd name="connsiteY20" fmla="*/ 1381768 h 2710216"/>
              <a:gd name="connsiteX21" fmla="*/ 377385 w 4187042"/>
              <a:gd name="connsiteY21" fmla="*/ 1147911 h 2710216"/>
              <a:gd name="connsiteX22" fmla="*/ 587708 w 4187042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48785 w 4187042"/>
              <a:gd name="connsiteY17" fmla="*/ 2710216 h 2710216"/>
              <a:gd name="connsiteX18" fmla="*/ 154 w 4187042"/>
              <a:gd name="connsiteY18" fmla="*/ 2239027 h 2710216"/>
              <a:gd name="connsiteX19" fmla="*/ 32491 w 4187042"/>
              <a:gd name="connsiteY19" fmla="*/ 1381768 h 2710216"/>
              <a:gd name="connsiteX20" fmla="*/ 377385 w 4187042"/>
              <a:gd name="connsiteY20" fmla="*/ 1147911 h 2710216"/>
              <a:gd name="connsiteX21" fmla="*/ 587708 w 4187042"/>
              <a:gd name="connsiteY21" fmla="*/ 1012392 h 2710216"/>
              <a:gd name="connsiteX0" fmla="*/ 587708 w 4187042"/>
              <a:gd name="connsiteY0" fmla="*/ 1012392 h 2239027"/>
              <a:gd name="connsiteX1" fmla="*/ 1228758 w 4187042"/>
              <a:gd name="connsiteY1" fmla="*/ 677622 h 2239027"/>
              <a:gd name="connsiteX2" fmla="*/ 1727989 w 4187042"/>
              <a:gd name="connsiteY2" fmla="*/ 235595 h 2239027"/>
              <a:gd name="connsiteX3" fmla="*/ 2061448 w 4187042"/>
              <a:gd name="connsiteY3" fmla="*/ 125446 h 2239027"/>
              <a:gd name="connsiteX4" fmla="*/ 2317615 w 4187042"/>
              <a:gd name="connsiteY4" fmla="*/ 73496 h 2239027"/>
              <a:gd name="connsiteX5" fmla="*/ 2595805 w 4187042"/>
              <a:gd name="connsiteY5" fmla="*/ 9328 h 2239027"/>
              <a:gd name="connsiteX6" fmla="*/ 2869408 w 4187042"/>
              <a:gd name="connsiteY6" fmla="*/ 4291 h 2239027"/>
              <a:gd name="connsiteX7" fmla="*/ 3249071 w 4187042"/>
              <a:gd name="connsiteY7" fmla="*/ 47070 h 2239027"/>
              <a:gd name="connsiteX8" fmla="*/ 3827350 w 4187042"/>
              <a:gd name="connsiteY8" fmla="*/ 341175 h 2239027"/>
              <a:gd name="connsiteX9" fmla="*/ 4121707 w 4187042"/>
              <a:gd name="connsiteY9" fmla="*/ 749410 h 2239027"/>
              <a:gd name="connsiteX10" fmla="*/ 4185369 w 4187042"/>
              <a:gd name="connsiteY10" fmla="*/ 1225325 h 2239027"/>
              <a:gd name="connsiteX11" fmla="*/ 4082919 w 4187042"/>
              <a:gd name="connsiteY11" fmla="*/ 1738714 h 2239027"/>
              <a:gd name="connsiteX12" fmla="*/ 3977228 w 4187042"/>
              <a:gd name="connsiteY12" fmla="*/ 1872538 h 2239027"/>
              <a:gd name="connsiteX13" fmla="*/ 3783468 w 4187042"/>
              <a:gd name="connsiteY13" fmla="*/ 1825639 h 2239027"/>
              <a:gd name="connsiteX14" fmla="*/ 3410516 w 4187042"/>
              <a:gd name="connsiteY14" fmla="*/ 1782282 h 2239027"/>
              <a:gd name="connsiteX15" fmla="*/ 2440488 w 4187042"/>
              <a:gd name="connsiteY15" fmla="*/ 1741695 h 2239027"/>
              <a:gd name="connsiteX16" fmla="*/ 1407945 w 4187042"/>
              <a:gd name="connsiteY16" fmla="*/ 1846167 h 2239027"/>
              <a:gd name="connsiteX17" fmla="*/ 154 w 4187042"/>
              <a:gd name="connsiteY17" fmla="*/ 2239027 h 2239027"/>
              <a:gd name="connsiteX18" fmla="*/ 32491 w 4187042"/>
              <a:gd name="connsiteY18" fmla="*/ 1381768 h 2239027"/>
              <a:gd name="connsiteX19" fmla="*/ 377385 w 4187042"/>
              <a:gd name="connsiteY19" fmla="*/ 1147911 h 2239027"/>
              <a:gd name="connsiteX20" fmla="*/ 587708 w 4187042"/>
              <a:gd name="connsiteY20" fmla="*/ 1012392 h 2239027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741695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88455 w 4154627"/>
              <a:gd name="connsiteY14" fmla="*/ 1830988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3740"/>
              <a:gd name="connsiteX1" fmla="*/ 1196343 w 4154627"/>
              <a:gd name="connsiteY1" fmla="*/ 677622 h 1873740"/>
              <a:gd name="connsiteX2" fmla="*/ 1695574 w 4154627"/>
              <a:gd name="connsiteY2" fmla="*/ 235595 h 1873740"/>
              <a:gd name="connsiteX3" fmla="*/ 2029033 w 4154627"/>
              <a:gd name="connsiteY3" fmla="*/ 125446 h 1873740"/>
              <a:gd name="connsiteX4" fmla="*/ 2285200 w 4154627"/>
              <a:gd name="connsiteY4" fmla="*/ 73496 h 1873740"/>
              <a:gd name="connsiteX5" fmla="*/ 2563390 w 4154627"/>
              <a:gd name="connsiteY5" fmla="*/ 9328 h 1873740"/>
              <a:gd name="connsiteX6" fmla="*/ 2836993 w 4154627"/>
              <a:gd name="connsiteY6" fmla="*/ 4291 h 1873740"/>
              <a:gd name="connsiteX7" fmla="*/ 3216656 w 4154627"/>
              <a:gd name="connsiteY7" fmla="*/ 47070 h 1873740"/>
              <a:gd name="connsiteX8" fmla="*/ 3794935 w 4154627"/>
              <a:gd name="connsiteY8" fmla="*/ 341175 h 1873740"/>
              <a:gd name="connsiteX9" fmla="*/ 4089292 w 4154627"/>
              <a:gd name="connsiteY9" fmla="*/ 749410 h 1873740"/>
              <a:gd name="connsiteX10" fmla="*/ 4152954 w 4154627"/>
              <a:gd name="connsiteY10" fmla="*/ 1225325 h 1873740"/>
              <a:gd name="connsiteX11" fmla="*/ 4050504 w 4154627"/>
              <a:gd name="connsiteY11" fmla="*/ 1738714 h 1873740"/>
              <a:gd name="connsiteX12" fmla="*/ 3934459 w 4154627"/>
              <a:gd name="connsiteY12" fmla="*/ 1815716 h 1873740"/>
              <a:gd name="connsiteX13" fmla="*/ 3751053 w 4154627"/>
              <a:gd name="connsiteY13" fmla="*/ 1825639 h 1873740"/>
              <a:gd name="connsiteX14" fmla="*/ 3388455 w 4154627"/>
              <a:gd name="connsiteY14" fmla="*/ 1830988 h 1873740"/>
              <a:gd name="connsiteX15" fmla="*/ 2408073 w 4154627"/>
              <a:gd name="connsiteY15" fmla="*/ 1814753 h 1873740"/>
              <a:gd name="connsiteX16" fmla="*/ 1375530 w 4154627"/>
              <a:gd name="connsiteY16" fmla="*/ 1846167 h 1873740"/>
              <a:gd name="connsiteX17" fmla="*/ 9155 w 4154627"/>
              <a:gd name="connsiteY17" fmla="*/ 1873740 h 1873740"/>
              <a:gd name="connsiteX18" fmla="*/ 76 w 4154627"/>
              <a:gd name="connsiteY18" fmla="*/ 1381768 h 1873740"/>
              <a:gd name="connsiteX19" fmla="*/ 344970 w 4154627"/>
              <a:gd name="connsiteY19" fmla="*/ 1147911 h 1873740"/>
              <a:gd name="connsiteX20" fmla="*/ 555293 w 4154627"/>
              <a:gd name="connsiteY20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08073 w 4154627"/>
              <a:gd name="connsiteY16" fmla="*/ 1814753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49488 w 4154627"/>
              <a:gd name="connsiteY16" fmla="*/ 1433231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861982 w 4154627"/>
              <a:gd name="connsiteY13" fmla="*/ 1174434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657869 w 4155238"/>
              <a:gd name="connsiteY14" fmla="*/ 1265533 h 1873740"/>
              <a:gd name="connsiteX15" fmla="*/ 3332392 w 4155238"/>
              <a:gd name="connsiteY15" fmla="*/ 1342883 h 1873740"/>
              <a:gd name="connsiteX16" fmla="*/ 3388455 w 4155238"/>
              <a:gd name="connsiteY16" fmla="*/ 1830988 h 1873740"/>
              <a:gd name="connsiteX17" fmla="*/ 2449488 w 4155238"/>
              <a:gd name="connsiteY17" fmla="*/ 1433231 h 1873740"/>
              <a:gd name="connsiteX18" fmla="*/ 1375530 w 4155238"/>
              <a:gd name="connsiteY18" fmla="*/ 1846167 h 1873740"/>
              <a:gd name="connsiteX19" fmla="*/ 9155 w 4155238"/>
              <a:gd name="connsiteY19" fmla="*/ 1873740 h 1873740"/>
              <a:gd name="connsiteX20" fmla="*/ 76 w 4155238"/>
              <a:gd name="connsiteY20" fmla="*/ 1381768 h 1873740"/>
              <a:gd name="connsiteX21" fmla="*/ 344970 w 4155238"/>
              <a:gd name="connsiteY21" fmla="*/ 1147911 h 1873740"/>
              <a:gd name="connsiteX22" fmla="*/ 555293 w 4155238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2449488 w 4155238"/>
              <a:gd name="connsiteY16" fmla="*/ 1433231 h 1873740"/>
              <a:gd name="connsiteX17" fmla="*/ 1375530 w 4155238"/>
              <a:gd name="connsiteY17" fmla="*/ 1846167 h 1873740"/>
              <a:gd name="connsiteX18" fmla="*/ 9155 w 4155238"/>
              <a:gd name="connsiteY18" fmla="*/ 1873740 h 1873740"/>
              <a:gd name="connsiteX19" fmla="*/ 76 w 4155238"/>
              <a:gd name="connsiteY19" fmla="*/ 1381768 h 1873740"/>
              <a:gd name="connsiteX20" fmla="*/ 344970 w 4155238"/>
              <a:gd name="connsiteY20" fmla="*/ 1147911 h 1873740"/>
              <a:gd name="connsiteX21" fmla="*/ 555293 w 4155238"/>
              <a:gd name="connsiteY21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1375530 w 4155238"/>
              <a:gd name="connsiteY16" fmla="*/ 1846167 h 1873740"/>
              <a:gd name="connsiteX17" fmla="*/ 9155 w 4155238"/>
              <a:gd name="connsiteY17" fmla="*/ 1873740 h 1873740"/>
              <a:gd name="connsiteX18" fmla="*/ 76 w 4155238"/>
              <a:gd name="connsiteY18" fmla="*/ 1381768 h 1873740"/>
              <a:gd name="connsiteX19" fmla="*/ 344970 w 4155238"/>
              <a:gd name="connsiteY19" fmla="*/ 1147911 h 1873740"/>
              <a:gd name="connsiteX20" fmla="*/ 555293 w 4155238"/>
              <a:gd name="connsiteY20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75530 w 4155238"/>
              <a:gd name="connsiteY15" fmla="*/ 1846167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65177 w 4155238"/>
              <a:gd name="connsiteY15" fmla="*/ 1367236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861906 w 4155162"/>
              <a:gd name="connsiteY13" fmla="*/ 1174434 h 1381768"/>
              <a:gd name="connsiteX14" fmla="*/ 3332316 w 4155162"/>
              <a:gd name="connsiteY14" fmla="*/ 1342883 h 1381768"/>
              <a:gd name="connsiteX15" fmla="*/ 1365101 w 4155162"/>
              <a:gd name="connsiteY15" fmla="*/ 1367236 h 1381768"/>
              <a:gd name="connsiteX16" fmla="*/ 0 w 4155162"/>
              <a:gd name="connsiteY16" fmla="*/ 1381768 h 1381768"/>
              <a:gd name="connsiteX17" fmla="*/ 344894 w 4155162"/>
              <a:gd name="connsiteY17" fmla="*/ 1147911 h 1381768"/>
              <a:gd name="connsiteX18" fmla="*/ 555217 w 4155162"/>
              <a:gd name="connsiteY18" fmla="*/ 1012392 h 1381768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332316 w 4155162"/>
              <a:gd name="connsiteY13" fmla="*/ 1342883 h 1381768"/>
              <a:gd name="connsiteX14" fmla="*/ 1365101 w 4155162"/>
              <a:gd name="connsiteY14" fmla="*/ 1367236 h 1381768"/>
              <a:gd name="connsiteX15" fmla="*/ 0 w 4155162"/>
              <a:gd name="connsiteY15" fmla="*/ 1381768 h 1381768"/>
              <a:gd name="connsiteX16" fmla="*/ 344894 w 4155162"/>
              <a:gd name="connsiteY16" fmla="*/ 1147911 h 1381768"/>
              <a:gd name="connsiteX17" fmla="*/ 555217 w 4155162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94859 w 4156160"/>
              <a:gd name="connsiteY9" fmla="*/ 341175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63797 w 4156160"/>
              <a:gd name="connsiteY9" fmla="*/ 351731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052564"/>
              <a:gd name="connsiteY0" fmla="*/ 1012392 h 1381768"/>
              <a:gd name="connsiteX1" fmla="*/ 919888 w 4052564"/>
              <a:gd name="connsiteY1" fmla="*/ 847716 h 1381768"/>
              <a:gd name="connsiteX2" fmla="*/ 1196267 w 4052564"/>
              <a:gd name="connsiteY2" fmla="*/ 677622 h 1381768"/>
              <a:gd name="connsiteX3" fmla="*/ 1695498 w 4052564"/>
              <a:gd name="connsiteY3" fmla="*/ 235595 h 1381768"/>
              <a:gd name="connsiteX4" fmla="*/ 2028957 w 4052564"/>
              <a:gd name="connsiteY4" fmla="*/ 125446 h 1381768"/>
              <a:gd name="connsiteX5" fmla="*/ 2285124 w 4052564"/>
              <a:gd name="connsiteY5" fmla="*/ 73496 h 1381768"/>
              <a:gd name="connsiteX6" fmla="*/ 2563314 w 4052564"/>
              <a:gd name="connsiteY6" fmla="*/ 9328 h 1381768"/>
              <a:gd name="connsiteX7" fmla="*/ 2836917 w 4052564"/>
              <a:gd name="connsiteY7" fmla="*/ 4291 h 1381768"/>
              <a:gd name="connsiteX8" fmla="*/ 3216580 w 4052564"/>
              <a:gd name="connsiteY8" fmla="*/ 47070 h 1381768"/>
              <a:gd name="connsiteX9" fmla="*/ 3763797 w 4052564"/>
              <a:gd name="connsiteY9" fmla="*/ 351731 h 1381768"/>
              <a:gd name="connsiteX10" fmla="*/ 4016739 w 4052564"/>
              <a:gd name="connsiteY10" fmla="*/ 770524 h 1381768"/>
              <a:gd name="connsiteX11" fmla="*/ 3800849 w 4052564"/>
              <a:gd name="connsiteY11" fmla="*/ 1119759 h 1381768"/>
              <a:gd name="connsiteX12" fmla="*/ 4040074 w 4052564"/>
              <a:gd name="connsiteY12" fmla="*/ 1284134 h 1381768"/>
              <a:gd name="connsiteX13" fmla="*/ 3332316 w 4052564"/>
              <a:gd name="connsiteY13" fmla="*/ 1342883 h 1381768"/>
              <a:gd name="connsiteX14" fmla="*/ 1365101 w 4052564"/>
              <a:gd name="connsiteY14" fmla="*/ 1367236 h 1381768"/>
              <a:gd name="connsiteX15" fmla="*/ 0 w 4052564"/>
              <a:gd name="connsiteY15" fmla="*/ 1381768 h 1381768"/>
              <a:gd name="connsiteX16" fmla="*/ 344894 w 4052564"/>
              <a:gd name="connsiteY16" fmla="*/ 1147911 h 1381768"/>
              <a:gd name="connsiteX17" fmla="*/ 555217 w 4052564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332316 w 4016941"/>
              <a:gd name="connsiteY13" fmla="*/ 1342883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458284 w 4016941"/>
              <a:gd name="connsiteY14" fmla="*/ 111387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210323 w 3672047"/>
              <a:gd name="connsiteY0" fmla="*/ 1012392 h 1163420"/>
              <a:gd name="connsiteX1" fmla="*/ 574994 w 3672047"/>
              <a:gd name="connsiteY1" fmla="*/ 847716 h 1163420"/>
              <a:gd name="connsiteX2" fmla="*/ 851373 w 3672047"/>
              <a:gd name="connsiteY2" fmla="*/ 677622 h 1163420"/>
              <a:gd name="connsiteX3" fmla="*/ 1350604 w 3672047"/>
              <a:gd name="connsiteY3" fmla="*/ 235595 h 1163420"/>
              <a:gd name="connsiteX4" fmla="*/ 1684063 w 3672047"/>
              <a:gd name="connsiteY4" fmla="*/ 125446 h 1163420"/>
              <a:gd name="connsiteX5" fmla="*/ 1940230 w 3672047"/>
              <a:gd name="connsiteY5" fmla="*/ 73496 h 1163420"/>
              <a:gd name="connsiteX6" fmla="*/ 2218420 w 3672047"/>
              <a:gd name="connsiteY6" fmla="*/ 9328 h 1163420"/>
              <a:gd name="connsiteX7" fmla="*/ 2492023 w 3672047"/>
              <a:gd name="connsiteY7" fmla="*/ 4291 h 1163420"/>
              <a:gd name="connsiteX8" fmla="*/ 2871686 w 3672047"/>
              <a:gd name="connsiteY8" fmla="*/ 47070 h 1163420"/>
              <a:gd name="connsiteX9" fmla="*/ 3418903 w 3672047"/>
              <a:gd name="connsiteY9" fmla="*/ 351731 h 1163420"/>
              <a:gd name="connsiteX10" fmla="*/ 3671845 w 3672047"/>
              <a:gd name="connsiteY10" fmla="*/ 770524 h 1163420"/>
              <a:gd name="connsiteX11" fmla="*/ 3455955 w 3672047"/>
              <a:gd name="connsiteY11" fmla="*/ 1119759 h 1163420"/>
              <a:gd name="connsiteX12" fmla="*/ 3156785 w 3672047"/>
              <a:gd name="connsiteY12" fmla="*/ 1125784 h 1163420"/>
              <a:gd name="connsiteX13" fmla="*/ 2832116 w 3672047"/>
              <a:gd name="connsiteY13" fmla="*/ 1163420 h 1163420"/>
              <a:gd name="connsiteX14" fmla="*/ 1113390 w 3672047"/>
              <a:gd name="connsiteY14" fmla="*/ 1113876 h 1163420"/>
              <a:gd name="connsiteX15" fmla="*/ 0 w 3672047"/>
              <a:gd name="connsiteY15" fmla="*/ 1147911 h 1163420"/>
              <a:gd name="connsiteX16" fmla="*/ 210323 w 3672047"/>
              <a:gd name="connsiteY16" fmla="*/ 1012392 h 1163420"/>
              <a:gd name="connsiteX0" fmla="*/ 10288 w 3682335"/>
              <a:gd name="connsiteY0" fmla="*/ 1147911 h 1163420"/>
              <a:gd name="connsiteX1" fmla="*/ 585282 w 3682335"/>
              <a:gd name="connsiteY1" fmla="*/ 847716 h 1163420"/>
              <a:gd name="connsiteX2" fmla="*/ 861661 w 3682335"/>
              <a:gd name="connsiteY2" fmla="*/ 677622 h 1163420"/>
              <a:gd name="connsiteX3" fmla="*/ 1360892 w 3682335"/>
              <a:gd name="connsiteY3" fmla="*/ 235595 h 1163420"/>
              <a:gd name="connsiteX4" fmla="*/ 1694351 w 3682335"/>
              <a:gd name="connsiteY4" fmla="*/ 125446 h 1163420"/>
              <a:gd name="connsiteX5" fmla="*/ 1950518 w 3682335"/>
              <a:gd name="connsiteY5" fmla="*/ 73496 h 1163420"/>
              <a:gd name="connsiteX6" fmla="*/ 2228708 w 3682335"/>
              <a:gd name="connsiteY6" fmla="*/ 9328 h 1163420"/>
              <a:gd name="connsiteX7" fmla="*/ 2502311 w 3682335"/>
              <a:gd name="connsiteY7" fmla="*/ 4291 h 1163420"/>
              <a:gd name="connsiteX8" fmla="*/ 2881974 w 3682335"/>
              <a:gd name="connsiteY8" fmla="*/ 47070 h 1163420"/>
              <a:gd name="connsiteX9" fmla="*/ 3429191 w 3682335"/>
              <a:gd name="connsiteY9" fmla="*/ 351731 h 1163420"/>
              <a:gd name="connsiteX10" fmla="*/ 3682133 w 3682335"/>
              <a:gd name="connsiteY10" fmla="*/ 770524 h 1163420"/>
              <a:gd name="connsiteX11" fmla="*/ 3466243 w 3682335"/>
              <a:gd name="connsiteY11" fmla="*/ 1119759 h 1163420"/>
              <a:gd name="connsiteX12" fmla="*/ 3167073 w 3682335"/>
              <a:gd name="connsiteY12" fmla="*/ 1125784 h 1163420"/>
              <a:gd name="connsiteX13" fmla="*/ 2842404 w 3682335"/>
              <a:gd name="connsiteY13" fmla="*/ 1163420 h 1163420"/>
              <a:gd name="connsiteX14" fmla="*/ 1123678 w 3682335"/>
              <a:gd name="connsiteY14" fmla="*/ 1113876 h 1163420"/>
              <a:gd name="connsiteX15" fmla="*/ 10288 w 3682335"/>
              <a:gd name="connsiteY15" fmla="*/ 114791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376363 w 3197037"/>
              <a:gd name="connsiteY2" fmla="*/ 677622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75907 w 3197037"/>
              <a:gd name="connsiteY2" fmla="*/ 776193 h 1163420"/>
              <a:gd name="connsiteX3" fmla="*/ 272826 w 3197037"/>
              <a:gd name="connsiteY3" fmla="*/ 455932 h 1163420"/>
              <a:gd name="connsiteX4" fmla="*/ 875594 w 3197037"/>
              <a:gd name="connsiteY4" fmla="*/ 98359 h 1163420"/>
              <a:gd name="connsiteX5" fmla="*/ 1209053 w 3197037"/>
              <a:gd name="connsiteY5" fmla="*/ 125446 h 1163420"/>
              <a:gd name="connsiteX6" fmla="*/ 1465220 w 3197037"/>
              <a:gd name="connsiteY6" fmla="*/ 73496 h 1163420"/>
              <a:gd name="connsiteX7" fmla="*/ 1743410 w 3197037"/>
              <a:gd name="connsiteY7" fmla="*/ 9328 h 1163420"/>
              <a:gd name="connsiteX8" fmla="*/ 2017013 w 3197037"/>
              <a:gd name="connsiteY8" fmla="*/ 4291 h 1163420"/>
              <a:gd name="connsiteX9" fmla="*/ 2396676 w 3197037"/>
              <a:gd name="connsiteY9" fmla="*/ 47070 h 1163420"/>
              <a:gd name="connsiteX10" fmla="*/ 2943893 w 3197037"/>
              <a:gd name="connsiteY10" fmla="*/ 351731 h 1163420"/>
              <a:gd name="connsiteX11" fmla="*/ 3196835 w 3197037"/>
              <a:gd name="connsiteY11" fmla="*/ 770524 h 1163420"/>
              <a:gd name="connsiteX12" fmla="*/ 2980945 w 3197037"/>
              <a:gd name="connsiteY12" fmla="*/ 1119759 h 1163420"/>
              <a:gd name="connsiteX13" fmla="*/ 2681775 w 3197037"/>
              <a:gd name="connsiteY13" fmla="*/ 1125784 h 1163420"/>
              <a:gd name="connsiteX14" fmla="*/ 2357106 w 3197037"/>
              <a:gd name="connsiteY14" fmla="*/ 1163420 h 1163420"/>
              <a:gd name="connsiteX15" fmla="*/ 638380 w 3197037"/>
              <a:gd name="connsiteY15" fmla="*/ 1113876 h 1163420"/>
              <a:gd name="connsiteX16" fmla="*/ 73739 w 3197037"/>
              <a:gd name="connsiteY16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106192 w 3229490"/>
              <a:gd name="connsiteY0" fmla="*/ 1021231 h 1163420"/>
              <a:gd name="connsiteX1" fmla="*/ 80668 w 3229490"/>
              <a:gd name="connsiteY1" fmla="*/ 847716 h 1163420"/>
              <a:gd name="connsiteX2" fmla="*/ 305279 w 3229490"/>
              <a:gd name="connsiteY2" fmla="*/ 455932 h 1163420"/>
              <a:gd name="connsiteX3" fmla="*/ 908047 w 3229490"/>
              <a:gd name="connsiteY3" fmla="*/ 98359 h 1163420"/>
              <a:gd name="connsiteX4" fmla="*/ 1241506 w 3229490"/>
              <a:gd name="connsiteY4" fmla="*/ 125446 h 1163420"/>
              <a:gd name="connsiteX5" fmla="*/ 1497673 w 3229490"/>
              <a:gd name="connsiteY5" fmla="*/ 73496 h 1163420"/>
              <a:gd name="connsiteX6" fmla="*/ 1775863 w 3229490"/>
              <a:gd name="connsiteY6" fmla="*/ 9328 h 1163420"/>
              <a:gd name="connsiteX7" fmla="*/ 2049466 w 3229490"/>
              <a:gd name="connsiteY7" fmla="*/ 4291 h 1163420"/>
              <a:gd name="connsiteX8" fmla="*/ 2429129 w 3229490"/>
              <a:gd name="connsiteY8" fmla="*/ 47070 h 1163420"/>
              <a:gd name="connsiteX9" fmla="*/ 2976346 w 3229490"/>
              <a:gd name="connsiteY9" fmla="*/ 351731 h 1163420"/>
              <a:gd name="connsiteX10" fmla="*/ 3229288 w 3229490"/>
              <a:gd name="connsiteY10" fmla="*/ 770524 h 1163420"/>
              <a:gd name="connsiteX11" fmla="*/ 3013398 w 3229490"/>
              <a:gd name="connsiteY11" fmla="*/ 1119759 h 1163420"/>
              <a:gd name="connsiteX12" fmla="*/ 2714228 w 3229490"/>
              <a:gd name="connsiteY12" fmla="*/ 1125784 h 1163420"/>
              <a:gd name="connsiteX13" fmla="*/ 2389559 w 3229490"/>
              <a:gd name="connsiteY13" fmla="*/ 1163420 h 1163420"/>
              <a:gd name="connsiteX14" fmla="*/ 670833 w 3229490"/>
              <a:gd name="connsiteY14" fmla="*/ 1113876 h 1163420"/>
              <a:gd name="connsiteX15" fmla="*/ 106192 w 3229490"/>
              <a:gd name="connsiteY15" fmla="*/ 1021231 h 1163420"/>
              <a:gd name="connsiteX0" fmla="*/ 84353 w 3207651"/>
              <a:gd name="connsiteY0" fmla="*/ 1021231 h 1163420"/>
              <a:gd name="connsiteX1" fmla="*/ 58829 w 3207651"/>
              <a:gd name="connsiteY1" fmla="*/ 847716 h 1163420"/>
              <a:gd name="connsiteX2" fmla="*/ 283440 w 3207651"/>
              <a:gd name="connsiteY2" fmla="*/ 455932 h 1163420"/>
              <a:gd name="connsiteX3" fmla="*/ 886208 w 3207651"/>
              <a:gd name="connsiteY3" fmla="*/ 98359 h 1163420"/>
              <a:gd name="connsiteX4" fmla="*/ 1219667 w 3207651"/>
              <a:gd name="connsiteY4" fmla="*/ 125446 h 1163420"/>
              <a:gd name="connsiteX5" fmla="*/ 1475834 w 3207651"/>
              <a:gd name="connsiteY5" fmla="*/ 73496 h 1163420"/>
              <a:gd name="connsiteX6" fmla="*/ 1754024 w 3207651"/>
              <a:gd name="connsiteY6" fmla="*/ 9328 h 1163420"/>
              <a:gd name="connsiteX7" fmla="*/ 2027627 w 3207651"/>
              <a:gd name="connsiteY7" fmla="*/ 4291 h 1163420"/>
              <a:gd name="connsiteX8" fmla="*/ 2407290 w 3207651"/>
              <a:gd name="connsiteY8" fmla="*/ 47070 h 1163420"/>
              <a:gd name="connsiteX9" fmla="*/ 2954507 w 3207651"/>
              <a:gd name="connsiteY9" fmla="*/ 351731 h 1163420"/>
              <a:gd name="connsiteX10" fmla="*/ 3207449 w 3207651"/>
              <a:gd name="connsiteY10" fmla="*/ 770524 h 1163420"/>
              <a:gd name="connsiteX11" fmla="*/ 2991559 w 3207651"/>
              <a:gd name="connsiteY11" fmla="*/ 1119759 h 1163420"/>
              <a:gd name="connsiteX12" fmla="*/ 2692389 w 3207651"/>
              <a:gd name="connsiteY12" fmla="*/ 1125784 h 1163420"/>
              <a:gd name="connsiteX13" fmla="*/ 2367720 w 3207651"/>
              <a:gd name="connsiteY13" fmla="*/ 1163420 h 1163420"/>
              <a:gd name="connsiteX14" fmla="*/ 648994 w 3207651"/>
              <a:gd name="connsiteY14" fmla="*/ 1113876 h 1163420"/>
              <a:gd name="connsiteX15" fmla="*/ 84353 w 3207651"/>
              <a:gd name="connsiteY15" fmla="*/ 1021231 h 1163420"/>
              <a:gd name="connsiteX0" fmla="*/ 84352 w 3207650"/>
              <a:gd name="connsiteY0" fmla="*/ 1022625 h 1164814"/>
              <a:gd name="connsiteX1" fmla="*/ 58828 w 3207650"/>
              <a:gd name="connsiteY1" fmla="*/ 849110 h 1164814"/>
              <a:gd name="connsiteX2" fmla="*/ 283439 w 3207650"/>
              <a:gd name="connsiteY2" fmla="*/ 457326 h 1164814"/>
              <a:gd name="connsiteX3" fmla="*/ 886207 w 3207650"/>
              <a:gd name="connsiteY3" fmla="*/ 99753 h 1164814"/>
              <a:gd name="connsiteX4" fmla="*/ 1219665 w 3207650"/>
              <a:gd name="connsiteY4" fmla="*/ 161 h 1164814"/>
              <a:gd name="connsiteX5" fmla="*/ 1475833 w 3207650"/>
              <a:gd name="connsiteY5" fmla="*/ 74890 h 1164814"/>
              <a:gd name="connsiteX6" fmla="*/ 1754023 w 3207650"/>
              <a:gd name="connsiteY6" fmla="*/ 10722 h 1164814"/>
              <a:gd name="connsiteX7" fmla="*/ 2027626 w 3207650"/>
              <a:gd name="connsiteY7" fmla="*/ 5685 h 1164814"/>
              <a:gd name="connsiteX8" fmla="*/ 2407289 w 3207650"/>
              <a:gd name="connsiteY8" fmla="*/ 48464 h 1164814"/>
              <a:gd name="connsiteX9" fmla="*/ 2954506 w 3207650"/>
              <a:gd name="connsiteY9" fmla="*/ 353125 h 1164814"/>
              <a:gd name="connsiteX10" fmla="*/ 3207448 w 3207650"/>
              <a:gd name="connsiteY10" fmla="*/ 771918 h 1164814"/>
              <a:gd name="connsiteX11" fmla="*/ 2991558 w 3207650"/>
              <a:gd name="connsiteY11" fmla="*/ 1121153 h 1164814"/>
              <a:gd name="connsiteX12" fmla="*/ 2692388 w 3207650"/>
              <a:gd name="connsiteY12" fmla="*/ 1127178 h 1164814"/>
              <a:gd name="connsiteX13" fmla="*/ 2367719 w 3207650"/>
              <a:gd name="connsiteY13" fmla="*/ 1164814 h 1164814"/>
              <a:gd name="connsiteX14" fmla="*/ 648993 w 3207650"/>
              <a:gd name="connsiteY14" fmla="*/ 1115270 h 1164814"/>
              <a:gd name="connsiteX15" fmla="*/ 84352 w 3207650"/>
              <a:gd name="connsiteY15" fmla="*/ 1022625 h 1164814"/>
              <a:gd name="connsiteX0" fmla="*/ 84352 w 3207650"/>
              <a:gd name="connsiteY0" fmla="*/ 1085031 h 1227220"/>
              <a:gd name="connsiteX1" fmla="*/ 58828 w 3207650"/>
              <a:gd name="connsiteY1" fmla="*/ 911516 h 1227220"/>
              <a:gd name="connsiteX2" fmla="*/ 283439 w 3207650"/>
              <a:gd name="connsiteY2" fmla="*/ 519732 h 1227220"/>
              <a:gd name="connsiteX3" fmla="*/ 886207 w 3207650"/>
              <a:gd name="connsiteY3" fmla="*/ 162159 h 1227220"/>
              <a:gd name="connsiteX4" fmla="*/ 1219665 w 3207650"/>
              <a:gd name="connsiteY4" fmla="*/ 62567 h 1227220"/>
              <a:gd name="connsiteX5" fmla="*/ 1496541 w 3207650"/>
              <a:gd name="connsiteY5" fmla="*/ 59 h 1227220"/>
              <a:gd name="connsiteX6" fmla="*/ 1754023 w 3207650"/>
              <a:gd name="connsiteY6" fmla="*/ 73128 h 1227220"/>
              <a:gd name="connsiteX7" fmla="*/ 2027626 w 3207650"/>
              <a:gd name="connsiteY7" fmla="*/ 68091 h 1227220"/>
              <a:gd name="connsiteX8" fmla="*/ 2407289 w 3207650"/>
              <a:gd name="connsiteY8" fmla="*/ 110870 h 1227220"/>
              <a:gd name="connsiteX9" fmla="*/ 2954506 w 3207650"/>
              <a:gd name="connsiteY9" fmla="*/ 415531 h 1227220"/>
              <a:gd name="connsiteX10" fmla="*/ 3207448 w 3207650"/>
              <a:gd name="connsiteY10" fmla="*/ 834324 h 1227220"/>
              <a:gd name="connsiteX11" fmla="*/ 2991558 w 3207650"/>
              <a:gd name="connsiteY11" fmla="*/ 1183559 h 1227220"/>
              <a:gd name="connsiteX12" fmla="*/ 2692388 w 3207650"/>
              <a:gd name="connsiteY12" fmla="*/ 1189584 h 1227220"/>
              <a:gd name="connsiteX13" fmla="*/ 2367719 w 3207650"/>
              <a:gd name="connsiteY13" fmla="*/ 1227220 h 1227220"/>
              <a:gd name="connsiteX14" fmla="*/ 648993 w 3207650"/>
              <a:gd name="connsiteY14" fmla="*/ 1177676 h 1227220"/>
              <a:gd name="connsiteX15" fmla="*/ 84352 w 3207650"/>
              <a:gd name="connsiteY15" fmla="*/ 1085031 h 1227220"/>
              <a:gd name="connsiteX0" fmla="*/ 84352 w 3207650"/>
              <a:gd name="connsiteY0" fmla="*/ 1093623 h 1235812"/>
              <a:gd name="connsiteX1" fmla="*/ 58828 w 3207650"/>
              <a:gd name="connsiteY1" fmla="*/ 920108 h 1235812"/>
              <a:gd name="connsiteX2" fmla="*/ 283439 w 3207650"/>
              <a:gd name="connsiteY2" fmla="*/ 528324 h 1235812"/>
              <a:gd name="connsiteX3" fmla="*/ 886207 w 3207650"/>
              <a:gd name="connsiteY3" fmla="*/ 170751 h 1235812"/>
              <a:gd name="connsiteX4" fmla="*/ 1219665 w 3207650"/>
              <a:gd name="connsiteY4" fmla="*/ 71159 h 1235812"/>
              <a:gd name="connsiteX5" fmla="*/ 1496541 w 3207650"/>
              <a:gd name="connsiteY5" fmla="*/ 8651 h 1235812"/>
              <a:gd name="connsiteX6" fmla="*/ 1764376 w 3207650"/>
              <a:gd name="connsiteY6" fmla="*/ 7823 h 1235812"/>
              <a:gd name="connsiteX7" fmla="*/ 2027626 w 3207650"/>
              <a:gd name="connsiteY7" fmla="*/ 76683 h 1235812"/>
              <a:gd name="connsiteX8" fmla="*/ 2407289 w 3207650"/>
              <a:gd name="connsiteY8" fmla="*/ 119462 h 1235812"/>
              <a:gd name="connsiteX9" fmla="*/ 2954506 w 3207650"/>
              <a:gd name="connsiteY9" fmla="*/ 424123 h 1235812"/>
              <a:gd name="connsiteX10" fmla="*/ 3207448 w 3207650"/>
              <a:gd name="connsiteY10" fmla="*/ 842916 h 1235812"/>
              <a:gd name="connsiteX11" fmla="*/ 2991558 w 3207650"/>
              <a:gd name="connsiteY11" fmla="*/ 1192151 h 1235812"/>
              <a:gd name="connsiteX12" fmla="*/ 2692388 w 3207650"/>
              <a:gd name="connsiteY12" fmla="*/ 1198176 h 1235812"/>
              <a:gd name="connsiteX13" fmla="*/ 2367719 w 3207650"/>
              <a:gd name="connsiteY13" fmla="*/ 1235812 h 1235812"/>
              <a:gd name="connsiteX14" fmla="*/ 648993 w 3207650"/>
              <a:gd name="connsiteY14" fmla="*/ 1186268 h 1235812"/>
              <a:gd name="connsiteX15" fmla="*/ 84352 w 3207650"/>
              <a:gd name="connsiteY15" fmla="*/ 1093623 h 1235812"/>
              <a:gd name="connsiteX0" fmla="*/ 84352 w 3207650"/>
              <a:gd name="connsiteY0" fmla="*/ 1093974 h 1236163"/>
              <a:gd name="connsiteX1" fmla="*/ 58828 w 3207650"/>
              <a:gd name="connsiteY1" fmla="*/ 920459 h 1236163"/>
              <a:gd name="connsiteX2" fmla="*/ 283439 w 3207650"/>
              <a:gd name="connsiteY2" fmla="*/ 528675 h 1236163"/>
              <a:gd name="connsiteX3" fmla="*/ 886207 w 3207650"/>
              <a:gd name="connsiteY3" fmla="*/ 171102 h 1236163"/>
              <a:gd name="connsiteX4" fmla="*/ 1219665 w 3207650"/>
              <a:gd name="connsiteY4" fmla="*/ 71510 h 1236163"/>
              <a:gd name="connsiteX5" fmla="*/ 1496541 w 3207650"/>
              <a:gd name="connsiteY5" fmla="*/ 9002 h 1236163"/>
              <a:gd name="connsiteX6" fmla="*/ 1764376 w 3207650"/>
              <a:gd name="connsiteY6" fmla="*/ 8174 h 1236163"/>
              <a:gd name="connsiteX7" fmla="*/ 2001966 w 3207650"/>
              <a:gd name="connsiteY7" fmla="*/ 4406 h 1236163"/>
              <a:gd name="connsiteX8" fmla="*/ 2027626 w 3207650"/>
              <a:gd name="connsiteY8" fmla="*/ 77034 h 1236163"/>
              <a:gd name="connsiteX9" fmla="*/ 2407289 w 3207650"/>
              <a:gd name="connsiteY9" fmla="*/ 119813 h 1236163"/>
              <a:gd name="connsiteX10" fmla="*/ 2954506 w 3207650"/>
              <a:gd name="connsiteY10" fmla="*/ 424474 h 1236163"/>
              <a:gd name="connsiteX11" fmla="*/ 3207448 w 3207650"/>
              <a:gd name="connsiteY11" fmla="*/ 843267 h 1236163"/>
              <a:gd name="connsiteX12" fmla="*/ 2991558 w 3207650"/>
              <a:gd name="connsiteY12" fmla="*/ 1192502 h 1236163"/>
              <a:gd name="connsiteX13" fmla="*/ 2692388 w 3207650"/>
              <a:gd name="connsiteY13" fmla="*/ 1198527 h 1236163"/>
              <a:gd name="connsiteX14" fmla="*/ 2367719 w 3207650"/>
              <a:gd name="connsiteY14" fmla="*/ 1236163 h 1236163"/>
              <a:gd name="connsiteX15" fmla="*/ 648993 w 3207650"/>
              <a:gd name="connsiteY15" fmla="*/ 1186619 h 1236163"/>
              <a:gd name="connsiteX16" fmla="*/ 84352 w 3207650"/>
              <a:gd name="connsiteY16" fmla="*/ 1093974 h 123616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07289 w 3207650"/>
              <a:gd name="connsiteY8" fmla="*/ 122943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69413 w 3207650"/>
              <a:gd name="connsiteY8" fmla="*/ 80715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135516 h 1277705"/>
              <a:gd name="connsiteX1" fmla="*/ 58828 w 3207650"/>
              <a:gd name="connsiteY1" fmla="*/ 962001 h 1277705"/>
              <a:gd name="connsiteX2" fmla="*/ 283439 w 3207650"/>
              <a:gd name="connsiteY2" fmla="*/ 570217 h 1277705"/>
              <a:gd name="connsiteX3" fmla="*/ 886207 w 3207650"/>
              <a:gd name="connsiteY3" fmla="*/ 212644 h 1277705"/>
              <a:gd name="connsiteX4" fmla="*/ 1219665 w 3207650"/>
              <a:gd name="connsiteY4" fmla="*/ 113052 h 1277705"/>
              <a:gd name="connsiteX5" fmla="*/ 1496541 w 3207650"/>
              <a:gd name="connsiteY5" fmla="*/ 50544 h 1277705"/>
              <a:gd name="connsiteX6" fmla="*/ 1764376 w 3207650"/>
              <a:gd name="connsiteY6" fmla="*/ 49716 h 1277705"/>
              <a:gd name="connsiteX7" fmla="*/ 2001966 w 3207650"/>
              <a:gd name="connsiteY7" fmla="*/ 3722 h 1277705"/>
              <a:gd name="connsiteX8" fmla="*/ 2469413 w 3207650"/>
              <a:gd name="connsiteY8" fmla="*/ 119127 h 1277705"/>
              <a:gd name="connsiteX9" fmla="*/ 2954506 w 3207650"/>
              <a:gd name="connsiteY9" fmla="*/ 466016 h 1277705"/>
              <a:gd name="connsiteX10" fmla="*/ 3207448 w 3207650"/>
              <a:gd name="connsiteY10" fmla="*/ 884809 h 1277705"/>
              <a:gd name="connsiteX11" fmla="*/ 2991558 w 3207650"/>
              <a:gd name="connsiteY11" fmla="*/ 1234044 h 1277705"/>
              <a:gd name="connsiteX12" fmla="*/ 2692388 w 3207650"/>
              <a:gd name="connsiteY12" fmla="*/ 1240069 h 1277705"/>
              <a:gd name="connsiteX13" fmla="*/ 2367719 w 3207650"/>
              <a:gd name="connsiteY13" fmla="*/ 1277705 h 1277705"/>
              <a:gd name="connsiteX14" fmla="*/ 648993 w 3207650"/>
              <a:gd name="connsiteY14" fmla="*/ 1228161 h 1277705"/>
              <a:gd name="connsiteX15" fmla="*/ 84352 w 3207650"/>
              <a:gd name="connsiteY15" fmla="*/ 1135516 h 1277705"/>
              <a:gd name="connsiteX0" fmla="*/ 84352 w 3207650"/>
              <a:gd name="connsiteY0" fmla="*/ 1138511 h 1280700"/>
              <a:gd name="connsiteX1" fmla="*/ 58828 w 3207650"/>
              <a:gd name="connsiteY1" fmla="*/ 964996 h 1280700"/>
              <a:gd name="connsiteX2" fmla="*/ 283439 w 3207650"/>
              <a:gd name="connsiteY2" fmla="*/ 573212 h 1280700"/>
              <a:gd name="connsiteX3" fmla="*/ 886207 w 3207650"/>
              <a:gd name="connsiteY3" fmla="*/ 215639 h 1280700"/>
              <a:gd name="connsiteX4" fmla="*/ 1219665 w 3207650"/>
              <a:gd name="connsiteY4" fmla="*/ 116047 h 1280700"/>
              <a:gd name="connsiteX5" fmla="*/ 1496541 w 3207650"/>
              <a:gd name="connsiteY5" fmla="*/ 53539 h 1280700"/>
              <a:gd name="connsiteX6" fmla="*/ 1743669 w 3207650"/>
              <a:gd name="connsiteY6" fmla="*/ 21042 h 1280700"/>
              <a:gd name="connsiteX7" fmla="*/ 2001966 w 3207650"/>
              <a:gd name="connsiteY7" fmla="*/ 6717 h 1280700"/>
              <a:gd name="connsiteX8" fmla="*/ 2469413 w 3207650"/>
              <a:gd name="connsiteY8" fmla="*/ 122122 h 1280700"/>
              <a:gd name="connsiteX9" fmla="*/ 2954506 w 3207650"/>
              <a:gd name="connsiteY9" fmla="*/ 469011 h 1280700"/>
              <a:gd name="connsiteX10" fmla="*/ 3207448 w 3207650"/>
              <a:gd name="connsiteY10" fmla="*/ 887804 h 1280700"/>
              <a:gd name="connsiteX11" fmla="*/ 2991558 w 3207650"/>
              <a:gd name="connsiteY11" fmla="*/ 1237039 h 1280700"/>
              <a:gd name="connsiteX12" fmla="*/ 2692388 w 3207650"/>
              <a:gd name="connsiteY12" fmla="*/ 1243064 h 1280700"/>
              <a:gd name="connsiteX13" fmla="*/ 2367719 w 3207650"/>
              <a:gd name="connsiteY13" fmla="*/ 1280700 h 1280700"/>
              <a:gd name="connsiteX14" fmla="*/ 648993 w 3207650"/>
              <a:gd name="connsiteY14" fmla="*/ 1231156 h 1280700"/>
              <a:gd name="connsiteX15" fmla="*/ 84352 w 3207650"/>
              <a:gd name="connsiteY15" fmla="*/ 1138511 h 1280700"/>
              <a:gd name="connsiteX0" fmla="*/ 84352 w 3207798"/>
              <a:gd name="connsiteY0" fmla="*/ 1138511 h 1280700"/>
              <a:gd name="connsiteX1" fmla="*/ 58828 w 3207798"/>
              <a:gd name="connsiteY1" fmla="*/ 964996 h 1280700"/>
              <a:gd name="connsiteX2" fmla="*/ 283439 w 3207798"/>
              <a:gd name="connsiteY2" fmla="*/ 573212 h 1280700"/>
              <a:gd name="connsiteX3" fmla="*/ 886207 w 3207798"/>
              <a:gd name="connsiteY3" fmla="*/ 215639 h 1280700"/>
              <a:gd name="connsiteX4" fmla="*/ 1219665 w 3207798"/>
              <a:gd name="connsiteY4" fmla="*/ 116047 h 1280700"/>
              <a:gd name="connsiteX5" fmla="*/ 1496541 w 3207798"/>
              <a:gd name="connsiteY5" fmla="*/ 53539 h 1280700"/>
              <a:gd name="connsiteX6" fmla="*/ 1743669 w 3207798"/>
              <a:gd name="connsiteY6" fmla="*/ 21042 h 1280700"/>
              <a:gd name="connsiteX7" fmla="*/ 2001966 w 3207798"/>
              <a:gd name="connsiteY7" fmla="*/ 6717 h 1280700"/>
              <a:gd name="connsiteX8" fmla="*/ 2469413 w 3207798"/>
              <a:gd name="connsiteY8" fmla="*/ 122122 h 1280700"/>
              <a:gd name="connsiteX9" fmla="*/ 2954506 w 3207798"/>
              <a:gd name="connsiteY9" fmla="*/ 469011 h 1280700"/>
              <a:gd name="connsiteX10" fmla="*/ 3207448 w 3207798"/>
              <a:gd name="connsiteY10" fmla="*/ 887804 h 1280700"/>
              <a:gd name="connsiteX11" fmla="*/ 3001912 w 3207798"/>
              <a:gd name="connsiteY11" fmla="*/ 1184256 h 1280700"/>
              <a:gd name="connsiteX12" fmla="*/ 2692388 w 3207798"/>
              <a:gd name="connsiteY12" fmla="*/ 1243064 h 1280700"/>
              <a:gd name="connsiteX13" fmla="*/ 2367719 w 3207798"/>
              <a:gd name="connsiteY13" fmla="*/ 1280700 h 1280700"/>
              <a:gd name="connsiteX14" fmla="*/ 648993 w 3207798"/>
              <a:gd name="connsiteY14" fmla="*/ 1231156 h 1280700"/>
              <a:gd name="connsiteX15" fmla="*/ 84352 w 3207798"/>
              <a:gd name="connsiteY15" fmla="*/ 1138511 h 1280700"/>
              <a:gd name="connsiteX0" fmla="*/ 84352 w 3207798"/>
              <a:gd name="connsiteY0" fmla="*/ 1138511 h 1243064"/>
              <a:gd name="connsiteX1" fmla="*/ 58828 w 3207798"/>
              <a:gd name="connsiteY1" fmla="*/ 964996 h 1243064"/>
              <a:gd name="connsiteX2" fmla="*/ 283439 w 3207798"/>
              <a:gd name="connsiteY2" fmla="*/ 573212 h 1243064"/>
              <a:gd name="connsiteX3" fmla="*/ 886207 w 3207798"/>
              <a:gd name="connsiteY3" fmla="*/ 215639 h 1243064"/>
              <a:gd name="connsiteX4" fmla="*/ 1219665 w 3207798"/>
              <a:gd name="connsiteY4" fmla="*/ 116047 h 1243064"/>
              <a:gd name="connsiteX5" fmla="*/ 1496541 w 3207798"/>
              <a:gd name="connsiteY5" fmla="*/ 53539 h 1243064"/>
              <a:gd name="connsiteX6" fmla="*/ 1743669 w 3207798"/>
              <a:gd name="connsiteY6" fmla="*/ 21042 h 1243064"/>
              <a:gd name="connsiteX7" fmla="*/ 2001966 w 3207798"/>
              <a:gd name="connsiteY7" fmla="*/ 6717 h 1243064"/>
              <a:gd name="connsiteX8" fmla="*/ 2469413 w 3207798"/>
              <a:gd name="connsiteY8" fmla="*/ 122122 h 1243064"/>
              <a:gd name="connsiteX9" fmla="*/ 2954506 w 3207798"/>
              <a:gd name="connsiteY9" fmla="*/ 469011 h 1243064"/>
              <a:gd name="connsiteX10" fmla="*/ 3207448 w 3207798"/>
              <a:gd name="connsiteY10" fmla="*/ 887804 h 1243064"/>
              <a:gd name="connsiteX11" fmla="*/ 3001912 w 3207798"/>
              <a:gd name="connsiteY11" fmla="*/ 1184256 h 1243064"/>
              <a:gd name="connsiteX12" fmla="*/ 2692388 w 3207798"/>
              <a:gd name="connsiteY12" fmla="*/ 1243064 h 1243064"/>
              <a:gd name="connsiteX13" fmla="*/ 2378073 w 3207798"/>
              <a:gd name="connsiteY13" fmla="*/ 1185691 h 1243064"/>
              <a:gd name="connsiteX14" fmla="*/ 648993 w 3207798"/>
              <a:gd name="connsiteY14" fmla="*/ 1231156 h 1243064"/>
              <a:gd name="connsiteX15" fmla="*/ 84352 w 3207798"/>
              <a:gd name="connsiteY15" fmla="*/ 1138511 h 1243064"/>
              <a:gd name="connsiteX0" fmla="*/ 84352 w 3208014"/>
              <a:gd name="connsiteY0" fmla="*/ 1138511 h 1231156"/>
              <a:gd name="connsiteX1" fmla="*/ 58828 w 3208014"/>
              <a:gd name="connsiteY1" fmla="*/ 964996 h 1231156"/>
              <a:gd name="connsiteX2" fmla="*/ 283439 w 3208014"/>
              <a:gd name="connsiteY2" fmla="*/ 573212 h 1231156"/>
              <a:gd name="connsiteX3" fmla="*/ 886207 w 3208014"/>
              <a:gd name="connsiteY3" fmla="*/ 215639 h 1231156"/>
              <a:gd name="connsiteX4" fmla="*/ 1219665 w 3208014"/>
              <a:gd name="connsiteY4" fmla="*/ 116047 h 1231156"/>
              <a:gd name="connsiteX5" fmla="*/ 1496541 w 3208014"/>
              <a:gd name="connsiteY5" fmla="*/ 53539 h 1231156"/>
              <a:gd name="connsiteX6" fmla="*/ 1743669 w 3208014"/>
              <a:gd name="connsiteY6" fmla="*/ 21042 h 1231156"/>
              <a:gd name="connsiteX7" fmla="*/ 2001966 w 3208014"/>
              <a:gd name="connsiteY7" fmla="*/ 6717 h 1231156"/>
              <a:gd name="connsiteX8" fmla="*/ 2469413 w 3208014"/>
              <a:gd name="connsiteY8" fmla="*/ 122122 h 1231156"/>
              <a:gd name="connsiteX9" fmla="*/ 2954506 w 3208014"/>
              <a:gd name="connsiteY9" fmla="*/ 469011 h 1231156"/>
              <a:gd name="connsiteX10" fmla="*/ 3207448 w 3208014"/>
              <a:gd name="connsiteY10" fmla="*/ 887804 h 1231156"/>
              <a:gd name="connsiteX11" fmla="*/ 3001912 w 3208014"/>
              <a:gd name="connsiteY11" fmla="*/ 1184256 h 1231156"/>
              <a:gd name="connsiteX12" fmla="*/ 2378073 w 3208014"/>
              <a:gd name="connsiteY12" fmla="*/ 1185691 h 1231156"/>
              <a:gd name="connsiteX13" fmla="*/ 648993 w 3208014"/>
              <a:gd name="connsiteY13" fmla="*/ 1231156 h 1231156"/>
              <a:gd name="connsiteX14" fmla="*/ 84352 w 3208014"/>
              <a:gd name="connsiteY14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886207 w 3208013"/>
              <a:gd name="connsiteY3" fmla="*/ 215639 h 1231156"/>
              <a:gd name="connsiteX4" fmla="*/ 1219665 w 3208013"/>
              <a:gd name="connsiteY4" fmla="*/ 116047 h 1231156"/>
              <a:gd name="connsiteX5" fmla="*/ 1496541 w 3208013"/>
              <a:gd name="connsiteY5" fmla="*/ 53539 h 1231156"/>
              <a:gd name="connsiteX6" fmla="*/ 1743669 w 3208013"/>
              <a:gd name="connsiteY6" fmla="*/ 21042 h 1231156"/>
              <a:gd name="connsiteX7" fmla="*/ 2001966 w 3208013"/>
              <a:gd name="connsiteY7" fmla="*/ 6717 h 1231156"/>
              <a:gd name="connsiteX8" fmla="*/ 2469413 w 3208013"/>
              <a:gd name="connsiteY8" fmla="*/ 122122 h 1231156"/>
              <a:gd name="connsiteX9" fmla="*/ 2954506 w 3208013"/>
              <a:gd name="connsiteY9" fmla="*/ 469011 h 1231156"/>
              <a:gd name="connsiteX10" fmla="*/ 3207448 w 3208013"/>
              <a:gd name="connsiteY10" fmla="*/ 887804 h 1231156"/>
              <a:gd name="connsiteX11" fmla="*/ 3001912 w 3208013"/>
              <a:gd name="connsiteY11" fmla="*/ 1131473 h 1231156"/>
              <a:gd name="connsiteX12" fmla="*/ 2378073 w 3208013"/>
              <a:gd name="connsiteY12" fmla="*/ 1185691 h 1231156"/>
              <a:gd name="connsiteX13" fmla="*/ 648993 w 3208013"/>
              <a:gd name="connsiteY13" fmla="*/ 1231156 h 1231156"/>
              <a:gd name="connsiteX14" fmla="*/ 84352 w 3208013"/>
              <a:gd name="connsiteY14" fmla="*/ 1138511 h 1231156"/>
              <a:gd name="connsiteX0" fmla="*/ 84352 w 3208013"/>
              <a:gd name="connsiteY0" fmla="*/ 1131800 h 1224445"/>
              <a:gd name="connsiteX1" fmla="*/ 58828 w 3208013"/>
              <a:gd name="connsiteY1" fmla="*/ 958285 h 1224445"/>
              <a:gd name="connsiteX2" fmla="*/ 283439 w 3208013"/>
              <a:gd name="connsiteY2" fmla="*/ 566501 h 1224445"/>
              <a:gd name="connsiteX3" fmla="*/ 886207 w 3208013"/>
              <a:gd name="connsiteY3" fmla="*/ 208928 h 1224445"/>
              <a:gd name="connsiteX4" fmla="*/ 1219665 w 3208013"/>
              <a:gd name="connsiteY4" fmla="*/ 109336 h 1224445"/>
              <a:gd name="connsiteX5" fmla="*/ 1496541 w 3208013"/>
              <a:gd name="connsiteY5" fmla="*/ 46828 h 1224445"/>
              <a:gd name="connsiteX6" fmla="*/ 1709555 w 3208013"/>
              <a:gd name="connsiteY6" fmla="*/ 118678 h 1224445"/>
              <a:gd name="connsiteX7" fmla="*/ 2001966 w 3208013"/>
              <a:gd name="connsiteY7" fmla="*/ 6 h 1224445"/>
              <a:gd name="connsiteX8" fmla="*/ 2469413 w 3208013"/>
              <a:gd name="connsiteY8" fmla="*/ 115411 h 1224445"/>
              <a:gd name="connsiteX9" fmla="*/ 2954506 w 3208013"/>
              <a:gd name="connsiteY9" fmla="*/ 462300 h 1224445"/>
              <a:gd name="connsiteX10" fmla="*/ 3207448 w 3208013"/>
              <a:gd name="connsiteY10" fmla="*/ 881093 h 1224445"/>
              <a:gd name="connsiteX11" fmla="*/ 3001912 w 3208013"/>
              <a:gd name="connsiteY11" fmla="*/ 1124762 h 1224445"/>
              <a:gd name="connsiteX12" fmla="*/ 2378073 w 3208013"/>
              <a:gd name="connsiteY12" fmla="*/ 1178980 h 1224445"/>
              <a:gd name="connsiteX13" fmla="*/ 648993 w 3208013"/>
              <a:gd name="connsiteY13" fmla="*/ 1224445 h 1224445"/>
              <a:gd name="connsiteX14" fmla="*/ 84352 w 3208013"/>
              <a:gd name="connsiteY14" fmla="*/ 1131800 h 1224445"/>
              <a:gd name="connsiteX0" fmla="*/ 84352 w 3208013"/>
              <a:gd name="connsiteY0" fmla="*/ 1131800 h 1224445"/>
              <a:gd name="connsiteX1" fmla="*/ 58828 w 3208013"/>
              <a:gd name="connsiteY1" fmla="*/ 958285 h 1224445"/>
              <a:gd name="connsiteX2" fmla="*/ 283439 w 3208013"/>
              <a:gd name="connsiteY2" fmla="*/ 566501 h 1224445"/>
              <a:gd name="connsiteX3" fmla="*/ 886207 w 3208013"/>
              <a:gd name="connsiteY3" fmla="*/ 208928 h 1224445"/>
              <a:gd name="connsiteX4" fmla="*/ 1219665 w 3208013"/>
              <a:gd name="connsiteY4" fmla="*/ 109336 h 1224445"/>
              <a:gd name="connsiteX5" fmla="*/ 1496541 w 3208013"/>
              <a:gd name="connsiteY5" fmla="*/ 88565 h 1224445"/>
              <a:gd name="connsiteX6" fmla="*/ 1709555 w 3208013"/>
              <a:gd name="connsiteY6" fmla="*/ 118678 h 1224445"/>
              <a:gd name="connsiteX7" fmla="*/ 2001966 w 3208013"/>
              <a:gd name="connsiteY7" fmla="*/ 6 h 1224445"/>
              <a:gd name="connsiteX8" fmla="*/ 2469413 w 3208013"/>
              <a:gd name="connsiteY8" fmla="*/ 115411 h 1224445"/>
              <a:gd name="connsiteX9" fmla="*/ 2954506 w 3208013"/>
              <a:gd name="connsiteY9" fmla="*/ 462300 h 1224445"/>
              <a:gd name="connsiteX10" fmla="*/ 3207448 w 3208013"/>
              <a:gd name="connsiteY10" fmla="*/ 881093 h 1224445"/>
              <a:gd name="connsiteX11" fmla="*/ 3001912 w 3208013"/>
              <a:gd name="connsiteY11" fmla="*/ 1124762 h 1224445"/>
              <a:gd name="connsiteX12" fmla="*/ 2378073 w 3208013"/>
              <a:gd name="connsiteY12" fmla="*/ 1178980 h 1224445"/>
              <a:gd name="connsiteX13" fmla="*/ 648993 w 3208013"/>
              <a:gd name="connsiteY13" fmla="*/ 1224445 h 1224445"/>
              <a:gd name="connsiteX14" fmla="*/ 84352 w 3208013"/>
              <a:gd name="connsiteY14" fmla="*/ 1131800 h 1224445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954506 w 3208013"/>
              <a:gd name="connsiteY10" fmla="*/ 471292 h 1233437"/>
              <a:gd name="connsiteX11" fmla="*/ 3207448 w 3208013"/>
              <a:gd name="connsiteY11" fmla="*/ 890085 h 1233437"/>
              <a:gd name="connsiteX12" fmla="*/ 3001912 w 3208013"/>
              <a:gd name="connsiteY12" fmla="*/ 1133754 h 1233437"/>
              <a:gd name="connsiteX13" fmla="*/ 2378073 w 3208013"/>
              <a:gd name="connsiteY13" fmla="*/ 1187972 h 1233437"/>
              <a:gd name="connsiteX14" fmla="*/ 648993 w 3208013"/>
              <a:gd name="connsiteY14" fmla="*/ 1233437 h 1233437"/>
              <a:gd name="connsiteX15" fmla="*/ 84352 w 3208013"/>
              <a:gd name="connsiteY15" fmla="*/ 1140792 h 1233437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133449 w 3208013"/>
              <a:gd name="connsiteY10" fmla="*/ 49116 h 1233437"/>
              <a:gd name="connsiteX11" fmla="*/ 2954506 w 3208013"/>
              <a:gd name="connsiteY11" fmla="*/ 471292 h 1233437"/>
              <a:gd name="connsiteX12" fmla="*/ 3207448 w 3208013"/>
              <a:gd name="connsiteY12" fmla="*/ 890085 h 1233437"/>
              <a:gd name="connsiteX13" fmla="*/ 3001912 w 3208013"/>
              <a:gd name="connsiteY13" fmla="*/ 1133754 h 1233437"/>
              <a:gd name="connsiteX14" fmla="*/ 2378073 w 3208013"/>
              <a:gd name="connsiteY14" fmla="*/ 1187972 h 1233437"/>
              <a:gd name="connsiteX15" fmla="*/ 648993 w 3208013"/>
              <a:gd name="connsiteY15" fmla="*/ 1233437 h 1233437"/>
              <a:gd name="connsiteX16" fmla="*/ 84352 w 3208013"/>
              <a:gd name="connsiteY16" fmla="*/ 1140792 h 1233437"/>
              <a:gd name="connsiteX0" fmla="*/ 84352 w 3208013"/>
              <a:gd name="connsiteY0" fmla="*/ 1140792 h 1233437"/>
              <a:gd name="connsiteX1" fmla="*/ 58828 w 3208013"/>
              <a:gd name="connsiteY1" fmla="*/ 967277 h 1233437"/>
              <a:gd name="connsiteX2" fmla="*/ 283439 w 3208013"/>
              <a:gd name="connsiteY2" fmla="*/ 575493 h 1233437"/>
              <a:gd name="connsiteX3" fmla="*/ 886207 w 3208013"/>
              <a:gd name="connsiteY3" fmla="*/ 217920 h 1233437"/>
              <a:gd name="connsiteX4" fmla="*/ 1219665 w 3208013"/>
              <a:gd name="connsiteY4" fmla="*/ 118328 h 1233437"/>
              <a:gd name="connsiteX5" fmla="*/ 1496541 w 3208013"/>
              <a:gd name="connsiteY5" fmla="*/ 97557 h 1233437"/>
              <a:gd name="connsiteX6" fmla="*/ 1709555 w 3208013"/>
              <a:gd name="connsiteY6" fmla="*/ 127670 h 1233437"/>
              <a:gd name="connsiteX7" fmla="*/ 2001966 w 3208013"/>
              <a:gd name="connsiteY7" fmla="*/ 8998 h 1233437"/>
              <a:gd name="connsiteX8" fmla="*/ 2051577 w 3208013"/>
              <a:gd name="connsiteY8" fmla="*/ 21291 h 1233437"/>
              <a:gd name="connsiteX9" fmla="*/ 2469413 w 3208013"/>
              <a:gd name="connsiteY9" fmla="*/ 124403 h 1233437"/>
              <a:gd name="connsiteX10" fmla="*/ 2379067 w 3208013"/>
              <a:gd name="connsiteY10" fmla="*/ 118680 h 1233437"/>
              <a:gd name="connsiteX11" fmla="*/ 2954506 w 3208013"/>
              <a:gd name="connsiteY11" fmla="*/ 471292 h 1233437"/>
              <a:gd name="connsiteX12" fmla="*/ 3207448 w 3208013"/>
              <a:gd name="connsiteY12" fmla="*/ 890085 h 1233437"/>
              <a:gd name="connsiteX13" fmla="*/ 3001912 w 3208013"/>
              <a:gd name="connsiteY13" fmla="*/ 1133754 h 1233437"/>
              <a:gd name="connsiteX14" fmla="*/ 2378073 w 3208013"/>
              <a:gd name="connsiteY14" fmla="*/ 1187972 h 1233437"/>
              <a:gd name="connsiteX15" fmla="*/ 648993 w 3208013"/>
              <a:gd name="connsiteY15" fmla="*/ 1233437 h 1233437"/>
              <a:gd name="connsiteX16" fmla="*/ 84352 w 3208013"/>
              <a:gd name="connsiteY16" fmla="*/ 1140792 h 1233437"/>
              <a:gd name="connsiteX0" fmla="*/ 84352 w 3208013"/>
              <a:gd name="connsiteY0" fmla="*/ 1137899 h 1230544"/>
              <a:gd name="connsiteX1" fmla="*/ 58828 w 3208013"/>
              <a:gd name="connsiteY1" fmla="*/ 964384 h 1230544"/>
              <a:gd name="connsiteX2" fmla="*/ 283439 w 3208013"/>
              <a:gd name="connsiteY2" fmla="*/ 572600 h 1230544"/>
              <a:gd name="connsiteX3" fmla="*/ 886207 w 3208013"/>
              <a:gd name="connsiteY3" fmla="*/ 215027 h 1230544"/>
              <a:gd name="connsiteX4" fmla="*/ 1219665 w 3208013"/>
              <a:gd name="connsiteY4" fmla="*/ 115435 h 1230544"/>
              <a:gd name="connsiteX5" fmla="*/ 1496541 w 3208013"/>
              <a:gd name="connsiteY5" fmla="*/ 94664 h 1230544"/>
              <a:gd name="connsiteX6" fmla="*/ 1709555 w 3208013"/>
              <a:gd name="connsiteY6" fmla="*/ 124777 h 1230544"/>
              <a:gd name="connsiteX7" fmla="*/ 2001966 w 3208013"/>
              <a:gd name="connsiteY7" fmla="*/ 6105 h 1230544"/>
              <a:gd name="connsiteX8" fmla="*/ 2201677 w 3208013"/>
              <a:gd name="connsiteY8" fmla="*/ 345349 h 1230544"/>
              <a:gd name="connsiteX9" fmla="*/ 2469413 w 3208013"/>
              <a:gd name="connsiteY9" fmla="*/ 121510 h 1230544"/>
              <a:gd name="connsiteX10" fmla="*/ 2379067 w 3208013"/>
              <a:gd name="connsiteY10" fmla="*/ 115787 h 1230544"/>
              <a:gd name="connsiteX11" fmla="*/ 2954506 w 3208013"/>
              <a:gd name="connsiteY11" fmla="*/ 468399 h 1230544"/>
              <a:gd name="connsiteX12" fmla="*/ 3207448 w 3208013"/>
              <a:gd name="connsiteY12" fmla="*/ 887192 h 1230544"/>
              <a:gd name="connsiteX13" fmla="*/ 3001912 w 3208013"/>
              <a:gd name="connsiteY13" fmla="*/ 1130861 h 1230544"/>
              <a:gd name="connsiteX14" fmla="*/ 2378073 w 3208013"/>
              <a:gd name="connsiteY14" fmla="*/ 1185079 h 1230544"/>
              <a:gd name="connsiteX15" fmla="*/ 648993 w 3208013"/>
              <a:gd name="connsiteY15" fmla="*/ 1230544 h 1230544"/>
              <a:gd name="connsiteX16" fmla="*/ 84352 w 3208013"/>
              <a:gd name="connsiteY16" fmla="*/ 1137899 h 1230544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2201677 w 3208013"/>
              <a:gd name="connsiteY8" fmla="*/ 277448 h 1162643"/>
              <a:gd name="connsiteX9" fmla="*/ 2469413 w 3208013"/>
              <a:gd name="connsiteY9" fmla="*/ 53609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103201 h 1195846"/>
              <a:gd name="connsiteX1" fmla="*/ 58828 w 3208013"/>
              <a:gd name="connsiteY1" fmla="*/ 929686 h 1195846"/>
              <a:gd name="connsiteX2" fmla="*/ 283439 w 3208013"/>
              <a:gd name="connsiteY2" fmla="*/ 537902 h 1195846"/>
              <a:gd name="connsiteX3" fmla="*/ 886207 w 3208013"/>
              <a:gd name="connsiteY3" fmla="*/ 180329 h 1195846"/>
              <a:gd name="connsiteX4" fmla="*/ 1219665 w 3208013"/>
              <a:gd name="connsiteY4" fmla="*/ 80737 h 1195846"/>
              <a:gd name="connsiteX5" fmla="*/ 1496541 w 3208013"/>
              <a:gd name="connsiteY5" fmla="*/ 59966 h 1195846"/>
              <a:gd name="connsiteX6" fmla="*/ 1709555 w 3208013"/>
              <a:gd name="connsiteY6" fmla="*/ 90079 h 1195846"/>
              <a:gd name="connsiteX7" fmla="*/ 1613071 w 3208013"/>
              <a:gd name="connsiteY7" fmla="*/ 708785 h 1195846"/>
              <a:gd name="connsiteX8" fmla="*/ 1908300 w 3208013"/>
              <a:gd name="connsiteY8" fmla="*/ 1027159 h 1195846"/>
              <a:gd name="connsiteX9" fmla="*/ 2469413 w 3208013"/>
              <a:gd name="connsiteY9" fmla="*/ 86812 h 1195846"/>
              <a:gd name="connsiteX10" fmla="*/ 2379067 w 3208013"/>
              <a:gd name="connsiteY10" fmla="*/ 81089 h 1195846"/>
              <a:gd name="connsiteX11" fmla="*/ 2954506 w 3208013"/>
              <a:gd name="connsiteY11" fmla="*/ 433701 h 1195846"/>
              <a:gd name="connsiteX12" fmla="*/ 3207448 w 3208013"/>
              <a:gd name="connsiteY12" fmla="*/ 852494 h 1195846"/>
              <a:gd name="connsiteX13" fmla="*/ 3001912 w 3208013"/>
              <a:gd name="connsiteY13" fmla="*/ 1096163 h 1195846"/>
              <a:gd name="connsiteX14" fmla="*/ 2378073 w 3208013"/>
              <a:gd name="connsiteY14" fmla="*/ 1150381 h 1195846"/>
              <a:gd name="connsiteX15" fmla="*/ 648993 w 3208013"/>
              <a:gd name="connsiteY15" fmla="*/ 1195846 h 1195846"/>
              <a:gd name="connsiteX16" fmla="*/ 84352 w 3208013"/>
              <a:gd name="connsiteY16" fmla="*/ 1103201 h 1195846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7241 w 3208013"/>
              <a:gd name="connsiteY9" fmla="*/ 735337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954506 w 3208013"/>
              <a:gd name="connsiteY11" fmla="*/ 400498 h 1162643"/>
              <a:gd name="connsiteX12" fmla="*/ 3207448 w 3208013"/>
              <a:gd name="connsiteY12" fmla="*/ 819291 h 1162643"/>
              <a:gd name="connsiteX13" fmla="*/ 3001912 w 3208013"/>
              <a:gd name="connsiteY13" fmla="*/ 1062960 h 1162643"/>
              <a:gd name="connsiteX14" fmla="*/ 2378073 w 3208013"/>
              <a:gd name="connsiteY14" fmla="*/ 1117178 h 1162643"/>
              <a:gd name="connsiteX15" fmla="*/ 648993 w 3208013"/>
              <a:gd name="connsiteY15" fmla="*/ 1162643 h 1162643"/>
              <a:gd name="connsiteX16" fmla="*/ 84352 w 3208013"/>
              <a:gd name="connsiteY16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031109 w 3208013"/>
              <a:gd name="connsiteY11" fmla="*/ 527879 h 1162643"/>
              <a:gd name="connsiteX12" fmla="*/ 2954506 w 3208013"/>
              <a:gd name="connsiteY12" fmla="*/ 400498 h 1162643"/>
              <a:gd name="connsiteX13" fmla="*/ 3207448 w 3208013"/>
              <a:gd name="connsiteY13" fmla="*/ 819291 h 1162643"/>
              <a:gd name="connsiteX14" fmla="*/ 3001912 w 3208013"/>
              <a:gd name="connsiteY14" fmla="*/ 1062960 h 1162643"/>
              <a:gd name="connsiteX15" fmla="*/ 2378073 w 3208013"/>
              <a:gd name="connsiteY15" fmla="*/ 1117178 h 1162643"/>
              <a:gd name="connsiteX16" fmla="*/ 648993 w 3208013"/>
              <a:gd name="connsiteY16" fmla="*/ 1162643 h 1162643"/>
              <a:gd name="connsiteX17" fmla="*/ 84352 w 3208013"/>
              <a:gd name="connsiteY17" fmla="*/ 1069998 h 1162643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031109 w 3208013"/>
              <a:gd name="connsiteY11" fmla="*/ 527879 h 1162643"/>
              <a:gd name="connsiteX12" fmla="*/ 2590572 w 3208013"/>
              <a:gd name="connsiteY12" fmla="*/ 138320 h 1162643"/>
              <a:gd name="connsiteX13" fmla="*/ 2954506 w 3208013"/>
              <a:gd name="connsiteY13" fmla="*/ 400498 h 1162643"/>
              <a:gd name="connsiteX14" fmla="*/ 3207448 w 3208013"/>
              <a:gd name="connsiteY14" fmla="*/ 819291 h 1162643"/>
              <a:gd name="connsiteX15" fmla="*/ 3001912 w 3208013"/>
              <a:gd name="connsiteY15" fmla="*/ 1062960 h 1162643"/>
              <a:gd name="connsiteX16" fmla="*/ 2378073 w 3208013"/>
              <a:gd name="connsiteY16" fmla="*/ 1117178 h 1162643"/>
              <a:gd name="connsiteX17" fmla="*/ 648993 w 3208013"/>
              <a:gd name="connsiteY17" fmla="*/ 1162643 h 1162643"/>
              <a:gd name="connsiteX18" fmla="*/ 84352 w 3208013"/>
              <a:gd name="connsiteY18" fmla="*/ 1069998 h 1162643"/>
              <a:gd name="connsiteX0" fmla="*/ 84352 w 3208013"/>
              <a:gd name="connsiteY0" fmla="*/ 1192768 h 1285413"/>
              <a:gd name="connsiteX1" fmla="*/ 58828 w 3208013"/>
              <a:gd name="connsiteY1" fmla="*/ 1019253 h 1285413"/>
              <a:gd name="connsiteX2" fmla="*/ 283439 w 3208013"/>
              <a:gd name="connsiteY2" fmla="*/ 627469 h 1285413"/>
              <a:gd name="connsiteX3" fmla="*/ 886207 w 3208013"/>
              <a:gd name="connsiteY3" fmla="*/ 269896 h 1285413"/>
              <a:gd name="connsiteX4" fmla="*/ 1219665 w 3208013"/>
              <a:gd name="connsiteY4" fmla="*/ 170304 h 1285413"/>
              <a:gd name="connsiteX5" fmla="*/ 1496541 w 3208013"/>
              <a:gd name="connsiteY5" fmla="*/ 149533 h 1285413"/>
              <a:gd name="connsiteX6" fmla="*/ 1709555 w 3208013"/>
              <a:gd name="connsiteY6" fmla="*/ 179646 h 1285413"/>
              <a:gd name="connsiteX7" fmla="*/ 1613071 w 3208013"/>
              <a:gd name="connsiteY7" fmla="*/ 798352 h 1285413"/>
              <a:gd name="connsiteX8" fmla="*/ 1908300 w 3208013"/>
              <a:gd name="connsiteY8" fmla="*/ 1116726 h 1285413"/>
              <a:gd name="connsiteX9" fmla="*/ 1930418 w 3208013"/>
              <a:gd name="connsiteY9" fmla="*/ 781586 h 1285413"/>
              <a:gd name="connsiteX10" fmla="*/ 2379067 w 3208013"/>
              <a:gd name="connsiteY10" fmla="*/ 170656 h 1285413"/>
              <a:gd name="connsiteX11" fmla="*/ 2481408 w 3208013"/>
              <a:gd name="connsiteY11" fmla="*/ 17616 h 1285413"/>
              <a:gd name="connsiteX12" fmla="*/ 2590572 w 3208013"/>
              <a:gd name="connsiteY12" fmla="*/ 261090 h 1285413"/>
              <a:gd name="connsiteX13" fmla="*/ 2954506 w 3208013"/>
              <a:gd name="connsiteY13" fmla="*/ 523268 h 1285413"/>
              <a:gd name="connsiteX14" fmla="*/ 3207448 w 3208013"/>
              <a:gd name="connsiteY14" fmla="*/ 942061 h 1285413"/>
              <a:gd name="connsiteX15" fmla="*/ 3001912 w 3208013"/>
              <a:gd name="connsiteY15" fmla="*/ 1185730 h 1285413"/>
              <a:gd name="connsiteX16" fmla="*/ 2378073 w 3208013"/>
              <a:gd name="connsiteY16" fmla="*/ 1239948 h 1285413"/>
              <a:gd name="connsiteX17" fmla="*/ 648993 w 3208013"/>
              <a:gd name="connsiteY17" fmla="*/ 1285413 h 1285413"/>
              <a:gd name="connsiteX18" fmla="*/ 84352 w 3208013"/>
              <a:gd name="connsiteY18" fmla="*/ 1192768 h 1285413"/>
              <a:gd name="connsiteX0" fmla="*/ 84352 w 3208013"/>
              <a:gd name="connsiteY0" fmla="*/ 1175152 h 1267797"/>
              <a:gd name="connsiteX1" fmla="*/ 58828 w 3208013"/>
              <a:gd name="connsiteY1" fmla="*/ 1001637 h 1267797"/>
              <a:gd name="connsiteX2" fmla="*/ 283439 w 3208013"/>
              <a:gd name="connsiteY2" fmla="*/ 609853 h 1267797"/>
              <a:gd name="connsiteX3" fmla="*/ 886207 w 3208013"/>
              <a:gd name="connsiteY3" fmla="*/ 252280 h 1267797"/>
              <a:gd name="connsiteX4" fmla="*/ 1219665 w 3208013"/>
              <a:gd name="connsiteY4" fmla="*/ 152688 h 1267797"/>
              <a:gd name="connsiteX5" fmla="*/ 1496541 w 3208013"/>
              <a:gd name="connsiteY5" fmla="*/ 131917 h 1267797"/>
              <a:gd name="connsiteX6" fmla="*/ 1709555 w 3208013"/>
              <a:gd name="connsiteY6" fmla="*/ 162030 h 1267797"/>
              <a:gd name="connsiteX7" fmla="*/ 1613071 w 3208013"/>
              <a:gd name="connsiteY7" fmla="*/ 780736 h 1267797"/>
              <a:gd name="connsiteX8" fmla="*/ 1908300 w 3208013"/>
              <a:gd name="connsiteY8" fmla="*/ 1099110 h 1267797"/>
              <a:gd name="connsiteX9" fmla="*/ 1930418 w 3208013"/>
              <a:gd name="connsiteY9" fmla="*/ 763970 h 1267797"/>
              <a:gd name="connsiteX10" fmla="*/ 2379067 w 3208013"/>
              <a:gd name="connsiteY10" fmla="*/ 153040 h 1267797"/>
              <a:gd name="connsiteX11" fmla="*/ 2481408 w 3208013"/>
              <a:gd name="connsiteY11" fmla="*/ 0 h 1267797"/>
              <a:gd name="connsiteX12" fmla="*/ 2590572 w 3208013"/>
              <a:gd name="connsiteY12" fmla="*/ 243474 h 1267797"/>
              <a:gd name="connsiteX13" fmla="*/ 2954506 w 3208013"/>
              <a:gd name="connsiteY13" fmla="*/ 505652 h 1267797"/>
              <a:gd name="connsiteX14" fmla="*/ 3207448 w 3208013"/>
              <a:gd name="connsiteY14" fmla="*/ 924445 h 1267797"/>
              <a:gd name="connsiteX15" fmla="*/ 3001912 w 3208013"/>
              <a:gd name="connsiteY15" fmla="*/ 1168114 h 1267797"/>
              <a:gd name="connsiteX16" fmla="*/ 2378073 w 3208013"/>
              <a:gd name="connsiteY16" fmla="*/ 1222332 h 1267797"/>
              <a:gd name="connsiteX17" fmla="*/ 648993 w 3208013"/>
              <a:gd name="connsiteY17" fmla="*/ 1267797 h 1267797"/>
              <a:gd name="connsiteX18" fmla="*/ 84352 w 3208013"/>
              <a:gd name="connsiteY18" fmla="*/ 1175152 h 1267797"/>
              <a:gd name="connsiteX0" fmla="*/ 84352 w 3208013"/>
              <a:gd name="connsiteY0" fmla="*/ 1069998 h 1162643"/>
              <a:gd name="connsiteX1" fmla="*/ 58828 w 3208013"/>
              <a:gd name="connsiteY1" fmla="*/ 896483 h 1162643"/>
              <a:gd name="connsiteX2" fmla="*/ 283439 w 3208013"/>
              <a:gd name="connsiteY2" fmla="*/ 504699 h 1162643"/>
              <a:gd name="connsiteX3" fmla="*/ 886207 w 3208013"/>
              <a:gd name="connsiteY3" fmla="*/ 147126 h 1162643"/>
              <a:gd name="connsiteX4" fmla="*/ 1219665 w 3208013"/>
              <a:gd name="connsiteY4" fmla="*/ 47534 h 1162643"/>
              <a:gd name="connsiteX5" fmla="*/ 1496541 w 3208013"/>
              <a:gd name="connsiteY5" fmla="*/ 26763 h 1162643"/>
              <a:gd name="connsiteX6" fmla="*/ 1709555 w 3208013"/>
              <a:gd name="connsiteY6" fmla="*/ 56876 h 1162643"/>
              <a:gd name="connsiteX7" fmla="*/ 1613071 w 3208013"/>
              <a:gd name="connsiteY7" fmla="*/ 675582 h 1162643"/>
              <a:gd name="connsiteX8" fmla="*/ 1908300 w 3208013"/>
              <a:gd name="connsiteY8" fmla="*/ 993956 h 1162643"/>
              <a:gd name="connsiteX9" fmla="*/ 1930418 w 3208013"/>
              <a:gd name="connsiteY9" fmla="*/ 658816 h 1162643"/>
              <a:gd name="connsiteX10" fmla="*/ 2379067 w 3208013"/>
              <a:gd name="connsiteY10" fmla="*/ 47886 h 1162643"/>
              <a:gd name="connsiteX11" fmla="*/ 2590572 w 3208013"/>
              <a:gd name="connsiteY11" fmla="*/ 138320 h 1162643"/>
              <a:gd name="connsiteX12" fmla="*/ 2954506 w 3208013"/>
              <a:gd name="connsiteY12" fmla="*/ 400498 h 1162643"/>
              <a:gd name="connsiteX13" fmla="*/ 3207448 w 3208013"/>
              <a:gd name="connsiteY13" fmla="*/ 819291 h 1162643"/>
              <a:gd name="connsiteX14" fmla="*/ 3001912 w 3208013"/>
              <a:gd name="connsiteY14" fmla="*/ 1062960 h 1162643"/>
              <a:gd name="connsiteX15" fmla="*/ 2378073 w 3208013"/>
              <a:gd name="connsiteY15" fmla="*/ 1117178 h 1162643"/>
              <a:gd name="connsiteX16" fmla="*/ 648993 w 3208013"/>
              <a:gd name="connsiteY16" fmla="*/ 1162643 h 1162643"/>
              <a:gd name="connsiteX17" fmla="*/ 84352 w 3208013"/>
              <a:gd name="connsiteY17" fmla="*/ 1069998 h 1162643"/>
              <a:gd name="connsiteX0" fmla="*/ 84352 w 3208013"/>
              <a:gd name="connsiteY0" fmla="*/ 1126932 h 1219577"/>
              <a:gd name="connsiteX1" fmla="*/ 58828 w 3208013"/>
              <a:gd name="connsiteY1" fmla="*/ 953417 h 1219577"/>
              <a:gd name="connsiteX2" fmla="*/ 283439 w 3208013"/>
              <a:gd name="connsiteY2" fmla="*/ 561633 h 1219577"/>
              <a:gd name="connsiteX3" fmla="*/ 886207 w 3208013"/>
              <a:gd name="connsiteY3" fmla="*/ 204060 h 1219577"/>
              <a:gd name="connsiteX4" fmla="*/ 1219665 w 3208013"/>
              <a:gd name="connsiteY4" fmla="*/ 104468 h 1219577"/>
              <a:gd name="connsiteX5" fmla="*/ 1496541 w 3208013"/>
              <a:gd name="connsiteY5" fmla="*/ 83697 h 1219577"/>
              <a:gd name="connsiteX6" fmla="*/ 1709555 w 3208013"/>
              <a:gd name="connsiteY6" fmla="*/ 113810 h 1219577"/>
              <a:gd name="connsiteX7" fmla="*/ 1613071 w 3208013"/>
              <a:gd name="connsiteY7" fmla="*/ 732516 h 1219577"/>
              <a:gd name="connsiteX8" fmla="*/ 1908300 w 3208013"/>
              <a:gd name="connsiteY8" fmla="*/ 1050890 h 1219577"/>
              <a:gd name="connsiteX9" fmla="*/ 1930418 w 3208013"/>
              <a:gd name="connsiteY9" fmla="*/ 715750 h 1219577"/>
              <a:gd name="connsiteX10" fmla="*/ 2085690 w 3208013"/>
              <a:gd name="connsiteY10" fmla="*/ 21342 h 1219577"/>
              <a:gd name="connsiteX11" fmla="*/ 2590572 w 3208013"/>
              <a:gd name="connsiteY11" fmla="*/ 195254 h 1219577"/>
              <a:gd name="connsiteX12" fmla="*/ 2954506 w 3208013"/>
              <a:gd name="connsiteY12" fmla="*/ 457432 h 1219577"/>
              <a:gd name="connsiteX13" fmla="*/ 3207448 w 3208013"/>
              <a:gd name="connsiteY13" fmla="*/ 876225 h 1219577"/>
              <a:gd name="connsiteX14" fmla="*/ 3001912 w 3208013"/>
              <a:gd name="connsiteY14" fmla="*/ 1119894 h 1219577"/>
              <a:gd name="connsiteX15" fmla="*/ 2378073 w 3208013"/>
              <a:gd name="connsiteY15" fmla="*/ 1174112 h 1219577"/>
              <a:gd name="connsiteX16" fmla="*/ 648993 w 3208013"/>
              <a:gd name="connsiteY16" fmla="*/ 1219577 h 1219577"/>
              <a:gd name="connsiteX17" fmla="*/ 84352 w 3208013"/>
              <a:gd name="connsiteY17" fmla="*/ 1126932 h 1219577"/>
              <a:gd name="connsiteX0" fmla="*/ 84352 w 3208013"/>
              <a:gd name="connsiteY0" fmla="*/ 1141434 h 1234079"/>
              <a:gd name="connsiteX1" fmla="*/ 58828 w 3208013"/>
              <a:gd name="connsiteY1" fmla="*/ 967919 h 1234079"/>
              <a:gd name="connsiteX2" fmla="*/ 283439 w 3208013"/>
              <a:gd name="connsiteY2" fmla="*/ 576135 h 1234079"/>
              <a:gd name="connsiteX3" fmla="*/ 886207 w 3208013"/>
              <a:gd name="connsiteY3" fmla="*/ 218562 h 1234079"/>
              <a:gd name="connsiteX4" fmla="*/ 1219665 w 3208013"/>
              <a:gd name="connsiteY4" fmla="*/ 118970 h 1234079"/>
              <a:gd name="connsiteX5" fmla="*/ 1496541 w 3208013"/>
              <a:gd name="connsiteY5" fmla="*/ 98199 h 1234079"/>
              <a:gd name="connsiteX6" fmla="*/ 1709555 w 3208013"/>
              <a:gd name="connsiteY6" fmla="*/ 128312 h 1234079"/>
              <a:gd name="connsiteX7" fmla="*/ 1613071 w 3208013"/>
              <a:gd name="connsiteY7" fmla="*/ 747018 h 1234079"/>
              <a:gd name="connsiteX8" fmla="*/ 1908300 w 3208013"/>
              <a:gd name="connsiteY8" fmla="*/ 1065392 h 1234079"/>
              <a:gd name="connsiteX9" fmla="*/ 1930418 w 3208013"/>
              <a:gd name="connsiteY9" fmla="*/ 730252 h 1234079"/>
              <a:gd name="connsiteX10" fmla="*/ 2085690 w 3208013"/>
              <a:gd name="connsiteY10" fmla="*/ 35844 h 1234079"/>
              <a:gd name="connsiteX11" fmla="*/ 2576926 w 3208013"/>
              <a:gd name="connsiteY11" fmla="*/ 98454 h 1234079"/>
              <a:gd name="connsiteX12" fmla="*/ 2954506 w 3208013"/>
              <a:gd name="connsiteY12" fmla="*/ 471934 h 1234079"/>
              <a:gd name="connsiteX13" fmla="*/ 3207448 w 3208013"/>
              <a:gd name="connsiteY13" fmla="*/ 890727 h 1234079"/>
              <a:gd name="connsiteX14" fmla="*/ 3001912 w 3208013"/>
              <a:gd name="connsiteY14" fmla="*/ 1134396 h 1234079"/>
              <a:gd name="connsiteX15" fmla="*/ 2378073 w 3208013"/>
              <a:gd name="connsiteY15" fmla="*/ 1188614 h 1234079"/>
              <a:gd name="connsiteX16" fmla="*/ 648993 w 3208013"/>
              <a:gd name="connsiteY16" fmla="*/ 1234079 h 1234079"/>
              <a:gd name="connsiteX17" fmla="*/ 84352 w 3208013"/>
              <a:gd name="connsiteY17" fmla="*/ 1141434 h 1234079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1942414 w 3208013"/>
              <a:gd name="connsiteY10" fmla="*/ 553078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2228968 w 3208013"/>
              <a:gd name="connsiteY10" fmla="*/ 580904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908300 w 3208013"/>
              <a:gd name="connsiteY8" fmla="*/ 1060895 h 1229582"/>
              <a:gd name="connsiteX9" fmla="*/ 1930418 w 3208013"/>
              <a:gd name="connsiteY9" fmla="*/ 725755 h 1229582"/>
              <a:gd name="connsiteX10" fmla="*/ 2235791 w 3208013"/>
              <a:gd name="connsiteY10" fmla="*/ 650467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805959 w 3208013"/>
              <a:gd name="connsiteY8" fmla="*/ 935680 h 1229582"/>
              <a:gd name="connsiteX9" fmla="*/ 1930418 w 3208013"/>
              <a:gd name="connsiteY9" fmla="*/ 725755 h 1229582"/>
              <a:gd name="connsiteX10" fmla="*/ 2235791 w 3208013"/>
              <a:gd name="connsiteY10" fmla="*/ 650467 h 1229582"/>
              <a:gd name="connsiteX11" fmla="*/ 2085690 w 3208013"/>
              <a:gd name="connsiteY11" fmla="*/ 31347 h 1229582"/>
              <a:gd name="connsiteX12" fmla="*/ 2576926 w 3208013"/>
              <a:gd name="connsiteY12" fmla="*/ 93957 h 1229582"/>
              <a:gd name="connsiteX13" fmla="*/ 2954506 w 3208013"/>
              <a:gd name="connsiteY13" fmla="*/ 467437 h 1229582"/>
              <a:gd name="connsiteX14" fmla="*/ 3207448 w 3208013"/>
              <a:gd name="connsiteY14" fmla="*/ 886230 h 1229582"/>
              <a:gd name="connsiteX15" fmla="*/ 3001912 w 3208013"/>
              <a:gd name="connsiteY15" fmla="*/ 1129899 h 1229582"/>
              <a:gd name="connsiteX16" fmla="*/ 2378073 w 3208013"/>
              <a:gd name="connsiteY16" fmla="*/ 1184117 h 1229582"/>
              <a:gd name="connsiteX17" fmla="*/ 648993 w 3208013"/>
              <a:gd name="connsiteY17" fmla="*/ 1229582 h 1229582"/>
              <a:gd name="connsiteX18" fmla="*/ 84352 w 3208013"/>
              <a:gd name="connsiteY18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64221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64221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  <a:gd name="connsiteX0" fmla="*/ 84352 w 3208013"/>
              <a:gd name="connsiteY0" fmla="*/ 1136937 h 1229582"/>
              <a:gd name="connsiteX1" fmla="*/ 58828 w 3208013"/>
              <a:gd name="connsiteY1" fmla="*/ 963422 h 1229582"/>
              <a:gd name="connsiteX2" fmla="*/ 283439 w 3208013"/>
              <a:gd name="connsiteY2" fmla="*/ 571638 h 1229582"/>
              <a:gd name="connsiteX3" fmla="*/ 886207 w 3208013"/>
              <a:gd name="connsiteY3" fmla="*/ 214065 h 1229582"/>
              <a:gd name="connsiteX4" fmla="*/ 1219665 w 3208013"/>
              <a:gd name="connsiteY4" fmla="*/ 114473 h 1229582"/>
              <a:gd name="connsiteX5" fmla="*/ 1496541 w 3208013"/>
              <a:gd name="connsiteY5" fmla="*/ 93702 h 1229582"/>
              <a:gd name="connsiteX6" fmla="*/ 1709555 w 3208013"/>
              <a:gd name="connsiteY6" fmla="*/ 123815 h 1229582"/>
              <a:gd name="connsiteX7" fmla="*/ 1613071 w 3208013"/>
              <a:gd name="connsiteY7" fmla="*/ 742521 h 1229582"/>
              <a:gd name="connsiteX8" fmla="*/ 1567164 w 3208013"/>
              <a:gd name="connsiteY8" fmla="*/ 838290 h 1229582"/>
              <a:gd name="connsiteX9" fmla="*/ 1805959 w 3208013"/>
              <a:gd name="connsiteY9" fmla="*/ 935680 h 1229582"/>
              <a:gd name="connsiteX10" fmla="*/ 1930418 w 3208013"/>
              <a:gd name="connsiteY10" fmla="*/ 725755 h 1229582"/>
              <a:gd name="connsiteX11" fmla="*/ 2235791 w 3208013"/>
              <a:gd name="connsiteY11" fmla="*/ 650467 h 1229582"/>
              <a:gd name="connsiteX12" fmla="*/ 2085690 w 3208013"/>
              <a:gd name="connsiteY12" fmla="*/ 31347 h 1229582"/>
              <a:gd name="connsiteX13" fmla="*/ 2576926 w 3208013"/>
              <a:gd name="connsiteY13" fmla="*/ 93957 h 1229582"/>
              <a:gd name="connsiteX14" fmla="*/ 2954506 w 3208013"/>
              <a:gd name="connsiteY14" fmla="*/ 467437 h 1229582"/>
              <a:gd name="connsiteX15" fmla="*/ 3207448 w 3208013"/>
              <a:gd name="connsiteY15" fmla="*/ 886230 h 1229582"/>
              <a:gd name="connsiteX16" fmla="*/ 3001912 w 3208013"/>
              <a:gd name="connsiteY16" fmla="*/ 1129899 h 1229582"/>
              <a:gd name="connsiteX17" fmla="*/ 2378073 w 3208013"/>
              <a:gd name="connsiteY17" fmla="*/ 1184117 h 1229582"/>
              <a:gd name="connsiteX18" fmla="*/ 648993 w 3208013"/>
              <a:gd name="connsiteY18" fmla="*/ 1229582 h 1229582"/>
              <a:gd name="connsiteX19" fmla="*/ 84352 w 3208013"/>
              <a:gd name="connsiteY19" fmla="*/ 1136937 h 122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08013" h="1229582">
                <a:moveTo>
                  <a:pt x="84352" y="1136937"/>
                </a:moveTo>
                <a:cubicBezTo>
                  <a:pt x="-14009" y="1092577"/>
                  <a:pt x="-31298" y="1073472"/>
                  <a:pt x="58828" y="963422"/>
                </a:cubicBezTo>
                <a:cubicBezTo>
                  <a:pt x="92009" y="869206"/>
                  <a:pt x="145543" y="696531"/>
                  <a:pt x="283439" y="571638"/>
                </a:cubicBezTo>
                <a:cubicBezTo>
                  <a:pt x="421335" y="446745"/>
                  <a:pt x="730169" y="290259"/>
                  <a:pt x="886207" y="214065"/>
                </a:cubicBezTo>
                <a:cubicBezTo>
                  <a:pt x="1042245" y="137871"/>
                  <a:pt x="1117943" y="134534"/>
                  <a:pt x="1219665" y="114473"/>
                </a:cubicBezTo>
                <a:cubicBezTo>
                  <a:pt x="1321387" y="94413"/>
                  <a:pt x="1414893" y="92145"/>
                  <a:pt x="1496541" y="93702"/>
                </a:cubicBezTo>
                <a:cubicBezTo>
                  <a:pt x="1578189" y="95259"/>
                  <a:pt x="1690133" y="15679"/>
                  <a:pt x="1709555" y="123815"/>
                </a:cubicBezTo>
                <a:cubicBezTo>
                  <a:pt x="1728977" y="231952"/>
                  <a:pt x="1636803" y="623442"/>
                  <a:pt x="1613071" y="742521"/>
                </a:cubicBezTo>
                <a:cubicBezTo>
                  <a:pt x="1589339" y="861600"/>
                  <a:pt x="1535016" y="806097"/>
                  <a:pt x="1567164" y="838290"/>
                </a:cubicBezTo>
                <a:cubicBezTo>
                  <a:pt x="1462858" y="884396"/>
                  <a:pt x="1757925" y="954436"/>
                  <a:pt x="1805959" y="935680"/>
                </a:cubicBezTo>
                <a:cubicBezTo>
                  <a:pt x="1895204" y="861067"/>
                  <a:pt x="1858779" y="773291"/>
                  <a:pt x="1930418" y="725755"/>
                </a:cubicBezTo>
                <a:cubicBezTo>
                  <a:pt x="2002057" y="678220"/>
                  <a:pt x="2209912" y="766202"/>
                  <a:pt x="2235791" y="650467"/>
                </a:cubicBezTo>
                <a:cubicBezTo>
                  <a:pt x="2261670" y="534732"/>
                  <a:pt x="1979938" y="107867"/>
                  <a:pt x="2085690" y="31347"/>
                </a:cubicBezTo>
                <a:cubicBezTo>
                  <a:pt x="2191442" y="-45173"/>
                  <a:pt x="2481020" y="35188"/>
                  <a:pt x="2576926" y="93957"/>
                </a:cubicBezTo>
                <a:cubicBezTo>
                  <a:pt x="2672832" y="152726"/>
                  <a:pt x="2849419" y="335392"/>
                  <a:pt x="2954506" y="467437"/>
                </a:cubicBezTo>
                <a:cubicBezTo>
                  <a:pt x="3059593" y="599482"/>
                  <a:pt x="3199547" y="775820"/>
                  <a:pt x="3207448" y="886230"/>
                </a:cubicBezTo>
                <a:cubicBezTo>
                  <a:pt x="3215349" y="996640"/>
                  <a:pt x="3140141" y="1080251"/>
                  <a:pt x="3001912" y="1129899"/>
                </a:cubicBezTo>
                <a:cubicBezTo>
                  <a:pt x="2863683" y="1179547"/>
                  <a:pt x="2770226" y="1176300"/>
                  <a:pt x="2378073" y="1184117"/>
                </a:cubicBezTo>
                <a:lnTo>
                  <a:pt x="648993" y="1229582"/>
                </a:lnTo>
                <a:cubicBezTo>
                  <a:pt x="460779" y="1198700"/>
                  <a:pt x="182713" y="1181297"/>
                  <a:pt x="84352" y="1136937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1649250" y="3212976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Metatarsal head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5007262" y="2464251"/>
            <a:ext cx="3430522" cy="1468806"/>
          </a:xfrm>
          <a:custGeom>
            <a:avLst/>
            <a:gdLst>
              <a:gd name="T0" fmla="*/ 117615 w 4553284"/>
              <a:gd name="T1" fmla="*/ 344662 h 2720027"/>
              <a:gd name="T2" fmla="*/ 839351 w 4553284"/>
              <a:gd name="T3" fmla="*/ 360692 h 2720027"/>
              <a:gd name="T4" fmla="*/ 1774936 w 4553284"/>
              <a:gd name="T5" fmla="*/ 344662 h 2720027"/>
              <a:gd name="T6" fmla="*/ 2544785 w 4553284"/>
              <a:gd name="T7" fmla="*/ 146947 h 2720027"/>
              <a:gd name="T8" fmla="*/ 2865558 w 4553284"/>
              <a:gd name="T9" fmla="*/ 157636 h 2720027"/>
              <a:gd name="T10" fmla="*/ 3127523 w 4553284"/>
              <a:gd name="T11" fmla="*/ 93513 h 2720027"/>
              <a:gd name="T12" fmla="*/ 3287907 w 4553284"/>
              <a:gd name="T13" fmla="*/ 13359 h 2720027"/>
              <a:gd name="T14" fmla="*/ 3667486 w 4553284"/>
              <a:gd name="T15" fmla="*/ 56108 h 2720027"/>
              <a:gd name="T16" fmla="*/ 4148645 w 4553284"/>
              <a:gd name="T17" fmla="*/ 350006 h 2720027"/>
              <a:gd name="T18" fmla="*/ 4410604 w 4553284"/>
              <a:gd name="T19" fmla="*/ 745432 h 2720027"/>
              <a:gd name="T20" fmla="*/ 4538917 w 4553284"/>
              <a:gd name="T21" fmla="*/ 1221013 h 2720027"/>
              <a:gd name="T22" fmla="*/ 4490801 w 4553284"/>
              <a:gd name="T23" fmla="*/ 2038582 h 2720027"/>
              <a:gd name="T24" fmla="*/ 4260913 w 4553284"/>
              <a:gd name="T25" fmla="*/ 2610346 h 2720027"/>
              <a:gd name="T26" fmla="*/ 4191412 w 4553284"/>
              <a:gd name="T27" fmla="*/ 2685157 h 2720027"/>
              <a:gd name="T28" fmla="*/ 4191412 w 4553284"/>
              <a:gd name="T29" fmla="*/ 2685157 h 2720027"/>
              <a:gd name="T30" fmla="*/ 3859950 w 4553284"/>
              <a:gd name="T31" fmla="*/ 2690502 h 2720027"/>
              <a:gd name="T32" fmla="*/ 2662403 w 4553284"/>
              <a:gd name="T33" fmla="*/ 2690502 h 2720027"/>
              <a:gd name="T34" fmla="*/ 1796320 w 4553284"/>
              <a:gd name="T35" fmla="*/ 2663782 h 2720027"/>
              <a:gd name="T36" fmla="*/ 112270 w 4553284"/>
              <a:gd name="T37" fmla="*/ 2679812 h 2720027"/>
              <a:gd name="T38" fmla="*/ 112270 w 4553284"/>
              <a:gd name="T39" fmla="*/ 2679812 h 2720027"/>
              <a:gd name="T40" fmla="*/ 128310 w 4553284"/>
              <a:gd name="T41" fmla="*/ 2359198 h 2720027"/>
              <a:gd name="T42" fmla="*/ 128310 w 4553284"/>
              <a:gd name="T43" fmla="*/ 1477504 h 2720027"/>
              <a:gd name="T44" fmla="*/ 133654 w 4553284"/>
              <a:gd name="T45" fmla="*/ 467564 h 2720027"/>
              <a:gd name="T46" fmla="*/ 117615 w 4553284"/>
              <a:gd name="T47" fmla="*/ 344662 h 27200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connsiteX0" fmla="*/ 48428 w 4502249"/>
              <a:gd name="connsiteY0" fmla="*/ 335700 h 2683195"/>
              <a:gd name="connsiteX1" fmla="*/ 770323 w 4502249"/>
              <a:gd name="connsiteY1" fmla="*/ 351742 h 2683195"/>
              <a:gd name="connsiteX2" fmla="*/ 1706112 w 4502249"/>
              <a:gd name="connsiteY2" fmla="*/ 335700 h 2683195"/>
              <a:gd name="connsiteX3" fmla="*/ 2476133 w 4502249"/>
              <a:gd name="connsiteY3" fmla="*/ 137847 h 2683195"/>
              <a:gd name="connsiteX4" fmla="*/ 2796975 w 4502249"/>
              <a:gd name="connsiteY4" fmla="*/ 148542 h 2683195"/>
              <a:gd name="connsiteX5" fmla="*/ 3058996 w 4502249"/>
              <a:gd name="connsiteY5" fmla="*/ 84374 h 2683195"/>
              <a:gd name="connsiteX6" fmla="*/ 3219417 w 4502249"/>
              <a:gd name="connsiteY6" fmla="*/ 4163 h 2683195"/>
              <a:gd name="connsiteX7" fmla="*/ 3599080 w 4502249"/>
              <a:gd name="connsiteY7" fmla="*/ 46942 h 2683195"/>
              <a:gd name="connsiteX8" fmla="*/ 4080344 w 4502249"/>
              <a:gd name="connsiteY8" fmla="*/ 341047 h 2683195"/>
              <a:gd name="connsiteX9" fmla="*/ 4471716 w 4502249"/>
              <a:gd name="connsiteY9" fmla="*/ 749282 h 2683195"/>
              <a:gd name="connsiteX10" fmla="*/ 4470702 w 4502249"/>
              <a:gd name="connsiteY10" fmla="*/ 1212668 h 2683195"/>
              <a:gd name="connsiteX11" fmla="*/ 4422575 w 4502249"/>
              <a:gd name="connsiteY11" fmla="*/ 2030816 h 2683195"/>
              <a:gd name="connsiteX12" fmla="*/ 4192638 w 4502249"/>
              <a:gd name="connsiteY12" fmla="*/ 2602984 h 2683195"/>
              <a:gd name="connsiteX13" fmla="*/ 4123123 w 4502249"/>
              <a:gd name="connsiteY13" fmla="*/ 2677847 h 2683195"/>
              <a:gd name="connsiteX14" fmla="*/ 3791586 w 4502249"/>
              <a:gd name="connsiteY14" fmla="*/ 2683195 h 2683195"/>
              <a:gd name="connsiteX15" fmla="*/ 2593775 w 4502249"/>
              <a:gd name="connsiteY15" fmla="*/ 2683195 h 2683195"/>
              <a:gd name="connsiteX16" fmla="*/ 1727502 w 4502249"/>
              <a:gd name="connsiteY16" fmla="*/ 2656458 h 2683195"/>
              <a:gd name="connsiteX17" fmla="*/ 43080 w 4502249"/>
              <a:gd name="connsiteY17" fmla="*/ 2672500 h 2683195"/>
              <a:gd name="connsiteX18" fmla="*/ 59123 w 4502249"/>
              <a:gd name="connsiteY18" fmla="*/ 2351658 h 2683195"/>
              <a:gd name="connsiteX19" fmla="*/ 59123 w 4502249"/>
              <a:gd name="connsiteY19" fmla="*/ 1469342 h 2683195"/>
              <a:gd name="connsiteX20" fmla="*/ 64470 w 4502249"/>
              <a:gd name="connsiteY20" fmla="*/ 458689 h 2683195"/>
              <a:gd name="connsiteX21" fmla="*/ 48428 w 4502249"/>
              <a:gd name="connsiteY21" fmla="*/ 335700 h 2683195"/>
              <a:gd name="connsiteX0" fmla="*/ 48428 w 4539609"/>
              <a:gd name="connsiteY0" fmla="*/ 335700 h 2683195"/>
              <a:gd name="connsiteX1" fmla="*/ 770323 w 4539609"/>
              <a:gd name="connsiteY1" fmla="*/ 351742 h 2683195"/>
              <a:gd name="connsiteX2" fmla="*/ 1706112 w 4539609"/>
              <a:gd name="connsiteY2" fmla="*/ 335700 h 2683195"/>
              <a:gd name="connsiteX3" fmla="*/ 2476133 w 4539609"/>
              <a:gd name="connsiteY3" fmla="*/ 137847 h 2683195"/>
              <a:gd name="connsiteX4" fmla="*/ 2796975 w 4539609"/>
              <a:gd name="connsiteY4" fmla="*/ 148542 h 2683195"/>
              <a:gd name="connsiteX5" fmla="*/ 3058996 w 4539609"/>
              <a:gd name="connsiteY5" fmla="*/ 84374 h 2683195"/>
              <a:gd name="connsiteX6" fmla="*/ 3219417 w 4539609"/>
              <a:gd name="connsiteY6" fmla="*/ 4163 h 2683195"/>
              <a:gd name="connsiteX7" fmla="*/ 3599080 w 4539609"/>
              <a:gd name="connsiteY7" fmla="*/ 46942 h 2683195"/>
              <a:gd name="connsiteX8" fmla="*/ 4080344 w 4539609"/>
              <a:gd name="connsiteY8" fmla="*/ 341047 h 2683195"/>
              <a:gd name="connsiteX9" fmla="*/ 4471716 w 4539609"/>
              <a:gd name="connsiteY9" fmla="*/ 749282 h 2683195"/>
              <a:gd name="connsiteX10" fmla="*/ 4535378 w 4539609"/>
              <a:gd name="connsiteY10" fmla="*/ 1225197 h 2683195"/>
              <a:gd name="connsiteX11" fmla="*/ 4422575 w 4539609"/>
              <a:gd name="connsiteY11" fmla="*/ 2030816 h 2683195"/>
              <a:gd name="connsiteX12" fmla="*/ 4192638 w 4539609"/>
              <a:gd name="connsiteY12" fmla="*/ 2602984 h 2683195"/>
              <a:gd name="connsiteX13" fmla="*/ 4123123 w 4539609"/>
              <a:gd name="connsiteY13" fmla="*/ 2677847 h 2683195"/>
              <a:gd name="connsiteX14" fmla="*/ 3791586 w 4539609"/>
              <a:gd name="connsiteY14" fmla="*/ 2683195 h 2683195"/>
              <a:gd name="connsiteX15" fmla="*/ 2593775 w 4539609"/>
              <a:gd name="connsiteY15" fmla="*/ 2683195 h 2683195"/>
              <a:gd name="connsiteX16" fmla="*/ 1727502 w 4539609"/>
              <a:gd name="connsiteY16" fmla="*/ 2656458 h 2683195"/>
              <a:gd name="connsiteX17" fmla="*/ 43080 w 4539609"/>
              <a:gd name="connsiteY17" fmla="*/ 2672500 h 2683195"/>
              <a:gd name="connsiteX18" fmla="*/ 59123 w 4539609"/>
              <a:gd name="connsiteY18" fmla="*/ 2351658 h 2683195"/>
              <a:gd name="connsiteX19" fmla="*/ 59123 w 4539609"/>
              <a:gd name="connsiteY19" fmla="*/ 1469342 h 2683195"/>
              <a:gd name="connsiteX20" fmla="*/ 64470 w 4539609"/>
              <a:gd name="connsiteY20" fmla="*/ 458689 h 2683195"/>
              <a:gd name="connsiteX21" fmla="*/ 48428 w 4539609"/>
              <a:gd name="connsiteY21" fmla="*/ 335700 h 2683195"/>
              <a:gd name="connsiteX0" fmla="*/ 48428 w 4537662"/>
              <a:gd name="connsiteY0" fmla="*/ 335700 h 2683195"/>
              <a:gd name="connsiteX1" fmla="*/ 770323 w 4537662"/>
              <a:gd name="connsiteY1" fmla="*/ 351742 h 2683195"/>
              <a:gd name="connsiteX2" fmla="*/ 1706112 w 4537662"/>
              <a:gd name="connsiteY2" fmla="*/ 335700 h 2683195"/>
              <a:gd name="connsiteX3" fmla="*/ 2476133 w 4537662"/>
              <a:gd name="connsiteY3" fmla="*/ 137847 h 2683195"/>
              <a:gd name="connsiteX4" fmla="*/ 2796975 w 4537662"/>
              <a:gd name="connsiteY4" fmla="*/ 148542 h 2683195"/>
              <a:gd name="connsiteX5" fmla="*/ 3058996 w 4537662"/>
              <a:gd name="connsiteY5" fmla="*/ 84374 h 2683195"/>
              <a:gd name="connsiteX6" fmla="*/ 3219417 w 4537662"/>
              <a:gd name="connsiteY6" fmla="*/ 4163 h 2683195"/>
              <a:gd name="connsiteX7" fmla="*/ 3599080 w 4537662"/>
              <a:gd name="connsiteY7" fmla="*/ 46942 h 2683195"/>
              <a:gd name="connsiteX8" fmla="*/ 4177359 w 4537662"/>
              <a:gd name="connsiteY8" fmla="*/ 341047 h 2683195"/>
              <a:gd name="connsiteX9" fmla="*/ 4471716 w 4537662"/>
              <a:gd name="connsiteY9" fmla="*/ 749282 h 2683195"/>
              <a:gd name="connsiteX10" fmla="*/ 4535378 w 4537662"/>
              <a:gd name="connsiteY10" fmla="*/ 1225197 h 2683195"/>
              <a:gd name="connsiteX11" fmla="*/ 4422575 w 4537662"/>
              <a:gd name="connsiteY11" fmla="*/ 2030816 h 2683195"/>
              <a:gd name="connsiteX12" fmla="*/ 4192638 w 4537662"/>
              <a:gd name="connsiteY12" fmla="*/ 2602984 h 2683195"/>
              <a:gd name="connsiteX13" fmla="*/ 4123123 w 4537662"/>
              <a:gd name="connsiteY13" fmla="*/ 2677847 h 2683195"/>
              <a:gd name="connsiteX14" fmla="*/ 3791586 w 4537662"/>
              <a:gd name="connsiteY14" fmla="*/ 2683195 h 2683195"/>
              <a:gd name="connsiteX15" fmla="*/ 2593775 w 4537662"/>
              <a:gd name="connsiteY15" fmla="*/ 2683195 h 2683195"/>
              <a:gd name="connsiteX16" fmla="*/ 1727502 w 4537662"/>
              <a:gd name="connsiteY16" fmla="*/ 2656458 h 2683195"/>
              <a:gd name="connsiteX17" fmla="*/ 43080 w 4537662"/>
              <a:gd name="connsiteY17" fmla="*/ 2672500 h 2683195"/>
              <a:gd name="connsiteX18" fmla="*/ 59123 w 4537662"/>
              <a:gd name="connsiteY18" fmla="*/ 2351658 h 2683195"/>
              <a:gd name="connsiteX19" fmla="*/ 59123 w 4537662"/>
              <a:gd name="connsiteY19" fmla="*/ 1469342 h 2683195"/>
              <a:gd name="connsiteX20" fmla="*/ 64470 w 4537662"/>
              <a:gd name="connsiteY20" fmla="*/ 458689 h 2683195"/>
              <a:gd name="connsiteX21" fmla="*/ 48428 w 4537662"/>
              <a:gd name="connsiteY21" fmla="*/ 335700 h 2683195"/>
              <a:gd name="connsiteX0" fmla="*/ 48428 w 4537662"/>
              <a:gd name="connsiteY0" fmla="*/ 340574 h 2688069"/>
              <a:gd name="connsiteX1" fmla="*/ 770323 w 4537662"/>
              <a:gd name="connsiteY1" fmla="*/ 356616 h 2688069"/>
              <a:gd name="connsiteX2" fmla="*/ 1706112 w 4537662"/>
              <a:gd name="connsiteY2" fmla="*/ 340574 h 2688069"/>
              <a:gd name="connsiteX3" fmla="*/ 2476133 w 4537662"/>
              <a:gd name="connsiteY3" fmla="*/ 142721 h 2688069"/>
              <a:gd name="connsiteX4" fmla="*/ 2796975 w 4537662"/>
              <a:gd name="connsiteY4" fmla="*/ 153416 h 2688069"/>
              <a:gd name="connsiteX5" fmla="*/ 2945814 w 4537662"/>
              <a:gd name="connsiteY5" fmla="*/ 14074 h 2688069"/>
              <a:gd name="connsiteX6" fmla="*/ 3219417 w 4537662"/>
              <a:gd name="connsiteY6" fmla="*/ 9037 h 2688069"/>
              <a:gd name="connsiteX7" fmla="*/ 3599080 w 4537662"/>
              <a:gd name="connsiteY7" fmla="*/ 51816 h 2688069"/>
              <a:gd name="connsiteX8" fmla="*/ 4177359 w 4537662"/>
              <a:gd name="connsiteY8" fmla="*/ 345921 h 2688069"/>
              <a:gd name="connsiteX9" fmla="*/ 4471716 w 4537662"/>
              <a:gd name="connsiteY9" fmla="*/ 754156 h 2688069"/>
              <a:gd name="connsiteX10" fmla="*/ 4535378 w 4537662"/>
              <a:gd name="connsiteY10" fmla="*/ 1230071 h 2688069"/>
              <a:gd name="connsiteX11" fmla="*/ 4422575 w 4537662"/>
              <a:gd name="connsiteY11" fmla="*/ 2035690 h 2688069"/>
              <a:gd name="connsiteX12" fmla="*/ 4192638 w 4537662"/>
              <a:gd name="connsiteY12" fmla="*/ 2607858 h 2688069"/>
              <a:gd name="connsiteX13" fmla="*/ 4123123 w 4537662"/>
              <a:gd name="connsiteY13" fmla="*/ 2682721 h 2688069"/>
              <a:gd name="connsiteX14" fmla="*/ 3791586 w 4537662"/>
              <a:gd name="connsiteY14" fmla="*/ 2688069 h 2688069"/>
              <a:gd name="connsiteX15" fmla="*/ 2593775 w 4537662"/>
              <a:gd name="connsiteY15" fmla="*/ 2688069 h 2688069"/>
              <a:gd name="connsiteX16" fmla="*/ 1727502 w 4537662"/>
              <a:gd name="connsiteY16" fmla="*/ 2661332 h 2688069"/>
              <a:gd name="connsiteX17" fmla="*/ 43080 w 4537662"/>
              <a:gd name="connsiteY17" fmla="*/ 2677374 h 2688069"/>
              <a:gd name="connsiteX18" fmla="*/ 59123 w 4537662"/>
              <a:gd name="connsiteY18" fmla="*/ 2356532 h 2688069"/>
              <a:gd name="connsiteX19" fmla="*/ 59123 w 4537662"/>
              <a:gd name="connsiteY19" fmla="*/ 1474216 h 2688069"/>
              <a:gd name="connsiteX20" fmla="*/ 64470 w 4537662"/>
              <a:gd name="connsiteY20" fmla="*/ 463563 h 2688069"/>
              <a:gd name="connsiteX21" fmla="*/ 48428 w 4537662"/>
              <a:gd name="connsiteY21" fmla="*/ 340574 h 2688069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76133 w 4537662"/>
              <a:gd name="connsiteY3" fmla="*/ 137975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706112 w 4537662"/>
              <a:gd name="connsiteY2" fmla="*/ 335828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1835465 w 4537662"/>
              <a:gd name="connsiteY2" fmla="*/ 473646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48428 w 4537662"/>
              <a:gd name="connsiteY0" fmla="*/ 335828 h 2683323"/>
              <a:gd name="connsiteX1" fmla="*/ 770323 w 4537662"/>
              <a:gd name="connsiteY1" fmla="*/ 351870 h 2683323"/>
              <a:gd name="connsiteX2" fmla="*/ 2077998 w 4537662"/>
              <a:gd name="connsiteY2" fmla="*/ 235595 h 2683323"/>
              <a:gd name="connsiteX3" fmla="*/ 2411457 w 4537662"/>
              <a:gd name="connsiteY3" fmla="*/ 125446 h 2683323"/>
              <a:gd name="connsiteX4" fmla="*/ 2667624 w 4537662"/>
              <a:gd name="connsiteY4" fmla="*/ 73496 h 2683323"/>
              <a:gd name="connsiteX5" fmla="*/ 2945814 w 4537662"/>
              <a:gd name="connsiteY5" fmla="*/ 9328 h 2683323"/>
              <a:gd name="connsiteX6" fmla="*/ 3219417 w 4537662"/>
              <a:gd name="connsiteY6" fmla="*/ 4291 h 2683323"/>
              <a:gd name="connsiteX7" fmla="*/ 3599080 w 4537662"/>
              <a:gd name="connsiteY7" fmla="*/ 47070 h 2683323"/>
              <a:gd name="connsiteX8" fmla="*/ 4177359 w 4537662"/>
              <a:gd name="connsiteY8" fmla="*/ 341175 h 2683323"/>
              <a:gd name="connsiteX9" fmla="*/ 4471716 w 4537662"/>
              <a:gd name="connsiteY9" fmla="*/ 749410 h 2683323"/>
              <a:gd name="connsiteX10" fmla="*/ 4535378 w 4537662"/>
              <a:gd name="connsiteY10" fmla="*/ 1225325 h 2683323"/>
              <a:gd name="connsiteX11" fmla="*/ 4422575 w 4537662"/>
              <a:gd name="connsiteY11" fmla="*/ 2030944 h 2683323"/>
              <a:gd name="connsiteX12" fmla="*/ 4192638 w 4537662"/>
              <a:gd name="connsiteY12" fmla="*/ 2603112 h 2683323"/>
              <a:gd name="connsiteX13" fmla="*/ 4123123 w 4537662"/>
              <a:gd name="connsiteY13" fmla="*/ 2677975 h 2683323"/>
              <a:gd name="connsiteX14" fmla="*/ 3791586 w 4537662"/>
              <a:gd name="connsiteY14" fmla="*/ 2683323 h 2683323"/>
              <a:gd name="connsiteX15" fmla="*/ 2593775 w 4537662"/>
              <a:gd name="connsiteY15" fmla="*/ 2683323 h 2683323"/>
              <a:gd name="connsiteX16" fmla="*/ 1727502 w 4537662"/>
              <a:gd name="connsiteY16" fmla="*/ 2656586 h 2683323"/>
              <a:gd name="connsiteX17" fmla="*/ 43080 w 4537662"/>
              <a:gd name="connsiteY17" fmla="*/ 2672628 h 2683323"/>
              <a:gd name="connsiteX18" fmla="*/ 59123 w 4537662"/>
              <a:gd name="connsiteY18" fmla="*/ 2351786 h 2683323"/>
              <a:gd name="connsiteX19" fmla="*/ 59123 w 4537662"/>
              <a:gd name="connsiteY19" fmla="*/ 1469470 h 2683323"/>
              <a:gd name="connsiteX20" fmla="*/ 64470 w 4537662"/>
              <a:gd name="connsiteY20" fmla="*/ 458817 h 2683323"/>
              <a:gd name="connsiteX21" fmla="*/ 48428 w 4537662"/>
              <a:gd name="connsiteY21" fmla="*/ 335828 h 2683323"/>
              <a:gd name="connsiteX0" fmla="*/ 106960 w 4596194"/>
              <a:gd name="connsiteY0" fmla="*/ 335828 h 2683323"/>
              <a:gd name="connsiteX1" fmla="*/ 1621131 w 4596194"/>
              <a:gd name="connsiteY1" fmla="*/ 627507 h 2683323"/>
              <a:gd name="connsiteX2" fmla="*/ 2136530 w 4596194"/>
              <a:gd name="connsiteY2" fmla="*/ 235595 h 2683323"/>
              <a:gd name="connsiteX3" fmla="*/ 2469989 w 4596194"/>
              <a:gd name="connsiteY3" fmla="*/ 125446 h 2683323"/>
              <a:gd name="connsiteX4" fmla="*/ 2726156 w 4596194"/>
              <a:gd name="connsiteY4" fmla="*/ 73496 h 2683323"/>
              <a:gd name="connsiteX5" fmla="*/ 3004346 w 4596194"/>
              <a:gd name="connsiteY5" fmla="*/ 9328 h 2683323"/>
              <a:gd name="connsiteX6" fmla="*/ 3277949 w 4596194"/>
              <a:gd name="connsiteY6" fmla="*/ 4291 h 2683323"/>
              <a:gd name="connsiteX7" fmla="*/ 3657612 w 4596194"/>
              <a:gd name="connsiteY7" fmla="*/ 47070 h 2683323"/>
              <a:gd name="connsiteX8" fmla="*/ 4235891 w 4596194"/>
              <a:gd name="connsiteY8" fmla="*/ 341175 h 2683323"/>
              <a:gd name="connsiteX9" fmla="*/ 4530248 w 4596194"/>
              <a:gd name="connsiteY9" fmla="*/ 749410 h 2683323"/>
              <a:gd name="connsiteX10" fmla="*/ 4593910 w 4596194"/>
              <a:gd name="connsiteY10" fmla="*/ 1225325 h 2683323"/>
              <a:gd name="connsiteX11" fmla="*/ 4481107 w 4596194"/>
              <a:gd name="connsiteY11" fmla="*/ 2030944 h 2683323"/>
              <a:gd name="connsiteX12" fmla="*/ 4251170 w 4596194"/>
              <a:gd name="connsiteY12" fmla="*/ 2603112 h 2683323"/>
              <a:gd name="connsiteX13" fmla="*/ 4181655 w 4596194"/>
              <a:gd name="connsiteY13" fmla="*/ 2677975 h 2683323"/>
              <a:gd name="connsiteX14" fmla="*/ 3850118 w 4596194"/>
              <a:gd name="connsiteY14" fmla="*/ 2683323 h 2683323"/>
              <a:gd name="connsiteX15" fmla="*/ 2652307 w 4596194"/>
              <a:gd name="connsiteY15" fmla="*/ 2683323 h 2683323"/>
              <a:gd name="connsiteX16" fmla="*/ 1786034 w 4596194"/>
              <a:gd name="connsiteY16" fmla="*/ 2656586 h 2683323"/>
              <a:gd name="connsiteX17" fmla="*/ 101612 w 4596194"/>
              <a:gd name="connsiteY17" fmla="*/ 2672628 h 2683323"/>
              <a:gd name="connsiteX18" fmla="*/ 117655 w 4596194"/>
              <a:gd name="connsiteY18" fmla="*/ 2351786 h 2683323"/>
              <a:gd name="connsiteX19" fmla="*/ 117655 w 4596194"/>
              <a:gd name="connsiteY19" fmla="*/ 1469470 h 2683323"/>
              <a:gd name="connsiteX20" fmla="*/ 123002 w 4596194"/>
              <a:gd name="connsiteY20" fmla="*/ 458817 h 2683323"/>
              <a:gd name="connsiteX21" fmla="*/ 106960 w 4596194"/>
              <a:gd name="connsiteY21" fmla="*/ 335828 h 2683323"/>
              <a:gd name="connsiteX0" fmla="*/ 904807 w 4537090"/>
              <a:gd name="connsiteY0" fmla="*/ 949747 h 2683323"/>
              <a:gd name="connsiteX1" fmla="*/ 1562027 w 4537090"/>
              <a:gd name="connsiteY1" fmla="*/ 627507 h 2683323"/>
              <a:gd name="connsiteX2" fmla="*/ 2077426 w 4537090"/>
              <a:gd name="connsiteY2" fmla="*/ 235595 h 2683323"/>
              <a:gd name="connsiteX3" fmla="*/ 2410885 w 4537090"/>
              <a:gd name="connsiteY3" fmla="*/ 125446 h 2683323"/>
              <a:gd name="connsiteX4" fmla="*/ 2667052 w 4537090"/>
              <a:gd name="connsiteY4" fmla="*/ 73496 h 2683323"/>
              <a:gd name="connsiteX5" fmla="*/ 2945242 w 4537090"/>
              <a:gd name="connsiteY5" fmla="*/ 9328 h 2683323"/>
              <a:gd name="connsiteX6" fmla="*/ 3218845 w 4537090"/>
              <a:gd name="connsiteY6" fmla="*/ 4291 h 2683323"/>
              <a:gd name="connsiteX7" fmla="*/ 3598508 w 4537090"/>
              <a:gd name="connsiteY7" fmla="*/ 47070 h 2683323"/>
              <a:gd name="connsiteX8" fmla="*/ 4176787 w 4537090"/>
              <a:gd name="connsiteY8" fmla="*/ 341175 h 2683323"/>
              <a:gd name="connsiteX9" fmla="*/ 4471144 w 4537090"/>
              <a:gd name="connsiteY9" fmla="*/ 749410 h 2683323"/>
              <a:gd name="connsiteX10" fmla="*/ 4534806 w 4537090"/>
              <a:gd name="connsiteY10" fmla="*/ 1225325 h 2683323"/>
              <a:gd name="connsiteX11" fmla="*/ 4422003 w 4537090"/>
              <a:gd name="connsiteY11" fmla="*/ 2030944 h 2683323"/>
              <a:gd name="connsiteX12" fmla="*/ 4192066 w 4537090"/>
              <a:gd name="connsiteY12" fmla="*/ 2603112 h 2683323"/>
              <a:gd name="connsiteX13" fmla="*/ 4122551 w 4537090"/>
              <a:gd name="connsiteY13" fmla="*/ 2677975 h 2683323"/>
              <a:gd name="connsiteX14" fmla="*/ 3791014 w 4537090"/>
              <a:gd name="connsiteY14" fmla="*/ 2683323 h 2683323"/>
              <a:gd name="connsiteX15" fmla="*/ 2593203 w 4537090"/>
              <a:gd name="connsiteY15" fmla="*/ 2683323 h 2683323"/>
              <a:gd name="connsiteX16" fmla="*/ 1726930 w 4537090"/>
              <a:gd name="connsiteY16" fmla="*/ 2656586 h 2683323"/>
              <a:gd name="connsiteX17" fmla="*/ 42508 w 4537090"/>
              <a:gd name="connsiteY17" fmla="*/ 2672628 h 2683323"/>
              <a:gd name="connsiteX18" fmla="*/ 58551 w 4537090"/>
              <a:gd name="connsiteY18" fmla="*/ 2351786 h 2683323"/>
              <a:gd name="connsiteX19" fmla="*/ 58551 w 4537090"/>
              <a:gd name="connsiteY19" fmla="*/ 1469470 h 2683323"/>
              <a:gd name="connsiteX20" fmla="*/ 63898 w 4537090"/>
              <a:gd name="connsiteY20" fmla="*/ 458817 h 2683323"/>
              <a:gd name="connsiteX21" fmla="*/ 904807 w 4537090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16043 w 4494582"/>
              <a:gd name="connsiteY18" fmla="*/ 2351786 h 2683323"/>
              <a:gd name="connsiteX19" fmla="*/ 16043 w 4494582"/>
              <a:gd name="connsiteY19" fmla="*/ 1469470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874410 w 4506693"/>
              <a:gd name="connsiteY0" fmla="*/ 949747 h 2683323"/>
              <a:gd name="connsiteX1" fmla="*/ 1531630 w 4506693"/>
              <a:gd name="connsiteY1" fmla="*/ 627507 h 2683323"/>
              <a:gd name="connsiteX2" fmla="*/ 2047029 w 4506693"/>
              <a:gd name="connsiteY2" fmla="*/ 235595 h 2683323"/>
              <a:gd name="connsiteX3" fmla="*/ 2380488 w 4506693"/>
              <a:gd name="connsiteY3" fmla="*/ 125446 h 2683323"/>
              <a:gd name="connsiteX4" fmla="*/ 2636655 w 4506693"/>
              <a:gd name="connsiteY4" fmla="*/ 73496 h 2683323"/>
              <a:gd name="connsiteX5" fmla="*/ 2914845 w 4506693"/>
              <a:gd name="connsiteY5" fmla="*/ 9328 h 2683323"/>
              <a:gd name="connsiteX6" fmla="*/ 3188448 w 4506693"/>
              <a:gd name="connsiteY6" fmla="*/ 4291 h 2683323"/>
              <a:gd name="connsiteX7" fmla="*/ 3568111 w 4506693"/>
              <a:gd name="connsiteY7" fmla="*/ 47070 h 2683323"/>
              <a:gd name="connsiteX8" fmla="*/ 4146390 w 4506693"/>
              <a:gd name="connsiteY8" fmla="*/ 341175 h 2683323"/>
              <a:gd name="connsiteX9" fmla="*/ 4440747 w 4506693"/>
              <a:gd name="connsiteY9" fmla="*/ 749410 h 2683323"/>
              <a:gd name="connsiteX10" fmla="*/ 4504409 w 4506693"/>
              <a:gd name="connsiteY10" fmla="*/ 1225325 h 2683323"/>
              <a:gd name="connsiteX11" fmla="*/ 4391606 w 4506693"/>
              <a:gd name="connsiteY11" fmla="*/ 2030944 h 2683323"/>
              <a:gd name="connsiteX12" fmla="*/ 4161669 w 4506693"/>
              <a:gd name="connsiteY12" fmla="*/ 2603112 h 2683323"/>
              <a:gd name="connsiteX13" fmla="*/ 4092154 w 4506693"/>
              <a:gd name="connsiteY13" fmla="*/ 2677975 h 2683323"/>
              <a:gd name="connsiteX14" fmla="*/ 3760617 w 4506693"/>
              <a:gd name="connsiteY14" fmla="*/ 2683323 h 2683323"/>
              <a:gd name="connsiteX15" fmla="*/ 2562806 w 4506693"/>
              <a:gd name="connsiteY15" fmla="*/ 2683323 h 2683323"/>
              <a:gd name="connsiteX16" fmla="*/ 1696533 w 4506693"/>
              <a:gd name="connsiteY16" fmla="*/ 2656586 h 2683323"/>
              <a:gd name="connsiteX17" fmla="*/ 12111 w 4506693"/>
              <a:gd name="connsiteY17" fmla="*/ 2672628 h 2683323"/>
              <a:gd name="connsiteX18" fmla="*/ 28154 w 4506693"/>
              <a:gd name="connsiteY18" fmla="*/ 2351786 h 2683323"/>
              <a:gd name="connsiteX19" fmla="*/ 335362 w 4506693"/>
              <a:gd name="connsiteY19" fmla="*/ 1406826 h 2683323"/>
              <a:gd name="connsiteX20" fmla="*/ 744932 w 4506693"/>
              <a:gd name="connsiteY20" fmla="*/ 1035149 h 2683323"/>
              <a:gd name="connsiteX21" fmla="*/ 874410 w 4506693"/>
              <a:gd name="connsiteY21" fmla="*/ 949747 h 2683323"/>
              <a:gd name="connsiteX0" fmla="*/ 862299 w 4494582"/>
              <a:gd name="connsiteY0" fmla="*/ 949747 h 2683323"/>
              <a:gd name="connsiteX1" fmla="*/ 1519519 w 4494582"/>
              <a:gd name="connsiteY1" fmla="*/ 627507 h 2683323"/>
              <a:gd name="connsiteX2" fmla="*/ 2034918 w 4494582"/>
              <a:gd name="connsiteY2" fmla="*/ 235595 h 2683323"/>
              <a:gd name="connsiteX3" fmla="*/ 2368377 w 4494582"/>
              <a:gd name="connsiteY3" fmla="*/ 125446 h 2683323"/>
              <a:gd name="connsiteX4" fmla="*/ 2624544 w 4494582"/>
              <a:gd name="connsiteY4" fmla="*/ 73496 h 2683323"/>
              <a:gd name="connsiteX5" fmla="*/ 2902734 w 4494582"/>
              <a:gd name="connsiteY5" fmla="*/ 9328 h 2683323"/>
              <a:gd name="connsiteX6" fmla="*/ 3176337 w 4494582"/>
              <a:gd name="connsiteY6" fmla="*/ 4291 h 2683323"/>
              <a:gd name="connsiteX7" fmla="*/ 3556000 w 4494582"/>
              <a:gd name="connsiteY7" fmla="*/ 47070 h 2683323"/>
              <a:gd name="connsiteX8" fmla="*/ 4134279 w 4494582"/>
              <a:gd name="connsiteY8" fmla="*/ 341175 h 2683323"/>
              <a:gd name="connsiteX9" fmla="*/ 4428636 w 4494582"/>
              <a:gd name="connsiteY9" fmla="*/ 749410 h 2683323"/>
              <a:gd name="connsiteX10" fmla="*/ 4492298 w 4494582"/>
              <a:gd name="connsiteY10" fmla="*/ 1225325 h 2683323"/>
              <a:gd name="connsiteX11" fmla="*/ 4379495 w 4494582"/>
              <a:gd name="connsiteY11" fmla="*/ 2030944 h 2683323"/>
              <a:gd name="connsiteX12" fmla="*/ 4149558 w 4494582"/>
              <a:gd name="connsiteY12" fmla="*/ 2603112 h 2683323"/>
              <a:gd name="connsiteX13" fmla="*/ 4080043 w 4494582"/>
              <a:gd name="connsiteY13" fmla="*/ 2677975 h 2683323"/>
              <a:gd name="connsiteX14" fmla="*/ 3748506 w 4494582"/>
              <a:gd name="connsiteY14" fmla="*/ 2683323 h 2683323"/>
              <a:gd name="connsiteX15" fmla="*/ 2550695 w 4494582"/>
              <a:gd name="connsiteY15" fmla="*/ 2683323 h 2683323"/>
              <a:gd name="connsiteX16" fmla="*/ 1684422 w 4494582"/>
              <a:gd name="connsiteY16" fmla="*/ 2656586 h 2683323"/>
              <a:gd name="connsiteX17" fmla="*/ 0 w 4494582"/>
              <a:gd name="connsiteY17" fmla="*/ 2672628 h 2683323"/>
              <a:gd name="connsiteX18" fmla="*/ 258576 w 4494582"/>
              <a:gd name="connsiteY18" fmla="*/ 2239026 h 2683323"/>
              <a:gd name="connsiteX19" fmla="*/ 323251 w 4494582"/>
              <a:gd name="connsiteY19" fmla="*/ 1406826 h 2683323"/>
              <a:gd name="connsiteX20" fmla="*/ 732821 w 4494582"/>
              <a:gd name="connsiteY20" fmla="*/ 1035149 h 2683323"/>
              <a:gd name="connsiteX21" fmla="*/ 862299 w 4494582"/>
              <a:gd name="connsiteY21" fmla="*/ 949747 h 2683323"/>
              <a:gd name="connsiteX0" fmla="*/ 603821 w 4236104"/>
              <a:gd name="connsiteY0" fmla="*/ 949747 h 2683323"/>
              <a:gd name="connsiteX1" fmla="*/ 1261041 w 4236104"/>
              <a:gd name="connsiteY1" fmla="*/ 627507 h 2683323"/>
              <a:gd name="connsiteX2" fmla="*/ 1776440 w 4236104"/>
              <a:gd name="connsiteY2" fmla="*/ 235595 h 2683323"/>
              <a:gd name="connsiteX3" fmla="*/ 2109899 w 4236104"/>
              <a:gd name="connsiteY3" fmla="*/ 125446 h 2683323"/>
              <a:gd name="connsiteX4" fmla="*/ 2366066 w 4236104"/>
              <a:gd name="connsiteY4" fmla="*/ 73496 h 2683323"/>
              <a:gd name="connsiteX5" fmla="*/ 2644256 w 4236104"/>
              <a:gd name="connsiteY5" fmla="*/ 9328 h 2683323"/>
              <a:gd name="connsiteX6" fmla="*/ 2917859 w 4236104"/>
              <a:gd name="connsiteY6" fmla="*/ 4291 h 2683323"/>
              <a:gd name="connsiteX7" fmla="*/ 3297522 w 4236104"/>
              <a:gd name="connsiteY7" fmla="*/ 47070 h 2683323"/>
              <a:gd name="connsiteX8" fmla="*/ 3875801 w 4236104"/>
              <a:gd name="connsiteY8" fmla="*/ 341175 h 2683323"/>
              <a:gd name="connsiteX9" fmla="*/ 4170158 w 4236104"/>
              <a:gd name="connsiteY9" fmla="*/ 749410 h 2683323"/>
              <a:gd name="connsiteX10" fmla="*/ 4233820 w 4236104"/>
              <a:gd name="connsiteY10" fmla="*/ 1225325 h 2683323"/>
              <a:gd name="connsiteX11" fmla="*/ 4121017 w 4236104"/>
              <a:gd name="connsiteY11" fmla="*/ 2030944 h 2683323"/>
              <a:gd name="connsiteX12" fmla="*/ 3891080 w 4236104"/>
              <a:gd name="connsiteY12" fmla="*/ 2603112 h 2683323"/>
              <a:gd name="connsiteX13" fmla="*/ 3821565 w 4236104"/>
              <a:gd name="connsiteY13" fmla="*/ 2677975 h 2683323"/>
              <a:gd name="connsiteX14" fmla="*/ 3490028 w 4236104"/>
              <a:gd name="connsiteY14" fmla="*/ 2683323 h 2683323"/>
              <a:gd name="connsiteX15" fmla="*/ 2292217 w 4236104"/>
              <a:gd name="connsiteY15" fmla="*/ 2683323 h 2683323"/>
              <a:gd name="connsiteX16" fmla="*/ 1425944 w 4236104"/>
              <a:gd name="connsiteY16" fmla="*/ 2656586 h 2683323"/>
              <a:gd name="connsiteX17" fmla="*/ 48730 w 4236104"/>
              <a:gd name="connsiteY17" fmla="*/ 2660100 h 2683323"/>
              <a:gd name="connsiteX18" fmla="*/ 98 w 4236104"/>
              <a:gd name="connsiteY18" fmla="*/ 2239026 h 2683323"/>
              <a:gd name="connsiteX19" fmla="*/ 64773 w 4236104"/>
              <a:gd name="connsiteY19" fmla="*/ 1406826 h 2683323"/>
              <a:gd name="connsiteX20" fmla="*/ 474343 w 4236104"/>
              <a:gd name="connsiteY20" fmla="*/ 1035149 h 2683323"/>
              <a:gd name="connsiteX21" fmla="*/ 603821 w 4236104"/>
              <a:gd name="connsiteY21" fmla="*/ 949747 h 2683323"/>
              <a:gd name="connsiteX0" fmla="*/ 555974 w 4188257"/>
              <a:gd name="connsiteY0" fmla="*/ 949747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55974 w 4188257"/>
              <a:gd name="connsiteY21" fmla="*/ 949747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426496 w 4188257"/>
              <a:gd name="connsiteY20" fmla="*/ 1035149 h 2683323"/>
              <a:gd name="connsiteX21" fmla="*/ 588312 w 4188257"/>
              <a:gd name="connsiteY21" fmla="*/ 1012392 h 2683323"/>
              <a:gd name="connsiteX0" fmla="*/ 588312 w 4188257"/>
              <a:gd name="connsiteY0" fmla="*/ 1012392 h 2683323"/>
              <a:gd name="connsiteX1" fmla="*/ 1213194 w 4188257"/>
              <a:gd name="connsiteY1" fmla="*/ 627507 h 2683323"/>
              <a:gd name="connsiteX2" fmla="*/ 1728593 w 4188257"/>
              <a:gd name="connsiteY2" fmla="*/ 235595 h 2683323"/>
              <a:gd name="connsiteX3" fmla="*/ 2062052 w 4188257"/>
              <a:gd name="connsiteY3" fmla="*/ 125446 h 2683323"/>
              <a:gd name="connsiteX4" fmla="*/ 2318219 w 4188257"/>
              <a:gd name="connsiteY4" fmla="*/ 73496 h 2683323"/>
              <a:gd name="connsiteX5" fmla="*/ 2596409 w 4188257"/>
              <a:gd name="connsiteY5" fmla="*/ 9328 h 2683323"/>
              <a:gd name="connsiteX6" fmla="*/ 2870012 w 4188257"/>
              <a:gd name="connsiteY6" fmla="*/ 4291 h 2683323"/>
              <a:gd name="connsiteX7" fmla="*/ 3249675 w 4188257"/>
              <a:gd name="connsiteY7" fmla="*/ 47070 h 2683323"/>
              <a:gd name="connsiteX8" fmla="*/ 3827954 w 4188257"/>
              <a:gd name="connsiteY8" fmla="*/ 341175 h 2683323"/>
              <a:gd name="connsiteX9" fmla="*/ 4122311 w 4188257"/>
              <a:gd name="connsiteY9" fmla="*/ 749410 h 2683323"/>
              <a:gd name="connsiteX10" fmla="*/ 4185973 w 4188257"/>
              <a:gd name="connsiteY10" fmla="*/ 1225325 h 2683323"/>
              <a:gd name="connsiteX11" fmla="*/ 4073170 w 4188257"/>
              <a:gd name="connsiteY11" fmla="*/ 2030944 h 2683323"/>
              <a:gd name="connsiteX12" fmla="*/ 3843233 w 4188257"/>
              <a:gd name="connsiteY12" fmla="*/ 2603112 h 2683323"/>
              <a:gd name="connsiteX13" fmla="*/ 3773718 w 4188257"/>
              <a:gd name="connsiteY13" fmla="*/ 2677975 h 2683323"/>
              <a:gd name="connsiteX14" fmla="*/ 3442181 w 4188257"/>
              <a:gd name="connsiteY14" fmla="*/ 2683323 h 2683323"/>
              <a:gd name="connsiteX15" fmla="*/ 2244370 w 4188257"/>
              <a:gd name="connsiteY15" fmla="*/ 2683323 h 2683323"/>
              <a:gd name="connsiteX16" fmla="*/ 1378097 w 4188257"/>
              <a:gd name="connsiteY16" fmla="*/ 2656586 h 2683323"/>
              <a:gd name="connsiteX17" fmla="*/ 883 w 4188257"/>
              <a:gd name="connsiteY17" fmla="*/ 2660100 h 2683323"/>
              <a:gd name="connsiteX18" fmla="*/ 758 w 4188257"/>
              <a:gd name="connsiteY18" fmla="*/ 2239027 h 2683323"/>
              <a:gd name="connsiteX19" fmla="*/ 16926 w 4188257"/>
              <a:gd name="connsiteY19" fmla="*/ 1406826 h 2683323"/>
              <a:gd name="connsiteX20" fmla="*/ 377989 w 4188257"/>
              <a:gd name="connsiteY20" fmla="*/ 1147911 h 2683323"/>
              <a:gd name="connsiteX21" fmla="*/ 588312 w 4188257"/>
              <a:gd name="connsiteY21" fmla="*/ 1012392 h 2683323"/>
              <a:gd name="connsiteX0" fmla="*/ 589425 w 4189370"/>
              <a:gd name="connsiteY0" fmla="*/ 1012392 h 2683323"/>
              <a:gd name="connsiteX1" fmla="*/ 1214307 w 4189370"/>
              <a:gd name="connsiteY1" fmla="*/ 627507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83323"/>
              <a:gd name="connsiteX1" fmla="*/ 1230475 w 4189370"/>
              <a:gd name="connsiteY1" fmla="*/ 677622 h 2683323"/>
              <a:gd name="connsiteX2" fmla="*/ 1729706 w 4189370"/>
              <a:gd name="connsiteY2" fmla="*/ 235595 h 2683323"/>
              <a:gd name="connsiteX3" fmla="*/ 2063165 w 4189370"/>
              <a:gd name="connsiteY3" fmla="*/ 125446 h 2683323"/>
              <a:gd name="connsiteX4" fmla="*/ 2319332 w 4189370"/>
              <a:gd name="connsiteY4" fmla="*/ 73496 h 2683323"/>
              <a:gd name="connsiteX5" fmla="*/ 2597522 w 4189370"/>
              <a:gd name="connsiteY5" fmla="*/ 9328 h 2683323"/>
              <a:gd name="connsiteX6" fmla="*/ 2871125 w 4189370"/>
              <a:gd name="connsiteY6" fmla="*/ 4291 h 2683323"/>
              <a:gd name="connsiteX7" fmla="*/ 3250788 w 4189370"/>
              <a:gd name="connsiteY7" fmla="*/ 47070 h 2683323"/>
              <a:gd name="connsiteX8" fmla="*/ 3829067 w 4189370"/>
              <a:gd name="connsiteY8" fmla="*/ 341175 h 2683323"/>
              <a:gd name="connsiteX9" fmla="*/ 4123424 w 4189370"/>
              <a:gd name="connsiteY9" fmla="*/ 749410 h 2683323"/>
              <a:gd name="connsiteX10" fmla="*/ 4187086 w 4189370"/>
              <a:gd name="connsiteY10" fmla="*/ 1225325 h 2683323"/>
              <a:gd name="connsiteX11" fmla="*/ 4074283 w 4189370"/>
              <a:gd name="connsiteY11" fmla="*/ 2030944 h 2683323"/>
              <a:gd name="connsiteX12" fmla="*/ 3844346 w 4189370"/>
              <a:gd name="connsiteY12" fmla="*/ 2603112 h 2683323"/>
              <a:gd name="connsiteX13" fmla="*/ 3774831 w 4189370"/>
              <a:gd name="connsiteY13" fmla="*/ 2677975 h 2683323"/>
              <a:gd name="connsiteX14" fmla="*/ 3443294 w 4189370"/>
              <a:gd name="connsiteY14" fmla="*/ 2683323 h 2683323"/>
              <a:gd name="connsiteX15" fmla="*/ 2245483 w 4189370"/>
              <a:gd name="connsiteY15" fmla="*/ 2683323 h 2683323"/>
              <a:gd name="connsiteX16" fmla="*/ 1379210 w 4189370"/>
              <a:gd name="connsiteY16" fmla="*/ 2656586 h 2683323"/>
              <a:gd name="connsiteX17" fmla="*/ 1996 w 4189370"/>
              <a:gd name="connsiteY17" fmla="*/ 2660100 h 2683323"/>
              <a:gd name="connsiteX18" fmla="*/ 1871 w 4189370"/>
              <a:gd name="connsiteY18" fmla="*/ 2239027 h 2683323"/>
              <a:gd name="connsiteX19" fmla="*/ 34208 w 4189370"/>
              <a:gd name="connsiteY19" fmla="*/ 1381768 h 2683323"/>
              <a:gd name="connsiteX20" fmla="*/ 379102 w 4189370"/>
              <a:gd name="connsiteY20" fmla="*/ 1147911 h 2683323"/>
              <a:gd name="connsiteX21" fmla="*/ 589425 w 4189370"/>
              <a:gd name="connsiteY21" fmla="*/ 1012392 h 2683323"/>
              <a:gd name="connsiteX0" fmla="*/ 589425 w 4189370"/>
              <a:gd name="connsiteY0" fmla="*/ 1012392 h 2694173"/>
              <a:gd name="connsiteX1" fmla="*/ 1230475 w 4189370"/>
              <a:gd name="connsiteY1" fmla="*/ 677622 h 2694173"/>
              <a:gd name="connsiteX2" fmla="*/ 1729706 w 4189370"/>
              <a:gd name="connsiteY2" fmla="*/ 235595 h 2694173"/>
              <a:gd name="connsiteX3" fmla="*/ 2063165 w 4189370"/>
              <a:gd name="connsiteY3" fmla="*/ 125446 h 2694173"/>
              <a:gd name="connsiteX4" fmla="*/ 2319332 w 4189370"/>
              <a:gd name="connsiteY4" fmla="*/ 73496 h 2694173"/>
              <a:gd name="connsiteX5" fmla="*/ 2597522 w 4189370"/>
              <a:gd name="connsiteY5" fmla="*/ 9328 h 2694173"/>
              <a:gd name="connsiteX6" fmla="*/ 2871125 w 4189370"/>
              <a:gd name="connsiteY6" fmla="*/ 4291 h 2694173"/>
              <a:gd name="connsiteX7" fmla="*/ 3250788 w 4189370"/>
              <a:gd name="connsiteY7" fmla="*/ 47070 h 2694173"/>
              <a:gd name="connsiteX8" fmla="*/ 3829067 w 4189370"/>
              <a:gd name="connsiteY8" fmla="*/ 341175 h 2694173"/>
              <a:gd name="connsiteX9" fmla="*/ 4123424 w 4189370"/>
              <a:gd name="connsiteY9" fmla="*/ 749410 h 2694173"/>
              <a:gd name="connsiteX10" fmla="*/ 4187086 w 4189370"/>
              <a:gd name="connsiteY10" fmla="*/ 1225325 h 2694173"/>
              <a:gd name="connsiteX11" fmla="*/ 4074283 w 4189370"/>
              <a:gd name="connsiteY11" fmla="*/ 2030944 h 2694173"/>
              <a:gd name="connsiteX12" fmla="*/ 3844346 w 4189370"/>
              <a:gd name="connsiteY12" fmla="*/ 2603112 h 2694173"/>
              <a:gd name="connsiteX13" fmla="*/ 3774831 w 4189370"/>
              <a:gd name="connsiteY13" fmla="*/ 2677975 h 2694173"/>
              <a:gd name="connsiteX14" fmla="*/ 3443294 w 4189370"/>
              <a:gd name="connsiteY14" fmla="*/ 2683323 h 2694173"/>
              <a:gd name="connsiteX15" fmla="*/ 2245483 w 4189370"/>
              <a:gd name="connsiteY15" fmla="*/ 2683323 h 2694173"/>
              <a:gd name="connsiteX16" fmla="*/ 1346873 w 4189370"/>
              <a:gd name="connsiteY16" fmla="*/ 2694173 h 2694173"/>
              <a:gd name="connsiteX17" fmla="*/ 1996 w 4189370"/>
              <a:gd name="connsiteY17" fmla="*/ 2660100 h 2694173"/>
              <a:gd name="connsiteX18" fmla="*/ 1871 w 4189370"/>
              <a:gd name="connsiteY18" fmla="*/ 2239027 h 2694173"/>
              <a:gd name="connsiteX19" fmla="*/ 34208 w 4189370"/>
              <a:gd name="connsiteY19" fmla="*/ 1381768 h 2694173"/>
              <a:gd name="connsiteX20" fmla="*/ 379102 w 4189370"/>
              <a:gd name="connsiteY20" fmla="*/ 1147911 h 2694173"/>
              <a:gd name="connsiteX21" fmla="*/ 589425 w 4189370"/>
              <a:gd name="connsiteY21" fmla="*/ 1012392 h 2694173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345156 w 4187653"/>
              <a:gd name="connsiteY16" fmla="*/ 2694173 h 2710216"/>
              <a:gd name="connsiteX17" fmla="*/ 48785 w 4187653"/>
              <a:gd name="connsiteY17" fmla="*/ 2710216 h 2710216"/>
              <a:gd name="connsiteX18" fmla="*/ 154 w 4187653"/>
              <a:gd name="connsiteY18" fmla="*/ 2239027 h 2710216"/>
              <a:gd name="connsiteX19" fmla="*/ 32491 w 4187653"/>
              <a:gd name="connsiteY19" fmla="*/ 1381768 h 2710216"/>
              <a:gd name="connsiteX20" fmla="*/ 377385 w 4187653"/>
              <a:gd name="connsiteY20" fmla="*/ 1147911 h 2710216"/>
              <a:gd name="connsiteX21" fmla="*/ 587708 w 4187653"/>
              <a:gd name="connsiteY21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243766 w 4187653"/>
              <a:gd name="connsiteY15" fmla="*/ 2683323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41577 w 4187653"/>
              <a:gd name="connsiteY14" fmla="*/ 2683323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73114 w 4187653"/>
              <a:gd name="connsiteY13" fmla="*/ 2677975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842629 w 4187653"/>
              <a:gd name="connsiteY12" fmla="*/ 2603112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653"/>
              <a:gd name="connsiteY0" fmla="*/ 1012392 h 2710216"/>
              <a:gd name="connsiteX1" fmla="*/ 1228758 w 4187653"/>
              <a:gd name="connsiteY1" fmla="*/ 677622 h 2710216"/>
              <a:gd name="connsiteX2" fmla="*/ 1727989 w 4187653"/>
              <a:gd name="connsiteY2" fmla="*/ 235595 h 2710216"/>
              <a:gd name="connsiteX3" fmla="*/ 2061448 w 4187653"/>
              <a:gd name="connsiteY3" fmla="*/ 125446 h 2710216"/>
              <a:gd name="connsiteX4" fmla="*/ 2317615 w 4187653"/>
              <a:gd name="connsiteY4" fmla="*/ 73496 h 2710216"/>
              <a:gd name="connsiteX5" fmla="*/ 2595805 w 4187653"/>
              <a:gd name="connsiteY5" fmla="*/ 9328 h 2710216"/>
              <a:gd name="connsiteX6" fmla="*/ 2869408 w 4187653"/>
              <a:gd name="connsiteY6" fmla="*/ 4291 h 2710216"/>
              <a:gd name="connsiteX7" fmla="*/ 3249071 w 4187653"/>
              <a:gd name="connsiteY7" fmla="*/ 47070 h 2710216"/>
              <a:gd name="connsiteX8" fmla="*/ 3827350 w 4187653"/>
              <a:gd name="connsiteY8" fmla="*/ 341175 h 2710216"/>
              <a:gd name="connsiteX9" fmla="*/ 4121707 w 4187653"/>
              <a:gd name="connsiteY9" fmla="*/ 749410 h 2710216"/>
              <a:gd name="connsiteX10" fmla="*/ 4185369 w 4187653"/>
              <a:gd name="connsiteY10" fmla="*/ 1225325 h 2710216"/>
              <a:gd name="connsiteX11" fmla="*/ 4072566 w 4187653"/>
              <a:gd name="connsiteY11" fmla="*/ 2030944 h 2710216"/>
              <a:gd name="connsiteX12" fmla="*/ 3977228 w 4187653"/>
              <a:gd name="connsiteY12" fmla="*/ 1872538 h 2710216"/>
              <a:gd name="connsiteX13" fmla="*/ 3783468 w 4187653"/>
              <a:gd name="connsiteY13" fmla="*/ 1825639 h 2710216"/>
              <a:gd name="connsiteX14" fmla="*/ 3410516 w 4187653"/>
              <a:gd name="connsiteY14" fmla="*/ 1782282 h 2710216"/>
              <a:gd name="connsiteX15" fmla="*/ 2440488 w 4187653"/>
              <a:gd name="connsiteY15" fmla="*/ 1741695 h 2710216"/>
              <a:gd name="connsiteX16" fmla="*/ 1407945 w 4187653"/>
              <a:gd name="connsiteY16" fmla="*/ 1846167 h 2710216"/>
              <a:gd name="connsiteX17" fmla="*/ 1345156 w 4187653"/>
              <a:gd name="connsiteY17" fmla="*/ 2694173 h 2710216"/>
              <a:gd name="connsiteX18" fmla="*/ 48785 w 4187653"/>
              <a:gd name="connsiteY18" fmla="*/ 2710216 h 2710216"/>
              <a:gd name="connsiteX19" fmla="*/ 154 w 4187653"/>
              <a:gd name="connsiteY19" fmla="*/ 2239027 h 2710216"/>
              <a:gd name="connsiteX20" fmla="*/ 32491 w 4187653"/>
              <a:gd name="connsiteY20" fmla="*/ 1381768 h 2710216"/>
              <a:gd name="connsiteX21" fmla="*/ 377385 w 4187653"/>
              <a:gd name="connsiteY21" fmla="*/ 1147911 h 2710216"/>
              <a:gd name="connsiteX22" fmla="*/ 587708 w 4187653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1345156 w 4187042"/>
              <a:gd name="connsiteY17" fmla="*/ 2694173 h 2710216"/>
              <a:gd name="connsiteX18" fmla="*/ 48785 w 4187042"/>
              <a:gd name="connsiteY18" fmla="*/ 2710216 h 2710216"/>
              <a:gd name="connsiteX19" fmla="*/ 154 w 4187042"/>
              <a:gd name="connsiteY19" fmla="*/ 2239027 h 2710216"/>
              <a:gd name="connsiteX20" fmla="*/ 32491 w 4187042"/>
              <a:gd name="connsiteY20" fmla="*/ 1381768 h 2710216"/>
              <a:gd name="connsiteX21" fmla="*/ 377385 w 4187042"/>
              <a:gd name="connsiteY21" fmla="*/ 1147911 h 2710216"/>
              <a:gd name="connsiteX22" fmla="*/ 587708 w 4187042"/>
              <a:gd name="connsiteY22" fmla="*/ 1012392 h 2710216"/>
              <a:gd name="connsiteX0" fmla="*/ 587708 w 4187042"/>
              <a:gd name="connsiteY0" fmla="*/ 1012392 h 2710216"/>
              <a:gd name="connsiteX1" fmla="*/ 1228758 w 4187042"/>
              <a:gd name="connsiteY1" fmla="*/ 677622 h 2710216"/>
              <a:gd name="connsiteX2" fmla="*/ 1727989 w 4187042"/>
              <a:gd name="connsiteY2" fmla="*/ 235595 h 2710216"/>
              <a:gd name="connsiteX3" fmla="*/ 2061448 w 4187042"/>
              <a:gd name="connsiteY3" fmla="*/ 125446 h 2710216"/>
              <a:gd name="connsiteX4" fmla="*/ 2317615 w 4187042"/>
              <a:gd name="connsiteY4" fmla="*/ 73496 h 2710216"/>
              <a:gd name="connsiteX5" fmla="*/ 2595805 w 4187042"/>
              <a:gd name="connsiteY5" fmla="*/ 9328 h 2710216"/>
              <a:gd name="connsiteX6" fmla="*/ 2869408 w 4187042"/>
              <a:gd name="connsiteY6" fmla="*/ 4291 h 2710216"/>
              <a:gd name="connsiteX7" fmla="*/ 3249071 w 4187042"/>
              <a:gd name="connsiteY7" fmla="*/ 47070 h 2710216"/>
              <a:gd name="connsiteX8" fmla="*/ 3827350 w 4187042"/>
              <a:gd name="connsiteY8" fmla="*/ 341175 h 2710216"/>
              <a:gd name="connsiteX9" fmla="*/ 4121707 w 4187042"/>
              <a:gd name="connsiteY9" fmla="*/ 749410 h 2710216"/>
              <a:gd name="connsiteX10" fmla="*/ 4185369 w 4187042"/>
              <a:gd name="connsiteY10" fmla="*/ 1225325 h 2710216"/>
              <a:gd name="connsiteX11" fmla="*/ 4082919 w 4187042"/>
              <a:gd name="connsiteY11" fmla="*/ 1738714 h 2710216"/>
              <a:gd name="connsiteX12" fmla="*/ 3977228 w 4187042"/>
              <a:gd name="connsiteY12" fmla="*/ 1872538 h 2710216"/>
              <a:gd name="connsiteX13" fmla="*/ 3783468 w 4187042"/>
              <a:gd name="connsiteY13" fmla="*/ 1825639 h 2710216"/>
              <a:gd name="connsiteX14" fmla="*/ 3410516 w 4187042"/>
              <a:gd name="connsiteY14" fmla="*/ 1782282 h 2710216"/>
              <a:gd name="connsiteX15" fmla="*/ 2440488 w 4187042"/>
              <a:gd name="connsiteY15" fmla="*/ 1741695 h 2710216"/>
              <a:gd name="connsiteX16" fmla="*/ 1407945 w 4187042"/>
              <a:gd name="connsiteY16" fmla="*/ 1846167 h 2710216"/>
              <a:gd name="connsiteX17" fmla="*/ 48785 w 4187042"/>
              <a:gd name="connsiteY17" fmla="*/ 2710216 h 2710216"/>
              <a:gd name="connsiteX18" fmla="*/ 154 w 4187042"/>
              <a:gd name="connsiteY18" fmla="*/ 2239027 h 2710216"/>
              <a:gd name="connsiteX19" fmla="*/ 32491 w 4187042"/>
              <a:gd name="connsiteY19" fmla="*/ 1381768 h 2710216"/>
              <a:gd name="connsiteX20" fmla="*/ 377385 w 4187042"/>
              <a:gd name="connsiteY20" fmla="*/ 1147911 h 2710216"/>
              <a:gd name="connsiteX21" fmla="*/ 587708 w 4187042"/>
              <a:gd name="connsiteY21" fmla="*/ 1012392 h 2710216"/>
              <a:gd name="connsiteX0" fmla="*/ 587708 w 4187042"/>
              <a:gd name="connsiteY0" fmla="*/ 1012392 h 2239027"/>
              <a:gd name="connsiteX1" fmla="*/ 1228758 w 4187042"/>
              <a:gd name="connsiteY1" fmla="*/ 677622 h 2239027"/>
              <a:gd name="connsiteX2" fmla="*/ 1727989 w 4187042"/>
              <a:gd name="connsiteY2" fmla="*/ 235595 h 2239027"/>
              <a:gd name="connsiteX3" fmla="*/ 2061448 w 4187042"/>
              <a:gd name="connsiteY3" fmla="*/ 125446 h 2239027"/>
              <a:gd name="connsiteX4" fmla="*/ 2317615 w 4187042"/>
              <a:gd name="connsiteY4" fmla="*/ 73496 h 2239027"/>
              <a:gd name="connsiteX5" fmla="*/ 2595805 w 4187042"/>
              <a:gd name="connsiteY5" fmla="*/ 9328 h 2239027"/>
              <a:gd name="connsiteX6" fmla="*/ 2869408 w 4187042"/>
              <a:gd name="connsiteY6" fmla="*/ 4291 h 2239027"/>
              <a:gd name="connsiteX7" fmla="*/ 3249071 w 4187042"/>
              <a:gd name="connsiteY7" fmla="*/ 47070 h 2239027"/>
              <a:gd name="connsiteX8" fmla="*/ 3827350 w 4187042"/>
              <a:gd name="connsiteY8" fmla="*/ 341175 h 2239027"/>
              <a:gd name="connsiteX9" fmla="*/ 4121707 w 4187042"/>
              <a:gd name="connsiteY9" fmla="*/ 749410 h 2239027"/>
              <a:gd name="connsiteX10" fmla="*/ 4185369 w 4187042"/>
              <a:gd name="connsiteY10" fmla="*/ 1225325 h 2239027"/>
              <a:gd name="connsiteX11" fmla="*/ 4082919 w 4187042"/>
              <a:gd name="connsiteY11" fmla="*/ 1738714 h 2239027"/>
              <a:gd name="connsiteX12" fmla="*/ 3977228 w 4187042"/>
              <a:gd name="connsiteY12" fmla="*/ 1872538 h 2239027"/>
              <a:gd name="connsiteX13" fmla="*/ 3783468 w 4187042"/>
              <a:gd name="connsiteY13" fmla="*/ 1825639 h 2239027"/>
              <a:gd name="connsiteX14" fmla="*/ 3410516 w 4187042"/>
              <a:gd name="connsiteY14" fmla="*/ 1782282 h 2239027"/>
              <a:gd name="connsiteX15" fmla="*/ 2440488 w 4187042"/>
              <a:gd name="connsiteY15" fmla="*/ 1741695 h 2239027"/>
              <a:gd name="connsiteX16" fmla="*/ 1407945 w 4187042"/>
              <a:gd name="connsiteY16" fmla="*/ 1846167 h 2239027"/>
              <a:gd name="connsiteX17" fmla="*/ 154 w 4187042"/>
              <a:gd name="connsiteY17" fmla="*/ 2239027 h 2239027"/>
              <a:gd name="connsiteX18" fmla="*/ 32491 w 4187042"/>
              <a:gd name="connsiteY18" fmla="*/ 1381768 h 2239027"/>
              <a:gd name="connsiteX19" fmla="*/ 377385 w 4187042"/>
              <a:gd name="connsiteY19" fmla="*/ 1147911 h 2239027"/>
              <a:gd name="connsiteX20" fmla="*/ 587708 w 4187042"/>
              <a:gd name="connsiteY20" fmla="*/ 1012392 h 2239027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741695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78101 w 4154627"/>
              <a:gd name="connsiteY14" fmla="*/ 1782282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4751"/>
              <a:gd name="connsiteX1" fmla="*/ 1196343 w 4154627"/>
              <a:gd name="connsiteY1" fmla="*/ 677622 h 1874751"/>
              <a:gd name="connsiteX2" fmla="*/ 1695574 w 4154627"/>
              <a:gd name="connsiteY2" fmla="*/ 235595 h 1874751"/>
              <a:gd name="connsiteX3" fmla="*/ 2029033 w 4154627"/>
              <a:gd name="connsiteY3" fmla="*/ 125446 h 1874751"/>
              <a:gd name="connsiteX4" fmla="*/ 2285200 w 4154627"/>
              <a:gd name="connsiteY4" fmla="*/ 73496 h 1874751"/>
              <a:gd name="connsiteX5" fmla="*/ 2563390 w 4154627"/>
              <a:gd name="connsiteY5" fmla="*/ 9328 h 1874751"/>
              <a:gd name="connsiteX6" fmla="*/ 2836993 w 4154627"/>
              <a:gd name="connsiteY6" fmla="*/ 4291 h 1874751"/>
              <a:gd name="connsiteX7" fmla="*/ 3216656 w 4154627"/>
              <a:gd name="connsiteY7" fmla="*/ 47070 h 1874751"/>
              <a:gd name="connsiteX8" fmla="*/ 3794935 w 4154627"/>
              <a:gd name="connsiteY8" fmla="*/ 341175 h 1874751"/>
              <a:gd name="connsiteX9" fmla="*/ 4089292 w 4154627"/>
              <a:gd name="connsiteY9" fmla="*/ 749410 h 1874751"/>
              <a:gd name="connsiteX10" fmla="*/ 4152954 w 4154627"/>
              <a:gd name="connsiteY10" fmla="*/ 1225325 h 1874751"/>
              <a:gd name="connsiteX11" fmla="*/ 4050504 w 4154627"/>
              <a:gd name="connsiteY11" fmla="*/ 1738714 h 1874751"/>
              <a:gd name="connsiteX12" fmla="*/ 3944813 w 4154627"/>
              <a:gd name="connsiteY12" fmla="*/ 1872538 h 1874751"/>
              <a:gd name="connsiteX13" fmla="*/ 3751053 w 4154627"/>
              <a:gd name="connsiteY13" fmla="*/ 1825639 h 1874751"/>
              <a:gd name="connsiteX14" fmla="*/ 3388455 w 4154627"/>
              <a:gd name="connsiteY14" fmla="*/ 1830988 h 1874751"/>
              <a:gd name="connsiteX15" fmla="*/ 2408073 w 4154627"/>
              <a:gd name="connsiteY15" fmla="*/ 1814753 h 1874751"/>
              <a:gd name="connsiteX16" fmla="*/ 1375530 w 4154627"/>
              <a:gd name="connsiteY16" fmla="*/ 1846167 h 1874751"/>
              <a:gd name="connsiteX17" fmla="*/ 9155 w 4154627"/>
              <a:gd name="connsiteY17" fmla="*/ 1873740 h 1874751"/>
              <a:gd name="connsiteX18" fmla="*/ 76 w 4154627"/>
              <a:gd name="connsiteY18" fmla="*/ 1381768 h 1874751"/>
              <a:gd name="connsiteX19" fmla="*/ 344970 w 4154627"/>
              <a:gd name="connsiteY19" fmla="*/ 1147911 h 1874751"/>
              <a:gd name="connsiteX20" fmla="*/ 555293 w 4154627"/>
              <a:gd name="connsiteY20" fmla="*/ 1012392 h 1874751"/>
              <a:gd name="connsiteX0" fmla="*/ 555293 w 4154627"/>
              <a:gd name="connsiteY0" fmla="*/ 1012392 h 1873740"/>
              <a:gd name="connsiteX1" fmla="*/ 1196343 w 4154627"/>
              <a:gd name="connsiteY1" fmla="*/ 677622 h 1873740"/>
              <a:gd name="connsiteX2" fmla="*/ 1695574 w 4154627"/>
              <a:gd name="connsiteY2" fmla="*/ 235595 h 1873740"/>
              <a:gd name="connsiteX3" fmla="*/ 2029033 w 4154627"/>
              <a:gd name="connsiteY3" fmla="*/ 125446 h 1873740"/>
              <a:gd name="connsiteX4" fmla="*/ 2285200 w 4154627"/>
              <a:gd name="connsiteY4" fmla="*/ 73496 h 1873740"/>
              <a:gd name="connsiteX5" fmla="*/ 2563390 w 4154627"/>
              <a:gd name="connsiteY5" fmla="*/ 9328 h 1873740"/>
              <a:gd name="connsiteX6" fmla="*/ 2836993 w 4154627"/>
              <a:gd name="connsiteY6" fmla="*/ 4291 h 1873740"/>
              <a:gd name="connsiteX7" fmla="*/ 3216656 w 4154627"/>
              <a:gd name="connsiteY7" fmla="*/ 47070 h 1873740"/>
              <a:gd name="connsiteX8" fmla="*/ 3794935 w 4154627"/>
              <a:gd name="connsiteY8" fmla="*/ 341175 h 1873740"/>
              <a:gd name="connsiteX9" fmla="*/ 4089292 w 4154627"/>
              <a:gd name="connsiteY9" fmla="*/ 749410 h 1873740"/>
              <a:gd name="connsiteX10" fmla="*/ 4152954 w 4154627"/>
              <a:gd name="connsiteY10" fmla="*/ 1225325 h 1873740"/>
              <a:gd name="connsiteX11" fmla="*/ 4050504 w 4154627"/>
              <a:gd name="connsiteY11" fmla="*/ 1738714 h 1873740"/>
              <a:gd name="connsiteX12" fmla="*/ 3934459 w 4154627"/>
              <a:gd name="connsiteY12" fmla="*/ 1815716 h 1873740"/>
              <a:gd name="connsiteX13" fmla="*/ 3751053 w 4154627"/>
              <a:gd name="connsiteY13" fmla="*/ 1825639 h 1873740"/>
              <a:gd name="connsiteX14" fmla="*/ 3388455 w 4154627"/>
              <a:gd name="connsiteY14" fmla="*/ 1830988 h 1873740"/>
              <a:gd name="connsiteX15" fmla="*/ 2408073 w 4154627"/>
              <a:gd name="connsiteY15" fmla="*/ 1814753 h 1873740"/>
              <a:gd name="connsiteX16" fmla="*/ 1375530 w 4154627"/>
              <a:gd name="connsiteY16" fmla="*/ 1846167 h 1873740"/>
              <a:gd name="connsiteX17" fmla="*/ 9155 w 4154627"/>
              <a:gd name="connsiteY17" fmla="*/ 1873740 h 1873740"/>
              <a:gd name="connsiteX18" fmla="*/ 76 w 4154627"/>
              <a:gd name="connsiteY18" fmla="*/ 1381768 h 1873740"/>
              <a:gd name="connsiteX19" fmla="*/ 344970 w 4154627"/>
              <a:gd name="connsiteY19" fmla="*/ 1147911 h 1873740"/>
              <a:gd name="connsiteX20" fmla="*/ 555293 w 4154627"/>
              <a:gd name="connsiteY20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08073 w 4154627"/>
              <a:gd name="connsiteY16" fmla="*/ 1814753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88455 w 4154627"/>
              <a:gd name="connsiteY15" fmla="*/ 1830988 h 1873740"/>
              <a:gd name="connsiteX16" fmla="*/ 2449488 w 4154627"/>
              <a:gd name="connsiteY16" fmla="*/ 1433231 h 1873740"/>
              <a:gd name="connsiteX17" fmla="*/ 1375530 w 4154627"/>
              <a:gd name="connsiteY17" fmla="*/ 1846167 h 1873740"/>
              <a:gd name="connsiteX18" fmla="*/ 9155 w 4154627"/>
              <a:gd name="connsiteY18" fmla="*/ 1873740 h 1873740"/>
              <a:gd name="connsiteX19" fmla="*/ 76 w 4154627"/>
              <a:gd name="connsiteY19" fmla="*/ 1381768 h 1873740"/>
              <a:gd name="connsiteX20" fmla="*/ 344970 w 4154627"/>
              <a:gd name="connsiteY20" fmla="*/ 1147911 h 1873740"/>
              <a:gd name="connsiteX21" fmla="*/ 555293 w 4154627"/>
              <a:gd name="connsiteY21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751053 w 4154627"/>
              <a:gd name="connsiteY14" fmla="*/ 1825639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934459 w 4154627"/>
              <a:gd name="connsiteY13" fmla="*/ 1815716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4627"/>
              <a:gd name="connsiteY0" fmla="*/ 1012392 h 1873740"/>
              <a:gd name="connsiteX1" fmla="*/ 919964 w 4154627"/>
              <a:gd name="connsiteY1" fmla="*/ 847716 h 1873740"/>
              <a:gd name="connsiteX2" fmla="*/ 1196343 w 4154627"/>
              <a:gd name="connsiteY2" fmla="*/ 677622 h 1873740"/>
              <a:gd name="connsiteX3" fmla="*/ 1695574 w 4154627"/>
              <a:gd name="connsiteY3" fmla="*/ 235595 h 1873740"/>
              <a:gd name="connsiteX4" fmla="*/ 2029033 w 4154627"/>
              <a:gd name="connsiteY4" fmla="*/ 125446 h 1873740"/>
              <a:gd name="connsiteX5" fmla="*/ 2285200 w 4154627"/>
              <a:gd name="connsiteY5" fmla="*/ 73496 h 1873740"/>
              <a:gd name="connsiteX6" fmla="*/ 2563390 w 4154627"/>
              <a:gd name="connsiteY6" fmla="*/ 9328 h 1873740"/>
              <a:gd name="connsiteX7" fmla="*/ 2836993 w 4154627"/>
              <a:gd name="connsiteY7" fmla="*/ 4291 h 1873740"/>
              <a:gd name="connsiteX8" fmla="*/ 3216656 w 4154627"/>
              <a:gd name="connsiteY8" fmla="*/ 47070 h 1873740"/>
              <a:gd name="connsiteX9" fmla="*/ 3794935 w 4154627"/>
              <a:gd name="connsiteY9" fmla="*/ 341175 h 1873740"/>
              <a:gd name="connsiteX10" fmla="*/ 4089292 w 4154627"/>
              <a:gd name="connsiteY10" fmla="*/ 749410 h 1873740"/>
              <a:gd name="connsiteX11" fmla="*/ 4152954 w 4154627"/>
              <a:gd name="connsiteY11" fmla="*/ 1225325 h 1873740"/>
              <a:gd name="connsiteX12" fmla="*/ 4050504 w 4154627"/>
              <a:gd name="connsiteY12" fmla="*/ 1738714 h 1873740"/>
              <a:gd name="connsiteX13" fmla="*/ 3861982 w 4154627"/>
              <a:gd name="connsiteY13" fmla="*/ 1174434 h 1873740"/>
              <a:gd name="connsiteX14" fmla="*/ 3657869 w 4154627"/>
              <a:gd name="connsiteY14" fmla="*/ 1265533 h 1873740"/>
              <a:gd name="connsiteX15" fmla="*/ 3332392 w 4154627"/>
              <a:gd name="connsiteY15" fmla="*/ 1342883 h 1873740"/>
              <a:gd name="connsiteX16" fmla="*/ 3388455 w 4154627"/>
              <a:gd name="connsiteY16" fmla="*/ 1830988 h 1873740"/>
              <a:gd name="connsiteX17" fmla="*/ 2449488 w 4154627"/>
              <a:gd name="connsiteY17" fmla="*/ 1433231 h 1873740"/>
              <a:gd name="connsiteX18" fmla="*/ 1375530 w 4154627"/>
              <a:gd name="connsiteY18" fmla="*/ 1846167 h 1873740"/>
              <a:gd name="connsiteX19" fmla="*/ 9155 w 4154627"/>
              <a:gd name="connsiteY19" fmla="*/ 1873740 h 1873740"/>
              <a:gd name="connsiteX20" fmla="*/ 76 w 4154627"/>
              <a:gd name="connsiteY20" fmla="*/ 1381768 h 1873740"/>
              <a:gd name="connsiteX21" fmla="*/ 344970 w 4154627"/>
              <a:gd name="connsiteY21" fmla="*/ 1147911 h 1873740"/>
              <a:gd name="connsiteX22" fmla="*/ 555293 w 4154627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657869 w 4155238"/>
              <a:gd name="connsiteY14" fmla="*/ 1265533 h 1873740"/>
              <a:gd name="connsiteX15" fmla="*/ 3332392 w 4155238"/>
              <a:gd name="connsiteY15" fmla="*/ 1342883 h 1873740"/>
              <a:gd name="connsiteX16" fmla="*/ 3388455 w 4155238"/>
              <a:gd name="connsiteY16" fmla="*/ 1830988 h 1873740"/>
              <a:gd name="connsiteX17" fmla="*/ 2449488 w 4155238"/>
              <a:gd name="connsiteY17" fmla="*/ 1433231 h 1873740"/>
              <a:gd name="connsiteX18" fmla="*/ 1375530 w 4155238"/>
              <a:gd name="connsiteY18" fmla="*/ 1846167 h 1873740"/>
              <a:gd name="connsiteX19" fmla="*/ 9155 w 4155238"/>
              <a:gd name="connsiteY19" fmla="*/ 1873740 h 1873740"/>
              <a:gd name="connsiteX20" fmla="*/ 76 w 4155238"/>
              <a:gd name="connsiteY20" fmla="*/ 1381768 h 1873740"/>
              <a:gd name="connsiteX21" fmla="*/ 344970 w 4155238"/>
              <a:gd name="connsiteY21" fmla="*/ 1147911 h 1873740"/>
              <a:gd name="connsiteX22" fmla="*/ 555293 w 4155238"/>
              <a:gd name="connsiteY22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2449488 w 4155238"/>
              <a:gd name="connsiteY16" fmla="*/ 1433231 h 1873740"/>
              <a:gd name="connsiteX17" fmla="*/ 1375530 w 4155238"/>
              <a:gd name="connsiteY17" fmla="*/ 1846167 h 1873740"/>
              <a:gd name="connsiteX18" fmla="*/ 9155 w 4155238"/>
              <a:gd name="connsiteY18" fmla="*/ 1873740 h 1873740"/>
              <a:gd name="connsiteX19" fmla="*/ 76 w 4155238"/>
              <a:gd name="connsiteY19" fmla="*/ 1381768 h 1873740"/>
              <a:gd name="connsiteX20" fmla="*/ 344970 w 4155238"/>
              <a:gd name="connsiteY20" fmla="*/ 1147911 h 1873740"/>
              <a:gd name="connsiteX21" fmla="*/ 555293 w 4155238"/>
              <a:gd name="connsiteY21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3388455 w 4155238"/>
              <a:gd name="connsiteY15" fmla="*/ 1830988 h 1873740"/>
              <a:gd name="connsiteX16" fmla="*/ 1375530 w 4155238"/>
              <a:gd name="connsiteY16" fmla="*/ 1846167 h 1873740"/>
              <a:gd name="connsiteX17" fmla="*/ 9155 w 4155238"/>
              <a:gd name="connsiteY17" fmla="*/ 1873740 h 1873740"/>
              <a:gd name="connsiteX18" fmla="*/ 76 w 4155238"/>
              <a:gd name="connsiteY18" fmla="*/ 1381768 h 1873740"/>
              <a:gd name="connsiteX19" fmla="*/ 344970 w 4155238"/>
              <a:gd name="connsiteY19" fmla="*/ 1147911 h 1873740"/>
              <a:gd name="connsiteX20" fmla="*/ 555293 w 4155238"/>
              <a:gd name="connsiteY20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75530 w 4155238"/>
              <a:gd name="connsiteY15" fmla="*/ 1846167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93 w 4155238"/>
              <a:gd name="connsiteY0" fmla="*/ 1012392 h 1873740"/>
              <a:gd name="connsiteX1" fmla="*/ 919964 w 4155238"/>
              <a:gd name="connsiteY1" fmla="*/ 847716 h 1873740"/>
              <a:gd name="connsiteX2" fmla="*/ 1196343 w 4155238"/>
              <a:gd name="connsiteY2" fmla="*/ 677622 h 1873740"/>
              <a:gd name="connsiteX3" fmla="*/ 1695574 w 4155238"/>
              <a:gd name="connsiteY3" fmla="*/ 235595 h 1873740"/>
              <a:gd name="connsiteX4" fmla="*/ 2029033 w 4155238"/>
              <a:gd name="connsiteY4" fmla="*/ 125446 h 1873740"/>
              <a:gd name="connsiteX5" fmla="*/ 2285200 w 4155238"/>
              <a:gd name="connsiteY5" fmla="*/ 73496 h 1873740"/>
              <a:gd name="connsiteX6" fmla="*/ 2563390 w 4155238"/>
              <a:gd name="connsiteY6" fmla="*/ 9328 h 1873740"/>
              <a:gd name="connsiteX7" fmla="*/ 2836993 w 4155238"/>
              <a:gd name="connsiteY7" fmla="*/ 4291 h 1873740"/>
              <a:gd name="connsiteX8" fmla="*/ 3216656 w 4155238"/>
              <a:gd name="connsiteY8" fmla="*/ 47070 h 1873740"/>
              <a:gd name="connsiteX9" fmla="*/ 3794935 w 4155238"/>
              <a:gd name="connsiteY9" fmla="*/ 341175 h 1873740"/>
              <a:gd name="connsiteX10" fmla="*/ 4089292 w 4155238"/>
              <a:gd name="connsiteY10" fmla="*/ 749410 h 1873740"/>
              <a:gd name="connsiteX11" fmla="*/ 4152954 w 4155238"/>
              <a:gd name="connsiteY11" fmla="*/ 1225325 h 1873740"/>
              <a:gd name="connsiteX12" fmla="*/ 4040150 w 4155238"/>
              <a:gd name="connsiteY12" fmla="*/ 1284134 h 1873740"/>
              <a:gd name="connsiteX13" fmla="*/ 3861982 w 4155238"/>
              <a:gd name="connsiteY13" fmla="*/ 1174434 h 1873740"/>
              <a:gd name="connsiteX14" fmla="*/ 3332392 w 4155238"/>
              <a:gd name="connsiteY14" fmla="*/ 1342883 h 1873740"/>
              <a:gd name="connsiteX15" fmla="*/ 1365177 w 4155238"/>
              <a:gd name="connsiteY15" fmla="*/ 1367236 h 1873740"/>
              <a:gd name="connsiteX16" fmla="*/ 9155 w 4155238"/>
              <a:gd name="connsiteY16" fmla="*/ 1873740 h 1873740"/>
              <a:gd name="connsiteX17" fmla="*/ 76 w 4155238"/>
              <a:gd name="connsiteY17" fmla="*/ 1381768 h 1873740"/>
              <a:gd name="connsiteX18" fmla="*/ 344970 w 4155238"/>
              <a:gd name="connsiteY18" fmla="*/ 1147911 h 1873740"/>
              <a:gd name="connsiteX19" fmla="*/ 555293 w 4155238"/>
              <a:gd name="connsiteY19" fmla="*/ 1012392 h 1873740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861906 w 4155162"/>
              <a:gd name="connsiteY13" fmla="*/ 1174434 h 1381768"/>
              <a:gd name="connsiteX14" fmla="*/ 3332316 w 4155162"/>
              <a:gd name="connsiteY14" fmla="*/ 1342883 h 1381768"/>
              <a:gd name="connsiteX15" fmla="*/ 1365101 w 4155162"/>
              <a:gd name="connsiteY15" fmla="*/ 1367236 h 1381768"/>
              <a:gd name="connsiteX16" fmla="*/ 0 w 4155162"/>
              <a:gd name="connsiteY16" fmla="*/ 1381768 h 1381768"/>
              <a:gd name="connsiteX17" fmla="*/ 344894 w 4155162"/>
              <a:gd name="connsiteY17" fmla="*/ 1147911 h 1381768"/>
              <a:gd name="connsiteX18" fmla="*/ 555217 w 4155162"/>
              <a:gd name="connsiteY18" fmla="*/ 1012392 h 1381768"/>
              <a:gd name="connsiteX0" fmla="*/ 555217 w 4155162"/>
              <a:gd name="connsiteY0" fmla="*/ 1012392 h 1381768"/>
              <a:gd name="connsiteX1" fmla="*/ 919888 w 4155162"/>
              <a:gd name="connsiteY1" fmla="*/ 847716 h 1381768"/>
              <a:gd name="connsiteX2" fmla="*/ 1196267 w 4155162"/>
              <a:gd name="connsiteY2" fmla="*/ 677622 h 1381768"/>
              <a:gd name="connsiteX3" fmla="*/ 1695498 w 4155162"/>
              <a:gd name="connsiteY3" fmla="*/ 235595 h 1381768"/>
              <a:gd name="connsiteX4" fmla="*/ 2028957 w 4155162"/>
              <a:gd name="connsiteY4" fmla="*/ 125446 h 1381768"/>
              <a:gd name="connsiteX5" fmla="*/ 2285124 w 4155162"/>
              <a:gd name="connsiteY5" fmla="*/ 73496 h 1381768"/>
              <a:gd name="connsiteX6" fmla="*/ 2563314 w 4155162"/>
              <a:gd name="connsiteY6" fmla="*/ 9328 h 1381768"/>
              <a:gd name="connsiteX7" fmla="*/ 2836917 w 4155162"/>
              <a:gd name="connsiteY7" fmla="*/ 4291 h 1381768"/>
              <a:gd name="connsiteX8" fmla="*/ 3216580 w 4155162"/>
              <a:gd name="connsiteY8" fmla="*/ 47070 h 1381768"/>
              <a:gd name="connsiteX9" fmla="*/ 3794859 w 4155162"/>
              <a:gd name="connsiteY9" fmla="*/ 341175 h 1381768"/>
              <a:gd name="connsiteX10" fmla="*/ 4089216 w 4155162"/>
              <a:gd name="connsiteY10" fmla="*/ 749410 h 1381768"/>
              <a:gd name="connsiteX11" fmla="*/ 4152878 w 4155162"/>
              <a:gd name="connsiteY11" fmla="*/ 1225325 h 1381768"/>
              <a:gd name="connsiteX12" fmla="*/ 4040074 w 4155162"/>
              <a:gd name="connsiteY12" fmla="*/ 1284134 h 1381768"/>
              <a:gd name="connsiteX13" fmla="*/ 3332316 w 4155162"/>
              <a:gd name="connsiteY13" fmla="*/ 1342883 h 1381768"/>
              <a:gd name="connsiteX14" fmla="*/ 1365101 w 4155162"/>
              <a:gd name="connsiteY14" fmla="*/ 1367236 h 1381768"/>
              <a:gd name="connsiteX15" fmla="*/ 0 w 4155162"/>
              <a:gd name="connsiteY15" fmla="*/ 1381768 h 1381768"/>
              <a:gd name="connsiteX16" fmla="*/ 344894 w 4155162"/>
              <a:gd name="connsiteY16" fmla="*/ 1147911 h 1381768"/>
              <a:gd name="connsiteX17" fmla="*/ 555217 w 4155162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94859 w 4156160"/>
              <a:gd name="connsiteY9" fmla="*/ 341175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156160"/>
              <a:gd name="connsiteY0" fmla="*/ 1012392 h 1381768"/>
              <a:gd name="connsiteX1" fmla="*/ 919888 w 4156160"/>
              <a:gd name="connsiteY1" fmla="*/ 847716 h 1381768"/>
              <a:gd name="connsiteX2" fmla="*/ 1196267 w 4156160"/>
              <a:gd name="connsiteY2" fmla="*/ 677622 h 1381768"/>
              <a:gd name="connsiteX3" fmla="*/ 1695498 w 4156160"/>
              <a:gd name="connsiteY3" fmla="*/ 235595 h 1381768"/>
              <a:gd name="connsiteX4" fmla="*/ 2028957 w 4156160"/>
              <a:gd name="connsiteY4" fmla="*/ 125446 h 1381768"/>
              <a:gd name="connsiteX5" fmla="*/ 2285124 w 4156160"/>
              <a:gd name="connsiteY5" fmla="*/ 73496 h 1381768"/>
              <a:gd name="connsiteX6" fmla="*/ 2563314 w 4156160"/>
              <a:gd name="connsiteY6" fmla="*/ 9328 h 1381768"/>
              <a:gd name="connsiteX7" fmla="*/ 2836917 w 4156160"/>
              <a:gd name="connsiteY7" fmla="*/ 4291 h 1381768"/>
              <a:gd name="connsiteX8" fmla="*/ 3216580 w 4156160"/>
              <a:gd name="connsiteY8" fmla="*/ 47070 h 1381768"/>
              <a:gd name="connsiteX9" fmla="*/ 3763797 w 4156160"/>
              <a:gd name="connsiteY9" fmla="*/ 351731 h 1381768"/>
              <a:gd name="connsiteX10" fmla="*/ 4016739 w 4156160"/>
              <a:gd name="connsiteY10" fmla="*/ 770524 h 1381768"/>
              <a:gd name="connsiteX11" fmla="*/ 4152878 w 4156160"/>
              <a:gd name="connsiteY11" fmla="*/ 1225325 h 1381768"/>
              <a:gd name="connsiteX12" fmla="*/ 4040074 w 4156160"/>
              <a:gd name="connsiteY12" fmla="*/ 1284134 h 1381768"/>
              <a:gd name="connsiteX13" fmla="*/ 3332316 w 4156160"/>
              <a:gd name="connsiteY13" fmla="*/ 1342883 h 1381768"/>
              <a:gd name="connsiteX14" fmla="*/ 1365101 w 4156160"/>
              <a:gd name="connsiteY14" fmla="*/ 1367236 h 1381768"/>
              <a:gd name="connsiteX15" fmla="*/ 0 w 4156160"/>
              <a:gd name="connsiteY15" fmla="*/ 1381768 h 1381768"/>
              <a:gd name="connsiteX16" fmla="*/ 344894 w 4156160"/>
              <a:gd name="connsiteY16" fmla="*/ 1147911 h 1381768"/>
              <a:gd name="connsiteX17" fmla="*/ 555217 w 4156160"/>
              <a:gd name="connsiteY17" fmla="*/ 1012392 h 1381768"/>
              <a:gd name="connsiteX0" fmla="*/ 555217 w 4052564"/>
              <a:gd name="connsiteY0" fmla="*/ 1012392 h 1381768"/>
              <a:gd name="connsiteX1" fmla="*/ 919888 w 4052564"/>
              <a:gd name="connsiteY1" fmla="*/ 847716 h 1381768"/>
              <a:gd name="connsiteX2" fmla="*/ 1196267 w 4052564"/>
              <a:gd name="connsiteY2" fmla="*/ 677622 h 1381768"/>
              <a:gd name="connsiteX3" fmla="*/ 1695498 w 4052564"/>
              <a:gd name="connsiteY3" fmla="*/ 235595 h 1381768"/>
              <a:gd name="connsiteX4" fmla="*/ 2028957 w 4052564"/>
              <a:gd name="connsiteY4" fmla="*/ 125446 h 1381768"/>
              <a:gd name="connsiteX5" fmla="*/ 2285124 w 4052564"/>
              <a:gd name="connsiteY5" fmla="*/ 73496 h 1381768"/>
              <a:gd name="connsiteX6" fmla="*/ 2563314 w 4052564"/>
              <a:gd name="connsiteY6" fmla="*/ 9328 h 1381768"/>
              <a:gd name="connsiteX7" fmla="*/ 2836917 w 4052564"/>
              <a:gd name="connsiteY7" fmla="*/ 4291 h 1381768"/>
              <a:gd name="connsiteX8" fmla="*/ 3216580 w 4052564"/>
              <a:gd name="connsiteY8" fmla="*/ 47070 h 1381768"/>
              <a:gd name="connsiteX9" fmla="*/ 3763797 w 4052564"/>
              <a:gd name="connsiteY9" fmla="*/ 351731 h 1381768"/>
              <a:gd name="connsiteX10" fmla="*/ 4016739 w 4052564"/>
              <a:gd name="connsiteY10" fmla="*/ 770524 h 1381768"/>
              <a:gd name="connsiteX11" fmla="*/ 3800849 w 4052564"/>
              <a:gd name="connsiteY11" fmla="*/ 1119759 h 1381768"/>
              <a:gd name="connsiteX12" fmla="*/ 4040074 w 4052564"/>
              <a:gd name="connsiteY12" fmla="*/ 1284134 h 1381768"/>
              <a:gd name="connsiteX13" fmla="*/ 3332316 w 4052564"/>
              <a:gd name="connsiteY13" fmla="*/ 1342883 h 1381768"/>
              <a:gd name="connsiteX14" fmla="*/ 1365101 w 4052564"/>
              <a:gd name="connsiteY14" fmla="*/ 1367236 h 1381768"/>
              <a:gd name="connsiteX15" fmla="*/ 0 w 4052564"/>
              <a:gd name="connsiteY15" fmla="*/ 1381768 h 1381768"/>
              <a:gd name="connsiteX16" fmla="*/ 344894 w 4052564"/>
              <a:gd name="connsiteY16" fmla="*/ 1147911 h 1381768"/>
              <a:gd name="connsiteX17" fmla="*/ 555217 w 4052564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332316 w 4016941"/>
              <a:gd name="connsiteY13" fmla="*/ 1342883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365101 w 4016941"/>
              <a:gd name="connsiteY14" fmla="*/ 136723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555217 w 4016941"/>
              <a:gd name="connsiteY0" fmla="*/ 1012392 h 1381768"/>
              <a:gd name="connsiteX1" fmla="*/ 919888 w 4016941"/>
              <a:gd name="connsiteY1" fmla="*/ 847716 h 1381768"/>
              <a:gd name="connsiteX2" fmla="*/ 1196267 w 4016941"/>
              <a:gd name="connsiteY2" fmla="*/ 677622 h 1381768"/>
              <a:gd name="connsiteX3" fmla="*/ 1695498 w 4016941"/>
              <a:gd name="connsiteY3" fmla="*/ 235595 h 1381768"/>
              <a:gd name="connsiteX4" fmla="*/ 2028957 w 4016941"/>
              <a:gd name="connsiteY4" fmla="*/ 125446 h 1381768"/>
              <a:gd name="connsiteX5" fmla="*/ 2285124 w 4016941"/>
              <a:gd name="connsiteY5" fmla="*/ 73496 h 1381768"/>
              <a:gd name="connsiteX6" fmla="*/ 2563314 w 4016941"/>
              <a:gd name="connsiteY6" fmla="*/ 9328 h 1381768"/>
              <a:gd name="connsiteX7" fmla="*/ 2836917 w 4016941"/>
              <a:gd name="connsiteY7" fmla="*/ 4291 h 1381768"/>
              <a:gd name="connsiteX8" fmla="*/ 3216580 w 4016941"/>
              <a:gd name="connsiteY8" fmla="*/ 47070 h 1381768"/>
              <a:gd name="connsiteX9" fmla="*/ 3763797 w 4016941"/>
              <a:gd name="connsiteY9" fmla="*/ 351731 h 1381768"/>
              <a:gd name="connsiteX10" fmla="*/ 4016739 w 4016941"/>
              <a:gd name="connsiteY10" fmla="*/ 770524 h 1381768"/>
              <a:gd name="connsiteX11" fmla="*/ 3800849 w 4016941"/>
              <a:gd name="connsiteY11" fmla="*/ 1119759 h 1381768"/>
              <a:gd name="connsiteX12" fmla="*/ 3501679 w 4016941"/>
              <a:gd name="connsiteY12" fmla="*/ 1125784 h 1381768"/>
              <a:gd name="connsiteX13" fmla="*/ 3177010 w 4016941"/>
              <a:gd name="connsiteY13" fmla="*/ 1163420 h 1381768"/>
              <a:gd name="connsiteX14" fmla="*/ 1458284 w 4016941"/>
              <a:gd name="connsiteY14" fmla="*/ 1113876 h 1381768"/>
              <a:gd name="connsiteX15" fmla="*/ 0 w 4016941"/>
              <a:gd name="connsiteY15" fmla="*/ 1381768 h 1381768"/>
              <a:gd name="connsiteX16" fmla="*/ 344894 w 4016941"/>
              <a:gd name="connsiteY16" fmla="*/ 1147911 h 1381768"/>
              <a:gd name="connsiteX17" fmla="*/ 555217 w 4016941"/>
              <a:gd name="connsiteY17" fmla="*/ 1012392 h 1381768"/>
              <a:gd name="connsiteX0" fmla="*/ 210323 w 3672047"/>
              <a:gd name="connsiteY0" fmla="*/ 1012392 h 1163420"/>
              <a:gd name="connsiteX1" fmla="*/ 574994 w 3672047"/>
              <a:gd name="connsiteY1" fmla="*/ 847716 h 1163420"/>
              <a:gd name="connsiteX2" fmla="*/ 851373 w 3672047"/>
              <a:gd name="connsiteY2" fmla="*/ 677622 h 1163420"/>
              <a:gd name="connsiteX3" fmla="*/ 1350604 w 3672047"/>
              <a:gd name="connsiteY3" fmla="*/ 235595 h 1163420"/>
              <a:gd name="connsiteX4" fmla="*/ 1684063 w 3672047"/>
              <a:gd name="connsiteY4" fmla="*/ 125446 h 1163420"/>
              <a:gd name="connsiteX5" fmla="*/ 1940230 w 3672047"/>
              <a:gd name="connsiteY5" fmla="*/ 73496 h 1163420"/>
              <a:gd name="connsiteX6" fmla="*/ 2218420 w 3672047"/>
              <a:gd name="connsiteY6" fmla="*/ 9328 h 1163420"/>
              <a:gd name="connsiteX7" fmla="*/ 2492023 w 3672047"/>
              <a:gd name="connsiteY7" fmla="*/ 4291 h 1163420"/>
              <a:gd name="connsiteX8" fmla="*/ 2871686 w 3672047"/>
              <a:gd name="connsiteY8" fmla="*/ 47070 h 1163420"/>
              <a:gd name="connsiteX9" fmla="*/ 3418903 w 3672047"/>
              <a:gd name="connsiteY9" fmla="*/ 351731 h 1163420"/>
              <a:gd name="connsiteX10" fmla="*/ 3671845 w 3672047"/>
              <a:gd name="connsiteY10" fmla="*/ 770524 h 1163420"/>
              <a:gd name="connsiteX11" fmla="*/ 3455955 w 3672047"/>
              <a:gd name="connsiteY11" fmla="*/ 1119759 h 1163420"/>
              <a:gd name="connsiteX12" fmla="*/ 3156785 w 3672047"/>
              <a:gd name="connsiteY12" fmla="*/ 1125784 h 1163420"/>
              <a:gd name="connsiteX13" fmla="*/ 2832116 w 3672047"/>
              <a:gd name="connsiteY13" fmla="*/ 1163420 h 1163420"/>
              <a:gd name="connsiteX14" fmla="*/ 1113390 w 3672047"/>
              <a:gd name="connsiteY14" fmla="*/ 1113876 h 1163420"/>
              <a:gd name="connsiteX15" fmla="*/ 0 w 3672047"/>
              <a:gd name="connsiteY15" fmla="*/ 1147911 h 1163420"/>
              <a:gd name="connsiteX16" fmla="*/ 210323 w 3672047"/>
              <a:gd name="connsiteY16" fmla="*/ 1012392 h 1163420"/>
              <a:gd name="connsiteX0" fmla="*/ 10288 w 3682335"/>
              <a:gd name="connsiteY0" fmla="*/ 1147911 h 1163420"/>
              <a:gd name="connsiteX1" fmla="*/ 585282 w 3682335"/>
              <a:gd name="connsiteY1" fmla="*/ 847716 h 1163420"/>
              <a:gd name="connsiteX2" fmla="*/ 861661 w 3682335"/>
              <a:gd name="connsiteY2" fmla="*/ 677622 h 1163420"/>
              <a:gd name="connsiteX3" fmla="*/ 1360892 w 3682335"/>
              <a:gd name="connsiteY3" fmla="*/ 235595 h 1163420"/>
              <a:gd name="connsiteX4" fmla="*/ 1694351 w 3682335"/>
              <a:gd name="connsiteY4" fmla="*/ 125446 h 1163420"/>
              <a:gd name="connsiteX5" fmla="*/ 1950518 w 3682335"/>
              <a:gd name="connsiteY5" fmla="*/ 73496 h 1163420"/>
              <a:gd name="connsiteX6" fmla="*/ 2228708 w 3682335"/>
              <a:gd name="connsiteY6" fmla="*/ 9328 h 1163420"/>
              <a:gd name="connsiteX7" fmla="*/ 2502311 w 3682335"/>
              <a:gd name="connsiteY7" fmla="*/ 4291 h 1163420"/>
              <a:gd name="connsiteX8" fmla="*/ 2881974 w 3682335"/>
              <a:gd name="connsiteY8" fmla="*/ 47070 h 1163420"/>
              <a:gd name="connsiteX9" fmla="*/ 3429191 w 3682335"/>
              <a:gd name="connsiteY9" fmla="*/ 351731 h 1163420"/>
              <a:gd name="connsiteX10" fmla="*/ 3682133 w 3682335"/>
              <a:gd name="connsiteY10" fmla="*/ 770524 h 1163420"/>
              <a:gd name="connsiteX11" fmla="*/ 3466243 w 3682335"/>
              <a:gd name="connsiteY11" fmla="*/ 1119759 h 1163420"/>
              <a:gd name="connsiteX12" fmla="*/ 3167073 w 3682335"/>
              <a:gd name="connsiteY12" fmla="*/ 1125784 h 1163420"/>
              <a:gd name="connsiteX13" fmla="*/ 2842404 w 3682335"/>
              <a:gd name="connsiteY13" fmla="*/ 1163420 h 1163420"/>
              <a:gd name="connsiteX14" fmla="*/ 1123678 w 3682335"/>
              <a:gd name="connsiteY14" fmla="*/ 1113876 h 1163420"/>
              <a:gd name="connsiteX15" fmla="*/ 10288 w 3682335"/>
              <a:gd name="connsiteY15" fmla="*/ 114791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376363 w 3197037"/>
              <a:gd name="connsiteY2" fmla="*/ 677622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235595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593167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75907 w 3197037"/>
              <a:gd name="connsiteY2" fmla="*/ 776193 h 1163420"/>
              <a:gd name="connsiteX3" fmla="*/ 272826 w 3197037"/>
              <a:gd name="connsiteY3" fmla="*/ 455932 h 1163420"/>
              <a:gd name="connsiteX4" fmla="*/ 875594 w 3197037"/>
              <a:gd name="connsiteY4" fmla="*/ 98359 h 1163420"/>
              <a:gd name="connsiteX5" fmla="*/ 1209053 w 3197037"/>
              <a:gd name="connsiteY5" fmla="*/ 125446 h 1163420"/>
              <a:gd name="connsiteX6" fmla="*/ 1465220 w 3197037"/>
              <a:gd name="connsiteY6" fmla="*/ 73496 h 1163420"/>
              <a:gd name="connsiteX7" fmla="*/ 1743410 w 3197037"/>
              <a:gd name="connsiteY7" fmla="*/ 9328 h 1163420"/>
              <a:gd name="connsiteX8" fmla="*/ 2017013 w 3197037"/>
              <a:gd name="connsiteY8" fmla="*/ 4291 h 1163420"/>
              <a:gd name="connsiteX9" fmla="*/ 2396676 w 3197037"/>
              <a:gd name="connsiteY9" fmla="*/ 47070 h 1163420"/>
              <a:gd name="connsiteX10" fmla="*/ 2943893 w 3197037"/>
              <a:gd name="connsiteY10" fmla="*/ 351731 h 1163420"/>
              <a:gd name="connsiteX11" fmla="*/ 3196835 w 3197037"/>
              <a:gd name="connsiteY11" fmla="*/ 770524 h 1163420"/>
              <a:gd name="connsiteX12" fmla="*/ 2980945 w 3197037"/>
              <a:gd name="connsiteY12" fmla="*/ 1119759 h 1163420"/>
              <a:gd name="connsiteX13" fmla="*/ 2681775 w 3197037"/>
              <a:gd name="connsiteY13" fmla="*/ 1125784 h 1163420"/>
              <a:gd name="connsiteX14" fmla="*/ 2357106 w 3197037"/>
              <a:gd name="connsiteY14" fmla="*/ 1163420 h 1163420"/>
              <a:gd name="connsiteX15" fmla="*/ 638380 w 3197037"/>
              <a:gd name="connsiteY15" fmla="*/ 1113876 h 1163420"/>
              <a:gd name="connsiteX16" fmla="*/ 73739 w 3197037"/>
              <a:gd name="connsiteY16" fmla="*/ 1021231 h 1163420"/>
              <a:gd name="connsiteX0" fmla="*/ 73739 w 3197037"/>
              <a:gd name="connsiteY0" fmla="*/ 1021231 h 1163420"/>
              <a:gd name="connsiteX1" fmla="*/ 99984 w 3197037"/>
              <a:gd name="connsiteY1" fmla="*/ 847716 h 1163420"/>
              <a:gd name="connsiteX2" fmla="*/ 272826 w 3197037"/>
              <a:gd name="connsiteY2" fmla="*/ 455932 h 1163420"/>
              <a:gd name="connsiteX3" fmla="*/ 875594 w 3197037"/>
              <a:gd name="connsiteY3" fmla="*/ 98359 h 1163420"/>
              <a:gd name="connsiteX4" fmla="*/ 1209053 w 3197037"/>
              <a:gd name="connsiteY4" fmla="*/ 125446 h 1163420"/>
              <a:gd name="connsiteX5" fmla="*/ 1465220 w 3197037"/>
              <a:gd name="connsiteY5" fmla="*/ 73496 h 1163420"/>
              <a:gd name="connsiteX6" fmla="*/ 1743410 w 3197037"/>
              <a:gd name="connsiteY6" fmla="*/ 9328 h 1163420"/>
              <a:gd name="connsiteX7" fmla="*/ 2017013 w 3197037"/>
              <a:gd name="connsiteY7" fmla="*/ 4291 h 1163420"/>
              <a:gd name="connsiteX8" fmla="*/ 2396676 w 3197037"/>
              <a:gd name="connsiteY8" fmla="*/ 47070 h 1163420"/>
              <a:gd name="connsiteX9" fmla="*/ 2943893 w 3197037"/>
              <a:gd name="connsiteY9" fmla="*/ 351731 h 1163420"/>
              <a:gd name="connsiteX10" fmla="*/ 3196835 w 3197037"/>
              <a:gd name="connsiteY10" fmla="*/ 770524 h 1163420"/>
              <a:gd name="connsiteX11" fmla="*/ 2980945 w 3197037"/>
              <a:gd name="connsiteY11" fmla="*/ 1119759 h 1163420"/>
              <a:gd name="connsiteX12" fmla="*/ 2681775 w 3197037"/>
              <a:gd name="connsiteY12" fmla="*/ 1125784 h 1163420"/>
              <a:gd name="connsiteX13" fmla="*/ 2357106 w 3197037"/>
              <a:gd name="connsiteY13" fmla="*/ 1163420 h 1163420"/>
              <a:gd name="connsiteX14" fmla="*/ 638380 w 3197037"/>
              <a:gd name="connsiteY14" fmla="*/ 1113876 h 1163420"/>
              <a:gd name="connsiteX15" fmla="*/ 73739 w 3197037"/>
              <a:gd name="connsiteY15" fmla="*/ 1021231 h 1163420"/>
              <a:gd name="connsiteX0" fmla="*/ 106192 w 3229490"/>
              <a:gd name="connsiteY0" fmla="*/ 1021231 h 1163420"/>
              <a:gd name="connsiteX1" fmla="*/ 80668 w 3229490"/>
              <a:gd name="connsiteY1" fmla="*/ 847716 h 1163420"/>
              <a:gd name="connsiteX2" fmla="*/ 305279 w 3229490"/>
              <a:gd name="connsiteY2" fmla="*/ 455932 h 1163420"/>
              <a:gd name="connsiteX3" fmla="*/ 908047 w 3229490"/>
              <a:gd name="connsiteY3" fmla="*/ 98359 h 1163420"/>
              <a:gd name="connsiteX4" fmla="*/ 1241506 w 3229490"/>
              <a:gd name="connsiteY4" fmla="*/ 125446 h 1163420"/>
              <a:gd name="connsiteX5" fmla="*/ 1497673 w 3229490"/>
              <a:gd name="connsiteY5" fmla="*/ 73496 h 1163420"/>
              <a:gd name="connsiteX6" fmla="*/ 1775863 w 3229490"/>
              <a:gd name="connsiteY6" fmla="*/ 9328 h 1163420"/>
              <a:gd name="connsiteX7" fmla="*/ 2049466 w 3229490"/>
              <a:gd name="connsiteY7" fmla="*/ 4291 h 1163420"/>
              <a:gd name="connsiteX8" fmla="*/ 2429129 w 3229490"/>
              <a:gd name="connsiteY8" fmla="*/ 47070 h 1163420"/>
              <a:gd name="connsiteX9" fmla="*/ 2976346 w 3229490"/>
              <a:gd name="connsiteY9" fmla="*/ 351731 h 1163420"/>
              <a:gd name="connsiteX10" fmla="*/ 3229288 w 3229490"/>
              <a:gd name="connsiteY10" fmla="*/ 770524 h 1163420"/>
              <a:gd name="connsiteX11" fmla="*/ 3013398 w 3229490"/>
              <a:gd name="connsiteY11" fmla="*/ 1119759 h 1163420"/>
              <a:gd name="connsiteX12" fmla="*/ 2714228 w 3229490"/>
              <a:gd name="connsiteY12" fmla="*/ 1125784 h 1163420"/>
              <a:gd name="connsiteX13" fmla="*/ 2389559 w 3229490"/>
              <a:gd name="connsiteY13" fmla="*/ 1163420 h 1163420"/>
              <a:gd name="connsiteX14" fmla="*/ 670833 w 3229490"/>
              <a:gd name="connsiteY14" fmla="*/ 1113876 h 1163420"/>
              <a:gd name="connsiteX15" fmla="*/ 106192 w 3229490"/>
              <a:gd name="connsiteY15" fmla="*/ 1021231 h 1163420"/>
              <a:gd name="connsiteX0" fmla="*/ 84353 w 3207651"/>
              <a:gd name="connsiteY0" fmla="*/ 1021231 h 1163420"/>
              <a:gd name="connsiteX1" fmla="*/ 58829 w 3207651"/>
              <a:gd name="connsiteY1" fmla="*/ 847716 h 1163420"/>
              <a:gd name="connsiteX2" fmla="*/ 283440 w 3207651"/>
              <a:gd name="connsiteY2" fmla="*/ 455932 h 1163420"/>
              <a:gd name="connsiteX3" fmla="*/ 886208 w 3207651"/>
              <a:gd name="connsiteY3" fmla="*/ 98359 h 1163420"/>
              <a:gd name="connsiteX4" fmla="*/ 1219667 w 3207651"/>
              <a:gd name="connsiteY4" fmla="*/ 125446 h 1163420"/>
              <a:gd name="connsiteX5" fmla="*/ 1475834 w 3207651"/>
              <a:gd name="connsiteY5" fmla="*/ 73496 h 1163420"/>
              <a:gd name="connsiteX6" fmla="*/ 1754024 w 3207651"/>
              <a:gd name="connsiteY6" fmla="*/ 9328 h 1163420"/>
              <a:gd name="connsiteX7" fmla="*/ 2027627 w 3207651"/>
              <a:gd name="connsiteY7" fmla="*/ 4291 h 1163420"/>
              <a:gd name="connsiteX8" fmla="*/ 2407290 w 3207651"/>
              <a:gd name="connsiteY8" fmla="*/ 47070 h 1163420"/>
              <a:gd name="connsiteX9" fmla="*/ 2954507 w 3207651"/>
              <a:gd name="connsiteY9" fmla="*/ 351731 h 1163420"/>
              <a:gd name="connsiteX10" fmla="*/ 3207449 w 3207651"/>
              <a:gd name="connsiteY10" fmla="*/ 770524 h 1163420"/>
              <a:gd name="connsiteX11" fmla="*/ 2991559 w 3207651"/>
              <a:gd name="connsiteY11" fmla="*/ 1119759 h 1163420"/>
              <a:gd name="connsiteX12" fmla="*/ 2692389 w 3207651"/>
              <a:gd name="connsiteY12" fmla="*/ 1125784 h 1163420"/>
              <a:gd name="connsiteX13" fmla="*/ 2367720 w 3207651"/>
              <a:gd name="connsiteY13" fmla="*/ 1163420 h 1163420"/>
              <a:gd name="connsiteX14" fmla="*/ 648994 w 3207651"/>
              <a:gd name="connsiteY14" fmla="*/ 1113876 h 1163420"/>
              <a:gd name="connsiteX15" fmla="*/ 84353 w 3207651"/>
              <a:gd name="connsiteY15" fmla="*/ 1021231 h 1163420"/>
              <a:gd name="connsiteX0" fmla="*/ 84352 w 3207650"/>
              <a:gd name="connsiteY0" fmla="*/ 1022625 h 1164814"/>
              <a:gd name="connsiteX1" fmla="*/ 58828 w 3207650"/>
              <a:gd name="connsiteY1" fmla="*/ 849110 h 1164814"/>
              <a:gd name="connsiteX2" fmla="*/ 283439 w 3207650"/>
              <a:gd name="connsiteY2" fmla="*/ 457326 h 1164814"/>
              <a:gd name="connsiteX3" fmla="*/ 886207 w 3207650"/>
              <a:gd name="connsiteY3" fmla="*/ 99753 h 1164814"/>
              <a:gd name="connsiteX4" fmla="*/ 1219665 w 3207650"/>
              <a:gd name="connsiteY4" fmla="*/ 161 h 1164814"/>
              <a:gd name="connsiteX5" fmla="*/ 1475833 w 3207650"/>
              <a:gd name="connsiteY5" fmla="*/ 74890 h 1164814"/>
              <a:gd name="connsiteX6" fmla="*/ 1754023 w 3207650"/>
              <a:gd name="connsiteY6" fmla="*/ 10722 h 1164814"/>
              <a:gd name="connsiteX7" fmla="*/ 2027626 w 3207650"/>
              <a:gd name="connsiteY7" fmla="*/ 5685 h 1164814"/>
              <a:gd name="connsiteX8" fmla="*/ 2407289 w 3207650"/>
              <a:gd name="connsiteY8" fmla="*/ 48464 h 1164814"/>
              <a:gd name="connsiteX9" fmla="*/ 2954506 w 3207650"/>
              <a:gd name="connsiteY9" fmla="*/ 353125 h 1164814"/>
              <a:gd name="connsiteX10" fmla="*/ 3207448 w 3207650"/>
              <a:gd name="connsiteY10" fmla="*/ 771918 h 1164814"/>
              <a:gd name="connsiteX11" fmla="*/ 2991558 w 3207650"/>
              <a:gd name="connsiteY11" fmla="*/ 1121153 h 1164814"/>
              <a:gd name="connsiteX12" fmla="*/ 2692388 w 3207650"/>
              <a:gd name="connsiteY12" fmla="*/ 1127178 h 1164814"/>
              <a:gd name="connsiteX13" fmla="*/ 2367719 w 3207650"/>
              <a:gd name="connsiteY13" fmla="*/ 1164814 h 1164814"/>
              <a:gd name="connsiteX14" fmla="*/ 648993 w 3207650"/>
              <a:gd name="connsiteY14" fmla="*/ 1115270 h 1164814"/>
              <a:gd name="connsiteX15" fmla="*/ 84352 w 3207650"/>
              <a:gd name="connsiteY15" fmla="*/ 1022625 h 1164814"/>
              <a:gd name="connsiteX0" fmla="*/ 84352 w 3207650"/>
              <a:gd name="connsiteY0" fmla="*/ 1085031 h 1227220"/>
              <a:gd name="connsiteX1" fmla="*/ 58828 w 3207650"/>
              <a:gd name="connsiteY1" fmla="*/ 911516 h 1227220"/>
              <a:gd name="connsiteX2" fmla="*/ 283439 w 3207650"/>
              <a:gd name="connsiteY2" fmla="*/ 519732 h 1227220"/>
              <a:gd name="connsiteX3" fmla="*/ 886207 w 3207650"/>
              <a:gd name="connsiteY3" fmla="*/ 162159 h 1227220"/>
              <a:gd name="connsiteX4" fmla="*/ 1219665 w 3207650"/>
              <a:gd name="connsiteY4" fmla="*/ 62567 h 1227220"/>
              <a:gd name="connsiteX5" fmla="*/ 1496541 w 3207650"/>
              <a:gd name="connsiteY5" fmla="*/ 59 h 1227220"/>
              <a:gd name="connsiteX6" fmla="*/ 1754023 w 3207650"/>
              <a:gd name="connsiteY6" fmla="*/ 73128 h 1227220"/>
              <a:gd name="connsiteX7" fmla="*/ 2027626 w 3207650"/>
              <a:gd name="connsiteY7" fmla="*/ 68091 h 1227220"/>
              <a:gd name="connsiteX8" fmla="*/ 2407289 w 3207650"/>
              <a:gd name="connsiteY8" fmla="*/ 110870 h 1227220"/>
              <a:gd name="connsiteX9" fmla="*/ 2954506 w 3207650"/>
              <a:gd name="connsiteY9" fmla="*/ 415531 h 1227220"/>
              <a:gd name="connsiteX10" fmla="*/ 3207448 w 3207650"/>
              <a:gd name="connsiteY10" fmla="*/ 834324 h 1227220"/>
              <a:gd name="connsiteX11" fmla="*/ 2991558 w 3207650"/>
              <a:gd name="connsiteY11" fmla="*/ 1183559 h 1227220"/>
              <a:gd name="connsiteX12" fmla="*/ 2692388 w 3207650"/>
              <a:gd name="connsiteY12" fmla="*/ 1189584 h 1227220"/>
              <a:gd name="connsiteX13" fmla="*/ 2367719 w 3207650"/>
              <a:gd name="connsiteY13" fmla="*/ 1227220 h 1227220"/>
              <a:gd name="connsiteX14" fmla="*/ 648993 w 3207650"/>
              <a:gd name="connsiteY14" fmla="*/ 1177676 h 1227220"/>
              <a:gd name="connsiteX15" fmla="*/ 84352 w 3207650"/>
              <a:gd name="connsiteY15" fmla="*/ 1085031 h 1227220"/>
              <a:gd name="connsiteX0" fmla="*/ 84352 w 3207650"/>
              <a:gd name="connsiteY0" fmla="*/ 1093623 h 1235812"/>
              <a:gd name="connsiteX1" fmla="*/ 58828 w 3207650"/>
              <a:gd name="connsiteY1" fmla="*/ 920108 h 1235812"/>
              <a:gd name="connsiteX2" fmla="*/ 283439 w 3207650"/>
              <a:gd name="connsiteY2" fmla="*/ 528324 h 1235812"/>
              <a:gd name="connsiteX3" fmla="*/ 886207 w 3207650"/>
              <a:gd name="connsiteY3" fmla="*/ 170751 h 1235812"/>
              <a:gd name="connsiteX4" fmla="*/ 1219665 w 3207650"/>
              <a:gd name="connsiteY4" fmla="*/ 71159 h 1235812"/>
              <a:gd name="connsiteX5" fmla="*/ 1496541 w 3207650"/>
              <a:gd name="connsiteY5" fmla="*/ 8651 h 1235812"/>
              <a:gd name="connsiteX6" fmla="*/ 1764376 w 3207650"/>
              <a:gd name="connsiteY6" fmla="*/ 7823 h 1235812"/>
              <a:gd name="connsiteX7" fmla="*/ 2027626 w 3207650"/>
              <a:gd name="connsiteY7" fmla="*/ 76683 h 1235812"/>
              <a:gd name="connsiteX8" fmla="*/ 2407289 w 3207650"/>
              <a:gd name="connsiteY8" fmla="*/ 119462 h 1235812"/>
              <a:gd name="connsiteX9" fmla="*/ 2954506 w 3207650"/>
              <a:gd name="connsiteY9" fmla="*/ 424123 h 1235812"/>
              <a:gd name="connsiteX10" fmla="*/ 3207448 w 3207650"/>
              <a:gd name="connsiteY10" fmla="*/ 842916 h 1235812"/>
              <a:gd name="connsiteX11" fmla="*/ 2991558 w 3207650"/>
              <a:gd name="connsiteY11" fmla="*/ 1192151 h 1235812"/>
              <a:gd name="connsiteX12" fmla="*/ 2692388 w 3207650"/>
              <a:gd name="connsiteY12" fmla="*/ 1198176 h 1235812"/>
              <a:gd name="connsiteX13" fmla="*/ 2367719 w 3207650"/>
              <a:gd name="connsiteY13" fmla="*/ 1235812 h 1235812"/>
              <a:gd name="connsiteX14" fmla="*/ 648993 w 3207650"/>
              <a:gd name="connsiteY14" fmla="*/ 1186268 h 1235812"/>
              <a:gd name="connsiteX15" fmla="*/ 84352 w 3207650"/>
              <a:gd name="connsiteY15" fmla="*/ 1093623 h 1235812"/>
              <a:gd name="connsiteX0" fmla="*/ 84352 w 3207650"/>
              <a:gd name="connsiteY0" fmla="*/ 1093974 h 1236163"/>
              <a:gd name="connsiteX1" fmla="*/ 58828 w 3207650"/>
              <a:gd name="connsiteY1" fmla="*/ 920459 h 1236163"/>
              <a:gd name="connsiteX2" fmla="*/ 283439 w 3207650"/>
              <a:gd name="connsiteY2" fmla="*/ 528675 h 1236163"/>
              <a:gd name="connsiteX3" fmla="*/ 886207 w 3207650"/>
              <a:gd name="connsiteY3" fmla="*/ 171102 h 1236163"/>
              <a:gd name="connsiteX4" fmla="*/ 1219665 w 3207650"/>
              <a:gd name="connsiteY4" fmla="*/ 71510 h 1236163"/>
              <a:gd name="connsiteX5" fmla="*/ 1496541 w 3207650"/>
              <a:gd name="connsiteY5" fmla="*/ 9002 h 1236163"/>
              <a:gd name="connsiteX6" fmla="*/ 1764376 w 3207650"/>
              <a:gd name="connsiteY6" fmla="*/ 8174 h 1236163"/>
              <a:gd name="connsiteX7" fmla="*/ 2001966 w 3207650"/>
              <a:gd name="connsiteY7" fmla="*/ 4406 h 1236163"/>
              <a:gd name="connsiteX8" fmla="*/ 2027626 w 3207650"/>
              <a:gd name="connsiteY8" fmla="*/ 77034 h 1236163"/>
              <a:gd name="connsiteX9" fmla="*/ 2407289 w 3207650"/>
              <a:gd name="connsiteY9" fmla="*/ 119813 h 1236163"/>
              <a:gd name="connsiteX10" fmla="*/ 2954506 w 3207650"/>
              <a:gd name="connsiteY10" fmla="*/ 424474 h 1236163"/>
              <a:gd name="connsiteX11" fmla="*/ 3207448 w 3207650"/>
              <a:gd name="connsiteY11" fmla="*/ 843267 h 1236163"/>
              <a:gd name="connsiteX12" fmla="*/ 2991558 w 3207650"/>
              <a:gd name="connsiteY12" fmla="*/ 1192502 h 1236163"/>
              <a:gd name="connsiteX13" fmla="*/ 2692388 w 3207650"/>
              <a:gd name="connsiteY13" fmla="*/ 1198527 h 1236163"/>
              <a:gd name="connsiteX14" fmla="*/ 2367719 w 3207650"/>
              <a:gd name="connsiteY14" fmla="*/ 1236163 h 1236163"/>
              <a:gd name="connsiteX15" fmla="*/ 648993 w 3207650"/>
              <a:gd name="connsiteY15" fmla="*/ 1186619 h 1236163"/>
              <a:gd name="connsiteX16" fmla="*/ 84352 w 3207650"/>
              <a:gd name="connsiteY16" fmla="*/ 1093974 h 123616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07289 w 3207650"/>
              <a:gd name="connsiteY8" fmla="*/ 122943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097104 h 1239293"/>
              <a:gd name="connsiteX1" fmla="*/ 58828 w 3207650"/>
              <a:gd name="connsiteY1" fmla="*/ 923589 h 1239293"/>
              <a:gd name="connsiteX2" fmla="*/ 283439 w 3207650"/>
              <a:gd name="connsiteY2" fmla="*/ 531805 h 1239293"/>
              <a:gd name="connsiteX3" fmla="*/ 886207 w 3207650"/>
              <a:gd name="connsiteY3" fmla="*/ 174232 h 1239293"/>
              <a:gd name="connsiteX4" fmla="*/ 1219665 w 3207650"/>
              <a:gd name="connsiteY4" fmla="*/ 74640 h 1239293"/>
              <a:gd name="connsiteX5" fmla="*/ 1496541 w 3207650"/>
              <a:gd name="connsiteY5" fmla="*/ 12132 h 1239293"/>
              <a:gd name="connsiteX6" fmla="*/ 1764376 w 3207650"/>
              <a:gd name="connsiteY6" fmla="*/ 11304 h 1239293"/>
              <a:gd name="connsiteX7" fmla="*/ 2001966 w 3207650"/>
              <a:gd name="connsiteY7" fmla="*/ 7536 h 1239293"/>
              <a:gd name="connsiteX8" fmla="*/ 2469413 w 3207650"/>
              <a:gd name="connsiteY8" fmla="*/ 80715 h 1239293"/>
              <a:gd name="connsiteX9" fmla="*/ 2954506 w 3207650"/>
              <a:gd name="connsiteY9" fmla="*/ 427604 h 1239293"/>
              <a:gd name="connsiteX10" fmla="*/ 3207448 w 3207650"/>
              <a:gd name="connsiteY10" fmla="*/ 846397 h 1239293"/>
              <a:gd name="connsiteX11" fmla="*/ 2991558 w 3207650"/>
              <a:gd name="connsiteY11" fmla="*/ 1195632 h 1239293"/>
              <a:gd name="connsiteX12" fmla="*/ 2692388 w 3207650"/>
              <a:gd name="connsiteY12" fmla="*/ 1201657 h 1239293"/>
              <a:gd name="connsiteX13" fmla="*/ 2367719 w 3207650"/>
              <a:gd name="connsiteY13" fmla="*/ 1239293 h 1239293"/>
              <a:gd name="connsiteX14" fmla="*/ 648993 w 3207650"/>
              <a:gd name="connsiteY14" fmla="*/ 1189749 h 1239293"/>
              <a:gd name="connsiteX15" fmla="*/ 84352 w 3207650"/>
              <a:gd name="connsiteY15" fmla="*/ 1097104 h 1239293"/>
              <a:gd name="connsiteX0" fmla="*/ 84352 w 3207650"/>
              <a:gd name="connsiteY0" fmla="*/ 1135516 h 1277705"/>
              <a:gd name="connsiteX1" fmla="*/ 58828 w 3207650"/>
              <a:gd name="connsiteY1" fmla="*/ 962001 h 1277705"/>
              <a:gd name="connsiteX2" fmla="*/ 283439 w 3207650"/>
              <a:gd name="connsiteY2" fmla="*/ 570217 h 1277705"/>
              <a:gd name="connsiteX3" fmla="*/ 886207 w 3207650"/>
              <a:gd name="connsiteY3" fmla="*/ 212644 h 1277705"/>
              <a:gd name="connsiteX4" fmla="*/ 1219665 w 3207650"/>
              <a:gd name="connsiteY4" fmla="*/ 113052 h 1277705"/>
              <a:gd name="connsiteX5" fmla="*/ 1496541 w 3207650"/>
              <a:gd name="connsiteY5" fmla="*/ 50544 h 1277705"/>
              <a:gd name="connsiteX6" fmla="*/ 1764376 w 3207650"/>
              <a:gd name="connsiteY6" fmla="*/ 49716 h 1277705"/>
              <a:gd name="connsiteX7" fmla="*/ 2001966 w 3207650"/>
              <a:gd name="connsiteY7" fmla="*/ 3722 h 1277705"/>
              <a:gd name="connsiteX8" fmla="*/ 2469413 w 3207650"/>
              <a:gd name="connsiteY8" fmla="*/ 119127 h 1277705"/>
              <a:gd name="connsiteX9" fmla="*/ 2954506 w 3207650"/>
              <a:gd name="connsiteY9" fmla="*/ 466016 h 1277705"/>
              <a:gd name="connsiteX10" fmla="*/ 3207448 w 3207650"/>
              <a:gd name="connsiteY10" fmla="*/ 884809 h 1277705"/>
              <a:gd name="connsiteX11" fmla="*/ 2991558 w 3207650"/>
              <a:gd name="connsiteY11" fmla="*/ 1234044 h 1277705"/>
              <a:gd name="connsiteX12" fmla="*/ 2692388 w 3207650"/>
              <a:gd name="connsiteY12" fmla="*/ 1240069 h 1277705"/>
              <a:gd name="connsiteX13" fmla="*/ 2367719 w 3207650"/>
              <a:gd name="connsiteY13" fmla="*/ 1277705 h 1277705"/>
              <a:gd name="connsiteX14" fmla="*/ 648993 w 3207650"/>
              <a:gd name="connsiteY14" fmla="*/ 1228161 h 1277705"/>
              <a:gd name="connsiteX15" fmla="*/ 84352 w 3207650"/>
              <a:gd name="connsiteY15" fmla="*/ 1135516 h 1277705"/>
              <a:gd name="connsiteX0" fmla="*/ 84352 w 3207650"/>
              <a:gd name="connsiteY0" fmla="*/ 1138511 h 1280700"/>
              <a:gd name="connsiteX1" fmla="*/ 58828 w 3207650"/>
              <a:gd name="connsiteY1" fmla="*/ 964996 h 1280700"/>
              <a:gd name="connsiteX2" fmla="*/ 283439 w 3207650"/>
              <a:gd name="connsiteY2" fmla="*/ 573212 h 1280700"/>
              <a:gd name="connsiteX3" fmla="*/ 886207 w 3207650"/>
              <a:gd name="connsiteY3" fmla="*/ 215639 h 1280700"/>
              <a:gd name="connsiteX4" fmla="*/ 1219665 w 3207650"/>
              <a:gd name="connsiteY4" fmla="*/ 116047 h 1280700"/>
              <a:gd name="connsiteX5" fmla="*/ 1496541 w 3207650"/>
              <a:gd name="connsiteY5" fmla="*/ 53539 h 1280700"/>
              <a:gd name="connsiteX6" fmla="*/ 1743669 w 3207650"/>
              <a:gd name="connsiteY6" fmla="*/ 21042 h 1280700"/>
              <a:gd name="connsiteX7" fmla="*/ 2001966 w 3207650"/>
              <a:gd name="connsiteY7" fmla="*/ 6717 h 1280700"/>
              <a:gd name="connsiteX8" fmla="*/ 2469413 w 3207650"/>
              <a:gd name="connsiteY8" fmla="*/ 122122 h 1280700"/>
              <a:gd name="connsiteX9" fmla="*/ 2954506 w 3207650"/>
              <a:gd name="connsiteY9" fmla="*/ 469011 h 1280700"/>
              <a:gd name="connsiteX10" fmla="*/ 3207448 w 3207650"/>
              <a:gd name="connsiteY10" fmla="*/ 887804 h 1280700"/>
              <a:gd name="connsiteX11" fmla="*/ 2991558 w 3207650"/>
              <a:gd name="connsiteY11" fmla="*/ 1237039 h 1280700"/>
              <a:gd name="connsiteX12" fmla="*/ 2692388 w 3207650"/>
              <a:gd name="connsiteY12" fmla="*/ 1243064 h 1280700"/>
              <a:gd name="connsiteX13" fmla="*/ 2367719 w 3207650"/>
              <a:gd name="connsiteY13" fmla="*/ 1280700 h 1280700"/>
              <a:gd name="connsiteX14" fmla="*/ 648993 w 3207650"/>
              <a:gd name="connsiteY14" fmla="*/ 1231156 h 1280700"/>
              <a:gd name="connsiteX15" fmla="*/ 84352 w 3207650"/>
              <a:gd name="connsiteY15" fmla="*/ 1138511 h 1280700"/>
              <a:gd name="connsiteX0" fmla="*/ 84352 w 3207798"/>
              <a:gd name="connsiteY0" fmla="*/ 1138511 h 1280700"/>
              <a:gd name="connsiteX1" fmla="*/ 58828 w 3207798"/>
              <a:gd name="connsiteY1" fmla="*/ 964996 h 1280700"/>
              <a:gd name="connsiteX2" fmla="*/ 283439 w 3207798"/>
              <a:gd name="connsiteY2" fmla="*/ 573212 h 1280700"/>
              <a:gd name="connsiteX3" fmla="*/ 886207 w 3207798"/>
              <a:gd name="connsiteY3" fmla="*/ 215639 h 1280700"/>
              <a:gd name="connsiteX4" fmla="*/ 1219665 w 3207798"/>
              <a:gd name="connsiteY4" fmla="*/ 116047 h 1280700"/>
              <a:gd name="connsiteX5" fmla="*/ 1496541 w 3207798"/>
              <a:gd name="connsiteY5" fmla="*/ 53539 h 1280700"/>
              <a:gd name="connsiteX6" fmla="*/ 1743669 w 3207798"/>
              <a:gd name="connsiteY6" fmla="*/ 21042 h 1280700"/>
              <a:gd name="connsiteX7" fmla="*/ 2001966 w 3207798"/>
              <a:gd name="connsiteY7" fmla="*/ 6717 h 1280700"/>
              <a:gd name="connsiteX8" fmla="*/ 2469413 w 3207798"/>
              <a:gd name="connsiteY8" fmla="*/ 122122 h 1280700"/>
              <a:gd name="connsiteX9" fmla="*/ 2954506 w 3207798"/>
              <a:gd name="connsiteY9" fmla="*/ 469011 h 1280700"/>
              <a:gd name="connsiteX10" fmla="*/ 3207448 w 3207798"/>
              <a:gd name="connsiteY10" fmla="*/ 887804 h 1280700"/>
              <a:gd name="connsiteX11" fmla="*/ 3001912 w 3207798"/>
              <a:gd name="connsiteY11" fmla="*/ 1184256 h 1280700"/>
              <a:gd name="connsiteX12" fmla="*/ 2692388 w 3207798"/>
              <a:gd name="connsiteY12" fmla="*/ 1243064 h 1280700"/>
              <a:gd name="connsiteX13" fmla="*/ 2367719 w 3207798"/>
              <a:gd name="connsiteY13" fmla="*/ 1280700 h 1280700"/>
              <a:gd name="connsiteX14" fmla="*/ 648993 w 3207798"/>
              <a:gd name="connsiteY14" fmla="*/ 1231156 h 1280700"/>
              <a:gd name="connsiteX15" fmla="*/ 84352 w 3207798"/>
              <a:gd name="connsiteY15" fmla="*/ 1138511 h 1280700"/>
              <a:gd name="connsiteX0" fmla="*/ 84352 w 3207798"/>
              <a:gd name="connsiteY0" fmla="*/ 1138511 h 1243064"/>
              <a:gd name="connsiteX1" fmla="*/ 58828 w 3207798"/>
              <a:gd name="connsiteY1" fmla="*/ 964996 h 1243064"/>
              <a:gd name="connsiteX2" fmla="*/ 283439 w 3207798"/>
              <a:gd name="connsiteY2" fmla="*/ 573212 h 1243064"/>
              <a:gd name="connsiteX3" fmla="*/ 886207 w 3207798"/>
              <a:gd name="connsiteY3" fmla="*/ 215639 h 1243064"/>
              <a:gd name="connsiteX4" fmla="*/ 1219665 w 3207798"/>
              <a:gd name="connsiteY4" fmla="*/ 116047 h 1243064"/>
              <a:gd name="connsiteX5" fmla="*/ 1496541 w 3207798"/>
              <a:gd name="connsiteY5" fmla="*/ 53539 h 1243064"/>
              <a:gd name="connsiteX6" fmla="*/ 1743669 w 3207798"/>
              <a:gd name="connsiteY6" fmla="*/ 21042 h 1243064"/>
              <a:gd name="connsiteX7" fmla="*/ 2001966 w 3207798"/>
              <a:gd name="connsiteY7" fmla="*/ 6717 h 1243064"/>
              <a:gd name="connsiteX8" fmla="*/ 2469413 w 3207798"/>
              <a:gd name="connsiteY8" fmla="*/ 122122 h 1243064"/>
              <a:gd name="connsiteX9" fmla="*/ 2954506 w 3207798"/>
              <a:gd name="connsiteY9" fmla="*/ 469011 h 1243064"/>
              <a:gd name="connsiteX10" fmla="*/ 3207448 w 3207798"/>
              <a:gd name="connsiteY10" fmla="*/ 887804 h 1243064"/>
              <a:gd name="connsiteX11" fmla="*/ 3001912 w 3207798"/>
              <a:gd name="connsiteY11" fmla="*/ 1184256 h 1243064"/>
              <a:gd name="connsiteX12" fmla="*/ 2692388 w 3207798"/>
              <a:gd name="connsiteY12" fmla="*/ 1243064 h 1243064"/>
              <a:gd name="connsiteX13" fmla="*/ 2378073 w 3207798"/>
              <a:gd name="connsiteY13" fmla="*/ 1185691 h 1243064"/>
              <a:gd name="connsiteX14" fmla="*/ 648993 w 3207798"/>
              <a:gd name="connsiteY14" fmla="*/ 1231156 h 1243064"/>
              <a:gd name="connsiteX15" fmla="*/ 84352 w 3207798"/>
              <a:gd name="connsiteY15" fmla="*/ 1138511 h 1243064"/>
              <a:gd name="connsiteX0" fmla="*/ 84352 w 3208014"/>
              <a:gd name="connsiteY0" fmla="*/ 1138511 h 1231156"/>
              <a:gd name="connsiteX1" fmla="*/ 58828 w 3208014"/>
              <a:gd name="connsiteY1" fmla="*/ 964996 h 1231156"/>
              <a:gd name="connsiteX2" fmla="*/ 283439 w 3208014"/>
              <a:gd name="connsiteY2" fmla="*/ 573212 h 1231156"/>
              <a:gd name="connsiteX3" fmla="*/ 886207 w 3208014"/>
              <a:gd name="connsiteY3" fmla="*/ 215639 h 1231156"/>
              <a:gd name="connsiteX4" fmla="*/ 1219665 w 3208014"/>
              <a:gd name="connsiteY4" fmla="*/ 116047 h 1231156"/>
              <a:gd name="connsiteX5" fmla="*/ 1496541 w 3208014"/>
              <a:gd name="connsiteY5" fmla="*/ 53539 h 1231156"/>
              <a:gd name="connsiteX6" fmla="*/ 1743669 w 3208014"/>
              <a:gd name="connsiteY6" fmla="*/ 21042 h 1231156"/>
              <a:gd name="connsiteX7" fmla="*/ 2001966 w 3208014"/>
              <a:gd name="connsiteY7" fmla="*/ 6717 h 1231156"/>
              <a:gd name="connsiteX8" fmla="*/ 2469413 w 3208014"/>
              <a:gd name="connsiteY8" fmla="*/ 122122 h 1231156"/>
              <a:gd name="connsiteX9" fmla="*/ 2954506 w 3208014"/>
              <a:gd name="connsiteY9" fmla="*/ 469011 h 1231156"/>
              <a:gd name="connsiteX10" fmla="*/ 3207448 w 3208014"/>
              <a:gd name="connsiteY10" fmla="*/ 887804 h 1231156"/>
              <a:gd name="connsiteX11" fmla="*/ 3001912 w 3208014"/>
              <a:gd name="connsiteY11" fmla="*/ 1184256 h 1231156"/>
              <a:gd name="connsiteX12" fmla="*/ 2378073 w 3208014"/>
              <a:gd name="connsiteY12" fmla="*/ 1185691 h 1231156"/>
              <a:gd name="connsiteX13" fmla="*/ 648993 w 3208014"/>
              <a:gd name="connsiteY13" fmla="*/ 1231156 h 1231156"/>
              <a:gd name="connsiteX14" fmla="*/ 84352 w 3208014"/>
              <a:gd name="connsiteY14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886207 w 3208013"/>
              <a:gd name="connsiteY3" fmla="*/ 215639 h 1231156"/>
              <a:gd name="connsiteX4" fmla="*/ 1219665 w 3208013"/>
              <a:gd name="connsiteY4" fmla="*/ 116047 h 1231156"/>
              <a:gd name="connsiteX5" fmla="*/ 1496541 w 3208013"/>
              <a:gd name="connsiteY5" fmla="*/ 53539 h 1231156"/>
              <a:gd name="connsiteX6" fmla="*/ 1743669 w 3208013"/>
              <a:gd name="connsiteY6" fmla="*/ 21042 h 1231156"/>
              <a:gd name="connsiteX7" fmla="*/ 2001966 w 3208013"/>
              <a:gd name="connsiteY7" fmla="*/ 6717 h 1231156"/>
              <a:gd name="connsiteX8" fmla="*/ 2469413 w 3208013"/>
              <a:gd name="connsiteY8" fmla="*/ 122122 h 1231156"/>
              <a:gd name="connsiteX9" fmla="*/ 2954506 w 3208013"/>
              <a:gd name="connsiteY9" fmla="*/ 469011 h 1231156"/>
              <a:gd name="connsiteX10" fmla="*/ 3207448 w 3208013"/>
              <a:gd name="connsiteY10" fmla="*/ 887804 h 1231156"/>
              <a:gd name="connsiteX11" fmla="*/ 3001912 w 3208013"/>
              <a:gd name="connsiteY11" fmla="*/ 1131473 h 1231156"/>
              <a:gd name="connsiteX12" fmla="*/ 2378073 w 3208013"/>
              <a:gd name="connsiteY12" fmla="*/ 1185691 h 1231156"/>
              <a:gd name="connsiteX13" fmla="*/ 648993 w 3208013"/>
              <a:gd name="connsiteY13" fmla="*/ 1231156 h 1231156"/>
              <a:gd name="connsiteX14" fmla="*/ 84352 w 3208013"/>
              <a:gd name="connsiteY14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886207 w 3208013"/>
              <a:gd name="connsiteY3" fmla="*/ 215639 h 1231156"/>
              <a:gd name="connsiteX4" fmla="*/ 1219665 w 3208013"/>
              <a:gd name="connsiteY4" fmla="*/ 116047 h 1231156"/>
              <a:gd name="connsiteX5" fmla="*/ 1406949 w 3208013"/>
              <a:gd name="connsiteY5" fmla="*/ 492103 h 1231156"/>
              <a:gd name="connsiteX6" fmla="*/ 1496541 w 3208013"/>
              <a:gd name="connsiteY6" fmla="*/ 53539 h 1231156"/>
              <a:gd name="connsiteX7" fmla="*/ 1743669 w 3208013"/>
              <a:gd name="connsiteY7" fmla="*/ 21042 h 1231156"/>
              <a:gd name="connsiteX8" fmla="*/ 2001966 w 3208013"/>
              <a:gd name="connsiteY8" fmla="*/ 6717 h 1231156"/>
              <a:gd name="connsiteX9" fmla="*/ 2469413 w 3208013"/>
              <a:gd name="connsiteY9" fmla="*/ 122122 h 1231156"/>
              <a:gd name="connsiteX10" fmla="*/ 2954506 w 3208013"/>
              <a:gd name="connsiteY10" fmla="*/ 469011 h 1231156"/>
              <a:gd name="connsiteX11" fmla="*/ 3207448 w 3208013"/>
              <a:gd name="connsiteY11" fmla="*/ 887804 h 1231156"/>
              <a:gd name="connsiteX12" fmla="*/ 3001912 w 3208013"/>
              <a:gd name="connsiteY12" fmla="*/ 1131473 h 1231156"/>
              <a:gd name="connsiteX13" fmla="*/ 2378073 w 3208013"/>
              <a:gd name="connsiteY13" fmla="*/ 1185691 h 1231156"/>
              <a:gd name="connsiteX14" fmla="*/ 648993 w 3208013"/>
              <a:gd name="connsiteY14" fmla="*/ 1231156 h 1231156"/>
              <a:gd name="connsiteX15" fmla="*/ 84352 w 3208013"/>
              <a:gd name="connsiteY15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886207 w 3208013"/>
              <a:gd name="connsiteY3" fmla="*/ 215639 h 1231156"/>
              <a:gd name="connsiteX4" fmla="*/ 1051612 w 3208013"/>
              <a:gd name="connsiteY4" fmla="*/ 169116 h 1231156"/>
              <a:gd name="connsiteX5" fmla="*/ 1406949 w 3208013"/>
              <a:gd name="connsiteY5" fmla="*/ 492103 h 1231156"/>
              <a:gd name="connsiteX6" fmla="*/ 1496541 w 3208013"/>
              <a:gd name="connsiteY6" fmla="*/ 53539 h 1231156"/>
              <a:gd name="connsiteX7" fmla="*/ 1743669 w 3208013"/>
              <a:gd name="connsiteY7" fmla="*/ 21042 h 1231156"/>
              <a:gd name="connsiteX8" fmla="*/ 2001966 w 3208013"/>
              <a:gd name="connsiteY8" fmla="*/ 6717 h 1231156"/>
              <a:gd name="connsiteX9" fmla="*/ 2469413 w 3208013"/>
              <a:gd name="connsiteY9" fmla="*/ 122122 h 1231156"/>
              <a:gd name="connsiteX10" fmla="*/ 2954506 w 3208013"/>
              <a:gd name="connsiteY10" fmla="*/ 469011 h 1231156"/>
              <a:gd name="connsiteX11" fmla="*/ 3207448 w 3208013"/>
              <a:gd name="connsiteY11" fmla="*/ 887804 h 1231156"/>
              <a:gd name="connsiteX12" fmla="*/ 3001912 w 3208013"/>
              <a:gd name="connsiteY12" fmla="*/ 1131473 h 1231156"/>
              <a:gd name="connsiteX13" fmla="*/ 2378073 w 3208013"/>
              <a:gd name="connsiteY13" fmla="*/ 1185691 h 1231156"/>
              <a:gd name="connsiteX14" fmla="*/ 648993 w 3208013"/>
              <a:gd name="connsiteY14" fmla="*/ 1231156 h 1231156"/>
              <a:gd name="connsiteX15" fmla="*/ 84352 w 3208013"/>
              <a:gd name="connsiteY15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886207 w 3208013"/>
              <a:gd name="connsiteY3" fmla="*/ 215639 h 1231156"/>
              <a:gd name="connsiteX4" fmla="*/ 1051612 w 3208013"/>
              <a:gd name="connsiteY4" fmla="*/ 169116 h 1231156"/>
              <a:gd name="connsiteX5" fmla="*/ 1219125 w 3208013"/>
              <a:gd name="connsiteY5" fmla="*/ 324051 h 1231156"/>
              <a:gd name="connsiteX6" fmla="*/ 1406949 w 3208013"/>
              <a:gd name="connsiteY6" fmla="*/ 492103 h 1231156"/>
              <a:gd name="connsiteX7" fmla="*/ 1496541 w 3208013"/>
              <a:gd name="connsiteY7" fmla="*/ 53539 h 1231156"/>
              <a:gd name="connsiteX8" fmla="*/ 1743669 w 3208013"/>
              <a:gd name="connsiteY8" fmla="*/ 21042 h 1231156"/>
              <a:gd name="connsiteX9" fmla="*/ 2001966 w 3208013"/>
              <a:gd name="connsiteY9" fmla="*/ 6717 h 1231156"/>
              <a:gd name="connsiteX10" fmla="*/ 2469413 w 3208013"/>
              <a:gd name="connsiteY10" fmla="*/ 122122 h 1231156"/>
              <a:gd name="connsiteX11" fmla="*/ 2954506 w 3208013"/>
              <a:gd name="connsiteY11" fmla="*/ 469011 h 1231156"/>
              <a:gd name="connsiteX12" fmla="*/ 3207448 w 3208013"/>
              <a:gd name="connsiteY12" fmla="*/ 887804 h 1231156"/>
              <a:gd name="connsiteX13" fmla="*/ 3001912 w 3208013"/>
              <a:gd name="connsiteY13" fmla="*/ 1131473 h 1231156"/>
              <a:gd name="connsiteX14" fmla="*/ 2378073 w 3208013"/>
              <a:gd name="connsiteY14" fmla="*/ 1185691 h 1231156"/>
              <a:gd name="connsiteX15" fmla="*/ 648993 w 3208013"/>
              <a:gd name="connsiteY15" fmla="*/ 1231156 h 1231156"/>
              <a:gd name="connsiteX16" fmla="*/ 84352 w 3208013"/>
              <a:gd name="connsiteY16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886207 w 3208013"/>
              <a:gd name="connsiteY3" fmla="*/ 215639 h 1231156"/>
              <a:gd name="connsiteX4" fmla="*/ 1051612 w 3208013"/>
              <a:gd name="connsiteY4" fmla="*/ 169116 h 1231156"/>
              <a:gd name="connsiteX5" fmla="*/ 1021416 w 3208013"/>
              <a:gd name="connsiteY5" fmla="*/ 545172 h 1231156"/>
              <a:gd name="connsiteX6" fmla="*/ 1406949 w 3208013"/>
              <a:gd name="connsiteY6" fmla="*/ 492103 h 1231156"/>
              <a:gd name="connsiteX7" fmla="*/ 1496541 w 3208013"/>
              <a:gd name="connsiteY7" fmla="*/ 53539 h 1231156"/>
              <a:gd name="connsiteX8" fmla="*/ 1743669 w 3208013"/>
              <a:gd name="connsiteY8" fmla="*/ 21042 h 1231156"/>
              <a:gd name="connsiteX9" fmla="*/ 2001966 w 3208013"/>
              <a:gd name="connsiteY9" fmla="*/ 6717 h 1231156"/>
              <a:gd name="connsiteX10" fmla="*/ 2469413 w 3208013"/>
              <a:gd name="connsiteY10" fmla="*/ 122122 h 1231156"/>
              <a:gd name="connsiteX11" fmla="*/ 2954506 w 3208013"/>
              <a:gd name="connsiteY11" fmla="*/ 469011 h 1231156"/>
              <a:gd name="connsiteX12" fmla="*/ 3207448 w 3208013"/>
              <a:gd name="connsiteY12" fmla="*/ 887804 h 1231156"/>
              <a:gd name="connsiteX13" fmla="*/ 3001912 w 3208013"/>
              <a:gd name="connsiteY13" fmla="*/ 1131473 h 1231156"/>
              <a:gd name="connsiteX14" fmla="*/ 2378073 w 3208013"/>
              <a:gd name="connsiteY14" fmla="*/ 1185691 h 1231156"/>
              <a:gd name="connsiteX15" fmla="*/ 648993 w 3208013"/>
              <a:gd name="connsiteY15" fmla="*/ 1231156 h 1231156"/>
              <a:gd name="connsiteX16" fmla="*/ 84352 w 3208013"/>
              <a:gd name="connsiteY16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772524 w 3208013"/>
              <a:gd name="connsiteY3" fmla="*/ 175837 h 1231156"/>
              <a:gd name="connsiteX4" fmla="*/ 1051612 w 3208013"/>
              <a:gd name="connsiteY4" fmla="*/ 169116 h 1231156"/>
              <a:gd name="connsiteX5" fmla="*/ 1021416 w 3208013"/>
              <a:gd name="connsiteY5" fmla="*/ 545172 h 1231156"/>
              <a:gd name="connsiteX6" fmla="*/ 1406949 w 3208013"/>
              <a:gd name="connsiteY6" fmla="*/ 492103 h 1231156"/>
              <a:gd name="connsiteX7" fmla="*/ 1496541 w 3208013"/>
              <a:gd name="connsiteY7" fmla="*/ 53539 h 1231156"/>
              <a:gd name="connsiteX8" fmla="*/ 1743669 w 3208013"/>
              <a:gd name="connsiteY8" fmla="*/ 21042 h 1231156"/>
              <a:gd name="connsiteX9" fmla="*/ 2001966 w 3208013"/>
              <a:gd name="connsiteY9" fmla="*/ 6717 h 1231156"/>
              <a:gd name="connsiteX10" fmla="*/ 2469413 w 3208013"/>
              <a:gd name="connsiteY10" fmla="*/ 122122 h 1231156"/>
              <a:gd name="connsiteX11" fmla="*/ 2954506 w 3208013"/>
              <a:gd name="connsiteY11" fmla="*/ 469011 h 1231156"/>
              <a:gd name="connsiteX12" fmla="*/ 3207448 w 3208013"/>
              <a:gd name="connsiteY12" fmla="*/ 887804 h 1231156"/>
              <a:gd name="connsiteX13" fmla="*/ 3001912 w 3208013"/>
              <a:gd name="connsiteY13" fmla="*/ 1131473 h 1231156"/>
              <a:gd name="connsiteX14" fmla="*/ 2378073 w 3208013"/>
              <a:gd name="connsiteY14" fmla="*/ 1185691 h 1231156"/>
              <a:gd name="connsiteX15" fmla="*/ 648993 w 3208013"/>
              <a:gd name="connsiteY15" fmla="*/ 1231156 h 1231156"/>
              <a:gd name="connsiteX16" fmla="*/ 84352 w 3208013"/>
              <a:gd name="connsiteY16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265180 w 3208013"/>
              <a:gd name="connsiteY3" fmla="*/ 558439 h 1231156"/>
              <a:gd name="connsiteX4" fmla="*/ 772524 w 3208013"/>
              <a:gd name="connsiteY4" fmla="*/ 175837 h 1231156"/>
              <a:gd name="connsiteX5" fmla="*/ 1051612 w 3208013"/>
              <a:gd name="connsiteY5" fmla="*/ 169116 h 1231156"/>
              <a:gd name="connsiteX6" fmla="*/ 1021416 w 3208013"/>
              <a:gd name="connsiteY6" fmla="*/ 545172 h 1231156"/>
              <a:gd name="connsiteX7" fmla="*/ 1406949 w 3208013"/>
              <a:gd name="connsiteY7" fmla="*/ 492103 h 1231156"/>
              <a:gd name="connsiteX8" fmla="*/ 1496541 w 3208013"/>
              <a:gd name="connsiteY8" fmla="*/ 53539 h 1231156"/>
              <a:gd name="connsiteX9" fmla="*/ 1743669 w 3208013"/>
              <a:gd name="connsiteY9" fmla="*/ 21042 h 1231156"/>
              <a:gd name="connsiteX10" fmla="*/ 2001966 w 3208013"/>
              <a:gd name="connsiteY10" fmla="*/ 6717 h 1231156"/>
              <a:gd name="connsiteX11" fmla="*/ 2469413 w 3208013"/>
              <a:gd name="connsiteY11" fmla="*/ 122122 h 1231156"/>
              <a:gd name="connsiteX12" fmla="*/ 2954506 w 3208013"/>
              <a:gd name="connsiteY12" fmla="*/ 469011 h 1231156"/>
              <a:gd name="connsiteX13" fmla="*/ 3207448 w 3208013"/>
              <a:gd name="connsiteY13" fmla="*/ 887804 h 1231156"/>
              <a:gd name="connsiteX14" fmla="*/ 3001912 w 3208013"/>
              <a:gd name="connsiteY14" fmla="*/ 1131473 h 1231156"/>
              <a:gd name="connsiteX15" fmla="*/ 2378073 w 3208013"/>
              <a:gd name="connsiteY15" fmla="*/ 1185691 h 1231156"/>
              <a:gd name="connsiteX16" fmla="*/ 648993 w 3208013"/>
              <a:gd name="connsiteY16" fmla="*/ 1231156 h 1231156"/>
              <a:gd name="connsiteX17" fmla="*/ 84352 w 3208013"/>
              <a:gd name="connsiteY17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265180 w 3208013"/>
              <a:gd name="connsiteY3" fmla="*/ 558439 h 1231156"/>
              <a:gd name="connsiteX4" fmla="*/ 433232 w 3208013"/>
              <a:gd name="connsiteY4" fmla="*/ 447878 h 1231156"/>
              <a:gd name="connsiteX5" fmla="*/ 772524 w 3208013"/>
              <a:gd name="connsiteY5" fmla="*/ 175837 h 1231156"/>
              <a:gd name="connsiteX6" fmla="*/ 1051612 w 3208013"/>
              <a:gd name="connsiteY6" fmla="*/ 169116 h 1231156"/>
              <a:gd name="connsiteX7" fmla="*/ 1021416 w 3208013"/>
              <a:gd name="connsiteY7" fmla="*/ 545172 h 1231156"/>
              <a:gd name="connsiteX8" fmla="*/ 1406949 w 3208013"/>
              <a:gd name="connsiteY8" fmla="*/ 492103 h 1231156"/>
              <a:gd name="connsiteX9" fmla="*/ 1496541 w 3208013"/>
              <a:gd name="connsiteY9" fmla="*/ 53539 h 1231156"/>
              <a:gd name="connsiteX10" fmla="*/ 1743669 w 3208013"/>
              <a:gd name="connsiteY10" fmla="*/ 21042 h 1231156"/>
              <a:gd name="connsiteX11" fmla="*/ 2001966 w 3208013"/>
              <a:gd name="connsiteY11" fmla="*/ 6717 h 1231156"/>
              <a:gd name="connsiteX12" fmla="*/ 2469413 w 3208013"/>
              <a:gd name="connsiteY12" fmla="*/ 122122 h 1231156"/>
              <a:gd name="connsiteX13" fmla="*/ 2954506 w 3208013"/>
              <a:gd name="connsiteY13" fmla="*/ 469011 h 1231156"/>
              <a:gd name="connsiteX14" fmla="*/ 3207448 w 3208013"/>
              <a:gd name="connsiteY14" fmla="*/ 887804 h 1231156"/>
              <a:gd name="connsiteX15" fmla="*/ 3001912 w 3208013"/>
              <a:gd name="connsiteY15" fmla="*/ 1131473 h 1231156"/>
              <a:gd name="connsiteX16" fmla="*/ 2378073 w 3208013"/>
              <a:gd name="connsiteY16" fmla="*/ 1185691 h 1231156"/>
              <a:gd name="connsiteX17" fmla="*/ 648993 w 3208013"/>
              <a:gd name="connsiteY17" fmla="*/ 1231156 h 1231156"/>
              <a:gd name="connsiteX18" fmla="*/ 84352 w 3208013"/>
              <a:gd name="connsiteY18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265180 w 3208013"/>
              <a:gd name="connsiteY3" fmla="*/ 558439 h 1231156"/>
              <a:gd name="connsiteX4" fmla="*/ 433232 w 3208013"/>
              <a:gd name="connsiteY4" fmla="*/ 447878 h 1231156"/>
              <a:gd name="connsiteX5" fmla="*/ 772524 w 3208013"/>
              <a:gd name="connsiteY5" fmla="*/ 175837 h 1231156"/>
              <a:gd name="connsiteX6" fmla="*/ 1051612 w 3208013"/>
              <a:gd name="connsiteY6" fmla="*/ 169116 h 1231156"/>
              <a:gd name="connsiteX7" fmla="*/ 1021416 w 3208013"/>
              <a:gd name="connsiteY7" fmla="*/ 545172 h 1231156"/>
              <a:gd name="connsiteX8" fmla="*/ 1406949 w 3208013"/>
              <a:gd name="connsiteY8" fmla="*/ 492103 h 1231156"/>
              <a:gd name="connsiteX9" fmla="*/ 1496541 w 3208013"/>
              <a:gd name="connsiteY9" fmla="*/ 53539 h 1231156"/>
              <a:gd name="connsiteX10" fmla="*/ 1743669 w 3208013"/>
              <a:gd name="connsiteY10" fmla="*/ 21042 h 1231156"/>
              <a:gd name="connsiteX11" fmla="*/ 2001966 w 3208013"/>
              <a:gd name="connsiteY11" fmla="*/ 6717 h 1231156"/>
              <a:gd name="connsiteX12" fmla="*/ 2469413 w 3208013"/>
              <a:gd name="connsiteY12" fmla="*/ 122122 h 1231156"/>
              <a:gd name="connsiteX13" fmla="*/ 2954506 w 3208013"/>
              <a:gd name="connsiteY13" fmla="*/ 469011 h 1231156"/>
              <a:gd name="connsiteX14" fmla="*/ 3207448 w 3208013"/>
              <a:gd name="connsiteY14" fmla="*/ 887804 h 1231156"/>
              <a:gd name="connsiteX15" fmla="*/ 3001912 w 3208013"/>
              <a:gd name="connsiteY15" fmla="*/ 1131473 h 1231156"/>
              <a:gd name="connsiteX16" fmla="*/ 2378073 w 3208013"/>
              <a:gd name="connsiteY16" fmla="*/ 1185691 h 1231156"/>
              <a:gd name="connsiteX17" fmla="*/ 648993 w 3208013"/>
              <a:gd name="connsiteY17" fmla="*/ 1231156 h 1231156"/>
              <a:gd name="connsiteX18" fmla="*/ 84352 w 3208013"/>
              <a:gd name="connsiteY18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265180 w 3208013"/>
              <a:gd name="connsiteY3" fmla="*/ 558439 h 1231156"/>
              <a:gd name="connsiteX4" fmla="*/ 772524 w 3208013"/>
              <a:gd name="connsiteY4" fmla="*/ 175837 h 1231156"/>
              <a:gd name="connsiteX5" fmla="*/ 1051612 w 3208013"/>
              <a:gd name="connsiteY5" fmla="*/ 169116 h 1231156"/>
              <a:gd name="connsiteX6" fmla="*/ 1021416 w 3208013"/>
              <a:gd name="connsiteY6" fmla="*/ 545172 h 1231156"/>
              <a:gd name="connsiteX7" fmla="*/ 1406949 w 3208013"/>
              <a:gd name="connsiteY7" fmla="*/ 492103 h 1231156"/>
              <a:gd name="connsiteX8" fmla="*/ 1496541 w 3208013"/>
              <a:gd name="connsiteY8" fmla="*/ 53539 h 1231156"/>
              <a:gd name="connsiteX9" fmla="*/ 1743669 w 3208013"/>
              <a:gd name="connsiteY9" fmla="*/ 21042 h 1231156"/>
              <a:gd name="connsiteX10" fmla="*/ 2001966 w 3208013"/>
              <a:gd name="connsiteY10" fmla="*/ 6717 h 1231156"/>
              <a:gd name="connsiteX11" fmla="*/ 2469413 w 3208013"/>
              <a:gd name="connsiteY11" fmla="*/ 122122 h 1231156"/>
              <a:gd name="connsiteX12" fmla="*/ 2954506 w 3208013"/>
              <a:gd name="connsiteY12" fmla="*/ 469011 h 1231156"/>
              <a:gd name="connsiteX13" fmla="*/ 3207448 w 3208013"/>
              <a:gd name="connsiteY13" fmla="*/ 887804 h 1231156"/>
              <a:gd name="connsiteX14" fmla="*/ 3001912 w 3208013"/>
              <a:gd name="connsiteY14" fmla="*/ 1131473 h 1231156"/>
              <a:gd name="connsiteX15" fmla="*/ 2378073 w 3208013"/>
              <a:gd name="connsiteY15" fmla="*/ 1185691 h 1231156"/>
              <a:gd name="connsiteX16" fmla="*/ 648993 w 3208013"/>
              <a:gd name="connsiteY16" fmla="*/ 1231156 h 1231156"/>
              <a:gd name="connsiteX17" fmla="*/ 84352 w 3208013"/>
              <a:gd name="connsiteY17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467832 w 3208013"/>
              <a:gd name="connsiteY3" fmla="*/ 394810 h 1231156"/>
              <a:gd name="connsiteX4" fmla="*/ 772524 w 3208013"/>
              <a:gd name="connsiteY4" fmla="*/ 175837 h 1231156"/>
              <a:gd name="connsiteX5" fmla="*/ 1051612 w 3208013"/>
              <a:gd name="connsiteY5" fmla="*/ 169116 h 1231156"/>
              <a:gd name="connsiteX6" fmla="*/ 1021416 w 3208013"/>
              <a:gd name="connsiteY6" fmla="*/ 545172 h 1231156"/>
              <a:gd name="connsiteX7" fmla="*/ 1406949 w 3208013"/>
              <a:gd name="connsiteY7" fmla="*/ 492103 h 1231156"/>
              <a:gd name="connsiteX8" fmla="*/ 1496541 w 3208013"/>
              <a:gd name="connsiteY8" fmla="*/ 53539 h 1231156"/>
              <a:gd name="connsiteX9" fmla="*/ 1743669 w 3208013"/>
              <a:gd name="connsiteY9" fmla="*/ 21042 h 1231156"/>
              <a:gd name="connsiteX10" fmla="*/ 2001966 w 3208013"/>
              <a:gd name="connsiteY10" fmla="*/ 6717 h 1231156"/>
              <a:gd name="connsiteX11" fmla="*/ 2469413 w 3208013"/>
              <a:gd name="connsiteY11" fmla="*/ 122122 h 1231156"/>
              <a:gd name="connsiteX12" fmla="*/ 2954506 w 3208013"/>
              <a:gd name="connsiteY12" fmla="*/ 469011 h 1231156"/>
              <a:gd name="connsiteX13" fmla="*/ 3207448 w 3208013"/>
              <a:gd name="connsiteY13" fmla="*/ 887804 h 1231156"/>
              <a:gd name="connsiteX14" fmla="*/ 3001912 w 3208013"/>
              <a:gd name="connsiteY14" fmla="*/ 1131473 h 1231156"/>
              <a:gd name="connsiteX15" fmla="*/ 2378073 w 3208013"/>
              <a:gd name="connsiteY15" fmla="*/ 1185691 h 1231156"/>
              <a:gd name="connsiteX16" fmla="*/ 648993 w 3208013"/>
              <a:gd name="connsiteY16" fmla="*/ 1231156 h 1231156"/>
              <a:gd name="connsiteX17" fmla="*/ 84352 w 3208013"/>
              <a:gd name="connsiteY17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289893 w 3208013"/>
              <a:gd name="connsiteY3" fmla="*/ 567284 h 1231156"/>
              <a:gd name="connsiteX4" fmla="*/ 467832 w 3208013"/>
              <a:gd name="connsiteY4" fmla="*/ 394810 h 1231156"/>
              <a:gd name="connsiteX5" fmla="*/ 772524 w 3208013"/>
              <a:gd name="connsiteY5" fmla="*/ 175837 h 1231156"/>
              <a:gd name="connsiteX6" fmla="*/ 1051612 w 3208013"/>
              <a:gd name="connsiteY6" fmla="*/ 169116 h 1231156"/>
              <a:gd name="connsiteX7" fmla="*/ 1021416 w 3208013"/>
              <a:gd name="connsiteY7" fmla="*/ 545172 h 1231156"/>
              <a:gd name="connsiteX8" fmla="*/ 1406949 w 3208013"/>
              <a:gd name="connsiteY8" fmla="*/ 492103 h 1231156"/>
              <a:gd name="connsiteX9" fmla="*/ 1496541 w 3208013"/>
              <a:gd name="connsiteY9" fmla="*/ 53539 h 1231156"/>
              <a:gd name="connsiteX10" fmla="*/ 1743669 w 3208013"/>
              <a:gd name="connsiteY10" fmla="*/ 21042 h 1231156"/>
              <a:gd name="connsiteX11" fmla="*/ 2001966 w 3208013"/>
              <a:gd name="connsiteY11" fmla="*/ 6717 h 1231156"/>
              <a:gd name="connsiteX12" fmla="*/ 2469413 w 3208013"/>
              <a:gd name="connsiteY12" fmla="*/ 122122 h 1231156"/>
              <a:gd name="connsiteX13" fmla="*/ 2954506 w 3208013"/>
              <a:gd name="connsiteY13" fmla="*/ 469011 h 1231156"/>
              <a:gd name="connsiteX14" fmla="*/ 3207448 w 3208013"/>
              <a:gd name="connsiteY14" fmla="*/ 887804 h 1231156"/>
              <a:gd name="connsiteX15" fmla="*/ 3001912 w 3208013"/>
              <a:gd name="connsiteY15" fmla="*/ 1131473 h 1231156"/>
              <a:gd name="connsiteX16" fmla="*/ 2378073 w 3208013"/>
              <a:gd name="connsiteY16" fmla="*/ 1185691 h 1231156"/>
              <a:gd name="connsiteX17" fmla="*/ 648993 w 3208013"/>
              <a:gd name="connsiteY17" fmla="*/ 1231156 h 1231156"/>
              <a:gd name="connsiteX18" fmla="*/ 84352 w 3208013"/>
              <a:gd name="connsiteY18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754509 w 3208013"/>
              <a:gd name="connsiteY3" fmla="*/ 730913 h 1231156"/>
              <a:gd name="connsiteX4" fmla="*/ 467832 w 3208013"/>
              <a:gd name="connsiteY4" fmla="*/ 394810 h 1231156"/>
              <a:gd name="connsiteX5" fmla="*/ 772524 w 3208013"/>
              <a:gd name="connsiteY5" fmla="*/ 175837 h 1231156"/>
              <a:gd name="connsiteX6" fmla="*/ 1051612 w 3208013"/>
              <a:gd name="connsiteY6" fmla="*/ 169116 h 1231156"/>
              <a:gd name="connsiteX7" fmla="*/ 1021416 w 3208013"/>
              <a:gd name="connsiteY7" fmla="*/ 545172 h 1231156"/>
              <a:gd name="connsiteX8" fmla="*/ 1406949 w 3208013"/>
              <a:gd name="connsiteY8" fmla="*/ 492103 h 1231156"/>
              <a:gd name="connsiteX9" fmla="*/ 1496541 w 3208013"/>
              <a:gd name="connsiteY9" fmla="*/ 53539 h 1231156"/>
              <a:gd name="connsiteX10" fmla="*/ 1743669 w 3208013"/>
              <a:gd name="connsiteY10" fmla="*/ 21042 h 1231156"/>
              <a:gd name="connsiteX11" fmla="*/ 2001966 w 3208013"/>
              <a:gd name="connsiteY11" fmla="*/ 6717 h 1231156"/>
              <a:gd name="connsiteX12" fmla="*/ 2469413 w 3208013"/>
              <a:gd name="connsiteY12" fmla="*/ 122122 h 1231156"/>
              <a:gd name="connsiteX13" fmla="*/ 2954506 w 3208013"/>
              <a:gd name="connsiteY13" fmla="*/ 469011 h 1231156"/>
              <a:gd name="connsiteX14" fmla="*/ 3207448 w 3208013"/>
              <a:gd name="connsiteY14" fmla="*/ 887804 h 1231156"/>
              <a:gd name="connsiteX15" fmla="*/ 3001912 w 3208013"/>
              <a:gd name="connsiteY15" fmla="*/ 1131473 h 1231156"/>
              <a:gd name="connsiteX16" fmla="*/ 2378073 w 3208013"/>
              <a:gd name="connsiteY16" fmla="*/ 1185691 h 1231156"/>
              <a:gd name="connsiteX17" fmla="*/ 648993 w 3208013"/>
              <a:gd name="connsiteY17" fmla="*/ 1231156 h 1231156"/>
              <a:gd name="connsiteX18" fmla="*/ 84352 w 3208013"/>
              <a:gd name="connsiteY18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754509 w 3208013"/>
              <a:gd name="connsiteY3" fmla="*/ 730913 h 1231156"/>
              <a:gd name="connsiteX4" fmla="*/ 734738 w 3208013"/>
              <a:gd name="connsiteY4" fmla="*/ 735336 h 1231156"/>
              <a:gd name="connsiteX5" fmla="*/ 467832 w 3208013"/>
              <a:gd name="connsiteY5" fmla="*/ 394810 h 1231156"/>
              <a:gd name="connsiteX6" fmla="*/ 772524 w 3208013"/>
              <a:gd name="connsiteY6" fmla="*/ 175837 h 1231156"/>
              <a:gd name="connsiteX7" fmla="*/ 1051612 w 3208013"/>
              <a:gd name="connsiteY7" fmla="*/ 169116 h 1231156"/>
              <a:gd name="connsiteX8" fmla="*/ 1021416 w 3208013"/>
              <a:gd name="connsiteY8" fmla="*/ 545172 h 1231156"/>
              <a:gd name="connsiteX9" fmla="*/ 1406949 w 3208013"/>
              <a:gd name="connsiteY9" fmla="*/ 492103 h 1231156"/>
              <a:gd name="connsiteX10" fmla="*/ 1496541 w 3208013"/>
              <a:gd name="connsiteY10" fmla="*/ 53539 h 1231156"/>
              <a:gd name="connsiteX11" fmla="*/ 1743669 w 3208013"/>
              <a:gd name="connsiteY11" fmla="*/ 21042 h 1231156"/>
              <a:gd name="connsiteX12" fmla="*/ 2001966 w 3208013"/>
              <a:gd name="connsiteY12" fmla="*/ 6717 h 1231156"/>
              <a:gd name="connsiteX13" fmla="*/ 2469413 w 3208013"/>
              <a:gd name="connsiteY13" fmla="*/ 122122 h 1231156"/>
              <a:gd name="connsiteX14" fmla="*/ 2954506 w 3208013"/>
              <a:gd name="connsiteY14" fmla="*/ 469011 h 1231156"/>
              <a:gd name="connsiteX15" fmla="*/ 3207448 w 3208013"/>
              <a:gd name="connsiteY15" fmla="*/ 887804 h 1231156"/>
              <a:gd name="connsiteX16" fmla="*/ 3001912 w 3208013"/>
              <a:gd name="connsiteY16" fmla="*/ 1131473 h 1231156"/>
              <a:gd name="connsiteX17" fmla="*/ 2378073 w 3208013"/>
              <a:gd name="connsiteY17" fmla="*/ 1185691 h 1231156"/>
              <a:gd name="connsiteX18" fmla="*/ 648993 w 3208013"/>
              <a:gd name="connsiteY18" fmla="*/ 1231156 h 1231156"/>
              <a:gd name="connsiteX19" fmla="*/ 84352 w 3208013"/>
              <a:gd name="connsiteY19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754509 w 3208013"/>
              <a:gd name="connsiteY3" fmla="*/ 730913 h 1231156"/>
              <a:gd name="connsiteX4" fmla="*/ 813822 w 3208013"/>
              <a:gd name="connsiteY4" fmla="*/ 744181 h 1231156"/>
              <a:gd name="connsiteX5" fmla="*/ 467832 w 3208013"/>
              <a:gd name="connsiteY5" fmla="*/ 394810 h 1231156"/>
              <a:gd name="connsiteX6" fmla="*/ 772524 w 3208013"/>
              <a:gd name="connsiteY6" fmla="*/ 175837 h 1231156"/>
              <a:gd name="connsiteX7" fmla="*/ 1051612 w 3208013"/>
              <a:gd name="connsiteY7" fmla="*/ 169116 h 1231156"/>
              <a:gd name="connsiteX8" fmla="*/ 1021416 w 3208013"/>
              <a:gd name="connsiteY8" fmla="*/ 545172 h 1231156"/>
              <a:gd name="connsiteX9" fmla="*/ 1406949 w 3208013"/>
              <a:gd name="connsiteY9" fmla="*/ 492103 h 1231156"/>
              <a:gd name="connsiteX10" fmla="*/ 1496541 w 3208013"/>
              <a:gd name="connsiteY10" fmla="*/ 53539 h 1231156"/>
              <a:gd name="connsiteX11" fmla="*/ 1743669 w 3208013"/>
              <a:gd name="connsiteY11" fmla="*/ 21042 h 1231156"/>
              <a:gd name="connsiteX12" fmla="*/ 2001966 w 3208013"/>
              <a:gd name="connsiteY12" fmla="*/ 6717 h 1231156"/>
              <a:gd name="connsiteX13" fmla="*/ 2469413 w 3208013"/>
              <a:gd name="connsiteY13" fmla="*/ 122122 h 1231156"/>
              <a:gd name="connsiteX14" fmla="*/ 2954506 w 3208013"/>
              <a:gd name="connsiteY14" fmla="*/ 469011 h 1231156"/>
              <a:gd name="connsiteX15" fmla="*/ 3207448 w 3208013"/>
              <a:gd name="connsiteY15" fmla="*/ 887804 h 1231156"/>
              <a:gd name="connsiteX16" fmla="*/ 3001912 w 3208013"/>
              <a:gd name="connsiteY16" fmla="*/ 1131473 h 1231156"/>
              <a:gd name="connsiteX17" fmla="*/ 2378073 w 3208013"/>
              <a:gd name="connsiteY17" fmla="*/ 1185691 h 1231156"/>
              <a:gd name="connsiteX18" fmla="*/ 648993 w 3208013"/>
              <a:gd name="connsiteY18" fmla="*/ 1231156 h 1231156"/>
              <a:gd name="connsiteX19" fmla="*/ 84352 w 3208013"/>
              <a:gd name="connsiteY19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497488 w 3208013"/>
              <a:gd name="connsiteY3" fmla="*/ 863586 h 1231156"/>
              <a:gd name="connsiteX4" fmla="*/ 813822 w 3208013"/>
              <a:gd name="connsiteY4" fmla="*/ 744181 h 1231156"/>
              <a:gd name="connsiteX5" fmla="*/ 467832 w 3208013"/>
              <a:gd name="connsiteY5" fmla="*/ 394810 h 1231156"/>
              <a:gd name="connsiteX6" fmla="*/ 772524 w 3208013"/>
              <a:gd name="connsiteY6" fmla="*/ 175837 h 1231156"/>
              <a:gd name="connsiteX7" fmla="*/ 1051612 w 3208013"/>
              <a:gd name="connsiteY7" fmla="*/ 169116 h 1231156"/>
              <a:gd name="connsiteX8" fmla="*/ 1021416 w 3208013"/>
              <a:gd name="connsiteY8" fmla="*/ 545172 h 1231156"/>
              <a:gd name="connsiteX9" fmla="*/ 1406949 w 3208013"/>
              <a:gd name="connsiteY9" fmla="*/ 492103 h 1231156"/>
              <a:gd name="connsiteX10" fmla="*/ 1496541 w 3208013"/>
              <a:gd name="connsiteY10" fmla="*/ 53539 h 1231156"/>
              <a:gd name="connsiteX11" fmla="*/ 1743669 w 3208013"/>
              <a:gd name="connsiteY11" fmla="*/ 21042 h 1231156"/>
              <a:gd name="connsiteX12" fmla="*/ 2001966 w 3208013"/>
              <a:gd name="connsiteY12" fmla="*/ 6717 h 1231156"/>
              <a:gd name="connsiteX13" fmla="*/ 2469413 w 3208013"/>
              <a:gd name="connsiteY13" fmla="*/ 122122 h 1231156"/>
              <a:gd name="connsiteX14" fmla="*/ 2954506 w 3208013"/>
              <a:gd name="connsiteY14" fmla="*/ 469011 h 1231156"/>
              <a:gd name="connsiteX15" fmla="*/ 3207448 w 3208013"/>
              <a:gd name="connsiteY15" fmla="*/ 887804 h 1231156"/>
              <a:gd name="connsiteX16" fmla="*/ 3001912 w 3208013"/>
              <a:gd name="connsiteY16" fmla="*/ 1131473 h 1231156"/>
              <a:gd name="connsiteX17" fmla="*/ 2378073 w 3208013"/>
              <a:gd name="connsiteY17" fmla="*/ 1185691 h 1231156"/>
              <a:gd name="connsiteX18" fmla="*/ 648993 w 3208013"/>
              <a:gd name="connsiteY18" fmla="*/ 1231156 h 1231156"/>
              <a:gd name="connsiteX19" fmla="*/ 84352 w 3208013"/>
              <a:gd name="connsiteY19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497488 w 3208013"/>
              <a:gd name="connsiteY3" fmla="*/ 863586 h 1231156"/>
              <a:gd name="connsiteX4" fmla="*/ 764394 w 3208013"/>
              <a:gd name="connsiteY4" fmla="*/ 730913 h 1231156"/>
              <a:gd name="connsiteX5" fmla="*/ 467832 w 3208013"/>
              <a:gd name="connsiteY5" fmla="*/ 394810 h 1231156"/>
              <a:gd name="connsiteX6" fmla="*/ 772524 w 3208013"/>
              <a:gd name="connsiteY6" fmla="*/ 175837 h 1231156"/>
              <a:gd name="connsiteX7" fmla="*/ 1051612 w 3208013"/>
              <a:gd name="connsiteY7" fmla="*/ 169116 h 1231156"/>
              <a:gd name="connsiteX8" fmla="*/ 1021416 w 3208013"/>
              <a:gd name="connsiteY8" fmla="*/ 545172 h 1231156"/>
              <a:gd name="connsiteX9" fmla="*/ 1406949 w 3208013"/>
              <a:gd name="connsiteY9" fmla="*/ 492103 h 1231156"/>
              <a:gd name="connsiteX10" fmla="*/ 1496541 w 3208013"/>
              <a:gd name="connsiteY10" fmla="*/ 53539 h 1231156"/>
              <a:gd name="connsiteX11" fmla="*/ 1743669 w 3208013"/>
              <a:gd name="connsiteY11" fmla="*/ 21042 h 1231156"/>
              <a:gd name="connsiteX12" fmla="*/ 2001966 w 3208013"/>
              <a:gd name="connsiteY12" fmla="*/ 6717 h 1231156"/>
              <a:gd name="connsiteX13" fmla="*/ 2469413 w 3208013"/>
              <a:gd name="connsiteY13" fmla="*/ 122122 h 1231156"/>
              <a:gd name="connsiteX14" fmla="*/ 2954506 w 3208013"/>
              <a:gd name="connsiteY14" fmla="*/ 469011 h 1231156"/>
              <a:gd name="connsiteX15" fmla="*/ 3207448 w 3208013"/>
              <a:gd name="connsiteY15" fmla="*/ 887804 h 1231156"/>
              <a:gd name="connsiteX16" fmla="*/ 3001912 w 3208013"/>
              <a:gd name="connsiteY16" fmla="*/ 1131473 h 1231156"/>
              <a:gd name="connsiteX17" fmla="*/ 2378073 w 3208013"/>
              <a:gd name="connsiteY17" fmla="*/ 1185691 h 1231156"/>
              <a:gd name="connsiteX18" fmla="*/ 648993 w 3208013"/>
              <a:gd name="connsiteY18" fmla="*/ 1231156 h 1231156"/>
              <a:gd name="connsiteX19" fmla="*/ 84352 w 3208013"/>
              <a:gd name="connsiteY19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398634 w 3208013"/>
              <a:gd name="connsiteY3" fmla="*/ 708802 h 1231156"/>
              <a:gd name="connsiteX4" fmla="*/ 497488 w 3208013"/>
              <a:gd name="connsiteY4" fmla="*/ 863586 h 1231156"/>
              <a:gd name="connsiteX5" fmla="*/ 764394 w 3208013"/>
              <a:gd name="connsiteY5" fmla="*/ 730913 h 1231156"/>
              <a:gd name="connsiteX6" fmla="*/ 467832 w 3208013"/>
              <a:gd name="connsiteY6" fmla="*/ 394810 h 1231156"/>
              <a:gd name="connsiteX7" fmla="*/ 772524 w 3208013"/>
              <a:gd name="connsiteY7" fmla="*/ 175837 h 1231156"/>
              <a:gd name="connsiteX8" fmla="*/ 1051612 w 3208013"/>
              <a:gd name="connsiteY8" fmla="*/ 169116 h 1231156"/>
              <a:gd name="connsiteX9" fmla="*/ 1021416 w 3208013"/>
              <a:gd name="connsiteY9" fmla="*/ 545172 h 1231156"/>
              <a:gd name="connsiteX10" fmla="*/ 1406949 w 3208013"/>
              <a:gd name="connsiteY10" fmla="*/ 492103 h 1231156"/>
              <a:gd name="connsiteX11" fmla="*/ 1496541 w 3208013"/>
              <a:gd name="connsiteY11" fmla="*/ 53539 h 1231156"/>
              <a:gd name="connsiteX12" fmla="*/ 1743669 w 3208013"/>
              <a:gd name="connsiteY12" fmla="*/ 21042 h 1231156"/>
              <a:gd name="connsiteX13" fmla="*/ 2001966 w 3208013"/>
              <a:gd name="connsiteY13" fmla="*/ 6717 h 1231156"/>
              <a:gd name="connsiteX14" fmla="*/ 2469413 w 3208013"/>
              <a:gd name="connsiteY14" fmla="*/ 122122 h 1231156"/>
              <a:gd name="connsiteX15" fmla="*/ 2954506 w 3208013"/>
              <a:gd name="connsiteY15" fmla="*/ 469011 h 1231156"/>
              <a:gd name="connsiteX16" fmla="*/ 3207448 w 3208013"/>
              <a:gd name="connsiteY16" fmla="*/ 887804 h 1231156"/>
              <a:gd name="connsiteX17" fmla="*/ 3001912 w 3208013"/>
              <a:gd name="connsiteY17" fmla="*/ 1131473 h 1231156"/>
              <a:gd name="connsiteX18" fmla="*/ 2378073 w 3208013"/>
              <a:gd name="connsiteY18" fmla="*/ 1185691 h 1231156"/>
              <a:gd name="connsiteX19" fmla="*/ 648993 w 3208013"/>
              <a:gd name="connsiteY19" fmla="*/ 1231156 h 1231156"/>
              <a:gd name="connsiteX20" fmla="*/ 84352 w 3208013"/>
              <a:gd name="connsiteY20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83439 w 3208013"/>
              <a:gd name="connsiteY2" fmla="*/ 573212 h 1231156"/>
              <a:gd name="connsiteX3" fmla="*/ 334378 w 3208013"/>
              <a:gd name="connsiteY3" fmla="*/ 766293 h 1231156"/>
              <a:gd name="connsiteX4" fmla="*/ 497488 w 3208013"/>
              <a:gd name="connsiteY4" fmla="*/ 863586 h 1231156"/>
              <a:gd name="connsiteX5" fmla="*/ 764394 w 3208013"/>
              <a:gd name="connsiteY5" fmla="*/ 730913 h 1231156"/>
              <a:gd name="connsiteX6" fmla="*/ 467832 w 3208013"/>
              <a:gd name="connsiteY6" fmla="*/ 394810 h 1231156"/>
              <a:gd name="connsiteX7" fmla="*/ 772524 w 3208013"/>
              <a:gd name="connsiteY7" fmla="*/ 175837 h 1231156"/>
              <a:gd name="connsiteX8" fmla="*/ 1051612 w 3208013"/>
              <a:gd name="connsiteY8" fmla="*/ 169116 h 1231156"/>
              <a:gd name="connsiteX9" fmla="*/ 1021416 w 3208013"/>
              <a:gd name="connsiteY9" fmla="*/ 545172 h 1231156"/>
              <a:gd name="connsiteX10" fmla="*/ 1406949 w 3208013"/>
              <a:gd name="connsiteY10" fmla="*/ 492103 h 1231156"/>
              <a:gd name="connsiteX11" fmla="*/ 1496541 w 3208013"/>
              <a:gd name="connsiteY11" fmla="*/ 53539 h 1231156"/>
              <a:gd name="connsiteX12" fmla="*/ 1743669 w 3208013"/>
              <a:gd name="connsiteY12" fmla="*/ 21042 h 1231156"/>
              <a:gd name="connsiteX13" fmla="*/ 2001966 w 3208013"/>
              <a:gd name="connsiteY13" fmla="*/ 6717 h 1231156"/>
              <a:gd name="connsiteX14" fmla="*/ 2469413 w 3208013"/>
              <a:gd name="connsiteY14" fmla="*/ 122122 h 1231156"/>
              <a:gd name="connsiteX15" fmla="*/ 2954506 w 3208013"/>
              <a:gd name="connsiteY15" fmla="*/ 469011 h 1231156"/>
              <a:gd name="connsiteX16" fmla="*/ 3207448 w 3208013"/>
              <a:gd name="connsiteY16" fmla="*/ 887804 h 1231156"/>
              <a:gd name="connsiteX17" fmla="*/ 3001912 w 3208013"/>
              <a:gd name="connsiteY17" fmla="*/ 1131473 h 1231156"/>
              <a:gd name="connsiteX18" fmla="*/ 2378073 w 3208013"/>
              <a:gd name="connsiteY18" fmla="*/ 1185691 h 1231156"/>
              <a:gd name="connsiteX19" fmla="*/ 648993 w 3208013"/>
              <a:gd name="connsiteY19" fmla="*/ 1231156 h 1231156"/>
              <a:gd name="connsiteX20" fmla="*/ 84352 w 3208013"/>
              <a:gd name="connsiteY20" fmla="*/ 1138511 h 1231156"/>
              <a:gd name="connsiteX0" fmla="*/ 84352 w 3208013"/>
              <a:gd name="connsiteY0" fmla="*/ 1138511 h 1231156"/>
              <a:gd name="connsiteX1" fmla="*/ 58828 w 3208013"/>
              <a:gd name="connsiteY1" fmla="*/ 964996 h 1231156"/>
              <a:gd name="connsiteX2" fmla="*/ 248839 w 3208013"/>
              <a:gd name="connsiteY2" fmla="*/ 635126 h 1231156"/>
              <a:gd name="connsiteX3" fmla="*/ 334378 w 3208013"/>
              <a:gd name="connsiteY3" fmla="*/ 766293 h 1231156"/>
              <a:gd name="connsiteX4" fmla="*/ 497488 w 3208013"/>
              <a:gd name="connsiteY4" fmla="*/ 863586 h 1231156"/>
              <a:gd name="connsiteX5" fmla="*/ 764394 w 3208013"/>
              <a:gd name="connsiteY5" fmla="*/ 730913 h 1231156"/>
              <a:gd name="connsiteX6" fmla="*/ 467832 w 3208013"/>
              <a:gd name="connsiteY6" fmla="*/ 394810 h 1231156"/>
              <a:gd name="connsiteX7" fmla="*/ 772524 w 3208013"/>
              <a:gd name="connsiteY7" fmla="*/ 175837 h 1231156"/>
              <a:gd name="connsiteX8" fmla="*/ 1051612 w 3208013"/>
              <a:gd name="connsiteY8" fmla="*/ 169116 h 1231156"/>
              <a:gd name="connsiteX9" fmla="*/ 1021416 w 3208013"/>
              <a:gd name="connsiteY9" fmla="*/ 545172 h 1231156"/>
              <a:gd name="connsiteX10" fmla="*/ 1406949 w 3208013"/>
              <a:gd name="connsiteY10" fmla="*/ 492103 h 1231156"/>
              <a:gd name="connsiteX11" fmla="*/ 1496541 w 3208013"/>
              <a:gd name="connsiteY11" fmla="*/ 53539 h 1231156"/>
              <a:gd name="connsiteX12" fmla="*/ 1743669 w 3208013"/>
              <a:gd name="connsiteY12" fmla="*/ 21042 h 1231156"/>
              <a:gd name="connsiteX13" fmla="*/ 2001966 w 3208013"/>
              <a:gd name="connsiteY13" fmla="*/ 6717 h 1231156"/>
              <a:gd name="connsiteX14" fmla="*/ 2469413 w 3208013"/>
              <a:gd name="connsiteY14" fmla="*/ 122122 h 1231156"/>
              <a:gd name="connsiteX15" fmla="*/ 2954506 w 3208013"/>
              <a:gd name="connsiteY15" fmla="*/ 469011 h 1231156"/>
              <a:gd name="connsiteX16" fmla="*/ 3207448 w 3208013"/>
              <a:gd name="connsiteY16" fmla="*/ 887804 h 1231156"/>
              <a:gd name="connsiteX17" fmla="*/ 3001912 w 3208013"/>
              <a:gd name="connsiteY17" fmla="*/ 1131473 h 1231156"/>
              <a:gd name="connsiteX18" fmla="*/ 2378073 w 3208013"/>
              <a:gd name="connsiteY18" fmla="*/ 1185691 h 1231156"/>
              <a:gd name="connsiteX19" fmla="*/ 648993 w 3208013"/>
              <a:gd name="connsiteY19" fmla="*/ 1231156 h 1231156"/>
              <a:gd name="connsiteX20" fmla="*/ 84352 w 3208013"/>
              <a:gd name="connsiteY20" fmla="*/ 1138511 h 1231156"/>
              <a:gd name="connsiteX0" fmla="*/ 84352 w 3208013"/>
              <a:gd name="connsiteY0" fmla="*/ 1136306 h 1228951"/>
              <a:gd name="connsiteX1" fmla="*/ 58828 w 3208013"/>
              <a:gd name="connsiteY1" fmla="*/ 962791 h 1228951"/>
              <a:gd name="connsiteX2" fmla="*/ 248839 w 3208013"/>
              <a:gd name="connsiteY2" fmla="*/ 632921 h 1228951"/>
              <a:gd name="connsiteX3" fmla="*/ 334378 w 3208013"/>
              <a:gd name="connsiteY3" fmla="*/ 764088 h 1228951"/>
              <a:gd name="connsiteX4" fmla="*/ 497488 w 3208013"/>
              <a:gd name="connsiteY4" fmla="*/ 861381 h 1228951"/>
              <a:gd name="connsiteX5" fmla="*/ 764394 w 3208013"/>
              <a:gd name="connsiteY5" fmla="*/ 728708 h 1228951"/>
              <a:gd name="connsiteX6" fmla="*/ 467832 w 3208013"/>
              <a:gd name="connsiteY6" fmla="*/ 392605 h 1228951"/>
              <a:gd name="connsiteX7" fmla="*/ 772524 w 3208013"/>
              <a:gd name="connsiteY7" fmla="*/ 173632 h 1228951"/>
              <a:gd name="connsiteX8" fmla="*/ 1051612 w 3208013"/>
              <a:gd name="connsiteY8" fmla="*/ 166911 h 1228951"/>
              <a:gd name="connsiteX9" fmla="*/ 1021416 w 3208013"/>
              <a:gd name="connsiteY9" fmla="*/ 542967 h 1228951"/>
              <a:gd name="connsiteX10" fmla="*/ 1406949 w 3208013"/>
              <a:gd name="connsiteY10" fmla="*/ 489898 h 1228951"/>
              <a:gd name="connsiteX11" fmla="*/ 1496541 w 3208013"/>
              <a:gd name="connsiteY11" fmla="*/ 51334 h 1228951"/>
              <a:gd name="connsiteX12" fmla="*/ 1743669 w 3208013"/>
              <a:gd name="connsiteY12" fmla="*/ 18837 h 1228951"/>
              <a:gd name="connsiteX13" fmla="*/ 1962424 w 3208013"/>
              <a:gd name="connsiteY13" fmla="*/ 141607 h 1228951"/>
              <a:gd name="connsiteX14" fmla="*/ 2469413 w 3208013"/>
              <a:gd name="connsiteY14" fmla="*/ 119917 h 1228951"/>
              <a:gd name="connsiteX15" fmla="*/ 2954506 w 3208013"/>
              <a:gd name="connsiteY15" fmla="*/ 466806 h 1228951"/>
              <a:gd name="connsiteX16" fmla="*/ 3207448 w 3208013"/>
              <a:gd name="connsiteY16" fmla="*/ 885599 h 1228951"/>
              <a:gd name="connsiteX17" fmla="*/ 3001912 w 3208013"/>
              <a:gd name="connsiteY17" fmla="*/ 1129268 h 1228951"/>
              <a:gd name="connsiteX18" fmla="*/ 2378073 w 3208013"/>
              <a:gd name="connsiteY18" fmla="*/ 1183486 h 1228951"/>
              <a:gd name="connsiteX19" fmla="*/ 648993 w 3208013"/>
              <a:gd name="connsiteY19" fmla="*/ 1228951 h 1228951"/>
              <a:gd name="connsiteX20" fmla="*/ 84352 w 3208013"/>
              <a:gd name="connsiteY20" fmla="*/ 1136306 h 1228951"/>
              <a:gd name="connsiteX0" fmla="*/ 84352 w 3208013"/>
              <a:gd name="connsiteY0" fmla="*/ 1136306 h 1228951"/>
              <a:gd name="connsiteX1" fmla="*/ 58828 w 3208013"/>
              <a:gd name="connsiteY1" fmla="*/ 962791 h 1228951"/>
              <a:gd name="connsiteX2" fmla="*/ 248839 w 3208013"/>
              <a:gd name="connsiteY2" fmla="*/ 632921 h 1228951"/>
              <a:gd name="connsiteX3" fmla="*/ 334378 w 3208013"/>
              <a:gd name="connsiteY3" fmla="*/ 764088 h 1228951"/>
              <a:gd name="connsiteX4" fmla="*/ 497488 w 3208013"/>
              <a:gd name="connsiteY4" fmla="*/ 861381 h 1228951"/>
              <a:gd name="connsiteX5" fmla="*/ 764394 w 3208013"/>
              <a:gd name="connsiteY5" fmla="*/ 728708 h 1228951"/>
              <a:gd name="connsiteX6" fmla="*/ 467832 w 3208013"/>
              <a:gd name="connsiteY6" fmla="*/ 392605 h 1228951"/>
              <a:gd name="connsiteX7" fmla="*/ 772524 w 3208013"/>
              <a:gd name="connsiteY7" fmla="*/ 173632 h 1228951"/>
              <a:gd name="connsiteX8" fmla="*/ 1051612 w 3208013"/>
              <a:gd name="connsiteY8" fmla="*/ 166911 h 1228951"/>
              <a:gd name="connsiteX9" fmla="*/ 1021416 w 3208013"/>
              <a:gd name="connsiteY9" fmla="*/ 542967 h 1228951"/>
              <a:gd name="connsiteX10" fmla="*/ 1406949 w 3208013"/>
              <a:gd name="connsiteY10" fmla="*/ 489898 h 1228951"/>
              <a:gd name="connsiteX11" fmla="*/ 1496541 w 3208013"/>
              <a:gd name="connsiteY11" fmla="*/ 51334 h 1228951"/>
              <a:gd name="connsiteX12" fmla="*/ 1743669 w 3208013"/>
              <a:gd name="connsiteY12" fmla="*/ 18837 h 1228951"/>
              <a:gd name="connsiteX13" fmla="*/ 1962424 w 3208013"/>
              <a:gd name="connsiteY13" fmla="*/ 141607 h 1228951"/>
              <a:gd name="connsiteX14" fmla="*/ 2103872 w 3208013"/>
              <a:gd name="connsiteY14" fmla="*/ 131681 h 1228951"/>
              <a:gd name="connsiteX15" fmla="*/ 2469413 w 3208013"/>
              <a:gd name="connsiteY15" fmla="*/ 119917 h 1228951"/>
              <a:gd name="connsiteX16" fmla="*/ 2954506 w 3208013"/>
              <a:gd name="connsiteY16" fmla="*/ 466806 h 1228951"/>
              <a:gd name="connsiteX17" fmla="*/ 3207448 w 3208013"/>
              <a:gd name="connsiteY17" fmla="*/ 885599 h 1228951"/>
              <a:gd name="connsiteX18" fmla="*/ 3001912 w 3208013"/>
              <a:gd name="connsiteY18" fmla="*/ 1129268 h 1228951"/>
              <a:gd name="connsiteX19" fmla="*/ 2378073 w 3208013"/>
              <a:gd name="connsiteY19" fmla="*/ 1183486 h 1228951"/>
              <a:gd name="connsiteX20" fmla="*/ 648993 w 3208013"/>
              <a:gd name="connsiteY20" fmla="*/ 1228951 h 1228951"/>
              <a:gd name="connsiteX21" fmla="*/ 84352 w 3208013"/>
              <a:gd name="connsiteY21" fmla="*/ 1136306 h 1228951"/>
              <a:gd name="connsiteX0" fmla="*/ 84352 w 3208013"/>
              <a:gd name="connsiteY0" fmla="*/ 1136306 h 1228951"/>
              <a:gd name="connsiteX1" fmla="*/ 58828 w 3208013"/>
              <a:gd name="connsiteY1" fmla="*/ 962791 h 1228951"/>
              <a:gd name="connsiteX2" fmla="*/ 248839 w 3208013"/>
              <a:gd name="connsiteY2" fmla="*/ 632921 h 1228951"/>
              <a:gd name="connsiteX3" fmla="*/ 334378 w 3208013"/>
              <a:gd name="connsiteY3" fmla="*/ 764088 h 1228951"/>
              <a:gd name="connsiteX4" fmla="*/ 497488 w 3208013"/>
              <a:gd name="connsiteY4" fmla="*/ 861381 h 1228951"/>
              <a:gd name="connsiteX5" fmla="*/ 764394 w 3208013"/>
              <a:gd name="connsiteY5" fmla="*/ 728708 h 1228951"/>
              <a:gd name="connsiteX6" fmla="*/ 467832 w 3208013"/>
              <a:gd name="connsiteY6" fmla="*/ 392605 h 1228951"/>
              <a:gd name="connsiteX7" fmla="*/ 772524 w 3208013"/>
              <a:gd name="connsiteY7" fmla="*/ 173632 h 1228951"/>
              <a:gd name="connsiteX8" fmla="*/ 1051612 w 3208013"/>
              <a:gd name="connsiteY8" fmla="*/ 166911 h 1228951"/>
              <a:gd name="connsiteX9" fmla="*/ 1021416 w 3208013"/>
              <a:gd name="connsiteY9" fmla="*/ 542967 h 1228951"/>
              <a:gd name="connsiteX10" fmla="*/ 1406949 w 3208013"/>
              <a:gd name="connsiteY10" fmla="*/ 489898 h 1228951"/>
              <a:gd name="connsiteX11" fmla="*/ 1496541 w 3208013"/>
              <a:gd name="connsiteY11" fmla="*/ 51334 h 1228951"/>
              <a:gd name="connsiteX12" fmla="*/ 1743669 w 3208013"/>
              <a:gd name="connsiteY12" fmla="*/ 18837 h 1228951"/>
              <a:gd name="connsiteX13" fmla="*/ 1962424 w 3208013"/>
              <a:gd name="connsiteY13" fmla="*/ 141607 h 1228951"/>
              <a:gd name="connsiteX14" fmla="*/ 1886392 w 3208013"/>
              <a:gd name="connsiteY14" fmla="*/ 556234 h 1228951"/>
              <a:gd name="connsiteX15" fmla="*/ 2469413 w 3208013"/>
              <a:gd name="connsiteY15" fmla="*/ 119917 h 1228951"/>
              <a:gd name="connsiteX16" fmla="*/ 2954506 w 3208013"/>
              <a:gd name="connsiteY16" fmla="*/ 466806 h 1228951"/>
              <a:gd name="connsiteX17" fmla="*/ 3207448 w 3208013"/>
              <a:gd name="connsiteY17" fmla="*/ 885599 h 1228951"/>
              <a:gd name="connsiteX18" fmla="*/ 3001912 w 3208013"/>
              <a:gd name="connsiteY18" fmla="*/ 1129268 h 1228951"/>
              <a:gd name="connsiteX19" fmla="*/ 2378073 w 3208013"/>
              <a:gd name="connsiteY19" fmla="*/ 1183486 h 1228951"/>
              <a:gd name="connsiteX20" fmla="*/ 648993 w 3208013"/>
              <a:gd name="connsiteY20" fmla="*/ 1228951 h 1228951"/>
              <a:gd name="connsiteX21" fmla="*/ 84352 w 3208013"/>
              <a:gd name="connsiteY21" fmla="*/ 1136306 h 1228951"/>
              <a:gd name="connsiteX0" fmla="*/ 84352 w 3208013"/>
              <a:gd name="connsiteY0" fmla="*/ 1136306 h 1228951"/>
              <a:gd name="connsiteX1" fmla="*/ 58828 w 3208013"/>
              <a:gd name="connsiteY1" fmla="*/ 962791 h 1228951"/>
              <a:gd name="connsiteX2" fmla="*/ 248839 w 3208013"/>
              <a:gd name="connsiteY2" fmla="*/ 632921 h 1228951"/>
              <a:gd name="connsiteX3" fmla="*/ 334378 w 3208013"/>
              <a:gd name="connsiteY3" fmla="*/ 764088 h 1228951"/>
              <a:gd name="connsiteX4" fmla="*/ 497488 w 3208013"/>
              <a:gd name="connsiteY4" fmla="*/ 861381 h 1228951"/>
              <a:gd name="connsiteX5" fmla="*/ 764394 w 3208013"/>
              <a:gd name="connsiteY5" fmla="*/ 728708 h 1228951"/>
              <a:gd name="connsiteX6" fmla="*/ 467832 w 3208013"/>
              <a:gd name="connsiteY6" fmla="*/ 392605 h 1228951"/>
              <a:gd name="connsiteX7" fmla="*/ 772524 w 3208013"/>
              <a:gd name="connsiteY7" fmla="*/ 173632 h 1228951"/>
              <a:gd name="connsiteX8" fmla="*/ 1051612 w 3208013"/>
              <a:gd name="connsiteY8" fmla="*/ 166911 h 1228951"/>
              <a:gd name="connsiteX9" fmla="*/ 1021416 w 3208013"/>
              <a:gd name="connsiteY9" fmla="*/ 542967 h 1228951"/>
              <a:gd name="connsiteX10" fmla="*/ 1406949 w 3208013"/>
              <a:gd name="connsiteY10" fmla="*/ 489898 h 1228951"/>
              <a:gd name="connsiteX11" fmla="*/ 1496541 w 3208013"/>
              <a:gd name="connsiteY11" fmla="*/ 51334 h 1228951"/>
              <a:gd name="connsiteX12" fmla="*/ 1743669 w 3208013"/>
              <a:gd name="connsiteY12" fmla="*/ 18837 h 1228951"/>
              <a:gd name="connsiteX13" fmla="*/ 1962424 w 3208013"/>
              <a:gd name="connsiteY13" fmla="*/ 141607 h 1228951"/>
              <a:gd name="connsiteX14" fmla="*/ 1886392 w 3208013"/>
              <a:gd name="connsiteY14" fmla="*/ 556234 h 1228951"/>
              <a:gd name="connsiteX15" fmla="*/ 2158242 w 3208013"/>
              <a:gd name="connsiteY15" fmla="*/ 321845 h 1228951"/>
              <a:gd name="connsiteX16" fmla="*/ 2469413 w 3208013"/>
              <a:gd name="connsiteY16" fmla="*/ 119917 h 1228951"/>
              <a:gd name="connsiteX17" fmla="*/ 2954506 w 3208013"/>
              <a:gd name="connsiteY17" fmla="*/ 466806 h 1228951"/>
              <a:gd name="connsiteX18" fmla="*/ 3207448 w 3208013"/>
              <a:gd name="connsiteY18" fmla="*/ 885599 h 1228951"/>
              <a:gd name="connsiteX19" fmla="*/ 3001912 w 3208013"/>
              <a:gd name="connsiteY19" fmla="*/ 1129268 h 1228951"/>
              <a:gd name="connsiteX20" fmla="*/ 2378073 w 3208013"/>
              <a:gd name="connsiteY20" fmla="*/ 1183486 h 1228951"/>
              <a:gd name="connsiteX21" fmla="*/ 648993 w 3208013"/>
              <a:gd name="connsiteY21" fmla="*/ 1228951 h 1228951"/>
              <a:gd name="connsiteX22" fmla="*/ 84352 w 3208013"/>
              <a:gd name="connsiteY22" fmla="*/ 1136306 h 1228951"/>
              <a:gd name="connsiteX0" fmla="*/ 84352 w 3208013"/>
              <a:gd name="connsiteY0" fmla="*/ 1136306 h 1228951"/>
              <a:gd name="connsiteX1" fmla="*/ 58828 w 3208013"/>
              <a:gd name="connsiteY1" fmla="*/ 962791 h 1228951"/>
              <a:gd name="connsiteX2" fmla="*/ 248839 w 3208013"/>
              <a:gd name="connsiteY2" fmla="*/ 632921 h 1228951"/>
              <a:gd name="connsiteX3" fmla="*/ 334378 w 3208013"/>
              <a:gd name="connsiteY3" fmla="*/ 764088 h 1228951"/>
              <a:gd name="connsiteX4" fmla="*/ 497488 w 3208013"/>
              <a:gd name="connsiteY4" fmla="*/ 861381 h 1228951"/>
              <a:gd name="connsiteX5" fmla="*/ 764394 w 3208013"/>
              <a:gd name="connsiteY5" fmla="*/ 728708 h 1228951"/>
              <a:gd name="connsiteX6" fmla="*/ 467832 w 3208013"/>
              <a:gd name="connsiteY6" fmla="*/ 392605 h 1228951"/>
              <a:gd name="connsiteX7" fmla="*/ 772524 w 3208013"/>
              <a:gd name="connsiteY7" fmla="*/ 173632 h 1228951"/>
              <a:gd name="connsiteX8" fmla="*/ 1051612 w 3208013"/>
              <a:gd name="connsiteY8" fmla="*/ 166911 h 1228951"/>
              <a:gd name="connsiteX9" fmla="*/ 1021416 w 3208013"/>
              <a:gd name="connsiteY9" fmla="*/ 542967 h 1228951"/>
              <a:gd name="connsiteX10" fmla="*/ 1406949 w 3208013"/>
              <a:gd name="connsiteY10" fmla="*/ 489898 h 1228951"/>
              <a:gd name="connsiteX11" fmla="*/ 1496541 w 3208013"/>
              <a:gd name="connsiteY11" fmla="*/ 51334 h 1228951"/>
              <a:gd name="connsiteX12" fmla="*/ 1743669 w 3208013"/>
              <a:gd name="connsiteY12" fmla="*/ 18837 h 1228951"/>
              <a:gd name="connsiteX13" fmla="*/ 1962424 w 3208013"/>
              <a:gd name="connsiteY13" fmla="*/ 141607 h 1228951"/>
              <a:gd name="connsiteX14" fmla="*/ 1886392 w 3208013"/>
              <a:gd name="connsiteY14" fmla="*/ 556234 h 1228951"/>
              <a:gd name="connsiteX15" fmla="*/ 2326295 w 3208013"/>
              <a:gd name="connsiteY15" fmla="*/ 481053 h 1228951"/>
              <a:gd name="connsiteX16" fmla="*/ 2469413 w 3208013"/>
              <a:gd name="connsiteY16" fmla="*/ 119917 h 1228951"/>
              <a:gd name="connsiteX17" fmla="*/ 2954506 w 3208013"/>
              <a:gd name="connsiteY17" fmla="*/ 466806 h 1228951"/>
              <a:gd name="connsiteX18" fmla="*/ 3207448 w 3208013"/>
              <a:gd name="connsiteY18" fmla="*/ 885599 h 1228951"/>
              <a:gd name="connsiteX19" fmla="*/ 3001912 w 3208013"/>
              <a:gd name="connsiteY19" fmla="*/ 1129268 h 1228951"/>
              <a:gd name="connsiteX20" fmla="*/ 2378073 w 3208013"/>
              <a:gd name="connsiteY20" fmla="*/ 1183486 h 1228951"/>
              <a:gd name="connsiteX21" fmla="*/ 648993 w 3208013"/>
              <a:gd name="connsiteY21" fmla="*/ 1228951 h 1228951"/>
              <a:gd name="connsiteX22" fmla="*/ 84352 w 3208013"/>
              <a:gd name="connsiteY22" fmla="*/ 1136306 h 1228951"/>
              <a:gd name="connsiteX0" fmla="*/ 84352 w 3208013"/>
              <a:gd name="connsiteY0" fmla="*/ 1136306 h 1228951"/>
              <a:gd name="connsiteX1" fmla="*/ 58828 w 3208013"/>
              <a:gd name="connsiteY1" fmla="*/ 962791 h 1228951"/>
              <a:gd name="connsiteX2" fmla="*/ 248839 w 3208013"/>
              <a:gd name="connsiteY2" fmla="*/ 632921 h 1228951"/>
              <a:gd name="connsiteX3" fmla="*/ 334378 w 3208013"/>
              <a:gd name="connsiteY3" fmla="*/ 764088 h 1228951"/>
              <a:gd name="connsiteX4" fmla="*/ 497488 w 3208013"/>
              <a:gd name="connsiteY4" fmla="*/ 861381 h 1228951"/>
              <a:gd name="connsiteX5" fmla="*/ 764394 w 3208013"/>
              <a:gd name="connsiteY5" fmla="*/ 728708 h 1228951"/>
              <a:gd name="connsiteX6" fmla="*/ 467832 w 3208013"/>
              <a:gd name="connsiteY6" fmla="*/ 392605 h 1228951"/>
              <a:gd name="connsiteX7" fmla="*/ 772524 w 3208013"/>
              <a:gd name="connsiteY7" fmla="*/ 173632 h 1228951"/>
              <a:gd name="connsiteX8" fmla="*/ 1051612 w 3208013"/>
              <a:gd name="connsiteY8" fmla="*/ 166911 h 1228951"/>
              <a:gd name="connsiteX9" fmla="*/ 1021416 w 3208013"/>
              <a:gd name="connsiteY9" fmla="*/ 542967 h 1228951"/>
              <a:gd name="connsiteX10" fmla="*/ 1406949 w 3208013"/>
              <a:gd name="connsiteY10" fmla="*/ 489898 h 1228951"/>
              <a:gd name="connsiteX11" fmla="*/ 1496541 w 3208013"/>
              <a:gd name="connsiteY11" fmla="*/ 51334 h 1228951"/>
              <a:gd name="connsiteX12" fmla="*/ 1743669 w 3208013"/>
              <a:gd name="connsiteY12" fmla="*/ 18837 h 1228951"/>
              <a:gd name="connsiteX13" fmla="*/ 1962424 w 3208013"/>
              <a:gd name="connsiteY13" fmla="*/ 141607 h 1228951"/>
              <a:gd name="connsiteX14" fmla="*/ 1886392 w 3208013"/>
              <a:gd name="connsiteY14" fmla="*/ 556234 h 1228951"/>
              <a:gd name="connsiteX15" fmla="*/ 2326295 w 3208013"/>
              <a:gd name="connsiteY15" fmla="*/ 481053 h 1228951"/>
              <a:gd name="connsiteX16" fmla="*/ 2528726 w 3208013"/>
              <a:gd name="connsiteY16" fmla="*/ 199520 h 1228951"/>
              <a:gd name="connsiteX17" fmla="*/ 2954506 w 3208013"/>
              <a:gd name="connsiteY17" fmla="*/ 466806 h 1228951"/>
              <a:gd name="connsiteX18" fmla="*/ 3207448 w 3208013"/>
              <a:gd name="connsiteY18" fmla="*/ 885599 h 1228951"/>
              <a:gd name="connsiteX19" fmla="*/ 3001912 w 3208013"/>
              <a:gd name="connsiteY19" fmla="*/ 1129268 h 1228951"/>
              <a:gd name="connsiteX20" fmla="*/ 2378073 w 3208013"/>
              <a:gd name="connsiteY20" fmla="*/ 1183486 h 1228951"/>
              <a:gd name="connsiteX21" fmla="*/ 648993 w 3208013"/>
              <a:gd name="connsiteY21" fmla="*/ 1228951 h 1228951"/>
              <a:gd name="connsiteX22" fmla="*/ 84352 w 3208013"/>
              <a:gd name="connsiteY22" fmla="*/ 1136306 h 122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08013" h="1228951">
                <a:moveTo>
                  <a:pt x="84352" y="1136306"/>
                </a:moveTo>
                <a:cubicBezTo>
                  <a:pt x="-14009" y="1091946"/>
                  <a:pt x="-31298" y="1072841"/>
                  <a:pt x="58828" y="962791"/>
                </a:cubicBezTo>
                <a:cubicBezTo>
                  <a:pt x="92009" y="868575"/>
                  <a:pt x="202914" y="666038"/>
                  <a:pt x="248839" y="632921"/>
                </a:cubicBezTo>
                <a:cubicBezTo>
                  <a:pt x="294764" y="599804"/>
                  <a:pt x="298703" y="715692"/>
                  <a:pt x="334378" y="764088"/>
                </a:cubicBezTo>
                <a:cubicBezTo>
                  <a:pt x="370053" y="812484"/>
                  <a:pt x="436528" y="857696"/>
                  <a:pt x="497488" y="861381"/>
                </a:cubicBezTo>
                <a:cubicBezTo>
                  <a:pt x="572704" y="888402"/>
                  <a:pt x="812173" y="784725"/>
                  <a:pt x="764394" y="728708"/>
                </a:cubicBezTo>
                <a:cubicBezTo>
                  <a:pt x="716615" y="672691"/>
                  <a:pt x="461534" y="485855"/>
                  <a:pt x="467832" y="392605"/>
                </a:cubicBezTo>
                <a:cubicBezTo>
                  <a:pt x="474130" y="299355"/>
                  <a:pt x="675227" y="211248"/>
                  <a:pt x="772524" y="173632"/>
                </a:cubicBezTo>
                <a:cubicBezTo>
                  <a:pt x="869821" y="136016"/>
                  <a:pt x="1010130" y="105355"/>
                  <a:pt x="1051612" y="166911"/>
                </a:cubicBezTo>
                <a:cubicBezTo>
                  <a:pt x="1093094" y="228467"/>
                  <a:pt x="962193" y="489136"/>
                  <a:pt x="1021416" y="542967"/>
                </a:cubicBezTo>
                <a:cubicBezTo>
                  <a:pt x="1080639" y="596798"/>
                  <a:pt x="1360713" y="534983"/>
                  <a:pt x="1406949" y="489898"/>
                </a:cubicBezTo>
                <a:cubicBezTo>
                  <a:pt x="1453185" y="444813"/>
                  <a:pt x="1440421" y="129844"/>
                  <a:pt x="1496541" y="51334"/>
                </a:cubicBezTo>
                <a:cubicBezTo>
                  <a:pt x="1552661" y="-27176"/>
                  <a:pt x="1666022" y="3792"/>
                  <a:pt x="1743669" y="18837"/>
                </a:cubicBezTo>
                <a:cubicBezTo>
                  <a:pt x="1821316" y="33883"/>
                  <a:pt x="1938637" y="52041"/>
                  <a:pt x="1962424" y="141607"/>
                </a:cubicBezTo>
                <a:cubicBezTo>
                  <a:pt x="1986211" y="231173"/>
                  <a:pt x="1853756" y="526194"/>
                  <a:pt x="1886392" y="556234"/>
                </a:cubicBezTo>
                <a:cubicBezTo>
                  <a:pt x="1919028" y="586274"/>
                  <a:pt x="2229125" y="553773"/>
                  <a:pt x="2326295" y="481053"/>
                </a:cubicBezTo>
                <a:cubicBezTo>
                  <a:pt x="2423465" y="408334"/>
                  <a:pt x="2424024" y="201894"/>
                  <a:pt x="2528726" y="199520"/>
                </a:cubicBezTo>
                <a:cubicBezTo>
                  <a:pt x="2633428" y="197146"/>
                  <a:pt x="2841386" y="352460"/>
                  <a:pt x="2954506" y="466806"/>
                </a:cubicBezTo>
                <a:cubicBezTo>
                  <a:pt x="3067626" y="581152"/>
                  <a:pt x="3199547" y="775189"/>
                  <a:pt x="3207448" y="885599"/>
                </a:cubicBezTo>
                <a:cubicBezTo>
                  <a:pt x="3215349" y="996009"/>
                  <a:pt x="3140141" y="1079620"/>
                  <a:pt x="3001912" y="1129268"/>
                </a:cubicBezTo>
                <a:cubicBezTo>
                  <a:pt x="2863683" y="1178916"/>
                  <a:pt x="2770226" y="1175669"/>
                  <a:pt x="2378073" y="1183486"/>
                </a:cubicBezTo>
                <a:lnTo>
                  <a:pt x="648993" y="1228951"/>
                </a:lnTo>
                <a:cubicBezTo>
                  <a:pt x="460779" y="1198069"/>
                  <a:pt x="182713" y="1180666"/>
                  <a:pt x="84352" y="1136306"/>
                </a:cubicBezTo>
                <a:close/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3426656" y="2798095"/>
            <a:ext cx="665279" cy="774921"/>
          </a:xfrm>
          <a:custGeom>
            <a:avLst/>
            <a:gdLst>
              <a:gd name="T0" fmla="*/ 51859 w 2800037"/>
              <a:gd name="T1" fmla="*/ 127876 h 854440"/>
              <a:gd name="T2" fmla="*/ 336768 w 2800037"/>
              <a:gd name="T3" fmla="*/ 38052 h 854440"/>
              <a:gd name="T4" fmla="*/ 655414 w 2800037"/>
              <a:gd name="T5" fmla="*/ 11852 h 854440"/>
              <a:gd name="T6" fmla="*/ 981561 w 2800037"/>
              <a:gd name="T7" fmla="*/ 109163 h 854440"/>
              <a:gd name="T8" fmla="*/ 1090276 w 2800037"/>
              <a:gd name="T9" fmla="*/ 202731 h 854440"/>
              <a:gd name="T10" fmla="*/ 1120266 w 2800037"/>
              <a:gd name="T11" fmla="*/ 288815 h 854440"/>
              <a:gd name="T12" fmla="*/ 1213987 w 2800037"/>
              <a:gd name="T13" fmla="*/ 386127 h 854440"/>
              <a:gd name="T14" fmla="*/ 1540131 w 2800037"/>
              <a:gd name="T15" fmla="*/ 532094 h 854440"/>
              <a:gd name="T16" fmla="*/ 2004982 w 2800037"/>
              <a:gd name="T17" fmla="*/ 681802 h 854440"/>
              <a:gd name="T18" fmla="*/ 2406104 w 2800037"/>
              <a:gd name="T19" fmla="*/ 779114 h 854440"/>
              <a:gd name="T20" fmla="*/ 2747244 w 2800037"/>
              <a:gd name="T21" fmla="*/ 842742 h 854440"/>
              <a:gd name="T22" fmla="*/ 2728500 w 2800037"/>
              <a:gd name="T23" fmla="*/ 842742 h 854440"/>
              <a:gd name="T24" fmla="*/ 1795051 w 2800037"/>
              <a:gd name="T25" fmla="*/ 711746 h 854440"/>
              <a:gd name="T26" fmla="*/ 1131511 w 2800037"/>
              <a:gd name="T27" fmla="*/ 722973 h 854440"/>
              <a:gd name="T28" fmla="*/ 280534 w 2800037"/>
              <a:gd name="T29" fmla="*/ 730459 h 854440"/>
              <a:gd name="T30" fmla="*/ 33115 w 2800037"/>
              <a:gd name="T31" fmla="*/ 726715 h 854440"/>
              <a:gd name="T32" fmla="*/ 33115 w 2800037"/>
              <a:gd name="T33" fmla="*/ 726715 h 854440"/>
              <a:gd name="T34" fmla="*/ 25617 w 2800037"/>
              <a:gd name="T35" fmla="*/ 243903 h 854440"/>
              <a:gd name="T36" fmla="*/ 51859 w 2800037"/>
              <a:gd name="T37" fmla="*/ 127876 h 8544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connsiteX0" fmla="*/ 32323 w 2816994"/>
              <a:gd name="connsiteY0" fmla="*/ 119883 h 846764"/>
              <a:gd name="connsiteX1" fmla="*/ 317136 w 2816994"/>
              <a:gd name="connsiteY1" fmla="*/ 29942 h 846764"/>
              <a:gd name="connsiteX2" fmla="*/ 635677 w 2816994"/>
              <a:gd name="connsiteY2" fmla="*/ 3709 h 846764"/>
              <a:gd name="connsiteX3" fmla="*/ 961713 w 2816994"/>
              <a:gd name="connsiteY3" fmla="*/ 101146 h 846764"/>
              <a:gd name="connsiteX4" fmla="*/ 1070391 w 2816994"/>
              <a:gd name="connsiteY4" fmla="*/ 194834 h 846764"/>
              <a:gd name="connsiteX5" fmla="*/ 1100372 w 2816994"/>
              <a:gd name="connsiteY5" fmla="*/ 281027 h 846764"/>
              <a:gd name="connsiteX6" fmla="*/ 1194060 w 2816994"/>
              <a:gd name="connsiteY6" fmla="*/ 378464 h 846764"/>
              <a:gd name="connsiteX7" fmla="*/ 1520096 w 2816994"/>
              <a:gd name="connsiteY7" fmla="*/ 524618 h 846764"/>
              <a:gd name="connsiteX8" fmla="*/ 1984791 w 2816994"/>
              <a:gd name="connsiteY8" fmla="*/ 674519 h 846764"/>
              <a:gd name="connsiteX9" fmla="*/ 2385778 w 2816994"/>
              <a:gd name="connsiteY9" fmla="*/ 771955 h 846764"/>
              <a:gd name="connsiteX10" fmla="*/ 2726804 w 2816994"/>
              <a:gd name="connsiteY10" fmla="*/ 835664 h 846764"/>
              <a:gd name="connsiteX11" fmla="*/ 616149 w 2816994"/>
              <a:gd name="connsiteY11" fmla="*/ 535272 h 846764"/>
              <a:gd name="connsiteX12" fmla="*/ 1774929 w 2816994"/>
              <a:gd name="connsiteY12" fmla="*/ 704500 h 846764"/>
              <a:gd name="connsiteX13" fmla="*/ 1111614 w 2816994"/>
              <a:gd name="connsiteY13" fmla="*/ 715742 h 846764"/>
              <a:gd name="connsiteX14" fmla="*/ 260923 w 2816994"/>
              <a:gd name="connsiteY14" fmla="*/ 723237 h 846764"/>
              <a:gd name="connsiteX15" fmla="*/ 13585 w 2816994"/>
              <a:gd name="connsiteY15" fmla="*/ 719490 h 846764"/>
              <a:gd name="connsiteX16" fmla="*/ 6090 w 2816994"/>
              <a:gd name="connsiteY16" fmla="*/ 236057 h 846764"/>
              <a:gd name="connsiteX17" fmla="*/ 32323 w 2816994"/>
              <a:gd name="connsiteY17" fmla="*/ 119883 h 846764"/>
              <a:gd name="connsiteX0" fmla="*/ 32323 w 2454813"/>
              <a:gd name="connsiteY0" fmla="*/ 119883 h 788329"/>
              <a:gd name="connsiteX1" fmla="*/ 317136 w 2454813"/>
              <a:gd name="connsiteY1" fmla="*/ 29942 h 788329"/>
              <a:gd name="connsiteX2" fmla="*/ 635677 w 2454813"/>
              <a:gd name="connsiteY2" fmla="*/ 3709 h 788329"/>
              <a:gd name="connsiteX3" fmla="*/ 961713 w 2454813"/>
              <a:gd name="connsiteY3" fmla="*/ 101146 h 788329"/>
              <a:gd name="connsiteX4" fmla="*/ 1070391 w 2454813"/>
              <a:gd name="connsiteY4" fmla="*/ 194834 h 788329"/>
              <a:gd name="connsiteX5" fmla="*/ 1100372 w 2454813"/>
              <a:gd name="connsiteY5" fmla="*/ 281027 h 788329"/>
              <a:gd name="connsiteX6" fmla="*/ 1194060 w 2454813"/>
              <a:gd name="connsiteY6" fmla="*/ 378464 h 788329"/>
              <a:gd name="connsiteX7" fmla="*/ 1520096 w 2454813"/>
              <a:gd name="connsiteY7" fmla="*/ 524618 h 788329"/>
              <a:gd name="connsiteX8" fmla="*/ 1984791 w 2454813"/>
              <a:gd name="connsiteY8" fmla="*/ 674519 h 788329"/>
              <a:gd name="connsiteX9" fmla="*/ 2385778 w 2454813"/>
              <a:gd name="connsiteY9" fmla="*/ 771955 h 788329"/>
              <a:gd name="connsiteX10" fmla="*/ 472066 w 2454813"/>
              <a:gd name="connsiteY10" fmla="*/ 322235 h 788329"/>
              <a:gd name="connsiteX11" fmla="*/ 616149 w 2454813"/>
              <a:gd name="connsiteY11" fmla="*/ 535272 h 788329"/>
              <a:gd name="connsiteX12" fmla="*/ 1774929 w 2454813"/>
              <a:gd name="connsiteY12" fmla="*/ 704500 h 788329"/>
              <a:gd name="connsiteX13" fmla="*/ 1111614 w 2454813"/>
              <a:gd name="connsiteY13" fmla="*/ 715742 h 788329"/>
              <a:gd name="connsiteX14" fmla="*/ 260923 w 2454813"/>
              <a:gd name="connsiteY14" fmla="*/ 723237 h 788329"/>
              <a:gd name="connsiteX15" fmla="*/ 13585 w 2454813"/>
              <a:gd name="connsiteY15" fmla="*/ 719490 h 788329"/>
              <a:gd name="connsiteX16" fmla="*/ 6090 w 2454813"/>
              <a:gd name="connsiteY16" fmla="*/ 236057 h 788329"/>
              <a:gd name="connsiteX17" fmla="*/ 32323 w 2454813"/>
              <a:gd name="connsiteY17" fmla="*/ 119883 h 788329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616149 w 2009726"/>
              <a:gd name="connsiteY11" fmla="*/ 535272 h 723298"/>
              <a:gd name="connsiteX12" fmla="*/ 1774929 w 2009726"/>
              <a:gd name="connsiteY12" fmla="*/ 704500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616149 w 2009726"/>
              <a:gd name="connsiteY11" fmla="*/ 535272 h 723298"/>
              <a:gd name="connsiteX12" fmla="*/ 584891 w 2009726"/>
              <a:gd name="connsiteY12" fmla="*/ 667207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3298"/>
              <a:gd name="connsiteX1" fmla="*/ 317136 w 2009726"/>
              <a:gd name="connsiteY1" fmla="*/ 29942 h 723298"/>
              <a:gd name="connsiteX2" fmla="*/ 635677 w 2009726"/>
              <a:gd name="connsiteY2" fmla="*/ 3709 h 723298"/>
              <a:gd name="connsiteX3" fmla="*/ 961713 w 2009726"/>
              <a:gd name="connsiteY3" fmla="*/ 101146 h 723298"/>
              <a:gd name="connsiteX4" fmla="*/ 1070391 w 2009726"/>
              <a:gd name="connsiteY4" fmla="*/ 194834 h 723298"/>
              <a:gd name="connsiteX5" fmla="*/ 1100372 w 2009726"/>
              <a:gd name="connsiteY5" fmla="*/ 281027 h 723298"/>
              <a:gd name="connsiteX6" fmla="*/ 1194060 w 2009726"/>
              <a:gd name="connsiteY6" fmla="*/ 378464 h 723298"/>
              <a:gd name="connsiteX7" fmla="*/ 1520096 w 2009726"/>
              <a:gd name="connsiteY7" fmla="*/ 524618 h 723298"/>
              <a:gd name="connsiteX8" fmla="*/ 1984791 w 2009726"/>
              <a:gd name="connsiteY8" fmla="*/ 674519 h 723298"/>
              <a:gd name="connsiteX9" fmla="*/ 694687 w 2009726"/>
              <a:gd name="connsiteY9" fmla="*/ 133185 h 723298"/>
              <a:gd name="connsiteX10" fmla="*/ 472066 w 2009726"/>
              <a:gd name="connsiteY10" fmla="*/ 322235 h 723298"/>
              <a:gd name="connsiteX11" fmla="*/ 553457 w 2009726"/>
              <a:gd name="connsiteY11" fmla="*/ 510438 h 723298"/>
              <a:gd name="connsiteX12" fmla="*/ 584891 w 2009726"/>
              <a:gd name="connsiteY12" fmla="*/ 667207 h 723298"/>
              <a:gd name="connsiteX13" fmla="*/ 1111614 w 2009726"/>
              <a:gd name="connsiteY13" fmla="*/ 715742 h 723298"/>
              <a:gd name="connsiteX14" fmla="*/ 260923 w 2009726"/>
              <a:gd name="connsiteY14" fmla="*/ 723237 h 723298"/>
              <a:gd name="connsiteX15" fmla="*/ 13585 w 2009726"/>
              <a:gd name="connsiteY15" fmla="*/ 719490 h 723298"/>
              <a:gd name="connsiteX16" fmla="*/ 6090 w 2009726"/>
              <a:gd name="connsiteY16" fmla="*/ 236057 h 723298"/>
              <a:gd name="connsiteX17" fmla="*/ 32323 w 2009726"/>
              <a:gd name="connsiteY17" fmla="*/ 119883 h 723298"/>
              <a:gd name="connsiteX0" fmla="*/ 32323 w 2009726"/>
              <a:gd name="connsiteY0" fmla="*/ 119883 h 728579"/>
              <a:gd name="connsiteX1" fmla="*/ 317136 w 2009726"/>
              <a:gd name="connsiteY1" fmla="*/ 29942 h 728579"/>
              <a:gd name="connsiteX2" fmla="*/ 635677 w 2009726"/>
              <a:gd name="connsiteY2" fmla="*/ 3709 h 728579"/>
              <a:gd name="connsiteX3" fmla="*/ 961713 w 2009726"/>
              <a:gd name="connsiteY3" fmla="*/ 101146 h 728579"/>
              <a:gd name="connsiteX4" fmla="*/ 1070391 w 2009726"/>
              <a:gd name="connsiteY4" fmla="*/ 194834 h 728579"/>
              <a:gd name="connsiteX5" fmla="*/ 1100372 w 2009726"/>
              <a:gd name="connsiteY5" fmla="*/ 281027 h 728579"/>
              <a:gd name="connsiteX6" fmla="*/ 1194060 w 2009726"/>
              <a:gd name="connsiteY6" fmla="*/ 378464 h 728579"/>
              <a:gd name="connsiteX7" fmla="*/ 1520096 w 2009726"/>
              <a:gd name="connsiteY7" fmla="*/ 524618 h 728579"/>
              <a:gd name="connsiteX8" fmla="*/ 1984791 w 2009726"/>
              <a:gd name="connsiteY8" fmla="*/ 674519 h 728579"/>
              <a:gd name="connsiteX9" fmla="*/ 694687 w 2009726"/>
              <a:gd name="connsiteY9" fmla="*/ 133185 h 728579"/>
              <a:gd name="connsiteX10" fmla="*/ 472066 w 2009726"/>
              <a:gd name="connsiteY10" fmla="*/ 322235 h 728579"/>
              <a:gd name="connsiteX11" fmla="*/ 553457 w 2009726"/>
              <a:gd name="connsiteY11" fmla="*/ 510438 h 728579"/>
              <a:gd name="connsiteX12" fmla="*/ 584891 w 2009726"/>
              <a:gd name="connsiteY12" fmla="*/ 667207 h 728579"/>
              <a:gd name="connsiteX13" fmla="*/ 585454 w 2009726"/>
              <a:gd name="connsiteY13" fmla="*/ 728579 h 728579"/>
              <a:gd name="connsiteX14" fmla="*/ 260923 w 2009726"/>
              <a:gd name="connsiteY14" fmla="*/ 723237 h 728579"/>
              <a:gd name="connsiteX15" fmla="*/ 13585 w 2009726"/>
              <a:gd name="connsiteY15" fmla="*/ 719490 h 728579"/>
              <a:gd name="connsiteX16" fmla="*/ 6090 w 2009726"/>
              <a:gd name="connsiteY16" fmla="*/ 236057 h 728579"/>
              <a:gd name="connsiteX17" fmla="*/ 32323 w 2009726"/>
              <a:gd name="connsiteY17" fmla="*/ 119883 h 728579"/>
              <a:gd name="connsiteX0" fmla="*/ 32323 w 1537665"/>
              <a:gd name="connsiteY0" fmla="*/ 119883 h 728579"/>
              <a:gd name="connsiteX1" fmla="*/ 317136 w 1537665"/>
              <a:gd name="connsiteY1" fmla="*/ 29942 h 728579"/>
              <a:gd name="connsiteX2" fmla="*/ 635677 w 1537665"/>
              <a:gd name="connsiteY2" fmla="*/ 3709 h 728579"/>
              <a:gd name="connsiteX3" fmla="*/ 961713 w 1537665"/>
              <a:gd name="connsiteY3" fmla="*/ 101146 h 728579"/>
              <a:gd name="connsiteX4" fmla="*/ 1070391 w 1537665"/>
              <a:gd name="connsiteY4" fmla="*/ 194834 h 728579"/>
              <a:gd name="connsiteX5" fmla="*/ 1100372 w 1537665"/>
              <a:gd name="connsiteY5" fmla="*/ 281027 h 728579"/>
              <a:gd name="connsiteX6" fmla="*/ 1194060 w 1537665"/>
              <a:gd name="connsiteY6" fmla="*/ 378464 h 728579"/>
              <a:gd name="connsiteX7" fmla="*/ 1520096 w 1537665"/>
              <a:gd name="connsiteY7" fmla="*/ 524618 h 728579"/>
              <a:gd name="connsiteX8" fmla="*/ 594335 w 1537665"/>
              <a:gd name="connsiteY8" fmla="*/ 73301 h 728579"/>
              <a:gd name="connsiteX9" fmla="*/ 694687 w 1537665"/>
              <a:gd name="connsiteY9" fmla="*/ 133185 h 728579"/>
              <a:gd name="connsiteX10" fmla="*/ 472066 w 1537665"/>
              <a:gd name="connsiteY10" fmla="*/ 322235 h 728579"/>
              <a:gd name="connsiteX11" fmla="*/ 553457 w 1537665"/>
              <a:gd name="connsiteY11" fmla="*/ 510438 h 728579"/>
              <a:gd name="connsiteX12" fmla="*/ 584891 w 1537665"/>
              <a:gd name="connsiteY12" fmla="*/ 667207 h 728579"/>
              <a:gd name="connsiteX13" fmla="*/ 585454 w 1537665"/>
              <a:gd name="connsiteY13" fmla="*/ 728579 h 728579"/>
              <a:gd name="connsiteX14" fmla="*/ 260923 w 1537665"/>
              <a:gd name="connsiteY14" fmla="*/ 723237 h 728579"/>
              <a:gd name="connsiteX15" fmla="*/ 13585 w 1537665"/>
              <a:gd name="connsiteY15" fmla="*/ 719490 h 728579"/>
              <a:gd name="connsiteX16" fmla="*/ 6090 w 1537665"/>
              <a:gd name="connsiteY16" fmla="*/ 236057 h 728579"/>
              <a:gd name="connsiteX17" fmla="*/ 32323 w 1537665"/>
              <a:gd name="connsiteY17" fmla="*/ 119883 h 728579"/>
              <a:gd name="connsiteX0" fmla="*/ 32323 w 1221266"/>
              <a:gd name="connsiteY0" fmla="*/ 119883 h 728579"/>
              <a:gd name="connsiteX1" fmla="*/ 317136 w 1221266"/>
              <a:gd name="connsiteY1" fmla="*/ 29942 h 728579"/>
              <a:gd name="connsiteX2" fmla="*/ 635677 w 1221266"/>
              <a:gd name="connsiteY2" fmla="*/ 3709 h 728579"/>
              <a:gd name="connsiteX3" fmla="*/ 961713 w 1221266"/>
              <a:gd name="connsiteY3" fmla="*/ 101146 h 728579"/>
              <a:gd name="connsiteX4" fmla="*/ 1070391 w 1221266"/>
              <a:gd name="connsiteY4" fmla="*/ 194834 h 728579"/>
              <a:gd name="connsiteX5" fmla="*/ 1100372 w 1221266"/>
              <a:gd name="connsiteY5" fmla="*/ 281027 h 728579"/>
              <a:gd name="connsiteX6" fmla="*/ 1194060 w 1221266"/>
              <a:gd name="connsiteY6" fmla="*/ 378464 h 728579"/>
              <a:gd name="connsiteX7" fmla="*/ 555530 w 1221266"/>
              <a:gd name="connsiteY7" fmla="*/ 73712 h 728579"/>
              <a:gd name="connsiteX8" fmla="*/ 594335 w 1221266"/>
              <a:gd name="connsiteY8" fmla="*/ 73301 h 728579"/>
              <a:gd name="connsiteX9" fmla="*/ 694687 w 1221266"/>
              <a:gd name="connsiteY9" fmla="*/ 133185 h 728579"/>
              <a:gd name="connsiteX10" fmla="*/ 472066 w 1221266"/>
              <a:gd name="connsiteY10" fmla="*/ 322235 h 728579"/>
              <a:gd name="connsiteX11" fmla="*/ 553457 w 1221266"/>
              <a:gd name="connsiteY11" fmla="*/ 510438 h 728579"/>
              <a:gd name="connsiteX12" fmla="*/ 584891 w 1221266"/>
              <a:gd name="connsiteY12" fmla="*/ 667207 h 728579"/>
              <a:gd name="connsiteX13" fmla="*/ 585454 w 1221266"/>
              <a:gd name="connsiteY13" fmla="*/ 728579 h 728579"/>
              <a:gd name="connsiteX14" fmla="*/ 260923 w 1221266"/>
              <a:gd name="connsiteY14" fmla="*/ 723237 h 728579"/>
              <a:gd name="connsiteX15" fmla="*/ 13585 w 1221266"/>
              <a:gd name="connsiteY15" fmla="*/ 719490 h 728579"/>
              <a:gd name="connsiteX16" fmla="*/ 6090 w 1221266"/>
              <a:gd name="connsiteY16" fmla="*/ 236057 h 728579"/>
              <a:gd name="connsiteX17" fmla="*/ 32323 w 1221266"/>
              <a:gd name="connsiteY17" fmla="*/ 119883 h 728579"/>
              <a:gd name="connsiteX0" fmla="*/ 32323 w 1110527"/>
              <a:gd name="connsiteY0" fmla="*/ 119883 h 728579"/>
              <a:gd name="connsiteX1" fmla="*/ 317136 w 1110527"/>
              <a:gd name="connsiteY1" fmla="*/ 29942 h 728579"/>
              <a:gd name="connsiteX2" fmla="*/ 635677 w 1110527"/>
              <a:gd name="connsiteY2" fmla="*/ 3709 h 728579"/>
              <a:gd name="connsiteX3" fmla="*/ 961713 w 1110527"/>
              <a:gd name="connsiteY3" fmla="*/ 101146 h 728579"/>
              <a:gd name="connsiteX4" fmla="*/ 1070391 w 1110527"/>
              <a:gd name="connsiteY4" fmla="*/ 194834 h 728579"/>
              <a:gd name="connsiteX5" fmla="*/ 1100372 w 1110527"/>
              <a:gd name="connsiteY5" fmla="*/ 281027 h 728579"/>
              <a:gd name="connsiteX6" fmla="*/ 905859 w 1110527"/>
              <a:gd name="connsiteY6" fmla="*/ 341032 h 728579"/>
              <a:gd name="connsiteX7" fmla="*/ 555530 w 1110527"/>
              <a:gd name="connsiteY7" fmla="*/ 73712 h 728579"/>
              <a:gd name="connsiteX8" fmla="*/ 594335 w 1110527"/>
              <a:gd name="connsiteY8" fmla="*/ 73301 h 728579"/>
              <a:gd name="connsiteX9" fmla="*/ 694687 w 1110527"/>
              <a:gd name="connsiteY9" fmla="*/ 133185 h 728579"/>
              <a:gd name="connsiteX10" fmla="*/ 472066 w 1110527"/>
              <a:gd name="connsiteY10" fmla="*/ 322235 h 728579"/>
              <a:gd name="connsiteX11" fmla="*/ 553457 w 1110527"/>
              <a:gd name="connsiteY11" fmla="*/ 510438 h 728579"/>
              <a:gd name="connsiteX12" fmla="*/ 584891 w 1110527"/>
              <a:gd name="connsiteY12" fmla="*/ 667207 h 728579"/>
              <a:gd name="connsiteX13" fmla="*/ 585454 w 1110527"/>
              <a:gd name="connsiteY13" fmla="*/ 728579 h 728579"/>
              <a:gd name="connsiteX14" fmla="*/ 260923 w 1110527"/>
              <a:gd name="connsiteY14" fmla="*/ 723237 h 728579"/>
              <a:gd name="connsiteX15" fmla="*/ 13585 w 1110527"/>
              <a:gd name="connsiteY15" fmla="*/ 719490 h 728579"/>
              <a:gd name="connsiteX16" fmla="*/ 6090 w 1110527"/>
              <a:gd name="connsiteY16" fmla="*/ 236057 h 728579"/>
              <a:gd name="connsiteX17" fmla="*/ 32323 w 1110527"/>
              <a:gd name="connsiteY17" fmla="*/ 119883 h 728579"/>
              <a:gd name="connsiteX0" fmla="*/ 32323 w 1110527"/>
              <a:gd name="connsiteY0" fmla="*/ 119883 h 728579"/>
              <a:gd name="connsiteX1" fmla="*/ 317136 w 1110527"/>
              <a:gd name="connsiteY1" fmla="*/ 29942 h 728579"/>
              <a:gd name="connsiteX2" fmla="*/ 635677 w 1110527"/>
              <a:gd name="connsiteY2" fmla="*/ 3709 h 728579"/>
              <a:gd name="connsiteX3" fmla="*/ 961713 w 1110527"/>
              <a:gd name="connsiteY3" fmla="*/ 101146 h 728579"/>
              <a:gd name="connsiteX4" fmla="*/ 1070391 w 1110527"/>
              <a:gd name="connsiteY4" fmla="*/ 194834 h 728579"/>
              <a:gd name="connsiteX5" fmla="*/ 1100372 w 1110527"/>
              <a:gd name="connsiteY5" fmla="*/ 281027 h 728579"/>
              <a:gd name="connsiteX6" fmla="*/ 905859 w 1110527"/>
              <a:gd name="connsiteY6" fmla="*/ 341032 h 728579"/>
              <a:gd name="connsiteX7" fmla="*/ 555530 w 1110527"/>
              <a:gd name="connsiteY7" fmla="*/ 73712 h 728579"/>
              <a:gd name="connsiteX8" fmla="*/ 594335 w 1110527"/>
              <a:gd name="connsiteY8" fmla="*/ 73301 h 728579"/>
              <a:gd name="connsiteX9" fmla="*/ 472066 w 1110527"/>
              <a:gd name="connsiteY9" fmla="*/ 322235 h 728579"/>
              <a:gd name="connsiteX10" fmla="*/ 553457 w 1110527"/>
              <a:gd name="connsiteY10" fmla="*/ 510438 h 728579"/>
              <a:gd name="connsiteX11" fmla="*/ 584891 w 1110527"/>
              <a:gd name="connsiteY11" fmla="*/ 667207 h 728579"/>
              <a:gd name="connsiteX12" fmla="*/ 585454 w 1110527"/>
              <a:gd name="connsiteY12" fmla="*/ 728579 h 728579"/>
              <a:gd name="connsiteX13" fmla="*/ 260923 w 1110527"/>
              <a:gd name="connsiteY13" fmla="*/ 723237 h 728579"/>
              <a:gd name="connsiteX14" fmla="*/ 13585 w 1110527"/>
              <a:gd name="connsiteY14" fmla="*/ 719490 h 728579"/>
              <a:gd name="connsiteX15" fmla="*/ 6090 w 1110527"/>
              <a:gd name="connsiteY15" fmla="*/ 236057 h 728579"/>
              <a:gd name="connsiteX16" fmla="*/ 32323 w 1110527"/>
              <a:gd name="connsiteY16" fmla="*/ 119883 h 728579"/>
              <a:gd name="connsiteX0" fmla="*/ 32323 w 1124797"/>
              <a:gd name="connsiteY0" fmla="*/ 126425 h 735121"/>
              <a:gd name="connsiteX1" fmla="*/ 317136 w 1124797"/>
              <a:gd name="connsiteY1" fmla="*/ 36484 h 735121"/>
              <a:gd name="connsiteX2" fmla="*/ 635677 w 1124797"/>
              <a:gd name="connsiteY2" fmla="*/ 10251 h 735121"/>
              <a:gd name="connsiteX3" fmla="*/ 1070391 w 1124797"/>
              <a:gd name="connsiteY3" fmla="*/ 201376 h 735121"/>
              <a:gd name="connsiteX4" fmla="*/ 1100372 w 1124797"/>
              <a:gd name="connsiteY4" fmla="*/ 287569 h 735121"/>
              <a:gd name="connsiteX5" fmla="*/ 905859 w 1124797"/>
              <a:gd name="connsiteY5" fmla="*/ 347574 h 735121"/>
              <a:gd name="connsiteX6" fmla="*/ 555530 w 1124797"/>
              <a:gd name="connsiteY6" fmla="*/ 80254 h 735121"/>
              <a:gd name="connsiteX7" fmla="*/ 594335 w 1124797"/>
              <a:gd name="connsiteY7" fmla="*/ 79843 h 735121"/>
              <a:gd name="connsiteX8" fmla="*/ 472066 w 1124797"/>
              <a:gd name="connsiteY8" fmla="*/ 328777 h 735121"/>
              <a:gd name="connsiteX9" fmla="*/ 553457 w 1124797"/>
              <a:gd name="connsiteY9" fmla="*/ 516980 h 735121"/>
              <a:gd name="connsiteX10" fmla="*/ 584891 w 1124797"/>
              <a:gd name="connsiteY10" fmla="*/ 673749 h 735121"/>
              <a:gd name="connsiteX11" fmla="*/ 585454 w 1124797"/>
              <a:gd name="connsiteY11" fmla="*/ 735121 h 735121"/>
              <a:gd name="connsiteX12" fmla="*/ 260923 w 1124797"/>
              <a:gd name="connsiteY12" fmla="*/ 729779 h 735121"/>
              <a:gd name="connsiteX13" fmla="*/ 13585 w 1124797"/>
              <a:gd name="connsiteY13" fmla="*/ 726032 h 735121"/>
              <a:gd name="connsiteX14" fmla="*/ 6090 w 1124797"/>
              <a:gd name="connsiteY14" fmla="*/ 242599 h 735121"/>
              <a:gd name="connsiteX15" fmla="*/ 32323 w 1124797"/>
              <a:gd name="connsiteY15" fmla="*/ 126425 h 735121"/>
              <a:gd name="connsiteX0" fmla="*/ 32323 w 1149193"/>
              <a:gd name="connsiteY0" fmla="*/ 126425 h 735121"/>
              <a:gd name="connsiteX1" fmla="*/ 317136 w 1149193"/>
              <a:gd name="connsiteY1" fmla="*/ 36484 h 735121"/>
              <a:gd name="connsiteX2" fmla="*/ 635677 w 1149193"/>
              <a:gd name="connsiteY2" fmla="*/ 10251 h 735121"/>
              <a:gd name="connsiteX3" fmla="*/ 1070391 w 1149193"/>
              <a:gd name="connsiteY3" fmla="*/ 201376 h 735121"/>
              <a:gd name="connsiteX4" fmla="*/ 1100372 w 1149193"/>
              <a:gd name="connsiteY4" fmla="*/ 287569 h 735121"/>
              <a:gd name="connsiteX5" fmla="*/ 555530 w 1149193"/>
              <a:gd name="connsiteY5" fmla="*/ 80254 h 735121"/>
              <a:gd name="connsiteX6" fmla="*/ 594335 w 1149193"/>
              <a:gd name="connsiteY6" fmla="*/ 79843 h 735121"/>
              <a:gd name="connsiteX7" fmla="*/ 472066 w 1149193"/>
              <a:gd name="connsiteY7" fmla="*/ 328777 h 735121"/>
              <a:gd name="connsiteX8" fmla="*/ 553457 w 1149193"/>
              <a:gd name="connsiteY8" fmla="*/ 516980 h 735121"/>
              <a:gd name="connsiteX9" fmla="*/ 584891 w 1149193"/>
              <a:gd name="connsiteY9" fmla="*/ 673749 h 735121"/>
              <a:gd name="connsiteX10" fmla="*/ 585454 w 1149193"/>
              <a:gd name="connsiteY10" fmla="*/ 735121 h 735121"/>
              <a:gd name="connsiteX11" fmla="*/ 260923 w 1149193"/>
              <a:gd name="connsiteY11" fmla="*/ 729779 h 735121"/>
              <a:gd name="connsiteX12" fmla="*/ 13585 w 1149193"/>
              <a:gd name="connsiteY12" fmla="*/ 726032 h 735121"/>
              <a:gd name="connsiteX13" fmla="*/ 6090 w 1149193"/>
              <a:gd name="connsiteY13" fmla="*/ 242599 h 735121"/>
              <a:gd name="connsiteX14" fmla="*/ 32323 w 1149193"/>
              <a:gd name="connsiteY14" fmla="*/ 126425 h 735121"/>
              <a:gd name="connsiteX0" fmla="*/ 32323 w 1070793"/>
              <a:gd name="connsiteY0" fmla="*/ 126425 h 735121"/>
              <a:gd name="connsiteX1" fmla="*/ 317136 w 1070793"/>
              <a:gd name="connsiteY1" fmla="*/ 36484 h 735121"/>
              <a:gd name="connsiteX2" fmla="*/ 635677 w 1070793"/>
              <a:gd name="connsiteY2" fmla="*/ 10251 h 735121"/>
              <a:gd name="connsiteX3" fmla="*/ 1070391 w 1070793"/>
              <a:gd name="connsiteY3" fmla="*/ 201376 h 735121"/>
              <a:gd name="connsiteX4" fmla="*/ 555530 w 1070793"/>
              <a:gd name="connsiteY4" fmla="*/ 80254 h 735121"/>
              <a:gd name="connsiteX5" fmla="*/ 594335 w 1070793"/>
              <a:gd name="connsiteY5" fmla="*/ 79843 h 735121"/>
              <a:gd name="connsiteX6" fmla="*/ 472066 w 1070793"/>
              <a:gd name="connsiteY6" fmla="*/ 328777 h 735121"/>
              <a:gd name="connsiteX7" fmla="*/ 553457 w 1070793"/>
              <a:gd name="connsiteY7" fmla="*/ 516980 h 735121"/>
              <a:gd name="connsiteX8" fmla="*/ 584891 w 1070793"/>
              <a:gd name="connsiteY8" fmla="*/ 673749 h 735121"/>
              <a:gd name="connsiteX9" fmla="*/ 585454 w 1070793"/>
              <a:gd name="connsiteY9" fmla="*/ 735121 h 735121"/>
              <a:gd name="connsiteX10" fmla="*/ 260923 w 1070793"/>
              <a:gd name="connsiteY10" fmla="*/ 729779 h 735121"/>
              <a:gd name="connsiteX11" fmla="*/ 13585 w 1070793"/>
              <a:gd name="connsiteY11" fmla="*/ 726032 h 735121"/>
              <a:gd name="connsiteX12" fmla="*/ 6090 w 1070793"/>
              <a:gd name="connsiteY12" fmla="*/ 242599 h 735121"/>
              <a:gd name="connsiteX13" fmla="*/ 32323 w 1070793"/>
              <a:gd name="connsiteY13" fmla="*/ 126425 h 735121"/>
              <a:gd name="connsiteX0" fmla="*/ 32323 w 644121"/>
              <a:gd name="connsiteY0" fmla="*/ 118123 h 726819"/>
              <a:gd name="connsiteX1" fmla="*/ 317136 w 644121"/>
              <a:gd name="connsiteY1" fmla="*/ 28182 h 726819"/>
              <a:gd name="connsiteX2" fmla="*/ 635677 w 644121"/>
              <a:gd name="connsiteY2" fmla="*/ 1949 h 726819"/>
              <a:gd name="connsiteX3" fmla="*/ 555530 w 644121"/>
              <a:gd name="connsiteY3" fmla="*/ 71952 h 726819"/>
              <a:gd name="connsiteX4" fmla="*/ 594335 w 644121"/>
              <a:gd name="connsiteY4" fmla="*/ 71541 h 726819"/>
              <a:gd name="connsiteX5" fmla="*/ 472066 w 644121"/>
              <a:gd name="connsiteY5" fmla="*/ 320475 h 726819"/>
              <a:gd name="connsiteX6" fmla="*/ 553457 w 644121"/>
              <a:gd name="connsiteY6" fmla="*/ 508678 h 726819"/>
              <a:gd name="connsiteX7" fmla="*/ 584891 w 644121"/>
              <a:gd name="connsiteY7" fmla="*/ 665447 h 726819"/>
              <a:gd name="connsiteX8" fmla="*/ 585454 w 644121"/>
              <a:gd name="connsiteY8" fmla="*/ 726819 h 726819"/>
              <a:gd name="connsiteX9" fmla="*/ 260923 w 644121"/>
              <a:gd name="connsiteY9" fmla="*/ 721477 h 726819"/>
              <a:gd name="connsiteX10" fmla="*/ 13585 w 644121"/>
              <a:gd name="connsiteY10" fmla="*/ 717730 h 726819"/>
              <a:gd name="connsiteX11" fmla="*/ 6090 w 644121"/>
              <a:gd name="connsiteY11" fmla="*/ 234297 h 726819"/>
              <a:gd name="connsiteX12" fmla="*/ 32323 w 644121"/>
              <a:gd name="connsiteY12" fmla="*/ 118123 h 726819"/>
              <a:gd name="connsiteX0" fmla="*/ 32323 w 600819"/>
              <a:gd name="connsiteY0" fmla="*/ 90837 h 699533"/>
              <a:gd name="connsiteX1" fmla="*/ 317136 w 600819"/>
              <a:gd name="connsiteY1" fmla="*/ 896 h 699533"/>
              <a:gd name="connsiteX2" fmla="*/ 555530 w 600819"/>
              <a:gd name="connsiteY2" fmla="*/ 44666 h 699533"/>
              <a:gd name="connsiteX3" fmla="*/ 594335 w 600819"/>
              <a:gd name="connsiteY3" fmla="*/ 44255 h 699533"/>
              <a:gd name="connsiteX4" fmla="*/ 472066 w 600819"/>
              <a:gd name="connsiteY4" fmla="*/ 293189 h 699533"/>
              <a:gd name="connsiteX5" fmla="*/ 553457 w 600819"/>
              <a:gd name="connsiteY5" fmla="*/ 481392 h 699533"/>
              <a:gd name="connsiteX6" fmla="*/ 584891 w 600819"/>
              <a:gd name="connsiteY6" fmla="*/ 638161 h 699533"/>
              <a:gd name="connsiteX7" fmla="*/ 585454 w 600819"/>
              <a:gd name="connsiteY7" fmla="*/ 699533 h 699533"/>
              <a:gd name="connsiteX8" fmla="*/ 260923 w 600819"/>
              <a:gd name="connsiteY8" fmla="*/ 694191 h 699533"/>
              <a:gd name="connsiteX9" fmla="*/ 13585 w 600819"/>
              <a:gd name="connsiteY9" fmla="*/ 690444 h 699533"/>
              <a:gd name="connsiteX10" fmla="*/ 6090 w 600819"/>
              <a:gd name="connsiteY10" fmla="*/ 207011 h 699533"/>
              <a:gd name="connsiteX11" fmla="*/ 32323 w 600819"/>
              <a:gd name="connsiteY11" fmla="*/ 90837 h 699533"/>
              <a:gd name="connsiteX0" fmla="*/ 32323 w 587416"/>
              <a:gd name="connsiteY0" fmla="*/ 93201 h 701897"/>
              <a:gd name="connsiteX1" fmla="*/ 317136 w 587416"/>
              <a:gd name="connsiteY1" fmla="*/ 3260 h 701897"/>
              <a:gd name="connsiteX2" fmla="*/ 555530 w 587416"/>
              <a:gd name="connsiteY2" fmla="*/ 47030 h 701897"/>
              <a:gd name="connsiteX3" fmla="*/ 472066 w 587416"/>
              <a:gd name="connsiteY3" fmla="*/ 295553 h 701897"/>
              <a:gd name="connsiteX4" fmla="*/ 553457 w 587416"/>
              <a:gd name="connsiteY4" fmla="*/ 483756 h 701897"/>
              <a:gd name="connsiteX5" fmla="*/ 584891 w 587416"/>
              <a:gd name="connsiteY5" fmla="*/ 640525 h 701897"/>
              <a:gd name="connsiteX6" fmla="*/ 585454 w 587416"/>
              <a:gd name="connsiteY6" fmla="*/ 701897 h 701897"/>
              <a:gd name="connsiteX7" fmla="*/ 260923 w 587416"/>
              <a:gd name="connsiteY7" fmla="*/ 696555 h 701897"/>
              <a:gd name="connsiteX8" fmla="*/ 13585 w 587416"/>
              <a:gd name="connsiteY8" fmla="*/ 692808 h 701897"/>
              <a:gd name="connsiteX9" fmla="*/ 6090 w 587416"/>
              <a:gd name="connsiteY9" fmla="*/ 209375 h 701897"/>
              <a:gd name="connsiteX10" fmla="*/ 32323 w 587416"/>
              <a:gd name="connsiteY10" fmla="*/ 93201 h 701897"/>
              <a:gd name="connsiteX0" fmla="*/ 32323 w 587416"/>
              <a:gd name="connsiteY0" fmla="*/ 93204 h 701900"/>
              <a:gd name="connsiteX1" fmla="*/ 317136 w 587416"/>
              <a:gd name="connsiteY1" fmla="*/ 3263 h 701900"/>
              <a:gd name="connsiteX2" fmla="*/ 555530 w 587416"/>
              <a:gd name="connsiteY2" fmla="*/ 47033 h 701900"/>
              <a:gd name="connsiteX3" fmla="*/ 547161 w 587416"/>
              <a:gd name="connsiteY3" fmla="*/ 295682 h 701900"/>
              <a:gd name="connsiteX4" fmla="*/ 553457 w 587416"/>
              <a:gd name="connsiteY4" fmla="*/ 483759 h 701900"/>
              <a:gd name="connsiteX5" fmla="*/ 584891 w 587416"/>
              <a:gd name="connsiteY5" fmla="*/ 640528 h 701900"/>
              <a:gd name="connsiteX6" fmla="*/ 585454 w 587416"/>
              <a:gd name="connsiteY6" fmla="*/ 701900 h 701900"/>
              <a:gd name="connsiteX7" fmla="*/ 260923 w 587416"/>
              <a:gd name="connsiteY7" fmla="*/ 696558 h 701900"/>
              <a:gd name="connsiteX8" fmla="*/ 13585 w 587416"/>
              <a:gd name="connsiteY8" fmla="*/ 692811 h 701900"/>
              <a:gd name="connsiteX9" fmla="*/ 6090 w 587416"/>
              <a:gd name="connsiteY9" fmla="*/ 209378 h 701900"/>
              <a:gd name="connsiteX10" fmla="*/ 32323 w 587416"/>
              <a:gd name="connsiteY10" fmla="*/ 93204 h 701900"/>
              <a:gd name="connsiteX0" fmla="*/ 553457 w 638591"/>
              <a:gd name="connsiteY0" fmla="*/ 483759 h 701900"/>
              <a:gd name="connsiteX1" fmla="*/ 584891 w 638591"/>
              <a:gd name="connsiteY1" fmla="*/ 640528 h 701900"/>
              <a:gd name="connsiteX2" fmla="*/ 585454 w 638591"/>
              <a:gd name="connsiteY2" fmla="*/ 701900 h 701900"/>
              <a:gd name="connsiteX3" fmla="*/ 260923 w 638591"/>
              <a:gd name="connsiteY3" fmla="*/ 696558 h 701900"/>
              <a:gd name="connsiteX4" fmla="*/ 13585 w 638591"/>
              <a:gd name="connsiteY4" fmla="*/ 692811 h 701900"/>
              <a:gd name="connsiteX5" fmla="*/ 6090 w 638591"/>
              <a:gd name="connsiteY5" fmla="*/ 209378 h 701900"/>
              <a:gd name="connsiteX6" fmla="*/ 32323 w 638591"/>
              <a:gd name="connsiteY6" fmla="*/ 93204 h 701900"/>
              <a:gd name="connsiteX7" fmla="*/ 317136 w 638591"/>
              <a:gd name="connsiteY7" fmla="*/ 3263 h 701900"/>
              <a:gd name="connsiteX8" fmla="*/ 555530 w 638591"/>
              <a:gd name="connsiteY8" fmla="*/ 47033 h 701900"/>
              <a:gd name="connsiteX9" fmla="*/ 638591 w 638591"/>
              <a:gd name="connsiteY9" fmla="*/ 387161 h 701900"/>
              <a:gd name="connsiteX0" fmla="*/ 553457 w 638591"/>
              <a:gd name="connsiteY0" fmla="*/ 483759 h 701900"/>
              <a:gd name="connsiteX1" fmla="*/ 585454 w 638591"/>
              <a:gd name="connsiteY1" fmla="*/ 701900 h 701900"/>
              <a:gd name="connsiteX2" fmla="*/ 260923 w 638591"/>
              <a:gd name="connsiteY2" fmla="*/ 696558 h 701900"/>
              <a:gd name="connsiteX3" fmla="*/ 13585 w 638591"/>
              <a:gd name="connsiteY3" fmla="*/ 692811 h 701900"/>
              <a:gd name="connsiteX4" fmla="*/ 6090 w 638591"/>
              <a:gd name="connsiteY4" fmla="*/ 209378 h 701900"/>
              <a:gd name="connsiteX5" fmla="*/ 32323 w 638591"/>
              <a:gd name="connsiteY5" fmla="*/ 93204 h 701900"/>
              <a:gd name="connsiteX6" fmla="*/ 317136 w 638591"/>
              <a:gd name="connsiteY6" fmla="*/ 3263 h 701900"/>
              <a:gd name="connsiteX7" fmla="*/ 555530 w 638591"/>
              <a:gd name="connsiteY7" fmla="*/ 47033 h 701900"/>
              <a:gd name="connsiteX8" fmla="*/ 638591 w 638591"/>
              <a:gd name="connsiteY8" fmla="*/ 387161 h 701900"/>
              <a:gd name="connsiteX0" fmla="*/ 585454 w 638591"/>
              <a:gd name="connsiteY0" fmla="*/ 701900 h 701900"/>
              <a:gd name="connsiteX1" fmla="*/ 260923 w 638591"/>
              <a:gd name="connsiteY1" fmla="*/ 696558 h 701900"/>
              <a:gd name="connsiteX2" fmla="*/ 13585 w 638591"/>
              <a:gd name="connsiteY2" fmla="*/ 692811 h 701900"/>
              <a:gd name="connsiteX3" fmla="*/ 6090 w 638591"/>
              <a:gd name="connsiteY3" fmla="*/ 209378 h 701900"/>
              <a:gd name="connsiteX4" fmla="*/ 32323 w 638591"/>
              <a:gd name="connsiteY4" fmla="*/ 93204 h 701900"/>
              <a:gd name="connsiteX5" fmla="*/ 317136 w 638591"/>
              <a:gd name="connsiteY5" fmla="*/ 3263 h 701900"/>
              <a:gd name="connsiteX6" fmla="*/ 555530 w 638591"/>
              <a:gd name="connsiteY6" fmla="*/ 47033 h 701900"/>
              <a:gd name="connsiteX7" fmla="*/ 638591 w 638591"/>
              <a:gd name="connsiteY7" fmla="*/ 387161 h 701900"/>
              <a:gd name="connsiteX0" fmla="*/ 585454 w 600945"/>
              <a:gd name="connsiteY0" fmla="*/ 706192 h 706192"/>
              <a:gd name="connsiteX1" fmla="*/ 260923 w 600945"/>
              <a:gd name="connsiteY1" fmla="*/ 700850 h 706192"/>
              <a:gd name="connsiteX2" fmla="*/ 13585 w 600945"/>
              <a:gd name="connsiteY2" fmla="*/ 697103 h 706192"/>
              <a:gd name="connsiteX3" fmla="*/ 6090 w 600945"/>
              <a:gd name="connsiteY3" fmla="*/ 213670 h 706192"/>
              <a:gd name="connsiteX4" fmla="*/ 32323 w 600945"/>
              <a:gd name="connsiteY4" fmla="*/ 97496 h 706192"/>
              <a:gd name="connsiteX5" fmla="*/ 317136 w 600945"/>
              <a:gd name="connsiteY5" fmla="*/ 7555 h 706192"/>
              <a:gd name="connsiteX6" fmla="*/ 555530 w 600945"/>
              <a:gd name="connsiteY6" fmla="*/ 51325 h 706192"/>
              <a:gd name="connsiteX7" fmla="*/ 600945 w 600945"/>
              <a:gd name="connsiteY7" fmla="*/ 416682 h 706192"/>
              <a:gd name="connsiteX0" fmla="*/ 585454 w 588352"/>
              <a:gd name="connsiteY0" fmla="*/ 706810 h 706810"/>
              <a:gd name="connsiteX1" fmla="*/ 260923 w 588352"/>
              <a:gd name="connsiteY1" fmla="*/ 701468 h 706810"/>
              <a:gd name="connsiteX2" fmla="*/ 13585 w 588352"/>
              <a:gd name="connsiteY2" fmla="*/ 697721 h 706810"/>
              <a:gd name="connsiteX3" fmla="*/ 6090 w 588352"/>
              <a:gd name="connsiteY3" fmla="*/ 214288 h 706810"/>
              <a:gd name="connsiteX4" fmla="*/ 32323 w 588352"/>
              <a:gd name="connsiteY4" fmla="*/ 98114 h 706810"/>
              <a:gd name="connsiteX5" fmla="*/ 317136 w 588352"/>
              <a:gd name="connsiteY5" fmla="*/ 8173 h 706810"/>
              <a:gd name="connsiteX6" fmla="*/ 555530 w 588352"/>
              <a:gd name="connsiteY6" fmla="*/ 51943 h 706810"/>
              <a:gd name="connsiteX7" fmla="*/ 588352 w 588352"/>
              <a:gd name="connsiteY7" fmla="*/ 430009 h 706810"/>
              <a:gd name="connsiteX0" fmla="*/ 585454 w 588352"/>
              <a:gd name="connsiteY0" fmla="*/ 706810 h 706810"/>
              <a:gd name="connsiteX1" fmla="*/ 260923 w 588352"/>
              <a:gd name="connsiteY1" fmla="*/ 701468 h 706810"/>
              <a:gd name="connsiteX2" fmla="*/ 13585 w 588352"/>
              <a:gd name="connsiteY2" fmla="*/ 697721 h 706810"/>
              <a:gd name="connsiteX3" fmla="*/ 6090 w 588352"/>
              <a:gd name="connsiteY3" fmla="*/ 214288 h 706810"/>
              <a:gd name="connsiteX4" fmla="*/ 32323 w 588352"/>
              <a:gd name="connsiteY4" fmla="*/ 98114 h 706810"/>
              <a:gd name="connsiteX5" fmla="*/ 317136 w 588352"/>
              <a:gd name="connsiteY5" fmla="*/ 8173 h 706810"/>
              <a:gd name="connsiteX6" fmla="*/ 555530 w 588352"/>
              <a:gd name="connsiteY6" fmla="*/ 51943 h 706810"/>
              <a:gd name="connsiteX7" fmla="*/ 588352 w 588352"/>
              <a:gd name="connsiteY7" fmla="*/ 430009 h 706810"/>
              <a:gd name="connsiteX0" fmla="*/ 585454 w 613872"/>
              <a:gd name="connsiteY0" fmla="*/ 701310 h 701310"/>
              <a:gd name="connsiteX1" fmla="*/ 260923 w 613872"/>
              <a:gd name="connsiteY1" fmla="*/ 695968 h 701310"/>
              <a:gd name="connsiteX2" fmla="*/ 13585 w 613872"/>
              <a:gd name="connsiteY2" fmla="*/ 692221 h 701310"/>
              <a:gd name="connsiteX3" fmla="*/ 6090 w 613872"/>
              <a:gd name="connsiteY3" fmla="*/ 208788 h 701310"/>
              <a:gd name="connsiteX4" fmla="*/ 32323 w 613872"/>
              <a:gd name="connsiteY4" fmla="*/ 92614 h 701310"/>
              <a:gd name="connsiteX5" fmla="*/ 317136 w 613872"/>
              <a:gd name="connsiteY5" fmla="*/ 2673 h 701310"/>
              <a:gd name="connsiteX6" fmla="*/ 555530 w 613872"/>
              <a:gd name="connsiteY6" fmla="*/ 46443 h 701310"/>
              <a:gd name="connsiteX7" fmla="*/ 613324 w 613872"/>
              <a:gd name="connsiteY7" fmla="*/ 267850 h 701310"/>
              <a:gd name="connsiteX8" fmla="*/ 588352 w 613872"/>
              <a:gd name="connsiteY8" fmla="*/ 424509 h 701310"/>
              <a:gd name="connsiteX0" fmla="*/ 585454 w 588352"/>
              <a:gd name="connsiteY0" fmla="*/ 701310 h 701310"/>
              <a:gd name="connsiteX1" fmla="*/ 260923 w 588352"/>
              <a:gd name="connsiteY1" fmla="*/ 695968 h 701310"/>
              <a:gd name="connsiteX2" fmla="*/ 13585 w 588352"/>
              <a:gd name="connsiteY2" fmla="*/ 692221 h 701310"/>
              <a:gd name="connsiteX3" fmla="*/ 6090 w 588352"/>
              <a:gd name="connsiteY3" fmla="*/ 208788 h 701310"/>
              <a:gd name="connsiteX4" fmla="*/ 32323 w 588352"/>
              <a:gd name="connsiteY4" fmla="*/ 92614 h 701310"/>
              <a:gd name="connsiteX5" fmla="*/ 317136 w 588352"/>
              <a:gd name="connsiteY5" fmla="*/ 2673 h 701310"/>
              <a:gd name="connsiteX6" fmla="*/ 555530 w 588352"/>
              <a:gd name="connsiteY6" fmla="*/ 46443 h 701310"/>
              <a:gd name="connsiteX7" fmla="*/ 545982 w 588352"/>
              <a:gd name="connsiteY7" fmla="*/ 267850 h 701310"/>
              <a:gd name="connsiteX8" fmla="*/ 588352 w 588352"/>
              <a:gd name="connsiteY8" fmla="*/ 424509 h 701310"/>
              <a:gd name="connsiteX0" fmla="*/ 585454 w 585454"/>
              <a:gd name="connsiteY0" fmla="*/ 701310 h 701310"/>
              <a:gd name="connsiteX1" fmla="*/ 260923 w 585454"/>
              <a:gd name="connsiteY1" fmla="*/ 695968 h 701310"/>
              <a:gd name="connsiteX2" fmla="*/ 13585 w 585454"/>
              <a:gd name="connsiteY2" fmla="*/ 692221 h 701310"/>
              <a:gd name="connsiteX3" fmla="*/ 6090 w 585454"/>
              <a:gd name="connsiteY3" fmla="*/ 208788 h 701310"/>
              <a:gd name="connsiteX4" fmla="*/ 32323 w 585454"/>
              <a:gd name="connsiteY4" fmla="*/ 92614 h 701310"/>
              <a:gd name="connsiteX5" fmla="*/ 317136 w 585454"/>
              <a:gd name="connsiteY5" fmla="*/ 2673 h 701310"/>
              <a:gd name="connsiteX6" fmla="*/ 555530 w 585454"/>
              <a:gd name="connsiteY6" fmla="*/ 46443 h 701310"/>
              <a:gd name="connsiteX7" fmla="*/ 545982 w 585454"/>
              <a:gd name="connsiteY7" fmla="*/ 267850 h 701310"/>
              <a:gd name="connsiteX8" fmla="*/ 547947 w 585454"/>
              <a:gd name="connsiteY8" fmla="*/ 424509 h 701310"/>
              <a:gd name="connsiteX0" fmla="*/ 260923 w 569408"/>
              <a:gd name="connsiteY0" fmla="*/ 695968 h 696029"/>
              <a:gd name="connsiteX1" fmla="*/ 13585 w 569408"/>
              <a:gd name="connsiteY1" fmla="*/ 692221 h 696029"/>
              <a:gd name="connsiteX2" fmla="*/ 6090 w 569408"/>
              <a:gd name="connsiteY2" fmla="*/ 208788 h 696029"/>
              <a:gd name="connsiteX3" fmla="*/ 32323 w 569408"/>
              <a:gd name="connsiteY3" fmla="*/ 92614 h 696029"/>
              <a:gd name="connsiteX4" fmla="*/ 317136 w 569408"/>
              <a:gd name="connsiteY4" fmla="*/ 2673 h 696029"/>
              <a:gd name="connsiteX5" fmla="*/ 555530 w 569408"/>
              <a:gd name="connsiteY5" fmla="*/ 46443 h 696029"/>
              <a:gd name="connsiteX6" fmla="*/ 545982 w 569408"/>
              <a:gd name="connsiteY6" fmla="*/ 267850 h 696029"/>
              <a:gd name="connsiteX7" fmla="*/ 547947 w 569408"/>
              <a:gd name="connsiteY7" fmla="*/ 424509 h 696029"/>
              <a:gd name="connsiteX0" fmla="*/ 260923 w 574884"/>
              <a:gd name="connsiteY0" fmla="*/ 695968 h 700199"/>
              <a:gd name="connsiteX1" fmla="*/ 13585 w 574884"/>
              <a:gd name="connsiteY1" fmla="*/ 692221 h 700199"/>
              <a:gd name="connsiteX2" fmla="*/ 6090 w 574884"/>
              <a:gd name="connsiteY2" fmla="*/ 208788 h 700199"/>
              <a:gd name="connsiteX3" fmla="*/ 32323 w 574884"/>
              <a:gd name="connsiteY3" fmla="*/ 92614 h 700199"/>
              <a:gd name="connsiteX4" fmla="*/ 317136 w 574884"/>
              <a:gd name="connsiteY4" fmla="*/ 2673 h 700199"/>
              <a:gd name="connsiteX5" fmla="*/ 555530 w 574884"/>
              <a:gd name="connsiteY5" fmla="*/ 46443 h 700199"/>
              <a:gd name="connsiteX6" fmla="*/ 545982 w 574884"/>
              <a:gd name="connsiteY6" fmla="*/ 267850 h 700199"/>
              <a:gd name="connsiteX7" fmla="*/ 574884 w 574884"/>
              <a:gd name="connsiteY7" fmla="*/ 700199 h 700199"/>
              <a:gd name="connsiteX0" fmla="*/ 260923 w 578548"/>
              <a:gd name="connsiteY0" fmla="*/ 695968 h 700199"/>
              <a:gd name="connsiteX1" fmla="*/ 13585 w 578548"/>
              <a:gd name="connsiteY1" fmla="*/ 692221 h 700199"/>
              <a:gd name="connsiteX2" fmla="*/ 6090 w 578548"/>
              <a:gd name="connsiteY2" fmla="*/ 208788 h 700199"/>
              <a:gd name="connsiteX3" fmla="*/ 32323 w 578548"/>
              <a:gd name="connsiteY3" fmla="*/ 92614 h 700199"/>
              <a:gd name="connsiteX4" fmla="*/ 317136 w 578548"/>
              <a:gd name="connsiteY4" fmla="*/ 2673 h 700199"/>
              <a:gd name="connsiteX5" fmla="*/ 555530 w 578548"/>
              <a:gd name="connsiteY5" fmla="*/ 46443 h 700199"/>
              <a:gd name="connsiteX6" fmla="*/ 572918 w 578548"/>
              <a:gd name="connsiteY6" fmla="*/ 267850 h 700199"/>
              <a:gd name="connsiteX7" fmla="*/ 574884 w 578548"/>
              <a:gd name="connsiteY7" fmla="*/ 700199 h 700199"/>
              <a:gd name="connsiteX0" fmla="*/ 260923 w 588352"/>
              <a:gd name="connsiteY0" fmla="*/ 695968 h 696029"/>
              <a:gd name="connsiteX1" fmla="*/ 13585 w 588352"/>
              <a:gd name="connsiteY1" fmla="*/ 692221 h 696029"/>
              <a:gd name="connsiteX2" fmla="*/ 6090 w 588352"/>
              <a:gd name="connsiteY2" fmla="*/ 208788 h 696029"/>
              <a:gd name="connsiteX3" fmla="*/ 32323 w 588352"/>
              <a:gd name="connsiteY3" fmla="*/ 92614 h 696029"/>
              <a:gd name="connsiteX4" fmla="*/ 317136 w 588352"/>
              <a:gd name="connsiteY4" fmla="*/ 2673 h 696029"/>
              <a:gd name="connsiteX5" fmla="*/ 555530 w 588352"/>
              <a:gd name="connsiteY5" fmla="*/ 46443 h 696029"/>
              <a:gd name="connsiteX6" fmla="*/ 572918 w 588352"/>
              <a:gd name="connsiteY6" fmla="*/ 267850 h 696029"/>
              <a:gd name="connsiteX7" fmla="*/ 588352 w 588352"/>
              <a:gd name="connsiteY7" fmla="*/ 675136 h 696029"/>
              <a:gd name="connsiteX0" fmla="*/ 261676 w 589105"/>
              <a:gd name="connsiteY0" fmla="*/ 695968 h 695978"/>
              <a:gd name="connsiteX1" fmla="*/ 41275 w 589105"/>
              <a:gd name="connsiteY1" fmla="*/ 665345 h 695978"/>
              <a:gd name="connsiteX2" fmla="*/ 6843 w 589105"/>
              <a:gd name="connsiteY2" fmla="*/ 208788 h 695978"/>
              <a:gd name="connsiteX3" fmla="*/ 33076 w 589105"/>
              <a:gd name="connsiteY3" fmla="*/ 92614 h 695978"/>
              <a:gd name="connsiteX4" fmla="*/ 317889 w 589105"/>
              <a:gd name="connsiteY4" fmla="*/ 2673 h 695978"/>
              <a:gd name="connsiteX5" fmla="*/ 556283 w 589105"/>
              <a:gd name="connsiteY5" fmla="*/ 46443 h 695978"/>
              <a:gd name="connsiteX6" fmla="*/ 573671 w 589105"/>
              <a:gd name="connsiteY6" fmla="*/ 267850 h 695978"/>
              <a:gd name="connsiteX7" fmla="*/ 589105 w 589105"/>
              <a:gd name="connsiteY7" fmla="*/ 675136 h 695978"/>
              <a:gd name="connsiteX0" fmla="*/ 308047 w 635476"/>
              <a:gd name="connsiteY0" fmla="*/ 695968 h 695977"/>
              <a:gd name="connsiteX1" fmla="*/ 87646 w 635476"/>
              <a:gd name="connsiteY1" fmla="*/ 665345 h 695977"/>
              <a:gd name="connsiteX2" fmla="*/ 499 w 635476"/>
              <a:gd name="connsiteY2" fmla="*/ 475354 h 695977"/>
              <a:gd name="connsiteX3" fmla="*/ 53214 w 635476"/>
              <a:gd name="connsiteY3" fmla="*/ 208788 h 695977"/>
              <a:gd name="connsiteX4" fmla="*/ 79447 w 635476"/>
              <a:gd name="connsiteY4" fmla="*/ 92614 h 695977"/>
              <a:gd name="connsiteX5" fmla="*/ 364260 w 635476"/>
              <a:gd name="connsiteY5" fmla="*/ 2673 h 695977"/>
              <a:gd name="connsiteX6" fmla="*/ 602654 w 635476"/>
              <a:gd name="connsiteY6" fmla="*/ 46443 h 695977"/>
              <a:gd name="connsiteX7" fmla="*/ 620042 w 635476"/>
              <a:gd name="connsiteY7" fmla="*/ 267850 h 695977"/>
              <a:gd name="connsiteX8" fmla="*/ 635476 w 635476"/>
              <a:gd name="connsiteY8" fmla="*/ 675136 h 695977"/>
              <a:gd name="connsiteX0" fmla="*/ 336771 w 664200"/>
              <a:gd name="connsiteY0" fmla="*/ 695968 h 695977"/>
              <a:gd name="connsiteX1" fmla="*/ 116370 w 664200"/>
              <a:gd name="connsiteY1" fmla="*/ 665345 h 695977"/>
              <a:gd name="connsiteX2" fmla="*/ 29223 w 664200"/>
              <a:gd name="connsiteY2" fmla="*/ 475354 h 695977"/>
              <a:gd name="connsiteX3" fmla="*/ 4318 w 664200"/>
              <a:gd name="connsiteY3" fmla="*/ 208788 h 695977"/>
              <a:gd name="connsiteX4" fmla="*/ 108171 w 664200"/>
              <a:gd name="connsiteY4" fmla="*/ 92614 h 695977"/>
              <a:gd name="connsiteX5" fmla="*/ 392984 w 664200"/>
              <a:gd name="connsiteY5" fmla="*/ 2673 h 695977"/>
              <a:gd name="connsiteX6" fmla="*/ 631378 w 664200"/>
              <a:gd name="connsiteY6" fmla="*/ 46443 h 695977"/>
              <a:gd name="connsiteX7" fmla="*/ 648766 w 664200"/>
              <a:gd name="connsiteY7" fmla="*/ 267850 h 695977"/>
              <a:gd name="connsiteX8" fmla="*/ 664200 w 664200"/>
              <a:gd name="connsiteY8" fmla="*/ 675136 h 695977"/>
              <a:gd name="connsiteX0" fmla="*/ 358819 w 686248"/>
              <a:gd name="connsiteY0" fmla="*/ 695968 h 696173"/>
              <a:gd name="connsiteX1" fmla="*/ 138418 w 686248"/>
              <a:gd name="connsiteY1" fmla="*/ 665345 h 696173"/>
              <a:gd name="connsiteX2" fmla="*/ 8149 w 686248"/>
              <a:gd name="connsiteY2" fmla="*/ 501169 h 696173"/>
              <a:gd name="connsiteX3" fmla="*/ 26366 w 686248"/>
              <a:gd name="connsiteY3" fmla="*/ 208788 h 696173"/>
              <a:gd name="connsiteX4" fmla="*/ 130219 w 686248"/>
              <a:gd name="connsiteY4" fmla="*/ 92614 h 696173"/>
              <a:gd name="connsiteX5" fmla="*/ 415032 w 686248"/>
              <a:gd name="connsiteY5" fmla="*/ 2673 h 696173"/>
              <a:gd name="connsiteX6" fmla="*/ 653426 w 686248"/>
              <a:gd name="connsiteY6" fmla="*/ 46443 h 696173"/>
              <a:gd name="connsiteX7" fmla="*/ 670814 w 686248"/>
              <a:gd name="connsiteY7" fmla="*/ 267850 h 696173"/>
              <a:gd name="connsiteX8" fmla="*/ 686248 w 686248"/>
              <a:gd name="connsiteY8" fmla="*/ 675136 h 696173"/>
              <a:gd name="connsiteX0" fmla="*/ 358284 w 685713"/>
              <a:gd name="connsiteY0" fmla="*/ 697401 h 697606"/>
              <a:gd name="connsiteX1" fmla="*/ 137883 w 685713"/>
              <a:gd name="connsiteY1" fmla="*/ 666778 h 697606"/>
              <a:gd name="connsiteX2" fmla="*/ 7614 w 685713"/>
              <a:gd name="connsiteY2" fmla="*/ 502602 h 697606"/>
              <a:gd name="connsiteX3" fmla="*/ 25831 w 685713"/>
              <a:gd name="connsiteY3" fmla="*/ 210221 h 697606"/>
              <a:gd name="connsiteX4" fmla="*/ 112435 w 685713"/>
              <a:gd name="connsiteY4" fmla="*/ 25207 h 697606"/>
              <a:gd name="connsiteX5" fmla="*/ 414497 w 685713"/>
              <a:gd name="connsiteY5" fmla="*/ 4106 h 697606"/>
              <a:gd name="connsiteX6" fmla="*/ 652891 w 685713"/>
              <a:gd name="connsiteY6" fmla="*/ 47876 h 697606"/>
              <a:gd name="connsiteX7" fmla="*/ 670279 w 685713"/>
              <a:gd name="connsiteY7" fmla="*/ 269283 h 697606"/>
              <a:gd name="connsiteX8" fmla="*/ 685713 w 685713"/>
              <a:gd name="connsiteY8" fmla="*/ 676569 h 697606"/>
              <a:gd name="connsiteX0" fmla="*/ 358283 w 685712"/>
              <a:gd name="connsiteY0" fmla="*/ 831073 h 831278"/>
              <a:gd name="connsiteX1" fmla="*/ 137882 w 685712"/>
              <a:gd name="connsiteY1" fmla="*/ 800450 h 831278"/>
              <a:gd name="connsiteX2" fmla="*/ 7613 w 685712"/>
              <a:gd name="connsiteY2" fmla="*/ 636274 h 831278"/>
              <a:gd name="connsiteX3" fmla="*/ 25830 w 685712"/>
              <a:gd name="connsiteY3" fmla="*/ 343893 h 831278"/>
              <a:gd name="connsiteX4" fmla="*/ 112434 w 685712"/>
              <a:gd name="connsiteY4" fmla="*/ 158879 h 831278"/>
              <a:gd name="connsiteX5" fmla="*/ 414496 w 685712"/>
              <a:gd name="connsiteY5" fmla="*/ 99 h 831278"/>
              <a:gd name="connsiteX6" fmla="*/ 652890 w 685712"/>
              <a:gd name="connsiteY6" fmla="*/ 181548 h 831278"/>
              <a:gd name="connsiteX7" fmla="*/ 670278 w 685712"/>
              <a:gd name="connsiteY7" fmla="*/ 402955 h 831278"/>
              <a:gd name="connsiteX8" fmla="*/ 685712 w 685712"/>
              <a:gd name="connsiteY8" fmla="*/ 810241 h 831278"/>
              <a:gd name="connsiteX0" fmla="*/ 358283 w 929098"/>
              <a:gd name="connsiteY0" fmla="*/ 831073 h 831278"/>
              <a:gd name="connsiteX1" fmla="*/ 137882 w 929098"/>
              <a:gd name="connsiteY1" fmla="*/ 800450 h 831278"/>
              <a:gd name="connsiteX2" fmla="*/ 7613 w 929098"/>
              <a:gd name="connsiteY2" fmla="*/ 636274 h 831278"/>
              <a:gd name="connsiteX3" fmla="*/ 25830 w 929098"/>
              <a:gd name="connsiteY3" fmla="*/ 343893 h 831278"/>
              <a:gd name="connsiteX4" fmla="*/ 112434 w 929098"/>
              <a:gd name="connsiteY4" fmla="*/ 158879 h 831278"/>
              <a:gd name="connsiteX5" fmla="*/ 414496 w 929098"/>
              <a:gd name="connsiteY5" fmla="*/ 99 h 831278"/>
              <a:gd name="connsiteX6" fmla="*/ 652890 w 929098"/>
              <a:gd name="connsiteY6" fmla="*/ 181548 h 831278"/>
              <a:gd name="connsiteX7" fmla="*/ 929012 w 929098"/>
              <a:gd name="connsiteY7" fmla="*/ 557843 h 831278"/>
              <a:gd name="connsiteX8" fmla="*/ 685712 w 929098"/>
              <a:gd name="connsiteY8" fmla="*/ 810241 h 831278"/>
              <a:gd name="connsiteX0" fmla="*/ 358283 w 930783"/>
              <a:gd name="connsiteY0" fmla="*/ 831073 h 831278"/>
              <a:gd name="connsiteX1" fmla="*/ 137882 w 930783"/>
              <a:gd name="connsiteY1" fmla="*/ 800450 h 831278"/>
              <a:gd name="connsiteX2" fmla="*/ 7613 w 930783"/>
              <a:gd name="connsiteY2" fmla="*/ 636274 h 831278"/>
              <a:gd name="connsiteX3" fmla="*/ 25830 w 930783"/>
              <a:gd name="connsiteY3" fmla="*/ 343893 h 831278"/>
              <a:gd name="connsiteX4" fmla="*/ 112434 w 930783"/>
              <a:gd name="connsiteY4" fmla="*/ 158879 h 831278"/>
              <a:gd name="connsiteX5" fmla="*/ 414496 w 930783"/>
              <a:gd name="connsiteY5" fmla="*/ 99 h 831278"/>
              <a:gd name="connsiteX6" fmla="*/ 652890 w 930783"/>
              <a:gd name="connsiteY6" fmla="*/ 181548 h 831278"/>
              <a:gd name="connsiteX7" fmla="*/ 929012 w 930783"/>
              <a:gd name="connsiteY7" fmla="*/ 557843 h 831278"/>
              <a:gd name="connsiteX8" fmla="*/ 870996 w 930783"/>
              <a:gd name="connsiteY8" fmla="*/ 774885 h 831278"/>
              <a:gd name="connsiteX9" fmla="*/ 685712 w 930783"/>
              <a:gd name="connsiteY9" fmla="*/ 810241 h 831278"/>
              <a:gd name="connsiteX0" fmla="*/ 390183 w 962683"/>
              <a:gd name="connsiteY0" fmla="*/ 831072 h 831277"/>
              <a:gd name="connsiteX1" fmla="*/ 169782 w 962683"/>
              <a:gd name="connsiteY1" fmla="*/ 800449 h 831277"/>
              <a:gd name="connsiteX2" fmla="*/ 39513 w 962683"/>
              <a:gd name="connsiteY2" fmla="*/ 636273 h 831277"/>
              <a:gd name="connsiteX3" fmla="*/ 5984 w 962683"/>
              <a:gd name="connsiteY3" fmla="*/ 335288 h 831277"/>
              <a:gd name="connsiteX4" fmla="*/ 144334 w 962683"/>
              <a:gd name="connsiteY4" fmla="*/ 158878 h 831277"/>
              <a:gd name="connsiteX5" fmla="*/ 446396 w 962683"/>
              <a:gd name="connsiteY5" fmla="*/ 98 h 831277"/>
              <a:gd name="connsiteX6" fmla="*/ 684790 w 962683"/>
              <a:gd name="connsiteY6" fmla="*/ 181547 h 831277"/>
              <a:gd name="connsiteX7" fmla="*/ 960912 w 962683"/>
              <a:gd name="connsiteY7" fmla="*/ 557842 h 831277"/>
              <a:gd name="connsiteX8" fmla="*/ 902896 w 962683"/>
              <a:gd name="connsiteY8" fmla="*/ 774884 h 831277"/>
              <a:gd name="connsiteX9" fmla="*/ 717612 w 962683"/>
              <a:gd name="connsiteY9" fmla="*/ 810240 h 831277"/>
              <a:gd name="connsiteX0" fmla="*/ 387847 w 960347"/>
              <a:gd name="connsiteY0" fmla="*/ 831768 h 831973"/>
              <a:gd name="connsiteX1" fmla="*/ 167446 w 960347"/>
              <a:gd name="connsiteY1" fmla="*/ 801145 h 831973"/>
              <a:gd name="connsiteX2" fmla="*/ 37177 w 960347"/>
              <a:gd name="connsiteY2" fmla="*/ 636969 h 831973"/>
              <a:gd name="connsiteX3" fmla="*/ 3648 w 960347"/>
              <a:gd name="connsiteY3" fmla="*/ 335984 h 831973"/>
              <a:gd name="connsiteX4" fmla="*/ 107499 w 960347"/>
              <a:gd name="connsiteY4" fmla="*/ 125155 h 831973"/>
              <a:gd name="connsiteX5" fmla="*/ 444060 w 960347"/>
              <a:gd name="connsiteY5" fmla="*/ 794 h 831973"/>
              <a:gd name="connsiteX6" fmla="*/ 682454 w 960347"/>
              <a:gd name="connsiteY6" fmla="*/ 182243 h 831973"/>
              <a:gd name="connsiteX7" fmla="*/ 958576 w 960347"/>
              <a:gd name="connsiteY7" fmla="*/ 558538 h 831973"/>
              <a:gd name="connsiteX8" fmla="*/ 900560 w 960347"/>
              <a:gd name="connsiteY8" fmla="*/ 775580 h 831973"/>
              <a:gd name="connsiteX9" fmla="*/ 715276 w 960347"/>
              <a:gd name="connsiteY9" fmla="*/ 810936 h 831973"/>
              <a:gd name="connsiteX0" fmla="*/ 387847 w 904108"/>
              <a:gd name="connsiteY0" fmla="*/ 831768 h 831973"/>
              <a:gd name="connsiteX1" fmla="*/ 167446 w 904108"/>
              <a:gd name="connsiteY1" fmla="*/ 801145 h 831973"/>
              <a:gd name="connsiteX2" fmla="*/ 37177 w 904108"/>
              <a:gd name="connsiteY2" fmla="*/ 636969 h 831973"/>
              <a:gd name="connsiteX3" fmla="*/ 3648 w 904108"/>
              <a:gd name="connsiteY3" fmla="*/ 335984 h 831973"/>
              <a:gd name="connsiteX4" fmla="*/ 107499 w 904108"/>
              <a:gd name="connsiteY4" fmla="*/ 125155 h 831973"/>
              <a:gd name="connsiteX5" fmla="*/ 444060 w 904108"/>
              <a:gd name="connsiteY5" fmla="*/ 794 h 831973"/>
              <a:gd name="connsiteX6" fmla="*/ 682454 w 904108"/>
              <a:gd name="connsiteY6" fmla="*/ 182243 h 831973"/>
              <a:gd name="connsiteX7" fmla="*/ 611901 w 904108"/>
              <a:gd name="connsiteY7" fmla="*/ 581219 h 831973"/>
              <a:gd name="connsiteX8" fmla="*/ 900560 w 904108"/>
              <a:gd name="connsiteY8" fmla="*/ 775580 h 831973"/>
              <a:gd name="connsiteX9" fmla="*/ 715276 w 904108"/>
              <a:gd name="connsiteY9" fmla="*/ 810936 h 831973"/>
              <a:gd name="connsiteX0" fmla="*/ 387847 w 904588"/>
              <a:gd name="connsiteY0" fmla="*/ 831122 h 831327"/>
              <a:gd name="connsiteX1" fmla="*/ 167446 w 904588"/>
              <a:gd name="connsiteY1" fmla="*/ 800499 h 831327"/>
              <a:gd name="connsiteX2" fmla="*/ 37177 w 904588"/>
              <a:gd name="connsiteY2" fmla="*/ 636323 h 831327"/>
              <a:gd name="connsiteX3" fmla="*/ 3648 w 904588"/>
              <a:gd name="connsiteY3" fmla="*/ 335338 h 831327"/>
              <a:gd name="connsiteX4" fmla="*/ 107499 w 904588"/>
              <a:gd name="connsiteY4" fmla="*/ 124509 h 831327"/>
              <a:gd name="connsiteX5" fmla="*/ 444060 w 904588"/>
              <a:gd name="connsiteY5" fmla="*/ 148 h 831327"/>
              <a:gd name="connsiteX6" fmla="*/ 591523 w 904588"/>
              <a:gd name="connsiteY6" fmla="*/ 147576 h 831327"/>
              <a:gd name="connsiteX7" fmla="*/ 611901 w 904588"/>
              <a:gd name="connsiteY7" fmla="*/ 580573 h 831327"/>
              <a:gd name="connsiteX8" fmla="*/ 900560 w 904588"/>
              <a:gd name="connsiteY8" fmla="*/ 774934 h 831327"/>
              <a:gd name="connsiteX9" fmla="*/ 715276 w 904588"/>
              <a:gd name="connsiteY9" fmla="*/ 810290 h 831327"/>
              <a:gd name="connsiteX0" fmla="*/ 387847 w 715329"/>
              <a:gd name="connsiteY0" fmla="*/ 831122 h 831327"/>
              <a:gd name="connsiteX1" fmla="*/ 167446 w 715329"/>
              <a:gd name="connsiteY1" fmla="*/ 800499 h 831327"/>
              <a:gd name="connsiteX2" fmla="*/ 37177 w 715329"/>
              <a:gd name="connsiteY2" fmla="*/ 636323 h 831327"/>
              <a:gd name="connsiteX3" fmla="*/ 3648 w 715329"/>
              <a:gd name="connsiteY3" fmla="*/ 335338 h 831327"/>
              <a:gd name="connsiteX4" fmla="*/ 107499 w 715329"/>
              <a:gd name="connsiteY4" fmla="*/ 124509 h 831327"/>
              <a:gd name="connsiteX5" fmla="*/ 444060 w 715329"/>
              <a:gd name="connsiteY5" fmla="*/ 148 h 831327"/>
              <a:gd name="connsiteX6" fmla="*/ 591523 w 715329"/>
              <a:gd name="connsiteY6" fmla="*/ 147576 h 831327"/>
              <a:gd name="connsiteX7" fmla="*/ 611901 w 715329"/>
              <a:gd name="connsiteY7" fmla="*/ 580573 h 831327"/>
              <a:gd name="connsiteX8" fmla="*/ 582301 w 715329"/>
              <a:gd name="connsiteY8" fmla="*/ 774934 h 831327"/>
              <a:gd name="connsiteX9" fmla="*/ 715276 w 715329"/>
              <a:gd name="connsiteY9" fmla="*/ 810290 h 831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5329" h="831327">
                <a:moveTo>
                  <a:pt x="387847" y="831122"/>
                </a:moveTo>
                <a:cubicBezTo>
                  <a:pt x="204842" y="831747"/>
                  <a:pt x="225891" y="832965"/>
                  <a:pt x="167446" y="800499"/>
                </a:cubicBezTo>
                <a:cubicBezTo>
                  <a:pt x="109001" y="768033"/>
                  <a:pt x="64477" y="713850"/>
                  <a:pt x="37177" y="636323"/>
                </a:cubicBezTo>
                <a:cubicBezTo>
                  <a:pt x="9877" y="558796"/>
                  <a:pt x="-8072" y="420640"/>
                  <a:pt x="3648" y="335338"/>
                </a:cubicBezTo>
                <a:cubicBezTo>
                  <a:pt x="15368" y="250036"/>
                  <a:pt x="34097" y="180374"/>
                  <a:pt x="107499" y="124509"/>
                </a:cubicBezTo>
                <a:cubicBezTo>
                  <a:pt x="180901" y="68644"/>
                  <a:pt x="363389" y="-3697"/>
                  <a:pt x="444060" y="148"/>
                </a:cubicBezTo>
                <a:cubicBezTo>
                  <a:pt x="524731" y="3993"/>
                  <a:pt x="563550" y="50839"/>
                  <a:pt x="591523" y="147576"/>
                </a:cubicBezTo>
                <a:cubicBezTo>
                  <a:pt x="619496" y="244313"/>
                  <a:pt x="613438" y="476013"/>
                  <a:pt x="611901" y="580573"/>
                </a:cubicBezTo>
                <a:cubicBezTo>
                  <a:pt x="610364" y="685133"/>
                  <a:pt x="622851" y="732868"/>
                  <a:pt x="582301" y="774934"/>
                </a:cubicBezTo>
                <a:cubicBezTo>
                  <a:pt x="541751" y="817000"/>
                  <a:pt x="718846" y="802963"/>
                  <a:pt x="715276" y="810290"/>
                </a:cubicBezTo>
              </a:path>
            </a:pathLst>
          </a:cu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3419872" y="2924944"/>
            <a:ext cx="8964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Proximal phalanx</a:t>
            </a:r>
            <a:endParaRPr lang="en-GB" sz="105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29998" y="3369546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Metatarsal head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2267546" y="6383734"/>
            <a:ext cx="49687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864" tIns="91440"/>
          <a:lstStyle>
            <a:lvl1pPr marL="404456" indent="-2945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"/>
              <a:defRPr sz="29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74094" indent="-25205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Char char=""/>
              <a:defRPr sz="25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8820" indent="-211021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6C7D"/>
              </a:buClr>
              <a:buFont typeface="Arial" pitchFamily="34" charset="0"/>
              <a:buChar char="▪"/>
              <a:defRPr sz="2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2513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B76D"/>
              </a:buClr>
              <a:buFont typeface="Arial" pitchFamily="34" charset="0"/>
              <a:buChar char="▪"/>
              <a:defRPr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15948" indent="-16852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lang="en-US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2467" indent="-168817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8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88165" indent="-168817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3863" indent="-168817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9562" indent="-168817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66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906" indent="0" algn="r" defTabSz="457200">
              <a:buClr>
                <a:srgbClr val="F0AD00"/>
              </a:buClr>
              <a:buFont typeface="Wingdings 2" pitchFamily="18" charset="2"/>
              <a:buNone/>
              <a:defRPr/>
            </a:pPr>
            <a:r>
              <a:rPr lang="en-GB" sz="1800" b="1" dirty="0" smtClean="0">
                <a:solidFill>
                  <a:srgbClr val="FFFFFF"/>
                </a:solidFill>
              </a:rPr>
              <a:t>Longitudinal Axis </a:t>
            </a:r>
            <a:endParaRPr lang="en-GB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16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11" grpId="0"/>
      <p:bldP spid="11" grpId="1"/>
      <p:bldP spid="12" grpId="0"/>
      <p:bldP spid="12" grpId="1"/>
      <p:bldP spid="32" grpId="0" animBg="1"/>
      <p:bldP spid="32" grpId="1" animBg="1"/>
      <p:bldP spid="33" grpId="0"/>
      <p:bldP spid="33" grpId="1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37" grpId="0"/>
      <p:bldP spid="37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olstice">
  <a:themeElements>
    <a:clrScheme name="BSR BHPR Slides">
      <a:dk1>
        <a:srgbClr val="000000"/>
      </a:dk1>
      <a:lt1>
        <a:srgbClr val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olstice">
  <a:themeElements>
    <a:clrScheme name="BSR BHPR Slides">
      <a:dk1>
        <a:srgbClr val="000000"/>
      </a:dk1>
      <a:lt1>
        <a:srgbClr val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0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5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6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7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8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19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0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5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6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7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8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9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0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5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6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7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8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9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0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5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5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6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7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8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9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6099</TotalTime>
  <Words>1118</Words>
  <Application>Microsoft Office PowerPoint</Application>
  <PresentationFormat>On-screen Show (4:3)</PresentationFormat>
  <Paragraphs>287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Arial</vt:lpstr>
      <vt:lpstr>Arial Black</vt:lpstr>
      <vt:lpstr>Corbel</vt:lpstr>
      <vt:lpstr>Gill Sans MT</vt:lpstr>
      <vt:lpstr>ＭＳ Ｐゴシック</vt:lpstr>
      <vt:lpstr>Verdana</vt:lpstr>
      <vt:lpstr>Wingdings 2</vt:lpstr>
      <vt:lpstr>Lucida Sans Unicode</vt:lpstr>
      <vt:lpstr>Wingdings</vt:lpstr>
      <vt:lpstr>Wingdings 3</vt:lpstr>
      <vt:lpstr>Calibri</vt:lpstr>
      <vt:lpstr>Solstice</vt:lpstr>
      <vt:lpstr>1_Solstice</vt:lpstr>
      <vt:lpstr>Module</vt:lpstr>
      <vt:lpstr>1_Module</vt:lpstr>
      <vt:lpstr>2_Module</vt:lpstr>
      <vt:lpstr>3_Module</vt:lpstr>
      <vt:lpstr>4_Module</vt:lpstr>
      <vt:lpstr> Foot and Ankle Pathology in Rheumatic Diseases</vt:lpstr>
      <vt:lpstr>PowerPoint Presentation</vt:lpstr>
      <vt:lpstr>Ankle Joint Synovitis (Synovial Hypertrophy)  An abnormal non-displaceable, poorly compressible hypoechoic intra-capsular area which may exhibit Power Doppler signal (Wakefield et al, 2005) </vt:lpstr>
      <vt:lpstr>Ankle Joint Synovitis (Synovial Hypertrophy) An abnormal non-displaceable, poorly compressible hypoechoic intra-capsular area which may exhibit Power Doppler signal (Wakefield et al, 2005) </vt:lpstr>
      <vt:lpstr> 2nd MTP Joint Synovitis (Power Doppler Signal) Active Power/Colour Doppler Signal seen in the synovium of joint capsules indicating haemodynamic active synovitis (Naredo, 2007)</vt:lpstr>
      <vt:lpstr>MTP Joint Synovitis (B-Mode Changes)</vt:lpstr>
      <vt:lpstr>MTP Joint Synovitis (B-Mode Changes)</vt:lpstr>
      <vt:lpstr>MTP Joint Synovitis (Power Doppler)</vt:lpstr>
      <vt:lpstr> Bone/Joint Erosions (B-Mode Changes) An intra-articular discontinuity of the bone surface that is visible in 2 perpendicular planes (Wakefield et al, 2005)</vt:lpstr>
      <vt:lpstr>5th MTP Synovitis and Erosions</vt:lpstr>
      <vt:lpstr> Bone Erosions (B-Mode Changes) </vt:lpstr>
      <vt:lpstr> Bone Erosions (Power Doppler Active) </vt:lpstr>
      <vt:lpstr> Osteoarthritic (OA) Degenerative Joint Disease  Joint Space Narrowing, Degradation of cartilage, irregular bone surfaces (visible in one plane), osteophytic growths and Power Doppler signal in inflammatory OA </vt:lpstr>
      <vt:lpstr>Tibialis Posterior Tendon Tenosynovitis  Hypoechoic or anechoic thickening in the tendon with or without fluid within the tendon sheath, in 2 planes and may exhibit Doppler Signal (Wakefield et al, 2005)</vt:lpstr>
      <vt:lpstr>Tibialis Posterior Tendon Tenosynovitis (Longitudinal Axis) </vt:lpstr>
      <vt:lpstr>Tibialis Posterior Tendon Tenosynovitis (Transverse Axis) </vt:lpstr>
      <vt:lpstr>Tibialis Posterior Tendon Tenosynovitis (Transverse Axis) </vt:lpstr>
      <vt:lpstr>Peroneal Tendon Tenosynovitis (Transverse Axis: B-mode Changes) </vt:lpstr>
      <vt:lpstr>Peroneal Tendon Enthesitis  (Longitudinal Axis)</vt:lpstr>
      <vt:lpstr>Achilles Enthesopathy: Thickening &lt;5.29mm (Balint et al, 2002) (Longitudinal Axis)</vt:lpstr>
      <vt:lpstr>Achilles Enthesitis &amp; Erosions: Power Doppler Active (Longitudinal Axis)</vt:lpstr>
      <vt:lpstr>Retrocalcaneal Bursae (Longitudinal)  A well circumscribed, localised anechoic/ hypoechoic area at the site of an anatomical bursa (synovial fluid-filled sac &gt;2mm) compressible with transducer (van Holsbeeck &amp; Introcaso, 1991; Balint et al, 2002) </vt:lpstr>
      <vt:lpstr>PowerPoint Presentation</vt:lpstr>
      <vt:lpstr>PowerPoint Presentation</vt:lpstr>
      <vt:lpstr>PowerPoint Presentation</vt:lpstr>
      <vt:lpstr> Calcaneal Enthesophytes Longitudinal Axis   </vt:lpstr>
      <vt:lpstr>PowerPoint Presentation</vt:lpstr>
      <vt:lpstr>PowerPoint Presentation</vt:lpstr>
      <vt:lpstr>PowerPoint Presentation</vt:lpstr>
      <vt:lpstr>Plantar Fasciitis (Longitudinal Axis)</vt:lpstr>
      <vt:lpstr>Intermetatarsal Bursae  Bursae can be seen by a compressible anechoic area usually between structures </vt:lpstr>
      <vt:lpstr>Intermetatarsal Bursitis</vt:lpstr>
      <vt:lpstr>Morton’s Neuroma (Plantar Digital Neuritis) Longitudinal Axis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Sonoanatomy: Elbow</dc:title>
  <dc:creator>Marcin</dc:creator>
  <cp:lastModifiedBy>Setup</cp:lastModifiedBy>
  <cp:revision>363</cp:revision>
  <dcterms:created xsi:type="dcterms:W3CDTF">2010-10-27T20:18:48Z</dcterms:created>
  <dcterms:modified xsi:type="dcterms:W3CDTF">2017-11-09T11:50:15Z</dcterms:modified>
</cp:coreProperties>
</file>