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339" b="1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846">
                <a:solidFill>
                  <a:srgbClr val="FFFFFF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24CEF3AE-B7C4-44E0-832C-7731E170AB0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B1B2BD1E-E128-4635-8546-965A25D4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65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082E6A7-39F8-426A-B0FC-D1B377591C08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C1A0C2-CDA2-40C4-9264-A754F0CD3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445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6863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FA46457-D1D5-4C6B-9EBD-A5A2AE8B4B4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5B35C5C-959B-42AD-BE81-35CE34F06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935A5F1-521C-4171-8D16-7D9CE4CAB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6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F226D-DB4B-40AB-B420-E7B5FABB00D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DA2768C-578D-4AFE-AFD8-251DCB186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5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0057B2B-66E2-4148-BCF6-BB5291579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838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8139E-0346-40F3-8703-478F227A46B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EA4D774-8322-44DF-982C-CB29DAA13D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342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D381E-FF10-4BBF-A6AD-77C70B5E8D1D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FB7AA1E-B997-4C4D-9485-ADE65D1DC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6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E1E04-97EC-45CA-82F4-636D76D533B1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E7B5244-3395-4F4C-B779-F2BC2FB4A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97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D1D19-67EE-4CDC-B4D8-80DD60179FA5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4E1C1B-2E4A-469C-8D85-EACEC0BE6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0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07421-BBE6-4EAA-93A2-4CE87D1785E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631209-ABAB-40FF-9D48-525EFF631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44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149BF18-5C53-461D-9E9B-7ABDBA1EAF15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64DF701-3A65-4368-B097-49239864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66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C150F-B02C-47B6-97D2-40249CC8D658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BCBCBC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C1FDC93-EEA6-4F13-B1F5-A23C1FA84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53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8D74B-E699-4B55-9929-34F658D8E102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2AB041D-9296-410E-809A-9E6933B10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504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C4E08-AB68-42B9-BD54-C0A2FD468E20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4326591-642A-4B63-9D70-EBA76B34D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339" b="1" cap="none" baseline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1846">
                <a:solidFill>
                  <a:srgbClr val="FFFFFF"/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E5F5752B-CC58-460B-9F27-08F760C10C8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9FCE8F1F-AF95-4DBB-9D29-5FBC0FCC0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4CFC95B-0499-4DB7-A70B-41DD9408838D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BC642CD-58C1-49AB-B846-468E3CED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6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123" b="1" cap="all" baseline="0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123" b="1" cap="all" baseline="0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5528F09-3F74-4BB3-8B88-94F074251E7B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592D387-0517-44C4-9865-5A18D7AFF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6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FFC09E9-B7E2-4599-82AE-55EBDAC68C93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5E08722-1914-42CE-98EE-24C487B7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960B1D3-52CA-431E-B066-EB715B036ED8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43A8F4-B5D1-4C24-8D91-D5AAD827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1846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4"/>
            <a:ext cx="5920641" cy="455888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DFBE47C-74AB-4C40-A5F6-384C8CBE6A70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EAB7E5-BBA2-4404-BAB9-07D453C5B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5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846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  <a:extLst/>
          </a:lstStyle>
          <a:p>
            <a:pPr lvl="0"/>
            <a:r>
              <a:rPr lang="pl-P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3513" y="1169988"/>
            <a:ext cx="2525712" cy="20161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456B470-68B4-4BF0-B3B0-9C464B17AFCF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6888" y="1169988"/>
            <a:ext cx="5192712" cy="201612"/>
          </a:xfrm>
        </p:spPr>
        <p:txBody>
          <a:bodyPr/>
          <a:lstStyle>
            <a:lvl1pPr defTabSz="914400">
              <a:defRPr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5012" cy="20161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6A33748-1592-41E6-9893-919B0E2A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4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defTabSz="42204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8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EDF425-13EE-48C2-A651-9341C357518B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defTabSz="42204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8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5013" cy="274638"/>
          </a:xfrm>
          <a:prstGeom prst="rect">
            <a:avLst/>
          </a:prstGeom>
        </p:spPr>
        <p:txBody>
          <a:bodyPr vert="horz" bIns="0" rtlCol="0" anchor="b"/>
          <a:lstStyle>
            <a:lvl1pPr algn="r" defTabSz="42204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8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88EA10A-09B5-4A01-880C-B2E11FA20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03225" indent="-2936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50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22363" indent="-168275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14450" indent="-168275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kern="1200">
          <a:solidFill>
            <a:schemeClr val="tx1"/>
          </a:solidFill>
          <a:latin typeface="+mn-lt"/>
          <a:ea typeface="+mn-ea"/>
          <a:cs typeface="+mn-cs"/>
        </a:defRPr>
      </a:lvl5pPr>
      <a:lvl6pPr marL="1502467" indent="-168817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1688165" indent="-168817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1873863" indent="-168817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2059562" indent="-168817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662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46FCC-7754-4EE5-8EAE-37B01249E64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99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3" y="57171"/>
            <a:ext cx="23352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843" y="3933056"/>
            <a:ext cx="7992888" cy="86518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 dirty="0">
                <a:solidFill>
                  <a:srgbClr val="0070C0"/>
                </a:solidFill>
              </a:rPr>
              <a:t>Ultrasound of </a:t>
            </a:r>
            <a:r>
              <a:rPr lang="en-GB">
                <a:solidFill>
                  <a:srgbClr val="0070C0"/>
                </a:solidFill>
              </a:rPr>
              <a:t>the </a:t>
            </a:r>
            <a:r>
              <a:rPr lang="en-GB" smtClean="0">
                <a:solidFill>
                  <a:srgbClr val="0070C0"/>
                </a:solidFill>
              </a:rPr>
              <a:t>Elbow:</a:t>
            </a:r>
            <a:r>
              <a:rPr lang="en-GB">
                <a:solidFill>
                  <a:srgbClr val="0070C0"/>
                </a:solidFill>
              </a:rPr>
              <a:t/>
            </a:r>
            <a:br>
              <a:rPr lang="en-GB">
                <a:solidFill>
                  <a:srgbClr val="0070C0"/>
                </a:solidFill>
              </a:rPr>
            </a:br>
            <a:r>
              <a:rPr lang="en-GB">
                <a:solidFill>
                  <a:srgbClr val="0070C0"/>
                </a:solidFill>
              </a:rPr>
              <a:t>Pathology in Rheumatic Diseases</a:t>
            </a:r>
            <a:endParaRPr lang="en-GB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3200"/>
            <a:ext cx="1857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27"/>
          <p:cNvGrpSpPr/>
          <p:nvPr/>
        </p:nvGrpSpPr>
        <p:grpSpPr>
          <a:xfrm rot="14155084">
            <a:off x="179705" y="1445293"/>
            <a:ext cx="406939" cy="828082"/>
            <a:chOff x="2652712" y="2147143"/>
            <a:chExt cx="1504156" cy="4020293"/>
          </a:xfrm>
          <a:effectLst>
            <a:outerShdw blurRad="215900" dist="50800" dir="1440000" sx="105000" sy="105000" algn="ctr" rotWithShape="0">
              <a:sysClr val="windowText" lastClr="000000">
                <a:alpha val="73000"/>
              </a:sysClr>
            </a:outerShdw>
          </a:effectLst>
        </p:grpSpPr>
        <p:sp>
          <p:nvSpPr>
            <p:cNvPr id="20" name="Freeform 19"/>
            <p:cNvSpPr/>
            <p:nvPr/>
          </p:nvSpPr>
          <p:spPr>
            <a:xfrm>
              <a:off x="3213371" y="2147143"/>
              <a:ext cx="604164" cy="1213659"/>
            </a:xfrm>
            <a:custGeom>
              <a:avLst/>
              <a:gdLst>
                <a:gd name="connsiteX0" fmla="*/ 211931 w 600075"/>
                <a:gd name="connsiteY0" fmla="*/ 125412 h 1284286"/>
                <a:gd name="connsiteX1" fmla="*/ 178594 w 600075"/>
                <a:gd name="connsiteY1" fmla="*/ 844549 h 1284286"/>
                <a:gd name="connsiteX2" fmla="*/ 64294 w 600075"/>
                <a:gd name="connsiteY2" fmla="*/ 1054099 h 1284286"/>
                <a:gd name="connsiteX3" fmla="*/ 11906 w 600075"/>
                <a:gd name="connsiteY3" fmla="*/ 1239837 h 1284286"/>
                <a:gd name="connsiteX4" fmla="*/ 26194 w 600075"/>
                <a:gd name="connsiteY4" fmla="*/ 1254124 h 1284286"/>
                <a:gd name="connsiteX5" fmla="*/ 169069 w 600075"/>
                <a:gd name="connsiteY5" fmla="*/ 1249362 h 1284286"/>
                <a:gd name="connsiteX6" fmla="*/ 516731 w 600075"/>
                <a:gd name="connsiteY6" fmla="*/ 1273174 h 1284286"/>
                <a:gd name="connsiteX7" fmla="*/ 588169 w 600075"/>
                <a:gd name="connsiteY7" fmla="*/ 1282699 h 1284286"/>
                <a:gd name="connsiteX8" fmla="*/ 588169 w 600075"/>
                <a:gd name="connsiteY8" fmla="*/ 1263649 h 1284286"/>
                <a:gd name="connsiteX9" fmla="*/ 583406 w 600075"/>
                <a:gd name="connsiteY9" fmla="*/ 1158874 h 1284286"/>
                <a:gd name="connsiteX10" fmla="*/ 526256 w 600075"/>
                <a:gd name="connsiteY10" fmla="*/ 1006474 h 1284286"/>
                <a:gd name="connsiteX11" fmla="*/ 483394 w 600075"/>
                <a:gd name="connsiteY11" fmla="*/ 935037 h 1284286"/>
                <a:gd name="connsiteX12" fmla="*/ 478631 w 600075"/>
                <a:gd name="connsiteY12" fmla="*/ 777874 h 1284286"/>
                <a:gd name="connsiteX13" fmla="*/ 473869 w 600075"/>
                <a:gd name="connsiteY13" fmla="*/ 201612 h 1284286"/>
                <a:gd name="connsiteX14" fmla="*/ 473869 w 600075"/>
                <a:gd name="connsiteY14" fmla="*/ 120649 h 1284286"/>
                <a:gd name="connsiteX15" fmla="*/ 469106 w 600075"/>
                <a:gd name="connsiteY15" fmla="*/ 101599 h 1284286"/>
                <a:gd name="connsiteX16" fmla="*/ 378619 w 600075"/>
                <a:gd name="connsiteY16" fmla="*/ 96837 h 1284286"/>
                <a:gd name="connsiteX17" fmla="*/ 283369 w 600075"/>
                <a:gd name="connsiteY17" fmla="*/ 92074 h 1284286"/>
                <a:gd name="connsiteX18" fmla="*/ 211931 w 600075"/>
                <a:gd name="connsiteY18" fmla="*/ 125412 h 1284286"/>
                <a:gd name="connsiteX0" fmla="*/ 211931 w 600075"/>
                <a:gd name="connsiteY0" fmla="*/ 52660 h 1211534"/>
                <a:gd name="connsiteX1" fmla="*/ 178594 w 600075"/>
                <a:gd name="connsiteY1" fmla="*/ 771797 h 1211534"/>
                <a:gd name="connsiteX2" fmla="*/ 64294 w 600075"/>
                <a:gd name="connsiteY2" fmla="*/ 981347 h 1211534"/>
                <a:gd name="connsiteX3" fmla="*/ 11906 w 600075"/>
                <a:gd name="connsiteY3" fmla="*/ 1167085 h 1211534"/>
                <a:gd name="connsiteX4" fmla="*/ 26194 w 600075"/>
                <a:gd name="connsiteY4" fmla="*/ 1181372 h 1211534"/>
                <a:gd name="connsiteX5" fmla="*/ 169069 w 600075"/>
                <a:gd name="connsiteY5" fmla="*/ 1176610 h 1211534"/>
                <a:gd name="connsiteX6" fmla="*/ 516731 w 600075"/>
                <a:gd name="connsiteY6" fmla="*/ 1200422 h 1211534"/>
                <a:gd name="connsiteX7" fmla="*/ 588169 w 600075"/>
                <a:gd name="connsiteY7" fmla="*/ 1209947 h 1211534"/>
                <a:gd name="connsiteX8" fmla="*/ 588169 w 600075"/>
                <a:gd name="connsiteY8" fmla="*/ 1190897 h 1211534"/>
                <a:gd name="connsiteX9" fmla="*/ 583406 w 600075"/>
                <a:gd name="connsiteY9" fmla="*/ 1086122 h 1211534"/>
                <a:gd name="connsiteX10" fmla="*/ 526256 w 600075"/>
                <a:gd name="connsiteY10" fmla="*/ 933722 h 1211534"/>
                <a:gd name="connsiteX11" fmla="*/ 483394 w 600075"/>
                <a:gd name="connsiteY11" fmla="*/ 862285 h 1211534"/>
                <a:gd name="connsiteX12" fmla="*/ 478631 w 600075"/>
                <a:gd name="connsiteY12" fmla="*/ 705122 h 1211534"/>
                <a:gd name="connsiteX13" fmla="*/ 473869 w 600075"/>
                <a:gd name="connsiteY13" fmla="*/ 128860 h 1211534"/>
                <a:gd name="connsiteX14" fmla="*/ 473869 w 600075"/>
                <a:gd name="connsiteY14" fmla="*/ 47897 h 1211534"/>
                <a:gd name="connsiteX15" fmla="*/ 469106 w 600075"/>
                <a:gd name="connsiteY15" fmla="*/ 28847 h 1211534"/>
                <a:gd name="connsiteX16" fmla="*/ 378619 w 600075"/>
                <a:gd name="connsiteY16" fmla="*/ 24085 h 1211534"/>
                <a:gd name="connsiteX17" fmla="*/ 283369 w 600075"/>
                <a:gd name="connsiteY17" fmla="*/ 19322 h 1211534"/>
                <a:gd name="connsiteX18" fmla="*/ 211931 w 600075"/>
                <a:gd name="connsiteY18" fmla="*/ 52660 h 1211534"/>
                <a:gd name="connsiteX0" fmla="*/ 211931 w 604164"/>
                <a:gd name="connsiteY0" fmla="*/ 52660 h 1213659"/>
                <a:gd name="connsiteX1" fmla="*/ 178594 w 604164"/>
                <a:gd name="connsiteY1" fmla="*/ 771797 h 1213659"/>
                <a:gd name="connsiteX2" fmla="*/ 64294 w 604164"/>
                <a:gd name="connsiteY2" fmla="*/ 981347 h 1213659"/>
                <a:gd name="connsiteX3" fmla="*/ 11906 w 604164"/>
                <a:gd name="connsiteY3" fmla="*/ 1167085 h 1213659"/>
                <a:gd name="connsiteX4" fmla="*/ 26194 w 604164"/>
                <a:gd name="connsiteY4" fmla="*/ 1181372 h 1213659"/>
                <a:gd name="connsiteX5" fmla="*/ 169069 w 604164"/>
                <a:gd name="connsiteY5" fmla="*/ 1176610 h 1213659"/>
                <a:gd name="connsiteX6" fmla="*/ 516731 w 604164"/>
                <a:gd name="connsiteY6" fmla="*/ 1200422 h 1213659"/>
                <a:gd name="connsiteX7" fmla="*/ 588169 w 604164"/>
                <a:gd name="connsiteY7" fmla="*/ 1209947 h 1213659"/>
                <a:gd name="connsiteX8" fmla="*/ 603370 w 604164"/>
                <a:gd name="connsiteY8" fmla="*/ 1193021 h 1213659"/>
                <a:gd name="connsiteX9" fmla="*/ 583406 w 604164"/>
                <a:gd name="connsiteY9" fmla="*/ 1086122 h 1213659"/>
                <a:gd name="connsiteX10" fmla="*/ 526256 w 604164"/>
                <a:gd name="connsiteY10" fmla="*/ 933722 h 1213659"/>
                <a:gd name="connsiteX11" fmla="*/ 483394 w 604164"/>
                <a:gd name="connsiteY11" fmla="*/ 862285 h 1213659"/>
                <a:gd name="connsiteX12" fmla="*/ 478631 w 604164"/>
                <a:gd name="connsiteY12" fmla="*/ 705122 h 1213659"/>
                <a:gd name="connsiteX13" fmla="*/ 473869 w 604164"/>
                <a:gd name="connsiteY13" fmla="*/ 128860 h 1213659"/>
                <a:gd name="connsiteX14" fmla="*/ 473869 w 604164"/>
                <a:gd name="connsiteY14" fmla="*/ 47897 h 1213659"/>
                <a:gd name="connsiteX15" fmla="*/ 469106 w 604164"/>
                <a:gd name="connsiteY15" fmla="*/ 28847 h 1213659"/>
                <a:gd name="connsiteX16" fmla="*/ 378619 w 604164"/>
                <a:gd name="connsiteY16" fmla="*/ 24085 h 1213659"/>
                <a:gd name="connsiteX17" fmla="*/ 283369 w 604164"/>
                <a:gd name="connsiteY17" fmla="*/ 19322 h 1213659"/>
                <a:gd name="connsiteX18" fmla="*/ 211931 w 604164"/>
                <a:gd name="connsiteY18" fmla="*/ 52660 h 121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4164" h="1213659">
                  <a:moveTo>
                    <a:pt x="211931" y="52660"/>
                  </a:moveTo>
                  <a:cubicBezTo>
                    <a:pt x="194469" y="178073"/>
                    <a:pt x="203200" y="617016"/>
                    <a:pt x="178594" y="771797"/>
                  </a:cubicBezTo>
                  <a:cubicBezTo>
                    <a:pt x="153988" y="926578"/>
                    <a:pt x="92075" y="915466"/>
                    <a:pt x="64294" y="981347"/>
                  </a:cubicBezTo>
                  <a:cubicBezTo>
                    <a:pt x="36513" y="1047228"/>
                    <a:pt x="18256" y="1133748"/>
                    <a:pt x="11906" y="1167085"/>
                  </a:cubicBezTo>
                  <a:cubicBezTo>
                    <a:pt x="5556" y="1200423"/>
                    <a:pt x="0" y="1179785"/>
                    <a:pt x="26194" y="1181372"/>
                  </a:cubicBezTo>
                  <a:cubicBezTo>
                    <a:pt x="52388" y="1182960"/>
                    <a:pt x="87313" y="1173435"/>
                    <a:pt x="169069" y="1176610"/>
                  </a:cubicBezTo>
                  <a:cubicBezTo>
                    <a:pt x="250825" y="1179785"/>
                    <a:pt x="446881" y="1194866"/>
                    <a:pt x="516731" y="1200422"/>
                  </a:cubicBezTo>
                  <a:cubicBezTo>
                    <a:pt x="586581" y="1205978"/>
                    <a:pt x="573729" y="1211180"/>
                    <a:pt x="588169" y="1209947"/>
                  </a:cubicBezTo>
                  <a:cubicBezTo>
                    <a:pt x="602609" y="1208714"/>
                    <a:pt x="604164" y="1213658"/>
                    <a:pt x="603370" y="1193021"/>
                  </a:cubicBezTo>
                  <a:cubicBezTo>
                    <a:pt x="602576" y="1172384"/>
                    <a:pt x="596258" y="1129338"/>
                    <a:pt x="583406" y="1086122"/>
                  </a:cubicBezTo>
                  <a:cubicBezTo>
                    <a:pt x="570554" y="1042906"/>
                    <a:pt x="542925" y="971028"/>
                    <a:pt x="526256" y="933722"/>
                  </a:cubicBezTo>
                  <a:cubicBezTo>
                    <a:pt x="509587" y="896416"/>
                    <a:pt x="491331" y="900385"/>
                    <a:pt x="483394" y="862285"/>
                  </a:cubicBezTo>
                  <a:cubicBezTo>
                    <a:pt x="475457" y="824185"/>
                    <a:pt x="480219" y="827360"/>
                    <a:pt x="478631" y="705122"/>
                  </a:cubicBezTo>
                  <a:cubicBezTo>
                    <a:pt x="477044" y="582885"/>
                    <a:pt x="474663" y="238397"/>
                    <a:pt x="473869" y="128860"/>
                  </a:cubicBezTo>
                  <a:cubicBezTo>
                    <a:pt x="473075" y="19323"/>
                    <a:pt x="474663" y="64566"/>
                    <a:pt x="473869" y="47897"/>
                  </a:cubicBezTo>
                  <a:cubicBezTo>
                    <a:pt x="473075" y="31228"/>
                    <a:pt x="484981" y="32816"/>
                    <a:pt x="469106" y="28847"/>
                  </a:cubicBezTo>
                  <a:cubicBezTo>
                    <a:pt x="453231" y="24878"/>
                    <a:pt x="378619" y="24085"/>
                    <a:pt x="378619" y="24085"/>
                  </a:cubicBezTo>
                  <a:lnTo>
                    <a:pt x="283369" y="19322"/>
                  </a:lnTo>
                  <a:cubicBezTo>
                    <a:pt x="256382" y="18528"/>
                    <a:pt x="267097" y="0"/>
                    <a:pt x="211931" y="52660"/>
                  </a:cubicBezTo>
                  <a:close/>
                </a:path>
              </a:pathLst>
            </a:cu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52712" y="3328987"/>
              <a:ext cx="1504156" cy="2838449"/>
            </a:xfrm>
            <a:custGeom>
              <a:avLst/>
              <a:gdLst>
                <a:gd name="connsiteX0" fmla="*/ 552450 w 1504156"/>
                <a:gd name="connsiteY0" fmla="*/ 150813 h 2974975"/>
                <a:gd name="connsiteX1" fmla="*/ 338137 w 1504156"/>
                <a:gd name="connsiteY1" fmla="*/ 1041401 h 2974975"/>
                <a:gd name="connsiteX2" fmla="*/ 247650 w 1504156"/>
                <a:gd name="connsiteY2" fmla="*/ 1527176 h 2974975"/>
                <a:gd name="connsiteX3" fmla="*/ 228600 w 1504156"/>
                <a:gd name="connsiteY3" fmla="*/ 1827213 h 2974975"/>
                <a:gd name="connsiteX4" fmla="*/ 195262 w 1504156"/>
                <a:gd name="connsiteY4" fmla="*/ 2065338 h 2974975"/>
                <a:gd name="connsiteX5" fmla="*/ 90487 w 1504156"/>
                <a:gd name="connsiteY5" fmla="*/ 2212976 h 2974975"/>
                <a:gd name="connsiteX6" fmla="*/ 28575 w 1504156"/>
                <a:gd name="connsiteY6" fmla="*/ 2279651 h 2974975"/>
                <a:gd name="connsiteX7" fmla="*/ 4762 w 1504156"/>
                <a:gd name="connsiteY7" fmla="*/ 2398713 h 2974975"/>
                <a:gd name="connsiteX8" fmla="*/ 57150 w 1504156"/>
                <a:gd name="connsiteY8" fmla="*/ 2589213 h 2974975"/>
                <a:gd name="connsiteX9" fmla="*/ 119062 w 1504156"/>
                <a:gd name="connsiteY9" fmla="*/ 2770188 h 2974975"/>
                <a:gd name="connsiteX10" fmla="*/ 152400 w 1504156"/>
                <a:gd name="connsiteY10" fmla="*/ 2855913 h 2974975"/>
                <a:gd name="connsiteX11" fmla="*/ 200025 w 1504156"/>
                <a:gd name="connsiteY11" fmla="*/ 2870201 h 2974975"/>
                <a:gd name="connsiteX12" fmla="*/ 1147762 w 1504156"/>
                <a:gd name="connsiteY12" fmla="*/ 2960688 h 2974975"/>
                <a:gd name="connsiteX13" fmla="*/ 1181100 w 1504156"/>
                <a:gd name="connsiteY13" fmla="*/ 2955926 h 2974975"/>
                <a:gd name="connsiteX14" fmla="*/ 1243012 w 1504156"/>
                <a:gd name="connsiteY14" fmla="*/ 2965451 h 2974975"/>
                <a:gd name="connsiteX15" fmla="*/ 1276350 w 1504156"/>
                <a:gd name="connsiteY15" fmla="*/ 2946401 h 2974975"/>
                <a:gd name="connsiteX16" fmla="*/ 1333500 w 1504156"/>
                <a:gd name="connsiteY16" fmla="*/ 2865438 h 2974975"/>
                <a:gd name="connsiteX17" fmla="*/ 1462087 w 1504156"/>
                <a:gd name="connsiteY17" fmla="*/ 2584451 h 2974975"/>
                <a:gd name="connsiteX18" fmla="*/ 1500187 w 1504156"/>
                <a:gd name="connsiteY18" fmla="*/ 2374901 h 2974975"/>
                <a:gd name="connsiteX19" fmla="*/ 1438275 w 1504156"/>
                <a:gd name="connsiteY19" fmla="*/ 2303463 h 2974975"/>
                <a:gd name="connsiteX20" fmla="*/ 1366837 w 1504156"/>
                <a:gd name="connsiteY20" fmla="*/ 2227263 h 2974975"/>
                <a:gd name="connsiteX21" fmla="*/ 1352550 w 1504156"/>
                <a:gd name="connsiteY21" fmla="*/ 1941513 h 2974975"/>
                <a:gd name="connsiteX22" fmla="*/ 1352550 w 1504156"/>
                <a:gd name="connsiteY22" fmla="*/ 1636713 h 2974975"/>
                <a:gd name="connsiteX23" fmla="*/ 1314450 w 1504156"/>
                <a:gd name="connsiteY23" fmla="*/ 884238 h 2974975"/>
                <a:gd name="connsiteX24" fmla="*/ 1223962 w 1504156"/>
                <a:gd name="connsiteY24" fmla="*/ 288926 h 2974975"/>
                <a:gd name="connsiteX25" fmla="*/ 1176337 w 1504156"/>
                <a:gd name="connsiteY25" fmla="*/ 174626 h 2974975"/>
                <a:gd name="connsiteX26" fmla="*/ 1171575 w 1504156"/>
                <a:gd name="connsiteY26" fmla="*/ 174626 h 2974975"/>
                <a:gd name="connsiteX27" fmla="*/ 847725 w 1504156"/>
                <a:gd name="connsiteY27" fmla="*/ 150813 h 2974975"/>
                <a:gd name="connsiteX28" fmla="*/ 642937 w 1504156"/>
                <a:gd name="connsiteY28" fmla="*/ 136526 h 2974975"/>
                <a:gd name="connsiteX29" fmla="*/ 552450 w 1504156"/>
                <a:gd name="connsiteY29" fmla="*/ 150813 h 2974975"/>
                <a:gd name="connsiteX0" fmla="*/ 552450 w 1504156"/>
                <a:gd name="connsiteY0" fmla="*/ 49089 h 2873251"/>
                <a:gd name="connsiteX1" fmla="*/ 338137 w 1504156"/>
                <a:gd name="connsiteY1" fmla="*/ 939677 h 2873251"/>
                <a:gd name="connsiteX2" fmla="*/ 247650 w 1504156"/>
                <a:gd name="connsiteY2" fmla="*/ 1425452 h 2873251"/>
                <a:gd name="connsiteX3" fmla="*/ 228600 w 1504156"/>
                <a:gd name="connsiteY3" fmla="*/ 1725489 h 2873251"/>
                <a:gd name="connsiteX4" fmla="*/ 195262 w 1504156"/>
                <a:gd name="connsiteY4" fmla="*/ 1963614 h 2873251"/>
                <a:gd name="connsiteX5" fmla="*/ 90487 w 1504156"/>
                <a:gd name="connsiteY5" fmla="*/ 2111252 h 2873251"/>
                <a:gd name="connsiteX6" fmla="*/ 28575 w 1504156"/>
                <a:gd name="connsiteY6" fmla="*/ 2177927 h 2873251"/>
                <a:gd name="connsiteX7" fmla="*/ 4762 w 1504156"/>
                <a:gd name="connsiteY7" fmla="*/ 2296989 h 2873251"/>
                <a:gd name="connsiteX8" fmla="*/ 57150 w 1504156"/>
                <a:gd name="connsiteY8" fmla="*/ 2487489 h 2873251"/>
                <a:gd name="connsiteX9" fmla="*/ 119062 w 1504156"/>
                <a:gd name="connsiteY9" fmla="*/ 2668464 h 2873251"/>
                <a:gd name="connsiteX10" fmla="*/ 152400 w 1504156"/>
                <a:gd name="connsiteY10" fmla="*/ 2754189 h 2873251"/>
                <a:gd name="connsiteX11" fmla="*/ 200025 w 1504156"/>
                <a:gd name="connsiteY11" fmla="*/ 2768477 h 2873251"/>
                <a:gd name="connsiteX12" fmla="*/ 1147762 w 1504156"/>
                <a:gd name="connsiteY12" fmla="*/ 2858964 h 2873251"/>
                <a:gd name="connsiteX13" fmla="*/ 1181100 w 1504156"/>
                <a:gd name="connsiteY13" fmla="*/ 2854202 h 2873251"/>
                <a:gd name="connsiteX14" fmla="*/ 1243012 w 1504156"/>
                <a:gd name="connsiteY14" fmla="*/ 2863727 h 2873251"/>
                <a:gd name="connsiteX15" fmla="*/ 1276350 w 1504156"/>
                <a:gd name="connsiteY15" fmla="*/ 2844677 h 2873251"/>
                <a:gd name="connsiteX16" fmla="*/ 1333500 w 1504156"/>
                <a:gd name="connsiteY16" fmla="*/ 2763714 h 2873251"/>
                <a:gd name="connsiteX17" fmla="*/ 1462087 w 1504156"/>
                <a:gd name="connsiteY17" fmla="*/ 2482727 h 2873251"/>
                <a:gd name="connsiteX18" fmla="*/ 1500187 w 1504156"/>
                <a:gd name="connsiteY18" fmla="*/ 2273177 h 2873251"/>
                <a:gd name="connsiteX19" fmla="*/ 1438275 w 1504156"/>
                <a:gd name="connsiteY19" fmla="*/ 2201739 h 2873251"/>
                <a:gd name="connsiteX20" fmla="*/ 1366837 w 1504156"/>
                <a:gd name="connsiteY20" fmla="*/ 2125539 h 2873251"/>
                <a:gd name="connsiteX21" fmla="*/ 1352550 w 1504156"/>
                <a:gd name="connsiteY21" fmla="*/ 1839789 h 2873251"/>
                <a:gd name="connsiteX22" fmla="*/ 1352550 w 1504156"/>
                <a:gd name="connsiteY22" fmla="*/ 1534989 h 2873251"/>
                <a:gd name="connsiteX23" fmla="*/ 1314450 w 1504156"/>
                <a:gd name="connsiteY23" fmla="*/ 782514 h 2873251"/>
                <a:gd name="connsiteX24" fmla="*/ 1223962 w 1504156"/>
                <a:gd name="connsiteY24" fmla="*/ 187202 h 2873251"/>
                <a:gd name="connsiteX25" fmla="*/ 1176337 w 1504156"/>
                <a:gd name="connsiteY25" fmla="*/ 72902 h 2873251"/>
                <a:gd name="connsiteX26" fmla="*/ 1171575 w 1504156"/>
                <a:gd name="connsiteY26" fmla="*/ 72902 h 2873251"/>
                <a:gd name="connsiteX27" fmla="*/ 847725 w 1504156"/>
                <a:gd name="connsiteY27" fmla="*/ 49089 h 2873251"/>
                <a:gd name="connsiteX28" fmla="*/ 642937 w 1504156"/>
                <a:gd name="connsiteY28" fmla="*/ 34802 h 2873251"/>
                <a:gd name="connsiteX29" fmla="*/ 552450 w 1504156"/>
                <a:gd name="connsiteY29" fmla="*/ 49089 h 2873251"/>
                <a:gd name="connsiteX0" fmla="*/ 552450 w 1504156"/>
                <a:gd name="connsiteY0" fmla="*/ 14287 h 2838449"/>
                <a:gd name="connsiteX1" fmla="*/ 338137 w 1504156"/>
                <a:gd name="connsiteY1" fmla="*/ 904875 h 2838449"/>
                <a:gd name="connsiteX2" fmla="*/ 247650 w 1504156"/>
                <a:gd name="connsiteY2" fmla="*/ 1390650 h 2838449"/>
                <a:gd name="connsiteX3" fmla="*/ 228600 w 1504156"/>
                <a:gd name="connsiteY3" fmla="*/ 1690687 h 2838449"/>
                <a:gd name="connsiteX4" fmla="*/ 195262 w 1504156"/>
                <a:gd name="connsiteY4" fmla="*/ 1928812 h 2838449"/>
                <a:gd name="connsiteX5" fmla="*/ 90487 w 1504156"/>
                <a:gd name="connsiteY5" fmla="*/ 2076450 h 2838449"/>
                <a:gd name="connsiteX6" fmla="*/ 28575 w 1504156"/>
                <a:gd name="connsiteY6" fmla="*/ 2143125 h 2838449"/>
                <a:gd name="connsiteX7" fmla="*/ 4762 w 1504156"/>
                <a:gd name="connsiteY7" fmla="*/ 2262187 h 2838449"/>
                <a:gd name="connsiteX8" fmla="*/ 57150 w 1504156"/>
                <a:gd name="connsiteY8" fmla="*/ 2452687 h 2838449"/>
                <a:gd name="connsiteX9" fmla="*/ 119062 w 1504156"/>
                <a:gd name="connsiteY9" fmla="*/ 2633662 h 2838449"/>
                <a:gd name="connsiteX10" fmla="*/ 152400 w 1504156"/>
                <a:gd name="connsiteY10" fmla="*/ 2719387 h 2838449"/>
                <a:gd name="connsiteX11" fmla="*/ 200025 w 1504156"/>
                <a:gd name="connsiteY11" fmla="*/ 2733675 h 2838449"/>
                <a:gd name="connsiteX12" fmla="*/ 1147762 w 1504156"/>
                <a:gd name="connsiteY12" fmla="*/ 2824162 h 2838449"/>
                <a:gd name="connsiteX13" fmla="*/ 1181100 w 1504156"/>
                <a:gd name="connsiteY13" fmla="*/ 2819400 h 2838449"/>
                <a:gd name="connsiteX14" fmla="*/ 1243012 w 1504156"/>
                <a:gd name="connsiteY14" fmla="*/ 2828925 h 2838449"/>
                <a:gd name="connsiteX15" fmla="*/ 1276350 w 1504156"/>
                <a:gd name="connsiteY15" fmla="*/ 2809875 h 2838449"/>
                <a:gd name="connsiteX16" fmla="*/ 1333500 w 1504156"/>
                <a:gd name="connsiteY16" fmla="*/ 2728912 h 2838449"/>
                <a:gd name="connsiteX17" fmla="*/ 1462087 w 1504156"/>
                <a:gd name="connsiteY17" fmla="*/ 2447925 h 2838449"/>
                <a:gd name="connsiteX18" fmla="*/ 1500187 w 1504156"/>
                <a:gd name="connsiteY18" fmla="*/ 2238375 h 2838449"/>
                <a:gd name="connsiteX19" fmla="*/ 1438275 w 1504156"/>
                <a:gd name="connsiteY19" fmla="*/ 2166937 h 2838449"/>
                <a:gd name="connsiteX20" fmla="*/ 1366837 w 1504156"/>
                <a:gd name="connsiteY20" fmla="*/ 2090737 h 2838449"/>
                <a:gd name="connsiteX21" fmla="*/ 1352550 w 1504156"/>
                <a:gd name="connsiteY21" fmla="*/ 1804987 h 2838449"/>
                <a:gd name="connsiteX22" fmla="*/ 1352550 w 1504156"/>
                <a:gd name="connsiteY22" fmla="*/ 1500187 h 2838449"/>
                <a:gd name="connsiteX23" fmla="*/ 1314450 w 1504156"/>
                <a:gd name="connsiteY23" fmla="*/ 747712 h 2838449"/>
                <a:gd name="connsiteX24" fmla="*/ 1223962 w 1504156"/>
                <a:gd name="connsiteY24" fmla="*/ 152400 h 2838449"/>
                <a:gd name="connsiteX25" fmla="*/ 1176337 w 1504156"/>
                <a:gd name="connsiteY25" fmla="*/ 38100 h 2838449"/>
                <a:gd name="connsiteX26" fmla="*/ 1171575 w 1504156"/>
                <a:gd name="connsiteY26" fmla="*/ 38100 h 2838449"/>
                <a:gd name="connsiteX27" fmla="*/ 847725 w 1504156"/>
                <a:gd name="connsiteY27" fmla="*/ 14287 h 2838449"/>
                <a:gd name="connsiteX28" fmla="*/ 642937 w 1504156"/>
                <a:gd name="connsiteY28" fmla="*/ 0 h 2838449"/>
                <a:gd name="connsiteX29" fmla="*/ 552450 w 1504156"/>
                <a:gd name="connsiteY29" fmla="*/ 14287 h 2838449"/>
                <a:gd name="connsiteX0" fmla="*/ 552450 w 1504156"/>
                <a:gd name="connsiteY0" fmla="*/ 14287 h 2838449"/>
                <a:gd name="connsiteX1" fmla="*/ 338137 w 1504156"/>
                <a:gd name="connsiteY1" fmla="*/ 904875 h 2838449"/>
                <a:gd name="connsiteX2" fmla="*/ 247650 w 1504156"/>
                <a:gd name="connsiteY2" fmla="*/ 1390650 h 2838449"/>
                <a:gd name="connsiteX3" fmla="*/ 228600 w 1504156"/>
                <a:gd name="connsiteY3" fmla="*/ 1690687 h 2838449"/>
                <a:gd name="connsiteX4" fmla="*/ 195262 w 1504156"/>
                <a:gd name="connsiteY4" fmla="*/ 1928812 h 2838449"/>
                <a:gd name="connsiteX5" fmla="*/ 90487 w 1504156"/>
                <a:gd name="connsiteY5" fmla="*/ 2076450 h 2838449"/>
                <a:gd name="connsiteX6" fmla="*/ 28575 w 1504156"/>
                <a:gd name="connsiteY6" fmla="*/ 2143125 h 2838449"/>
                <a:gd name="connsiteX7" fmla="*/ 4762 w 1504156"/>
                <a:gd name="connsiteY7" fmla="*/ 2262187 h 2838449"/>
                <a:gd name="connsiteX8" fmla="*/ 57150 w 1504156"/>
                <a:gd name="connsiteY8" fmla="*/ 2452687 h 2838449"/>
                <a:gd name="connsiteX9" fmla="*/ 119062 w 1504156"/>
                <a:gd name="connsiteY9" fmla="*/ 2633662 h 2838449"/>
                <a:gd name="connsiteX10" fmla="*/ 152400 w 1504156"/>
                <a:gd name="connsiteY10" fmla="*/ 2719387 h 2838449"/>
                <a:gd name="connsiteX11" fmla="*/ 200025 w 1504156"/>
                <a:gd name="connsiteY11" fmla="*/ 2733675 h 2838449"/>
                <a:gd name="connsiteX12" fmla="*/ 1147762 w 1504156"/>
                <a:gd name="connsiteY12" fmla="*/ 2824162 h 2838449"/>
                <a:gd name="connsiteX13" fmla="*/ 1181100 w 1504156"/>
                <a:gd name="connsiteY13" fmla="*/ 2819400 h 2838449"/>
                <a:gd name="connsiteX14" fmla="*/ 1243012 w 1504156"/>
                <a:gd name="connsiteY14" fmla="*/ 2828925 h 2838449"/>
                <a:gd name="connsiteX15" fmla="*/ 1276350 w 1504156"/>
                <a:gd name="connsiteY15" fmla="*/ 2809875 h 2838449"/>
                <a:gd name="connsiteX16" fmla="*/ 1333500 w 1504156"/>
                <a:gd name="connsiteY16" fmla="*/ 2728912 h 2838449"/>
                <a:gd name="connsiteX17" fmla="*/ 1462087 w 1504156"/>
                <a:gd name="connsiteY17" fmla="*/ 2447925 h 2838449"/>
                <a:gd name="connsiteX18" fmla="*/ 1500187 w 1504156"/>
                <a:gd name="connsiteY18" fmla="*/ 2238375 h 2838449"/>
                <a:gd name="connsiteX19" fmla="*/ 1438275 w 1504156"/>
                <a:gd name="connsiteY19" fmla="*/ 2166937 h 2838449"/>
                <a:gd name="connsiteX20" fmla="*/ 1366837 w 1504156"/>
                <a:gd name="connsiteY20" fmla="*/ 2090737 h 2838449"/>
                <a:gd name="connsiteX21" fmla="*/ 1352550 w 1504156"/>
                <a:gd name="connsiteY21" fmla="*/ 1804987 h 2838449"/>
                <a:gd name="connsiteX22" fmla="*/ 1352550 w 1504156"/>
                <a:gd name="connsiteY22" fmla="*/ 1500187 h 2838449"/>
                <a:gd name="connsiteX23" fmla="*/ 1314450 w 1504156"/>
                <a:gd name="connsiteY23" fmla="*/ 747712 h 2838449"/>
                <a:gd name="connsiteX24" fmla="*/ 1223962 w 1504156"/>
                <a:gd name="connsiteY24" fmla="*/ 152400 h 2838449"/>
                <a:gd name="connsiteX25" fmla="*/ 1176337 w 1504156"/>
                <a:gd name="connsiteY25" fmla="*/ 38100 h 2838449"/>
                <a:gd name="connsiteX26" fmla="*/ 1171575 w 1504156"/>
                <a:gd name="connsiteY26" fmla="*/ 38100 h 2838449"/>
                <a:gd name="connsiteX27" fmla="*/ 847725 w 1504156"/>
                <a:gd name="connsiteY27" fmla="*/ 14287 h 2838449"/>
                <a:gd name="connsiteX28" fmla="*/ 642937 w 1504156"/>
                <a:gd name="connsiteY28" fmla="*/ 0 h 2838449"/>
                <a:gd name="connsiteX29" fmla="*/ 552450 w 1504156"/>
                <a:gd name="connsiteY29" fmla="*/ 14287 h 2838449"/>
                <a:gd name="connsiteX0" fmla="*/ 552450 w 1504156"/>
                <a:gd name="connsiteY0" fmla="*/ 14287 h 2838449"/>
                <a:gd name="connsiteX1" fmla="*/ 338137 w 1504156"/>
                <a:gd name="connsiteY1" fmla="*/ 904875 h 2838449"/>
                <a:gd name="connsiteX2" fmla="*/ 247650 w 1504156"/>
                <a:gd name="connsiteY2" fmla="*/ 1390650 h 2838449"/>
                <a:gd name="connsiteX3" fmla="*/ 228600 w 1504156"/>
                <a:gd name="connsiteY3" fmla="*/ 1690687 h 2838449"/>
                <a:gd name="connsiteX4" fmla="*/ 195262 w 1504156"/>
                <a:gd name="connsiteY4" fmla="*/ 1928812 h 2838449"/>
                <a:gd name="connsiteX5" fmla="*/ 90487 w 1504156"/>
                <a:gd name="connsiteY5" fmla="*/ 2076450 h 2838449"/>
                <a:gd name="connsiteX6" fmla="*/ 28575 w 1504156"/>
                <a:gd name="connsiteY6" fmla="*/ 2143125 h 2838449"/>
                <a:gd name="connsiteX7" fmla="*/ 4762 w 1504156"/>
                <a:gd name="connsiteY7" fmla="*/ 2262187 h 2838449"/>
                <a:gd name="connsiteX8" fmla="*/ 57150 w 1504156"/>
                <a:gd name="connsiteY8" fmla="*/ 2452687 h 2838449"/>
                <a:gd name="connsiteX9" fmla="*/ 119062 w 1504156"/>
                <a:gd name="connsiteY9" fmla="*/ 2633662 h 2838449"/>
                <a:gd name="connsiteX10" fmla="*/ 152400 w 1504156"/>
                <a:gd name="connsiteY10" fmla="*/ 2719387 h 2838449"/>
                <a:gd name="connsiteX11" fmla="*/ 200025 w 1504156"/>
                <a:gd name="connsiteY11" fmla="*/ 2733675 h 2838449"/>
                <a:gd name="connsiteX12" fmla="*/ 1147762 w 1504156"/>
                <a:gd name="connsiteY12" fmla="*/ 2824162 h 2838449"/>
                <a:gd name="connsiteX13" fmla="*/ 1181100 w 1504156"/>
                <a:gd name="connsiteY13" fmla="*/ 2819400 h 2838449"/>
                <a:gd name="connsiteX14" fmla="*/ 1243012 w 1504156"/>
                <a:gd name="connsiteY14" fmla="*/ 2828925 h 2838449"/>
                <a:gd name="connsiteX15" fmla="*/ 1276350 w 1504156"/>
                <a:gd name="connsiteY15" fmla="*/ 2809875 h 2838449"/>
                <a:gd name="connsiteX16" fmla="*/ 1333500 w 1504156"/>
                <a:gd name="connsiteY16" fmla="*/ 2728912 h 2838449"/>
                <a:gd name="connsiteX17" fmla="*/ 1462087 w 1504156"/>
                <a:gd name="connsiteY17" fmla="*/ 2447925 h 2838449"/>
                <a:gd name="connsiteX18" fmla="*/ 1500187 w 1504156"/>
                <a:gd name="connsiteY18" fmla="*/ 2238375 h 2838449"/>
                <a:gd name="connsiteX19" fmla="*/ 1438275 w 1504156"/>
                <a:gd name="connsiteY19" fmla="*/ 2166937 h 2838449"/>
                <a:gd name="connsiteX20" fmla="*/ 1366837 w 1504156"/>
                <a:gd name="connsiteY20" fmla="*/ 2090737 h 2838449"/>
                <a:gd name="connsiteX21" fmla="*/ 1352550 w 1504156"/>
                <a:gd name="connsiteY21" fmla="*/ 1804987 h 2838449"/>
                <a:gd name="connsiteX22" fmla="*/ 1352550 w 1504156"/>
                <a:gd name="connsiteY22" fmla="*/ 1500187 h 2838449"/>
                <a:gd name="connsiteX23" fmla="*/ 1314450 w 1504156"/>
                <a:gd name="connsiteY23" fmla="*/ 747712 h 2838449"/>
                <a:gd name="connsiteX24" fmla="*/ 1223962 w 1504156"/>
                <a:gd name="connsiteY24" fmla="*/ 152400 h 2838449"/>
                <a:gd name="connsiteX25" fmla="*/ 1176337 w 1504156"/>
                <a:gd name="connsiteY25" fmla="*/ 38100 h 2838449"/>
                <a:gd name="connsiteX26" fmla="*/ 1171575 w 1504156"/>
                <a:gd name="connsiteY26" fmla="*/ 38100 h 2838449"/>
                <a:gd name="connsiteX27" fmla="*/ 847725 w 1504156"/>
                <a:gd name="connsiteY27" fmla="*/ 14287 h 2838449"/>
                <a:gd name="connsiteX28" fmla="*/ 642937 w 1504156"/>
                <a:gd name="connsiteY28" fmla="*/ 0 h 2838449"/>
                <a:gd name="connsiteX29" fmla="*/ 552450 w 1504156"/>
                <a:gd name="connsiteY29" fmla="*/ 14287 h 2838449"/>
                <a:gd name="connsiteX0" fmla="*/ 552450 w 1504156"/>
                <a:gd name="connsiteY0" fmla="*/ 14287 h 2838449"/>
                <a:gd name="connsiteX1" fmla="*/ 338137 w 1504156"/>
                <a:gd name="connsiteY1" fmla="*/ 904875 h 2838449"/>
                <a:gd name="connsiteX2" fmla="*/ 247650 w 1504156"/>
                <a:gd name="connsiteY2" fmla="*/ 1390650 h 2838449"/>
                <a:gd name="connsiteX3" fmla="*/ 228600 w 1504156"/>
                <a:gd name="connsiteY3" fmla="*/ 1690687 h 2838449"/>
                <a:gd name="connsiteX4" fmla="*/ 195262 w 1504156"/>
                <a:gd name="connsiteY4" fmla="*/ 1928812 h 2838449"/>
                <a:gd name="connsiteX5" fmla="*/ 90487 w 1504156"/>
                <a:gd name="connsiteY5" fmla="*/ 2076450 h 2838449"/>
                <a:gd name="connsiteX6" fmla="*/ 28575 w 1504156"/>
                <a:gd name="connsiteY6" fmla="*/ 2143125 h 2838449"/>
                <a:gd name="connsiteX7" fmla="*/ 4762 w 1504156"/>
                <a:gd name="connsiteY7" fmla="*/ 2262187 h 2838449"/>
                <a:gd name="connsiteX8" fmla="*/ 57150 w 1504156"/>
                <a:gd name="connsiteY8" fmla="*/ 2452687 h 2838449"/>
                <a:gd name="connsiteX9" fmla="*/ 119062 w 1504156"/>
                <a:gd name="connsiteY9" fmla="*/ 2633662 h 2838449"/>
                <a:gd name="connsiteX10" fmla="*/ 152400 w 1504156"/>
                <a:gd name="connsiteY10" fmla="*/ 2719387 h 2838449"/>
                <a:gd name="connsiteX11" fmla="*/ 200025 w 1504156"/>
                <a:gd name="connsiteY11" fmla="*/ 2733675 h 2838449"/>
                <a:gd name="connsiteX12" fmla="*/ 1147762 w 1504156"/>
                <a:gd name="connsiteY12" fmla="*/ 2824162 h 2838449"/>
                <a:gd name="connsiteX13" fmla="*/ 1181100 w 1504156"/>
                <a:gd name="connsiteY13" fmla="*/ 2819400 h 2838449"/>
                <a:gd name="connsiteX14" fmla="*/ 1243012 w 1504156"/>
                <a:gd name="connsiteY14" fmla="*/ 2828925 h 2838449"/>
                <a:gd name="connsiteX15" fmla="*/ 1276350 w 1504156"/>
                <a:gd name="connsiteY15" fmla="*/ 2809875 h 2838449"/>
                <a:gd name="connsiteX16" fmla="*/ 1333500 w 1504156"/>
                <a:gd name="connsiteY16" fmla="*/ 2728912 h 2838449"/>
                <a:gd name="connsiteX17" fmla="*/ 1462087 w 1504156"/>
                <a:gd name="connsiteY17" fmla="*/ 2447925 h 2838449"/>
                <a:gd name="connsiteX18" fmla="*/ 1500187 w 1504156"/>
                <a:gd name="connsiteY18" fmla="*/ 2238375 h 2838449"/>
                <a:gd name="connsiteX19" fmla="*/ 1438275 w 1504156"/>
                <a:gd name="connsiteY19" fmla="*/ 2166937 h 2838449"/>
                <a:gd name="connsiteX20" fmla="*/ 1366837 w 1504156"/>
                <a:gd name="connsiteY20" fmla="*/ 2090737 h 2838449"/>
                <a:gd name="connsiteX21" fmla="*/ 1352550 w 1504156"/>
                <a:gd name="connsiteY21" fmla="*/ 1804987 h 2838449"/>
                <a:gd name="connsiteX22" fmla="*/ 1352550 w 1504156"/>
                <a:gd name="connsiteY22" fmla="*/ 1500187 h 2838449"/>
                <a:gd name="connsiteX23" fmla="*/ 1314450 w 1504156"/>
                <a:gd name="connsiteY23" fmla="*/ 747712 h 2838449"/>
                <a:gd name="connsiteX24" fmla="*/ 1197386 w 1504156"/>
                <a:gd name="connsiteY24" fmla="*/ 174869 h 2838449"/>
                <a:gd name="connsiteX25" fmla="*/ 1176337 w 1504156"/>
                <a:gd name="connsiteY25" fmla="*/ 38100 h 2838449"/>
                <a:gd name="connsiteX26" fmla="*/ 1171575 w 1504156"/>
                <a:gd name="connsiteY26" fmla="*/ 38100 h 2838449"/>
                <a:gd name="connsiteX27" fmla="*/ 847725 w 1504156"/>
                <a:gd name="connsiteY27" fmla="*/ 14287 h 2838449"/>
                <a:gd name="connsiteX28" fmla="*/ 642937 w 1504156"/>
                <a:gd name="connsiteY28" fmla="*/ 0 h 2838449"/>
                <a:gd name="connsiteX29" fmla="*/ 552450 w 1504156"/>
                <a:gd name="connsiteY29" fmla="*/ 14287 h 2838449"/>
                <a:gd name="connsiteX0" fmla="*/ 552450 w 1504156"/>
                <a:gd name="connsiteY0" fmla="*/ 14287 h 2838449"/>
                <a:gd name="connsiteX1" fmla="*/ 338137 w 1504156"/>
                <a:gd name="connsiteY1" fmla="*/ 904875 h 2838449"/>
                <a:gd name="connsiteX2" fmla="*/ 247650 w 1504156"/>
                <a:gd name="connsiteY2" fmla="*/ 1390650 h 2838449"/>
                <a:gd name="connsiteX3" fmla="*/ 228600 w 1504156"/>
                <a:gd name="connsiteY3" fmla="*/ 1690687 h 2838449"/>
                <a:gd name="connsiteX4" fmla="*/ 195262 w 1504156"/>
                <a:gd name="connsiteY4" fmla="*/ 1928812 h 2838449"/>
                <a:gd name="connsiteX5" fmla="*/ 90487 w 1504156"/>
                <a:gd name="connsiteY5" fmla="*/ 2076450 h 2838449"/>
                <a:gd name="connsiteX6" fmla="*/ 28575 w 1504156"/>
                <a:gd name="connsiteY6" fmla="*/ 2143125 h 2838449"/>
                <a:gd name="connsiteX7" fmla="*/ 4762 w 1504156"/>
                <a:gd name="connsiteY7" fmla="*/ 2262187 h 2838449"/>
                <a:gd name="connsiteX8" fmla="*/ 57150 w 1504156"/>
                <a:gd name="connsiteY8" fmla="*/ 2452687 h 2838449"/>
                <a:gd name="connsiteX9" fmla="*/ 119062 w 1504156"/>
                <a:gd name="connsiteY9" fmla="*/ 2633662 h 2838449"/>
                <a:gd name="connsiteX10" fmla="*/ 152400 w 1504156"/>
                <a:gd name="connsiteY10" fmla="*/ 2719387 h 2838449"/>
                <a:gd name="connsiteX11" fmla="*/ 200025 w 1504156"/>
                <a:gd name="connsiteY11" fmla="*/ 2733675 h 2838449"/>
                <a:gd name="connsiteX12" fmla="*/ 1147762 w 1504156"/>
                <a:gd name="connsiteY12" fmla="*/ 2824162 h 2838449"/>
                <a:gd name="connsiteX13" fmla="*/ 1181100 w 1504156"/>
                <a:gd name="connsiteY13" fmla="*/ 2819400 h 2838449"/>
                <a:gd name="connsiteX14" fmla="*/ 1243012 w 1504156"/>
                <a:gd name="connsiteY14" fmla="*/ 2828925 h 2838449"/>
                <a:gd name="connsiteX15" fmla="*/ 1276350 w 1504156"/>
                <a:gd name="connsiteY15" fmla="*/ 2809875 h 2838449"/>
                <a:gd name="connsiteX16" fmla="*/ 1333500 w 1504156"/>
                <a:gd name="connsiteY16" fmla="*/ 2728912 h 2838449"/>
                <a:gd name="connsiteX17" fmla="*/ 1462087 w 1504156"/>
                <a:gd name="connsiteY17" fmla="*/ 2447925 h 2838449"/>
                <a:gd name="connsiteX18" fmla="*/ 1500187 w 1504156"/>
                <a:gd name="connsiteY18" fmla="*/ 2238375 h 2838449"/>
                <a:gd name="connsiteX19" fmla="*/ 1438275 w 1504156"/>
                <a:gd name="connsiteY19" fmla="*/ 2166937 h 2838449"/>
                <a:gd name="connsiteX20" fmla="*/ 1366837 w 1504156"/>
                <a:gd name="connsiteY20" fmla="*/ 2090737 h 2838449"/>
                <a:gd name="connsiteX21" fmla="*/ 1352550 w 1504156"/>
                <a:gd name="connsiteY21" fmla="*/ 1804987 h 2838449"/>
                <a:gd name="connsiteX22" fmla="*/ 1352550 w 1504156"/>
                <a:gd name="connsiteY22" fmla="*/ 1500187 h 2838449"/>
                <a:gd name="connsiteX23" fmla="*/ 1287873 w 1504156"/>
                <a:gd name="connsiteY23" fmla="*/ 770178 h 2838449"/>
                <a:gd name="connsiteX24" fmla="*/ 1197386 w 1504156"/>
                <a:gd name="connsiteY24" fmla="*/ 174869 h 2838449"/>
                <a:gd name="connsiteX25" fmla="*/ 1176337 w 1504156"/>
                <a:gd name="connsiteY25" fmla="*/ 38100 h 2838449"/>
                <a:gd name="connsiteX26" fmla="*/ 1171575 w 1504156"/>
                <a:gd name="connsiteY26" fmla="*/ 38100 h 2838449"/>
                <a:gd name="connsiteX27" fmla="*/ 847725 w 1504156"/>
                <a:gd name="connsiteY27" fmla="*/ 14287 h 2838449"/>
                <a:gd name="connsiteX28" fmla="*/ 642937 w 1504156"/>
                <a:gd name="connsiteY28" fmla="*/ 0 h 2838449"/>
                <a:gd name="connsiteX29" fmla="*/ 552450 w 1504156"/>
                <a:gd name="connsiteY29" fmla="*/ 14287 h 2838449"/>
                <a:gd name="connsiteX0" fmla="*/ 552450 w 1504156"/>
                <a:gd name="connsiteY0" fmla="*/ 14287 h 2838449"/>
                <a:gd name="connsiteX1" fmla="*/ 338137 w 1504156"/>
                <a:gd name="connsiteY1" fmla="*/ 904875 h 2838449"/>
                <a:gd name="connsiteX2" fmla="*/ 271503 w 1504156"/>
                <a:gd name="connsiteY2" fmla="*/ 1404470 h 2838449"/>
                <a:gd name="connsiteX3" fmla="*/ 228600 w 1504156"/>
                <a:gd name="connsiteY3" fmla="*/ 1690687 h 2838449"/>
                <a:gd name="connsiteX4" fmla="*/ 195262 w 1504156"/>
                <a:gd name="connsiteY4" fmla="*/ 1928812 h 2838449"/>
                <a:gd name="connsiteX5" fmla="*/ 90487 w 1504156"/>
                <a:gd name="connsiteY5" fmla="*/ 2076450 h 2838449"/>
                <a:gd name="connsiteX6" fmla="*/ 28575 w 1504156"/>
                <a:gd name="connsiteY6" fmla="*/ 2143125 h 2838449"/>
                <a:gd name="connsiteX7" fmla="*/ 4762 w 1504156"/>
                <a:gd name="connsiteY7" fmla="*/ 2262187 h 2838449"/>
                <a:gd name="connsiteX8" fmla="*/ 57150 w 1504156"/>
                <a:gd name="connsiteY8" fmla="*/ 2452687 h 2838449"/>
                <a:gd name="connsiteX9" fmla="*/ 119062 w 1504156"/>
                <a:gd name="connsiteY9" fmla="*/ 2633662 h 2838449"/>
                <a:gd name="connsiteX10" fmla="*/ 152400 w 1504156"/>
                <a:gd name="connsiteY10" fmla="*/ 2719387 h 2838449"/>
                <a:gd name="connsiteX11" fmla="*/ 200025 w 1504156"/>
                <a:gd name="connsiteY11" fmla="*/ 2733675 h 2838449"/>
                <a:gd name="connsiteX12" fmla="*/ 1147762 w 1504156"/>
                <a:gd name="connsiteY12" fmla="*/ 2824162 h 2838449"/>
                <a:gd name="connsiteX13" fmla="*/ 1181100 w 1504156"/>
                <a:gd name="connsiteY13" fmla="*/ 2819400 h 2838449"/>
                <a:gd name="connsiteX14" fmla="*/ 1243012 w 1504156"/>
                <a:gd name="connsiteY14" fmla="*/ 2828925 h 2838449"/>
                <a:gd name="connsiteX15" fmla="*/ 1276350 w 1504156"/>
                <a:gd name="connsiteY15" fmla="*/ 2809875 h 2838449"/>
                <a:gd name="connsiteX16" fmla="*/ 1333500 w 1504156"/>
                <a:gd name="connsiteY16" fmla="*/ 2728912 h 2838449"/>
                <a:gd name="connsiteX17" fmla="*/ 1462087 w 1504156"/>
                <a:gd name="connsiteY17" fmla="*/ 2447925 h 2838449"/>
                <a:gd name="connsiteX18" fmla="*/ 1500187 w 1504156"/>
                <a:gd name="connsiteY18" fmla="*/ 2238375 h 2838449"/>
                <a:gd name="connsiteX19" fmla="*/ 1438275 w 1504156"/>
                <a:gd name="connsiteY19" fmla="*/ 2166937 h 2838449"/>
                <a:gd name="connsiteX20" fmla="*/ 1366837 w 1504156"/>
                <a:gd name="connsiteY20" fmla="*/ 2090737 h 2838449"/>
                <a:gd name="connsiteX21" fmla="*/ 1352550 w 1504156"/>
                <a:gd name="connsiteY21" fmla="*/ 1804987 h 2838449"/>
                <a:gd name="connsiteX22" fmla="*/ 1352550 w 1504156"/>
                <a:gd name="connsiteY22" fmla="*/ 1500187 h 2838449"/>
                <a:gd name="connsiteX23" fmla="*/ 1287873 w 1504156"/>
                <a:gd name="connsiteY23" fmla="*/ 770178 h 2838449"/>
                <a:gd name="connsiteX24" fmla="*/ 1197386 w 1504156"/>
                <a:gd name="connsiteY24" fmla="*/ 174869 h 2838449"/>
                <a:gd name="connsiteX25" fmla="*/ 1176337 w 1504156"/>
                <a:gd name="connsiteY25" fmla="*/ 38100 h 2838449"/>
                <a:gd name="connsiteX26" fmla="*/ 1171575 w 1504156"/>
                <a:gd name="connsiteY26" fmla="*/ 38100 h 2838449"/>
                <a:gd name="connsiteX27" fmla="*/ 847725 w 1504156"/>
                <a:gd name="connsiteY27" fmla="*/ 14287 h 2838449"/>
                <a:gd name="connsiteX28" fmla="*/ 642937 w 1504156"/>
                <a:gd name="connsiteY28" fmla="*/ 0 h 2838449"/>
                <a:gd name="connsiteX29" fmla="*/ 552450 w 1504156"/>
                <a:gd name="connsiteY29" fmla="*/ 14287 h 2838449"/>
                <a:gd name="connsiteX0" fmla="*/ 552450 w 1504156"/>
                <a:gd name="connsiteY0" fmla="*/ 14287 h 2838449"/>
                <a:gd name="connsiteX1" fmla="*/ 338137 w 1504156"/>
                <a:gd name="connsiteY1" fmla="*/ 904875 h 2838449"/>
                <a:gd name="connsiteX2" fmla="*/ 253240 w 1504156"/>
                <a:gd name="connsiteY2" fmla="*/ 1401917 h 2838449"/>
                <a:gd name="connsiteX3" fmla="*/ 228600 w 1504156"/>
                <a:gd name="connsiteY3" fmla="*/ 1690687 h 2838449"/>
                <a:gd name="connsiteX4" fmla="*/ 195262 w 1504156"/>
                <a:gd name="connsiteY4" fmla="*/ 1928812 h 2838449"/>
                <a:gd name="connsiteX5" fmla="*/ 90487 w 1504156"/>
                <a:gd name="connsiteY5" fmla="*/ 2076450 h 2838449"/>
                <a:gd name="connsiteX6" fmla="*/ 28575 w 1504156"/>
                <a:gd name="connsiteY6" fmla="*/ 2143125 h 2838449"/>
                <a:gd name="connsiteX7" fmla="*/ 4762 w 1504156"/>
                <a:gd name="connsiteY7" fmla="*/ 2262187 h 2838449"/>
                <a:gd name="connsiteX8" fmla="*/ 57150 w 1504156"/>
                <a:gd name="connsiteY8" fmla="*/ 2452687 h 2838449"/>
                <a:gd name="connsiteX9" fmla="*/ 119062 w 1504156"/>
                <a:gd name="connsiteY9" fmla="*/ 2633662 h 2838449"/>
                <a:gd name="connsiteX10" fmla="*/ 152400 w 1504156"/>
                <a:gd name="connsiteY10" fmla="*/ 2719387 h 2838449"/>
                <a:gd name="connsiteX11" fmla="*/ 200025 w 1504156"/>
                <a:gd name="connsiteY11" fmla="*/ 2733675 h 2838449"/>
                <a:gd name="connsiteX12" fmla="*/ 1147762 w 1504156"/>
                <a:gd name="connsiteY12" fmla="*/ 2824162 h 2838449"/>
                <a:gd name="connsiteX13" fmla="*/ 1181100 w 1504156"/>
                <a:gd name="connsiteY13" fmla="*/ 2819400 h 2838449"/>
                <a:gd name="connsiteX14" fmla="*/ 1243012 w 1504156"/>
                <a:gd name="connsiteY14" fmla="*/ 2828925 h 2838449"/>
                <a:gd name="connsiteX15" fmla="*/ 1276350 w 1504156"/>
                <a:gd name="connsiteY15" fmla="*/ 2809875 h 2838449"/>
                <a:gd name="connsiteX16" fmla="*/ 1333500 w 1504156"/>
                <a:gd name="connsiteY16" fmla="*/ 2728912 h 2838449"/>
                <a:gd name="connsiteX17" fmla="*/ 1462087 w 1504156"/>
                <a:gd name="connsiteY17" fmla="*/ 2447925 h 2838449"/>
                <a:gd name="connsiteX18" fmla="*/ 1500187 w 1504156"/>
                <a:gd name="connsiteY18" fmla="*/ 2238375 h 2838449"/>
                <a:gd name="connsiteX19" fmla="*/ 1438275 w 1504156"/>
                <a:gd name="connsiteY19" fmla="*/ 2166937 h 2838449"/>
                <a:gd name="connsiteX20" fmla="*/ 1366837 w 1504156"/>
                <a:gd name="connsiteY20" fmla="*/ 2090737 h 2838449"/>
                <a:gd name="connsiteX21" fmla="*/ 1352550 w 1504156"/>
                <a:gd name="connsiteY21" fmla="*/ 1804987 h 2838449"/>
                <a:gd name="connsiteX22" fmla="*/ 1352550 w 1504156"/>
                <a:gd name="connsiteY22" fmla="*/ 1500187 h 2838449"/>
                <a:gd name="connsiteX23" fmla="*/ 1287873 w 1504156"/>
                <a:gd name="connsiteY23" fmla="*/ 770178 h 2838449"/>
                <a:gd name="connsiteX24" fmla="*/ 1197386 w 1504156"/>
                <a:gd name="connsiteY24" fmla="*/ 174869 h 2838449"/>
                <a:gd name="connsiteX25" fmla="*/ 1176337 w 1504156"/>
                <a:gd name="connsiteY25" fmla="*/ 38100 h 2838449"/>
                <a:gd name="connsiteX26" fmla="*/ 1171575 w 1504156"/>
                <a:gd name="connsiteY26" fmla="*/ 38100 h 2838449"/>
                <a:gd name="connsiteX27" fmla="*/ 847725 w 1504156"/>
                <a:gd name="connsiteY27" fmla="*/ 14287 h 2838449"/>
                <a:gd name="connsiteX28" fmla="*/ 642937 w 1504156"/>
                <a:gd name="connsiteY28" fmla="*/ 0 h 2838449"/>
                <a:gd name="connsiteX29" fmla="*/ 552450 w 1504156"/>
                <a:gd name="connsiteY29" fmla="*/ 14287 h 283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04156" h="2838449">
                  <a:moveTo>
                    <a:pt x="552450" y="14287"/>
                  </a:moveTo>
                  <a:cubicBezTo>
                    <a:pt x="501650" y="165100"/>
                    <a:pt x="388005" y="673603"/>
                    <a:pt x="338137" y="904875"/>
                  </a:cubicBezTo>
                  <a:cubicBezTo>
                    <a:pt x="288269" y="1136147"/>
                    <a:pt x="271496" y="1270948"/>
                    <a:pt x="253240" y="1401917"/>
                  </a:cubicBezTo>
                  <a:cubicBezTo>
                    <a:pt x="234984" y="1532886"/>
                    <a:pt x="238263" y="1602871"/>
                    <a:pt x="228600" y="1690687"/>
                  </a:cubicBezTo>
                  <a:cubicBezTo>
                    <a:pt x="218937" y="1778503"/>
                    <a:pt x="218281" y="1864518"/>
                    <a:pt x="195262" y="1928812"/>
                  </a:cubicBezTo>
                  <a:cubicBezTo>
                    <a:pt x="172243" y="1993106"/>
                    <a:pt x="118268" y="2040731"/>
                    <a:pt x="90487" y="2076450"/>
                  </a:cubicBezTo>
                  <a:cubicBezTo>
                    <a:pt x="62706" y="2112169"/>
                    <a:pt x="42863" y="2112169"/>
                    <a:pt x="28575" y="2143125"/>
                  </a:cubicBezTo>
                  <a:cubicBezTo>
                    <a:pt x="14288" y="2174081"/>
                    <a:pt x="0" y="2210593"/>
                    <a:pt x="4762" y="2262187"/>
                  </a:cubicBezTo>
                  <a:cubicBezTo>
                    <a:pt x="9524" y="2313781"/>
                    <a:pt x="38100" y="2390774"/>
                    <a:pt x="57150" y="2452687"/>
                  </a:cubicBezTo>
                  <a:cubicBezTo>
                    <a:pt x="76200" y="2514600"/>
                    <a:pt x="103187" y="2589212"/>
                    <a:pt x="119062" y="2633662"/>
                  </a:cubicBezTo>
                  <a:cubicBezTo>
                    <a:pt x="134937" y="2678112"/>
                    <a:pt x="138906" y="2702718"/>
                    <a:pt x="152400" y="2719387"/>
                  </a:cubicBezTo>
                  <a:cubicBezTo>
                    <a:pt x="165894" y="2736056"/>
                    <a:pt x="200025" y="2733675"/>
                    <a:pt x="200025" y="2733675"/>
                  </a:cubicBezTo>
                  <a:lnTo>
                    <a:pt x="1147762" y="2824162"/>
                  </a:lnTo>
                  <a:cubicBezTo>
                    <a:pt x="1311274" y="2838449"/>
                    <a:pt x="1165225" y="2818606"/>
                    <a:pt x="1181100" y="2819400"/>
                  </a:cubicBezTo>
                  <a:cubicBezTo>
                    <a:pt x="1196975" y="2820194"/>
                    <a:pt x="1227137" y="2830513"/>
                    <a:pt x="1243012" y="2828925"/>
                  </a:cubicBezTo>
                  <a:cubicBezTo>
                    <a:pt x="1258887" y="2827338"/>
                    <a:pt x="1261269" y="2826544"/>
                    <a:pt x="1276350" y="2809875"/>
                  </a:cubicBezTo>
                  <a:cubicBezTo>
                    <a:pt x="1291431" y="2793206"/>
                    <a:pt x="1302544" y="2789237"/>
                    <a:pt x="1333500" y="2728912"/>
                  </a:cubicBezTo>
                  <a:cubicBezTo>
                    <a:pt x="1364456" y="2668587"/>
                    <a:pt x="1434306" y="2529681"/>
                    <a:pt x="1462087" y="2447925"/>
                  </a:cubicBezTo>
                  <a:cubicBezTo>
                    <a:pt x="1489868" y="2366169"/>
                    <a:pt x="1504156" y="2285206"/>
                    <a:pt x="1500187" y="2238375"/>
                  </a:cubicBezTo>
                  <a:cubicBezTo>
                    <a:pt x="1496218" y="2191544"/>
                    <a:pt x="1460500" y="2191543"/>
                    <a:pt x="1438275" y="2166937"/>
                  </a:cubicBezTo>
                  <a:cubicBezTo>
                    <a:pt x="1416050" y="2142331"/>
                    <a:pt x="1381124" y="2151062"/>
                    <a:pt x="1366837" y="2090737"/>
                  </a:cubicBezTo>
                  <a:cubicBezTo>
                    <a:pt x="1352550" y="2030412"/>
                    <a:pt x="1354931" y="1903412"/>
                    <a:pt x="1352550" y="1804987"/>
                  </a:cubicBezTo>
                  <a:cubicBezTo>
                    <a:pt x="1350169" y="1706562"/>
                    <a:pt x="1363329" y="1672655"/>
                    <a:pt x="1352550" y="1500187"/>
                  </a:cubicBezTo>
                  <a:cubicBezTo>
                    <a:pt x="1341771" y="1327719"/>
                    <a:pt x="1313734" y="991064"/>
                    <a:pt x="1287873" y="770178"/>
                  </a:cubicBezTo>
                  <a:cubicBezTo>
                    <a:pt x="1262012" y="549292"/>
                    <a:pt x="1215975" y="296882"/>
                    <a:pt x="1197386" y="174869"/>
                  </a:cubicBezTo>
                  <a:cubicBezTo>
                    <a:pt x="1178797" y="52856"/>
                    <a:pt x="1180639" y="60895"/>
                    <a:pt x="1176337" y="38100"/>
                  </a:cubicBezTo>
                  <a:cubicBezTo>
                    <a:pt x="1172035" y="15305"/>
                    <a:pt x="1171575" y="38100"/>
                    <a:pt x="1171575" y="38100"/>
                  </a:cubicBezTo>
                  <a:lnTo>
                    <a:pt x="847725" y="14287"/>
                  </a:lnTo>
                  <a:cubicBezTo>
                    <a:pt x="759619" y="7937"/>
                    <a:pt x="690562" y="0"/>
                    <a:pt x="642937" y="0"/>
                  </a:cubicBezTo>
                  <a:cubicBezTo>
                    <a:pt x="595312" y="0"/>
                    <a:pt x="666998" y="1388"/>
                    <a:pt x="552450" y="14287"/>
                  </a:cubicBezTo>
                  <a:close/>
                </a:path>
              </a:pathLst>
            </a:custGeom>
            <a:solidFill>
              <a:srgbClr val="464646">
                <a:lumMod val="20000"/>
                <a:lumOff val="80000"/>
              </a:srgbClr>
            </a:soli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82550"/>
              <a:bevelB w="0"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62238" y="5571332"/>
              <a:ext cx="1488281" cy="578643"/>
            </a:xfrm>
            <a:custGeom>
              <a:avLst/>
              <a:gdLst>
                <a:gd name="connsiteX0" fmla="*/ 78581 w 1566862"/>
                <a:gd name="connsiteY0" fmla="*/ 5556 h 578643"/>
                <a:gd name="connsiteX1" fmla="*/ 583406 w 1566862"/>
                <a:gd name="connsiteY1" fmla="*/ 72231 h 578643"/>
                <a:gd name="connsiteX2" fmla="*/ 1159668 w 1566862"/>
                <a:gd name="connsiteY2" fmla="*/ 110331 h 578643"/>
                <a:gd name="connsiteX3" fmla="*/ 1412081 w 1566862"/>
                <a:gd name="connsiteY3" fmla="*/ 129381 h 578643"/>
                <a:gd name="connsiteX4" fmla="*/ 1412081 w 1566862"/>
                <a:gd name="connsiteY4" fmla="*/ 129381 h 578643"/>
                <a:gd name="connsiteX5" fmla="*/ 1545431 w 1566862"/>
                <a:gd name="connsiteY5" fmla="*/ 72231 h 578643"/>
                <a:gd name="connsiteX6" fmla="*/ 1540668 w 1566862"/>
                <a:gd name="connsiteY6" fmla="*/ 100806 h 578643"/>
                <a:gd name="connsiteX7" fmla="*/ 1412081 w 1566862"/>
                <a:gd name="connsiteY7" fmla="*/ 457993 h 578643"/>
                <a:gd name="connsiteX8" fmla="*/ 1331118 w 1566862"/>
                <a:gd name="connsiteY8" fmla="*/ 562768 h 578643"/>
                <a:gd name="connsiteX9" fmla="*/ 1078706 w 1566862"/>
                <a:gd name="connsiteY9" fmla="*/ 553243 h 578643"/>
                <a:gd name="connsiteX10" fmla="*/ 359568 w 1566862"/>
                <a:gd name="connsiteY10" fmla="*/ 491331 h 578643"/>
                <a:gd name="connsiteX11" fmla="*/ 245268 w 1566862"/>
                <a:gd name="connsiteY11" fmla="*/ 477043 h 578643"/>
                <a:gd name="connsiteX12" fmla="*/ 230981 w 1566862"/>
                <a:gd name="connsiteY12" fmla="*/ 477043 h 578643"/>
                <a:gd name="connsiteX13" fmla="*/ 183356 w 1566862"/>
                <a:gd name="connsiteY13" fmla="*/ 343693 h 578643"/>
                <a:gd name="connsiteX14" fmla="*/ 111918 w 1566862"/>
                <a:gd name="connsiteY14" fmla="*/ 105568 h 578643"/>
                <a:gd name="connsiteX15" fmla="*/ 78581 w 1566862"/>
                <a:gd name="connsiteY15" fmla="*/ 5556 h 578643"/>
                <a:gd name="connsiteX0" fmla="*/ 78581 w 1566862"/>
                <a:gd name="connsiteY0" fmla="*/ 5556 h 578643"/>
                <a:gd name="connsiteX1" fmla="*/ 583406 w 1566862"/>
                <a:gd name="connsiteY1" fmla="*/ 72231 h 578643"/>
                <a:gd name="connsiteX2" fmla="*/ 1159668 w 1566862"/>
                <a:gd name="connsiteY2" fmla="*/ 110331 h 578643"/>
                <a:gd name="connsiteX3" fmla="*/ 1412081 w 1566862"/>
                <a:gd name="connsiteY3" fmla="*/ 129381 h 578643"/>
                <a:gd name="connsiteX4" fmla="*/ 1412081 w 1566862"/>
                <a:gd name="connsiteY4" fmla="*/ 129381 h 578643"/>
                <a:gd name="connsiteX5" fmla="*/ 1545431 w 1566862"/>
                <a:gd name="connsiteY5" fmla="*/ 72231 h 578643"/>
                <a:gd name="connsiteX6" fmla="*/ 1540668 w 1566862"/>
                <a:gd name="connsiteY6" fmla="*/ 100806 h 578643"/>
                <a:gd name="connsiteX7" fmla="*/ 1412081 w 1566862"/>
                <a:gd name="connsiteY7" fmla="*/ 457993 h 578643"/>
                <a:gd name="connsiteX8" fmla="*/ 1331118 w 1566862"/>
                <a:gd name="connsiteY8" fmla="*/ 562768 h 578643"/>
                <a:gd name="connsiteX9" fmla="*/ 1078706 w 1566862"/>
                <a:gd name="connsiteY9" fmla="*/ 553243 h 578643"/>
                <a:gd name="connsiteX10" fmla="*/ 359568 w 1566862"/>
                <a:gd name="connsiteY10" fmla="*/ 491331 h 578643"/>
                <a:gd name="connsiteX11" fmla="*/ 245268 w 1566862"/>
                <a:gd name="connsiteY11" fmla="*/ 477043 h 578643"/>
                <a:gd name="connsiteX12" fmla="*/ 230981 w 1566862"/>
                <a:gd name="connsiteY12" fmla="*/ 477043 h 578643"/>
                <a:gd name="connsiteX13" fmla="*/ 183356 w 1566862"/>
                <a:gd name="connsiteY13" fmla="*/ 343693 h 578643"/>
                <a:gd name="connsiteX14" fmla="*/ 111918 w 1566862"/>
                <a:gd name="connsiteY14" fmla="*/ 105568 h 578643"/>
                <a:gd name="connsiteX15" fmla="*/ 78581 w 1566862"/>
                <a:gd name="connsiteY15" fmla="*/ 5556 h 578643"/>
                <a:gd name="connsiteX0" fmla="*/ 0 w 1488281"/>
                <a:gd name="connsiteY0" fmla="*/ 5556 h 578643"/>
                <a:gd name="connsiteX1" fmla="*/ 504825 w 1488281"/>
                <a:gd name="connsiteY1" fmla="*/ 72231 h 578643"/>
                <a:gd name="connsiteX2" fmla="*/ 1081087 w 1488281"/>
                <a:gd name="connsiteY2" fmla="*/ 110331 h 578643"/>
                <a:gd name="connsiteX3" fmla="*/ 1333500 w 1488281"/>
                <a:gd name="connsiteY3" fmla="*/ 129381 h 578643"/>
                <a:gd name="connsiteX4" fmla="*/ 1333500 w 1488281"/>
                <a:gd name="connsiteY4" fmla="*/ 129381 h 578643"/>
                <a:gd name="connsiteX5" fmla="*/ 1466850 w 1488281"/>
                <a:gd name="connsiteY5" fmla="*/ 72231 h 578643"/>
                <a:gd name="connsiteX6" fmla="*/ 1462087 w 1488281"/>
                <a:gd name="connsiteY6" fmla="*/ 100806 h 578643"/>
                <a:gd name="connsiteX7" fmla="*/ 1333500 w 1488281"/>
                <a:gd name="connsiteY7" fmla="*/ 457993 h 578643"/>
                <a:gd name="connsiteX8" fmla="*/ 1252537 w 1488281"/>
                <a:gd name="connsiteY8" fmla="*/ 562768 h 578643"/>
                <a:gd name="connsiteX9" fmla="*/ 1000125 w 1488281"/>
                <a:gd name="connsiteY9" fmla="*/ 553243 h 578643"/>
                <a:gd name="connsiteX10" fmla="*/ 280987 w 1488281"/>
                <a:gd name="connsiteY10" fmla="*/ 491331 h 578643"/>
                <a:gd name="connsiteX11" fmla="*/ 166687 w 1488281"/>
                <a:gd name="connsiteY11" fmla="*/ 477043 h 578643"/>
                <a:gd name="connsiteX12" fmla="*/ 152400 w 1488281"/>
                <a:gd name="connsiteY12" fmla="*/ 477043 h 578643"/>
                <a:gd name="connsiteX13" fmla="*/ 104775 w 1488281"/>
                <a:gd name="connsiteY13" fmla="*/ 343693 h 578643"/>
                <a:gd name="connsiteX14" fmla="*/ 33337 w 1488281"/>
                <a:gd name="connsiteY14" fmla="*/ 105568 h 578643"/>
                <a:gd name="connsiteX15" fmla="*/ 0 w 1488281"/>
                <a:gd name="connsiteY15" fmla="*/ 5556 h 57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8281" h="578643">
                  <a:moveTo>
                    <a:pt x="0" y="5556"/>
                  </a:moveTo>
                  <a:cubicBezTo>
                    <a:pt x="78581" y="0"/>
                    <a:pt x="324644" y="54769"/>
                    <a:pt x="504825" y="72231"/>
                  </a:cubicBezTo>
                  <a:cubicBezTo>
                    <a:pt x="685006" y="89693"/>
                    <a:pt x="1081087" y="110331"/>
                    <a:pt x="1081087" y="110331"/>
                  </a:cubicBezTo>
                  <a:lnTo>
                    <a:pt x="1333500" y="129381"/>
                  </a:lnTo>
                  <a:lnTo>
                    <a:pt x="1333500" y="129381"/>
                  </a:lnTo>
                  <a:cubicBezTo>
                    <a:pt x="1355725" y="119856"/>
                    <a:pt x="1445419" y="76993"/>
                    <a:pt x="1466850" y="72231"/>
                  </a:cubicBezTo>
                  <a:cubicBezTo>
                    <a:pt x="1488281" y="67469"/>
                    <a:pt x="1484312" y="36512"/>
                    <a:pt x="1462087" y="100806"/>
                  </a:cubicBezTo>
                  <a:cubicBezTo>
                    <a:pt x="1439862" y="165100"/>
                    <a:pt x="1368425" y="380999"/>
                    <a:pt x="1333500" y="457993"/>
                  </a:cubicBezTo>
                  <a:cubicBezTo>
                    <a:pt x="1298575" y="534987"/>
                    <a:pt x="1308099" y="546893"/>
                    <a:pt x="1252537" y="562768"/>
                  </a:cubicBezTo>
                  <a:cubicBezTo>
                    <a:pt x="1196975" y="578643"/>
                    <a:pt x="1162050" y="565149"/>
                    <a:pt x="1000125" y="553243"/>
                  </a:cubicBezTo>
                  <a:cubicBezTo>
                    <a:pt x="838200" y="541337"/>
                    <a:pt x="419893" y="504031"/>
                    <a:pt x="280987" y="491331"/>
                  </a:cubicBezTo>
                  <a:cubicBezTo>
                    <a:pt x="142081" y="478631"/>
                    <a:pt x="188118" y="479424"/>
                    <a:pt x="166687" y="477043"/>
                  </a:cubicBezTo>
                  <a:cubicBezTo>
                    <a:pt x="145256" y="474662"/>
                    <a:pt x="162719" y="499268"/>
                    <a:pt x="152400" y="477043"/>
                  </a:cubicBezTo>
                  <a:cubicBezTo>
                    <a:pt x="142081" y="454818"/>
                    <a:pt x="124619" y="405606"/>
                    <a:pt x="104775" y="343693"/>
                  </a:cubicBezTo>
                  <a:cubicBezTo>
                    <a:pt x="84931" y="281781"/>
                    <a:pt x="46831" y="161130"/>
                    <a:pt x="33337" y="105568"/>
                  </a:cubicBezTo>
                  <a:cubicBezTo>
                    <a:pt x="19843" y="50006"/>
                    <a:pt x="23118" y="65435"/>
                    <a:pt x="0" y="5556"/>
                  </a:cubicBezTo>
                  <a:close/>
                </a:path>
              </a:pathLst>
            </a:custGeom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ln w="285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50800"/>
              <a:bevelB/>
            </a:sp3d>
          </p:spPr>
          <p:txBody>
            <a:bodyPr anchor="ctr"/>
            <a:lstStyle/>
            <a:p>
              <a:pPr algn="ctr">
                <a:defRPr/>
              </a:pPr>
              <a:endParaRPr lang="en-GB" kern="0" dirty="0">
                <a:solidFill>
                  <a:sysClr val="window" lastClr="FFFFFF"/>
                </a:solidFill>
                <a:latin typeface="Lucida Sans Unicode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2626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Elbow - anterior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348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t="14246" r="20949" b="15140"/>
          <a:stretch>
            <a:fillRect/>
          </a:stretch>
        </p:blipFill>
        <p:spPr bwMode="auto">
          <a:xfrm>
            <a:off x="2853613" y="4077072"/>
            <a:ext cx="3374455" cy="280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882989" y="5013176"/>
            <a:ext cx="3268051" cy="772408"/>
          </a:xfrm>
          <a:custGeom>
            <a:avLst/>
            <a:gdLst>
              <a:gd name="connsiteX0" fmla="*/ 36214 w 4115669"/>
              <a:gd name="connsiteY0" fmla="*/ 392292 h 933095"/>
              <a:gd name="connsiteX1" fmla="*/ 1032095 w 4115669"/>
              <a:gd name="connsiteY1" fmla="*/ 283650 h 933095"/>
              <a:gd name="connsiteX2" fmla="*/ 2362955 w 4115669"/>
              <a:gd name="connsiteY2" fmla="*/ 111634 h 933095"/>
              <a:gd name="connsiteX3" fmla="*/ 3186820 w 4115669"/>
              <a:gd name="connsiteY3" fmla="*/ 2992 h 933095"/>
              <a:gd name="connsiteX4" fmla="*/ 3757188 w 4115669"/>
              <a:gd name="connsiteY4" fmla="*/ 229329 h 933095"/>
              <a:gd name="connsiteX5" fmla="*/ 4028792 w 4115669"/>
              <a:gd name="connsiteY5" fmla="*/ 618628 h 933095"/>
              <a:gd name="connsiteX6" fmla="*/ 4110273 w 4115669"/>
              <a:gd name="connsiteY6" fmla="*/ 817804 h 933095"/>
              <a:gd name="connsiteX7" fmla="*/ 3902044 w 4115669"/>
              <a:gd name="connsiteY7" fmla="*/ 781591 h 933095"/>
              <a:gd name="connsiteX8" fmla="*/ 3784349 w 4115669"/>
              <a:gd name="connsiteY8" fmla="*/ 600521 h 933095"/>
              <a:gd name="connsiteX9" fmla="*/ 3268301 w 4115669"/>
              <a:gd name="connsiteY9" fmla="*/ 627682 h 933095"/>
              <a:gd name="connsiteX10" fmla="*/ 3023857 w 4115669"/>
              <a:gd name="connsiteY10" fmla="*/ 627682 h 933095"/>
              <a:gd name="connsiteX11" fmla="*/ 2652665 w 4115669"/>
              <a:gd name="connsiteY11" fmla="*/ 754430 h 933095"/>
              <a:gd name="connsiteX12" fmla="*/ 2335794 w 4115669"/>
              <a:gd name="connsiteY12" fmla="*/ 835911 h 933095"/>
              <a:gd name="connsiteX13" fmla="*/ 2009869 w 4115669"/>
              <a:gd name="connsiteY13" fmla="*/ 763484 h 933095"/>
              <a:gd name="connsiteX14" fmla="*/ 1801640 w 4115669"/>
              <a:gd name="connsiteY14" fmla="*/ 727270 h 933095"/>
              <a:gd name="connsiteX15" fmla="*/ 1530036 w 4115669"/>
              <a:gd name="connsiteY15" fmla="*/ 781591 h 933095"/>
              <a:gd name="connsiteX16" fmla="*/ 1122630 w 4115669"/>
              <a:gd name="connsiteY16" fmla="*/ 926446 h 933095"/>
              <a:gd name="connsiteX17" fmla="*/ 814812 w 4115669"/>
              <a:gd name="connsiteY17" fmla="*/ 890232 h 933095"/>
              <a:gd name="connsiteX18" fmla="*/ 534155 w 4115669"/>
              <a:gd name="connsiteY18" fmla="*/ 727270 h 933095"/>
              <a:gd name="connsiteX19" fmla="*/ 307818 w 4115669"/>
              <a:gd name="connsiteY19" fmla="*/ 609575 h 933095"/>
              <a:gd name="connsiteX20" fmla="*/ 117695 w 4115669"/>
              <a:gd name="connsiteY20" fmla="*/ 591468 h 933095"/>
              <a:gd name="connsiteX21" fmla="*/ 0 w 4115669"/>
              <a:gd name="connsiteY21" fmla="*/ 555254 h 933095"/>
              <a:gd name="connsiteX22" fmla="*/ 0 w 4115669"/>
              <a:gd name="connsiteY22" fmla="*/ 555254 h 933095"/>
              <a:gd name="connsiteX0" fmla="*/ 36214 w 4115669"/>
              <a:gd name="connsiteY0" fmla="*/ 392292 h 933095"/>
              <a:gd name="connsiteX1" fmla="*/ 1032095 w 4115669"/>
              <a:gd name="connsiteY1" fmla="*/ 283650 h 933095"/>
              <a:gd name="connsiteX2" fmla="*/ 2362955 w 4115669"/>
              <a:gd name="connsiteY2" fmla="*/ 111634 h 933095"/>
              <a:gd name="connsiteX3" fmla="*/ 3186820 w 4115669"/>
              <a:gd name="connsiteY3" fmla="*/ 2992 h 933095"/>
              <a:gd name="connsiteX4" fmla="*/ 3757188 w 4115669"/>
              <a:gd name="connsiteY4" fmla="*/ 229329 h 933095"/>
              <a:gd name="connsiteX5" fmla="*/ 4028792 w 4115669"/>
              <a:gd name="connsiteY5" fmla="*/ 618628 h 933095"/>
              <a:gd name="connsiteX6" fmla="*/ 4110273 w 4115669"/>
              <a:gd name="connsiteY6" fmla="*/ 817804 h 933095"/>
              <a:gd name="connsiteX7" fmla="*/ 3902044 w 4115669"/>
              <a:gd name="connsiteY7" fmla="*/ 781591 h 933095"/>
              <a:gd name="connsiteX8" fmla="*/ 3784349 w 4115669"/>
              <a:gd name="connsiteY8" fmla="*/ 600521 h 933095"/>
              <a:gd name="connsiteX9" fmla="*/ 3268301 w 4115669"/>
              <a:gd name="connsiteY9" fmla="*/ 627682 h 933095"/>
              <a:gd name="connsiteX10" fmla="*/ 3023857 w 4115669"/>
              <a:gd name="connsiteY10" fmla="*/ 627682 h 933095"/>
              <a:gd name="connsiteX11" fmla="*/ 2652665 w 4115669"/>
              <a:gd name="connsiteY11" fmla="*/ 754430 h 933095"/>
              <a:gd name="connsiteX12" fmla="*/ 2335794 w 4115669"/>
              <a:gd name="connsiteY12" fmla="*/ 835911 h 933095"/>
              <a:gd name="connsiteX13" fmla="*/ 2009869 w 4115669"/>
              <a:gd name="connsiteY13" fmla="*/ 763484 h 933095"/>
              <a:gd name="connsiteX14" fmla="*/ 1801640 w 4115669"/>
              <a:gd name="connsiteY14" fmla="*/ 727270 h 933095"/>
              <a:gd name="connsiteX15" fmla="*/ 1530036 w 4115669"/>
              <a:gd name="connsiteY15" fmla="*/ 781591 h 933095"/>
              <a:gd name="connsiteX16" fmla="*/ 1122630 w 4115669"/>
              <a:gd name="connsiteY16" fmla="*/ 926446 h 933095"/>
              <a:gd name="connsiteX17" fmla="*/ 814812 w 4115669"/>
              <a:gd name="connsiteY17" fmla="*/ 890232 h 933095"/>
              <a:gd name="connsiteX18" fmla="*/ 534155 w 4115669"/>
              <a:gd name="connsiteY18" fmla="*/ 727270 h 933095"/>
              <a:gd name="connsiteX19" fmla="*/ 307818 w 4115669"/>
              <a:gd name="connsiteY19" fmla="*/ 609575 h 933095"/>
              <a:gd name="connsiteX20" fmla="*/ 117695 w 4115669"/>
              <a:gd name="connsiteY20" fmla="*/ 591468 h 933095"/>
              <a:gd name="connsiteX21" fmla="*/ 0 w 4115669"/>
              <a:gd name="connsiteY21" fmla="*/ 555254 h 933095"/>
              <a:gd name="connsiteX22" fmla="*/ 0 w 4115669"/>
              <a:gd name="connsiteY22" fmla="*/ 555254 h 933095"/>
              <a:gd name="connsiteX23" fmla="*/ 36214 w 4115669"/>
              <a:gd name="connsiteY23" fmla="*/ 392292 h 933095"/>
              <a:gd name="connsiteX0" fmla="*/ 36214 w 4115669"/>
              <a:gd name="connsiteY0" fmla="*/ 391906 h 932709"/>
              <a:gd name="connsiteX1" fmla="*/ 995881 w 4115669"/>
              <a:gd name="connsiteY1" fmla="*/ 192729 h 932709"/>
              <a:gd name="connsiteX2" fmla="*/ 2362955 w 4115669"/>
              <a:gd name="connsiteY2" fmla="*/ 111248 h 932709"/>
              <a:gd name="connsiteX3" fmla="*/ 3186820 w 4115669"/>
              <a:gd name="connsiteY3" fmla="*/ 2606 h 932709"/>
              <a:gd name="connsiteX4" fmla="*/ 3757188 w 4115669"/>
              <a:gd name="connsiteY4" fmla="*/ 228943 h 932709"/>
              <a:gd name="connsiteX5" fmla="*/ 4028792 w 4115669"/>
              <a:gd name="connsiteY5" fmla="*/ 618242 h 932709"/>
              <a:gd name="connsiteX6" fmla="*/ 4110273 w 4115669"/>
              <a:gd name="connsiteY6" fmla="*/ 817418 h 932709"/>
              <a:gd name="connsiteX7" fmla="*/ 3902044 w 4115669"/>
              <a:gd name="connsiteY7" fmla="*/ 781205 h 932709"/>
              <a:gd name="connsiteX8" fmla="*/ 3784349 w 4115669"/>
              <a:gd name="connsiteY8" fmla="*/ 600135 h 932709"/>
              <a:gd name="connsiteX9" fmla="*/ 3268301 w 4115669"/>
              <a:gd name="connsiteY9" fmla="*/ 627296 h 932709"/>
              <a:gd name="connsiteX10" fmla="*/ 3023857 w 4115669"/>
              <a:gd name="connsiteY10" fmla="*/ 627296 h 932709"/>
              <a:gd name="connsiteX11" fmla="*/ 2652665 w 4115669"/>
              <a:gd name="connsiteY11" fmla="*/ 754044 h 932709"/>
              <a:gd name="connsiteX12" fmla="*/ 2335794 w 4115669"/>
              <a:gd name="connsiteY12" fmla="*/ 835525 h 932709"/>
              <a:gd name="connsiteX13" fmla="*/ 2009869 w 4115669"/>
              <a:gd name="connsiteY13" fmla="*/ 763098 h 932709"/>
              <a:gd name="connsiteX14" fmla="*/ 1801640 w 4115669"/>
              <a:gd name="connsiteY14" fmla="*/ 726884 h 932709"/>
              <a:gd name="connsiteX15" fmla="*/ 1530036 w 4115669"/>
              <a:gd name="connsiteY15" fmla="*/ 781205 h 932709"/>
              <a:gd name="connsiteX16" fmla="*/ 1122630 w 4115669"/>
              <a:gd name="connsiteY16" fmla="*/ 926060 h 932709"/>
              <a:gd name="connsiteX17" fmla="*/ 814812 w 4115669"/>
              <a:gd name="connsiteY17" fmla="*/ 889846 h 932709"/>
              <a:gd name="connsiteX18" fmla="*/ 534155 w 4115669"/>
              <a:gd name="connsiteY18" fmla="*/ 726884 h 932709"/>
              <a:gd name="connsiteX19" fmla="*/ 307818 w 4115669"/>
              <a:gd name="connsiteY19" fmla="*/ 609189 h 932709"/>
              <a:gd name="connsiteX20" fmla="*/ 117695 w 4115669"/>
              <a:gd name="connsiteY20" fmla="*/ 591082 h 932709"/>
              <a:gd name="connsiteX21" fmla="*/ 0 w 4115669"/>
              <a:gd name="connsiteY21" fmla="*/ 554868 h 932709"/>
              <a:gd name="connsiteX22" fmla="*/ 0 w 4115669"/>
              <a:gd name="connsiteY22" fmla="*/ 554868 h 932709"/>
              <a:gd name="connsiteX23" fmla="*/ 36214 w 4115669"/>
              <a:gd name="connsiteY23" fmla="*/ 391906 h 932709"/>
              <a:gd name="connsiteX0" fmla="*/ 36214 w 4115669"/>
              <a:gd name="connsiteY0" fmla="*/ 420569 h 961372"/>
              <a:gd name="connsiteX1" fmla="*/ 995881 w 4115669"/>
              <a:gd name="connsiteY1" fmla="*/ 221392 h 961372"/>
              <a:gd name="connsiteX2" fmla="*/ 2362955 w 4115669"/>
              <a:gd name="connsiteY2" fmla="*/ 22215 h 961372"/>
              <a:gd name="connsiteX3" fmla="*/ 3186820 w 4115669"/>
              <a:gd name="connsiteY3" fmla="*/ 31269 h 961372"/>
              <a:gd name="connsiteX4" fmla="*/ 3757188 w 4115669"/>
              <a:gd name="connsiteY4" fmla="*/ 257606 h 961372"/>
              <a:gd name="connsiteX5" fmla="*/ 4028792 w 4115669"/>
              <a:gd name="connsiteY5" fmla="*/ 646905 h 961372"/>
              <a:gd name="connsiteX6" fmla="*/ 4110273 w 4115669"/>
              <a:gd name="connsiteY6" fmla="*/ 846081 h 961372"/>
              <a:gd name="connsiteX7" fmla="*/ 3902044 w 4115669"/>
              <a:gd name="connsiteY7" fmla="*/ 809868 h 961372"/>
              <a:gd name="connsiteX8" fmla="*/ 3784349 w 4115669"/>
              <a:gd name="connsiteY8" fmla="*/ 628798 h 961372"/>
              <a:gd name="connsiteX9" fmla="*/ 3268301 w 4115669"/>
              <a:gd name="connsiteY9" fmla="*/ 655959 h 961372"/>
              <a:gd name="connsiteX10" fmla="*/ 3023857 w 4115669"/>
              <a:gd name="connsiteY10" fmla="*/ 655959 h 961372"/>
              <a:gd name="connsiteX11" fmla="*/ 2652665 w 4115669"/>
              <a:gd name="connsiteY11" fmla="*/ 782707 h 961372"/>
              <a:gd name="connsiteX12" fmla="*/ 2335794 w 4115669"/>
              <a:gd name="connsiteY12" fmla="*/ 864188 h 961372"/>
              <a:gd name="connsiteX13" fmla="*/ 2009869 w 4115669"/>
              <a:gd name="connsiteY13" fmla="*/ 791761 h 961372"/>
              <a:gd name="connsiteX14" fmla="*/ 1801640 w 4115669"/>
              <a:gd name="connsiteY14" fmla="*/ 755547 h 961372"/>
              <a:gd name="connsiteX15" fmla="*/ 1530036 w 4115669"/>
              <a:gd name="connsiteY15" fmla="*/ 809868 h 961372"/>
              <a:gd name="connsiteX16" fmla="*/ 1122630 w 4115669"/>
              <a:gd name="connsiteY16" fmla="*/ 954723 h 961372"/>
              <a:gd name="connsiteX17" fmla="*/ 814812 w 4115669"/>
              <a:gd name="connsiteY17" fmla="*/ 918509 h 961372"/>
              <a:gd name="connsiteX18" fmla="*/ 534155 w 4115669"/>
              <a:gd name="connsiteY18" fmla="*/ 755547 h 961372"/>
              <a:gd name="connsiteX19" fmla="*/ 307818 w 4115669"/>
              <a:gd name="connsiteY19" fmla="*/ 637852 h 961372"/>
              <a:gd name="connsiteX20" fmla="*/ 117695 w 4115669"/>
              <a:gd name="connsiteY20" fmla="*/ 619745 h 961372"/>
              <a:gd name="connsiteX21" fmla="*/ 0 w 4115669"/>
              <a:gd name="connsiteY21" fmla="*/ 583531 h 961372"/>
              <a:gd name="connsiteX22" fmla="*/ 0 w 4115669"/>
              <a:gd name="connsiteY22" fmla="*/ 583531 h 961372"/>
              <a:gd name="connsiteX23" fmla="*/ 36214 w 4115669"/>
              <a:gd name="connsiteY23" fmla="*/ 420569 h 961372"/>
              <a:gd name="connsiteX0" fmla="*/ 0 w 4115669"/>
              <a:gd name="connsiteY0" fmla="*/ 348141 h 961372"/>
              <a:gd name="connsiteX1" fmla="*/ 995881 w 4115669"/>
              <a:gd name="connsiteY1" fmla="*/ 221392 h 961372"/>
              <a:gd name="connsiteX2" fmla="*/ 2362955 w 4115669"/>
              <a:gd name="connsiteY2" fmla="*/ 22215 h 961372"/>
              <a:gd name="connsiteX3" fmla="*/ 3186820 w 4115669"/>
              <a:gd name="connsiteY3" fmla="*/ 31269 h 961372"/>
              <a:gd name="connsiteX4" fmla="*/ 3757188 w 4115669"/>
              <a:gd name="connsiteY4" fmla="*/ 257606 h 961372"/>
              <a:gd name="connsiteX5" fmla="*/ 4028792 w 4115669"/>
              <a:gd name="connsiteY5" fmla="*/ 646905 h 961372"/>
              <a:gd name="connsiteX6" fmla="*/ 4110273 w 4115669"/>
              <a:gd name="connsiteY6" fmla="*/ 846081 h 961372"/>
              <a:gd name="connsiteX7" fmla="*/ 3902044 w 4115669"/>
              <a:gd name="connsiteY7" fmla="*/ 809868 h 961372"/>
              <a:gd name="connsiteX8" fmla="*/ 3784349 w 4115669"/>
              <a:gd name="connsiteY8" fmla="*/ 628798 h 961372"/>
              <a:gd name="connsiteX9" fmla="*/ 3268301 w 4115669"/>
              <a:gd name="connsiteY9" fmla="*/ 655959 h 961372"/>
              <a:gd name="connsiteX10" fmla="*/ 3023857 w 4115669"/>
              <a:gd name="connsiteY10" fmla="*/ 655959 h 961372"/>
              <a:gd name="connsiteX11" fmla="*/ 2652665 w 4115669"/>
              <a:gd name="connsiteY11" fmla="*/ 782707 h 961372"/>
              <a:gd name="connsiteX12" fmla="*/ 2335794 w 4115669"/>
              <a:gd name="connsiteY12" fmla="*/ 864188 h 961372"/>
              <a:gd name="connsiteX13" fmla="*/ 2009869 w 4115669"/>
              <a:gd name="connsiteY13" fmla="*/ 791761 h 961372"/>
              <a:gd name="connsiteX14" fmla="*/ 1801640 w 4115669"/>
              <a:gd name="connsiteY14" fmla="*/ 755547 h 961372"/>
              <a:gd name="connsiteX15" fmla="*/ 1530036 w 4115669"/>
              <a:gd name="connsiteY15" fmla="*/ 809868 h 961372"/>
              <a:gd name="connsiteX16" fmla="*/ 1122630 w 4115669"/>
              <a:gd name="connsiteY16" fmla="*/ 954723 h 961372"/>
              <a:gd name="connsiteX17" fmla="*/ 814812 w 4115669"/>
              <a:gd name="connsiteY17" fmla="*/ 918509 h 961372"/>
              <a:gd name="connsiteX18" fmla="*/ 534155 w 4115669"/>
              <a:gd name="connsiteY18" fmla="*/ 755547 h 961372"/>
              <a:gd name="connsiteX19" fmla="*/ 307818 w 4115669"/>
              <a:gd name="connsiteY19" fmla="*/ 637852 h 961372"/>
              <a:gd name="connsiteX20" fmla="*/ 117695 w 4115669"/>
              <a:gd name="connsiteY20" fmla="*/ 619745 h 961372"/>
              <a:gd name="connsiteX21" fmla="*/ 0 w 4115669"/>
              <a:gd name="connsiteY21" fmla="*/ 583531 h 961372"/>
              <a:gd name="connsiteX22" fmla="*/ 0 w 4115669"/>
              <a:gd name="connsiteY22" fmla="*/ 583531 h 961372"/>
              <a:gd name="connsiteX23" fmla="*/ 0 w 4115669"/>
              <a:gd name="connsiteY23" fmla="*/ 348141 h 961372"/>
              <a:gd name="connsiteX0" fmla="*/ 36214 w 4151883"/>
              <a:gd name="connsiteY0" fmla="*/ 348141 h 961372"/>
              <a:gd name="connsiteX1" fmla="*/ 1032095 w 4151883"/>
              <a:gd name="connsiteY1" fmla="*/ 221392 h 961372"/>
              <a:gd name="connsiteX2" fmla="*/ 2399169 w 4151883"/>
              <a:gd name="connsiteY2" fmla="*/ 22215 h 961372"/>
              <a:gd name="connsiteX3" fmla="*/ 3223034 w 4151883"/>
              <a:gd name="connsiteY3" fmla="*/ 31269 h 961372"/>
              <a:gd name="connsiteX4" fmla="*/ 3793402 w 4151883"/>
              <a:gd name="connsiteY4" fmla="*/ 257606 h 961372"/>
              <a:gd name="connsiteX5" fmla="*/ 4065006 w 4151883"/>
              <a:gd name="connsiteY5" fmla="*/ 646905 h 961372"/>
              <a:gd name="connsiteX6" fmla="*/ 4146487 w 4151883"/>
              <a:gd name="connsiteY6" fmla="*/ 846081 h 961372"/>
              <a:gd name="connsiteX7" fmla="*/ 3938258 w 4151883"/>
              <a:gd name="connsiteY7" fmla="*/ 809868 h 961372"/>
              <a:gd name="connsiteX8" fmla="*/ 3820563 w 4151883"/>
              <a:gd name="connsiteY8" fmla="*/ 628798 h 961372"/>
              <a:gd name="connsiteX9" fmla="*/ 3304515 w 4151883"/>
              <a:gd name="connsiteY9" fmla="*/ 655959 h 961372"/>
              <a:gd name="connsiteX10" fmla="*/ 3060071 w 4151883"/>
              <a:gd name="connsiteY10" fmla="*/ 655959 h 961372"/>
              <a:gd name="connsiteX11" fmla="*/ 2688879 w 4151883"/>
              <a:gd name="connsiteY11" fmla="*/ 782707 h 961372"/>
              <a:gd name="connsiteX12" fmla="*/ 2372008 w 4151883"/>
              <a:gd name="connsiteY12" fmla="*/ 864188 h 961372"/>
              <a:gd name="connsiteX13" fmla="*/ 2046083 w 4151883"/>
              <a:gd name="connsiteY13" fmla="*/ 791761 h 961372"/>
              <a:gd name="connsiteX14" fmla="*/ 1837854 w 4151883"/>
              <a:gd name="connsiteY14" fmla="*/ 755547 h 961372"/>
              <a:gd name="connsiteX15" fmla="*/ 1566250 w 4151883"/>
              <a:gd name="connsiteY15" fmla="*/ 809868 h 961372"/>
              <a:gd name="connsiteX16" fmla="*/ 1158844 w 4151883"/>
              <a:gd name="connsiteY16" fmla="*/ 954723 h 961372"/>
              <a:gd name="connsiteX17" fmla="*/ 851026 w 4151883"/>
              <a:gd name="connsiteY17" fmla="*/ 918509 h 961372"/>
              <a:gd name="connsiteX18" fmla="*/ 570369 w 4151883"/>
              <a:gd name="connsiteY18" fmla="*/ 755547 h 961372"/>
              <a:gd name="connsiteX19" fmla="*/ 344032 w 4151883"/>
              <a:gd name="connsiteY19" fmla="*/ 637852 h 961372"/>
              <a:gd name="connsiteX20" fmla="*/ 153909 w 4151883"/>
              <a:gd name="connsiteY20" fmla="*/ 619745 h 961372"/>
              <a:gd name="connsiteX21" fmla="*/ 36214 w 4151883"/>
              <a:gd name="connsiteY21" fmla="*/ 583531 h 961372"/>
              <a:gd name="connsiteX22" fmla="*/ 0 w 4151883"/>
              <a:gd name="connsiteY22" fmla="*/ 556371 h 961372"/>
              <a:gd name="connsiteX23" fmla="*/ 36214 w 4151883"/>
              <a:gd name="connsiteY23" fmla="*/ 348141 h 961372"/>
              <a:gd name="connsiteX0" fmla="*/ 9054 w 4151883"/>
              <a:gd name="connsiteY0" fmla="*/ 330034 h 961372"/>
              <a:gd name="connsiteX1" fmla="*/ 1032095 w 4151883"/>
              <a:gd name="connsiteY1" fmla="*/ 221392 h 961372"/>
              <a:gd name="connsiteX2" fmla="*/ 2399169 w 4151883"/>
              <a:gd name="connsiteY2" fmla="*/ 22215 h 961372"/>
              <a:gd name="connsiteX3" fmla="*/ 3223034 w 4151883"/>
              <a:gd name="connsiteY3" fmla="*/ 31269 h 961372"/>
              <a:gd name="connsiteX4" fmla="*/ 3793402 w 4151883"/>
              <a:gd name="connsiteY4" fmla="*/ 257606 h 961372"/>
              <a:gd name="connsiteX5" fmla="*/ 4065006 w 4151883"/>
              <a:gd name="connsiteY5" fmla="*/ 646905 h 961372"/>
              <a:gd name="connsiteX6" fmla="*/ 4146487 w 4151883"/>
              <a:gd name="connsiteY6" fmla="*/ 846081 h 961372"/>
              <a:gd name="connsiteX7" fmla="*/ 3938258 w 4151883"/>
              <a:gd name="connsiteY7" fmla="*/ 809868 h 961372"/>
              <a:gd name="connsiteX8" fmla="*/ 3820563 w 4151883"/>
              <a:gd name="connsiteY8" fmla="*/ 628798 h 961372"/>
              <a:gd name="connsiteX9" fmla="*/ 3304515 w 4151883"/>
              <a:gd name="connsiteY9" fmla="*/ 655959 h 961372"/>
              <a:gd name="connsiteX10" fmla="*/ 3060071 w 4151883"/>
              <a:gd name="connsiteY10" fmla="*/ 655959 h 961372"/>
              <a:gd name="connsiteX11" fmla="*/ 2688879 w 4151883"/>
              <a:gd name="connsiteY11" fmla="*/ 782707 h 961372"/>
              <a:gd name="connsiteX12" fmla="*/ 2372008 w 4151883"/>
              <a:gd name="connsiteY12" fmla="*/ 864188 h 961372"/>
              <a:gd name="connsiteX13" fmla="*/ 2046083 w 4151883"/>
              <a:gd name="connsiteY13" fmla="*/ 791761 h 961372"/>
              <a:gd name="connsiteX14" fmla="*/ 1837854 w 4151883"/>
              <a:gd name="connsiteY14" fmla="*/ 755547 h 961372"/>
              <a:gd name="connsiteX15" fmla="*/ 1566250 w 4151883"/>
              <a:gd name="connsiteY15" fmla="*/ 809868 h 961372"/>
              <a:gd name="connsiteX16" fmla="*/ 1158844 w 4151883"/>
              <a:gd name="connsiteY16" fmla="*/ 954723 h 961372"/>
              <a:gd name="connsiteX17" fmla="*/ 851026 w 4151883"/>
              <a:gd name="connsiteY17" fmla="*/ 918509 h 961372"/>
              <a:gd name="connsiteX18" fmla="*/ 570369 w 4151883"/>
              <a:gd name="connsiteY18" fmla="*/ 755547 h 961372"/>
              <a:gd name="connsiteX19" fmla="*/ 344032 w 4151883"/>
              <a:gd name="connsiteY19" fmla="*/ 637852 h 961372"/>
              <a:gd name="connsiteX20" fmla="*/ 153909 w 4151883"/>
              <a:gd name="connsiteY20" fmla="*/ 619745 h 961372"/>
              <a:gd name="connsiteX21" fmla="*/ 36214 w 4151883"/>
              <a:gd name="connsiteY21" fmla="*/ 583531 h 961372"/>
              <a:gd name="connsiteX22" fmla="*/ 0 w 4151883"/>
              <a:gd name="connsiteY22" fmla="*/ 556371 h 961372"/>
              <a:gd name="connsiteX23" fmla="*/ 9054 w 4151883"/>
              <a:gd name="connsiteY23" fmla="*/ 330034 h 96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51883" h="961372">
                <a:moveTo>
                  <a:pt x="9054" y="330034"/>
                </a:moveTo>
                <a:cubicBezTo>
                  <a:pt x="328943" y="263642"/>
                  <a:pt x="633743" y="272695"/>
                  <a:pt x="1032095" y="221392"/>
                </a:cubicBezTo>
                <a:cubicBezTo>
                  <a:pt x="1430447" y="170089"/>
                  <a:pt x="1943478" y="88607"/>
                  <a:pt x="2399169" y="22215"/>
                </a:cubicBezTo>
                <a:cubicBezTo>
                  <a:pt x="2764325" y="-9472"/>
                  <a:pt x="2990662" y="-7963"/>
                  <a:pt x="3223034" y="31269"/>
                </a:cubicBezTo>
                <a:cubicBezTo>
                  <a:pt x="3455406" y="70501"/>
                  <a:pt x="3653073" y="155000"/>
                  <a:pt x="3793402" y="257606"/>
                </a:cubicBezTo>
                <a:cubicBezTo>
                  <a:pt x="3933731" y="360212"/>
                  <a:pt x="4006159" y="548826"/>
                  <a:pt x="4065006" y="646905"/>
                </a:cubicBezTo>
                <a:cubicBezTo>
                  <a:pt x="4123853" y="744984"/>
                  <a:pt x="4167612" y="818921"/>
                  <a:pt x="4146487" y="846081"/>
                </a:cubicBezTo>
                <a:cubicBezTo>
                  <a:pt x="4125362" y="873242"/>
                  <a:pt x="3992579" y="846082"/>
                  <a:pt x="3938258" y="809868"/>
                </a:cubicBezTo>
                <a:cubicBezTo>
                  <a:pt x="3883937" y="773654"/>
                  <a:pt x="3926187" y="654449"/>
                  <a:pt x="3820563" y="628798"/>
                </a:cubicBezTo>
                <a:cubicBezTo>
                  <a:pt x="3714939" y="603147"/>
                  <a:pt x="3431263" y="651432"/>
                  <a:pt x="3304515" y="655959"/>
                </a:cubicBezTo>
                <a:cubicBezTo>
                  <a:pt x="3177767" y="660486"/>
                  <a:pt x="3162677" y="634834"/>
                  <a:pt x="3060071" y="655959"/>
                </a:cubicBezTo>
                <a:cubicBezTo>
                  <a:pt x="2957465" y="677084"/>
                  <a:pt x="2803556" y="748002"/>
                  <a:pt x="2688879" y="782707"/>
                </a:cubicBezTo>
                <a:cubicBezTo>
                  <a:pt x="2574202" y="817412"/>
                  <a:pt x="2479141" y="862679"/>
                  <a:pt x="2372008" y="864188"/>
                </a:cubicBezTo>
                <a:cubicBezTo>
                  <a:pt x="2264875" y="865697"/>
                  <a:pt x="2135109" y="809868"/>
                  <a:pt x="2046083" y="791761"/>
                </a:cubicBezTo>
                <a:cubicBezTo>
                  <a:pt x="1957057" y="773654"/>
                  <a:pt x="1917826" y="752529"/>
                  <a:pt x="1837854" y="755547"/>
                </a:cubicBezTo>
                <a:cubicBezTo>
                  <a:pt x="1757882" y="758565"/>
                  <a:pt x="1679418" y="776672"/>
                  <a:pt x="1566250" y="809868"/>
                </a:cubicBezTo>
                <a:cubicBezTo>
                  <a:pt x="1453082" y="843064"/>
                  <a:pt x="1278048" y="936616"/>
                  <a:pt x="1158844" y="954723"/>
                </a:cubicBezTo>
                <a:cubicBezTo>
                  <a:pt x="1039640" y="972830"/>
                  <a:pt x="949105" y="951705"/>
                  <a:pt x="851026" y="918509"/>
                </a:cubicBezTo>
                <a:cubicBezTo>
                  <a:pt x="752947" y="885313"/>
                  <a:pt x="654868" y="802323"/>
                  <a:pt x="570369" y="755547"/>
                </a:cubicBezTo>
                <a:cubicBezTo>
                  <a:pt x="485870" y="708771"/>
                  <a:pt x="413442" y="660486"/>
                  <a:pt x="344032" y="637852"/>
                </a:cubicBezTo>
                <a:cubicBezTo>
                  <a:pt x="274622" y="615218"/>
                  <a:pt x="205212" y="628798"/>
                  <a:pt x="153909" y="619745"/>
                </a:cubicBezTo>
                <a:cubicBezTo>
                  <a:pt x="102606" y="610692"/>
                  <a:pt x="61865" y="594093"/>
                  <a:pt x="36214" y="583531"/>
                </a:cubicBezTo>
                <a:cubicBezTo>
                  <a:pt x="10563" y="572969"/>
                  <a:pt x="12071" y="565424"/>
                  <a:pt x="0" y="556371"/>
                </a:cubicBezTo>
                <a:lnTo>
                  <a:pt x="9054" y="330034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" y="4250091"/>
            <a:ext cx="2828295" cy="260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83373" y="6273225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Synovial hypertrophy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  <a:endParaRPr lang="en-GB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7171" name="Picture 3" descr="C:\Users\ddi2\AppData\Local\Microsoft\Windows\Temporary Internet Files\Content.IE5\DX2VWW47\elbow anterior synovitis RA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94" y="1496813"/>
            <a:ext cx="3382274" cy="29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60044" y="1509336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" y="1509336"/>
            <a:ext cx="2808312" cy="29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04633" y="3944102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Synovial hypertrophy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  <a:endParaRPr lang="en-GB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61962" y="2594429"/>
            <a:ext cx="2509308" cy="885854"/>
          </a:xfrm>
          <a:custGeom>
            <a:avLst/>
            <a:gdLst>
              <a:gd name="connsiteX0" fmla="*/ 36214 w 4115669"/>
              <a:gd name="connsiteY0" fmla="*/ 392292 h 933095"/>
              <a:gd name="connsiteX1" fmla="*/ 1032095 w 4115669"/>
              <a:gd name="connsiteY1" fmla="*/ 283650 h 933095"/>
              <a:gd name="connsiteX2" fmla="*/ 2362955 w 4115669"/>
              <a:gd name="connsiteY2" fmla="*/ 111634 h 933095"/>
              <a:gd name="connsiteX3" fmla="*/ 3186820 w 4115669"/>
              <a:gd name="connsiteY3" fmla="*/ 2992 h 933095"/>
              <a:gd name="connsiteX4" fmla="*/ 3757188 w 4115669"/>
              <a:gd name="connsiteY4" fmla="*/ 229329 h 933095"/>
              <a:gd name="connsiteX5" fmla="*/ 4028792 w 4115669"/>
              <a:gd name="connsiteY5" fmla="*/ 618628 h 933095"/>
              <a:gd name="connsiteX6" fmla="*/ 4110273 w 4115669"/>
              <a:gd name="connsiteY6" fmla="*/ 817804 h 933095"/>
              <a:gd name="connsiteX7" fmla="*/ 3902044 w 4115669"/>
              <a:gd name="connsiteY7" fmla="*/ 781591 h 933095"/>
              <a:gd name="connsiteX8" fmla="*/ 3784349 w 4115669"/>
              <a:gd name="connsiteY8" fmla="*/ 600521 h 933095"/>
              <a:gd name="connsiteX9" fmla="*/ 3268301 w 4115669"/>
              <a:gd name="connsiteY9" fmla="*/ 627682 h 933095"/>
              <a:gd name="connsiteX10" fmla="*/ 3023857 w 4115669"/>
              <a:gd name="connsiteY10" fmla="*/ 627682 h 933095"/>
              <a:gd name="connsiteX11" fmla="*/ 2652665 w 4115669"/>
              <a:gd name="connsiteY11" fmla="*/ 754430 h 933095"/>
              <a:gd name="connsiteX12" fmla="*/ 2335794 w 4115669"/>
              <a:gd name="connsiteY12" fmla="*/ 835911 h 933095"/>
              <a:gd name="connsiteX13" fmla="*/ 2009869 w 4115669"/>
              <a:gd name="connsiteY13" fmla="*/ 763484 h 933095"/>
              <a:gd name="connsiteX14" fmla="*/ 1801640 w 4115669"/>
              <a:gd name="connsiteY14" fmla="*/ 727270 h 933095"/>
              <a:gd name="connsiteX15" fmla="*/ 1530036 w 4115669"/>
              <a:gd name="connsiteY15" fmla="*/ 781591 h 933095"/>
              <a:gd name="connsiteX16" fmla="*/ 1122630 w 4115669"/>
              <a:gd name="connsiteY16" fmla="*/ 926446 h 933095"/>
              <a:gd name="connsiteX17" fmla="*/ 814812 w 4115669"/>
              <a:gd name="connsiteY17" fmla="*/ 890232 h 933095"/>
              <a:gd name="connsiteX18" fmla="*/ 534155 w 4115669"/>
              <a:gd name="connsiteY18" fmla="*/ 727270 h 933095"/>
              <a:gd name="connsiteX19" fmla="*/ 307818 w 4115669"/>
              <a:gd name="connsiteY19" fmla="*/ 609575 h 933095"/>
              <a:gd name="connsiteX20" fmla="*/ 117695 w 4115669"/>
              <a:gd name="connsiteY20" fmla="*/ 591468 h 933095"/>
              <a:gd name="connsiteX21" fmla="*/ 0 w 4115669"/>
              <a:gd name="connsiteY21" fmla="*/ 555254 h 933095"/>
              <a:gd name="connsiteX22" fmla="*/ 0 w 4115669"/>
              <a:gd name="connsiteY22" fmla="*/ 555254 h 933095"/>
              <a:gd name="connsiteX0" fmla="*/ 36214 w 4115669"/>
              <a:gd name="connsiteY0" fmla="*/ 392292 h 933095"/>
              <a:gd name="connsiteX1" fmla="*/ 1032095 w 4115669"/>
              <a:gd name="connsiteY1" fmla="*/ 283650 h 933095"/>
              <a:gd name="connsiteX2" fmla="*/ 2362955 w 4115669"/>
              <a:gd name="connsiteY2" fmla="*/ 111634 h 933095"/>
              <a:gd name="connsiteX3" fmla="*/ 3186820 w 4115669"/>
              <a:gd name="connsiteY3" fmla="*/ 2992 h 933095"/>
              <a:gd name="connsiteX4" fmla="*/ 3757188 w 4115669"/>
              <a:gd name="connsiteY4" fmla="*/ 229329 h 933095"/>
              <a:gd name="connsiteX5" fmla="*/ 4028792 w 4115669"/>
              <a:gd name="connsiteY5" fmla="*/ 618628 h 933095"/>
              <a:gd name="connsiteX6" fmla="*/ 4110273 w 4115669"/>
              <a:gd name="connsiteY6" fmla="*/ 817804 h 933095"/>
              <a:gd name="connsiteX7" fmla="*/ 3902044 w 4115669"/>
              <a:gd name="connsiteY7" fmla="*/ 781591 h 933095"/>
              <a:gd name="connsiteX8" fmla="*/ 3784349 w 4115669"/>
              <a:gd name="connsiteY8" fmla="*/ 600521 h 933095"/>
              <a:gd name="connsiteX9" fmla="*/ 3268301 w 4115669"/>
              <a:gd name="connsiteY9" fmla="*/ 627682 h 933095"/>
              <a:gd name="connsiteX10" fmla="*/ 3023857 w 4115669"/>
              <a:gd name="connsiteY10" fmla="*/ 627682 h 933095"/>
              <a:gd name="connsiteX11" fmla="*/ 2652665 w 4115669"/>
              <a:gd name="connsiteY11" fmla="*/ 754430 h 933095"/>
              <a:gd name="connsiteX12" fmla="*/ 2335794 w 4115669"/>
              <a:gd name="connsiteY12" fmla="*/ 835911 h 933095"/>
              <a:gd name="connsiteX13" fmla="*/ 2009869 w 4115669"/>
              <a:gd name="connsiteY13" fmla="*/ 763484 h 933095"/>
              <a:gd name="connsiteX14" fmla="*/ 1801640 w 4115669"/>
              <a:gd name="connsiteY14" fmla="*/ 727270 h 933095"/>
              <a:gd name="connsiteX15" fmla="*/ 1530036 w 4115669"/>
              <a:gd name="connsiteY15" fmla="*/ 781591 h 933095"/>
              <a:gd name="connsiteX16" fmla="*/ 1122630 w 4115669"/>
              <a:gd name="connsiteY16" fmla="*/ 926446 h 933095"/>
              <a:gd name="connsiteX17" fmla="*/ 814812 w 4115669"/>
              <a:gd name="connsiteY17" fmla="*/ 890232 h 933095"/>
              <a:gd name="connsiteX18" fmla="*/ 534155 w 4115669"/>
              <a:gd name="connsiteY18" fmla="*/ 727270 h 933095"/>
              <a:gd name="connsiteX19" fmla="*/ 307818 w 4115669"/>
              <a:gd name="connsiteY19" fmla="*/ 609575 h 933095"/>
              <a:gd name="connsiteX20" fmla="*/ 117695 w 4115669"/>
              <a:gd name="connsiteY20" fmla="*/ 591468 h 933095"/>
              <a:gd name="connsiteX21" fmla="*/ 0 w 4115669"/>
              <a:gd name="connsiteY21" fmla="*/ 555254 h 933095"/>
              <a:gd name="connsiteX22" fmla="*/ 0 w 4115669"/>
              <a:gd name="connsiteY22" fmla="*/ 555254 h 933095"/>
              <a:gd name="connsiteX23" fmla="*/ 36214 w 4115669"/>
              <a:gd name="connsiteY23" fmla="*/ 392292 h 933095"/>
              <a:gd name="connsiteX0" fmla="*/ 36214 w 4115669"/>
              <a:gd name="connsiteY0" fmla="*/ 391906 h 932709"/>
              <a:gd name="connsiteX1" fmla="*/ 995881 w 4115669"/>
              <a:gd name="connsiteY1" fmla="*/ 192729 h 932709"/>
              <a:gd name="connsiteX2" fmla="*/ 2362955 w 4115669"/>
              <a:gd name="connsiteY2" fmla="*/ 111248 h 932709"/>
              <a:gd name="connsiteX3" fmla="*/ 3186820 w 4115669"/>
              <a:gd name="connsiteY3" fmla="*/ 2606 h 932709"/>
              <a:gd name="connsiteX4" fmla="*/ 3757188 w 4115669"/>
              <a:gd name="connsiteY4" fmla="*/ 228943 h 932709"/>
              <a:gd name="connsiteX5" fmla="*/ 4028792 w 4115669"/>
              <a:gd name="connsiteY5" fmla="*/ 618242 h 932709"/>
              <a:gd name="connsiteX6" fmla="*/ 4110273 w 4115669"/>
              <a:gd name="connsiteY6" fmla="*/ 817418 h 932709"/>
              <a:gd name="connsiteX7" fmla="*/ 3902044 w 4115669"/>
              <a:gd name="connsiteY7" fmla="*/ 781205 h 932709"/>
              <a:gd name="connsiteX8" fmla="*/ 3784349 w 4115669"/>
              <a:gd name="connsiteY8" fmla="*/ 600135 h 932709"/>
              <a:gd name="connsiteX9" fmla="*/ 3268301 w 4115669"/>
              <a:gd name="connsiteY9" fmla="*/ 627296 h 932709"/>
              <a:gd name="connsiteX10" fmla="*/ 3023857 w 4115669"/>
              <a:gd name="connsiteY10" fmla="*/ 627296 h 932709"/>
              <a:gd name="connsiteX11" fmla="*/ 2652665 w 4115669"/>
              <a:gd name="connsiteY11" fmla="*/ 754044 h 932709"/>
              <a:gd name="connsiteX12" fmla="*/ 2335794 w 4115669"/>
              <a:gd name="connsiteY12" fmla="*/ 835525 h 932709"/>
              <a:gd name="connsiteX13" fmla="*/ 2009869 w 4115669"/>
              <a:gd name="connsiteY13" fmla="*/ 763098 h 932709"/>
              <a:gd name="connsiteX14" fmla="*/ 1801640 w 4115669"/>
              <a:gd name="connsiteY14" fmla="*/ 726884 h 932709"/>
              <a:gd name="connsiteX15" fmla="*/ 1530036 w 4115669"/>
              <a:gd name="connsiteY15" fmla="*/ 781205 h 932709"/>
              <a:gd name="connsiteX16" fmla="*/ 1122630 w 4115669"/>
              <a:gd name="connsiteY16" fmla="*/ 926060 h 932709"/>
              <a:gd name="connsiteX17" fmla="*/ 814812 w 4115669"/>
              <a:gd name="connsiteY17" fmla="*/ 889846 h 932709"/>
              <a:gd name="connsiteX18" fmla="*/ 534155 w 4115669"/>
              <a:gd name="connsiteY18" fmla="*/ 726884 h 932709"/>
              <a:gd name="connsiteX19" fmla="*/ 307818 w 4115669"/>
              <a:gd name="connsiteY19" fmla="*/ 609189 h 932709"/>
              <a:gd name="connsiteX20" fmla="*/ 117695 w 4115669"/>
              <a:gd name="connsiteY20" fmla="*/ 591082 h 932709"/>
              <a:gd name="connsiteX21" fmla="*/ 0 w 4115669"/>
              <a:gd name="connsiteY21" fmla="*/ 554868 h 932709"/>
              <a:gd name="connsiteX22" fmla="*/ 0 w 4115669"/>
              <a:gd name="connsiteY22" fmla="*/ 554868 h 932709"/>
              <a:gd name="connsiteX23" fmla="*/ 36214 w 4115669"/>
              <a:gd name="connsiteY23" fmla="*/ 391906 h 932709"/>
              <a:gd name="connsiteX0" fmla="*/ 36214 w 4115669"/>
              <a:gd name="connsiteY0" fmla="*/ 420569 h 961372"/>
              <a:gd name="connsiteX1" fmla="*/ 995881 w 4115669"/>
              <a:gd name="connsiteY1" fmla="*/ 221392 h 961372"/>
              <a:gd name="connsiteX2" fmla="*/ 2362955 w 4115669"/>
              <a:gd name="connsiteY2" fmla="*/ 22215 h 961372"/>
              <a:gd name="connsiteX3" fmla="*/ 3186820 w 4115669"/>
              <a:gd name="connsiteY3" fmla="*/ 31269 h 961372"/>
              <a:gd name="connsiteX4" fmla="*/ 3757188 w 4115669"/>
              <a:gd name="connsiteY4" fmla="*/ 257606 h 961372"/>
              <a:gd name="connsiteX5" fmla="*/ 4028792 w 4115669"/>
              <a:gd name="connsiteY5" fmla="*/ 646905 h 961372"/>
              <a:gd name="connsiteX6" fmla="*/ 4110273 w 4115669"/>
              <a:gd name="connsiteY6" fmla="*/ 846081 h 961372"/>
              <a:gd name="connsiteX7" fmla="*/ 3902044 w 4115669"/>
              <a:gd name="connsiteY7" fmla="*/ 809868 h 961372"/>
              <a:gd name="connsiteX8" fmla="*/ 3784349 w 4115669"/>
              <a:gd name="connsiteY8" fmla="*/ 628798 h 961372"/>
              <a:gd name="connsiteX9" fmla="*/ 3268301 w 4115669"/>
              <a:gd name="connsiteY9" fmla="*/ 655959 h 961372"/>
              <a:gd name="connsiteX10" fmla="*/ 3023857 w 4115669"/>
              <a:gd name="connsiteY10" fmla="*/ 655959 h 961372"/>
              <a:gd name="connsiteX11" fmla="*/ 2652665 w 4115669"/>
              <a:gd name="connsiteY11" fmla="*/ 782707 h 961372"/>
              <a:gd name="connsiteX12" fmla="*/ 2335794 w 4115669"/>
              <a:gd name="connsiteY12" fmla="*/ 864188 h 961372"/>
              <a:gd name="connsiteX13" fmla="*/ 2009869 w 4115669"/>
              <a:gd name="connsiteY13" fmla="*/ 791761 h 961372"/>
              <a:gd name="connsiteX14" fmla="*/ 1801640 w 4115669"/>
              <a:gd name="connsiteY14" fmla="*/ 755547 h 961372"/>
              <a:gd name="connsiteX15" fmla="*/ 1530036 w 4115669"/>
              <a:gd name="connsiteY15" fmla="*/ 809868 h 961372"/>
              <a:gd name="connsiteX16" fmla="*/ 1122630 w 4115669"/>
              <a:gd name="connsiteY16" fmla="*/ 954723 h 961372"/>
              <a:gd name="connsiteX17" fmla="*/ 814812 w 4115669"/>
              <a:gd name="connsiteY17" fmla="*/ 918509 h 961372"/>
              <a:gd name="connsiteX18" fmla="*/ 534155 w 4115669"/>
              <a:gd name="connsiteY18" fmla="*/ 755547 h 961372"/>
              <a:gd name="connsiteX19" fmla="*/ 307818 w 4115669"/>
              <a:gd name="connsiteY19" fmla="*/ 637852 h 961372"/>
              <a:gd name="connsiteX20" fmla="*/ 117695 w 4115669"/>
              <a:gd name="connsiteY20" fmla="*/ 619745 h 961372"/>
              <a:gd name="connsiteX21" fmla="*/ 0 w 4115669"/>
              <a:gd name="connsiteY21" fmla="*/ 583531 h 961372"/>
              <a:gd name="connsiteX22" fmla="*/ 0 w 4115669"/>
              <a:gd name="connsiteY22" fmla="*/ 583531 h 961372"/>
              <a:gd name="connsiteX23" fmla="*/ 36214 w 4115669"/>
              <a:gd name="connsiteY23" fmla="*/ 420569 h 961372"/>
              <a:gd name="connsiteX0" fmla="*/ 0 w 4115669"/>
              <a:gd name="connsiteY0" fmla="*/ 348141 h 961372"/>
              <a:gd name="connsiteX1" fmla="*/ 995881 w 4115669"/>
              <a:gd name="connsiteY1" fmla="*/ 221392 h 961372"/>
              <a:gd name="connsiteX2" fmla="*/ 2362955 w 4115669"/>
              <a:gd name="connsiteY2" fmla="*/ 22215 h 961372"/>
              <a:gd name="connsiteX3" fmla="*/ 3186820 w 4115669"/>
              <a:gd name="connsiteY3" fmla="*/ 31269 h 961372"/>
              <a:gd name="connsiteX4" fmla="*/ 3757188 w 4115669"/>
              <a:gd name="connsiteY4" fmla="*/ 257606 h 961372"/>
              <a:gd name="connsiteX5" fmla="*/ 4028792 w 4115669"/>
              <a:gd name="connsiteY5" fmla="*/ 646905 h 961372"/>
              <a:gd name="connsiteX6" fmla="*/ 4110273 w 4115669"/>
              <a:gd name="connsiteY6" fmla="*/ 846081 h 961372"/>
              <a:gd name="connsiteX7" fmla="*/ 3902044 w 4115669"/>
              <a:gd name="connsiteY7" fmla="*/ 809868 h 961372"/>
              <a:gd name="connsiteX8" fmla="*/ 3784349 w 4115669"/>
              <a:gd name="connsiteY8" fmla="*/ 628798 h 961372"/>
              <a:gd name="connsiteX9" fmla="*/ 3268301 w 4115669"/>
              <a:gd name="connsiteY9" fmla="*/ 655959 h 961372"/>
              <a:gd name="connsiteX10" fmla="*/ 3023857 w 4115669"/>
              <a:gd name="connsiteY10" fmla="*/ 655959 h 961372"/>
              <a:gd name="connsiteX11" fmla="*/ 2652665 w 4115669"/>
              <a:gd name="connsiteY11" fmla="*/ 782707 h 961372"/>
              <a:gd name="connsiteX12" fmla="*/ 2335794 w 4115669"/>
              <a:gd name="connsiteY12" fmla="*/ 864188 h 961372"/>
              <a:gd name="connsiteX13" fmla="*/ 2009869 w 4115669"/>
              <a:gd name="connsiteY13" fmla="*/ 791761 h 961372"/>
              <a:gd name="connsiteX14" fmla="*/ 1801640 w 4115669"/>
              <a:gd name="connsiteY14" fmla="*/ 755547 h 961372"/>
              <a:gd name="connsiteX15" fmla="*/ 1530036 w 4115669"/>
              <a:gd name="connsiteY15" fmla="*/ 809868 h 961372"/>
              <a:gd name="connsiteX16" fmla="*/ 1122630 w 4115669"/>
              <a:gd name="connsiteY16" fmla="*/ 954723 h 961372"/>
              <a:gd name="connsiteX17" fmla="*/ 814812 w 4115669"/>
              <a:gd name="connsiteY17" fmla="*/ 918509 h 961372"/>
              <a:gd name="connsiteX18" fmla="*/ 534155 w 4115669"/>
              <a:gd name="connsiteY18" fmla="*/ 755547 h 961372"/>
              <a:gd name="connsiteX19" fmla="*/ 307818 w 4115669"/>
              <a:gd name="connsiteY19" fmla="*/ 637852 h 961372"/>
              <a:gd name="connsiteX20" fmla="*/ 117695 w 4115669"/>
              <a:gd name="connsiteY20" fmla="*/ 619745 h 961372"/>
              <a:gd name="connsiteX21" fmla="*/ 0 w 4115669"/>
              <a:gd name="connsiteY21" fmla="*/ 583531 h 961372"/>
              <a:gd name="connsiteX22" fmla="*/ 0 w 4115669"/>
              <a:gd name="connsiteY22" fmla="*/ 583531 h 961372"/>
              <a:gd name="connsiteX23" fmla="*/ 0 w 4115669"/>
              <a:gd name="connsiteY23" fmla="*/ 348141 h 961372"/>
              <a:gd name="connsiteX0" fmla="*/ 36214 w 4151883"/>
              <a:gd name="connsiteY0" fmla="*/ 348141 h 961372"/>
              <a:gd name="connsiteX1" fmla="*/ 1032095 w 4151883"/>
              <a:gd name="connsiteY1" fmla="*/ 221392 h 961372"/>
              <a:gd name="connsiteX2" fmla="*/ 2399169 w 4151883"/>
              <a:gd name="connsiteY2" fmla="*/ 22215 h 961372"/>
              <a:gd name="connsiteX3" fmla="*/ 3223034 w 4151883"/>
              <a:gd name="connsiteY3" fmla="*/ 31269 h 961372"/>
              <a:gd name="connsiteX4" fmla="*/ 3793402 w 4151883"/>
              <a:gd name="connsiteY4" fmla="*/ 257606 h 961372"/>
              <a:gd name="connsiteX5" fmla="*/ 4065006 w 4151883"/>
              <a:gd name="connsiteY5" fmla="*/ 646905 h 961372"/>
              <a:gd name="connsiteX6" fmla="*/ 4146487 w 4151883"/>
              <a:gd name="connsiteY6" fmla="*/ 846081 h 961372"/>
              <a:gd name="connsiteX7" fmla="*/ 3938258 w 4151883"/>
              <a:gd name="connsiteY7" fmla="*/ 809868 h 961372"/>
              <a:gd name="connsiteX8" fmla="*/ 3820563 w 4151883"/>
              <a:gd name="connsiteY8" fmla="*/ 628798 h 961372"/>
              <a:gd name="connsiteX9" fmla="*/ 3304515 w 4151883"/>
              <a:gd name="connsiteY9" fmla="*/ 655959 h 961372"/>
              <a:gd name="connsiteX10" fmla="*/ 3060071 w 4151883"/>
              <a:gd name="connsiteY10" fmla="*/ 655959 h 961372"/>
              <a:gd name="connsiteX11" fmla="*/ 2688879 w 4151883"/>
              <a:gd name="connsiteY11" fmla="*/ 782707 h 961372"/>
              <a:gd name="connsiteX12" fmla="*/ 2372008 w 4151883"/>
              <a:gd name="connsiteY12" fmla="*/ 864188 h 961372"/>
              <a:gd name="connsiteX13" fmla="*/ 2046083 w 4151883"/>
              <a:gd name="connsiteY13" fmla="*/ 791761 h 961372"/>
              <a:gd name="connsiteX14" fmla="*/ 1837854 w 4151883"/>
              <a:gd name="connsiteY14" fmla="*/ 755547 h 961372"/>
              <a:gd name="connsiteX15" fmla="*/ 1566250 w 4151883"/>
              <a:gd name="connsiteY15" fmla="*/ 809868 h 961372"/>
              <a:gd name="connsiteX16" fmla="*/ 1158844 w 4151883"/>
              <a:gd name="connsiteY16" fmla="*/ 954723 h 961372"/>
              <a:gd name="connsiteX17" fmla="*/ 851026 w 4151883"/>
              <a:gd name="connsiteY17" fmla="*/ 918509 h 961372"/>
              <a:gd name="connsiteX18" fmla="*/ 570369 w 4151883"/>
              <a:gd name="connsiteY18" fmla="*/ 755547 h 961372"/>
              <a:gd name="connsiteX19" fmla="*/ 344032 w 4151883"/>
              <a:gd name="connsiteY19" fmla="*/ 637852 h 961372"/>
              <a:gd name="connsiteX20" fmla="*/ 153909 w 4151883"/>
              <a:gd name="connsiteY20" fmla="*/ 619745 h 961372"/>
              <a:gd name="connsiteX21" fmla="*/ 36214 w 4151883"/>
              <a:gd name="connsiteY21" fmla="*/ 583531 h 961372"/>
              <a:gd name="connsiteX22" fmla="*/ 0 w 4151883"/>
              <a:gd name="connsiteY22" fmla="*/ 556371 h 961372"/>
              <a:gd name="connsiteX23" fmla="*/ 36214 w 4151883"/>
              <a:gd name="connsiteY23" fmla="*/ 348141 h 961372"/>
              <a:gd name="connsiteX0" fmla="*/ 9054 w 4151883"/>
              <a:gd name="connsiteY0" fmla="*/ 330034 h 961372"/>
              <a:gd name="connsiteX1" fmla="*/ 1032095 w 4151883"/>
              <a:gd name="connsiteY1" fmla="*/ 221392 h 961372"/>
              <a:gd name="connsiteX2" fmla="*/ 2399169 w 4151883"/>
              <a:gd name="connsiteY2" fmla="*/ 22215 h 961372"/>
              <a:gd name="connsiteX3" fmla="*/ 3223034 w 4151883"/>
              <a:gd name="connsiteY3" fmla="*/ 31269 h 961372"/>
              <a:gd name="connsiteX4" fmla="*/ 3793402 w 4151883"/>
              <a:gd name="connsiteY4" fmla="*/ 257606 h 961372"/>
              <a:gd name="connsiteX5" fmla="*/ 4065006 w 4151883"/>
              <a:gd name="connsiteY5" fmla="*/ 646905 h 961372"/>
              <a:gd name="connsiteX6" fmla="*/ 4146487 w 4151883"/>
              <a:gd name="connsiteY6" fmla="*/ 846081 h 961372"/>
              <a:gd name="connsiteX7" fmla="*/ 3938258 w 4151883"/>
              <a:gd name="connsiteY7" fmla="*/ 809868 h 961372"/>
              <a:gd name="connsiteX8" fmla="*/ 3820563 w 4151883"/>
              <a:gd name="connsiteY8" fmla="*/ 628798 h 961372"/>
              <a:gd name="connsiteX9" fmla="*/ 3304515 w 4151883"/>
              <a:gd name="connsiteY9" fmla="*/ 655959 h 961372"/>
              <a:gd name="connsiteX10" fmla="*/ 3060071 w 4151883"/>
              <a:gd name="connsiteY10" fmla="*/ 655959 h 961372"/>
              <a:gd name="connsiteX11" fmla="*/ 2688879 w 4151883"/>
              <a:gd name="connsiteY11" fmla="*/ 782707 h 961372"/>
              <a:gd name="connsiteX12" fmla="*/ 2372008 w 4151883"/>
              <a:gd name="connsiteY12" fmla="*/ 864188 h 961372"/>
              <a:gd name="connsiteX13" fmla="*/ 2046083 w 4151883"/>
              <a:gd name="connsiteY13" fmla="*/ 791761 h 961372"/>
              <a:gd name="connsiteX14" fmla="*/ 1837854 w 4151883"/>
              <a:gd name="connsiteY14" fmla="*/ 755547 h 961372"/>
              <a:gd name="connsiteX15" fmla="*/ 1566250 w 4151883"/>
              <a:gd name="connsiteY15" fmla="*/ 809868 h 961372"/>
              <a:gd name="connsiteX16" fmla="*/ 1158844 w 4151883"/>
              <a:gd name="connsiteY16" fmla="*/ 954723 h 961372"/>
              <a:gd name="connsiteX17" fmla="*/ 851026 w 4151883"/>
              <a:gd name="connsiteY17" fmla="*/ 918509 h 961372"/>
              <a:gd name="connsiteX18" fmla="*/ 570369 w 4151883"/>
              <a:gd name="connsiteY18" fmla="*/ 755547 h 961372"/>
              <a:gd name="connsiteX19" fmla="*/ 344032 w 4151883"/>
              <a:gd name="connsiteY19" fmla="*/ 637852 h 961372"/>
              <a:gd name="connsiteX20" fmla="*/ 153909 w 4151883"/>
              <a:gd name="connsiteY20" fmla="*/ 619745 h 961372"/>
              <a:gd name="connsiteX21" fmla="*/ 36214 w 4151883"/>
              <a:gd name="connsiteY21" fmla="*/ 583531 h 961372"/>
              <a:gd name="connsiteX22" fmla="*/ 0 w 4151883"/>
              <a:gd name="connsiteY22" fmla="*/ 556371 h 961372"/>
              <a:gd name="connsiteX23" fmla="*/ 9054 w 4151883"/>
              <a:gd name="connsiteY23" fmla="*/ 330034 h 961372"/>
              <a:gd name="connsiteX0" fmla="*/ 9054 w 4151883"/>
              <a:gd name="connsiteY0" fmla="*/ 330034 h 1079252"/>
              <a:gd name="connsiteX1" fmla="*/ 1032095 w 4151883"/>
              <a:gd name="connsiteY1" fmla="*/ 221392 h 1079252"/>
              <a:gd name="connsiteX2" fmla="*/ 2399169 w 4151883"/>
              <a:gd name="connsiteY2" fmla="*/ 22215 h 1079252"/>
              <a:gd name="connsiteX3" fmla="*/ 3223034 w 4151883"/>
              <a:gd name="connsiteY3" fmla="*/ 31269 h 1079252"/>
              <a:gd name="connsiteX4" fmla="*/ 3793402 w 4151883"/>
              <a:gd name="connsiteY4" fmla="*/ 257606 h 1079252"/>
              <a:gd name="connsiteX5" fmla="*/ 4065006 w 4151883"/>
              <a:gd name="connsiteY5" fmla="*/ 646905 h 1079252"/>
              <a:gd name="connsiteX6" fmla="*/ 4146487 w 4151883"/>
              <a:gd name="connsiteY6" fmla="*/ 846081 h 1079252"/>
              <a:gd name="connsiteX7" fmla="*/ 3938258 w 4151883"/>
              <a:gd name="connsiteY7" fmla="*/ 809868 h 1079252"/>
              <a:gd name="connsiteX8" fmla="*/ 3820563 w 4151883"/>
              <a:gd name="connsiteY8" fmla="*/ 628798 h 1079252"/>
              <a:gd name="connsiteX9" fmla="*/ 3304515 w 4151883"/>
              <a:gd name="connsiteY9" fmla="*/ 655959 h 1079252"/>
              <a:gd name="connsiteX10" fmla="*/ 3060071 w 4151883"/>
              <a:gd name="connsiteY10" fmla="*/ 655959 h 1079252"/>
              <a:gd name="connsiteX11" fmla="*/ 2688879 w 4151883"/>
              <a:gd name="connsiteY11" fmla="*/ 782707 h 1079252"/>
              <a:gd name="connsiteX12" fmla="*/ 2372008 w 4151883"/>
              <a:gd name="connsiteY12" fmla="*/ 864188 h 1079252"/>
              <a:gd name="connsiteX13" fmla="*/ 2046083 w 4151883"/>
              <a:gd name="connsiteY13" fmla="*/ 791761 h 1079252"/>
              <a:gd name="connsiteX14" fmla="*/ 1816539 w 4151883"/>
              <a:gd name="connsiteY14" fmla="*/ 1079226 h 1079252"/>
              <a:gd name="connsiteX15" fmla="*/ 1566250 w 4151883"/>
              <a:gd name="connsiteY15" fmla="*/ 809868 h 1079252"/>
              <a:gd name="connsiteX16" fmla="*/ 1158844 w 4151883"/>
              <a:gd name="connsiteY16" fmla="*/ 954723 h 1079252"/>
              <a:gd name="connsiteX17" fmla="*/ 851026 w 4151883"/>
              <a:gd name="connsiteY17" fmla="*/ 918509 h 1079252"/>
              <a:gd name="connsiteX18" fmla="*/ 570369 w 4151883"/>
              <a:gd name="connsiteY18" fmla="*/ 755547 h 1079252"/>
              <a:gd name="connsiteX19" fmla="*/ 344032 w 4151883"/>
              <a:gd name="connsiteY19" fmla="*/ 637852 h 1079252"/>
              <a:gd name="connsiteX20" fmla="*/ 153909 w 4151883"/>
              <a:gd name="connsiteY20" fmla="*/ 619745 h 1079252"/>
              <a:gd name="connsiteX21" fmla="*/ 36214 w 4151883"/>
              <a:gd name="connsiteY21" fmla="*/ 583531 h 1079252"/>
              <a:gd name="connsiteX22" fmla="*/ 0 w 4151883"/>
              <a:gd name="connsiteY22" fmla="*/ 556371 h 1079252"/>
              <a:gd name="connsiteX23" fmla="*/ 9054 w 4151883"/>
              <a:gd name="connsiteY23" fmla="*/ 330034 h 1079252"/>
              <a:gd name="connsiteX0" fmla="*/ 9054 w 4151883"/>
              <a:gd name="connsiteY0" fmla="*/ 330034 h 1112252"/>
              <a:gd name="connsiteX1" fmla="*/ 1032095 w 4151883"/>
              <a:gd name="connsiteY1" fmla="*/ 221392 h 1112252"/>
              <a:gd name="connsiteX2" fmla="*/ 2399169 w 4151883"/>
              <a:gd name="connsiteY2" fmla="*/ 22215 h 1112252"/>
              <a:gd name="connsiteX3" fmla="*/ 3223034 w 4151883"/>
              <a:gd name="connsiteY3" fmla="*/ 31269 h 1112252"/>
              <a:gd name="connsiteX4" fmla="*/ 3793402 w 4151883"/>
              <a:gd name="connsiteY4" fmla="*/ 257606 h 1112252"/>
              <a:gd name="connsiteX5" fmla="*/ 4065006 w 4151883"/>
              <a:gd name="connsiteY5" fmla="*/ 646905 h 1112252"/>
              <a:gd name="connsiteX6" fmla="*/ 4146487 w 4151883"/>
              <a:gd name="connsiteY6" fmla="*/ 846081 h 1112252"/>
              <a:gd name="connsiteX7" fmla="*/ 3938258 w 4151883"/>
              <a:gd name="connsiteY7" fmla="*/ 809868 h 1112252"/>
              <a:gd name="connsiteX8" fmla="*/ 3820563 w 4151883"/>
              <a:gd name="connsiteY8" fmla="*/ 628798 h 1112252"/>
              <a:gd name="connsiteX9" fmla="*/ 3304515 w 4151883"/>
              <a:gd name="connsiteY9" fmla="*/ 655959 h 1112252"/>
              <a:gd name="connsiteX10" fmla="*/ 3060071 w 4151883"/>
              <a:gd name="connsiteY10" fmla="*/ 655959 h 1112252"/>
              <a:gd name="connsiteX11" fmla="*/ 2688879 w 4151883"/>
              <a:gd name="connsiteY11" fmla="*/ 782707 h 1112252"/>
              <a:gd name="connsiteX12" fmla="*/ 2372008 w 4151883"/>
              <a:gd name="connsiteY12" fmla="*/ 864188 h 1112252"/>
              <a:gd name="connsiteX13" fmla="*/ 2152661 w 4151883"/>
              <a:gd name="connsiteY13" fmla="*/ 1084117 h 1112252"/>
              <a:gd name="connsiteX14" fmla="*/ 1816539 w 4151883"/>
              <a:gd name="connsiteY14" fmla="*/ 1079226 h 1112252"/>
              <a:gd name="connsiteX15" fmla="*/ 1566250 w 4151883"/>
              <a:gd name="connsiteY15" fmla="*/ 809868 h 1112252"/>
              <a:gd name="connsiteX16" fmla="*/ 1158844 w 4151883"/>
              <a:gd name="connsiteY16" fmla="*/ 954723 h 1112252"/>
              <a:gd name="connsiteX17" fmla="*/ 851026 w 4151883"/>
              <a:gd name="connsiteY17" fmla="*/ 918509 h 1112252"/>
              <a:gd name="connsiteX18" fmla="*/ 570369 w 4151883"/>
              <a:gd name="connsiteY18" fmla="*/ 755547 h 1112252"/>
              <a:gd name="connsiteX19" fmla="*/ 344032 w 4151883"/>
              <a:gd name="connsiteY19" fmla="*/ 637852 h 1112252"/>
              <a:gd name="connsiteX20" fmla="*/ 153909 w 4151883"/>
              <a:gd name="connsiteY20" fmla="*/ 619745 h 1112252"/>
              <a:gd name="connsiteX21" fmla="*/ 36214 w 4151883"/>
              <a:gd name="connsiteY21" fmla="*/ 583531 h 1112252"/>
              <a:gd name="connsiteX22" fmla="*/ 0 w 4151883"/>
              <a:gd name="connsiteY22" fmla="*/ 556371 h 1112252"/>
              <a:gd name="connsiteX23" fmla="*/ 9054 w 4151883"/>
              <a:gd name="connsiteY23" fmla="*/ 330034 h 1112252"/>
              <a:gd name="connsiteX0" fmla="*/ 9054 w 4151883"/>
              <a:gd name="connsiteY0" fmla="*/ 330034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344032 w 4151883"/>
              <a:gd name="connsiteY19" fmla="*/ 637852 h 1102571"/>
              <a:gd name="connsiteX20" fmla="*/ 153909 w 4151883"/>
              <a:gd name="connsiteY20" fmla="*/ 619745 h 1102571"/>
              <a:gd name="connsiteX21" fmla="*/ 36214 w 4151883"/>
              <a:gd name="connsiteY21" fmla="*/ 583531 h 1102571"/>
              <a:gd name="connsiteX22" fmla="*/ 0 w 4151883"/>
              <a:gd name="connsiteY22" fmla="*/ 556371 h 1102571"/>
              <a:gd name="connsiteX23" fmla="*/ 9054 w 4151883"/>
              <a:gd name="connsiteY23" fmla="*/ 330034 h 1102571"/>
              <a:gd name="connsiteX0" fmla="*/ 9054 w 4151883"/>
              <a:gd name="connsiteY0" fmla="*/ 330034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153909 w 4151883"/>
              <a:gd name="connsiteY19" fmla="*/ 619745 h 1102571"/>
              <a:gd name="connsiteX20" fmla="*/ 36214 w 4151883"/>
              <a:gd name="connsiteY20" fmla="*/ 583531 h 1102571"/>
              <a:gd name="connsiteX21" fmla="*/ 0 w 4151883"/>
              <a:gd name="connsiteY21" fmla="*/ 556371 h 1102571"/>
              <a:gd name="connsiteX22" fmla="*/ 9054 w 4151883"/>
              <a:gd name="connsiteY22" fmla="*/ 330034 h 1102571"/>
              <a:gd name="connsiteX0" fmla="*/ 9054 w 4151883"/>
              <a:gd name="connsiteY0" fmla="*/ 330034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153909 w 4151883"/>
              <a:gd name="connsiteY19" fmla="*/ 619745 h 1102571"/>
              <a:gd name="connsiteX20" fmla="*/ 0 w 4151883"/>
              <a:gd name="connsiteY20" fmla="*/ 556371 h 1102571"/>
              <a:gd name="connsiteX21" fmla="*/ 9054 w 4151883"/>
              <a:gd name="connsiteY21" fmla="*/ 330034 h 1102571"/>
              <a:gd name="connsiteX0" fmla="*/ 1032199 w 4151883"/>
              <a:gd name="connsiteY0" fmla="*/ 215180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153909 w 4151883"/>
              <a:gd name="connsiteY19" fmla="*/ 619745 h 1102571"/>
              <a:gd name="connsiteX20" fmla="*/ 0 w 4151883"/>
              <a:gd name="connsiteY20" fmla="*/ 556371 h 1102571"/>
              <a:gd name="connsiteX21" fmla="*/ 1032199 w 4151883"/>
              <a:gd name="connsiteY21" fmla="*/ 215180 h 1102571"/>
              <a:gd name="connsiteX0" fmla="*/ 880123 w 3999807"/>
              <a:gd name="connsiteY0" fmla="*/ 215180 h 1102571"/>
              <a:gd name="connsiteX1" fmla="*/ 880019 w 3999807"/>
              <a:gd name="connsiteY1" fmla="*/ 221392 h 1102571"/>
              <a:gd name="connsiteX2" fmla="*/ 2247093 w 3999807"/>
              <a:gd name="connsiteY2" fmla="*/ 22215 h 1102571"/>
              <a:gd name="connsiteX3" fmla="*/ 3070958 w 3999807"/>
              <a:gd name="connsiteY3" fmla="*/ 31269 h 1102571"/>
              <a:gd name="connsiteX4" fmla="*/ 3641326 w 3999807"/>
              <a:gd name="connsiteY4" fmla="*/ 257606 h 1102571"/>
              <a:gd name="connsiteX5" fmla="*/ 3912930 w 3999807"/>
              <a:gd name="connsiteY5" fmla="*/ 646905 h 1102571"/>
              <a:gd name="connsiteX6" fmla="*/ 3994411 w 3999807"/>
              <a:gd name="connsiteY6" fmla="*/ 846081 h 1102571"/>
              <a:gd name="connsiteX7" fmla="*/ 3786182 w 3999807"/>
              <a:gd name="connsiteY7" fmla="*/ 809868 h 1102571"/>
              <a:gd name="connsiteX8" fmla="*/ 3668487 w 3999807"/>
              <a:gd name="connsiteY8" fmla="*/ 628798 h 1102571"/>
              <a:gd name="connsiteX9" fmla="*/ 3152439 w 3999807"/>
              <a:gd name="connsiteY9" fmla="*/ 655959 h 1102571"/>
              <a:gd name="connsiteX10" fmla="*/ 2907995 w 3999807"/>
              <a:gd name="connsiteY10" fmla="*/ 655959 h 1102571"/>
              <a:gd name="connsiteX11" fmla="*/ 2536803 w 3999807"/>
              <a:gd name="connsiteY11" fmla="*/ 782707 h 1102571"/>
              <a:gd name="connsiteX12" fmla="*/ 2219932 w 3999807"/>
              <a:gd name="connsiteY12" fmla="*/ 864188 h 1102571"/>
              <a:gd name="connsiteX13" fmla="*/ 2000585 w 3999807"/>
              <a:gd name="connsiteY13" fmla="*/ 1084117 h 1102571"/>
              <a:gd name="connsiteX14" fmla="*/ 1664463 w 3999807"/>
              <a:gd name="connsiteY14" fmla="*/ 1079226 h 1102571"/>
              <a:gd name="connsiteX15" fmla="*/ 1350228 w 3999807"/>
              <a:gd name="connsiteY15" fmla="*/ 987370 h 1102571"/>
              <a:gd name="connsiteX16" fmla="*/ 1006768 w 3999807"/>
              <a:gd name="connsiteY16" fmla="*/ 954723 h 1102571"/>
              <a:gd name="connsiteX17" fmla="*/ 698950 w 3999807"/>
              <a:gd name="connsiteY17" fmla="*/ 918509 h 1102571"/>
              <a:gd name="connsiteX18" fmla="*/ 418293 w 3999807"/>
              <a:gd name="connsiteY18" fmla="*/ 755547 h 1102571"/>
              <a:gd name="connsiteX19" fmla="*/ 1833 w 3999807"/>
              <a:gd name="connsiteY19" fmla="*/ 619745 h 1102571"/>
              <a:gd name="connsiteX20" fmla="*/ 593968 w 3999807"/>
              <a:gd name="connsiteY20" fmla="*/ 619019 h 1102571"/>
              <a:gd name="connsiteX21" fmla="*/ 880123 w 3999807"/>
              <a:gd name="connsiteY21" fmla="*/ 215180 h 1102571"/>
              <a:gd name="connsiteX0" fmla="*/ 464156 w 3583840"/>
              <a:gd name="connsiteY0" fmla="*/ 215180 h 1102571"/>
              <a:gd name="connsiteX1" fmla="*/ 464052 w 3583840"/>
              <a:gd name="connsiteY1" fmla="*/ 221392 h 1102571"/>
              <a:gd name="connsiteX2" fmla="*/ 1831126 w 3583840"/>
              <a:gd name="connsiteY2" fmla="*/ 22215 h 1102571"/>
              <a:gd name="connsiteX3" fmla="*/ 2654991 w 3583840"/>
              <a:gd name="connsiteY3" fmla="*/ 31269 h 1102571"/>
              <a:gd name="connsiteX4" fmla="*/ 3225359 w 3583840"/>
              <a:gd name="connsiteY4" fmla="*/ 257606 h 1102571"/>
              <a:gd name="connsiteX5" fmla="*/ 3496963 w 3583840"/>
              <a:gd name="connsiteY5" fmla="*/ 646905 h 1102571"/>
              <a:gd name="connsiteX6" fmla="*/ 3578444 w 3583840"/>
              <a:gd name="connsiteY6" fmla="*/ 846081 h 1102571"/>
              <a:gd name="connsiteX7" fmla="*/ 3370215 w 3583840"/>
              <a:gd name="connsiteY7" fmla="*/ 809868 h 1102571"/>
              <a:gd name="connsiteX8" fmla="*/ 3252520 w 3583840"/>
              <a:gd name="connsiteY8" fmla="*/ 628798 h 1102571"/>
              <a:gd name="connsiteX9" fmla="*/ 2736472 w 3583840"/>
              <a:gd name="connsiteY9" fmla="*/ 655959 h 1102571"/>
              <a:gd name="connsiteX10" fmla="*/ 2492028 w 3583840"/>
              <a:gd name="connsiteY10" fmla="*/ 655959 h 1102571"/>
              <a:gd name="connsiteX11" fmla="*/ 2120836 w 3583840"/>
              <a:gd name="connsiteY11" fmla="*/ 782707 h 1102571"/>
              <a:gd name="connsiteX12" fmla="*/ 1803965 w 3583840"/>
              <a:gd name="connsiteY12" fmla="*/ 864188 h 1102571"/>
              <a:gd name="connsiteX13" fmla="*/ 1584618 w 3583840"/>
              <a:gd name="connsiteY13" fmla="*/ 1084117 h 1102571"/>
              <a:gd name="connsiteX14" fmla="*/ 1248496 w 3583840"/>
              <a:gd name="connsiteY14" fmla="*/ 1079226 h 1102571"/>
              <a:gd name="connsiteX15" fmla="*/ 934261 w 3583840"/>
              <a:gd name="connsiteY15" fmla="*/ 987370 h 1102571"/>
              <a:gd name="connsiteX16" fmla="*/ 590801 w 3583840"/>
              <a:gd name="connsiteY16" fmla="*/ 954723 h 1102571"/>
              <a:gd name="connsiteX17" fmla="*/ 282983 w 3583840"/>
              <a:gd name="connsiteY17" fmla="*/ 918509 h 1102571"/>
              <a:gd name="connsiteX18" fmla="*/ 2326 w 3583840"/>
              <a:gd name="connsiteY18" fmla="*/ 755547 h 1102571"/>
              <a:gd name="connsiteX19" fmla="*/ 150728 w 3583840"/>
              <a:gd name="connsiteY19" fmla="*/ 682392 h 1102571"/>
              <a:gd name="connsiteX20" fmla="*/ 178001 w 3583840"/>
              <a:gd name="connsiteY20" fmla="*/ 619019 h 1102571"/>
              <a:gd name="connsiteX21" fmla="*/ 464156 w 3583840"/>
              <a:gd name="connsiteY21" fmla="*/ 215180 h 1102571"/>
              <a:gd name="connsiteX0" fmla="*/ 350753 w 3470437"/>
              <a:gd name="connsiteY0" fmla="*/ 215180 h 1102571"/>
              <a:gd name="connsiteX1" fmla="*/ 350649 w 3470437"/>
              <a:gd name="connsiteY1" fmla="*/ 221392 h 1102571"/>
              <a:gd name="connsiteX2" fmla="*/ 1717723 w 3470437"/>
              <a:gd name="connsiteY2" fmla="*/ 22215 h 1102571"/>
              <a:gd name="connsiteX3" fmla="*/ 2541588 w 3470437"/>
              <a:gd name="connsiteY3" fmla="*/ 31269 h 1102571"/>
              <a:gd name="connsiteX4" fmla="*/ 3111956 w 3470437"/>
              <a:gd name="connsiteY4" fmla="*/ 257606 h 1102571"/>
              <a:gd name="connsiteX5" fmla="*/ 3383560 w 3470437"/>
              <a:gd name="connsiteY5" fmla="*/ 646905 h 1102571"/>
              <a:gd name="connsiteX6" fmla="*/ 3465041 w 3470437"/>
              <a:gd name="connsiteY6" fmla="*/ 846081 h 1102571"/>
              <a:gd name="connsiteX7" fmla="*/ 3256812 w 3470437"/>
              <a:gd name="connsiteY7" fmla="*/ 809868 h 1102571"/>
              <a:gd name="connsiteX8" fmla="*/ 3139117 w 3470437"/>
              <a:gd name="connsiteY8" fmla="*/ 628798 h 1102571"/>
              <a:gd name="connsiteX9" fmla="*/ 2623069 w 3470437"/>
              <a:gd name="connsiteY9" fmla="*/ 655959 h 1102571"/>
              <a:gd name="connsiteX10" fmla="*/ 2378625 w 3470437"/>
              <a:gd name="connsiteY10" fmla="*/ 655959 h 1102571"/>
              <a:gd name="connsiteX11" fmla="*/ 2007433 w 3470437"/>
              <a:gd name="connsiteY11" fmla="*/ 782707 h 1102571"/>
              <a:gd name="connsiteX12" fmla="*/ 1690562 w 3470437"/>
              <a:gd name="connsiteY12" fmla="*/ 864188 h 1102571"/>
              <a:gd name="connsiteX13" fmla="*/ 1471215 w 3470437"/>
              <a:gd name="connsiteY13" fmla="*/ 1084117 h 1102571"/>
              <a:gd name="connsiteX14" fmla="*/ 1135093 w 3470437"/>
              <a:gd name="connsiteY14" fmla="*/ 1079226 h 1102571"/>
              <a:gd name="connsiteX15" fmla="*/ 820858 w 3470437"/>
              <a:gd name="connsiteY15" fmla="*/ 987370 h 1102571"/>
              <a:gd name="connsiteX16" fmla="*/ 477398 w 3470437"/>
              <a:gd name="connsiteY16" fmla="*/ 954723 h 1102571"/>
              <a:gd name="connsiteX17" fmla="*/ 169580 w 3470437"/>
              <a:gd name="connsiteY17" fmla="*/ 918509 h 1102571"/>
              <a:gd name="connsiteX18" fmla="*/ 6159 w 3470437"/>
              <a:gd name="connsiteY18" fmla="*/ 797313 h 1102571"/>
              <a:gd name="connsiteX19" fmla="*/ 37325 w 3470437"/>
              <a:gd name="connsiteY19" fmla="*/ 682392 h 1102571"/>
              <a:gd name="connsiteX20" fmla="*/ 64598 w 3470437"/>
              <a:gd name="connsiteY20" fmla="*/ 619019 h 1102571"/>
              <a:gd name="connsiteX21" fmla="*/ 350753 w 3470437"/>
              <a:gd name="connsiteY21" fmla="*/ 215180 h 1102571"/>
              <a:gd name="connsiteX0" fmla="*/ 350753 w 3470437"/>
              <a:gd name="connsiteY0" fmla="*/ 215180 h 1102571"/>
              <a:gd name="connsiteX1" fmla="*/ 350649 w 3470437"/>
              <a:gd name="connsiteY1" fmla="*/ 221392 h 1102571"/>
              <a:gd name="connsiteX2" fmla="*/ 1151062 w 3470437"/>
              <a:gd name="connsiteY2" fmla="*/ 101636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3139117 w 3470437"/>
              <a:gd name="connsiteY9" fmla="*/ 628798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50753 w 3470437"/>
              <a:gd name="connsiteY22" fmla="*/ 215180 h 1102571"/>
              <a:gd name="connsiteX0" fmla="*/ 350753 w 3470437"/>
              <a:gd name="connsiteY0" fmla="*/ 215180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3139117 w 3470437"/>
              <a:gd name="connsiteY9" fmla="*/ 628798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50753 w 3470437"/>
              <a:gd name="connsiteY22" fmla="*/ 215180 h 1102571"/>
              <a:gd name="connsiteX0" fmla="*/ 372068 w 3470437"/>
              <a:gd name="connsiteY0" fmla="*/ 277828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3139117 w 3470437"/>
              <a:gd name="connsiteY9" fmla="*/ 628798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72068 w 3470437"/>
              <a:gd name="connsiteY22" fmla="*/ 277828 h 1102571"/>
              <a:gd name="connsiteX0" fmla="*/ 372068 w 3470437"/>
              <a:gd name="connsiteY0" fmla="*/ 277828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2696437 w 3470437"/>
              <a:gd name="connsiteY9" fmla="*/ 707232 h 1102571"/>
              <a:gd name="connsiteX10" fmla="*/ 3139117 w 3470437"/>
              <a:gd name="connsiteY10" fmla="*/ 628798 h 1102571"/>
              <a:gd name="connsiteX11" fmla="*/ 2623069 w 3470437"/>
              <a:gd name="connsiteY11" fmla="*/ 655959 h 1102571"/>
              <a:gd name="connsiteX12" fmla="*/ 2378625 w 3470437"/>
              <a:gd name="connsiteY12" fmla="*/ 655959 h 1102571"/>
              <a:gd name="connsiteX13" fmla="*/ 2007433 w 3470437"/>
              <a:gd name="connsiteY13" fmla="*/ 782707 h 1102571"/>
              <a:gd name="connsiteX14" fmla="*/ 1690562 w 3470437"/>
              <a:gd name="connsiteY14" fmla="*/ 864188 h 1102571"/>
              <a:gd name="connsiteX15" fmla="*/ 1471215 w 3470437"/>
              <a:gd name="connsiteY15" fmla="*/ 1084117 h 1102571"/>
              <a:gd name="connsiteX16" fmla="*/ 1135093 w 3470437"/>
              <a:gd name="connsiteY16" fmla="*/ 1079226 h 1102571"/>
              <a:gd name="connsiteX17" fmla="*/ 820858 w 3470437"/>
              <a:gd name="connsiteY17" fmla="*/ 987370 h 1102571"/>
              <a:gd name="connsiteX18" fmla="*/ 477398 w 3470437"/>
              <a:gd name="connsiteY18" fmla="*/ 954723 h 1102571"/>
              <a:gd name="connsiteX19" fmla="*/ 169580 w 3470437"/>
              <a:gd name="connsiteY19" fmla="*/ 918509 h 1102571"/>
              <a:gd name="connsiteX20" fmla="*/ 6159 w 3470437"/>
              <a:gd name="connsiteY20" fmla="*/ 797313 h 1102571"/>
              <a:gd name="connsiteX21" fmla="*/ 37325 w 3470437"/>
              <a:gd name="connsiteY21" fmla="*/ 682392 h 1102571"/>
              <a:gd name="connsiteX22" fmla="*/ 64598 w 3470437"/>
              <a:gd name="connsiteY22" fmla="*/ 619019 h 1102571"/>
              <a:gd name="connsiteX23" fmla="*/ 372068 w 3470437"/>
              <a:gd name="connsiteY23" fmla="*/ 277828 h 1102571"/>
              <a:gd name="connsiteX0" fmla="*/ 372068 w 3470437"/>
              <a:gd name="connsiteY0" fmla="*/ 277828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2696437 w 3470437"/>
              <a:gd name="connsiteY9" fmla="*/ 707232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72068 w 3470437"/>
              <a:gd name="connsiteY22" fmla="*/ 277828 h 1102571"/>
              <a:gd name="connsiteX0" fmla="*/ 372068 w 3485244"/>
              <a:gd name="connsiteY0" fmla="*/ 277828 h 1102571"/>
              <a:gd name="connsiteX1" fmla="*/ 350649 w 3485244"/>
              <a:gd name="connsiteY1" fmla="*/ 221392 h 1102571"/>
              <a:gd name="connsiteX2" fmla="*/ 905934 w 3485244"/>
              <a:gd name="connsiteY2" fmla="*/ 112078 h 1102571"/>
              <a:gd name="connsiteX3" fmla="*/ 1717723 w 3485244"/>
              <a:gd name="connsiteY3" fmla="*/ 22215 h 1102571"/>
              <a:gd name="connsiteX4" fmla="*/ 2541588 w 3485244"/>
              <a:gd name="connsiteY4" fmla="*/ 31269 h 1102571"/>
              <a:gd name="connsiteX5" fmla="*/ 3111956 w 3485244"/>
              <a:gd name="connsiteY5" fmla="*/ 257606 h 1102571"/>
              <a:gd name="connsiteX6" fmla="*/ 3383560 w 3485244"/>
              <a:gd name="connsiteY6" fmla="*/ 646905 h 1102571"/>
              <a:gd name="connsiteX7" fmla="*/ 3465041 w 3485244"/>
              <a:gd name="connsiteY7" fmla="*/ 846081 h 1102571"/>
              <a:gd name="connsiteX8" fmla="*/ 3032998 w 3485244"/>
              <a:gd name="connsiteY8" fmla="*/ 820310 h 1102571"/>
              <a:gd name="connsiteX9" fmla="*/ 2696437 w 3485244"/>
              <a:gd name="connsiteY9" fmla="*/ 707232 h 1102571"/>
              <a:gd name="connsiteX10" fmla="*/ 2623069 w 3485244"/>
              <a:gd name="connsiteY10" fmla="*/ 655959 h 1102571"/>
              <a:gd name="connsiteX11" fmla="*/ 2378625 w 3485244"/>
              <a:gd name="connsiteY11" fmla="*/ 655959 h 1102571"/>
              <a:gd name="connsiteX12" fmla="*/ 2007433 w 3485244"/>
              <a:gd name="connsiteY12" fmla="*/ 782707 h 1102571"/>
              <a:gd name="connsiteX13" fmla="*/ 1690562 w 3485244"/>
              <a:gd name="connsiteY13" fmla="*/ 864188 h 1102571"/>
              <a:gd name="connsiteX14" fmla="*/ 1471215 w 3485244"/>
              <a:gd name="connsiteY14" fmla="*/ 1084117 h 1102571"/>
              <a:gd name="connsiteX15" fmla="*/ 1135093 w 3485244"/>
              <a:gd name="connsiteY15" fmla="*/ 1079226 h 1102571"/>
              <a:gd name="connsiteX16" fmla="*/ 820858 w 3485244"/>
              <a:gd name="connsiteY16" fmla="*/ 987370 h 1102571"/>
              <a:gd name="connsiteX17" fmla="*/ 477398 w 3485244"/>
              <a:gd name="connsiteY17" fmla="*/ 954723 h 1102571"/>
              <a:gd name="connsiteX18" fmla="*/ 169580 w 3485244"/>
              <a:gd name="connsiteY18" fmla="*/ 918509 h 1102571"/>
              <a:gd name="connsiteX19" fmla="*/ 6159 w 3485244"/>
              <a:gd name="connsiteY19" fmla="*/ 797313 h 1102571"/>
              <a:gd name="connsiteX20" fmla="*/ 37325 w 3485244"/>
              <a:gd name="connsiteY20" fmla="*/ 682392 h 1102571"/>
              <a:gd name="connsiteX21" fmla="*/ 64598 w 3485244"/>
              <a:gd name="connsiteY21" fmla="*/ 619019 h 1102571"/>
              <a:gd name="connsiteX22" fmla="*/ 372068 w 3485244"/>
              <a:gd name="connsiteY22" fmla="*/ 277828 h 1102571"/>
              <a:gd name="connsiteX0" fmla="*/ 372068 w 3384103"/>
              <a:gd name="connsiteY0" fmla="*/ 277828 h 1102571"/>
              <a:gd name="connsiteX1" fmla="*/ 350649 w 3384103"/>
              <a:gd name="connsiteY1" fmla="*/ 221392 h 1102571"/>
              <a:gd name="connsiteX2" fmla="*/ 905934 w 3384103"/>
              <a:gd name="connsiteY2" fmla="*/ 112078 h 1102571"/>
              <a:gd name="connsiteX3" fmla="*/ 1717723 w 3384103"/>
              <a:gd name="connsiteY3" fmla="*/ 22215 h 1102571"/>
              <a:gd name="connsiteX4" fmla="*/ 2541588 w 3384103"/>
              <a:gd name="connsiteY4" fmla="*/ 31269 h 1102571"/>
              <a:gd name="connsiteX5" fmla="*/ 3111956 w 3384103"/>
              <a:gd name="connsiteY5" fmla="*/ 257606 h 1102571"/>
              <a:gd name="connsiteX6" fmla="*/ 3383560 w 3384103"/>
              <a:gd name="connsiteY6" fmla="*/ 646905 h 1102571"/>
              <a:gd name="connsiteX7" fmla="*/ 3049388 w 3384103"/>
              <a:gd name="connsiteY7" fmla="*/ 887847 h 1102571"/>
              <a:gd name="connsiteX8" fmla="*/ 3032998 w 3384103"/>
              <a:gd name="connsiteY8" fmla="*/ 820310 h 1102571"/>
              <a:gd name="connsiteX9" fmla="*/ 2696437 w 3384103"/>
              <a:gd name="connsiteY9" fmla="*/ 707232 h 1102571"/>
              <a:gd name="connsiteX10" fmla="*/ 2623069 w 3384103"/>
              <a:gd name="connsiteY10" fmla="*/ 655959 h 1102571"/>
              <a:gd name="connsiteX11" fmla="*/ 2378625 w 3384103"/>
              <a:gd name="connsiteY11" fmla="*/ 655959 h 1102571"/>
              <a:gd name="connsiteX12" fmla="*/ 2007433 w 3384103"/>
              <a:gd name="connsiteY12" fmla="*/ 782707 h 1102571"/>
              <a:gd name="connsiteX13" fmla="*/ 1690562 w 3384103"/>
              <a:gd name="connsiteY13" fmla="*/ 864188 h 1102571"/>
              <a:gd name="connsiteX14" fmla="*/ 1471215 w 3384103"/>
              <a:gd name="connsiteY14" fmla="*/ 1084117 h 1102571"/>
              <a:gd name="connsiteX15" fmla="*/ 1135093 w 3384103"/>
              <a:gd name="connsiteY15" fmla="*/ 1079226 h 1102571"/>
              <a:gd name="connsiteX16" fmla="*/ 820858 w 3384103"/>
              <a:gd name="connsiteY16" fmla="*/ 987370 h 1102571"/>
              <a:gd name="connsiteX17" fmla="*/ 477398 w 3384103"/>
              <a:gd name="connsiteY17" fmla="*/ 954723 h 1102571"/>
              <a:gd name="connsiteX18" fmla="*/ 169580 w 3384103"/>
              <a:gd name="connsiteY18" fmla="*/ 918509 h 1102571"/>
              <a:gd name="connsiteX19" fmla="*/ 6159 w 3384103"/>
              <a:gd name="connsiteY19" fmla="*/ 797313 h 1102571"/>
              <a:gd name="connsiteX20" fmla="*/ 37325 w 3384103"/>
              <a:gd name="connsiteY20" fmla="*/ 682392 h 1102571"/>
              <a:gd name="connsiteX21" fmla="*/ 64598 w 3384103"/>
              <a:gd name="connsiteY21" fmla="*/ 619019 h 1102571"/>
              <a:gd name="connsiteX22" fmla="*/ 372068 w 3384103"/>
              <a:gd name="connsiteY22" fmla="*/ 277828 h 1102571"/>
              <a:gd name="connsiteX0" fmla="*/ 372068 w 3148101"/>
              <a:gd name="connsiteY0" fmla="*/ 277828 h 1102571"/>
              <a:gd name="connsiteX1" fmla="*/ 350649 w 3148101"/>
              <a:gd name="connsiteY1" fmla="*/ 221392 h 1102571"/>
              <a:gd name="connsiteX2" fmla="*/ 905934 w 3148101"/>
              <a:gd name="connsiteY2" fmla="*/ 112078 h 1102571"/>
              <a:gd name="connsiteX3" fmla="*/ 1717723 w 3148101"/>
              <a:gd name="connsiteY3" fmla="*/ 22215 h 1102571"/>
              <a:gd name="connsiteX4" fmla="*/ 2541588 w 3148101"/>
              <a:gd name="connsiteY4" fmla="*/ 31269 h 1102571"/>
              <a:gd name="connsiteX5" fmla="*/ 3111956 w 3148101"/>
              <a:gd name="connsiteY5" fmla="*/ 257606 h 1102571"/>
              <a:gd name="connsiteX6" fmla="*/ 3085143 w 3148101"/>
              <a:gd name="connsiteY6" fmla="*/ 479844 h 1102571"/>
              <a:gd name="connsiteX7" fmla="*/ 3049388 w 3148101"/>
              <a:gd name="connsiteY7" fmla="*/ 887847 h 1102571"/>
              <a:gd name="connsiteX8" fmla="*/ 3032998 w 3148101"/>
              <a:gd name="connsiteY8" fmla="*/ 820310 h 1102571"/>
              <a:gd name="connsiteX9" fmla="*/ 2696437 w 3148101"/>
              <a:gd name="connsiteY9" fmla="*/ 707232 h 1102571"/>
              <a:gd name="connsiteX10" fmla="*/ 2623069 w 3148101"/>
              <a:gd name="connsiteY10" fmla="*/ 655959 h 1102571"/>
              <a:gd name="connsiteX11" fmla="*/ 2378625 w 3148101"/>
              <a:gd name="connsiteY11" fmla="*/ 655959 h 1102571"/>
              <a:gd name="connsiteX12" fmla="*/ 2007433 w 3148101"/>
              <a:gd name="connsiteY12" fmla="*/ 782707 h 1102571"/>
              <a:gd name="connsiteX13" fmla="*/ 1690562 w 3148101"/>
              <a:gd name="connsiteY13" fmla="*/ 864188 h 1102571"/>
              <a:gd name="connsiteX14" fmla="*/ 1471215 w 3148101"/>
              <a:gd name="connsiteY14" fmla="*/ 1084117 h 1102571"/>
              <a:gd name="connsiteX15" fmla="*/ 1135093 w 3148101"/>
              <a:gd name="connsiteY15" fmla="*/ 1079226 h 1102571"/>
              <a:gd name="connsiteX16" fmla="*/ 820858 w 3148101"/>
              <a:gd name="connsiteY16" fmla="*/ 987370 h 1102571"/>
              <a:gd name="connsiteX17" fmla="*/ 477398 w 3148101"/>
              <a:gd name="connsiteY17" fmla="*/ 954723 h 1102571"/>
              <a:gd name="connsiteX18" fmla="*/ 169580 w 3148101"/>
              <a:gd name="connsiteY18" fmla="*/ 918509 h 1102571"/>
              <a:gd name="connsiteX19" fmla="*/ 6159 w 3148101"/>
              <a:gd name="connsiteY19" fmla="*/ 797313 h 1102571"/>
              <a:gd name="connsiteX20" fmla="*/ 37325 w 3148101"/>
              <a:gd name="connsiteY20" fmla="*/ 682392 h 1102571"/>
              <a:gd name="connsiteX21" fmla="*/ 64598 w 3148101"/>
              <a:gd name="connsiteY21" fmla="*/ 619019 h 1102571"/>
              <a:gd name="connsiteX22" fmla="*/ 372068 w 3148101"/>
              <a:gd name="connsiteY22" fmla="*/ 277828 h 1102571"/>
              <a:gd name="connsiteX0" fmla="*/ 372068 w 3125755"/>
              <a:gd name="connsiteY0" fmla="*/ 277828 h 1102571"/>
              <a:gd name="connsiteX1" fmla="*/ 350649 w 3125755"/>
              <a:gd name="connsiteY1" fmla="*/ 221392 h 1102571"/>
              <a:gd name="connsiteX2" fmla="*/ 905934 w 3125755"/>
              <a:gd name="connsiteY2" fmla="*/ 112078 h 1102571"/>
              <a:gd name="connsiteX3" fmla="*/ 1717723 w 3125755"/>
              <a:gd name="connsiteY3" fmla="*/ 22215 h 1102571"/>
              <a:gd name="connsiteX4" fmla="*/ 2541588 w 3125755"/>
              <a:gd name="connsiteY4" fmla="*/ 31269 h 1102571"/>
              <a:gd name="connsiteX5" fmla="*/ 3111956 w 3125755"/>
              <a:gd name="connsiteY5" fmla="*/ 257606 h 1102571"/>
              <a:gd name="connsiteX6" fmla="*/ 2957249 w 3125755"/>
              <a:gd name="connsiteY6" fmla="*/ 490286 h 1102571"/>
              <a:gd name="connsiteX7" fmla="*/ 3049388 w 3125755"/>
              <a:gd name="connsiteY7" fmla="*/ 887847 h 1102571"/>
              <a:gd name="connsiteX8" fmla="*/ 3032998 w 3125755"/>
              <a:gd name="connsiteY8" fmla="*/ 820310 h 1102571"/>
              <a:gd name="connsiteX9" fmla="*/ 2696437 w 3125755"/>
              <a:gd name="connsiteY9" fmla="*/ 707232 h 1102571"/>
              <a:gd name="connsiteX10" fmla="*/ 2623069 w 3125755"/>
              <a:gd name="connsiteY10" fmla="*/ 655959 h 1102571"/>
              <a:gd name="connsiteX11" fmla="*/ 2378625 w 3125755"/>
              <a:gd name="connsiteY11" fmla="*/ 655959 h 1102571"/>
              <a:gd name="connsiteX12" fmla="*/ 2007433 w 3125755"/>
              <a:gd name="connsiteY12" fmla="*/ 782707 h 1102571"/>
              <a:gd name="connsiteX13" fmla="*/ 1690562 w 3125755"/>
              <a:gd name="connsiteY13" fmla="*/ 864188 h 1102571"/>
              <a:gd name="connsiteX14" fmla="*/ 1471215 w 3125755"/>
              <a:gd name="connsiteY14" fmla="*/ 1084117 h 1102571"/>
              <a:gd name="connsiteX15" fmla="*/ 1135093 w 3125755"/>
              <a:gd name="connsiteY15" fmla="*/ 1079226 h 1102571"/>
              <a:gd name="connsiteX16" fmla="*/ 820858 w 3125755"/>
              <a:gd name="connsiteY16" fmla="*/ 987370 h 1102571"/>
              <a:gd name="connsiteX17" fmla="*/ 477398 w 3125755"/>
              <a:gd name="connsiteY17" fmla="*/ 954723 h 1102571"/>
              <a:gd name="connsiteX18" fmla="*/ 169580 w 3125755"/>
              <a:gd name="connsiteY18" fmla="*/ 918509 h 1102571"/>
              <a:gd name="connsiteX19" fmla="*/ 6159 w 3125755"/>
              <a:gd name="connsiteY19" fmla="*/ 797313 h 1102571"/>
              <a:gd name="connsiteX20" fmla="*/ 37325 w 3125755"/>
              <a:gd name="connsiteY20" fmla="*/ 682392 h 1102571"/>
              <a:gd name="connsiteX21" fmla="*/ 64598 w 3125755"/>
              <a:gd name="connsiteY21" fmla="*/ 619019 h 1102571"/>
              <a:gd name="connsiteX22" fmla="*/ 372068 w 3125755"/>
              <a:gd name="connsiteY22" fmla="*/ 277828 h 1102571"/>
              <a:gd name="connsiteX0" fmla="*/ 372068 w 3187941"/>
              <a:gd name="connsiteY0" fmla="*/ 277828 h 1102571"/>
              <a:gd name="connsiteX1" fmla="*/ 350649 w 3187941"/>
              <a:gd name="connsiteY1" fmla="*/ 221392 h 1102571"/>
              <a:gd name="connsiteX2" fmla="*/ 905934 w 3187941"/>
              <a:gd name="connsiteY2" fmla="*/ 112078 h 1102571"/>
              <a:gd name="connsiteX3" fmla="*/ 1717723 w 3187941"/>
              <a:gd name="connsiteY3" fmla="*/ 22215 h 1102571"/>
              <a:gd name="connsiteX4" fmla="*/ 2541588 w 3187941"/>
              <a:gd name="connsiteY4" fmla="*/ 31269 h 1102571"/>
              <a:gd name="connsiteX5" fmla="*/ 3111956 w 3187941"/>
              <a:gd name="connsiteY5" fmla="*/ 257606 h 1102571"/>
              <a:gd name="connsiteX6" fmla="*/ 3165380 w 3187941"/>
              <a:gd name="connsiteY6" fmla="*/ 373110 h 1102571"/>
              <a:gd name="connsiteX7" fmla="*/ 2957249 w 3187941"/>
              <a:gd name="connsiteY7" fmla="*/ 490286 h 1102571"/>
              <a:gd name="connsiteX8" fmla="*/ 3049388 w 3187941"/>
              <a:gd name="connsiteY8" fmla="*/ 887847 h 1102571"/>
              <a:gd name="connsiteX9" fmla="*/ 3032998 w 3187941"/>
              <a:gd name="connsiteY9" fmla="*/ 820310 h 1102571"/>
              <a:gd name="connsiteX10" fmla="*/ 2696437 w 3187941"/>
              <a:gd name="connsiteY10" fmla="*/ 707232 h 1102571"/>
              <a:gd name="connsiteX11" fmla="*/ 2623069 w 3187941"/>
              <a:gd name="connsiteY11" fmla="*/ 655959 h 1102571"/>
              <a:gd name="connsiteX12" fmla="*/ 2378625 w 3187941"/>
              <a:gd name="connsiteY12" fmla="*/ 655959 h 1102571"/>
              <a:gd name="connsiteX13" fmla="*/ 2007433 w 3187941"/>
              <a:gd name="connsiteY13" fmla="*/ 782707 h 1102571"/>
              <a:gd name="connsiteX14" fmla="*/ 1690562 w 3187941"/>
              <a:gd name="connsiteY14" fmla="*/ 864188 h 1102571"/>
              <a:gd name="connsiteX15" fmla="*/ 1471215 w 3187941"/>
              <a:gd name="connsiteY15" fmla="*/ 1084117 h 1102571"/>
              <a:gd name="connsiteX16" fmla="*/ 1135093 w 3187941"/>
              <a:gd name="connsiteY16" fmla="*/ 1079226 h 1102571"/>
              <a:gd name="connsiteX17" fmla="*/ 820858 w 3187941"/>
              <a:gd name="connsiteY17" fmla="*/ 987370 h 1102571"/>
              <a:gd name="connsiteX18" fmla="*/ 477398 w 3187941"/>
              <a:gd name="connsiteY18" fmla="*/ 954723 h 1102571"/>
              <a:gd name="connsiteX19" fmla="*/ 169580 w 3187941"/>
              <a:gd name="connsiteY19" fmla="*/ 918509 h 1102571"/>
              <a:gd name="connsiteX20" fmla="*/ 6159 w 3187941"/>
              <a:gd name="connsiteY20" fmla="*/ 797313 h 1102571"/>
              <a:gd name="connsiteX21" fmla="*/ 37325 w 3187941"/>
              <a:gd name="connsiteY21" fmla="*/ 682392 h 1102571"/>
              <a:gd name="connsiteX22" fmla="*/ 64598 w 3187941"/>
              <a:gd name="connsiteY22" fmla="*/ 619019 h 1102571"/>
              <a:gd name="connsiteX23" fmla="*/ 372068 w 3187941"/>
              <a:gd name="connsiteY23" fmla="*/ 277828 h 110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87941" h="1102571">
                <a:moveTo>
                  <a:pt x="372068" y="277828"/>
                </a:moveTo>
                <a:cubicBezTo>
                  <a:pt x="691957" y="211436"/>
                  <a:pt x="261671" y="249017"/>
                  <a:pt x="350649" y="221392"/>
                </a:cubicBezTo>
                <a:cubicBezTo>
                  <a:pt x="439627" y="193767"/>
                  <a:pt x="720839" y="148516"/>
                  <a:pt x="905934" y="112078"/>
                </a:cubicBezTo>
                <a:lnTo>
                  <a:pt x="1717723" y="22215"/>
                </a:lnTo>
                <a:cubicBezTo>
                  <a:pt x="2082879" y="-9472"/>
                  <a:pt x="2309216" y="-7963"/>
                  <a:pt x="2541588" y="31269"/>
                </a:cubicBezTo>
                <a:cubicBezTo>
                  <a:pt x="2773960" y="70501"/>
                  <a:pt x="3007991" y="200633"/>
                  <a:pt x="3111956" y="257606"/>
                </a:cubicBezTo>
                <a:cubicBezTo>
                  <a:pt x="3215921" y="314579"/>
                  <a:pt x="3191164" y="334330"/>
                  <a:pt x="3165380" y="373110"/>
                </a:cubicBezTo>
                <a:cubicBezTo>
                  <a:pt x="3139596" y="411890"/>
                  <a:pt x="2976581" y="404497"/>
                  <a:pt x="2957249" y="490286"/>
                </a:cubicBezTo>
                <a:cubicBezTo>
                  <a:pt x="2937917" y="576075"/>
                  <a:pt x="3036763" y="832843"/>
                  <a:pt x="3049388" y="887847"/>
                </a:cubicBezTo>
                <a:cubicBezTo>
                  <a:pt x="3062013" y="942851"/>
                  <a:pt x="3091823" y="850412"/>
                  <a:pt x="3032998" y="820310"/>
                </a:cubicBezTo>
                <a:cubicBezTo>
                  <a:pt x="2974173" y="790208"/>
                  <a:pt x="2802061" y="732883"/>
                  <a:pt x="2696437" y="707232"/>
                </a:cubicBezTo>
                <a:cubicBezTo>
                  <a:pt x="2590813" y="681581"/>
                  <a:pt x="2676038" y="664505"/>
                  <a:pt x="2623069" y="655959"/>
                </a:cubicBezTo>
                <a:cubicBezTo>
                  <a:pt x="2570100" y="647414"/>
                  <a:pt x="2481231" y="634834"/>
                  <a:pt x="2378625" y="655959"/>
                </a:cubicBezTo>
                <a:cubicBezTo>
                  <a:pt x="2276019" y="677084"/>
                  <a:pt x="2122110" y="748002"/>
                  <a:pt x="2007433" y="782707"/>
                </a:cubicBezTo>
                <a:cubicBezTo>
                  <a:pt x="1892756" y="817412"/>
                  <a:pt x="1779932" y="813953"/>
                  <a:pt x="1690562" y="864188"/>
                </a:cubicBezTo>
                <a:cubicBezTo>
                  <a:pt x="1601192" y="914423"/>
                  <a:pt x="1563793" y="1048277"/>
                  <a:pt x="1471215" y="1084117"/>
                </a:cubicBezTo>
                <a:cubicBezTo>
                  <a:pt x="1378637" y="1119957"/>
                  <a:pt x="1243486" y="1095350"/>
                  <a:pt x="1135093" y="1079226"/>
                </a:cubicBezTo>
                <a:cubicBezTo>
                  <a:pt x="1026700" y="1063102"/>
                  <a:pt x="930474" y="1008120"/>
                  <a:pt x="820858" y="987370"/>
                </a:cubicBezTo>
                <a:cubicBezTo>
                  <a:pt x="711242" y="966620"/>
                  <a:pt x="585944" y="966200"/>
                  <a:pt x="477398" y="954723"/>
                </a:cubicBezTo>
                <a:cubicBezTo>
                  <a:pt x="368852" y="943246"/>
                  <a:pt x="248120" y="944744"/>
                  <a:pt x="169580" y="918509"/>
                </a:cubicBezTo>
                <a:cubicBezTo>
                  <a:pt x="91040" y="892274"/>
                  <a:pt x="28201" y="836666"/>
                  <a:pt x="6159" y="797313"/>
                </a:cubicBezTo>
                <a:cubicBezTo>
                  <a:pt x="-15883" y="757960"/>
                  <a:pt x="27585" y="712108"/>
                  <a:pt x="37325" y="682392"/>
                </a:cubicBezTo>
                <a:cubicBezTo>
                  <a:pt x="47065" y="652676"/>
                  <a:pt x="88740" y="667304"/>
                  <a:pt x="64598" y="619019"/>
                </a:cubicBezTo>
                <a:lnTo>
                  <a:pt x="372068" y="277828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di2\AppData\Local\Microsoft\Windows\Temporary Internet Files\Content.IE5\T1TJ0JEG\elbow lateral epicondylitis erosion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509336"/>
            <a:ext cx="4002429" cy="29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Elbow - lateral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18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131838" y="3762191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Lateral epicondylitis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" y="1509337"/>
            <a:ext cx="3045153" cy="29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16981"/>
            <a:ext cx="3714396" cy="254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31838" y="6273225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Lateral epicondylitis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20" name="Freeform 19"/>
          <p:cNvSpPr/>
          <p:nvPr/>
        </p:nvSpPr>
        <p:spPr>
          <a:xfrm>
            <a:off x="3629126" y="1948553"/>
            <a:ext cx="3173053" cy="831330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028643 w 3088586"/>
              <a:gd name="connsiteY0" fmla="*/ 127072 h 626785"/>
              <a:gd name="connsiteX1" fmla="*/ 2246382 w 3088586"/>
              <a:gd name="connsiteY1" fmla="*/ 84787 h 626785"/>
              <a:gd name="connsiteX2" fmla="*/ 1849966 w 3088586"/>
              <a:gd name="connsiteY2" fmla="*/ 63645 h 626785"/>
              <a:gd name="connsiteX3" fmla="*/ 1680828 w 3088586"/>
              <a:gd name="connsiteY3" fmla="*/ 90073 h 626785"/>
              <a:gd name="connsiteX4" fmla="*/ 1353124 w 3088586"/>
              <a:gd name="connsiteY4" fmla="*/ 132357 h 626785"/>
              <a:gd name="connsiteX5" fmla="*/ 1215700 w 3088586"/>
              <a:gd name="connsiteY5" fmla="*/ 116501 h 626785"/>
              <a:gd name="connsiteX6" fmla="*/ 1014849 w 3088586"/>
              <a:gd name="connsiteY6" fmla="*/ 74216 h 626785"/>
              <a:gd name="connsiteX7" fmla="*/ 887996 w 3088586"/>
              <a:gd name="connsiteY7" fmla="*/ 74216 h 626785"/>
              <a:gd name="connsiteX8" fmla="*/ 761143 w 3088586"/>
              <a:gd name="connsiteY8" fmla="*/ 31932 h 626785"/>
              <a:gd name="connsiteX9" fmla="*/ 613147 w 3088586"/>
              <a:gd name="connsiteY9" fmla="*/ 218 h 626785"/>
              <a:gd name="connsiteX10" fmla="*/ 454581 w 3088586"/>
              <a:gd name="connsiteY10" fmla="*/ 47788 h 626785"/>
              <a:gd name="connsiteX11" fmla="*/ 333013 w 3088586"/>
              <a:gd name="connsiteY11" fmla="*/ 95358 h 626785"/>
              <a:gd name="connsiteX12" fmla="*/ 565577 w 3088586"/>
              <a:gd name="connsiteY12" fmla="*/ 121786 h 626785"/>
              <a:gd name="connsiteX13" fmla="*/ 692431 w 3088586"/>
              <a:gd name="connsiteY13" fmla="*/ 222211 h 626785"/>
              <a:gd name="connsiteX14" fmla="*/ 824569 w 3088586"/>
              <a:gd name="connsiteY14" fmla="*/ 232783 h 626785"/>
              <a:gd name="connsiteX15" fmla="*/ 803427 w 3088586"/>
              <a:gd name="connsiteY15" fmla="*/ 412491 h 626785"/>
              <a:gd name="connsiteX16" fmla="*/ 740001 w 3088586"/>
              <a:gd name="connsiteY16" fmla="*/ 349065 h 626785"/>
              <a:gd name="connsiteX17" fmla="*/ 639575 w 3088586"/>
              <a:gd name="connsiteY17" fmla="*/ 349065 h 626785"/>
              <a:gd name="connsiteX18" fmla="*/ 502151 w 3088586"/>
              <a:gd name="connsiteY18" fmla="*/ 343779 h 626785"/>
              <a:gd name="connsiteX19" fmla="*/ 486294 w 3088586"/>
              <a:gd name="connsiteY19" fmla="*/ 343779 h 626785"/>
              <a:gd name="connsiteX20" fmla="*/ 343584 w 3088586"/>
              <a:gd name="connsiteY20" fmla="*/ 354350 h 626785"/>
              <a:gd name="connsiteX21" fmla="*/ 285443 w 3088586"/>
              <a:gd name="connsiteY21" fmla="*/ 333208 h 626785"/>
              <a:gd name="connsiteX22" fmla="*/ 169161 w 3088586"/>
              <a:gd name="connsiteY22" fmla="*/ 349065 h 626785"/>
              <a:gd name="connsiteX23" fmla="*/ 52879 w 3088586"/>
              <a:gd name="connsiteY23" fmla="*/ 375492 h 626785"/>
              <a:gd name="connsiteX24" fmla="*/ 24 w 3088586"/>
              <a:gd name="connsiteY24" fmla="*/ 460061 h 626785"/>
              <a:gd name="connsiteX25" fmla="*/ 47594 w 3088586"/>
              <a:gd name="connsiteY25" fmla="*/ 555201 h 626785"/>
              <a:gd name="connsiteX26" fmla="*/ 148019 w 3088586"/>
              <a:gd name="connsiteY26" fmla="*/ 623913 h 626785"/>
              <a:gd name="connsiteX27" fmla="*/ 269587 w 3088586"/>
              <a:gd name="connsiteY27" fmla="*/ 608057 h 626785"/>
              <a:gd name="connsiteX28" fmla="*/ 396440 w 3088586"/>
              <a:gd name="connsiteY28" fmla="*/ 555201 h 626785"/>
              <a:gd name="connsiteX29" fmla="*/ 507436 w 3088586"/>
              <a:gd name="connsiteY29" fmla="*/ 534059 h 626785"/>
              <a:gd name="connsiteX30" fmla="*/ 644861 w 3088586"/>
              <a:gd name="connsiteY30" fmla="*/ 560487 h 626785"/>
              <a:gd name="connsiteX31" fmla="*/ 887996 w 3088586"/>
              <a:gd name="connsiteY31" fmla="*/ 491774 h 626785"/>
              <a:gd name="connsiteX32" fmla="*/ 1379552 w 3088586"/>
              <a:gd name="connsiteY32" fmla="*/ 481203 h 626785"/>
              <a:gd name="connsiteX33" fmla="*/ 2151242 w 3088586"/>
              <a:gd name="connsiteY33" fmla="*/ 412491 h 626785"/>
              <a:gd name="connsiteX34" fmla="*/ 2806650 w 3088586"/>
              <a:gd name="connsiteY34" fmla="*/ 396635 h 626785"/>
              <a:gd name="connsiteX35" fmla="*/ 3033929 w 3088586"/>
              <a:gd name="connsiteY35" fmla="*/ 401920 h 626785"/>
              <a:gd name="connsiteX36" fmla="*/ 3033929 w 3088586"/>
              <a:gd name="connsiteY36" fmla="*/ 401920 h 626785"/>
              <a:gd name="connsiteX37" fmla="*/ 3028643 w 3088586"/>
              <a:gd name="connsiteY37" fmla="*/ 127072 h 626785"/>
              <a:gd name="connsiteX0" fmla="*/ 639575 w 3088586"/>
              <a:gd name="connsiteY0" fmla="*/ 349065 h 626785"/>
              <a:gd name="connsiteX1" fmla="*/ 502151 w 3088586"/>
              <a:gd name="connsiteY1" fmla="*/ 343779 h 626785"/>
              <a:gd name="connsiteX2" fmla="*/ 486294 w 3088586"/>
              <a:gd name="connsiteY2" fmla="*/ 343779 h 626785"/>
              <a:gd name="connsiteX3" fmla="*/ 343584 w 3088586"/>
              <a:gd name="connsiteY3" fmla="*/ 354350 h 626785"/>
              <a:gd name="connsiteX4" fmla="*/ 285443 w 3088586"/>
              <a:gd name="connsiteY4" fmla="*/ 333208 h 626785"/>
              <a:gd name="connsiteX5" fmla="*/ 169161 w 3088586"/>
              <a:gd name="connsiteY5" fmla="*/ 349065 h 626785"/>
              <a:gd name="connsiteX6" fmla="*/ 52879 w 3088586"/>
              <a:gd name="connsiteY6" fmla="*/ 375492 h 626785"/>
              <a:gd name="connsiteX7" fmla="*/ 24 w 3088586"/>
              <a:gd name="connsiteY7" fmla="*/ 460061 h 626785"/>
              <a:gd name="connsiteX8" fmla="*/ 47594 w 3088586"/>
              <a:gd name="connsiteY8" fmla="*/ 555201 h 626785"/>
              <a:gd name="connsiteX9" fmla="*/ 148019 w 3088586"/>
              <a:gd name="connsiteY9" fmla="*/ 623913 h 626785"/>
              <a:gd name="connsiteX10" fmla="*/ 269587 w 3088586"/>
              <a:gd name="connsiteY10" fmla="*/ 608057 h 626785"/>
              <a:gd name="connsiteX11" fmla="*/ 396440 w 3088586"/>
              <a:gd name="connsiteY11" fmla="*/ 555201 h 626785"/>
              <a:gd name="connsiteX12" fmla="*/ 507436 w 3088586"/>
              <a:gd name="connsiteY12" fmla="*/ 534059 h 626785"/>
              <a:gd name="connsiteX13" fmla="*/ 644861 w 3088586"/>
              <a:gd name="connsiteY13" fmla="*/ 560487 h 626785"/>
              <a:gd name="connsiteX14" fmla="*/ 887996 w 3088586"/>
              <a:gd name="connsiteY14" fmla="*/ 491774 h 626785"/>
              <a:gd name="connsiteX15" fmla="*/ 1379552 w 3088586"/>
              <a:gd name="connsiteY15" fmla="*/ 481203 h 626785"/>
              <a:gd name="connsiteX16" fmla="*/ 2151242 w 3088586"/>
              <a:gd name="connsiteY16" fmla="*/ 412491 h 626785"/>
              <a:gd name="connsiteX17" fmla="*/ 2806650 w 3088586"/>
              <a:gd name="connsiteY17" fmla="*/ 396635 h 626785"/>
              <a:gd name="connsiteX18" fmla="*/ 3033929 w 3088586"/>
              <a:gd name="connsiteY18" fmla="*/ 401920 h 626785"/>
              <a:gd name="connsiteX19" fmla="*/ 3033929 w 3088586"/>
              <a:gd name="connsiteY19" fmla="*/ 401920 h 626785"/>
              <a:gd name="connsiteX20" fmla="*/ 3028643 w 3088586"/>
              <a:gd name="connsiteY20" fmla="*/ 127072 h 626785"/>
              <a:gd name="connsiteX21" fmla="*/ 2246382 w 3088586"/>
              <a:gd name="connsiteY21" fmla="*/ 84787 h 626785"/>
              <a:gd name="connsiteX22" fmla="*/ 1849966 w 3088586"/>
              <a:gd name="connsiteY22" fmla="*/ 63645 h 626785"/>
              <a:gd name="connsiteX23" fmla="*/ 1680828 w 3088586"/>
              <a:gd name="connsiteY23" fmla="*/ 90073 h 626785"/>
              <a:gd name="connsiteX24" fmla="*/ 1353124 w 3088586"/>
              <a:gd name="connsiteY24" fmla="*/ 132357 h 626785"/>
              <a:gd name="connsiteX25" fmla="*/ 1215700 w 3088586"/>
              <a:gd name="connsiteY25" fmla="*/ 116501 h 626785"/>
              <a:gd name="connsiteX26" fmla="*/ 1014849 w 3088586"/>
              <a:gd name="connsiteY26" fmla="*/ 74216 h 626785"/>
              <a:gd name="connsiteX27" fmla="*/ 887996 w 3088586"/>
              <a:gd name="connsiteY27" fmla="*/ 74216 h 626785"/>
              <a:gd name="connsiteX28" fmla="*/ 761143 w 3088586"/>
              <a:gd name="connsiteY28" fmla="*/ 31932 h 626785"/>
              <a:gd name="connsiteX29" fmla="*/ 613147 w 3088586"/>
              <a:gd name="connsiteY29" fmla="*/ 218 h 626785"/>
              <a:gd name="connsiteX30" fmla="*/ 454581 w 3088586"/>
              <a:gd name="connsiteY30" fmla="*/ 47788 h 626785"/>
              <a:gd name="connsiteX31" fmla="*/ 333013 w 3088586"/>
              <a:gd name="connsiteY31" fmla="*/ 95358 h 626785"/>
              <a:gd name="connsiteX32" fmla="*/ 565577 w 3088586"/>
              <a:gd name="connsiteY32" fmla="*/ 121786 h 626785"/>
              <a:gd name="connsiteX33" fmla="*/ 692431 w 3088586"/>
              <a:gd name="connsiteY33" fmla="*/ 222211 h 626785"/>
              <a:gd name="connsiteX34" fmla="*/ 824569 w 3088586"/>
              <a:gd name="connsiteY34" fmla="*/ 232783 h 626785"/>
              <a:gd name="connsiteX35" fmla="*/ 803427 w 3088586"/>
              <a:gd name="connsiteY35" fmla="*/ 412491 h 626785"/>
              <a:gd name="connsiteX36" fmla="*/ 831442 w 3088586"/>
              <a:gd name="connsiteY36" fmla="*/ 440526 h 626785"/>
              <a:gd name="connsiteX0" fmla="*/ 502151 w 3088586"/>
              <a:gd name="connsiteY0" fmla="*/ 343779 h 626785"/>
              <a:gd name="connsiteX1" fmla="*/ 486294 w 3088586"/>
              <a:gd name="connsiteY1" fmla="*/ 343779 h 626785"/>
              <a:gd name="connsiteX2" fmla="*/ 343584 w 3088586"/>
              <a:gd name="connsiteY2" fmla="*/ 354350 h 626785"/>
              <a:gd name="connsiteX3" fmla="*/ 285443 w 3088586"/>
              <a:gd name="connsiteY3" fmla="*/ 333208 h 626785"/>
              <a:gd name="connsiteX4" fmla="*/ 169161 w 3088586"/>
              <a:gd name="connsiteY4" fmla="*/ 349065 h 626785"/>
              <a:gd name="connsiteX5" fmla="*/ 52879 w 3088586"/>
              <a:gd name="connsiteY5" fmla="*/ 375492 h 626785"/>
              <a:gd name="connsiteX6" fmla="*/ 24 w 3088586"/>
              <a:gd name="connsiteY6" fmla="*/ 460061 h 626785"/>
              <a:gd name="connsiteX7" fmla="*/ 47594 w 3088586"/>
              <a:gd name="connsiteY7" fmla="*/ 555201 h 626785"/>
              <a:gd name="connsiteX8" fmla="*/ 148019 w 3088586"/>
              <a:gd name="connsiteY8" fmla="*/ 623913 h 626785"/>
              <a:gd name="connsiteX9" fmla="*/ 269587 w 3088586"/>
              <a:gd name="connsiteY9" fmla="*/ 608057 h 626785"/>
              <a:gd name="connsiteX10" fmla="*/ 396440 w 3088586"/>
              <a:gd name="connsiteY10" fmla="*/ 555201 h 626785"/>
              <a:gd name="connsiteX11" fmla="*/ 507436 w 3088586"/>
              <a:gd name="connsiteY11" fmla="*/ 534059 h 626785"/>
              <a:gd name="connsiteX12" fmla="*/ 644861 w 3088586"/>
              <a:gd name="connsiteY12" fmla="*/ 560487 h 626785"/>
              <a:gd name="connsiteX13" fmla="*/ 887996 w 3088586"/>
              <a:gd name="connsiteY13" fmla="*/ 491774 h 626785"/>
              <a:gd name="connsiteX14" fmla="*/ 1379552 w 3088586"/>
              <a:gd name="connsiteY14" fmla="*/ 481203 h 626785"/>
              <a:gd name="connsiteX15" fmla="*/ 2151242 w 3088586"/>
              <a:gd name="connsiteY15" fmla="*/ 412491 h 626785"/>
              <a:gd name="connsiteX16" fmla="*/ 2806650 w 3088586"/>
              <a:gd name="connsiteY16" fmla="*/ 396635 h 626785"/>
              <a:gd name="connsiteX17" fmla="*/ 3033929 w 3088586"/>
              <a:gd name="connsiteY17" fmla="*/ 401920 h 626785"/>
              <a:gd name="connsiteX18" fmla="*/ 3033929 w 3088586"/>
              <a:gd name="connsiteY18" fmla="*/ 401920 h 626785"/>
              <a:gd name="connsiteX19" fmla="*/ 3028643 w 3088586"/>
              <a:gd name="connsiteY19" fmla="*/ 127072 h 626785"/>
              <a:gd name="connsiteX20" fmla="*/ 2246382 w 3088586"/>
              <a:gd name="connsiteY20" fmla="*/ 84787 h 626785"/>
              <a:gd name="connsiteX21" fmla="*/ 1849966 w 3088586"/>
              <a:gd name="connsiteY21" fmla="*/ 63645 h 626785"/>
              <a:gd name="connsiteX22" fmla="*/ 1680828 w 3088586"/>
              <a:gd name="connsiteY22" fmla="*/ 90073 h 626785"/>
              <a:gd name="connsiteX23" fmla="*/ 1353124 w 3088586"/>
              <a:gd name="connsiteY23" fmla="*/ 132357 h 626785"/>
              <a:gd name="connsiteX24" fmla="*/ 1215700 w 3088586"/>
              <a:gd name="connsiteY24" fmla="*/ 116501 h 626785"/>
              <a:gd name="connsiteX25" fmla="*/ 1014849 w 3088586"/>
              <a:gd name="connsiteY25" fmla="*/ 74216 h 626785"/>
              <a:gd name="connsiteX26" fmla="*/ 887996 w 3088586"/>
              <a:gd name="connsiteY26" fmla="*/ 74216 h 626785"/>
              <a:gd name="connsiteX27" fmla="*/ 761143 w 3088586"/>
              <a:gd name="connsiteY27" fmla="*/ 31932 h 626785"/>
              <a:gd name="connsiteX28" fmla="*/ 613147 w 3088586"/>
              <a:gd name="connsiteY28" fmla="*/ 218 h 626785"/>
              <a:gd name="connsiteX29" fmla="*/ 454581 w 3088586"/>
              <a:gd name="connsiteY29" fmla="*/ 47788 h 626785"/>
              <a:gd name="connsiteX30" fmla="*/ 333013 w 3088586"/>
              <a:gd name="connsiteY30" fmla="*/ 95358 h 626785"/>
              <a:gd name="connsiteX31" fmla="*/ 565577 w 3088586"/>
              <a:gd name="connsiteY31" fmla="*/ 121786 h 626785"/>
              <a:gd name="connsiteX32" fmla="*/ 692431 w 3088586"/>
              <a:gd name="connsiteY32" fmla="*/ 222211 h 626785"/>
              <a:gd name="connsiteX33" fmla="*/ 824569 w 3088586"/>
              <a:gd name="connsiteY33" fmla="*/ 232783 h 626785"/>
              <a:gd name="connsiteX34" fmla="*/ 803427 w 3088586"/>
              <a:gd name="connsiteY34" fmla="*/ 412491 h 626785"/>
              <a:gd name="connsiteX35" fmla="*/ 831442 w 3088586"/>
              <a:gd name="connsiteY35" fmla="*/ 440526 h 626785"/>
              <a:gd name="connsiteX0" fmla="*/ 486294 w 3088586"/>
              <a:gd name="connsiteY0" fmla="*/ 343779 h 626785"/>
              <a:gd name="connsiteX1" fmla="*/ 343584 w 3088586"/>
              <a:gd name="connsiteY1" fmla="*/ 354350 h 626785"/>
              <a:gd name="connsiteX2" fmla="*/ 285443 w 3088586"/>
              <a:gd name="connsiteY2" fmla="*/ 333208 h 626785"/>
              <a:gd name="connsiteX3" fmla="*/ 169161 w 3088586"/>
              <a:gd name="connsiteY3" fmla="*/ 349065 h 626785"/>
              <a:gd name="connsiteX4" fmla="*/ 52879 w 3088586"/>
              <a:gd name="connsiteY4" fmla="*/ 375492 h 626785"/>
              <a:gd name="connsiteX5" fmla="*/ 24 w 3088586"/>
              <a:gd name="connsiteY5" fmla="*/ 460061 h 626785"/>
              <a:gd name="connsiteX6" fmla="*/ 47594 w 3088586"/>
              <a:gd name="connsiteY6" fmla="*/ 555201 h 626785"/>
              <a:gd name="connsiteX7" fmla="*/ 148019 w 3088586"/>
              <a:gd name="connsiteY7" fmla="*/ 623913 h 626785"/>
              <a:gd name="connsiteX8" fmla="*/ 269587 w 3088586"/>
              <a:gd name="connsiteY8" fmla="*/ 608057 h 626785"/>
              <a:gd name="connsiteX9" fmla="*/ 396440 w 3088586"/>
              <a:gd name="connsiteY9" fmla="*/ 555201 h 626785"/>
              <a:gd name="connsiteX10" fmla="*/ 507436 w 3088586"/>
              <a:gd name="connsiteY10" fmla="*/ 534059 h 626785"/>
              <a:gd name="connsiteX11" fmla="*/ 644861 w 3088586"/>
              <a:gd name="connsiteY11" fmla="*/ 560487 h 626785"/>
              <a:gd name="connsiteX12" fmla="*/ 887996 w 3088586"/>
              <a:gd name="connsiteY12" fmla="*/ 491774 h 626785"/>
              <a:gd name="connsiteX13" fmla="*/ 1379552 w 3088586"/>
              <a:gd name="connsiteY13" fmla="*/ 481203 h 626785"/>
              <a:gd name="connsiteX14" fmla="*/ 2151242 w 3088586"/>
              <a:gd name="connsiteY14" fmla="*/ 412491 h 626785"/>
              <a:gd name="connsiteX15" fmla="*/ 2806650 w 3088586"/>
              <a:gd name="connsiteY15" fmla="*/ 396635 h 626785"/>
              <a:gd name="connsiteX16" fmla="*/ 3033929 w 3088586"/>
              <a:gd name="connsiteY16" fmla="*/ 401920 h 626785"/>
              <a:gd name="connsiteX17" fmla="*/ 3033929 w 3088586"/>
              <a:gd name="connsiteY17" fmla="*/ 401920 h 626785"/>
              <a:gd name="connsiteX18" fmla="*/ 3028643 w 3088586"/>
              <a:gd name="connsiteY18" fmla="*/ 127072 h 626785"/>
              <a:gd name="connsiteX19" fmla="*/ 2246382 w 3088586"/>
              <a:gd name="connsiteY19" fmla="*/ 84787 h 626785"/>
              <a:gd name="connsiteX20" fmla="*/ 1849966 w 3088586"/>
              <a:gd name="connsiteY20" fmla="*/ 63645 h 626785"/>
              <a:gd name="connsiteX21" fmla="*/ 1680828 w 3088586"/>
              <a:gd name="connsiteY21" fmla="*/ 90073 h 626785"/>
              <a:gd name="connsiteX22" fmla="*/ 1353124 w 3088586"/>
              <a:gd name="connsiteY22" fmla="*/ 132357 h 626785"/>
              <a:gd name="connsiteX23" fmla="*/ 1215700 w 3088586"/>
              <a:gd name="connsiteY23" fmla="*/ 116501 h 626785"/>
              <a:gd name="connsiteX24" fmla="*/ 1014849 w 3088586"/>
              <a:gd name="connsiteY24" fmla="*/ 74216 h 626785"/>
              <a:gd name="connsiteX25" fmla="*/ 887996 w 3088586"/>
              <a:gd name="connsiteY25" fmla="*/ 74216 h 626785"/>
              <a:gd name="connsiteX26" fmla="*/ 761143 w 3088586"/>
              <a:gd name="connsiteY26" fmla="*/ 31932 h 626785"/>
              <a:gd name="connsiteX27" fmla="*/ 613147 w 3088586"/>
              <a:gd name="connsiteY27" fmla="*/ 218 h 626785"/>
              <a:gd name="connsiteX28" fmla="*/ 454581 w 3088586"/>
              <a:gd name="connsiteY28" fmla="*/ 47788 h 626785"/>
              <a:gd name="connsiteX29" fmla="*/ 333013 w 3088586"/>
              <a:gd name="connsiteY29" fmla="*/ 95358 h 626785"/>
              <a:gd name="connsiteX30" fmla="*/ 565577 w 3088586"/>
              <a:gd name="connsiteY30" fmla="*/ 121786 h 626785"/>
              <a:gd name="connsiteX31" fmla="*/ 692431 w 3088586"/>
              <a:gd name="connsiteY31" fmla="*/ 222211 h 626785"/>
              <a:gd name="connsiteX32" fmla="*/ 824569 w 3088586"/>
              <a:gd name="connsiteY32" fmla="*/ 232783 h 626785"/>
              <a:gd name="connsiteX33" fmla="*/ 803427 w 3088586"/>
              <a:gd name="connsiteY33" fmla="*/ 412491 h 626785"/>
              <a:gd name="connsiteX34" fmla="*/ 831442 w 3088586"/>
              <a:gd name="connsiteY34" fmla="*/ 440526 h 626785"/>
              <a:gd name="connsiteX0" fmla="*/ 486294 w 3088586"/>
              <a:gd name="connsiteY0" fmla="*/ 343779 h 626785"/>
              <a:gd name="connsiteX1" fmla="*/ 343584 w 3088586"/>
              <a:gd name="connsiteY1" fmla="*/ 354350 h 626785"/>
              <a:gd name="connsiteX2" fmla="*/ 285443 w 3088586"/>
              <a:gd name="connsiteY2" fmla="*/ 333208 h 626785"/>
              <a:gd name="connsiteX3" fmla="*/ 169161 w 3088586"/>
              <a:gd name="connsiteY3" fmla="*/ 349065 h 626785"/>
              <a:gd name="connsiteX4" fmla="*/ 52879 w 3088586"/>
              <a:gd name="connsiteY4" fmla="*/ 375492 h 626785"/>
              <a:gd name="connsiteX5" fmla="*/ 24 w 3088586"/>
              <a:gd name="connsiteY5" fmla="*/ 460061 h 626785"/>
              <a:gd name="connsiteX6" fmla="*/ 47594 w 3088586"/>
              <a:gd name="connsiteY6" fmla="*/ 555201 h 626785"/>
              <a:gd name="connsiteX7" fmla="*/ 148019 w 3088586"/>
              <a:gd name="connsiteY7" fmla="*/ 623913 h 626785"/>
              <a:gd name="connsiteX8" fmla="*/ 269587 w 3088586"/>
              <a:gd name="connsiteY8" fmla="*/ 608057 h 626785"/>
              <a:gd name="connsiteX9" fmla="*/ 396440 w 3088586"/>
              <a:gd name="connsiteY9" fmla="*/ 555201 h 626785"/>
              <a:gd name="connsiteX10" fmla="*/ 507436 w 3088586"/>
              <a:gd name="connsiteY10" fmla="*/ 534059 h 626785"/>
              <a:gd name="connsiteX11" fmla="*/ 644861 w 3088586"/>
              <a:gd name="connsiteY11" fmla="*/ 560487 h 626785"/>
              <a:gd name="connsiteX12" fmla="*/ 887996 w 3088586"/>
              <a:gd name="connsiteY12" fmla="*/ 491774 h 626785"/>
              <a:gd name="connsiteX13" fmla="*/ 1379552 w 3088586"/>
              <a:gd name="connsiteY13" fmla="*/ 481203 h 626785"/>
              <a:gd name="connsiteX14" fmla="*/ 2151242 w 3088586"/>
              <a:gd name="connsiteY14" fmla="*/ 412491 h 626785"/>
              <a:gd name="connsiteX15" fmla="*/ 2806650 w 3088586"/>
              <a:gd name="connsiteY15" fmla="*/ 396635 h 626785"/>
              <a:gd name="connsiteX16" fmla="*/ 3033929 w 3088586"/>
              <a:gd name="connsiteY16" fmla="*/ 401920 h 626785"/>
              <a:gd name="connsiteX17" fmla="*/ 3033929 w 3088586"/>
              <a:gd name="connsiteY17" fmla="*/ 401920 h 626785"/>
              <a:gd name="connsiteX18" fmla="*/ 3028643 w 3088586"/>
              <a:gd name="connsiteY18" fmla="*/ 127072 h 626785"/>
              <a:gd name="connsiteX19" fmla="*/ 2246382 w 3088586"/>
              <a:gd name="connsiteY19" fmla="*/ 84787 h 626785"/>
              <a:gd name="connsiteX20" fmla="*/ 1849966 w 3088586"/>
              <a:gd name="connsiteY20" fmla="*/ 63645 h 626785"/>
              <a:gd name="connsiteX21" fmla="*/ 1680828 w 3088586"/>
              <a:gd name="connsiteY21" fmla="*/ 90073 h 626785"/>
              <a:gd name="connsiteX22" fmla="*/ 1353124 w 3088586"/>
              <a:gd name="connsiteY22" fmla="*/ 132357 h 626785"/>
              <a:gd name="connsiteX23" fmla="*/ 1215700 w 3088586"/>
              <a:gd name="connsiteY23" fmla="*/ 116501 h 626785"/>
              <a:gd name="connsiteX24" fmla="*/ 1014849 w 3088586"/>
              <a:gd name="connsiteY24" fmla="*/ 74216 h 626785"/>
              <a:gd name="connsiteX25" fmla="*/ 887996 w 3088586"/>
              <a:gd name="connsiteY25" fmla="*/ 74216 h 626785"/>
              <a:gd name="connsiteX26" fmla="*/ 761143 w 3088586"/>
              <a:gd name="connsiteY26" fmla="*/ 31932 h 626785"/>
              <a:gd name="connsiteX27" fmla="*/ 613147 w 3088586"/>
              <a:gd name="connsiteY27" fmla="*/ 218 h 626785"/>
              <a:gd name="connsiteX28" fmla="*/ 454581 w 3088586"/>
              <a:gd name="connsiteY28" fmla="*/ 47788 h 626785"/>
              <a:gd name="connsiteX29" fmla="*/ 333013 w 3088586"/>
              <a:gd name="connsiteY29" fmla="*/ 95358 h 626785"/>
              <a:gd name="connsiteX30" fmla="*/ 565577 w 3088586"/>
              <a:gd name="connsiteY30" fmla="*/ 121786 h 626785"/>
              <a:gd name="connsiteX31" fmla="*/ 692431 w 3088586"/>
              <a:gd name="connsiteY31" fmla="*/ 222211 h 626785"/>
              <a:gd name="connsiteX32" fmla="*/ 824569 w 3088586"/>
              <a:gd name="connsiteY32" fmla="*/ 232783 h 626785"/>
              <a:gd name="connsiteX33" fmla="*/ 140699 w 3088586"/>
              <a:gd name="connsiteY33" fmla="*/ 26604 h 626785"/>
              <a:gd name="connsiteX34" fmla="*/ 831442 w 3088586"/>
              <a:gd name="connsiteY34" fmla="*/ 440526 h 626785"/>
              <a:gd name="connsiteX0" fmla="*/ 486294 w 3088586"/>
              <a:gd name="connsiteY0" fmla="*/ 343779 h 626785"/>
              <a:gd name="connsiteX1" fmla="*/ 343584 w 3088586"/>
              <a:gd name="connsiteY1" fmla="*/ 354350 h 626785"/>
              <a:gd name="connsiteX2" fmla="*/ 285443 w 3088586"/>
              <a:gd name="connsiteY2" fmla="*/ 333208 h 626785"/>
              <a:gd name="connsiteX3" fmla="*/ 169161 w 3088586"/>
              <a:gd name="connsiteY3" fmla="*/ 349065 h 626785"/>
              <a:gd name="connsiteX4" fmla="*/ 52879 w 3088586"/>
              <a:gd name="connsiteY4" fmla="*/ 375492 h 626785"/>
              <a:gd name="connsiteX5" fmla="*/ 24 w 3088586"/>
              <a:gd name="connsiteY5" fmla="*/ 460061 h 626785"/>
              <a:gd name="connsiteX6" fmla="*/ 47594 w 3088586"/>
              <a:gd name="connsiteY6" fmla="*/ 555201 h 626785"/>
              <a:gd name="connsiteX7" fmla="*/ 148019 w 3088586"/>
              <a:gd name="connsiteY7" fmla="*/ 623913 h 626785"/>
              <a:gd name="connsiteX8" fmla="*/ 269587 w 3088586"/>
              <a:gd name="connsiteY8" fmla="*/ 608057 h 626785"/>
              <a:gd name="connsiteX9" fmla="*/ 396440 w 3088586"/>
              <a:gd name="connsiteY9" fmla="*/ 555201 h 626785"/>
              <a:gd name="connsiteX10" fmla="*/ 507436 w 3088586"/>
              <a:gd name="connsiteY10" fmla="*/ 534059 h 626785"/>
              <a:gd name="connsiteX11" fmla="*/ 644861 w 3088586"/>
              <a:gd name="connsiteY11" fmla="*/ 560487 h 626785"/>
              <a:gd name="connsiteX12" fmla="*/ 887996 w 3088586"/>
              <a:gd name="connsiteY12" fmla="*/ 491774 h 626785"/>
              <a:gd name="connsiteX13" fmla="*/ 1379552 w 3088586"/>
              <a:gd name="connsiteY13" fmla="*/ 481203 h 626785"/>
              <a:gd name="connsiteX14" fmla="*/ 2151242 w 3088586"/>
              <a:gd name="connsiteY14" fmla="*/ 412491 h 626785"/>
              <a:gd name="connsiteX15" fmla="*/ 2806650 w 3088586"/>
              <a:gd name="connsiteY15" fmla="*/ 396635 h 626785"/>
              <a:gd name="connsiteX16" fmla="*/ 3033929 w 3088586"/>
              <a:gd name="connsiteY16" fmla="*/ 401920 h 626785"/>
              <a:gd name="connsiteX17" fmla="*/ 3033929 w 3088586"/>
              <a:gd name="connsiteY17" fmla="*/ 401920 h 626785"/>
              <a:gd name="connsiteX18" fmla="*/ 3028643 w 3088586"/>
              <a:gd name="connsiteY18" fmla="*/ 127072 h 626785"/>
              <a:gd name="connsiteX19" fmla="*/ 2246382 w 3088586"/>
              <a:gd name="connsiteY19" fmla="*/ 84787 h 626785"/>
              <a:gd name="connsiteX20" fmla="*/ 1849966 w 3088586"/>
              <a:gd name="connsiteY20" fmla="*/ 63645 h 626785"/>
              <a:gd name="connsiteX21" fmla="*/ 1680828 w 3088586"/>
              <a:gd name="connsiteY21" fmla="*/ 90073 h 626785"/>
              <a:gd name="connsiteX22" fmla="*/ 1353124 w 3088586"/>
              <a:gd name="connsiteY22" fmla="*/ 132357 h 626785"/>
              <a:gd name="connsiteX23" fmla="*/ 1215700 w 3088586"/>
              <a:gd name="connsiteY23" fmla="*/ 116501 h 626785"/>
              <a:gd name="connsiteX24" fmla="*/ 1014849 w 3088586"/>
              <a:gd name="connsiteY24" fmla="*/ 74216 h 626785"/>
              <a:gd name="connsiteX25" fmla="*/ 887996 w 3088586"/>
              <a:gd name="connsiteY25" fmla="*/ 74216 h 626785"/>
              <a:gd name="connsiteX26" fmla="*/ 761143 w 3088586"/>
              <a:gd name="connsiteY26" fmla="*/ 31932 h 626785"/>
              <a:gd name="connsiteX27" fmla="*/ 613147 w 3088586"/>
              <a:gd name="connsiteY27" fmla="*/ 218 h 626785"/>
              <a:gd name="connsiteX28" fmla="*/ 454581 w 3088586"/>
              <a:gd name="connsiteY28" fmla="*/ 47788 h 626785"/>
              <a:gd name="connsiteX29" fmla="*/ 333013 w 3088586"/>
              <a:gd name="connsiteY29" fmla="*/ 95358 h 626785"/>
              <a:gd name="connsiteX30" fmla="*/ 565577 w 3088586"/>
              <a:gd name="connsiteY30" fmla="*/ 121786 h 626785"/>
              <a:gd name="connsiteX31" fmla="*/ 692431 w 3088586"/>
              <a:gd name="connsiteY31" fmla="*/ 222211 h 626785"/>
              <a:gd name="connsiteX32" fmla="*/ 140699 w 3088586"/>
              <a:gd name="connsiteY32" fmla="*/ 26604 h 626785"/>
              <a:gd name="connsiteX33" fmla="*/ 831442 w 3088586"/>
              <a:gd name="connsiteY33" fmla="*/ 440526 h 626785"/>
              <a:gd name="connsiteX0" fmla="*/ 486294 w 3088586"/>
              <a:gd name="connsiteY0" fmla="*/ 343779 h 626785"/>
              <a:gd name="connsiteX1" fmla="*/ 343584 w 3088586"/>
              <a:gd name="connsiteY1" fmla="*/ 354350 h 626785"/>
              <a:gd name="connsiteX2" fmla="*/ 285443 w 3088586"/>
              <a:gd name="connsiteY2" fmla="*/ 333208 h 626785"/>
              <a:gd name="connsiteX3" fmla="*/ 169161 w 3088586"/>
              <a:gd name="connsiteY3" fmla="*/ 349065 h 626785"/>
              <a:gd name="connsiteX4" fmla="*/ 52879 w 3088586"/>
              <a:gd name="connsiteY4" fmla="*/ 375492 h 626785"/>
              <a:gd name="connsiteX5" fmla="*/ 24 w 3088586"/>
              <a:gd name="connsiteY5" fmla="*/ 460061 h 626785"/>
              <a:gd name="connsiteX6" fmla="*/ 47594 w 3088586"/>
              <a:gd name="connsiteY6" fmla="*/ 555201 h 626785"/>
              <a:gd name="connsiteX7" fmla="*/ 148019 w 3088586"/>
              <a:gd name="connsiteY7" fmla="*/ 623913 h 626785"/>
              <a:gd name="connsiteX8" fmla="*/ 269587 w 3088586"/>
              <a:gd name="connsiteY8" fmla="*/ 608057 h 626785"/>
              <a:gd name="connsiteX9" fmla="*/ 396440 w 3088586"/>
              <a:gd name="connsiteY9" fmla="*/ 555201 h 626785"/>
              <a:gd name="connsiteX10" fmla="*/ 507436 w 3088586"/>
              <a:gd name="connsiteY10" fmla="*/ 534059 h 626785"/>
              <a:gd name="connsiteX11" fmla="*/ 644861 w 3088586"/>
              <a:gd name="connsiteY11" fmla="*/ 560487 h 626785"/>
              <a:gd name="connsiteX12" fmla="*/ 887996 w 3088586"/>
              <a:gd name="connsiteY12" fmla="*/ 491774 h 626785"/>
              <a:gd name="connsiteX13" fmla="*/ 1379552 w 3088586"/>
              <a:gd name="connsiteY13" fmla="*/ 481203 h 626785"/>
              <a:gd name="connsiteX14" fmla="*/ 2151242 w 3088586"/>
              <a:gd name="connsiteY14" fmla="*/ 412491 h 626785"/>
              <a:gd name="connsiteX15" fmla="*/ 2806650 w 3088586"/>
              <a:gd name="connsiteY15" fmla="*/ 396635 h 626785"/>
              <a:gd name="connsiteX16" fmla="*/ 3033929 w 3088586"/>
              <a:gd name="connsiteY16" fmla="*/ 401920 h 626785"/>
              <a:gd name="connsiteX17" fmla="*/ 3033929 w 3088586"/>
              <a:gd name="connsiteY17" fmla="*/ 401920 h 626785"/>
              <a:gd name="connsiteX18" fmla="*/ 3028643 w 3088586"/>
              <a:gd name="connsiteY18" fmla="*/ 127072 h 626785"/>
              <a:gd name="connsiteX19" fmla="*/ 2246382 w 3088586"/>
              <a:gd name="connsiteY19" fmla="*/ 84787 h 626785"/>
              <a:gd name="connsiteX20" fmla="*/ 1849966 w 3088586"/>
              <a:gd name="connsiteY20" fmla="*/ 63645 h 626785"/>
              <a:gd name="connsiteX21" fmla="*/ 1680828 w 3088586"/>
              <a:gd name="connsiteY21" fmla="*/ 90073 h 626785"/>
              <a:gd name="connsiteX22" fmla="*/ 1353124 w 3088586"/>
              <a:gd name="connsiteY22" fmla="*/ 132357 h 626785"/>
              <a:gd name="connsiteX23" fmla="*/ 1215700 w 3088586"/>
              <a:gd name="connsiteY23" fmla="*/ 116501 h 626785"/>
              <a:gd name="connsiteX24" fmla="*/ 1014849 w 3088586"/>
              <a:gd name="connsiteY24" fmla="*/ 74216 h 626785"/>
              <a:gd name="connsiteX25" fmla="*/ 887996 w 3088586"/>
              <a:gd name="connsiteY25" fmla="*/ 74216 h 626785"/>
              <a:gd name="connsiteX26" fmla="*/ 761143 w 3088586"/>
              <a:gd name="connsiteY26" fmla="*/ 31932 h 626785"/>
              <a:gd name="connsiteX27" fmla="*/ 613147 w 3088586"/>
              <a:gd name="connsiteY27" fmla="*/ 218 h 626785"/>
              <a:gd name="connsiteX28" fmla="*/ 454581 w 3088586"/>
              <a:gd name="connsiteY28" fmla="*/ 47788 h 626785"/>
              <a:gd name="connsiteX29" fmla="*/ 333013 w 3088586"/>
              <a:gd name="connsiteY29" fmla="*/ 95358 h 626785"/>
              <a:gd name="connsiteX30" fmla="*/ 565577 w 3088586"/>
              <a:gd name="connsiteY30" fmla="*/ 121786 h 626785"/>
              <a:gd name="connsiteX31" fmla="*/ 140699 w 3088586"/>
              <a:gd name="connsiteY31" fmla="*/ 26604 h 626785"/>
              <a:gd name="connsiteX32" fmla="*/ 831442 w 3088586"/>
              <a:gd name="connsiteY32" fmla="*/ 440526 h 626785"/>
              <a:gd name="connsiteX0" fmla="*/ 486294 w 3088586"/>
              <a:gd name="connsiteY0" fmla="*/ 343779 h 626785"/>
              <a:gd name="connsiteX1" fmla="*/ 343584 w 3088586"/>
              <a:gd name="connsiteY1" fmla="*/ 354350 h 626785"/>
              <a:gd name="connsiteX2" fmla="*/ 285443 w 3088586"/>
              <a:gd name="connsiteY2" fmla="*/ 333208 h 626785"/>
              <a:gd name="connsiteX3" fmla="*/ 169161 w 3088586"/>
              <a:gd name="connsiteY3" fmla="*/ 349065 h 626785"/>
              <a:gd name="connsiteX4" fmla="*/ 52879 w 3088586"/>
              <a:gd name="connsiteY4" fmla="*/ 375492 h 626785"/>
              <a:gd name="connsiteX5" fmla="*/ 24 w 3088586"/>
              <a:gd name="connsiteY5" fmla="*/ 460061 h 626785"/>
              <a:gd name="connsiteX6" fmla="*/ 47594 w 3088586"/>
              <a:gd name="connsiteY6" fmla="*/ 555201 h 626785"/>
              <a:gd name="connsiteX7" fmla="*/ 148019 w 3088586"/>
              <a:gd name="connsiteY7" fmla="*/ 623913 h 626785"/>
              <a:gd name="connsiteX8" fmla="*/ 269587 w 3088586"/>
              <a:gd name="connsiteY8" fmla="*/ 608057 h 626785"/>
              <a:gd name="connsiteX9" fmla="*/ 396440 w 3088586"/>
              <a:gd name="connsiteY9" fmla="*/ 555201 h 626785"/>
              <a:gd name="connsiteX10" fmla="*/ 507436 w 3088586"/>
              <a:gd name="connsiteY10" fmla="*/ 534059 h 626785"/>
              <a:gd name="connsiteX11" fmla="*/ 644861 w 3088586"/>
              <a:gd name="connsiteY11" fmla="*/ 560487 h 626785"/>
              <a:gd name="connsiteX12" fmla="*/ 887996 w 3088586"/>
              <a:gd name="connsiteY12" fmla="*/ 491774 h 626785"/>
              <a:gd name="connsiteX13" fmla="*/ 1379552 w 3088586"/>
              <a:gd name="connsiteY13" fmla="*/ 481203 h 626785"/>
              <a:gd name="connsiteX14" fmla="*/ 2151242 w 3088586"/>
              <a:gd name="connsiteY14" fmla="*/ 412491 h 626785"/>
              <a:gd name="connsiteX15" fmla="*/ 2806650 w 3088586"/>
              <a:gd name="connsiteY15" fmla="*/ 396635 h 626785"/>
              <a:gd name="connsiteX16" fmla="*/ 3033929 w 3088586"/>
              <a:gd name="connsiteY16" fmla="*/ 401920 h 626785"/>
              <a:gd name="connsiteX17" fmla="*/ 3033929 w 3088586"/>
              <a:gd name="connsiteY17" fmla="*/ 401920 h 626785"/>
              <a:gd name="connsiteX18" fmla="*/ 3028643 w 3088586"/>
              <a:gd name="connsiteY18" fmla="*/ 127072 h 626785"/>
              <a:gd name="connsiteX19" fmla="*/ 2246382 w 3088586"/>
              <a:gd name="connsiteY19" fmla="*/ 84787 h 626785"/>
              <a:gd name="connsiteX20" fmla="*/ 1849966 w 3088586"/>
              <a:gd name="connsiteY20" fmla="*/ 63645 h 626785"/>
              <a:gd name="connsiteX21" fmla="*/ 1680828 w 3088586"/>
              <a:gd name="connsiteY21" fmla="*/ 90073 h 626785"/>
              <a:gd name="connsiteX22" fmla="*/ 1353124 w 3088586"/>
              <a:gd name="connsiteY22" fmla="*/ 132357 h 626785"/>
              <a:gd name="connsiteX23" fmla="*/ 1215700 w 3088586"/>
              <a:gd name="connsiteY23" fmla="*/ 116501 h 626785"/>
              <a:gd name="connsiteX24" fmla="*/ 1014849 w 3088586"/>
              <a:gd name="connsiteY24" fmla="*/ 74216 h 626785"/>
              <a:gd name="connsiteX25" fmla="*/ 887996 w 3088586"/>
              <a:gd name="connsiteY25" fmla="*/ 74216 h 626785"/>
              <a:gd name="connsiteX26" fmla="*/ 761143 w 3088586"/>
              <a:gd name="connsiteY26" fmla="*/ 31932 h 626785"/>
              <a:gd name="connsiteX27" fmla="*/ 613147 w 3088586"/>
              <a:gd name="connsiteY27" fmla="*/ 218 h 626785"/>
              <a:gd name="connsiteX28" fmla="*/ 454581 w 3088586"/>
              <a:gd name="connsiteY28" fmla="*/ 47788 h 626785"/>
              <a:gd name="connsiteX29" fmla="*/ 333013 w 3088586"/>
              <a:gd name="connsiteY29" fmla="*/ 95358 h 626785"/>
              <a:gd name="connsiteX30" fmla="*/ 140699 w 3088586"/>
              <a:gd name="connsiteY30" fmla="*/ 26604 h 626785"/>
              <a:gd name="connsiteX31" fmla="*/ 831442 w 3088586"/>
              <a:gd name="connsiteY31" fmla="*/ 440526 h 626785"/>
              <a:gd name="connsiteX0" fmla="*/ 486294 w 3088586"/>
              <a:gd name="connsiteY0" fmla="*/ 565406 h 848412"/>
              <a:gd name="connsiteX1" fmla="*/ 343584 w 3088586"/>
              <a:gd name="connsiteY1" fmla="*/ 575977 h 848412"/>
              <a:gd name="connsiteX2" fmla="*/ 285443 w 3088586"/>
              <a:gd name="connsiteY2" fmla="*/ 554835 h 848412"/>
              <a:gd name="connsiteX3" fmla="*/ 169161 w 3088586"/>
              <a:gd name="connsiteY3" fmla="*/ 570692 h 848412"/>
              <a:gd name="connsiteX4" fmla="*/ 52879 w 3088586"/>
              <a:gd name="connsiteY4" fmla="*/ 597119 h 848412"/>
              <a:gd name="connsiteX5" fmla="*/ 24 w 3088586"/>
              <a:gd name="connsiteY5" fmla="*/ 681688 h 848412"/>
              <a:gd name="connsiteX6" fmla="*/ 47594 w 3088586"/>
              <a:gd name="connsiteY6" fmla="*/ 776828 h 848412"/>
              <a:gd name="connsiteX7" fmla="*/ 148019 w 3088586"/>
              <a:gd name="connsiteY7" fmla="*/ 845540 h 848412"/>
              <a:gd name="connsiteX8" fmla="*/ 269587 w 3088586"/>
              <a:gd name="connsiteY8" fmla="*/ 829684 h 848412"/>
              <a:gd name="connsiteX9" fmla="*/ 396440 w 3088586"/>
              <a:gd name="connsiteY9" fmla="*/ 776828 h 848412"/>
              <a:gd name="connsiteX10" fmla="*/ 507436 w 3088586"/>
              <a:gd name="connsiteY10" fmla="*/ 755686 h 848412"/>
              <a:gd name="connsiteX11" fmla="*/ 644861 w 3088586"/>
              <a:gd name="connsiteY11" fmla="*/ 782114 h 848412"/>
              <a:gd name="connsiteX12" fmla="*/ 887996 w 3088586"/>
              <a:gd name="connsiteY12" fmla="*/ 713401 h 848412"/>
              <a:gd name="connsiteX13" fmla="*/ 1379552 w 3088586"/>
              <a:gd name="connsiteY13" fmla="*/ 702830 h 848412"/>
              <a:gd name="connsiteX14" fmla="*/ 2151242 w 3088586"/>
              <a:gd name="connsiteY14" fmla="*/ 634118 h 848412"/>
              <a:gd name="connsiteX15" fmla="*/ 2806650 w 3088586"/>
              <a:gd name="connsiteY15" fmla="*/ 618262 h 848412"/>
              <a:gd name="connsiteX16" fmla="*/ 3033929 w 3088586"/>
              <a:gd name="connsiteY16" fmla="*/ 623547 h 848412"/>
              <a:gd name="connsiteX17" fmla="*/ 3033929 w 3088586"/>
              <a:gd name="connsiteY17" fmla="*/ 623547 h 848412"/>
              <a:gd name="connsiteX18" fmla="*/ 3028643 w 3088586"/>
              <a:gd name="connsiteY18" fmla="*/ 348699 h 848412"/>
              <a:gd name="connsiteX19" fmla="*/ 2246382 w 3088586"/>
              <a:gd name="connsiteY19" fmla="*/ 306414 h 848412"/>
              <a:gd name="connsiteX20" fmla="*/ 1849966 w 3088586"/>
              <a:gd name="connsiteY20" fmla="*/ 285272 h 848412"/>
              <a:gd name="connsiteX21" fmla="*/ 1680828 w 3088586"/>
              <a:gd name="connsiteY21" fmla="*/ 311700 h 848412"/>
              <a:gd name="connsiteX22" fmla="*/ 1353124 w 3088586"/>
              <a:gd name="connsiteY22" fmla="*/ 353984 h 848412"/>
              <a:gd name="connsiteX23" fmla="*/ 1215700 w 3088586"/>
              <a:gd name="connsiteY23" fmla="*/ 338128 h 848412"/>
              <a:gd name="connsiteX24" fmla="*/ 1014849 w 3088586"/>
              <a:gd name="connsiteY24" fmla="*/ 295843 h 848412"/>
              <a:gd name="connsiteX25" fmla="*/ 887996 w 3088586"/>
              <a:gd name="connsiteY25" fmla="*/ 295843 h 848412"/>
              <a:gd name="connsiteX26" fmla="*/ 761143 w 3088586"/>
              <a:gd name="connsiteY26" fmla="*/ 253559 h 848412"/>
              <a:gd name="connsiteX27" fmla="*/ 613147 w 3088586"/>
              <a:gd name="connsiteY27" fmla="*/ 221845 h 848412"/>
              <a:gd name="connsiteX28" fmla="*/ 160969 w 3088586"/>
              <a:gd name="connsiteY28" fmla="*/ 916 h 848412"/>
              <a:gd name="connsiteX29" fmla="*/ 333013 w 3088586"/>
              <a:gd name="connsiteY29" fmla="*/ 316985 h 848412"/>
              <a:gd name="connsiteX30" fmla="*/ 140699 w 3088586"/>
              <a:gd name="connsiteY30" fmla="*/ 248231 h 848412"/>
              <a:gd name="connsiteX31" fmla="*/ 831442 w 3088586"/>
              <a:gd name="connsiteY31" fmla="*/ 662153 h 848412"/>
              <a:gd name="connsiteX0" fmla="*/ 497641 w 3099933"/>
              <a:gd name="connsiteY0" fmla="*/ 577167 h 860173"/>
              <a:gd name="connsiteX1" fmla="*/ 354931 w 3099933"/>
              <a:gd name="connsiteY1" fmla="*/ 587738 h 860173"/>
              <a:gd name="connsiteX2" fmla="*/ 296790 w 3099933"/>
              <a:gd name="connsiteY2" fmla="*/ 566596 h 860173"/>
              <a:gd name="connsiteX3" fmla="*/ 180508 w 3099933"/>
              <a:gd name="connsiteY3" fmla="*/ 582453 h 860173"/>
              <a:gd name="connsiteX4" fmla="*/ 64226 w 3099933"/>
              <a:gd name="connsiteY4" fmla="*/ 608880 h 860173"/>
              <a:gd name="connsiteX5" fmla="*/ 11371 w 3099933"/>
              <a:gd name="connsiteY5" fmla="*/ 693449 h 860173"/>
              <a:gd name="connsiteX6" fmla="*/ 58941 w 3099933"/>
              <a:gd name="connsiteY6" fmla="*/ 788589 h 860173"/>
              <a:gd name="connsiteX7" fmla="*/ 159366 w 3099933"/>
              <a:gd name="connsiteY7" fmla="*/ 857301 h 860173"/>
              <a:gd name="connsiteX8" fmla="*/ 280934 w 3099933"/>
              <a:gd name="connsiteY8" fmla="*/ 841445 h 860173"/>
              <a:gd name="connsiteX9" fmla="*/ 407787 w 3099933"/>
              <a:gd name="connsiteY9" fmla="*/ 788589 h 860173"/>
              <a:gd name="connsiteX10" fmla="*/ 518783 w 3099933"/>
              <a:gd name="connsiteY10" fmla="*/ 767447 h 860173"/>
              <a:gd name="connsiteX11" fmla="*/ 656208 w 3099933"/>
              <a:gd name="connsiteY11" fmla="*/ 793875 h 860173"/>
              <a:gd name="connsiteX12" fmla="*/ 899343 w 3099933"/>
              <a:gd name="connsiteY12" fmla="*/ 725162 h 860173"/>
              <a:gd name="connsiteX13" fmla="*/ 1390899 w 3099933"/>
              <a:gd name="connsiteY13" fmla="*/ 714591 h 860173"/>
              <a:gd name="connsiteX14" fmla="*/ 2162589 w 3099933"/>
              <a:gd name="connsiteY14" fmla="*/ 645879 h 860173"/>
              <a:gd name="connsiteX15" fmla="*/ 2817997 w 3099933"/>
              <a:gd name="connsiteY15" fmla="*/ 630023 h 860173"/>
              <a:gd name="connsiteX16" fmla="*/ 3045276 w 3099933"/>
              <a:gd name="connsiteY16" fmla="*/ 635308 h 860173"/>
              <a:gd name="connsiteX17" fmla="*/ 3045276 w 3099933"/>
              <a:gd name="connsiteY17" fmla="*/ 635308 h 860173"/>
              <a:gd name="connsiteX18" fmla="*/ 3039990 w 3099933"/>
              <a:gd name="connsiteY18" fmla="*/ 360460 h 860173"/>
              <a:gd name="connsiteX19" fmla="*/ 2257729 w 3099933"/>
              <a:gd name="connsiteY19" fmla="*/ 318175 h 860173"/>
              <a:gd name="connsiteX20" fmla="*/ 1861313 w 3099933"/>
              <a:gd name="connsiteY20" fmla="*/ 297033 h 860173"/>
              <a:gd name="connsiteX21" fmla="*/ 1692175 w 3099933"/>
              <a:gd name="connsiteY21" fmla="*/ 323461 h 860173"/>
              <a:gd name="connsiteX22" fmla="*/ 1364471 w 3099933"/>
              <a:gd name="connsiteY22" fmla="*/ 365745 h 860173"/>
              <a:gd name="connsiteX23" fmla="*/ 1227047 w 3099933"/>
              <a:gd name="connsiteY23" fmla="*/ 349889 h 860173"/>
              <a:gd name="connsiteX24" fmla="*/ 1026196 w 3099933"/>
              <a:gd name="connsiteY24" fmla="*/ 307604 h 860173"/>
              <a:gd name="connsiteX25" fmla="*/ 899343 w 3099933"/>
              <a:gd name="connsiteY25" fmla="*/ 307604 h 860173"/>
              <a:gd name="connsiteX26" fmla="*/ 772490 w 3099933"/>
              <a:gd name="connsiteY26" fmla="*/ 265320 h 860173"/>
              <a:gd name="connsiteX27" fmla="*/ 624494 w 3099933"/>
              <a:gd name="connsiteY27" fmla="*/ 233606 h 860173"/>
              <a:gd name="connsiteX28" fmla="*/ 172316 w 3099933"/>
              <a:gd name="connsiteY28" fmla="*/ 12677 h 860173"/>
              <a:gd name="connsiteX29" fmla="*/ 411 w 3099933"/>
              <a:gd name="connsiteY29" fmla="*/ 51918 h 860173"/>
              <a:gd name="connsiteX30" fmla="*/ 152046 w 3099933"/>
              <a:gd name="connsiteY30" fmla="*/ 259992 h 860173"/>
              <a:gd name="connsiteX31" fmla="*/ 842789 w 3099933"/>
              <a:gd name="connsiteY31" fmla="*/ 673914 h 860173"/>
              <a:gd name="connsiteX0" fmla="*/ 625879 w 3228171"/>
              <a:gd name="connsiteY0" fmla="*/ 574969 h 857975"/>
              <a:gd name="connsiteX1" fmla="*/ 483169 w 3228171"/>
              <a:gd name="connsiteY1" fmla="*/ 585540 h 857975"/>
              <a:gd name="connsiteX2" fmla="*/ 425028 w 3228171"/>
              <a:gd name="connsiteY2" fmla="*/ 564398 h 857975"/>
              <a:gd name="connsiteX3" fmla="*/ 308746 w 3228171"/>
              <a:gd name="connsiteY3" fmla="*/ 580255 h 857975"/>
              <a:gd name="connsiteX4" fmla="*/ 192464 w 3228171"/>
              <a:gd name="connsiteY4" fmla="*/ 606682 h 857975"/>
              <a:gd name="connsiteX5" fmla="*/ 139609 w 3228171"/>
              <a:gd name="connsiteY5" fmla="*/ 691251 h 857975"/>
              <a:gd name="connsiteX6" fmla="*/ 187179 w 3228171"/>
              <a:gd name="connsiteY6" fmla="*/ 786391 h 857975"/>
              <a:gd name="connsiteX7" fmla="*/ 287604 w 3228171"/>
              <a:gd name="connsiteY7" fmla="*/ 855103 h 857975"/>
              <a:gd name="connsiteX8" fmla="*/ 409172 w 3228171"/>
              <a:gd name="connsiteY8" fmla="*/ 839247 h 857975"/>
              <a:gd name="connsiteX9" fmla="*/ 536025 w 3228171"/>
              <a:gd name="connsiteY9" fmla="*/ 786391 h 857975"/>
              <a:gd name="connsiteX10" fmla="*/ 647021 w 3228171"/>
              <a:gd name="connsiteY10" fmla="*/ 765249 h 857975"/>
              <a:gd name="connsiteX11" fmla="*/ 784446 w 3228171"/>
              <a:gd name="connsiteY11" fmla="*/ 791677 h 857975"/>
              <a:gd name="connsiteX12" fmla="*/ 1027581 w 3228171"/>
              <a:gd name="connsiteY12" fmla="*/ 722964 h 857975"/>
              <a:gd name="connsiteX13" fmla="*/ 1519137 w 3228171"/>
              <a:gd name="connsiteY13" fmla="*/ 712393 h 857975"/>
              <a:gd name="connsiteX14" fmla="*/ 2290827 w 3228171"/>
              <a:gd name="connsiteY14" fmla="*/ 643681 h 857975"/>
              <a:gd name="connsiteX15" fmla="*/ 2946235 w 3228171"/>
              <a:gd name="connsiteY15" fmla="*/ 627825 h 857975"/>
              <a:gd name="connsiteX16" fmla="*/ 3173514 w 3228171"/>
              <a:gd name="connsiteY16" fmla="*/ 633110 h 857975"/>
              <a:gd name="connsiteX17" fmla="*/ 3173514 w 3228171"/>
              <a:gd name="connsiteY17" fmla="*/ 633110 h 857975"/>
              <a:gd name="connsiteX18" fmla="*/ 3168228 w 3228171"/>
              <a:gd name="connsiteY18" fmla="*/ 358262 h 857975"/>
              <a:gd name="connsiteX19" fmla="*/ 2385967 w 3228171"/>
              <a:gd name="connsiteY19" fmla="*/ 315977 h 857975"/>
              <a:gd name="connsiteX20" fmla="*/ 1989551 w 3228171"/>
              <a:gd name="connsiteY20" fmla="*/ 294835 h 857975"/>
              <a:gd name="connsiteX21" fmla="*/ 1820413 w 3228171"/>
              <a:gd name="connsiteY21" fmla="*/ 321263 h 857975"/>
              <a:gd name="connsiteX22" fmla="*/ 1492709 w 3228171"/>
              <a:gd name="connsiteY22" fmla="*/ 363547 h 857975"/>
              <a:gd name="connsiteX23" fmla="*/ 1355285 w 3228171"/>
              <a:gd name="connsiteY23" fmla="*/ 347691 h 857975"/>
              <a:gd name="connsiteX24" fmla="*/ 1154434 w 3228171"/>
              <a:gd name="connsiteY24" fmla="*/ 305406 h 857975"/>
              <a:gd name="connsiteX25" fmla="*/ 1027581 w 3228171"/>
              <a:gd name="connsiteY25" fmla="*/ 305406 h 857975"/>
              <a:gd name="connsiteX26" fmla="*/ 900728 w 3228171"/>
              <a:gd name="connsiteY26" fmla="*/ 263122 h 857975"/>
              <a:gd name="connsiteX27" fmla="*/ 752732 w 3228171"/>
              <a:gd name="connsiteY27" fmla="*/ 231408 h 857975"/>
              <a:gd name="connsiteX28" fmla="*/ 300554 w 3228171"/>
              <a:gd name="connsiteY28" fmla="*/ 10479 h 857975"/>
              <a:gd name="connsiteX29" fmla="*/ 128649 w 3228171"/>
              <a:gd name="connsiteY29" fmla="*/ 49720 h 857975"/>
              <a:gd name="connsiteX30" fmla="*/ 53780 w 3228171"/>
              <a:gd name="connsiteY30" fmla="*/ 173945 h 857975"/>
              <a:gd name="connsiteX31" fmla="*/ 971027 w 3228171"/>
              <a:gd name="connsiteY31" fmla="*/ 671716 h 857975"/>
              <a:gd name="connsiteX0" fmla="*/ 483169 w 3228171"/>
              <a:gd name="connsiteY0" fmla="*/ 585540 h 857975"/>
              <a:gd name="connsiteX1" fmla="*/ 425028 w 3228171"/>
              <a:gd name="connsiteY1" fmla="*/ 564398 h 857975"/>
              <a:gd name="connsiteX2" fmla="*/ 308746 w 3228171"/>
              <a:gd name="connsiteY2" fmla="*/ 580255 h 857975"/>
              <a:gd name="connsiteX3" fmla="*/ 192464 w 3228171"/>
              <a:gd name="connsiteY3" fmla="*/ 606682 h 857975"/>
              <a:gd name="connsiteX4" fmla="*/ 139609 w 3228171"/>
              <a:gd name="connsiteY4" fmla="*/ 691251 h 857975"/>
              <a:gd name="connsiteX5" fmla="*/ 187179 w 3228171"/>
              <a:gd name="connsiteY5" fmla="*/ 786391 h 857975"/>
              <a:gd name="connsiteX6" fmla="*/ 287604 w 3228171"/>
              <a:gd name="connsiteY6" fmla="*/ 855103 h 857975"/>
              <a:gd name="connsiteX7" fmla="*/ 409172 w 3228171"/>
              <a:gd name="connsiteY7" fmla="*/ 839247 h 857975"/>
              <a:gd name="connsiteX8" fmla="*/ 536025 w 3228171"/>
              <a:gd name="connsiteY8" fmla="*/ 786391 h 857975"/>
              <a:gd name="connsiteX9" fmla="*/ 647021 w 3228171"/>
              <a:gd name="connsiteY9" fmla="*/ 765249 h 857975"/>
              <a:gd name="connsiteX10" fmla="*/ 784446 w 3228171"/>
              <a:gd name="connsiteY10" fmla="*/ 791677 h 857975"/>
              <a:gd name="connsiteX11" fmla="*/ 1027581 w 3228171"/>
              <a:gd name="connsiteY11" fmla="*/ 722964 h 857975"/>
              <a:gd name="connsiteX12" fmla="*/ 1519137 w 3228171"/>
              <a:gd name="connsiteY12" fmla="*/ 712393 h 857975"/>
              <a:gd name="connsiteX13" fmla="*/ 2290827 w 3228171"/>
              <a:gd name="connsiteY13" fmla="*/ 643681 h 857975"/>
              <a:gd name="connsiteX14" fmla="*/ 2946235 w 3228171"/>
              <a:gd name="connsiteY14" fmla="*/ 627825 h 857975"/>
              <a:gd name="connsiteX15" fmla="*/ 3173514 w 3228171"/>
              <a:gd name="connsiteY15" fmla="*/ 633110 h 857975"/>
              <a:gd name="connsiteX16" fmla="*/ 3173514 w 3228171"/>
              <a:gd name="connsiteY16" fmla="*/ 633110 h 857975"/>
              <a:gd name="connsiteX17" fmla="*/ 3168228 w 3228171"/>
              <a:gd name="connsiteY17" fmla="*/ 358262 h 857975"/>
              <a:gd name="connsiteX18" fmla="*/ 2385967 w 3228171"/>
              <a:gd name="connsiteY18" fmla="*/ 315977 h 857975"/>
              <a:gd name="connsiteX19" fmla="*/ 1989551 w 3228171"/>
              <a:gd name="connsiteY19" fmla="*/ 294835 h 857975"/>
              <a:gd name="connsiteX20" fmla="*/ 1820413 w 3228171"/>
              <a:gd name="connsiteY20" fmla="*/ 321263 h 857975"/>
              <a:gd name="connsiteX21" fmla="*/ 1492709 w 3228171"/>
              <a:gd name="connsiteY21" fmla="*/ 363547 h 857975"/>
              <a:gd name="connsiteX22" fmla="*/ 1355285 w 3228171"/>
              <a:gd name="connsiteY22" fmla="*/ 347691 h 857975"/>
              <a:gd name="connsiteX23" fmla="*/ 1154434 w 3228171"/>
              <a:gd name="connsiteY23" fmla="*/ 305406 h 857975"/>
              <a:gd name="connsiteX24" fmla="*/ 1027581 w 3228171"/>
              <a:gd name="connsiteY24" fmla="*/ 305406 h 857975"/>
              <a:gd name="connsiteX25" fmla="*/ 900728 w 3228171"/>
              <a:gd name="connsiteY25" fmla="*/ 263122 h 857975"/>
              <a:gd name="connsiteX26" fmla="*/ 752732 w 3228171"/>
              <a:gd name="connsiteY26" fmla="*/ 231408 h 857975"/>
              <a:gd name="connsiteX27" fmla="*/ 300554 w 3228171"/>
              <a:gd name="connsiteY27" fmla="*/ 10479 h 857975"/>
              <a:gd name="connsiteX28" fmla="*/ 128649 w 3228171"/>
              <a:gd name="connsiteY28" fmla="*/ 49720 h 857975"/>
              <a:gd name="connsiteX29" fmla="*/ 53780 w 3228171"/>
              <a:gd name="connsiteY29" fmla="*/ 173945 h 857975"/>
              <a:gd name="connsiteX30" fmla="*/ 971027 w 3228171"/>
              <a:gd name="connsiteY30" fmla="*/ 671716 h 857975"/>
              <a:gd name="connsiteX0" fmla="*/ 483169 w 3228171"/>
              <a:gd name="connsiteY0" fmla="*/ 585540 h 857975"/>
              <a:gd name="connsiteX1" fmla="*/ 425028 w 3228171"/>
              <a:gd name="connsiteY1" fmla="*/ 564398 h 857975"/>
              <a:gd name="connsiteX2" fmla="*/ 308746 w 3228171"/>
              <a:gd name="connsiteY2" fmla="*/ 580255 h 857975"/>
              <a:gd name="connsiteX3" fmla="*/ 192464 w 3228171"/>
              <a:gd name="connsiteY3" fmla="*/ 606682 h 857975"/>
              <a:gd name="connsiteX4" fmla="*/ 139609 w 3228171"/>
              <a:gd name="connsiteY4" fmla="*/ 691251 h 857975"/>
              <a:gd name="connsiteX5" fmla="*/ 187179 w 3228171"/>
              <a:gd name="connsiteY5" fmla="*/ 786391 h 857975"/>
              <a:gd name="connsiteX6" fmla="*/ 287604 w 3228171"/>
              <a:gd name="connsiteY6" fmla="*/ 855103 h 857975"/>
              <a:gd name="connsiteX7" fmla="*/ 409172 w 3228171"/>
              <a:gd name="connsiteY7" fmla="*/ 839247 h 857975"/>
              <a:gd name="connsiteX8" fmla="*/ 536025 w 3228171"/>
              <a:gd name="connsiteY8" fmla="*/ 786391 h 857975"/>
              <a:gd name="connsiteX9" fmla="*/ 647021 w 3228171"/>
              <a:gd name="connsiteY9" fmla="*/ 765249 h 857975"/>
              <a:gd name="connsiteX10" fmla="*/ 784446 w 3228171"/>
              <a:gd name="connsiteY10" fmla="*/ 791677 h 857975"/>
              <a:gd name="connsiteX11" fmla="*/ 778745 w 3228171"/>
              <a:gd name="connsiteY11" fmla="*/ 800692 h 857975"/>
              <a:gd name="connsiteX12" fmla="*/ 1027581 w 3228171"/>
              <a:gd name="connsiteY12" fmla="*/ 722964 h 857975"/>
              <a:gd name="connsiteX13" fmla="*/ 1519137 w 3228171"/>
              <a:gd name="connsiteY13" fmla="*/ 712393 h 857975"/>
              <a:gd name="connsiteX14" fmla="*/ 2290827 w 3228171"/>
              <a:gd name="connsiteY14" fmla="*/ 643681 h 857975"/>
              <a:gd name="connsiteX15" fmla="*/ 2946235 w 3228171"/>
              <a:gd name="connsiteY15" fmla="*/ 627825 h 857975"/>
              <a:gd name="connsiteX16" fmla="*/ 3173514 w 3228171"/>
              <a:gd name="connsiteY16" fmla="*/ 633110 h 857975"/>
              <a:gd name="connsiteX17" fmla="*/ 3173514 w 3228171"/>
              <a:gd name="connsiteY17" fmla="*/ 633110 h 857975"/>
              <a:gd name="connsiteX18" fmla="*/ 3168228 w 3228171"/>
              <a:gd name="connsiteY18" fmla="*/ 358262 h 857975"/>
              <a:gd name="connsiteX19" fmla="*/ 2385967 w 3228171"/>
              <a:gd name="connsiteY19" fmla="*/ 315977 h 857975"/>
              <a:gd name="connsiteX20" fmla="*/ 1989551 w 3228171"/>
              <a:gd name="connsiteY20" fmla="*/ 294835 h 857975"/>
              <a:gd name="connsiteX21" fmla="*/ 1820413 w 3228171"/>
              <a:gd name="connsiteY21" fmla="*/ 321263 h 857975"/>
              <a:gd name="connsiteX22" fmla="*/ 1492709 w 3228171"/>
              <a:gd name="connsiteY22" fmla="*/ 363547 h 857975"/>
              <a:gd name="connsiteX23" fmla="*/ 1355285 w 3228171"/>
              <a:gd name="connsiteY23" fmla="*/ 347691 h 857975"/>
              <a:gd name="connsiteX24" fmla="*/ 1154434 w 3228171"/>
              <a:gd name="connsiteY24" fmla="*/ 305406 h 857975"/>
              <a:gd name="connsiteX25" fmla="*/ 1027581 w 3228171"/>
              <a:gd name="connsiteY25" fmla="*/ 305406 h 857975"/>
              <a:gd name="connsiteX26" fmla="*/ 900728 w 3228171"/>
              <a:gd name="connsiteY26" fmla="*/ 263122 h 857975"/>
              <a:gd name="connsiteX27" fmla="*/ 752732 w 3228171"/>
              <a:gd name="connsiteY27" fmla="*/ 231408 h 857975"/>
              <a:gd name="connsiteX28" fmla="*/ 300554 w 3228171"/>
              <a:gd name="connsiteY28" fmla="*/ 10479 h 857975"/>
              <a:gd name="connsiteX29" fmla="*/ 128649 w 3228171"/>
              <a:gd name="connsiteY29" fmla="*/ 49720 h 857975"/>
              <a:gd name="connsiteX30" fmla="*/ 53780 w 3228171"/>
              <a:gd name="connsiteY30" fmla="*/ 173945 h 857975"/>
              <a:gd name="connsiteX31" fmla="*/ 971027 w 3228171"/>
              <a:gd name="connsiteY31" fmla="*/ 671716 h 857975"/>
              <a:gd name="connsiteX0" fmla="*/ 483169 w 3228171"/>
              <a:gd name="connsiteY0" fmla="*/ 585540 h 857975"/>
              <a:gd name="connsiteX1" fmla="*/ 425028 w 3228171"/>
              <a:gd name="connsiteY1" fmla="*/ 564398 h 857975"/>
              <a:gd name="connsiteX2" fmla="*/ 308746 w 3228171"/>
              <a:gd name="connsiteY2" fmla="*/ 580255 h 857975"/>
              <a:gd name="connsiteX3" fmla="*/ 192464 w 3228171"/>
              <a:gd name="connsiteY3" fmla="*/ 606682 h 857975"/>
              <a:gd name="connsiteX4" fmla="*/ 139609 w 3228171"/>
              <a:gd name="connsiteY4" fmla="*/ 691251 h 857975"/>
              <a:gd name="connsiteX5" fmla="*/ 187179 w 3228171"/>
              <a:gd name="connsiteY5" fmla="*/ 786391 h 857975"/>
              <a:gd name="connsiteX6" fmla="*/ 287604 w 3228171"/>
              <a:gd name="connsiteY6" fmla="*/ 855103 h 857975"/>
              <a:gd name="connsiteX7" fmla="*/ 409172 w 3228171"/>
              <a:gd name="connsiteY7" fmla="*/ 839247 h 857975"/>
              <a:gd name="connsiteX8" fmla="*/ 536025 w 3228171"/>
              <a:gd name="connsiteY8" fmla="*/ 786391 h 857975"/>
              <a:gd name="connsiteX9" fmla="*/ 647021 w 3228171"/>
              <a:gd name="connsiteY9" fmla="*/ 765249 h 857975"/>
              <a:gd name="connsiteX10" fmla="*/ 784446 w 3228171"/>
              <a:gd name="connsiteY10" fmla="*/ 791677 h 857975"/>
              <a:gd name="connsiteX11" fmla="*/ 1027581 w 3228171"/>
              <a:gd name="connsiteY11" fmla="*/ 722964 h 857975"/>
              <a:gd name="connsiteX12" fmla="*/ 1519137 w 3228171"/>
              <a:gd name="connsiteY12" fmla="*/ 712393 h 857975"/>
              <a:gd name="connsiteX13" fmla="*/ 2290827 w 3228171"/>
              <a:gd name="connsiteY13" fmla="*/ 643681 h 857975"/>
              <a:gd name="connsiteX14" fmla="*/ 2946235 w 3228171"/>
              <a:gd name="connsiteY14" fmla="*/ 627825 h 857975"/>
              <a:gd name="connsiteX15" fmla="*/ 3173514 w 3228171"/>
              <a:gd name="connsiteY15" fmla="*/ 633110 h 857975"/>
              <a:gd name="connsiteX16" fmla="*/ 3173514 w 3228171"/>
              <a:gd name="connsiteY16" fmla="*/ 633110 h 857975"/>
              <a:gd name="connsiteX17" fmla="*/ 3168228 w 3228171"/>
              <a:gd name="connsiteY17" fmla="*/ 358262 h 857975"/>
              <a:gd name="connsiteX18" fmla="*/ 2385967 w 3228171"/>
              <a:gd name="connsiteY18" fmla="*/ 315977 h 857975"/>
              <a:gd name="connsiteX19" fmla="*/ 1989551 w 3228171"/>
              <a:gd name="connsiteY19" fmla="*/ 294835 h 857975"/>
              <a:gd name="connsiteX20" fmla="*/ 1820413 w 3228171"/>
              <a:gd name="connsiteY20" fmla="*/ 321263 h 857975"/>
              <a:gd name="connsiteX21" fmla="*/ 1492709 w 3228171"/>
              <a:gd name="connsiteY21" fmla="*/ 363547 h 857975"/>
              <a:gd name="connsiteX22" fmla="*/ 1355285 w 3228171"/>
              <a:gd name="connsiteY22" fmla="*/ 347691 h 857975"/>
              <a:gd name="connsiteX23" fmla="*/ 1154434 w 3228171"/>
              <a:gd name="connsiteY23" fmla="*/ 305406 h 857975"/>
              <a:gd name="connsiteX24" fmla="*/ 1027581 w 3228171"/>
              <a:gd name="connsiteY24" fmla="*/ 305406 h 857975"/>
              <a:gd name="connsiteX25" fmla="*/ 900728 w 3228171"/>
              <a:gd name="connsiteY25" fmla="*/ 263122 h 857975"/>
              <a:gd name="connsiteX26" fmla="*/ 752732 w 3228171"/>
              <a:gd name="connsiteY26" fmla="*/ 231408 h 857975"/>
              <a:gd name="connsiteX27" fmla="*/ 300554 w 3228171"/>
              <a:gd name="connsiteY27" fmla="*/ 10479 h 857975"/>
              <a:gd name="connsiteX28" fmla="*/ 128649 w 3228171"/>
              <a:gd name="connsiteY28" fmla="*/ 49720 h 857975"/>
              <a:gd name="connsiteX29" fmla="*/ 53780 w 3228171"/>
              <a:gd name="connsiteY29" fmla="*/ 173945 h 857975"/>
              <a:gd name="connsiteX30" fmla="*/ 971027 w 3228171"/>
              <a:gd name="connsiteY30" fmla="*/ 671716 h 857975"/>
              <a:gd name="connsiteX0" fmla="*/ 483169 w 3228171"/>
              <a:gd name="connsiteY0" fmla="*/ 585540 h 857975"/>
              <a:gd name="connsiteX1" fmla="*/ 425028 w 3228171"/>
              <a:gd name="connsiteY1" fmla="*/ 564398 h 857975"/>
              <a:gd name="connsiteX2" fmla="*/ 308746 w 3228171"/>
              <a:gd name="connsiteY2" fmla="*/ 580255 h 857975"/>
              <a:gd name="connsiteX3" fmla="*/ 192464 w 3228171"/>
              <a:gd name="connsiteY3" fmla="*/ 606682 h 857975"/>
              <a:gd name="connsiteX4" fmla="*/ 139609 w 3228171"/>
              <a:gd name="connsiteY4" fmla="*/ 691251 h 857975"/>
              <a:gd name="connsiteX5" fmla="*/ 187179 w 3228171"/>
              <a:gd name="connsiteY5" fmla="*/ 786391 h 857975"/>
              <a:gd name="connsiteX6" fmla="*/ 287604 w 3228171"/>
              <a:gd name="connsiteY6" fmla="*/ 855103 h 857975"/>
              <a:gd name="connsiteX7" fmla="*/ 409172 w 3228171"/>
              <a:gd name="connsiteY7" fmla="*/ 839247 h 857975"/>
              <a:gd name="connsiteX8" fmla="*/ 536025 w 3228171"/>
              <a:gd name="connsiteY8" fmla="*/ 786391 h 857975"/>
              <a:gd name="connsiteX9" fmla="*/ 647021 w 3228171"/>
              <a:gd name="connsiteY9" fmla="*/ 765249 h 857975"/>
              <a:gd name="connsiteX10" fmla="*/ 784446 w 3228171"/>
              <a:gd name="connsiteY10" fmla="*/ 791677 h 857975"/>
              <a:gd name="connsiteX11" fmla="*/ 753578 w 3228171"/>
              <a:gd name="connsiteY11" fmla="*/ 758737 h 857975"/>
              <a:gd name="connsiteX12" fmla="*/ 1027581 w 3228171"/>
              <a:gd name="connsiteY12" fmla="*/ 722964 h 857975"/>
              <a:gd name="connsiteX13" fmla="*/ 1519137 w 3228171"/>
              <a:gd name="connsiteY13" fmla="*/ 712393 h 857975"/>
              <a:gd name="connsiteX14" fmla="*/ 2290827 w 3228171"/>
              <a:gd name="connsiteY14" fmla="*/ 643681 h 857975"/>
              <a:gd name="connsiteX15" fmla="*/ 2946235 w 3228171"/>
              <a:gd name="connsiteY15" fmla="*/ 627825 h 857975"/>
              <a:gd name="connsiteX16" fmla="*/ 3173514 w 3228171"/>
              <a:gd name="connsiteY16" fmla="*/ 633110 h 857975"/>
              <a:gd name="connsiteX17" fmla="*/ 3173514 w 3228171"/>
              <a:gd name="connsiteY17" fmla="*/ 633110 h 857975"/>
              <a:gd name="connsiteX18" fmla="*/ 3168228 w 3228171"/>
              <a:gd name="connsiteY18" fmla="*/ 358262 h 857975"/>
              <a:gd name="connsiteX19" fmla="*/ 2385967 w 3228171"/>
              <a:gd name="connsiteY19" fmla="*/ 315977 h 857975"/>
              <a:gd name="connsiteX20" fmla="*/ 1989551 w 3228171"/>
              <a:gd name="connsiteY20" fmla="*/ 294835 h 857975"/>
              <a:gd name="connsiteX21" fmla="*/ 1820413 w 3228171"/>
              <a:gd name="connsiteY21" fmla="*/ 321263 h 857975"/>
              <a:gd name="connsiteX22" fmla="*/ 1492709 w 3228171"/>
              <a:gd name="connsiteY22" fmla="*/ 363547 h 857975"/>
              <a:gd name="connsiteX23" fmla="*/ 1355285 w 3228171"/>
              <a:gd name="connsiteY23" fmla="*/ 347691 h 857975"/>
              <a:gd name="connsiteX24" fmla="*/ 1154434 w 3228171"/>
              <a:gd name="connsiteY24" fmla="*/ 305406 h 857975"/>
              <a:gd name="connsiteX25" fmla="*/ 1027581 w 3228171"/>
              <a:gd name="connsiteY25" fmla="*/ 305406 h 857975"/>
              <a:gd name="connsiteX26" fmla="*/ 900728 w 3228171"/>
              <a:gd name="connsiteY26" fmla="*/ 263122 h 857975"/>
              <a:gd name="connsiteX27" fmla="*/ 752732 w 3228171"/>
              <a:gd name="connsiteY27" fmla="*/ 231408 h 857975"/>
              <a:gd name="connsiteX28" fmla="*/ 300554 w 3228171"/>
              <a:gd name="connsiteY28" fmla="*/ 10479 h 857975"/>
              <a:gd name="connsiteX29" fmla="*/ 128649 w 3228171"/>
              <a:gd name="connsiteY29" fmla="*/ 49720 h 857975"/>
              <a:gd name="connsiteX30" fmla="*/ 53780 w 3228171"/>
              <a:gd name="connsiteY30" fmla="*/ 173945 h 857975"/>
              <a:gd name="connsiteX31" fmla="*/ 971027 w 3228171"/>
              <a:gd name="connsiteY31" fmla="*/ 671716 h 857975"/>
              <a:gd name="connsiteX0" fmla="*/ 483169 w 3228171"/>
              <a:gd name="connsiteY0" fmla="*/ 585540 h 857975"/>
              <a:gd name="connsiteX1" fmla="*/ 425028 w 3228171"/>
              <a:gd name="connsiteY1" fmla="*/ 564398 h 857975"/>
              <a:gd name="connsiteX2" fmla="*/ 308746 w 3228171"/>
              <a:gd name="connsiteY2" fmla="*/ 580255 h 857975"/>
              <a:gd name="connsiteX3" fmla="*/ 192464 w 3228171"/>
              <a:gd name="connsiteY3" fmla="*/ 606682 h 857975"/>
              <a:gd name="connsiteX4" fmla="*/ 139609 w 3228171"/>
              <a:gd name="connsiteY4" fmla="*/ 691251 h 857975"/>
              <a:gd name="connsiteX5" fmla="*/ 187179 w 3228171"/>
              <a:gd name="connsiteY5" fmla="*/ 786391 h 857975"/>
              <a:gd name="connsiteX6" fmla="*/ 287604 w 3228171"/>
              <a:gd name="connsiteY6" fmla="*/ 855103 h 857975"/>
              <a:gd name="connsiteX7" fmla="*/ 409172 w 3228171"/>
              <a:gd name="connsiteY7" fmla="*/ 839247 h 857975"/>
              <a:gd name="connsiteX8" fmla="*/ 536025 w 3228171"/>
              <a:gd name="connsiteY8" fmla="*/ 786391 h 857975"/>
              <a:gd name="connsiteX9" fmla="*/ 647021 w 3228171"/>
              <a:gd name="connsiteY9" fmla="*/ 765249 h 857975"/>
              <a:gd name="connsiteX10" fmla="*/ 784446 w 3228171"/>
              <a:gd name="connsiteY10" fmla="*/ 791677 h 857975"/>
              <a:gd name="connsiteX11" fmla="*/ 1027581 w 3228171"/>
              <a:gd name="connsiteY11" fmla="*/ 722964 h 857975"/>
              <a:gd name="connsiteX12" fmla="*/ 1519137 w 3228171"/>
              <a:gd name="connsiteY12" fmla="*/ 712393 h 857975"/>
              <a:gd name="connsiteX13" fmla="*/ 2290827 w 3228171"/>
              <a:gd name="connsiteY13" fmla="*/ 643681 h 857975"/>
              <a:gd name="connsiteX14" fmla="*/ 2946235 w 3228171"/>
              <a:gd name="connsiteY14" fmla="*/ 627825 h 857975"/>
              <a:gd name="connsiteX15" fmla="*/ 3173514 w 3228171"/>
              <a:gd name="connsiteY15" fmla="*/ 633110 h 857975"/>
              <a:gd name="connsiteX16" fmla="*/ 3173514 w 3228171"/>
              <a:gd name="connsiteY16" fmla="*/ 633110 h 857975"/>
              <a:gd name="connsiteX17" fmla="*/ 3168228 w 3228171"/>
              <a:gd name="connsiteY17" fmla="*/ 358262 h 857975"/>
              <a:gd name="connsiteX18" fmla="*/ 2385967 w 3228171"/>
              <a:gd name="connsiteY18" fmla="*/ 315977 h 857975"/>
              <a:gd name="connsiteX19" fmla="*/ 1989551 w 3228171"/>
              <a:gd name="connsiteY19" fmla="*/ 294835 h 857975"/>
              <a:gd name="connsiteX20" fmla="*/ 1820413 w 3228171"/>
              <a:gd name="connsiteY20" fmla="*/ 321263 h 857975"/>
              <a:gd name="connsiteX21" fmla="*/ 1492709 w 3228171"/>
              <a:gd name="connsiteY21" fmla="*/ 363547 h 857975"/>
              <a:gd name="connsiteX22" fmla="*/ 1355285 w 3228171"/>
              <a:gd name="connsiteY22" fmla="*/ 347691 h 857975"/>
              <a:gd name="connsiteX23" fmla="*/ 1154434 w 3228171"/>
              <a:gd name="connsiteY23" fmla="*/ 305406 h 857975"/>
              <a:gd name="connsiteX24" fmla="*/ 1027581 w 3228171"/>
              <a:gd name="connsiteY24" fmla="*/ 305406 h 857975"/>
              <a:gd name="connsiteX25" fmla="*/ 900728 w 3228171"/>
              <a:gd name="connsiteY25" fmla="*/ 263122 h 857975"/>
              <a:gd name="connsiteX26" fmla="*/ 752732 w 3228171"/>
              <a:gd name="connsiteY26" fmla="*/ 231408 h 857975"/>
              <a:gd name="connsiteX27" fmla="*/ 300554 w 3228171"/>
              <a:gd name="connsiteY27" fmla="*/ 10479 h 857975"/>
              <a:gd name="connsiteX28" fmla="*/ 128649 w 3228171"/>
              <a:gd name="connsiteY28" fmla="*/ 49720 h 857975"/>
              <a:gd name="connsiteX29" fmla="*/ 53780 w 3228171"/>
              <a:gd name="connsiteY29" fmla="*/ 173945 h 857975"/>
              <a:gd name="connsiteX30" fmla="*/ 971027 w 3228171"/>
              <a:gd name="connsiteY30" fmla="*/ 671716 h 857975"/>
              <a:gd name="connsiteX0" fmla="*/ 483169 w 3228171"/>
              <a:gd name="connsiteY0" fmla="*/ 585540 h 857975"/>
              <a:gd name="connsiteX1" fmla="*/ 425028 w 3228171"/>
              <a:gd name="connsiteY1" fmla="*/ 564398 h 857975"/>
              <a:gd name="connsiteX2" fmla="*/ 308746 w 3228171"/>
              <a:gd name="connsiteY2" fmla="*/ 580255 h 857975"/>
              <a:gd name="connsiteX3" fmla="*/ 192464 w 3228171"/>
              <a:gd name="connsiteY3" fmla="*/ 606682 h 857975"/>
              <a:gd name="connsiteX4" fmla="*/ 139609 w 3228171"/>
              <a:gd name="connsiteY4" fmla="*/ 691251 h 857975"/>
              <a:gd name="connsiteX5" fmla="*/ 187179 w 3228171"/>
              <a:gd name="connsiteY5" fmla="*/ 786391 h 857975"/>
              <a:gd name="connsiteX6" fmla="*/ 287604 w 3228171"/>
              <a:gd name="connsiteY6" fmla="*/ 855103 h 857975"/>
              <a:gd name="connsiteX7" fmla="*/ 409172 w 3228171"/>
              <a:gd name="connsiteY7" fmla="*/ 839247 h 857975"/>
              <a:gd name="connsiteX8" fmla="*/ 536025 w 3228171"/>
              <a:gd name="connsiteY8" fmla="*/ 786391 h 857975"/>
              <a:gd name="connsiteX9" fmla="*/ 647021 w 3228171"/>
              <a:gd name="connsiteY9" fmla="*/ 765249 h 857975"/>
              <a:gd name="connsiteX10" fmla="*/ 1027581 w 3228171"/>
              <a:gd name="connsiteY10" fmla="*/ 722964 h 857975"/>
              <a:gd name="connsiteX11" fmla="*/ 1519137 w 3228171"/>
              <a:gd name="connsiteY11" fmla="*/ 712393 h 857975"/>
              <a:gd name="connsiteX12" fmla="*/ 2290827 w 3228171"/>
              <a:gd name="connsiteY12" fmla="*/ 643681 h 857975"/>
              <a:gd name="connsiteX13" fmla="*/ 2946235 w 3228171"/>
              <a:gd name="connsiteY13" fmla="*/ 627825 h 857975"/>
              <a:gd name="connsiteX14" fmla="*/ 3173514 w 3228171"/>
              <a:gd name="connsiteY14" fmla="*/ 633110 h 857975"/>
              <a:gd name="connsiteX15" fmla="*/ 3173514 w 3228171"/>
              <a:gd name="connsiteY15" fmla="*/ 633110 h 857975"/>
              <a:gd name="connsiteX16" fmla="*/ 3168228 w 3228171"/>
              <a:gd name="connsiteY16" fmla="*/ 358262 h 857975"/>
              <a:gd name="connsiteX17" fmla="*/ 2385967 w 3228171"/>
              <a:gd name="connsiteY17" fmla="*/ 315977 h 857975"/>
              <a:gd name="connsiteX18" fmla="*/ 1989551 w 3228171"/>
              <a:gd name="connsiteY18" fmla="*/ 294835 h 857975"/>
              <a:gd name="connsiteX19" fmla="*/ 1820413 w 3228171"/>
              <a:gd name="connsiteY19" fmla="*/ 321263 h 857975"/>
              <a:gd name="connsiteX20" fmla="*/ 1492709 w 3228171"/>
              <a:gd name="connsiteY20" fmla="*/ 363547 h 857975"/>
              <a:gd name="connsiteX21" fmla="*/ 1355285 w 3228171"/>
              <a:gd name="connsiteY21" fmla="*/ 347691 h 857975"/>
              <a:gd name="connsiteX22" fmla="*/ 1154434 w 3228171"/>
              <a:gd name="connsiteY22" fmla="*/ 305406 h 857975"/>
              <a:gd name="connsiteX23" fmla="*/ 1027581 w 3228171"/>
              <a:gd name="connsiteY23" fmla="*/ 305406 h 857975"/>
              <a:gd name="connsiteX24" fmla="*/ 900728 w 3228171"/>
              <a:gd name="connsiteY24" fmla="*/ 263122 h 857975"/>
              <a:gd name="connsiteX25" fmla="*/ 752732 w 3228171"/>
              <a:gd name="connsiteY25" fmla="*/ 231408 h 857975"/>
              <a:gd name="connsiteX26" fmla="*/ 300554 w 3228171"/>
              <a:gd name="connsiteY26" fmla="*/ 10479 h 857975"/>
              <a:gd name="connsiteX27" fmla="*/ 128649 w 3228171"/>
              <a:gd name="connsiteY27" fmla="*/ 49720 h 857975"/>
              <a:gd name="connsiteX28" fmla="*/ 53780 w 3228171"/>
              <a:gd name="connsiteY28" fmla="*/ 173945 h 857975"/>
              <a:gd name="connsiteX29" fmla="*/ 971027 w 3228171"/>
              <a:gd name="connsiteY29" fmla="*/ 671716 h 857975"/>
              <a:gd name="connsiteX0" fmla="*/ 483169 w 3228171"/>
              <a:gd name="connsiteY0" fmla="*/ 585540 h 857975"/>
              <a:gd name="connsiteX1" fmla="*/ 425028 w 3228171"/>
              <a:gd name="connsiteY1" fmla="*/ 564398 h 857975"/>
              <a:gd name="connsiteX2" fmla="*/ 308746 w 3228171"/>
              <a:gd name="connsiteY2" fmla="*/ 580255 h 857975"/>
              <a:gd name="connsiteX3" fmla="*/ 192464 w 3228171"/>
              <a:gd name="connsiteY3" fmla="*/ 606682 h 857975"/>
              <a:gd name="connsiteX4" fmla="*/ 139609 w 3228171"/>
              <a:gd name="connsiteY4" fmla="*/ 691251 h 857975"/>
              <a:gd name="connsiteX5" fmla="*/ 187179 w 3228171"/>
              <a:gd name="connsiteY5" fmla="*/ 786391 h 857975"/>
              <a:gd name="connsiteX6" fmla="*/ 287604 w 3228171"/>
              <a:gd name="connsiteY6" fmla="*/ 855103 h 857975"/>
              <a:gd name="connsiteX7" fmla="*/ 409172 w 3228171"/>
              <a:gd name="connsiteY7" fmla="*/ 839247 h 857975"/>
              <a:gd name="connsiteX8" fmla="*/ 536025 w 3228171"/>
              <a:gd name="connsiteY8" fmla="*/ 786391 h 857975"/>
              <a:gd name="connsiteX9" fmla="*/ 1027581 w 3228171"/>
              <a:gd name="connsiteY9" fmla="*/ 722964 h 857975"/>
              <a:gd name="connsiteX10" fmla="*/ 1519137 w 3228171"/>
              <a:gd name="connsiteY10" fmla="*/ 712393 h 857975"/>
              <a:gd name="connsiteX11" fmla="*/ 2290827 w 3228171"/>
              <a:gd name="connsiteY11" fmla="*/ 643681 h 857975"/>
              <a:gd name="connsiteX12" fmla="*/ 2946235 w 3228171"/>
              <a:gd name="connsiteY12" fmla="*/ 627825 h 857975"/>
              <a:gd name="connsiteX13" fmla="*/ 3173514 w 3228171"/>
              <a:gd name="connsiteY13" fmla="*/ 633110 h 857975"/>
              <a:gd name="connsiteX14" fmla="*/ 3173514 w 3228171"/>
              <a:gd name="connsiteY14" fmla="*/ 633110 h 857975"/>
              <a:gd name="connsiteX15" fmla="*/ 3168228 w 3228171"/>
              <a:gd name="connsiteY15" fmla="*/ 358262 h 857975"/>
              <a:gd name="connsiteX16" fmla="*/ 2385967 w 3228171"/>
              <a:gd name="connsiteY16" fmla="*/ 315977 h 857975"/>
              <a:gd name="connsiteX17" fmla="*/ 1989551 w 3228171"/>
              <a:gd name="connsiteY17" fmla="*/ 294835 h 857975"/>
              <a:gd name="connsiteX18" fmla="*/ 1820413 w 3228171"/>
              <a:gd name="connsiteY18" fmla="*/ 321263 h 857975"/>
              <a:gd name="connsiteX19" fmla="*/ 1492709 w 3228171"/>
              <a:gd name="connsiteY19" fmla="*/ 363547 h 857975"/>
              <a:gd name="connsiteX20" fmla="*/ 1355285 w 3228171"/>
              <a:gd name="connsiteY20" fmla="*/ 347691 h 857975"/>
              <a:gd name="connsiteX21" fmla="*/ 1154434 w 3228171"/>
              <a:gd name="connsiteY21" fmla="*/ 305406 h 857975"/>
              <a:gd name="connsiteX22" fmla="*/ 1027581 w 3228171"/>
              <a:gd name="connsiteY22" fmla="*/ 305406 h 857975"/>
              <a:gd name="connsiteX23" fmla="*/ 900728 w 3228171"/>
              <a:gd name="connsiteY23" fmla="*/ 263122 h 857975"/>
              <a:gd name="connsiteX24" fmla="*/ 752732 w 3228171"/>
              <a:gd name="connsiteY24" fmla="*/ 231408 h 857975"/>
              <a:gd name="connsiteX25" fmla="*/ 300554 w 3228171"/>
              <a:gd name="connsiteY25" fmla="*/ 10479 h 857975"/>
              <a:gd name="connsiteX26" fmla="*/ 128649 w 3228171"/>
              <a:gd name="connsiteY26" fmla="*/ 49720 h 857975"/>
              <a:gd name="connsiteX27" fmla="*/ 53780 w 3228171"/>
              <a:gd name="connsiteY27" fmla="*/ 173945 h 857975"/>
              <a:gd name="connsiteX28" fmla="*/ 971027 w 3228171"/>
              <a:gd name="connsiteY28" fmla="*/ 671716 h 857975"/>
              <a:gd name="connsiteX0" fmla="*/ 483169 w 3228171"/>
              <a:gd name="connsiteY0" fmla="*/ 585540 h 857573"/>
              <a:gd name="connsiteX1" fmla="*/ 425028 w 3228171"/>
              <a:gd name="connsiteY1" fmla="*/ 564398 h 857573"/>
              <a:gd name="connsiteX2" fmla="*/ 308746 w 3228171"/>
              <a:gd name="connsiteY2" fmla="*/ 580255 h 857573"/>
              <a:gd name="connsiteX3" fmla="*/ 192464 w 3228171"/>
              <a:gd name="connsiteY3" fmla="*/ 606682 h 857573"/>
              <a:gd name="connsiteX4" fmla="*/ 139609 w 3228171"/>
              <a:gd name="connsiteY4" fmla="*/ 691251 h 857573"/>
              <a:gd name="connsiteX5" fmla="*/ 187179 w 3228171"/>
              <a:gd name="connsiteY5" fmla="*/ 786391 h 857573"/>
              <a:gd name="connsiteX6" fmla="*/ 287604 w 3228171"/>
              <a:gd name="connsiteY6" fmla="*/ 855103 h 857573"/>
              <a:gd name="connsiteX7" fmla="*/ 409172 w 3228171"/>
              <a:gd name="connsiteY7" fmla="*/ 839247 h 857573"/>
              <a:gd name="connsiteX8" fmla="*/ 468349 w 3228171"/>
              <a:gd name="connsiteY8" fmla="*/ 809083 h 857573"/>
              <a:gd name="connsiteX9" fmla="*/ 536025 w 3228171"/>
              <a:gd name="connsiteY9" fmla="*/ 786391 h 857573"/>
              <a:gd name="connsiteX10" fmla="*/ 1027581 w 3228171"/>
              <a:gd name="connsiteY10" fmla="*/ 722964 h 857573"/>
              <a:gd name="connsiteX11" fmla="*/ 1519137 w 3228171"/>
              <a:gd name="connsiteY11" fmla="*/ 712393 h 857573"/>
              <a:gd name="connsiteX12" fmla="*/ 2290827 w 3228171"/>
              <a:gd name="connsiteY12" fmla="*/ 643681 h 857573"/>
              <a:gd name="connsiteX13" fmla="*/ 2946235 w 3228171"/>
              <a:gd name="connsiteY13" fmla="*/ 627825 h 857573"/>
              <a:gd name="connsiteX14" fmla="*/ 3173514 w 3228171"/>
              <a:gd name="connsiteY14" fmla="*/ 633110 h 857573"/>
              <a:gd name="connsiteX15" fmla="*/ 3173514 w 3228171"/>
              <a:gd name="connsiteY15" fmla="*/ 633110 h 857573"/>
              <a:gd name="connsiteX16" fmla="*/ 3168228 w 3228171"/>
              <a:gd name="connsiteY16" fmla="*/ 358262 h 857573"/>
              <a:gd name="connsiteX17" fmla="*/ 2385967 w 3228171"/>
              <a:gd name="connsiteY17" fmla="*/ 315977 h 857573"/>
              <a:gd name="connsiteX18" fmla="*/ 1989551 w 3228171"/>
              <a:gd name="connsiteY18" fmla="*/ 294835 h 857573"/>
              <a:gd name="connsiteX19" fmla="*/ 1820413 w 3228171"/>
              <a:gd name="connsiteY19" fmla="*/ 321263 h 857573"/>
              <a:gd name="connsiteX20" fmla="*/ 1492709 w 3228171"/>
              <a:gd name="connsiteY20" fmla="*/ 363547 h 857573"/>
              <a:gd name="connsiteX21" fmla="*/ 1355285 w 3228171"/>
              <a:gd name="connsiteY21" fmla="*/ 347691 h 857573"/>
              <a:gd name="connsiteX22" fmla="*/ 1154434 w 3228171"/>
              <a:gd name="connsiteY22" fmla="*/ 305406 h 857573"/>
              <a:gd name="connsiteX23" fmla="*/ 1027581 w 3228171"/>
              <a:gd name="connsiteY23" fmla="*/ 305406 h 857573"/>
              <a:gd name="connsiteX24" fmla="*/ 900728 w 3228171"/>
              <a:gd name="connsiteY24" fmla="*/ 263122 h 857573"/>
              <a:gd name="connsiteX25" fmla="*/ 752732 w 3228171"/>
              <a:gd name="connsiteY25" fmla="*/ 231408 h 857573"/>
              <a:gd name="connsiteX26" fmla="*/ 300554 w 3228171"/>
              <a:gd name="connsiteY26" fmla="*/ 10479 h 857573"/>
              <a:gd name="connsiteX27" fmla="*/ 128649 w 3228171"/>
              <a:gd name="connsiteY27" fmla="*/ 49720 h 857573"/>
              <a:gd name="connsiteX28" fmla="*/ 53780 w 3228171"/>
              <a:gd name="connsiteY28" fmla="*/ 173945 h 857573"/>
              <a:gd name="connsiteX29" fmla="*/ 971027 w 3228171"/>
              <a:gd name="connsiteY29" fmla="*/ 671716 h 857573"/>
              <a:gd name="connsiteX0" fmla="*/ 483169 w 3228171"/>
              <a:gd name="connsiteY0" fmla="*/ 585540 h 857975"/>
              <a:gd name="connsiteX1" fmla="*/ 425028 w 3228171"/>
              <a:gd name="connsiteY1" fmla="*/ 564398 h 857975"/>
              <a:gd name="connsiteX2" fmla="*/ 308746 w 3228171"/>
              <a:gd name="connsiteY2" fmla="*/ 580255 h 857975"/>
              <a:gd name="connsiteX3" fmla="*/ 192464 w 3228171"/>
              <a:gd name="connsiteY3" fmla="*/ 606682 h 857975"/>
              <a:gd name="connsiteX4" fmla="*/ 139609 w 3228171"/>
              <a:gd name="connsiteY4" fmla="*/ 691251 h 857975"/>
              <a:gd name="connsiteX5" fmla="*/ 187179 w 3228171"/>
              <a:gd name="connsiteY5" fmla="*/ 786391 h 857975"/>
              <a:gd name="connsiteX6" fmla="*/ 287604 w 3228171"/>
              <a:gd name="connsiteY6" fmla="*/ 855103 h 857975"/>
              <a:gd name="connsiteX7" fmla="*/ 409172 w 3228171"/>
              <a:gd name="connsiteY7" fmla="*/ 839247 h 857975"/>
              <a:gd name="connsiteX8" fmla="*/ 536025 w 3228171"/>
              <a:gd name="connsiteY8" fmla="*/ 786391 h 857975"/>
              <a:gd name="connsiteX9" fmla="*/ 1027581 w 3228171"/>
              <a:gd name="connsiteY9" fmla="*/ 722964 h 857975"/>
              <a:gd name="connsiteX10" fmla="*/ 1519137 w 3228171"/>
              <a:gd name="connsiteY10" fmla="*/ 712393 h 857975"/>
              <a:gd name="connsiteX11" fmla="*/ 2290827 w 3228171"/>
              <a:gd name="connsiteY11" fmla="*/ 643681 h 857975"/>
              <a:gd name="connsiteX12" fmla="*/ 2946235 w 3228171"/>
              <a:gd name="connsiteY12" fmla="*/ 627825 h 857975"/>
              <a:gd name="connsiteX13" fmla="*/ 3173514 w 3228171"/>
              <a:gd name="connsiteY13" fmla="*/ 633110 h 857975"/>
              <a:gd name="connsiteX14" fmla="*/ 3173514 w 3228171"/>
              <a:gd name="connsiteY14" fmla="*/ 633110 h 857975"/>
              <a:gd name="connsiteX15" fmla="*/ 3168228 w 3228171"/>
              <a:gd name="connsiteY15" fmla="*/ 358262 h 857975"/>
              <a:gd name="connsiteX16" fmla="*/ 2385967 w 3228171"/>
              <a:gd name="connsiteY16" fmla="*/ 315977 h 857975"/>
              <a:gd name="connsiteX17" fmla="*/ 1989551 w 3228171"/>
              <a:gd name="connsiteY17" fmla="*/ 294835 h 857975"/>
              <a:gd name="connsiteX18" fmla="*/ 1820413 w 3228171"/>
              <a:gd name="connsiteY18" fmla="*/ 321263 h 857975"/>
              <a:gd name="connsiteX19" fmla="*/ 1492709 w 3228171"/>
              <a:gd name="connsiteY19" fmla="*/ 363547 h 857975"/>
              <a:gd name="connsiteX20" fmla="*/ 1355285 w 3228171"/>
              <a:gd name="connsiteY20" fmla="*/ 347691 h 857975"/>
              <a:gd name="connsiteX21" fmla="*/ 1154434 w 3228171"/>
              <a:gd name="connsiteY21" fmla="*/ 305406 h 857975"/>
              <a:gd name="connsiteX22" fmla="*/ 1027581 w 3228171"/>
              <a:gd name="connsiteY22" fmla="*/ 305406 h 857975"/>
              <a:gd name="connsiteX23" fmla="*/ 900728 w 3228171"/>
              <a:gd name="connsiteY23" fmla="*/ 263122 h 857975"/>
              <a:gd name="connsiteX24" fmla="*/ 752732 w 3228171"/>
              <a:gd name="connsiteY24" fmla="*/ 231408 h 857975"/>
              <a:gd name="connsiteX25" fmla="*/ 300554 w 3228171"/>
              <a:gd name="connsiteY25" fmla="*/ 10479 h 857975"/>
              <a:gd name="connsiteX26" fmla="*/ 128649 w 3228171"/>
              <a:gd name="connsiteY26" fmla="*/ 49720 h 857975"/>
              <a:gd name="connsiteX27" fmla="*/ 53780 w 3228171"/>
              <a:gd name="connsiteY27" fmla="*/ 173945 h 857975"/>
              <a:gd name="connsiteX28" fmla="*/ 971027 w 3228171"/>
              <a:gd name="connsiteY28" fmla="*/ 671716 h 857975"/>
              <a:gd name="connsiteX0" fmla="*/ 483169 w 3228171"/>
              <a:gd name="connsiteY0" fmla="*/ 585540 h 855103"/>
              <a:gd name="connsiteX1" fmla="*/ 425028 w 3228171"/>
              <a:gd name="connsiteY1" fmla="*/ 564398 h 855103"/>
              <a:gd name="connsiteX2" fmla="*/ 308746 w 3228171"/>
              <a:gd name="connsiteY2" fmla="*/ 580255 h 855103"/>
              <a:gd name="connsiteX3" fmla="*/ 192464 w 3228171"/>
              <a:gd name="connsiteY3" fmla="*/ 606682 h 855103"/>
              <a:gd name="connsiteX4" fmla="*/ 139609 w 3228171"/>
              <a:gd name="connsiteY4" fmla="*/ 691251 h 855103"/>
              <a:gd name="connsiteX5" fmla="*/ 187179 w 3228171"/>
              <a:gd name="connsiteY5" fmla="*/ 786391 h 855103"/>
              <a:gd name="connsiteX6" fmla="*/ 287604 w 3228171"/>
              <a:gd name="connsiteY6" fmla="*/ 855103 h 855103"/>
              <a:gd name="connsiteX7" fmla="*/ 536025 w 3228171"/>
              <a:gd name="connsiteY7" fmla="*/ 786391 h 855103"/>
              <a:gd name="connsiteX8" fmla="*/ 1027581 w 3228171"/>
              <a:gd name="connsiteY8" fmla="*/ 722964 h 855103"/>
              <a:gd name="connsiteX9" fmla="*/ 1519137 w 3228171"/>
              <a:gd name="connsiteY9" fmla="*/ 712393 h 855103"/>
              <a:gd name="connsiteX10" fmla="*/ 2290827 w 3228171"/>
              <a:gd name="connsiteY10" fmla="*/ 643681 h 855103"/>
              <a:gd name="connsiteX11" fmla="*/ 2946235 w 3228171"/>
              <a:gd name="connsiteY11" fmla="*/ 627825 h 855103"/>
              <a:gd name="connsiteX12" fmla="*/ 3173514 w 3228171"/>
              <a:gd name="connsiteY12" fmla="*/ 633110 h 855103"/>
              <a:gd name="connsiteX13" fmla="*/ 3173514 w 3228171"/>
              <a:gd name="connsiteY13" fmla="*/ 633110 h 855103"/>
              <a:gd name="connsiteX14" fmla="*/ 3168228 w 3228171"/>
              <a:gd name="connsiteY14" fmla="*/ 358262 h 855103"/>
              <a:gd name="connsiteX15" fmla="*/ 2385967 w 3228171"/>
              <a:gd name="connsiteY15" fmla="*/ 315977 h 855103"/>
              <a:gd name="connsiteX16" fmla="*/ 1989551 w 3228171"/>
              <a:gd name="connsiteY16" fmla="*/ 294835 h 855103"/>
              <a:gd name="connsiteX17" fmla="*/ 1820413 w 3228171"/>
              <a:gd name="connsiteY17" fmla="*/ 321263 h 855103"/>
              <a:gd name="connsiteX18" fmla="*/ 1492709 w 3228171"/>
              <a:gd name="connsiteY18" fmla="*/ 363547 h 855103"/>
              <a:gd name="connsiteX19" fmla="*/ 1355285 w 3228171"/>
              <a:gd name="connsiteY19" fmla="*/ 347691 h 855103"/>
              <a:gd name="connsiteX20" fmla="*/ 1154434 w 3228171"/>
              <a:gd name="connsiteY20" fmla="*/ 305406 h 855103"/>
              <a:gd name="connsiteX21" fmla="*/ 1027581 w 3228171"/>
              <a:gd name="connsiteY21" fmla="*/ 305406 h 855103"/>
              <a:gd name="connsiteX22" fmla="*/ 900728 w 3228171"/>
              <a:gd name="connsiteY22" fmla="*/ 263122 h 855103"/>
              <a:gd name="connsiteX23" fmla="*/ 752732 w 3228171"/>
              <a:gd name="connsiteY23" fmla="*/ 231408 h 855103"/>
              <a:gd name="connsiteX24" fmla="*/ 300554 w 3228171"/>
              <a:gd name="connsiteY24" fmla="*/ 10479 h 855103"/>
              <a:gd name="connsiteX25" fmla="*/ 128649 w 3228171"/>
              <a:gd name="connsiteY25" fmla="*/ 49720 h 855103"/>
              <a:gd name="connsiteX26" fmla="*/ 53780 w 3228171"/>
              <a:gd name="connsiteY26" fmla="*/ 173945 h 855103"/>
              <a:gd name="connsiteX27" fmla="*/ 971027 w 3228171"/>
              <a:gd name="connsiteY27" fmla="*/ 671716 h 855103"/>
              <a:gd name="connsiteX0" fmla="*/ 483169 w 3228171"/>
              <a:gd name="connsiteY0" fmla="*/ 585540 h 857648"/>
              <a:gd name="connsiteX1" fmla="*/ 425028 w 3228171"/>
              <a:gd name="connsiteY1" fmla="*/ 564398 h 857648"/>
              <a:gd name="connsiteX2" fmla="*/ 308746 w 3228171"/>
              <a:gd name="connsiteY2" fmla="*/ 580255 h 857648"/>
              <a:gd name="connsiteX3" fmla="*/ 192464 w 3228171"/>
              <a:gd name="connsiteY3" fmla="*/ 606682 h 857648"/>
              <a:gd name="connsiteX4" fmla="*/ 139609 w 3228171"/>
              <a:gd name="connsiteY4" fmla="*/ 691251 h 857648"/>
              <a:gd name="connsiteX5" fmla="*/ 287604 w 3228171"/>
              <a:gd name="connsiteY5" fmla="*/ 855103 h 857648"/>
              <a:gd name="connsiteX6" fmla="*/ 536025 w 3228171"/>
              <a:gd name="connsiteY6" fmla="*/ 786391 h 857648"/>
              <a:gd name="connsiteX7" fmla="*/ 1027581 w 3228171"/>
              <a:gd name="connsiteY7" fmla="*/ 722964 h 857648"/>
              <a:gd name="connsiteX8" fmla="*/ 1519137 w 3228171"/>
              <a:gd name="connsiteY8" fmla="*/ 712393 h 857648"/>
              <a:gd name="connsiteX9" fmla="*/ 2290827 w 3228171"/>
              <a:gd name="connsiteY9" fmla="*/ 643681 h 857648"/>
              <a:gd name="connsiteX10" fmla="*/ 2946235 w 3228171"/>
              <a:gd name="connsiteY10" fmla="*/ 627825 h 857648"/>
              <a:gd name="connsiteX11" fmla="*/ 3173514 w 3228171"/>
              <a:gd name="connsiteY11" fmla="*/ 633110 h 857648"/>
              <a:gd name="connsiteX12" fmla="*/ 3173514 w 3228171"/>
              <a:gd name="connsiteY12" fmla="*/ 633110 h 857648"/>
              <a:gd name="connsiteX13" fmla="*/ 3168228 w 3228171"/>
              <a:gd name="connsiteY13" fmla="*/ 358262 h 857648"/>
              <a:gd name="connsiteX14" fmla="*/ 2385967 w 3228171"/>
              <a:gd name="connsiteY14" fmla="*/ 315977 h 857648"/>
              <a:gd name="connsiteX15" fmla="*/ 1989551 w 3228171"/>
              <a:gd name="connsiteY15" fmla="*/ 294835 h 857648"/>
              <a:gd name="connsiteX16" fmla="*/ 1820413 w 3228171"/>
              <a:gd name="connsiteY16" fmla="*/ 321263 h 857648"/>
              <a:gd name="connsiteX17" fmla="*/ 1492709 w 3228171"/>
              <a:gd name="connsiteY17" fmla="*/ 363547 h 857648"/>
              <a:gd name="connsiteX18" fmla="*/ 1355285 w 3228171"/>
              <a:gd name="connsiteY18" fmla="*/ 347691 h 857648"/>
              <a:gd name="connsiteX19" fmla="*/ 1154434 w 3228171"/>
              <a:gd name="connsiteY19" fmla="*/ 305406 h 857648"/>
              <a:gd name="connsiteX20" fmla="*/ 1027581 w 3228171"/>
              <a:gd name="connsiteY20" fmla="*/ 305406 h 857648"/>
              <a:gd name="connsiteX21" fmla="*/ 900728 w 3228171"/>
              <a:gd name="connsiteY21" fmla="*/ 263122 h 857648"/>
              <a:gd name="connsiteX22" fmla="*/ 752732 w 3228171"/>
              <a:gd name="connsiteY22" fmla="*/ 231408 h 857648"/>
              <a:gd name="connsiteX23" fmla="*/ 300554 w 3228171"/>
              <a:gd name="connsiteY23" fmla="*/ 10479 h 857648"/>
              <a:gd name="connsiteX24" fmla="*/ 128649 w 3228171"/>
              <a:gd name="connsiteY24" fmla="*/ 49720 h 857648"/>
              <a:gd name="connsiteX25" fmla="*/ 53780 w 3228171"/>
              <a:gd name="connsiteY25" fmla="*/ 173945 h 857648"/>
              <a:gd name="connsiteX26" fmla="*/ 971027 w 3228171"/>
              <a:gd name="connsiteY26" fmla="*/ 671716 h 857648"/>
              <a:gd name="connsiteX0" fmla="*/ 483169 w 3228171"/>
              <a:gd name="connsiteY0" fmla="*/ 585540 h 861953"/>
              <a:gd name="connsiteX1" fmla="*/ 425028 w 3228171"/>
              <a:gd name="connsiteY1" fmla="*/ 564398 h 861953"/>
              <a:gd name="connsiteX2" fmla="*/ 308746 w 3228171"/>
              <a:gd name="connsiteY2" fmla="*/ 580255 h 861953"/>
              <a:gd name="connsiteX3" fmla="*/ 192464 w 3228171"/>
              <a:gd name="connsiteY3" fmla="*/ 606682 h 861953"/>
              <a:gd name="connsiteX4" fmla="*/ 287604 w 3228171"/>
              <a:gd name="connsiteY4" fmla="*/ 855103 h 861953"/>
              <a:gd name="connsiteX5" fmla="*/ 536025 w 3228171"/>
              <a:gd name="connsiteY5" fmla="*/ 786391 h 861953"/>
              <a:gd name="connsiteX6" fmla="*/ 1027581 w 3228171"/>
              <a:gd name="connsiteY6" fmla="*/ 722964 h 861953"/>
              <a:gd name="connsiteX7" fmla="*/ 1519137 w 3228171"/>
              <a:gd name="connsiteY7" fmla="*/ 712393 h 861953"/>
              <a:gd name="connsiteX8" fmla="*/ 2290827 w 3228171"/>
              <a:gd name="connsiteY8" fmla="*/ 643681 h 861953"/>
              <a:gd name="connsiteX9" fmla="*/ 2946235 w 3228171"/>
              <a:gd name="connsiteY9" fmla="*/ 627825 h 861953"/>
              <a:gd name="connsiteX10" fmla="*/ 3173514 w 3228171"/>
              <a:gd name="connsiteY10" fmla="*/ 633110 h 861953"/>
              <a:gd name="connsiteX11" fmla="*/ 3173514 w 3228171"/>
              <a:gd name="connsiteY11" fmla="*/ 633110 h 861953"/>
              <a:gd name="connsiteX12" fmla="*/ 3168228 w 3228171"/>
              <a:gd name="connsiteY12" fmla="*/ 358262 h 861953"/>
              <a:gd name="connsiteX13" fmla="*/ 2385967 w 3228171"/>
              <a:gd name="connsiteY13" fmla="*/ 315977 h 861953"/>
              <a:gd name="connsiteX14" fmla="*/ 1989551 w 3228171"/>
              <a:gd name="connsiteY14" fmla="*/ 294835 h 861953"/>
              <a:gd name="connsiteX15" fmla="*/ 1820413 w 3228171"/>
              <a:gd name="connsiteY15" fmla="*/ 321263 h 861953"/>
              <a:gd name="connsiteX16" fmla="*/ 1492709 w 3228171"/>
              <a:gd name="connsiteY16" fmla="*/ 363547 h 861953"/>
              <a:gd name="connsiteX17" fmla="*/ 1355285 w 3228171"/>
              <a:gd name="connsiteY17" fmla="*/ 347691 h 861953"/>
              <a:gd name="connsiteX18" fmla="*/ 1154434 w 3228171"/>
              <a:gd name="connsiteY18" fmla="*/ 305406 h 861953"/>
              <a:gd name="connsiteX19" fmla="*/ 1027581 w 3228171"/>
              <a:gd name="connsiteY19" fmla="*/ 305406 h 861953"/>
              <a:gd name="connsiteX20" fmla="*/ 900728 w 3228171"/>
              <a:gd name="connsiteY20" fmla="*/ 263122 h 861953"/>
              <a:gd name="connsiteX21" fmla="*/ 752732 w 3228171"/>
              <a:gd name="connsiteY21" fmla="*/ 231408 h 861953"/>
              <a:gd name="connsiteX22" fmla="*/ 300554 w 3228171"/>
              <a:gd name="connsiteY22" fmla="*/ 10479 h 861953"/>
              <a:gd name="connsiteX23" fmla="*/ 128649 w 3228171"/>
              <a:gd name="connsiteY23" fmla="*/ 49720 h 861953"/>
              <a:gd name="connsiteX24" fmla="*/ 53780 w 3228171"/>
              <a:gd name="connsiteY24" fmla="*/ 173945 h 861953"/>
              <a:gd name="connsiteX25" fmla="*/ 971027 w 3228171"/>
              <a:gd name="connsiteY25" fmla="*/ 671716 h 861953"/>
              <a:gd name="connsiteX0" fmla="*/ 483169 w 3228171"/>
              <a:gd name="connsiteY0" fmla="*/ 585540 h 863476"/>
              <a:gd name="connsiteX1" fmla="*/ 425028 w 3228171"/>
              <a:gd name="connsiteY1" fmla="*/ 564398 h 863476"/>
              <a:gd name="connsiteX2" fmla="*/ 308746 w 3228171"/>
              <a:gd name="connsiteY2" fmla="*/ 580255 h 863476"/>
              <a:gd name="connsiteX3" fmla="*/ 287604 w 3228171"/>
              <a:gd name="connsiteY3" fmla="*/ 855103 h 863476"/>
              <a:gd name="connsiteX4" fmla="*/ 536025 w 3228171"/>
              <a:gd name="connsiteY4" fmla="*/ 786391 h 863476"/>
              <a:gd name="connsiteX5" fmla="*/ 1027581 w 3228171"/>
              <a:gd name="connsiteY5" fmla="*/ 722964 h 863476"/>
              <a:gd name="connsiteX6" fmla="*/ 1519137 w 3228171"/>
              <a:gd name="connsiteY6" fmla="*/ 712393 h 863476"/>
              <a:gd name="connsiteX7" fmla="*/ 2290827 w 3228171"/>
              <a:gd name="connsiteY7" fmla="*/ 643681 h 863476"/>
              <a:gd name="connsiteX8" fmla="*/ 2946235 w 3228171"/>
              <a:gd name="connsiteY8" fmla="*/ 627825 h 863476"/>
              <a:gd name="connsiteX9" fmla="*/ 3173514 w 3228171"/>
              <a:gd name="connsiteY9" fmla="*/ 633110 h 863476"/>
              <a:gd name="connsiteX10" fmla="*/ 3173514 w 3228171"/>
              <a:gd name="connsiteY10" fmla="*/ 633110 h 863476"/>
              <a:gd name="connsiteX11" fmla="*/ 3168228 w 3228171"/>
              <a:gd name="connsiteY11" fmla="*/ 358262 h 863476"/>
              <a:gd name="connsiteX12" fmla="*/ 2385967 w 3228171"/>
              <a:gd name="connsiteY12" fmla="*/ 315977 h 863476"/>
              <a:gd name="connsiteX13" fmla="*/ 1989551 w 3228171"/>
              <a:gd name="connsiteY13" fmla="*/ 294835 h 863476"/>
              <a:gd name="connsiteX14" fmla="*/ 1820413 w 3228171"/>
              <a:gd name="connsiteY14" fmla="*/ 321263 h 863476"/>
              <a:gd name="connsiteX15" fmla="*/ 1492709 w 3228171"/>
              <a:gd name="connsiteY15" fmla="*/ 363547 h 863476"/>
              <a:gd name="connsiteX16" fmla="*/ 1355285 w 3228171"/>
              <a:gd name="connsiteY16" fmla="*/ 347691 h 863476"/>
              <a:gd name="connsiteX17" fmla="*/ 1154434 w 3228171"/>
              <a:gd name="connsiteY17" fmla="*/ 305406 h 863476"/>
              <a:gd name="connsiteX18" fmla="*/ 1027581 w 3228171"/>
              <a:gd name="connsiteY18" fmla="*/ 305406 h 863476"/>
              <a:gd name="connsiteX19" fmla="*/ 900728 w 3228171"/>
              <a:gd name="connsiteY19" fmla="*/ 263122 h 863476"/>
              <a:gd name="connsiteX20" fmla="*/ 752732 w 3228171"/>
              <a:gd name="connsiteY20" fmla="*/ 231408 h 863476"/>
              <a:gd name="connsiteX21" fmla="*/ 300554 w 3228171"/>
              <a:gd name="connsiteY21" fmla="*/ 10479 h 863476"/>
              <a:gd name="connsiteX22" fmla="*/ 128649 w 3228171"/>
              <a:gd name="connsiteY22" fmla="*/ 49720 h 863476"/>
              <a:gd name="connsiteX23" fmla="*/ 53780 w 3228171"/>
              <a:gd name="connsiteY23" fmla="*/ 173945 h 863476"/>
              <a:gd name="connsiteX24" fmla="*/ 971027 w 3228171"/>
              <a:gd name="connsiteY24" fmla="*/ 671716 h 863476"/>
              <a:gd name="connsiteX0" fmla="*/ 483169 w 3228171"/>
              <a:gd name="connsiteY0" fmla="*/ 585540 h 864417"/>
              <a:gd name="connsiteX1" fmla="*/ 425028 w 3228171"/>
              <a:gd name="connsiteY1" fmla="*/ 564398 h 864417"/>
              <a:gd name="connsiteX2" fmla="*/ 287604 w 3228171"/>
              <a:gd name="connsiteY2" fmla="*/ 855103 h 864417"/>
              <a:gd name="connsiteX3" fmla="*/ 536025 w 3228171"/>
              <a:gd name="connsiteY3" fmla="*/ 786391 h 864417"/>
              <a:gd name="connsiteX4" fmla="*/ 1027581 w 3228171"/>
              <a:gd name="connsiteY4" fmla="*/ 722964 h 864417"/>
              <a:gd name="connsiteX5" fmla="*/ 1519137 w 3228171"/>
              <a:gd name="connsiteY5" fmla="*/ 712393 h 864417"/>
              <a:gd name="connsiteX6" fmla="*/ 2290827 w 3228171"/>
              <a:gd name="connsiteY6" fmla="*/ 643681 h 864417"/>
              <a:gd name="connsiteX7" fmla="*/ 2946235 w 3228171"/>
              <a:gd name="connsiteY7" fmla="*/ 627825 h 864417"/>
              <a:gd name="connsiteX8" fmla="*/ 3173514 w 3228171"/>
              <a:gd name="connsiteY8" fmla="*/ 633110 h 864417"/>
              <a:gd name="connsiteX9" fmla="*/ 3173514 w 3228171"/>
              <a:gd name="connsiteY9" fmla="*/ 633110 h 864417"/>
              <a:gd name="connsiteX10" fmla="*/ 3168228 w 3228171"/>
              <a:gd name="connsiteY10" fmla="*/ 358262 h 864417"/>
              <a:gd name="connsiteX11" fmla="*/ 2385967 w 3228171"/>
              <a:gd name="connsiteY11" fmla="*/ 315977 h 864417"/>
              <a:gd name="connsiteX12" fmla="*/ 1989551 w 3228171"/>
              <a:gd name="connsiteY12" fmla="*/ 294835 h 864417"/>
              <a:gd name="connsiteX13" fmla="*/ 1820413 w 3228171"/>
              <a:gd name="connsiteY13" fmla="*/ 321263 h 864417"/>
              <a:gd name="connsiteX14" fmla="*/ 1492709 w 3228171"/>
              <a:gd name="connsiteY14" fmla="*/ 363547 h 864417"/>
              <a:gd name="connsiteX15" fmla="*/ 1355285 w 3228171"/>
              <a:gd name="connsiteY15" fmla="*/ 347691 h 864417"/>
              <a:gd name="connsiteX16" fmla="*/ 1154434 w 3228171"/>
              <a:gd name="connsiteY16" fmla="*/ 305406 h 864417"/>
              <a:gd name="connsiteX17" fmla="*/ 1027581 w 3228171"/>
              <a:gd name="connsiteY17" fmla="*/ 305406 h 864417"/>
              <a:gd name="connsiteX18" fmla="*/ 900728 w 3228171"/>
              <a:gd name="connsiteY18" fmla="*/ 263122 h 864417"/>
              <a:gd name="connsiteX19" fmla="*/ 752732 w 3228171"/>
              <a:gd name="connsiteY19" fmla="*/ 231408 h 864417"/>
              <a:gd name="connsiteX20" fmla="*/ 300554 w 3228171"/>
              <a:gd name="connsiteY20" fmla="*/ 10479 h 864417"/>
              <a:gd name="connsiteX21" fmla="*/ 128649 w 3228171"/>
              <a:gd name="connsiteY21" fmla="*/ 49720 h 864417"/>
              <a:gd name="connsiteX22" fmla="*/ 53780 w 3228171"/>
              <a:gd name="connsiteY22" fmla="*/ 173945 h 864417"/>
              <a:gd name="connsiteX23" fmla="*/ 971027 w 3228171"/>
              <a:gd name="connsiteY23" fmla="*/ 671716 h 864417"/>
              <a:gd name="connsiteX0" fmla="*/ 483169 w 3228171"/>
              <a:gd name="connsiteY0" fmla="*/ 585540 h 863167"/>
              <a:gd name="connsiteX1" fmla="*/ 287604 w 3228171"/>
              <a:gd name="connsiteY1" fmla="*/ 855103 h 863167"/>
              <a:gd name="connsiteX2" fmla="*/ 536025 w 3228171"/>
              <a:gd name="connsiteY2" fmla="*/ 786391 h 863167"/>
              <a:gd name="connsiteX3" fmla="*/ 1027581 w 3228171"/>
              <a:gd name="connsiteY3" fmla="*/ 722964 h 863167"/>
              <a:gd name="connsiteX4" fmla="*/ 1519137 w 3228171"/>
              <a:gd name="connsiteY4" fmla="*/ 712393 h 863167"/>
              <a:gd name="connsiteX5" fmla="*/ 2290827 w 3228171"/>
              <a:gd name="connsiteY5" fmla="*/ 643681 h 863167"/>
              <a:gd name="connsiteX6" fmla="*/ 2946235 w 3228171"/>
              <a:gd name="connsiteY6" fmla="*/ 627825 h 863167"/>
              <a:gd name="connsiteX7" fmla="*/ 3173514 w 3228171"/>
              <a:gd name="connsiteY7" fmla="*/ 633110 h 863167"/>
              <a:gd name="connsiteX8" fmla="*/ 3173514 w 3228171"/>
              <a:gd name="connsiteY8" fmla="*/ 633110 h 863167"/>
              <a:gd name="connsiteX9" fmla="*/ 3168228 w 3228171"/>
              <a:gd name="connsiteY9" fmla="*/ 358262 h 863167"/>
              <a:gd name="connsiteX10" fmla="*/ 2385967 w 3228171"/>
              <a:gd name="connsiteY10" fmla="*/ 315977 h 863167"/>
              <a:gd name="connsiteX11" fmla="*/ 1989551 w 3228171"/>
              <a:gd name="connsiteY11" fmla="*/ 294835 h 863167"/>
              <a:gd name="connsiteX12" fmla="*/ 1820413 w 3228171"/>
              <a:gd name="connsiteY12" fmla="*/ 321263 h 863167"/>
              <a:gd name="connsiteX13" fmla="*/ 1492709 w 3228171"/>
              <a:gd name="connsiteY13" fmla="*/ 363547 h 863167"/>
              <a:gd name="connsiteX14" fmla="*/ 1355285 w 3228171"/>
              <a:gd name="connsiteY14" fmla="*/ 347691 h 863167"/>
              <a:gd name="connsiteX15" fmla="*/ 1154434 w 3228171"/>
              <a:gd name="connsiteY15" fmla="*/ 305406 h 863167"/>
              <a:gd name="connsiteX16" fmla="*/ 1027581 w 3228171"/>
              <a:gd name="connsiteY16" fmla="*/ 305406 h 863167"/>
              <a:gd name="connsiteX17" fmla="*/ 900728 w 3228171"/>
              <a:gd name="connsiteY17" fmla="*/ 263122 h 863167"/>
              <a:gd name="connsiteX18" fmla="*/ 752732 w 3228171"/>
              <a:gd name="connsiteY18" fmla="*/ 231408 h 863167"/>
              <a:gd name="connsiteX19" fmla="*/ 300554 w 3228171"/>
              <a:gd name="connsiteY19" fmla="*/ 10479 h 863167"/>
              <a:gd name="connsiteX20" fmla="*/ 128649 w 3228171"/>
              <a:gd name="connsiteY20" fmla="*/ 49720 h 863167"/>
              <a:gd name="connsiteX21" fmla="*/ 53780 w 3228171"/>
              <a:gd name="connsiteY21" fmla="*/ 173945 h 863167"/>
              <a:gd name="connsiteX22" fmla="*/ 971027 w 3228171"/>
              <a:gd name="connsiteY22" fmla="*/ 671716 h 863167"/>
              <a:gd name="connsiteX0" fmla="*/ 287604 w 3228171"/>
              <a:gd name="connsiteY0" fmla="*/ 855103 h 863167"/>
              <a:gd name="connsiteX1" fmla="*/ 536025 w 3228171"/>
              <a:gd name="connsiteY1" fmla="*/ 786391 h 863167"/>
              <a:gd name="connsiteX2" fmla="*/ 1027581 w 3228171"/>
              <a:gd name="connsiteY2" fmla="*/ 722964 h 863167"/>
              <a:gd name="connsiteX3" fmla="*/ 1519137 w 3228171"/>
              <a:gd name="connsiteY3" fmla="*/ 712393 h 863167"/>
              <a:gd name="connsiteX4" fmla="*/ 2290827 w 3228171"/>
              <a:gd name="connsiteY4" fmla="*/ 643681 h 863167"/>
              <a:gd name="connsiteX5" fmla="*/ 2946235 w 3228171"/>
              <a:gd name="connsiteY5" fmla="*/ 627825 h 863167"/>
              <a:gd name="connsiteX6" fmla="*/ 3173514 w 3228171"/>
              <a:gd name="connsiteY6" fmla="*/ 633110 h 863167"/>
              <a:gd name="connsiteX7" fmla="*/ 3173514 w 3228171"/>
              <a:gd name="connsiteY7" fmla="*/ 633110 h 863167"/>
              <a:gd name="connsiteX8" fmla="*/ 3168228 w 3228171"/>
              <a:gd name="connsiteY8" fmla="*/ 358262 h 863167"/>
              <a:gd name="connsiteX9" fmla="*/ 2385967 w 3228171"/>
              <a:gd name="connsiteY9" fmla="*/ 315977 h 863167"/>
              <a:gd name="connsiteX10" fmla="*/ 1989551 w 3228171"/>
              <a:gd name="connsiteY10" fmla="*/ 294835 h 863167"/>
              <a:gd name="connsiteX11" fmla="*/ 1820413 w 3228171"/>
              <a:gd name="connsiteY11" fmla="*/ 321263 h 863167"/>
              <a:gd name="connsiteX12" fmla="*/ 1492709 w 3228171"/>
              <a:gd name="connsiteY12" fmla="*/ 363547 h 863167"/>
              <a:gd name="connsiteX13" fmla="*/ 1355285 w 3228171"/>
              <a:gd name="connsiteY13" fmla="*/ 347691 h 863167"/>
              <a:gd name="connsiteX14" fmla="*/ 1154434 w 3228171"/>
              <a:gd name="connsiteY14" fmla="*/ 305406 h 863167"/>
              <a:gd name="connsiteX15" fmla="*/ 1027581 w 3228171"/>
              <a:gd name="connsiteY15" fmla="*/ 305406 h 863167"/>
              <a:gd name="connsiteX16" fmla="*/ 900728 w 3228171"/>
              <a:gd name="connsiteY16" fmla="*/ 263122 h 863167"/>
              <a:gd name="connsiteX17" fmla="*/ 752732 w 3228171"/>
              <a:gd name="connsiteY17" fmla="*/ 231408 h 863167"/>
              <a:gd name="connsiteX18" fmla="*/ 300554 w 3228171"/>
              <a:gd name="connsiteY18" fmla="*/ 10479 h 863167"/>
              <a:gd name="connsiteX19" fmla="*/ 128649 w 3228171"/>
              <a:gd name="connsiteY19" fmla="*/ 49720 h 863167"/>
              <a:gd name="connsiteX20" fmla="*/ 53780 w 3228171"/>
              <a:gd name="connsiteY20" fmla="*/ 173945 h 863167"/>
              <a:gd name="connsiteX21" fmla="*/ 971027 w 3228171"/>
              <a:gd name="connsiteY21" fmla="*/ 671716 h 863167"/>
              <a:gd name="connsiteX0" fmla="*/ 536025 w 3228171"/>
              <a:gd name="connsiteY0" fmla="*/ 786391 h 786391"/>
              <a:gd name="connsiteX1" fmla="*/ 1027581 w 3228171"/>
              <a:gd name="connsiteY1" fmla="*/ 722964 h 786391"/>
              <a:gd name="connsiteX2" fmla="*/ 1519137 w 3228171"/>
              <a:gd name="connsiteY2" fmla="*/ 712393 h 786391"/>
              <a:gd name="connsiteX3" fmla="*/ 2290827 w 3228171"/>
              <a:gd name="connsiteY3" fmla="*/ 643681 h 786391"/>
              <a:gd name="connsiteX4" fmla="*/ 2946235 w 3228171"/>
              <a:gd name="connsiteY4" fmla="*/ 627825 h 786391"/>
              <a:gd name="connsiteX5" fmla="*/ 3173514 w 3228171"/>
              <a:gd name="connsiteY5" fmla="*/ 633110 h 786391"/>
              <a:gd name="connsiteX6" fmla="*/ 3173514 w 3228171"/>
              <a:gd name="connsiteY6" fmla="*/ 633110 h 786391"/>
              <a:gd name="connsiteX7" fmla="*/ 3168228 w 3228171"/>
              <a:gd name="connsiteY7" fmla="*/ 358262 h 786391"/>
              <a:gd name="connsiteX8" fmla="*/ 2385967 w 3228171"/>
              <a:gd name="connsiteY8" fmla="*/ 315977 h 786391"/>
              <a:gd name="connsiteX9" fmla="*/ 1989551 w 3228171"/>
              <a:gd name="connsiteY9" fmla="*/ 294835 h 786391"/>
              <a:gd name="connsiteX10" fmla="*/ 1820413 w 3228171"/>
              <a:gd name="connsiteY10" fmla="*/ 321263 h 786391"/>
              <a:gd name="connsiteX11" fmla="*/ 1492709 w 3228171"/>
              <a:gd name="connsiteY11" fmla="*/ 363547 h 786391"/>
              <a:gd name="connsiteX12" fmla="*/ 1355285 w 3228171"/>
              <a:gd name="connsiteY12" fmla="*/ 347691 h 786391"/>
              <a:gd name="connsiteX13" fmla="*/ 1154434 w 3228171"/>
              <a:gd name="connsiteY13" fmla="*/ 305406 h 786391"/>
              <a:gd name="connsiteX14" fmla="*/ 1027581 w 3228171"/>
              <a:gd name="connsiteY14" fmla="*/ 305406 h 786391"/>
              <a:gd name="connsiteX15" fmla="*/ 900728 w 3228171"/>
              <a:gd name="connsiteY15" fmla="*/ 263122 h 786391"/>
              <a:gd name="connsiteX16" fmla="*/ 752732 w 3228171"/>
              <a:gd name="connsiteY16" fmla="*/ 231408 h 786391"/>
              <a:gd name="connsiteX17" fmla="*/ 300554 w 3228171"/>
              <a:gd name="connsiteY17" fmla="*/ 10479 h 786391"/>
              <a:gd name="connsiteX18" fmla="*/ 128649 w 3228171"/>
              <a:gd name="connsiteY18" fmla="*/ 49720 h 786391"/>
              <a:gd name="connsiteX19" fmla="*/ 53780 w 3228171"/>
              <a:gd name="connsiteY19" fmla="*/ 173945 h 786391"/>
              <a:gd name="connsiteX20" fmla="*/ 971027 w 3228171"/>
              <a:gd name="connsiteY20" fmla="*/ 671716 h 786391"/>
              <a:gd name="connsiteX0" fmla="*/ 1027581 w 3228171"/>
              <a:gd name="connsiteY0" fmla="*/ 722964 h 722964"/>
              <a:gd name="connsiteX1" fmla="*/ 1519137 w 3228171"/>
              <a:gd name="connsiteY1" fmla="*/ 712393 h 722964"/>
              <a:gd name="connsiteX2" fmla="*/ 2290827 w 3228171"/>
              <a:gd name="connsiteY2" fmla="*/ 643681 h 722964"/>
              <a:gd name="connsiteX3" fmla="*/ 2946235 w 3228171"/>
              <a:gd name="connsiteY3" fmla="*/ 627825 h 722964"/>
              <a:gd name="connsiteX4" fmla="*/ 3173514 w 3228171"/>
              <a:gd name="connsiteY4" fmla="*/ 633110 h 722964"/>
              <a:gd name="connsiteX5" fmla="*/ 3173514 w 3228171"/>
              <a:gd name="connsiteY5" fmla="*/ 633110 h 722964"/>
              <a:gd name="connsiteX6" fmla="*/ 3168228 w 3228171"/>
              <a:gd name="connsiteY6" fmla="*/ 358262 h 722964"/>
              <a:gd name="connsiteX7" fmla="*/ 2385967 w 3228171"/>
              <a:gd name="connsiteY7" fmla="*/ 315977 h 722964"/>
              <a:gd name="connsiteX8" fmla="*/ 1989551 w 3228171"/>
              <a:gd name="connsiteY8" fmla="*/ 294835 h 722964"/>
              <a:gd name="connsiteX9" fmla="*/ 1820413 w 3228171"/>
              <a:gd name="connsiteY9" fmla="*/ 321263 h 722964"/>
              <a:gd name="connsiteX10" fmla="*/ 1492709 w 3228171"/>
              <a:gd name="connsiteY10" fmla="*/ 363547 h 722964"/>
              <a:gd name="connsiteX11" fmla="*/ 1355285 w 3228171"/>
              <a:gd name="connsiteY11" fmla="*/ 347691 h 722964"/>
              <a:gd name="connsiteX12" fmla="*/ 1154434 w 3228171"/>
              <a:gd name="connsiteY12" fmla="*/ 305406 h 722964"/>
              <a:gd name="connsiteX13" fmla="*/ 1027581 w 3228171"/>
              <a:gd name="connsiteY13" fmla="*/ 305406 h 722964"/>
              <a:gd name="connsiteX14" fmla="*/ 900728 w 3228171"/>
              <a:gd name="connsiteY14" fmla="*/ 263122 h 722964"/>
              <a:gd name="connsiteX15" fmla="*/ 752732 w 3228171"/>
              <a:gd name="connsiteY15" fmla="*/ 231408 h 722964"/>
              <a:gd name="connsiteX16" fmla="*/ 300554 w 3228171"/>
              <a:gd name="connsiteY16" fmla="*/ 10479 h 722964"/>
              <a:gd name="connsiteX17" fmla="*/ 128649 w 3228171"/>
              <a:gd name="connsiteY17" fmla="*/ 49720 h 722964"/>
              <a:gd name="connsiteX18" fmla="*/ 53780 w 3228171"/>
              <a:gd name="connsiteY18" fmla="*/ 173945 h 722964"/>
              <a:gd name="connsiteX19" fmla="*/ 971027 w 3228171"/>
              <a:gd name="connsiteY19" fmla="*/ 671716 h 722964"/>
              <a:gd name="connsiteX0" fmla="*/ 1027581 w 3228171"/>
              <a:gd name="connsiteY0" fmla="*/ 730663 h 730663"/>
              <a:gd name="connsiteX1" fmla="*/ 1519137 w 3228171"/>
              <a:gd name="connsiteY1" fmla="*/ 720092 h 730663"/>
              <a:gd name="connsiteX2" fmla="*/ 2290827 w 3228171"/>
              <a:gd name="connsiteY2" fmla="*/ 651380 h 730663"/>
              <a:gd name="connsiteX3" fmla="*/ 2946235 w 3228171"/>
              <a:gd name="connsiteY3" fmla="*/ 635524 h 730663"/>
              <a:gd name="connsiteX4" fmla="*/ 3173514 w 3228171"/>
              <a:gd name="connsiteY4" fmla="*/ 640809 h 730663"/>
              <a:gd name="connsiteX5" fmla="*/ 3173514 w 3228171"/>
              <a:gd name="connsiteY5" fmla="*/ 640809 h 730663"/>
              <a:gd name="connsiteX6" fmla="*/ 3168228 w 3228171"/>
              <a:gd name="connsiteY6" fmla="*/ 365961 h 730663"/>
              <a:gd name="connsiteX7" fmla="*/ 2385967 w 3228171"/>
              <a:gd name="connsiteY7" fmla="*/ 323676 h 730663"/>
              <a:gd name="connsiteX8" fmla="*/ 1989551 w 3228171"/>
              <a:gd name="connsiteY8" fmla="*/ 302534 h 730663"/>
              <a:gd name="connsiteX9" fmla="*/ 1820413 w 3228171"/>
              <a:gd name="connsiteY9" fmla="*/ 328962 h 730663"/>
              <a:gd name="connsiteX10" fmla="*/ 1492709 w 3228171"/>
              <a:gd name="connsiteY10" fmla="*/ 371246 h 730663"/>
              <a:gd name="connsiteX11" fmla="*/ 1355285 w 3228171"/>
              <a:gd name="connsiteY11" fmla="*/ 355390 h 730663"/>
              <a:gd name="connsiteX12" fmla="*/ 1154434 w 3228171"/>
              <a:gd name="connsiteY12" fmla="*/ 313105 h 730663"/>
              <a:gd name="connsiteX13" fmla="*/ 1027581 w 3228171"/>
              <a:gd name="connsiteY13" fmla="*/ 313105 h 730663"/>
              <a:gd name="connsiteX14" fmla="*/ 900728 w 3228171"/>
              <a:gd name="connsiteY14" fmla="*/ 270821 h 730663"/>
              <a:gd name="connsiteX15" fmla="*/ 710797 w 3228171"/>
              <a:gd name="connsiteY15" fmla="*/ 20996 h 730663"/>
              <a:gd name="connsiteX16" fmla="*/ 300554 w 3228171"/>
              <a:gd name="connsiteY16" fmla="*/ 18178 h 730663"/>
              <a:gd name="connsiteX17" fmla="*/ 128649 w 3228171"/>
              <a:gd name="connsiteY17" fmla="*/ 57419 h 730663"/>
              <a:gd name="connsiteX18" fmla="*/ 53780 w 3228171"/>
              <a:gd name="connsiteY18" fmla="*/ 181644 h 730663"/>
              <a:gd name="connsiteX19" fmla="*/ 971027 w 3228171"/>
              <a:gd name="connsiteY19" fmla="*/ 679415 h 730663"/>
              <a:gd name="connsiteX0" fmla="*/ 1027581 w 3228171"/>
              <a:gd name="connsiteY0" fmla="*/ 717103 h 717103"/>
              <a:gd name="connsiteX1" fmla="*/ 1519137 w 3228171"/>
              <a:gd name="connsiteY1" fmla="*/ 706532 h 717103"/>
              <a:gd name="connsiteX2" fmla="*/ 2290827 w 3228171"/>
              <a:gd name="connsiteY2" fmla="*/ 637820 h 717103"/>
              <a:gd name="connsiteX3" fmla="*/ 2946235 w 3228171"/>
              <a:gd name="connsiteY3" fmla="*/ 621964 h 717103"/>
              <a:gd name="connsiteX4" fmla="*/ 3173514 w 3228171"/>
              <a:gd name="connsiteY4" fmla="*/ 627249 h 717103"/>
              <a:gd name="connsiteX5" fmla="*/ 3173514 w 3228171"/>
              <a:gd name="connsiteY5" fmla="*/ 627249 h 717103"/>
              <a:gd name="connsiteX6" fmla="*/ 3168228 w 3228171"/>
              <a:gd name="connsiteY6" fmla="*/ 352401 h 717103"/>
              <a:gd name="connsiteX7" fmla="*/ 2385967 w 3228171"/>
              <a:gd name="connsiteY7" fmla="*/ 310116 h 717103"/>
              <a:gd name="connsiteX8" fmla="*/ 1989551 w 3228171"/>
              <a:gd name="connsiteY8" fmla="*/ 288974 h 717103"/>
              <a:gd name="connsiteX9" fmla="*/ 1820413 w 3228171"/>
              <a:gd name="connsiteY9" fmla="*/ 315402 h 717103"/>
              <a:gd name="connsiteX10" fmla="*/ 1492709 w 3228171"/>
              <a:gd name="connsiteY10" fmla="*/ 357686 h 717103"/>
              <a:gd name="connsiteX11" fmla="*/ 1355285 w 3228171"/>
              <a:gd name="connsiteY11" fmla="*/ 341830 h 717103"/>
              <a:gd name="connsiteX12" fmla="*/ 1154434 w 3228171"/>
              <a:gd name="connsiteY12" fmla="*/ 299545 h 717103"/>
              <a:gd name="connsiteX13" fmla="*/ 1027581 w 3228171"/>
              <a:gd name="connsiteY13" fmla="*/ 299545 h 717103"/>
              <a:gd name="connsiteX14" fmla="*/ 917519 w 3228171"/>
              <a:gd name="connsiteY14" fmla="*/ 64332 h 717103"/>
              <a:gd name="connsiteX15" fmla="*/ 710797 w 3228171"/>
              <a:gd name="connsiteY15" fmla="*/ 7436 h 717103"/>
              <a:gd name="connsiteX16" fmla="*/ 300554 w 3228171"/>
              <a:gd name="connsiteY16" fmla="*/ 4618 h 717103"/>
              <a:gd name="connsiteX17" fmla="*/ 128649 w 3228171"/>
              <a:gd name="connsiteY17" fmla="*/ 43859 h 717103"/>
              <a:gd name="connsiteX18" fmla="*/ 53780 w 3228171"/>
              <a:gd name="connsiteY18" fmla="*/ 168084 h 717103"/>
              <a:gd name="connsiteX19" fmla="*/ 971027 w 3228171"/>
              <a:gd name="connsiteY19" fmla="*/ 665855 h 717103"/>
              <a:gd name="connsiteX0" fmla="*/ 1027581 w 3228171"/>
              <a:gd name="connsiteY0" fmla="*/ 717103 h 717103"/>
              <a:gd name="connsiteX1" fmla="*/ 1519137 w 3228171"/>
              <a:gd name="connsiteY1" fmla="*/ 706532 h 717103"/>
              <a:gd name="connsiteX2" fmla="*/ 2290827 w 3228171"/>
              <a:gd name="connsiteY2" fmla="*/ 637820 h 717103"/>
              <a:gd name="connsiteX3" fmla="*/ 2946235 w 3228171"/>
              <a:gd name="connsiteY3" fmla="*/ 621964 h 717103"/>
              <a:gd name="connsiteX4" fmla="*/ 3173514 w 3228171"/>
              <a:gd name="connsiteY4" fmla="*/ 627249 h 717103"/>
              <a:gd name="connsiteX5" fmla="*/ 3173514 w 3228171"/>
              <a:gd name="connsiteY5" fmla="*/ 627249 h 717103"/>
              <a:gd name="connsiteX6" fmla="*/ 3168228 w 3228171"/>
              <a:gd name="connsiteY6" fmla="*/ 352401 h 717103"/>
              <a:gd name="connsiteX7" fmla="*/ 2385967 w 3228171"/>
              <a:gd name="connsiteY7" fmla="*/ 310116 h 717103"/>
              <a:gd name="connsiteX8" fmla="*/ 1989551 w 3228171"/>
              <a:gd name="connsiteY8" fmla="*/ 288974 h 717103"/>
              <a:gd name="connsiteX9" fmla="*/ 1820413 w 3228171"/>
              <a:gd name="connsiteY9" fmla="*/ 315402 h 717103"/>
              <a:gd name="connsiteX10" fmla="*/ 1492709 w 3228171"/>
              <a:gd name="connsiteY10" fmla="*/ 357686 h 717103"/>
              <a:gd name="connsiteX11" fmla="*/ 1355285 w 3228171"/>
              <a:gd name="connsiteY11" fmla="*/ 341830 h 717103"/>
              <a:gd name="connsiteX12" fmla="*/ 1154434 w 3228171"/>
              <a:gd name="connsiteY12" fmla="*/ 299545 h 717103"/>
              <a:gd name="connsiteX13" fmla="*/ 1136655 w 3228171"/>
              <a:gd name="connsiteY13" fmla="*/ 98232 h 717103"/>
              <a:gd name="connsiteX14" fmla="*/ 917519 w 3228171"/>
              <a:gd name="connsiteY14" fmla="*/ 64332 h 717103"/>
              <a:gd name="connsiteX15" fmla="*/ 710797 w 3228171"/>
              <a:gd name="connsiteY15" fmla="*/ 7436 h 717103"/>
              <a:gd name="connsiteX16" fmla="*/ 300554 w 3228171"/>
              <a:gd name="connsiteY16" fmla="*/ 4618 h 717103"/>
              <a:gd name="connsiteX17" fmla="*/ 128649 w 3228171"/>
              <a:gd name="connsiteY17" fmla="*/ 43859 h 717103"/>
              <a:gd name="connsiteX18" fmla="*/ 53780 w 3228171"/>
              <a:gd name="connsiteY18" fmla="*/ 168084 h 717103"/>
              <a:gd name="connsiteX19" fmla="*/ 971027 w 3228171"/>
              <a:gd name="connsiteY19" fmla="*/ 665855 h 717103"/>
              <a:gd name="connsiteX0" fmla="*/ 1027581 w 3228171"/>
              <a:gd name="connsiteY0" fmla="*/ 717103 h 717103"/>
              <a:gd name="connsiteX1" fmla="*/ 1519137 w 3228171"/>
              <a:gd name="connsiteY1" fmla="*/ 706532 h 717103"/>
              <a:gd name="connsiteX2" fmla="*/ 2290827 w 3228171"/>
              <a:gd name="connsiteY2" fmla="*/ 637820 h 717103"/>
              <a:gd name="connsiteX3" fmla="*/ 2946235 w 3228171"/>
              <a:gd name="connsiteY3" fmla="*/ 621964 h 717103"/>
              <a:gd name="connsiteX4" fmla="*/ 3173514 w 3228171"/>
              <a:gd name="connsiteY4" fmla="*/ 627249 h 717103"/>
              <a:gd name="connsiteX5" fmla="*/ 3173514 w 3228171"/>
              <a:gd name="connsiteY5" fmla="*/ 627249 h 717103"/>
              <a:gd name="connsiteX6" fmla="*/ 3168228 w 3228171"/>
              <a:gd name="connsiteY6" fmla="*/ 352401 h 717103"/>
              <a:gd name="connsiteX7" fmla="*/ 2385967 w 3228171"/>
              <a:gd name="connsiteY7" fmla="*/ 310116 h 717103"/>
              <a:gd name="connsiteX8" fmla="*/ 1989551 w 3228171"/>
              <a:gd name="connsiteY8" fmla="*/ 288974 h 717103"/>
              <a:gd name="connsiteX9" fmla="*/ 1820413 w 3228171"/>
              <a:gd name="connsiteY9" fmla="*/ 315402 h 717103"/>
              <a:gd name="connsiteX10" fmla="*/ 1492709 w 3228171"/>
              <a:gd name="connsiteY10" fmla="*/ 357686 h 717103"/>
              <a:gd name="connsiteX11" fmla="*/ 1355285 w 3228171"/>
              <a:gd name="connsiteY11" fmla="*/ 341830 h 717103"/>
              <a:gd name="connsiteX12" fmla="*/ 1322233 w 3228171"/>
              <a:gd name="connsiteY12" fmla="*/ 115013 h 717103"/>
              <a:gd name="connsiteX13" fmla="*/ 1136655 w 3228171"/>
              <a:gd name="connsiteY13" fmla="*/ 98232 h 717103"/>
              <a:gd name="connsiteX14" fmla="*/ 917519 w 3228171"/>
              <a:gd name="connsiteY14" fmla="*/ 64332 h 717103"/>
              <a:gd name="connsiteX15" fmla="*/ 710797 w 3228171"/>
              <a:gd name="connsiteY15" fmla="*/ 7436 h 717103"/>
              <a:gd name="connsiteX16" fmla="*/ 300554 w 3228171"/>
              <a:gd name="connsiteY16" fmla="*/ 4618 h 717103"/>
              <a:gd name="connsiteX17" fmla="*/ 128649 w 3228171"/>
              <a:gd name="connsiteY17" fmla="*/ 43859 h 717103"/>
              <a:gd name="connsiteX18" fmla="*/ 53780 w 3228171"/>
              <a:gd name="connsiteY18" fmla="*/ 168084 h 717103"/>
              <a:gd name="connsiteX19" fmla="*/ 971027 w 3228171"/>
              <a:gd name="connsiteY19" fmla="*/ 665855 h 717103"/>
              <a:gd name="connsiteX0" fmla="*/ 1027581 w 3228171"/>
              <a:gd name="connsiteY0" fmla="*/ 717103 h 717103"/>
              <a:gd name="connsiteX1" fmla="*/ 1519137 w 3228171"/>
              <a:gd name="connsiteY1" fmla="*/ 706532 h 717103"/>
              <a:gd name="connsiteX2" fmla="*/ 2290827 w 3228171"/>
              <a:gd name="connsiteY2" fmla="*/ 637820 h 717103"/>
              <a:gd name="connsiteX3" fmla="*/ 2946235 w 3228171"/>
              <a:gd name="connsiteY3" fmla="*/ 621964 h 717103"/>
              <a:gd name="connsiteX4" fmla="*/ 3173514 w 3228171"/>
              <a:gd name="connsiteY4" fmla="*/ 627249 h 717103"/>
              <a:gd name="connsiteX5" fmla="*/ 3173514 w 3228171"/>
              <a:gd name="connsiteY5" fmla="*/ 627249 h 717103"/>
              <a:gd name="connsiteX6" fmla="*/ 3168228 w 3228171"/>
              <a:gd name="connsiteY6" fmla="*/ 352401 h 717103"/>
              <a:gd name="connsiteX7" fmla="*/ 2385967 w 3228171"/>
              <a:gd name="connsiteY7" fmla="*/ 310116 h 717103"/>
              <a:gd name="connsiteX8" fmla="*/ 1989551 w 3228171"/>
              <a:gd name="connsiteY8" fmla="*/ 288974 h 717103"/>
              <a:gd name="connsiteX9" fmla="*/ 1820413 w 3228171"/>
              <a:gd name="connsiteY9" fmla="*/ 315402 h 717103"/>
              <a:gd name="connsiteX10" fmla="*/ 1492709 w 3228171"/>
              <a:gd name="connsiteY10" fmla="*/ 357686 h 717103"/>
              <a:gd name="connsiteX11" fmla="*/ 1581810 w 3228171"/>
              <a:gd name="connsiteY11" fmla="*/ 132135 h 717103"/>
              <a:gd name="connsiteX12" fmla="*/ 1322233 w 3228171"/>
              <a:gd name="connsiteY12" fmla="*/ 115013 h 717103"/>
              <a:gd name="connsiteX13" fmla="*/ 1136655 w 3228171"/>
              <a:gd name="connsiteY13" fmla="*/ 98232 h 717103"/>
              <a:gd name="connsiteX14" fmla="*/ 917519 w 3228171"/>
              <a:gd name="connsiteY14" fmla="*/ 64332 h 717103"/>
              <a:gd name="connsiteX15" fmla="*/ 710797 w 3228171"/>
              <a:gd name="connsiteY15" fmla="*/ 7436 h 717103"/>
              <a:gd name="connsiteX16" fmla="*/ 300554 w 3228171"/>
              <a:gd name="connsiteY16" fmla="*/ 4618 h 717103"/>
              <a:gd name="connsiteX17" fmla="*/ 128649 w 3228171"/>
              <a:gd name="connsiteY17" fmla="*/ 43859 h 717103"/>
              <a:gd name="connsiteX18" fmla="*/ 53780 w 3228171"/>
              <a:gd name="connsiteY18" fmla="*/ 168084 h 717103"/>
              <a:gd name="connsiteX19" fmla="*/ 971027 w 3228171"/>
              <a:gd name="connsiteY19" fmla="*/ 665855 h 717103"/>
              <a:gd name="connsiteX0" fmla="*/ 1027581 w 3228171"/>
              <a:gd name="connsiteY0" fmla="*/ 717103 h 717103"/>
              <a:gd name="connsiteX1" fmla="*/ 1519137 w 3228171"/>
              <a:gd name="connsiteY1" fmla="*/ 706532 h 717103"/>
              <a:gd name="connsiteX2" fmla="*/ 2290827 w 3228171"/>
              <a:gd name="connsiteY2" fmla="*/ 637820 h 717103"/>
              <a:gd name="connsiteX3" fmla="*/ 2946235 w 3228171"/>
              <a:gd name="connsiteY3" fmla="*/ 621964 h 717103"/>
              <a:gd name="connsiteX4" fmla="*/ 3173514 w 3228171"/>
              <a:gd name="connsiteY4" fmla="*/ 627249 h 717103"/>
              <a:gd name="connsiteX5" fmla="*/ 3173514 w 3228171"/>
              <a:gd name="connsiteY5" fmla="*/ 627249 h 717103"/>
              <a:gd name="connsiteX6" fmla="*/ 3168228 w 3228171"/>
              <a:gd name="connsiteY6" fmla="*/ 352401 h 717103"/>
              <a:gd name="connsiteX7" fmla="*/ 2385967 w 3228171"/>
              <a:gd name="connsiteY7" fmla="*/ 310116 h 717103"/>
              <a:gd name="connsiteX8" fmla="*/ 1989551 w 3228171"/>
              <a:gd name="connsiteY8" fmla="*/ 288974 h 717103"/>
              <a:gd name="connsiteX9" fmla="*/ 1820413 w 3228171"/>
              <a:gd name="connsiteY9" fmla="*/ 315402 h 717103"/>
              <a:gd name="connsiteX10" fmla="*/ 1581810 w 3228171"/>
              <a:gd name="connsiteY10" fmla="*/ 132135 h 717103"/>
              <a:gd name="connsiteX11" fmla="*/ 1322233 w 3228171"/>
              <a:gd name="connsiteY11" fmla="*/ 115013 h 717103"/>
              <a:gd name="connsiteX12" fmla="*/ 1136655 w 3228171"/>
              <a:gd name="connsiteY12" fmla="*/ 98232 h 717103"/>
              <a:gd name="connsiteX13" fmla="*/ 917519 w 3228171"/>
              <a:gd name="connsiteY13" fmla="*/ 64332 h 717103"/>
              <a:gd name="connsiteX14" fmla="*/ 710797 w 3228171"/>
              <a:gd name="connsiteY14" fmla="*/ 7436 h 717103"/>
              <a:gd name="connsiteX15" fmla="*/ 300554 w 3228171"/>
              <a:gd name="connsiteY15" fmla="*/ 4618 h 717103"/>
              <a:gd name="connsiteX16" fmla="*/ 128649 w 3228171"/>
              <a:gd name="connsiteY16" fmla="*/ 43859 h 717103"/>
              <a:gd name="connsiteX17" fmla="*/ 53780 w 3228171"/>
              <a:gd name="connsiteY17" fmla="*/ 168084 h 717103"/>
              <a:gd name="connsiteX18" fmla="*/ 971027 w 3228171"/>
              <a:gd name="connsiteY18" fmla="*/ 665855 h 717103"/>
              <a:gd name="connsiteX0" fmla="*/ 1027581 w 3228171"/>
              <a:gd name="connsiteY0" fmla="*/ 717103 h 717103"/>
              <a:gd name="connsiteX1" fmla="*/ 1519137 w 3228171"/>
              <a:gd name="connsiteY1" fmla="*/ 706532 h 717103"/>
              <a:gd name="connsiteX2" fmla="*/ 2290827 w 3228171"/>
              <a:gd name="connsiteY2" fmla="*/ 637820 h 717103"/>
              <a:gd name="connsiteX3" fmla="*/ 2946235 w 3228171"/>
              <a:gd name="connsiteY3" fmla="*/ 621964 h 717103"/>
              <a:gd name="connsiteX4" fmla="*/ 3173514 w 3228171"/>
              <a:gd name="connsiteY4" fmla="*/ 627249 h 717103"/>
              <a:gd name="connsiteX5" fmla="*/ 3173514 w 3228171"/>
              <a:gd name="connsiteY5" fmla="*/ 627249 h 717103"/>
              <a:gd name="connsiteX6" fmla="*/ 3168228 w 3228171"/>
              <a:gd name="connsiteY6" fmla="*/ 352401 h 717103"/>
              <a:gd name="connsiteX7" fmla="*/ 2385967 w 3228171"/>
              <a:gd name="connsiteY7" fmla="*/ 310116 h 717103"/>
              <a:gd name="connsiteX8" fmla="*/ 1989551 w 3228171"/>
              <a:gd name="connsiteY8" fmla="*/ 288974 h 717103"/>
              <a:gd name="connsiteX9" fmla="*/ 1845607 w 3228171"/>
              <a:gd name="connsiteY9" fmla="*/ 181220 h 717103"/>
              <a:gd name="connsiteX10" fmla="*/ 1581810 w 3228171"/>
              <a:gd name="connsiteY10" fmla="*/ 132135 h 717103"/>
              <a:gd name="connsiteX11" fmla="*/ 1322233 w 3228171"/>
              <a:gd name="connsiteY11" fmla="*/ 115013 h 717103"/>
              <a:gd name="connsiteX12" fmla="*/ 1136655 w 3228171"/>
              <a:gd name="connsiteY12" fmla="*/ 98232 h 717103"/>
              <a:gd name="connsiteX13" fmla="*/ 917519 w 3228171"/>
              <a:gd name="connsiteY13" fmla="*/ 64332 h 717103"/>
              <a:gd name="connsiteX14" fmla="*/ 710797 w 3228171"/>
              <a:gd name="connsiteY14" fmla="*/ 7436 h 717103"/>
              <a:gd name="connsiteX15" fmla="*/ 300554 w 3228171"/>
              <a:gd name="connsiteY15" fmla="*/ 4618 h 717103"/>
              <a:gd name="connsiteX16" fmla="*/ 128649 w 3228171"/>
              <a:gd name="connsiteY16" fmla="*/ 43859 h 717103"/>
              <a:gd name="connsiteX17" fmla="*/ 53780 w 3228171"/>
              <a:gd name="connsiteY17" fmla="*/ 168084 h 717103"/>
              <a:gd name="connsiteX18" fmla="*/ 971027 w 3228171"/>
              <a:gd name="connsiteY18" fmla="*/ 665855 h 717103"/>
              <a:gd name="connsiteX0" fmla="*/ 1027581 w 3228171"/>
              <a:gd name="connsiteY0" fmla="*/ 717103 h 717103"/>
              <a:gd name="connsiteX1" fmla="*/ 1519137 w 3228171"/>
              <a:gd name="connsiteY1" fmla="*/ 706532 h 717103"/>
              <a:gd name="connsiteX2" fmla="*/ 2290827 w 3228171"/>
              <a:gd name="connsiteY2" fmla="*/ 637820 h 717103"/>
              <a:gd name="connsiteX3" fmla="*/ 2946235 w 3228171"/>
              <a:gd name="connsiteY3" fmla="*/ 621964 h 717103"/>
              <a:gd name="connsiteX4" fmla="*/ 3173514 w 3228171"/>
              <a:gd name="connsiteY4" fmla="*/ 627249 h 717103"/>
              <a:gd name="connsiteX5" fmla="*/ 3173514 w 3228171"/>
              <a:gd name="connsiteY5" fmla="*/ 627249 h 717103"/>
              <a:gd name="connsiteX6" fmla="*/ 3168228 w 3228171"/>
              <a:gd name="connsiteY6" fmla="*/ 352401 h 717103"/>
              <a:gd name="connsiteX7" fmla="*/ 2385967 w 3228171"/>
              <a:gd name="connsiteY7" fmla="*/ 310116 h 717103"/>
              <a:gd name="connsiteX8" fmla="*/ 2006358 w 3228171"/>
              <a:gd name="connsiteY8" fmla="*/ 146395 h 717103"/>
              <a:gd name="connsiteX9" fmla="*/ 1845607 w 3228171"/>
              <a:gd name="connsiteY9" fmla="*/ 181220 h 717103"/>
              <a:gd name="connsiteX10" fmla="*/ 1581810 w 3228171"/>
              <a:gd name="connsiteY10" fmla="*/ 132135 h 717103"/>
              <a:gd name="connsiteX11" fmla="*/ 1322233 w 3228171"/>
              <a:gd name="connsiteY11" fmla="*/ 115013 h 717103"/>
              <a:gd name="connsiteX12" fmla="*/ 1136655 w 3228171"/>
              <a:gd name="connsiteY12" fmla="*/ 98232 h 717103"/>
              <a:gd name="connsiteX13" fmla="*/ 917519 w 3228171"/>
              <a:gd name="connsiteY13" fmla="*/ 64332 h 717103"/>
              <a:gd name="connsiteX14" fmla="*/ 710797 w 3228171"/>
              <a:gd name="connsiteY14" fmla="*/ 7436 h 717103"/>
              <a:gd name="connsiteX15" fmla="*/ 300554 w 3228171"/>
              <a:gd name="connsiteY15" fmla="*/ 4618 h 717103"/>
              <a:gd name="connsiteX16" fmla="*/ 128649 w 3228171"/>
              <a:gd name="connsiteY16" fmla="*/ 43859 h 717103"/>
              <a:gd name="connsiteX17" fmla="*/ 53780 w 3228171"/>
              <a:gd name="connsiteY17" fmla="*/ 168084 h 717103"/>
              <a:gd name="connsiteX18" fmla="*/ 971027 w 3228171"/>
              <a:gd name="connsiteY18" fmla="*/ 665855 h 717103"/>
              <a:gd name="connsiteX0" fmla="*/ 1027581 w 3226306"/>
              <a:gd name="connsiteY0" fmla="*/ 717103 h 717103"/>
              <a:gd name="connsiteX1" fmla="*/ 1519137 w 3226306"/>
              <a:gd name="connsiteY1" fmla="*/ 706532 h 717103"/>
              <a:gd name="connsiteX2" fmla="*/ 2290827 w 3226306"/>
              <a:gd name="connsiteY2" fmla="*/ 637820 h 717103"/>
              <a:gd name="connsiteX3" fmla="*/ 2946235 w 3226306"/>
              <a:gd name="connsiteY3" fmla="*/ 621964 h 717103"/>
              <a:gd name="connsiteX4" fmla="*/ 3173514 w 3226306"/>
              <a:gd name="connsiteY4" fmla="*/ 627249 h 717103"/>
              <a:gd name="connsiteX5" fmla="*/ 3173514 w 3226306"/>
              <a:gd name="connsiteY5" fmla="*/ 627249 h 717103"/>
              <a:gd name="connsiteX6" fmla="*/ 3168228 w 3226306"/>
              <a:gd name="connsiteY6" fmla="*/ 352401 h 717103"/>
              <a:gd name="connsiteX7" fmla="*/ 2411169 w 3226306"/>
              <a:gd name="connsiteY7" fmla="*/ 184323 h 717103"/>
              <a:gd name="connsiteX8" fmla="*/ 2006358 w 3226306"/>
              <a:gd name="connsiteY8" fmla="*/ 146395 h 717103"/>
              <a:gd name="connsiteX9" fmla="*/ 1845607 w 3226306"/>
              <a:gd name="connsiteY9" fmla="*/ 181220 h 717103"/>
              <a:gd name="connsiteX10" fmla="*/ 1581810 w 3226306"/>
              <a:gd name="connsiteY10" fmla="*/ 132135 h 717103"/>
              <a:gd name="connsiteX11" fmla="*/ 1322233 w 3226306"/>
              <a:gd name="connsiteY11" fmla="*/ 115013 h 717103"/>
              <a:gd name="connsiteX12" fmla="*/ 1136655 w 3226306"/>
              <a:gd name="connsiteY12" fmla="*/ 98232 h 717103"/>
              <a:gd name="connsiteX13" fmla="*/ 917519 w 3226306"/>
              <a:gd name="connsiteY13" fmla="*/ 64332 h 717103"/>
              <a:gd name="connsiteX14" fmla="*/ 710797 w 3226306"/>
              <a:gd name="connsiteY14" fmla="*/ 7436 h 717103"/>
              <a:gd name="connsiteX15" fmla="*/ 300554 w 3226306"/>
              <a:gd name="connsiteY15" fmla="*/ 4618 h 717103"/>
              <a:gd name="connsiteX16" fmla="*/ 128649 w 3226306"/>
              <a:gd name="connsiteY16" fmla="*/ 43859 h 717103"/>
              <a:gd name="connsiteX17" fmla="*/ 53780 w 3226306"/>
              <a:gd name="connsiteY17" fmla="*/ 168084 h 717103"/>
              <a:gd name="connsiteX18" fmla="*/ 971027 w 3226306"/>
              <a:gd name="connsiteY18" fmla="*/ 665855 h 717103"/>
              <a:gd name="connsiteX0" fmla="*/ 1027581 w 3226306"/>
              <a:gd name="connsiteY0" fmla="*/ 717103 h 717103"/>
              <a:gd name="connsiteX1" fmla="*/ 1519137 w 3226306"/>
              <a:gd name="connsiteY1" fmla="*/ 706532 h 717103"/>
              <a:gd name="connsiteX2" fmla="*/ 2290827 w 3226306"/>
              <a:gd name="connsiteY2" fmla="*/ 637820 h 717103"/>
              <a:gd name="connsiteX3" fmla="*/ 2946235 w 3226306"/>
              <a:gd name="connsiteY3" fmla="*/ 621964 h 717103"/>
              <a:gd name="connsiteX4" fmla="*/ 3173514 w 3226306"/>
              <a:gd name="connsiteY4" fmla="*/ 627249 h 717103"/>
              <a:gd name="connsiteX5" fmla="*/ 3173514 w 3226306"/>
              <a:gd name="connsiteY5" fmla="*/ 627249 h 717103"/>
              <a:gd name="connsiteX6" fmla="*/ 3168228 w 3226306"/>
              <a:gd name="connsiteY6" fmla="*/ 352401 h 717103"/>
              <a:gd name="connsiteX7" fmla="*/ 2411169 w 3226306"/>
              <a:gd name="connsiteY7" fmla="*/ 184323 h 717103"/>
              <a:gd name="connsiteX8" fmla="*/ 2006358 w 3226306"/>
              <a:gd name="connsiteY8" fmla="*/ 146395 h 717103"/>
              <a:gd name="connsiteX9" fmla="*/ 1845607 w 3226306"/>
              <a:gd name="connsiteY9" fmla="*/ 181220 h 717103"/>
              <a:gd name="connsiteX10" fmla="*/ 1581810 w 3226306"/>
              <a:gd name="connsiteY10" fmla="*/ 132135 h 717103"/>
              <a:gd name="connsiteX11" fmla="*/ 1322233 w 3226306"/>
              <a:gd name="connsiteY11" fmla="*/ 115013 h 717103"/>
              <a:gd name="connsiteX12" fmla="*/ 1136655 w 3226306"/>
              <a:gd name="connsiteY12" fmla="*/ 98232 h 717103"/>
              <a:gd name="connsiteX13" fmla="*/ 917519 w 3226306"/>
              <a:gd name="connsiteY13" fmla="*/ 64332 h 717103"/>
              <a:gd name="connsiteX14" fmla="*/ 710797 w 3226306"/>
              <a:gd name="connsiteY14" fmla="*/ 7436 h 717103"/>
              <a:gd name="connsiteX15" fmla="*/ 300554 w 3226306"/>
              <a:gd name="connsiteY15" fmla="*/ 4618 h 717103"/>
              <a:gd name="connsiteX16" fmla="*/ 128649 w 3226306"/>
              <a:gd name="connsiteY16" fmla="*/ 43859 h 717103"/>
              <a:gd name="connsiteX17" fmla="*/ 53780 w 3226306"/>
              <a:gd name="connsiteY17" fmla="*/ 168084 h 717103"/>
              <a:gd name="connsiteX18" fmla="*/ 971027 w 3226306"/>
              <a:gd name="connsiteY18" fmla="*/ 665855 h 717103"/>
              <a:gd name="connsiteX0" fmla="*/ 1027581 w 3226306"/>
              <a:gd name="connsiteY0" fmla="*/ 717103 h 717103"/>
              <a:gd name="connsiteX1" fmla="*/ 1519137 w 3226306"/>
              <a:gd name="connsiteY1" fmla="*/ 706532 h 717103"/>
              <a:gd name="connsiteX2" fmla="*/ 2290827 w 3226306"/>
              <a:gd name="connsiteY2" fmla="*/ 637820 h 717103"/>
              <a:gd name="connsiteX3" fmla="*/ 2946235 w 3226306"/>
              <a:gd name="connsiteY3" fmla="*/ 621964 h 717103"/>
              <a:gd name="connsiteX4" fmla="*/ 3173514 w 3226306"/>
              <a:gd name="connsiteY4" fmla="*/ 627249 h 717103"/>
              <a:gd name="connsiteX5" fmla="*/ 3173514 w 3226306"/>
              <a:gd name="connsiteY5" fmla="*/ 627249 h 717103"/>
              <a:gd name="connsiteX6" fmla="*/ 3168228 w 3226306"/>
              <a:gd name="connsiteY6" fmla="*/ 352401 h 717103"/>
              <a:gd name="connsiteX7" fmla="*/ 3144477 w 3226306"/>
              <a:gd name="connsiteY7" fmla="*/ 350111 h 717103"/>
              <a:gd name="connsiteX8" fmla="*/ 2411169 w 3226306"/>
              <a:gd name="connsiteY8" fmla="*/ 184323 h 717103"/>
              <a:gd name="connsiteX9" fmla="*/ 2006358 w 3226306"/>
              <a:gd name="connsiteY9" fmla="*/ 146395 h 717103"/>
              <a:gd name="connsiteX10" fmla="*/ 1845607 w 3226306"/>
              <a:gd name="connsiteY10" fmla="*/ 181220 h 717103"/>
              <a:gd name="connsiteX11" fmla="*/ 1581810 w 3226306"/>
              <a:gd name="connsiteY11" fmla="*/ 132135 h 717103"/>
              <a:gd name="connsiteX12" fmla="*/ 1322233 w 3226306"/>
              <a:gd name="connsiteY12" fmla="*/ 115013 h 717103"/>
              <a:gd name="connsiteX13" fmla="*/ 1136655 w 3226306"/>
              <a:gd name="connsiteY13" fmla="*/ 98232 h 717103"/>
              <a:gd name="connsiteX14" fmla="*/ 917519 w 3226306"/>
              <a:gd name="connsiteY14" fmla="*/ 64332 h 717103"/>
              <a:gd name="connsiteX15" fmla="*/ 710797 w 3226306"/>
              <a:gd name="connsiteY15" fmla="*/ 7436 h 717103"/>
              <a:gd name="connsiteX16" fmla="*/ 300554 w 3226306"/>
              <a:gd name="connsiteY16" fmla="*/ 4618 h 717103"/>
              <a:gd name="connsiteX17" fmla="*/ 128649 w 3226306"/>
              <a:gd name="connsiteY17" fmla="*/ 43859 h 717103"/>
              <a:gd name="connsiteX18" fmla="*/ 53780 w 3226306"/>
              <a:gd name="connsiteY18" fmla="*/ 168084 h 717103"/>
              <a:gd name="connsiteX19" fmla="*/ 971027 w 3226306"/>
              <a:gd name="connsiteY19" fmla="*/ 665855 h 717103"/>
              <a:gd name="connsiteX0" fmla="*/ 1027581 w 3226306"/>
              <a:gd name="connsiteY0" fmla="*/ 717103 h 717103"/>
              <a:gd name="connsiteX1" fmla="*/ 1519137 w 3226306"/>
              <a:gd name="connsiteY1" fmla="*/ 706532 h 717103"/>
              <a:gd name="connsiteX2" fmla="*/ 2290827 w 3226306"/>
              <a:gd name="connsiteY2" fmla="*/ 637820 h 717103"/>
              <a:gd name="connsiteX3" fmla="*/ 2946235 w 3226306"/>
              <a:gd name="connsiteY3" fmla="*/ 621964 h 717103"/>
              <a:gd name="connsiteX4" fmla="*/ 3173514 w 3226306"/>
              <a:gd name="connsiteY4" fmla="*/ 627249 h 717103"/>
              <a:gd name="connsiteX5" fmla="*/ 3173514 w 3226306"/>
              <a:gd name="connsiteY5" fmla="*/ 627249 h 717103"/>
              <a:gd name="connsiteX6" fmla="*/ 3168228 w 3226306"/>
              <a:gd name="connsiteY6" fmla="*/ 352401 h 717103"/>
              <a:gd name="connsiteX7" fmla="*/ 3144477 w 3226306"/>
              <a:gd name="connsiteY7" fmla="*/ 350111 h 717103"/>
              <a:gd name="connsiteX8" fmla="*/ 2411169 w 3226306"/>
              <a:gd name="connsiteY8" fmla="*/ 184323 h 717103"/>
              <a:gd name="connsiteX9" fmla="*/ 2006358 w 3226306"/>
              <a:gd name="connsiteY9" fmla="*/ 146395 h 717103"/>
              <a:gd name="connsiteX10" fmla="*/ 1845607 w 3226306"/>
              <a:gd name="connsiteY10" fmla="*/ 181220 h 717103"/>
              <a:gd name="connsiteX11" fmla="*/ 1581810 w 3226306"/>
              <a:gd name="connsiteY11" fmla="*/ 132135 h 717103"/>
              <a:gd name="connsiteX12" fmla="*/ 1322233 w 3226306"/>
              <a:gd name="connsiteY12" fmla="*/ 115013 h 717103"/>
              <a:gd name="connsiteX13" fmla="*/ 1136655 w 3226306"/>
              <a:gd name="connsiteY13" fmla="*/ 98232 h 717103"/>
              <a:gd name="connsiteX14" fmla="*/ 917519 w 3226306"/>
              <a:gd name="connsiteY14" fmla="*/ 64332 h 717103"/>
              <a:gd name="connsiteX15" fmla="*/ 710797 w 3226306"/>
              <a:gd name="connsiteY15" fmla="*/ 7436 h 717103"/>
              <a:gd name="connsiteX16" fmla="*/ 300554 w 3226306"/>
              <a:gd name="connsiteY16" fmla="*/ 4618 h 717103"/>
              <a:gd name="connsiteX17" fmla="*/ 128649 w 3226306"/>
              <a:gd name="connsiteY17" fmla="*/ 43859 h 717103"/>
              <a:gd name="connsiteX18" fmla="*/ 53780 w 3226306"/>
              <a:gd name="connsiteY18" fmla="*/ 168084 h 717103"/>
              <a:gd name="connsiteX19" fmla="*/ 971027 w 3226306"/>
              <a:gd name="connsiteY19" fmla="*/ 665855 h 717103"/>
              <a:gd name="connsiteX0" fmla="*/ 1027581 w 3225252"/>
              <a:gd name="connsiteY0" fmla="*/ 717103 h 717103"/>
              <a:gd name="connsiteX1" fmla="*/ 1519137 w 3225252"/>
              <a:gd name="connsiteY1" fmla="*/ 706532 h 717103"/>
              <a:gd name="connsiteX2" fmla="*/ 2290827 w 3225252"/>
              <a:gd name="connsiteY2" fmla="*/ 637820 h 717103"/>
              <a:gd name="connsiteX3" fmla="*/ 2946235 w 3225252"/>
              <a:gd name="connsiteY3" fmla="*/ 621964 h 717103"/>
              <a:gd name="connsiteX4" fmla="*/ 3173514 w 3225252"/>
              <a:gd name="connsiteY4" fmla="*/ 627249 h 717103"/>
              <a:gd name="connsiteX5" fmla="*/ 3173514 w 3225252"/>
              <a:gd name="connsiteY5" fmla="*/ 627249 h 717103"/>
              <a:gd name="connsiteX6" fmla="*/ 3168228 w 3225252"/>
              <a:gd name="connsiteY6" fmla="*/ 352401 h 717103"/>
              <a:gd name="connsiteX7" fmla="*/ 3169690 w 3225252"/>
              <a:gd name="connsiteY7" fmla="*/ 266282 h 717103"/>
              <a:gd name="connsiteX8" fmla="*/ 2411169 w 3225252"/>
              <a:gd name="connsiteY8" fmla="*/ 184323 h 717103"/>
              <a:gd name="connsiteX9" fmla="*/ 2006358 w 3225252"/>
              <a:gd name="connsiteY9" fmla="*/ 146395 h 717103"/>
              <a:gd name="connsiteX10" fmla="*/ 1845607 w 3225252"/>
              <a:gd name="connsiteY10" fmla="*/ 181220 h 717103"/>
              <a:gd name="connsiteX11" fmla="*/ 1581810 w 3225252"/>
              <a:gd name="connsiteY11" fmla="*/ 132135 h 717103"/>
              <a:gd name="connsiteX12" fmla="*/ 1322233 w 3225252"/>
              <a:gd name="connsiteY12" fmla="*/ 115013 h 717103"/>
              <a:gd name="connsiteX13" fmla="*/ 1136655 w 3225252"/>
              <a:gd name="connsiteY13" fmla="*/ 98232 h 717103"/>
              <a:gd name="connsiteX14" fmla="*/ 917519 w 3225252"/>
              <a:gd name="connsiteY14" fmla="*/ 64332 h 717103"/>
              <a:gd name="connsiteX15" fmla="*/ 710797 w 3225252"/>
              <a:gd name="connsiteY15" fmla="*/ 7436 h 717103"/>
              <a:gd name="connsiteX16" fmla="*/ 300554 w 3225252"/>
              <a:gd name="connsiteY16" fmla="*/ 4618 h 717103"/>
              <a:gd name="connsiteX17" fmla="*/ 128649 w 3225252"/>
              <a:gd name="connsiteY17" fmla="*/ 43859 h 717103"/>
              <a:gd name="connsiteX18" fmla="*/ 53780 w 3225252"/>
              <a:gd name="connsiteY18" fmla="*/ 168084 h 717103"/>
              <a:gd name="connsiteX19" fmla="*/ 971027 w 3225252"/>
              <a:gd name="connsiteY19" fmla="*/ 665855 h 717103"/>
              <a:gd name="connsiteX0" fmla="*/ 1027581 w 3226306"/>
              <a:gd name="connsiteY0" fmla="*/ 717103 h 717103"/>
              <a:gd name="connsiteX1" fmla="*/ 1519137 w 3226306"/>
              <a:gd name="connsiteY1" fmla="*/ 706532 h 717103"/>
              <a:gd name="connsiteX2" fmla="*/ 2290827 w 3226306"/>
              <a:gd name="connsiteY2" fmla="*/ 637820 h 717103"/>
              <a:gd name="connsiteX3" fmla="*/ 2946235 w 3226306"/>
              <a:gd name="connsiteY3" fmla="*/ 621964 h 717103"/>
              <a:gd name="connsiteX4" fmla="*/ 3173514 w 3226306"/>
              <a:gd name="connsiteY4" fmla="*/ 627249 h 717103"/>
              <a:gd name="connsiteX5" fmla="*/ 3173514 w 3226306"/>
              <a:gd name="connsiteY5" fmla="*/ 627249 h 717103"/>
              <a:gd name="connsiteX6" fmla="*/ 3168228 w 3226306"/>
              <a:gd name="connsiteY6" fmla="*/ 352401 h 717103"/>
              <a:gd name="connsiteX7" fmla="*/ 2411169 w 3226306"/>
              <a:gd name="connsiteY7" fmla="*/ 184323 h 717103"/>
              <a:gd name="connsiteX8" fmla="*/ 2006358 w 3226306"/>
              <a:gd name="connsiteY8" fmla="*/ 146395 h 717103"/>
              <a:gd name="connsiteX9" fmla="*/ 1845607 w 3226306"/>
              <a:gd name="connsiteY9" fmla="*/ 181220 h 717103"/>
              <a:gd name="connsiteX10" fmla="*/ 1581810 w 3226306"/>
              <a:gd name="connsiteY10" fmla="*/ 132135 h 717103"/>
              <a:gd name="connsiteX11" fmla="*/ 1322233 w 3226306"/>
              <a:gd name="connsiteY11" fmla="*/ 115013 h 717103"/>
              <a:gd name="connsiteX12" fmla="*/ 1136655 w 3226306"/>
              <a:gd name="connsiteY12" fmla="*/ 98232 h 717103"/>
              <a:gd name="connsiteX13" fmla="*/ 917519 w 3226306"/>
              <a:gd name="connsiteY13" fmla="*/ 64332 h 717103"/>
              <a:gd name="connsiteX14" fmla="*/ 710797 w 3226306"/>
              <a:gd name="connsiteY14" fmla="*/ 7436 h 717103"/>
              <a:gd name="connsiteX15" fmla="*/ 300554 w 3226306"/>
              <a:gd name="connsiteY15" fmla="*/ 4618 h 717103"/>
              <a:gd name="connsiteX16" fmla="*/ 128649 w 3226306"/>
              <a:gd name="connsiteY16" fmla="*/ 43859 h 717103"/>
              <a:gd name="connsiteX17" fmla="*/ 53780 w 3226306"/>
              <a:gd name="connsiteY17" fmla="*/ 168084 h 717103"/>
              <a:gd name="connsiteX18" fmla="*/ 971027 w 3226306"/>
              <a:gd name="connsiteY18" fmla="*/ 665855 h 717103"/>
              <a:gd name="connsiteX0" fmla="*/ 1027581 w 3226306"/>
              <a:gd name="connsiteY0" fmla="*/ 717103 h 717103"/>
              <a:gd name="connsiteX1" fmla="*/ 1519137 w 3226306"/>
              <a:gd name="connsiteY1" fmla="*/ 706532 h 717103"/>
              <a:gd name="connsiteX2" fmla="*/ 2290827 w 3226306"/>
              <a:gd name="connsiteY2" fmla="*/ 637820 h 717103"/>
              <a:gd name="connsiteX3" fmla="*/ 2946235 w 3226306"/>
              <a:gd name="connsiteY3" fmla="*/ 621964 h 717103"/>
              <a:gd name="connsiteX4" fmla="*/ 3173514 w 3226306"/>
              <a:gd name="connsiteY4" fmla="*/ 627249 h 717103"/>
              <a:gd name="connsiteX5" fmla="*/ 3173514 w 3226306"/>
              <a:gd name="connsiteY5" fmla="*/ 627249 h 717103"/>
              <a:gd name="connsiteX6" fmla="*/ 3168228 w 3226306"/>
              <a:gd name="connsiteY6" fmla="*/ 352401 h 717103"/>
              <a:gd name="connsiteX7" fmla="*/ 3001862 w 3226306"/>
              <a:gd name="connsiteY7" fmla="*/ 274593 h 717103"/>
              <a:gd name="connsiteX8" fmla="*/ 2411169 w 3226306"/>
              <a:gd name="connsiteY8" fmla="*/ 184323 h 717103"/>
              <a:gd name="connsiteX9" fmla="*/ 2006358 w 3226306"/>
              <a:gd name="connsiteY9" fmla="*/ 146395 h 717103"/>
              <a:gd name="connsiteX10" fmla="*/ 1845607 w 3226306"/>
              <a:gd name="connsiteY10" fmla="*/ 181220 h 717103"/>
              <a:gd name="connsiteX11" fmla="*/ 1581810 w 3226306"/>
              <a:gd name="connsiteY11" fmla="*/ 132135 h 717103"/>
              <a:gd name="connsiteX12" fmla="*/ 1322233 w 3226306"/>
              <a:gd name="connsiteY12" fmla="*/ 115013 h 717103"/>
              <a:gd name="connsiteX13" fmla="*/ 1136655 w 3226306"/>
              <a:gd name="connsiteY13" fmla="*/ 98232 h 717103"/>
              <a:gd name="connsiteX14" fmla="*/ 917519 w 3226306"/>
              <a:gd name="connsiteY14" fmla="*/ 64332 h 717103"/>
              <a:gd name="connsiteX15" fmla="*/ 710797 w 3226306"/>
              <a:gd name="connsiteY15" fmla="*/ 7436 h 717103"/>
              <a:gd name="connsiteX16" fmla="*/ 300554 w 3226306"/>
              <a:gd name="connsiteY16" fmla="*/ 4618 h 717103"/>
              <a:gd name="connsiteX17" fmla="*/ 128649 w 3226306"/>
              <a:gd name="connsiteY17" fmla="*/ 43859 h 717103"/>
              <a:gd name="connsiteX18" fmla="*/ 53780 w 3226306"/>
              <a:gd name="connsiteY18" fmla="*/ 168084 h 717103"/>
              <a:gd name="connsiteX19" fmla="*/ 971027 w 3226306"/>
              <a:gd name="connsiteY19" fmla="*/ 665855 h 717103"/>
              <a:gd name="connsiteX0" fmla="*/ 1027581 w 3176740"/>
              <a:gd name="connsiteY0" fmla="*/ 717103 h 717103"/>
              <a:gd name="connsiteX1" fmla="*/ 1519137 w 3176740"/>
              <a:gd name="connsiteY1" fmla="*/ 706532 h 717103"/>
              <a:gd name="connsiteX2" fmla="*/ 2290827 w 3176740"/>
              <a:gd name="connsiteY2" fmla="*/ 637820 h 717103"/>
              <a:gd name="connsiteX3" fmla="*/ 2946235 w 3176740"/>
              <a:gd name="connsiteY3" fmla="*/ 621964 h 717103"/>
              <a:gd name="connsiteX4" fmla="*/ 3173514 w 3176740"/>
              <a:gd name="connsiteY4" fmla="*/ 627249 h 717103"/>
              <a:gd name="connsiteX5" fmla="*/ 3173514 w 3176740"/>
              <a:gd name="connsiteY5" fmla="*/ 627249 h 717103"/>
              <a:gd name="connsiteX6" fmla="*/ 3168228 w 3176740"/>
              <a:gd name="connsiteY6" fmla="*/ 352401 h 717103"/>
              <a:gd name="connsiteX7" fmla="*/ 3085797 w 3176740"/>
              <a:gd name="connsiteY7" fmla="*/ 190747 h 717103"/>
              <a:gd name="connsiteX8" fmla="*/ 2411169 w 3176740"/>
              <a:gd name="connsiteY8" fmla="*/ 184323 h 717103"/>
              <a:gd name="connsiteX9" fmla="*/ 2006358 w 3176740"/>
              <a:gd name="connsiteY9" fmla="*/ 146395 h 717103"/>
              <a:gd name="connsiteX10" fmla="*/ 1845607 w 3176740"/>
              <a:gd name="connsiteY10" fmla="*/ 181220 h 717103"/>
              <a:gd name="connsiteX11" fmla="*/ 1581810 w 3176740"/>
              <a:gd name="connsiteY11" fmla="*/ 132135 h 717103"/>
              <a:gd name="connsiteX12" fmla="*/ 1322233 w 3176740"/>
              <a:gd name="connsiteY12" fmla="*/ 115013 h 717103"/>
              <a:gd name="connsiteX13" fmla="*/ 1136655 w 3176740"/>
              <a:gd name="connsiteY13" fmla="*/ 98232 h 717103"/>
              <a:gd name="connsiteX14" fmla="*/ 917519 w 3176740"/>
              <a:gd name="connsiteY14" fmla="*/ 64332 h 717103"/>
              <a:gd name="connsiteX15" fmla="*/ 710797 w 3176740"/>
              <a:gd name="connsiteY15" fmla="*/ 7436 h 717103"/>
              <a:gd name="connsiteX16" fmla="*/ 300554 w 3176740"/>
              <a:gd name="connsiteY16" fmla="*/ 4618 h 717103"/>
              <a:gd name="connsiteX17" fmla="*/ 128649 w 3176740"/>
              <a:gd name="connsiteY17" fmla="*/ 43859 h 717103"/>
              <a:gd name="connsiteX18" fmla="*/ 53780 w 3176740"/>
              <a:gd name="connsiteY18" fmla="*/ 168084 h 717103"/>
              <a:gd name="connsiteX19" fmla="*/ 971027 w 3176740"/>
              <a:gd name="connsiteY19" fmla="*/ 665855 h 717103"/>
              <a:gd name="connsiteX0" fmla="*/ 1027581 w 3176740"/>
              <a:gd name="connsiteY0" fmla="*/ 717103 h 747992"/>
              <a:gd name="connsiteX1" fmla="*/ 1519137 w 3176740"/>
              <a:gd name="connsiteY1" fmla="*/ 706532 h 747992"/>
              <a:gd name="connsiteX2" fmla="*/ 2290827 w 3176740"/>
              <a:gd name="connsiteY2" fmla="*/ 637820 h 747992"/>
              <a:gd name="connsiteX3" fmla="*/ 2971445 w 3176740"/>
              <a:gd name="connsiteY3" fmla="*/ 747971 h 747992"/>
              <a:gd name="connsiteX4" fmla="*/ 3173514 w 3176740"/>
              <a:gd name="connsiteY4" fmla="*/ 627249 h 747992"/>
              <a:gd name="connsiteX5" fmla="*/ 3173514 w 3176740"/>
              <a:gd name="connsiteY5" fmla="*/ 627249 h 747992"/>
              <a:gd name="connsiteX6" fmla="*/ 3168228 w 3176740"/>
              <a:gd name="connsiteY6" fmla="*/ 352401 h 747992"/>
              <a:gd name="connsiteX7" fmla="*/ 3085797 w 3176740"/>
              <a:gd name="connsiteY7" fmla="*/ 190747 h 747992"/>
              <a:gd name="connsiteX8" fmla="*/ 2411169 w 3176740"/>
              <a:gd name="connsiteY8" fmla="*/ 184323 h 747992"/>
              <a:gd name="connsiteX9" fmla="*/ 2006358 w 3176740"/>
              <a:gd name="connsiteY9" fmla="*/ 146395 h 747992"/>
              <a:gd name="connsiteX10" fmla="*/ 1845607 w 3176740"/>
              <a:gd name="connsiteY10" fmla="*/ 181220 h 747992"/>
              <a:gd name="connsiteX11" fmla="*/ 1581810 w 3176740"/>
              <a:gd name="connsiteY11" fmla="*/ 132135 h 747992"/>
              <a:gd name="connsiteX12" fmla="*/ 1322233 w 3176740"/>
              <a:gd name="connsiteY12" fmla="*/ 115013 h 747992"/>
              <a:gd name="connsiteX13" fmla="*/ 1136655 w 3176740"/>
              <a:gd name="connsiteY13" fmla="*/ 98232 h 747992"/>
              <a:gd name="connsiteX14" fmla="*/ 917519 w 3176740"/>
              <a:gd name="connsiteY14" fmla="*/ 64332 h 747992"/>
              <a:gd name="connsiteX15" fmla="*/ 710797 w 3176740"/>
              <a:gd name="connsiteY15" fmla="*/ 7436 h 747992"/>
              <a:gd name="connsiteX16" fmla="*/ 300554 w 3176740"/>
              <a:gd name="connsiteY16" fmla="*/ 4618 h 747992"/>
              <a:gd name="connsiteX17" fmla="*/ 128649 w 3176740"/>
              <a:gd name="connsiteY17" fmla="*/ 43859 h 747992"/>
              <a:gd name="connsiteX18" fmla="*/ 53780 w 3176740"/>
              <a:gd name="connsiteY18" fmla="*/ 168084 h 747992"/>
              <a:gd name="connsiteX19" fmla="*/ 971027 w 3176740"/>
              <a:gd name="connsiteY19" fmla="*/ 665855 h 747992"/>
              <a:gd name="connsiteX0" fmla="*/ 1027581 w 3176740"/>
              <a:gd name="connsiteY0" fmla="*/ 717103 h 832016"/>
              <a:gd name="connsiteX1" fmla="*/ 1519137 w 3176740"/>
              <a:gd name="connsiteY1" fmla="*/ 706532 h 832016"/>
              <a:gd name="connsiteX2" fmla="*/ 2290827 w 3176740"/>
              <a:gd name="connsiteY2" fmla="*/ 637820 h 832016"/>
              <a:gd name="connsiteX3" fmla="*/ 2971445 w 3176740"/>
              <a:gd name="connsiteY3" fmla="*/ 747971 h 832016"/>
              <a:gd name="connsiteX4" fmla="*/ 3119309 w 3176740"/>
              <a:gd name="connsiteY4" fmla="*/ 828393 h 832016"/>
              <a:gd name="connsiteX5" fmla="*/ 3173514 w 3176740"/>
              <a:gd name="connsiteY5" fmla="*/ 627249 h 832016"/>
              <a:gd name="connsiteX6" fmla="*/ 3173514 w 3176740"/>
              <a:gd name="connsiteY6" fmla="*/ 627249 h 832016"/>
              <a:gd name="connsiteX7" fmla="*/ 3168228 w 3176740"/>
              <a:gd name="connsiteY7" fmla="*/ 352401 h 832016"/>
              <a:gd name="connsiteX8" fmla="*/ 3085797 w 3176740"/>
              <a:gd name="connsiteY8" fmla="*/ 190747 h 832016"/>
              <a:gd name="connsiteX9" fmla="*/ 2411169 w 3176740"/>
              <a:gd name="connsiteY9" fmla="*/ 184323 h 832016"/>
              <a:gd name="connsiteX10" fmla="*/ 2006358 w 3176740"/>
              <a:gd name="connsiteY10" fmla="*/ 146395 h 832016"/>
              <a:gd name="connsiteX11" fmla="*/ 1845607 w 3176740"/>
              <a:gd name="connsiteY11" fmla="*/ 181220 h 832016"/>
              <a:gd name="connsiteX12" fmla="*/ 1581810 w 3176740"/>
              <a:gd name="connsiteY12" fmla="*/ 132135 h 832016"/>
              <a:gd name="connsiteX13" fmla="*/ 1322233 w 3176740"/>
              <a:gd name="connsiteY13" fmla="*/ 115013 h 832016"/>
              <a:gd name="connsiteX14" fmla="*/ 1136655 w 3176740"/>
              <a:gd name="connsiteY14" fmla="*/ 98232 h 832016"/>
              <a:gd name="connsiteX15" fmla="*/ 917519 w 3176740"/>
              <a:gd name="connsiteY15" fmla="*/ 64332 h 832016"/>
              <a:gd name="connsiteX16" fmla="*/ 710797 w 3176740"/>
              <a:gd name="connsiteY16" fmla="*/ 7436 h 832016"/>
              <a:gd name="connsiteX17" fmla="*/ 300554 w 3176740"/>
              <a:gd name="connsiteY17" fmla="*/ 4618 h 832016"/>
              <a:gd name="connsiteX18" fmla="*/ 128649 w 3176740"/>
              <a:gd name="connsiteY18" fmla="*/ 43859 h 832016"/>
              <a:gd name="connsiteX19" fmla="*/ 53780 w 3176740"/>
              <a:gd name="connsiteY19" fmla="*/ 168084 h 832016"/>
              <a:gd name="connsiteX20" fmla="*/ 971027 w 3176740"/>
              <a:gd name="connsiteY20" fmla="*/ 665855 h 832016"/>
              <a:gd name="connsiteX0" fmla="*/ 1027581 w 3176740"/>
              <a:gd name="connsiteY0" fmla="*/ 717103 h 831703"/>
              <a:gd name="connsiteX1" fmla="*/ 1519137 w 3176740"/>
              <a:gd name="connsiteY1" fmla="*/ 706532 h 831703"/>
              <a:gd name="connsiteX2" fmla="*/ 2282471 w 3176740"/>
              <a:gd name="connsiteY2" fmla="*/ 688312 h 831703"/>
              <a:gd name="connsiteX3" fmla="*/ 2971445 w 3176740"/>
              <a:gd name="connsiteY3" fmla="*/ 747971 h 831703"/>
              <a:gd name="connsiteX4" fmla="*/ 3119309 w 3176740"/>
              <a:gd name="connsiteY4" fmla="*/ 828393 h 831703"/>
              <a:gd name="connsiteX5" fmla="*/ 3173514 w 3176740"/>
              <a:gd name="connsiteY5" fmla="*/ 627249 h 831703"/>
              <a:gd name="connsiteX6" fmla="*/ 3173514 w 3176740"/>
              <a:gd name="connsiteY6" fmla="*/ 627249 h 831703"/>
              <a:gd name="connsiteX7" fmla="*/ 3168228 w 3176740"/>
              <a:gd name="connsiteY7" fmla="*/ 352401 h 831703"/>
              <a:gd name="connsiteX8" fmla="*/ 3085797 w 3176740"/>
              <a:gd name="connsiteY8" fmla="*/ 190747 h 831703"/>
              <a:gd name="connsiteX9" fmla="*/ 2411169 w 3176740"/>
              <a:gd name="connsiteY9" fmla="*/ 184323 h 831703"/>
              <a:gd name="connsiteX10" fmla="*/ 2006358 w 3176740"/>
              <a:gd name="connsiteY10" fmla="*/ 146395 h 831703"/>
              <a:gd name="connsiteX11" fmla="*/ 1845607 w 3176740"/>
              <a:gd name="connsiteY11" fmla="*/ 181220 h 831703"/>
              <a:gd name="connsiteX12" fmla="*/ 1581810 w 3176740"/>
              <a:gd name="connsiteY12" fmla="*/ 132135 h 831703"/>
              <a:gd name="connsiteX13" fmla="*/ 1322233 w 3176740"/>
              <a:gd name="connsiteY13" fmla="*/ 115013 h 831703"/>
              <a:gd name="connsiteX14" fmla="*/ 1136655 w 3176740"/>
              <a:gd name="connsiteY14" fmla="*/ 98232 h 831703"/>
              <a:gd name="connsiteX15" fmla="*/ 917519 w 3176740"/>
              <a:gd name="connsiteY15" fmla="*/ 64332 h 831703"/>
              <a:gd name="connsiteX16" fmla="*/ 710797 w 3176740"/>
              <a:gd name="connsiteY16" fmla="*/ 7436 h 831703"/>
              <a:gd name="connsiteX17" fmla="*/ 300554 w 3176740"/>
              <a:gd name="connsiteY17" fmla="*/ 4618 h 831703"/>
              <a:gd name="connsiteX18" fmla="*/ 128649 w 3176740"/>
              <a:gd name="connsiteY18" fmla="*/ 43859 h 831703"/>
              <a:gd name="connsiteX19" fmla="*/ 53780 w 3176740"/>
              <a:gd name="connsiteY19" fmla="*/ 168084 h 831703"/>
              <a:gd name="connsiteX20" fmla="*/ 971027 w 3176740"/>
              <a:gd name="connsiteY20" fmla="*/ 665855 h 831703"/>
              <a:gd name="connsiteX0" fmla="*/ 1027581 w 3176740"/>
              <a:gd name="connsiteY0" fmla="*/ 717103 h 831703"/>
              <a:gd name="connsiteX1" fmla="*/ 1527548 w 3176740"/>
              <a:gd name="connsiteY1" fmla="*/ 765431 h 831703"/>
              <a:gd name="connsiteX2" fmla="*/ 2282471 w 3176740"/>
              <a:gd name="connsiteY2" fmla="*/ 688312 h 831703"/>
              <a:gd name="connsiteX3" fmla="*/ 2971445 w 3176740"/>
              <a:gd name="connsiteY3" fmla="*/ 747971 h 831703"/>
              <a:gd name="connsiteX4" fmla="*/ 3119309 w 3176740"/>
              <a:gd name="connsiteY4" fmla="*/ 828393 h 831703"/>
              <a:gd name="connsiteX5" fmla="*/ 3173514 w 3176740"/>
              <a:gd name="connsiteY5" fmla="*/ 627249 h 831703"/>
              <a:gd name="connsiteX6" fmla="*/ 3173514 w 3176740"/>
              <a:gd name="connsiteY6" fmla="*/ 627249 h 831703"/>
              <a:gd name="connsiteX7" fmla="*/ 3168228 w 3176740"/>
              <a:gd name="connsiteY7" fmla="*/ 352401 h 831703"/>
              <a:gd name="connsiteX8" fmla="*/ 3085797 w 3176740"/>
              <a:gd name="connsiteY8" fmla="*/ 190747 h 831703"/>
              <a:gd name="connsiteX9" fmla="*/ 2411169 w 3176740"/>
              <a:gd name="connsiteY9" fmla="*/ 184323 h 831703"/>
              <a:gd name="connsiteX10" fmla="*/ 2006358 w 3176740"/>
              <a:gd name="connsiteY10" fmla="*/ 146395 h 831703"/>
              <a:gd name="connsiteX11" fmla="*/ 1845607 w 3176740"/>
              <a:gd name="connsiteY11" fmla="*/ 181220 h 831703"/>
              <a:gd name="connsiteX12" fmla="*/ 1581810 w 3176740"/>
              <a:gd name="connsiteY12" fmla="*/ 132135 h 831703"/>
              <a:gd name="connsiteX13" fmla="*/ 1322233 w 3176740"/>
              <a:gd name="connsiteY13" fmla="*/ 115013 h 831703"/>
              <a:gd name="connsiteX14" fmla="*/ 1136655 w 3176740"/>
              <a:gd name="connsiteY14" fmla="*/ 98232 h 831703"/>
              <a:gd name="connsiteX15" fmla="*/ 917519 w 3176740"/>
              <a:gd name="connsiteY15" fmla="*/ 64332 h 831703"/>
              <a:gd name="connsiteX16" fmla="*/ 710797 w 3176740"/>
              <a:gd name="connsiteY16" fmla="*/ 7436 h 831703"/>
              <a:gd name="connsiteX17" fmla="*/ 300554 w 3176740"/>
              <a:gd name="connsiteY17" fmla="*/ 4618 h 831703"/>
              <a:gd name="connsiteX18" fmla="*/ 128649 w 3176740"/>
              <a:gd name="connsiteY18" fmla="*/ 43859 h 831703"/>
              <a:gd name="connsiteX19" fmla="*/ 53780 w 3176740"/>
              <a:gd name="connsiteY19" fmla="*/ 168084 h 831703"/>
              <a:gd name="connsiteX20" fmla="*/ 971027 w 3176740"/>
              <a:gd name="connsiteY20" fmla="*/ 665855 h 831703"/>
              <a:gd name="connsiteX0" fmla="*/ 1027581 w 3176740"/>
              <a:gd name="connsiteY0" fmla="*/ 717103 h 831703"/>
              <a:gd name="connsiteX1" fmla="*/ 1527548 w 3176740"/>
              <a:gd name="connsiteY1" fmla="*/ 765431 h 831703"/>
              <a:gd name="connsiteX2" fmla="*/ 1995168 w 3176740"/>
              <a:gd name="connsiteY2" fmla="*/ 719311 h 831703"/>
              <a:gd name="connsiteX3" fmla="*/ 2282471 w 3176740"/>
              <a:gd name="connsiteY3" fmla="*/ 688312 h 831703"/>
              <a:gd name="connsiteX4" fmla="*/ 2971445 w 3176740"/>
              <a:gd name="connsiteY4" fmla="*/ 747971 h 831703"/>
              <a:gd name="connsiteX5" fmla="*/ 3119309 w 3176740"/>
              <a:gd name="connsiteY5" fmla="*/ 828393 h 831703"/>
              <a:gd name="connsiteX6" fmla="*/ 3173514 w 3176740"/>
              <a:gd name="connsiteY6" fmla="*/ 627249 h 831703"/>
              <a:gd name="connsiteX7" fmla="*/ 3173514 w 3176740"/>
              <a:gd name="connsiteY7" fmla="*/ 627249 h 831703"/>
              <a:gd name="connsiteX8" fmla="*/ 3168228 w 3176740"/>
              <a:gd name="connsiteY8" fmla="*/ 352401 h 831703"/>
              <a:gd name="connsiteX9" fmla="*/ 3085797 w 3176740"/>
              <a:gd name="connsiteY9" fmla="*/ 190747 h 831703"/>
              <a:gd name="connsiteX10" fmla="*/ 2411169 w 3176740"/>
              <a:gd name="connsiteY10" fmla="*/ 184323 h 831703"/>
              <a:gd name="connsiteX11" fmla="*/ 2006358 w 3176740"/>
              <a:gd name="connsiteY11" fmla="*/ 146395 h 831703"/>
              <a:gd name="connsiteX12" fmla="*/ 1845607 w 3176740"/>
              <a:gd name="connsiteY12" fmla="*/ 181220 h 831703"/>
              <a:gd name="connsiteX13" fmla="*/ 1581810 w 3176740"/>
              <a:gd name="connsiteY13" fmla="*/ 132135 h 831703"/>
              <a:gd name="connsiteX14" fmla="*/ 1322233 w 3176740"/>
              <a:gd name="connsiteY14" fmla="*/ 115013 h 831703"/>
              <a:gd name="connsiteX15" fmla="*/ 1136655 w 3176740"/>
              <a:gd name="connsiteY15" fmla="*/ 98232 h 831703"/>
              <a:gd name="connsiteX16" fmla="*/ 917519 w 3176740"/>
              <a:gd name="connsiteY16" fmla="*/ 64332 h 831703"/>
              <a:gd name="connsiteX17" fmla="*/ 710797 w 3176740"/>
              <a:gd name="connsiteY17" fmla="*/ 7436 h 831703"/>
              <a:gd name="connsiteX18" fmla="*/ 300554 w 3176740"/>
              <a:gd name="connsiteY18" fmla="*/ 4618 h 831703"/>
              <a:gd name="connsiteX19" fmla="*/ 128649 w 3176740"/>
              <a:gd name="connsiteY19" fmla="*/ 43859 h 831703"/>
              <a:gd name="connsiteX20" fmla="*/ 53780 w 3176740"/>
              <a:gd name="connsiteY20" fmla="*/ 168084 h 831703"/>
              <a:gd name="connsiteX21" fmla="*/ 971027 w 3176740"/>
              <a:gd name="connsiteY21" fmla="*/ 665855 h 831703"/>
              <a:gd name="connsiteX0" fmla="*/ 1027581 w 3176740"/>
              <a:gd name="connsiteY0" fmla="*/ 717103 h 831703"/>
              <a:gd name="connsiteX1" fmla="*/ 1527548 w 3176740"/>
              <a:gd name="connsiteY1" fmla="*/ 765431 h 831703"/>
              <a:gd name="connsiteX2" fmla="*/ 1995197 w 3176740"/>
              <a:gd name="connsiteY2" fmla="*/ 794995 h 831703"/>
              <a:gd name="connsiteX3" fmla="*/ 2282471 w 3176740"/>
              <a:gd name="connsiteY3" fmla="*/ 688312 h 831703"/>
              <a:gd name="connsiteX4" fmla="*/ 2971445 w 3176740"/>
              <a:gd name="connsiteY4" fmla="*/ 747971 h 831703"/>
              <a:gd name="connsiteX5" fmla="*/ 3119309 w 3176740"/>
              <a:gd name="connsiteY5" fmla="*/ 828393 h 831703"/>
              <a:gd name="connsiteX6" fmla="*/ 3173514 w 3176740"/>
              <a:gd name="connsiteY6" fmla="*/ 627249 h 831703"/>
              <a:gd name="connsiteX7" fmla="*/ 3173514 w 3176740"/>
              <a:gd name="connsiteY7" fmla="*/ 627249 h 831703"/>
              <a:gd name="connsiteX8" fmla="*/ 3168228 w 3176740"/>
              <a:gd name="connsiteY8" fmla="*/ 352401 h 831703"/>
              <a:gd name="connsiteX9" fmla="*/ 3085797 w 3176740"/>
              <a:gd name="connsiteY9" fmla="*/ 190747 h 831703"/>
              <a:gd name="connsiteX10" fmla="*/ 2411169 w 3176740"/>
              <a:gd name="connsiteY10" fmla="*/ 184323 h 831703"/>
              <a:gd name="connsiteX11" fmla="*/ 2006358 w 3176740"/>
              <a:gd name="connsiteY11" fmla="*/ 146395 h 831703"/>
              <a:gd name="connsiteX12" fmla="*/ 1845607 w 3176740"/>
              <a:gd name="connsiteY12" fmla="*/ 181220 h 831703"/>
              <a:gd name="connsiteX13" fmla="*/ 1581810 w 3176740"/>
              <a:gd name="connsiteY13" fmla="*/ 132135 h 831703"/>
              <a:gd name="connsiteX14" fmla="*/ 1322233 w 3176740"/>
              <a:gd name="connsiteY14" fmla="*/ 115013 h 831703"/>
              <a:gd name="connsiteX15" fmla="*/ 1136655 w 3176740"/>
              <a:gd name="connsiteY15" fmla="*/ 98232 h 831703"/>
              <a:gd name="connsiteX16" fmla="*/ 917519 w 3176740"/>
              <a:gd name="connsiteY16" fmla="*/ 64332 h 831703"/>
              <a:gd name="connsiteX17" fmla="*/ 710797 w 3176740"/>
              <a:gd name="connsiteY17" fmla="*/ 7436 h 831703"/>
              <a:gd name="connsiteX18" fmla="*/ 300554 w 3176740"/>
              <a:gd name="connsiteY18" fmla="*/ 4618 h 831703"/>
              <a:gd name="connsiteX19" fmla="*/ 128649 w 3176740"/>
              <a:gd name="connsiteY19" fmla="*/ 43859 h 831703"/>
              <a:gd name="connsiteX20" fmla="*/ 53780 w 3176740"/>
              <a:gd name="connsiteY20" fmla="*/ 168084 h 831703"/>
              <a:gd name="connsiteX21" fmla="*/ 971027 w 3176740"/>
              <a:gd name="connsiteY21" fmla="*/ 665855 h 831703"/>
              <a:gd name="connsiteX0" fmla="*/ 1027581 w 3176740"/>
              <a:gd name="connsiteY0" fmla="*/ 717103 h 831521"/>
              <a:gd name="connsiteX1" fmla="*/ 1527548 w 3176740"/>
              <a:gd name="connsiteY1" fmla="*/ 765431 h 831521"/>
              <a:gd name="connsiteX2" fmla="*/ 1995197 w 3176740"/>
              <a:gd name="connsiteY2" fmla="*/ 794995 h 831521"/>
              <a:gd name="connsiteX3" fmla="*/ 2282504 w 3176740"/>
              <a:gd name="connsiteY3" fmla="*/ 722034 h 831521"/>
              <a:gd name="connsiteX4" fmla="*/ 2971445 w 3176740"/>
              <a:gd name="connsiteY4" fmla="*/ 747971 h 831521"/>
              <a:gd name="connsiteX5" fmla="*/ 3119309 w 3176740"/>
              <a:gd name="connsiteY5" fmla="*/ 828393 h 831521"/>
              <a:gd name="connsiteX6" fmla="*/ 3173514 w 3176740"/>
              <a:gd name="connsiteY6" fmla="*/ 627249 h 831521"/>
              <a:gd name="connsiteX7" fmla="*/ 3173514 w 3176740"/>
              <a:gd name="connsiteY7" fmla="*/ 627249 h 831521"/>
              <a:gd name="connsiteX8" fmla="*/ 3168228 w 3176740"/>
              <a:gd name="connsiteY8" fmla="*/ 352401 h 831521"/>
              <a:gd name="connsiteX9" fmla="*/ 3085797 w 3176740"/>
              <a:gd name="connsiteY9" fmla="*/ 190747 h 831521"/>
              <a:gd name="connsiteX10" fmla="*/ 2411169 w 3176740"/>
              <a:gd name="connsiteY10" fmla="*/ 184323 h 831521"/>
              <a:gd name="connsiteX11" fmla="*/ 2006358 w 3176740"/>
              <a:gd name="connsiteY11" fmla="*/ 146395 h 831521"/>
              <a:gd name="connsiteX12" fmla="*/ 1845607 w 3176740"/>
              <a:gd name="connsiteY12" fmla="*/ 181220 h 831521"/>
              <a:gd name="connsiteX13" fmla="*/ 1581810 w 3176740"/>
              <a:gd name="connsiteY13" fmla="*/ 132135 h 831521"/>
              <a:gd name="connsiteX14" fmla="*/ 1322233 w 3176740"/>
              <a:gd name="connsiteY14" fmla="*/ 115013 h 831521"/>
              <a:gd name="connsiteX15" fmla="*/ 1136655 w 3176740"/>
              <a:gd name="connsiteY15" fmla="*/ 98232 h 831521"/>
              <a:gd name="connsiteX16" fmla="*/ 917519 w 3176740"/>
              <a:gd name="connsiteY16" fmla="*/ 64332 h 831521"/>
              <a:gd name="connsiteX17" fmla="*/ 710797 w 3176740"/>
              <a:gd name="connsiteY17" fmla="*/ 7436 h 831521"/>
              <a:gd name="connsiteX18" fmla="*/ 300554 w 3176740"/>
              <a:gd name="connsiteY18" fmla="*/ 4618 h 831521"/>
              <a:gd name="connsiteX19" fmla="*/ 128649 w 3176740"/>
              <a:gd name="connsiteY19" fmla="*/ 43859 h 831521"/>
              <a:gd name="connsiteX20" fmla="*/ 53780 w 3176740"/>
              <a:gd name="connsiteY20" fmla="*/ 168084 h 831521"/>
              <a:gd name="connsiteX21" fmla="*/ 971027 w 3176740"/>
              <a:gd name="connsiteY21" fmla="*/ 665855 h 831521"/>
              <a:gd name="connsiteX0" fmla="*/ 1044374 w 3176740"/>
              <a:gd name="connsiteY0" fmla="*/ 750831 h 831521"/>
              <a:gd name="connsiteX1" fmla="*/ 1527548 w 3176740"/>
              <a:gd name="connsiteY1" fmla="*/ 765431 h 831521"/>
              <a:gd name="connsiteX2" fmla="*/ 1995197 w 3176740"/>
              <a:gd name="connsiteY2" fmla="*/ 794995 h 831521"/>
              <a:gd name="connsiteX3" fmla="*/ 2282504 w 3176740"/>
              <a:gd name="connsiteY3" fmla="*/ 722034 h 831521"/>
              <a:gd name="connsiteX4" fmla="*/ 2971445 w 3176740"/>
              <a:gd name="connsiteY4" fmla="*/ 747971 h 831521"/>
              <a:gd name="connsiteX5" fmla="*/ 3119309 w 3176740"/>
              <a:gd name="connsiteY5" fmla="*/ 828393 h 831521"/>
              <a:gd name="connsiteX6" fmla="*/ 3173514 w 3176740"/>
              <a:gd name="connsiteY6" fmla="*/ 627249 h 831521"/>
              <a:gd name="connsiteX7" fmla="*/ 3173514 w 3176740"/>
              <a:gd name="connsiteY7" fmla="*/ 627249 h 831521"/>
              <a:gd name="connsiteX8" fmla="*/ 3168228 w 3176740"/>
              <a:gd name="connsiteY8" fmla="*/ 352401 h 831521"/>
              <a:gd name="connsiteX9" fmla="*/ 3085797 w 3176740"/>
              <a:gd name="connsiteY9" fmla="*/ 190747 h 831521"/>
              <a:gd name="connsiteX10" fmla="*/ 2411169 w 3176740"/>
              <a:gd name="connsiteY10" fmla="*/ 184323 h 831521"/>
              <a:gd name="connsiteX11" fmla="*/ 2006358 w 3176740"/>
              <a:gd name="connsiteY11" fmla="*/ 146395 h 831521"/>
              <a:gd name="connsiteX12" fmla="*/ 1845607 w 3176740"/>
              <a:gd name="connsiteY12" fmla="*/ 181220 h 831521"/>
              <a:gd name="connsiteX13" fmla="*/ 1581810 w 3176740"/>
              <a:gd name="connsiteY13" fmla="*/ 132135 h 831521"/>
              <a:gd name="connsiteX14" fmla="*/ 1322233 w 3176740"/>
              <a:gd name="connsiteY14" fmla="*/ 115013 h 831521"/>
              <a:gd name="connsiteX15" fmla="*/ 1136655 w 3176740"/>
              <a:gd name="connsiteY15" fmla="*/ 98232 h 831521"/>
              <a:gd name="connsiteX16" fmla="*/ 917519 w 3176740"/>
              <a:gd name="connsiteY16" fmla="*/ 64332 h 831521"/>
              <a:gd name="connsiteX17" fmla="*/ 710797 w 3176740"/>
              <a:gd name="connsiteY17" fmla="*/ 7436 h 831521"/>
              <a:gd name="connsiteX18" fmla="*/ 300554 w 3176740"/>
              <a:gd name="connsiteY18" fmla="*/ 4618 h 831521"/>
              <a:gd name="connsiteX19" fmla="*/ 128649 w 3176740"/>
              <a:gd name="connsiteY19" fmla="*/ 43859 h 831521"/>
              <a:gd name="connsiteX20" fmla="*/ 53780 w 3176740"/>
              <a:gd name="connsiteY20" fmla="*/ 168084 h 831521"/>
              <a:gd name="connsiteX21" fmla="*/ 971027 w 3176740"/>
              <a:gd name="connsiteY21" fmla="*/ 665855 h 831521"/>
              <a:gd name="connsiteX0" fmla="*/ 1040733 w 3173099"/>
              <a:gd name="connsiteY0" fmla="*/ 750831 h 831521"/>
              <a:gd name="connsiteX1" fmla="*/ 1523907 w 3173099"/>
              <a:gd name="connsiteY1" fmla="*/ 765431 h 831521"/>
              <a:gd name="connsiteX2" fmla="*/ 1991556 w 3173099"/>
              <a:gd name="connsiteY2" fmla="*/ 794995 h 831521"/>
              <a:gd name="connsiteX3" fmla="*/ 2278863 w 3173099"/>
              <a:gd name="connsiteY3" fmla="*/ 722034 h 831521"/>
              <a:gd name="connsiteX4" fmla="*/ 2967804 w 3173099"/>
              <a:gd name="connsiteY4" fmla="*/ 747971 h 831521"/>
              <a:gd name="connsiteX5" fmla="*/ 3115668 w 3173099"/>
              <a:gd name="connsiteY5" fmla="*/ 828393 h 831521"/>
              <a:gd name="connsiteX6" fmla="*/ 3169873 w 3173099"/>
              <a:gd name="connsiteY6" fmla="*/ 627249 h 831521"/>
              <a:gd name="connsiteX7" fmla="*/ 3169873 w 3173099"/>
              <a:gd name="connsiteY7" fmla="*/ 627249 h 831521"/>
              <a:gd name="connsiteX8" fmla="*/ 3164587 w 3173099"/>
              <a:gd name="connsiteY8" fmla="*/ 352401 h 831521"/>
              <a:gd name="connsiteX9" fmla="*/ 3082156 w 3173099"/>
              <a:gd name="connsiteY9" fmla="*/ 190747 h 831521"/>
              <a:gd name="connsiteX10" fmla="*/ 2407528 w 3173099"/>
              <a:gd name="connsiteY10" fmla="*/ 184323 h 831521"/>
              <a:gd name="connsiteX11" fmla="*/ 2002717 w 3173099"/>
              <a:gd name="connsiteY11" fmla="*/ 146395 h 831521"/>
              <a:gd name="connsiteX12" fmla="*/ 1841966 w 3173099"/>
              <a:gd name="connsiteY12" fmla="*/ 181220 h 831521"/>
              <a:gd name="connsiteX13" fmla="*/ 1578169 w 3173099"/>
              <a:gd name="connsiteY13" fmla="*/ 132135 h 831521"/>
              <a:gd name="connsiteX14" fmla="*/ 1318592 w 3173099"/>
              <a:gd name="connsiteY14" fmla="*/ 115013 h 831521"/>
              <a:gd name="connsiteX15" fmla="*/ 1133014 w 3173099"/>
              <a:gd name="connsiteY15" fmla="*/ 98232 h 831521"/>
              <a:gd name="connsiteX16" fmla="*/ 913878 w 3173099"/>
              <a:gd name="connsiteY16" fmla="*/ 64332 h 831521"/>
              <a:gd name="connsiteX17" fmla="*/ 707156 w 3173099"/>
              <a:gd name="connsiteY17" fmla="*/ 7436 h 831521"/>
              <a:gd name="connsiteX18" fmla="*/ 296913 w 3173099"/>
              <a:gd name="connsiteY18" fmla="*/ 4618 h 831521"/>
              <a:gd name="connsiteX19" fmla="*/ 125008 w 3173099"/>
              <a:gd name="connsiteY19" fmla="*/ 43859 h 831521"/>
              <a:gd name="connsiteX20" fmla="*/ 50139 w 3173099"/>
              <a:gd name="connsiteY20" fmla="*/ 168084 h 831521"/>
              <a:gd name="connsiteX21" fmla="*/ 917065 w 3173099"/>
              <a:gd name="connsiteY21" fmla="*/ 682790 h 8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73099" h="831521">
                <a:moveTo>
                  <a:pt x="1040733" y="750831"/>
                </a:moveTo>
                <a:cubicBezTo>
                  <a:pt x="1204585" y="738498"/>
                  <a:pt x="1365437" y="758070"/>
                  <a:pt x="1523907" y="765431"/>
                </a:cubicBezTo>
                <a:cubicBezTo>
                  <a:pt x="1682377" y="772792"/>
                  <a:pt x="1865736" y="807848"/>
                  <a:pt x="1991556" y="794995"/>
                </a:cubicBezTo>
                <a:cubicBezTo>
                  <a:pt x="2117376" y="782142"/>
                  <a:pt x="2116155" y="729871"/>
                  <a:pt x="2278863" y="722034"/>
                </a:cubicBezTo>
                <a:cubicBezTo>
                  <a:pt x="2441571" y="714197"/>
                  <a:pt x="2828337" y="730245"/>
                  <a:pt x="2967804" y="747971"/>
                </a:cubicBezTo>
                <a:cubicBezTo>
                  <a:pt x="3107271" y="765697"/>
                  <a:pt x="3081990" y="848513"/>
                  <a:pt x="3115668" y="828393"/>
                </a:cubicBezTo>
                <a:cubicBezTo>
                  <a:pt x="3149346" y="808273"/>
                  <a:pt x="3167830" y="634202"/>
                  <a:pt x="3169873" y="627249"/>
                </a:cubicBezTo>
                <a:lnTo>
                  <a:pt x="3169873" y="627249"/>
                </a:lnTo>
                <a:cubicBezTo>
                  <a:pt x="3170754" y="579679"/>
                  <a:pt x="3179206" y="425151"/>
                  <a:pt x="3164587" y="352401"/>
                </a:cubicBezTo>
                <a:cubicBezTo>
                  <a:pt x="3149968" y="279651"/>
                  <a:pt x="3208333" y="218760"/>
                  <a:pt x="3082156" y="190747"/>
                </a:cubicBezTo>
                <a:cubicBezTo>
                  <a:pt x="2955980" y="162734"/>
                  <a:pt x="2587434" y="191715"/>
                  <a:pt x="2407528" y="184323"/>
                </a:cubicBezTo>
                <a:cubicBezTo>
                  <a:pt x="2227622" y="176931"/>
                  <a:pt x="2096977" y="146912"/>
                  <a:pt x="2002717" y="146395"/>
                </a:cubicBezTo>
                <a:cubicBezTo>
                  <a:pt x="1908457" y="145878"/>
                  <a:pt x="1912724" y="183597"/>
                  <a:pt x="1841966" y="181220"/>
                </a:cubicBezTo>
                <a:cubicBezTo>
                  <a:pt x="1771208" y="178843"/>
                  <a:pt x="1665398" y="143170"/>
                  <a:pt x="1578169" y="132135"/>
                </a:cubicBezTo>
                <a:cubicBezTo>
                  <a:pt x="1490940" y="121101"/>
                  <a:pt x="1392784" y="120663"/>
                  <a:pt x="1318592" y="115013"/>
                </a:cubicBezTo>
                <a:cubicBezTo>
                  <a:pt x="1244400" y="109363"/>
                  <a:pt x="1200466" y="106679"/>
                  <a:pt x="1133014" y="98232"/>
                </a:cubicBezTo>
                <a:cubicBezTo>
                  <a:pt x="1065562" y="89785"/>
                  <a:pt x="984854" y="79465"/>
                  <a:pt x="913878" y="64332"/>
                </a:cubicBezTo>
                <a:cubicBezTo>
                  <a:pt x="842902" y="49199"/>
                  <a:pt x="809983" y="17388"/>
                  <a:pt x="707156" y="7436"/>
                </a:cubicBezTo>
                <a:cubicBezTo>
                  <a:pt x="604329" y="-2516"/>
                  <a:pt x="393938" y="-1452"/>
                  <a:pt x="296913" y="4618"/>
                </a:cubicBezTo>
                <a:cubicBezTo>
                  <a:pt x="199888" y="10688"/>
                  <a:pt x="166137" y="16615"/>
                  <a:pt x="125008" y="43859"/>
                </a:cubicBezTo>
                <a:cubicBezTo>
                  <a:pt x="83879" y="71103"/>
                  <a:pt x="-81871" y="61596"/>
                  <a:pt x="50139" y="168084"/>
                </a:cubicBezTo>
                <a:cubicBezTo>
                  <a:pt x="182149" y="274573"/>
                  <a:pt x="852933" y="601900"/>
                  <a:pt x="917065" y="682790"/>
                </a:cubicBezTo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ddi2\AppData\Local\Microsoft\Windows\Temporary Internet Files\Content.IE5\U8Z02JSD\elbow posterior synovitis RA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95" y="1482406"/>
            <a:ext cx="3505704" cy="26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Elbow </a:t>
            </a:r>
            <a:r>
              <a:rPr lang="en-GB" sz="4200" smtClean="0">
                <a:solidFill>
                  <a:srgbClr val="0070C0"/>
                </a:solidFill>
              </a:rPr>
              <a:t>- posterior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18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88240" y="3528604"/>
            <a:ext cx="1099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Synovitis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26" name="Freeform 25"/>
          <p:cNvSpPr/>
          <p:nvPr/>
        </p:nvSpPr>
        <p:spPr>
          <a:xfrm>
            <a:off x="2738134" y="1995969"/>
            <a:ext cx="2493009" cy="1349167"/>
          </a:xfrm>
          <a:custGeom>
            <a:avLst/>
            <a:gdLst>
              <a:gd name="connsiteX0" fmla="*/ 36214 w 4115669"/>
              <a:gd name="connsiteY0" fmla="*/ 392292 h 933095"/>
              <a:gd name="connsiteX1" fmla="*/ 1032095 w 4115669"/>
              <a:gd name="connsiteY1" fmla="*/ 283650 h 933095"/>
              <a:gd name="connsiteX2" fmla="*/ 2362955 w 4115669"/>
              <a:gd name="connsiteY2" fmla="*/ 111634 h 933095"/>
              <a:gd name="connsiteX3" fmla="*/ 3186820 w 4115669"/>
              <a:gd name="connsiteY3" fmla="*/ 2992 h 933095"/>
              <a:gd name="connsiteX4" fmla="*/ 3757188 w 4115669"/>
              <a:gd name="connsiteY4" fmla="*/ 229329 h 933095"/>
              <a:gd name="connsiteX5" fmla="*/ 4028792 w 4115669"/>
              <a:gd name="connsiteY5" fmla="*/ 618628 h 933095"/>
              <a:gd name="connsiteX6" fmla="*/ 4110273 w 4115669"/>
              <a:gd name="connsiteY6" fmla="*/ 817804 h 933095"/>
              <a:gd name="connsiteX7" fmla="*/ 3902044 w 4115669"/>
              <a:gd name="connsiteY7" fmla="*/ 781591 h 933095"/>
              <a:gd name="connsiteX8" fmla="*/ 3784349 w 4115669"/>
              <a:gd name="connsiteY8" fmla="*/ 600521 h 933095"/>
              <a:gd name="connsiteX9" fmla="*/ 3268301 w 4115669"/>
              <a:gd name="connsiteY9" fmla="*/ 627682 h 933095"/>
              <a:gd name="connsiteX10" fmla="*/ 3023857 w 4115669"/>
              <a:gd name="connsiteY10" fmla="*/ 627682 h 933095"/>
              <a:gd name="connsiteX11" fmla="*/ 2652665 w 4115669"/>
              <a:gd name="connsiteY11" fmla="*/ 754430 h 933095"/>
              <a:gd name="connsiteX12" fmla="*/ 2335794 w 4115669"/>
              <a:gd name="connsiteY12" fmla="*/ 835911 h 933095"/>
              <a:gd name="connsiteX13" fmla="*/ 2009869 w 4115669"/>
              <a:gd name="connsiteY13" fmla="*/ 763484 h 933095"/>
              <a:gd name="connsiteX14" fmla="*/ 1801640 w 4115669"/>
              <a:gd name="connsiteY14" fmla="*/ 727270 h 933095"/>
              <a:gd name="connsiteX15" fmla="*/ 1530036 w 4115669"/>
              <a:gd name="connsiteY15" fmla="*/ 781591 h 933095"/>
              <a:gd name="connsiteX16" fmla="*/ 1122630 w 4115669"/>
              <a:gd name="connsiteY16" fmla="*/ 926446 h 933095"/>
              <a:gd name="connsiteX17" fmla="*/ 814812 w 4115669"/>
              <a:gd name="connsiteY17" fmla="*/ 890232 h 933095"/>
              <a:gd name="connsiteX18" fmla="*/ 534155 w 4115669"/>
              <a:gd name="connsiteY18" fmla="*/ 727270 h 933095"/>
              <a:gd name="connsiteX19" fmla="*/ 307818 w 4115669"/>
              <a:gd name="connsiteY19" fmla="*/ 609575 h 933095"/>
              <a:gd name="connsiteX20" fmla="*/ 117695 w 4115669"/>
              <a:gd name="connsiteY20" fmla="*/ 591468 h 933095"/>
              <a:gd name="connsiteX21" fmla="*/ 0 w 4115669"/>
              <a:gd name="connsiteY21" fmla="*/ 555254 h 933095"/>
              <a:gd name="connsiteX22" fmla="*/ 0 w 4115669"/>
              <a:gd name="connsiteY22" fmla="*/ 555254 h 933095"/>
              <a:gd name="connsiteX0" fmla="*/ 36214 w 4115669"/>
              <a:gd name="connsiteY0" fmla="*/ 392292 h 933095"/>
              <a:gd name="connsiteX1" fmla="*/ 1032095 w 4115669"/>
              <a:gd name="connsiteY1" fmla="*/ 283650 h 933095"/>
              <a:gd name="connsiteX2" fmla="*/ 2362955 w 4115669"/>
              <a:gd name="connsiteY2" fmla="*/ 111634 h 933095"/>
              <a:gd name="connsiteX3" fmla="*/ 3186820 w 4115669"/>
              <a:gd name="connsiteY3" fmla="*/ 2992 h 933095"/>
              <a:gd name="connsiteX4" fmla="*/ 3757188 w 4115669"/>
              <a:gd name="connsiteY4" fmla="*/ 229329 h 933095"/>
              <a:gd name="connsiteX5" fmla="*/ 4028792 w 4115669"/>
              <a:gd name="connsiteY5" fmla="*/ 618628 h 933095"/>
              <a:gd name="connsiteX6" fmla="*/ 4110273 w 4115669"/>
              <a:gd name="connsiteY6" fmla="*/ 817804 h 933095"/>
              <a:gd name="connsiteX7" fmla="*/ 3902044 w 4115669"/>
              <a:gd name="connsiteY7" fmla="*/ 781591 h 933095"/>
              <a:gd name="connsiteX8" fmla="*/ 3784349 w 4115669"/>
              <a:gd name="connsiteY8" fmla="*/ 600521 h 933095"/>
              <a:gd name="connsiteX9" fmla="*/ 3268301 w 4115669"/>
              <a:gd name="connsiteY9" fmla="*/ 627682 h 933095"/>
              <a:gd name="connsiteX10" fmla="*/ 3023857 w 4115669"/>
              <a:gd name="connsiteY10" fmla="*/ 627682 h 933095"/>
              <a:gd name="connsiteX11" fmla="*/ 2652665 w 4115669"/>
              <a:gd name="connsiteY11" fmla="*/ 754430 h 933095"/>
              <a:gd name="connsiteX12" fmla="*/ 2335794 w 4115669"/>
              <a:gd name="connsiteY12" fmla="*/ 835911 h 933095"/>
              <a:gd name="connsiteX13" fmla="*/ 2009869 w 4115669"/>
              <a:gd name="connsiteY13" fmla="*/ 763484 h 933095"/>
              <a:gd name="connsiteX14" fmla="*/ 1801640 w 4115669"/>
              <a:gd name="connsiteY14" fmla="*/ 727270 h 933095"/>
              <a:gd name="connsiteX15" fmla="*/ 1530036 w 4115669"/>
              <a:gd name="connsiteY15" fmla="*/ 781591 h 933095"/>
              <a:gd name="connsiteX16" fmla="*/ 1122630 w 4115669"/>
              <a:gd name="connsiteY16" fmla="*/ 926446 h 933095"/>
              <a:gd name="connsiteX17" fmla="*/ 814812 w 4115669"/>
              <a:gd name="connsiteY17" fmla="*/ 890232 h 933095"/>
              <a:gd name="connsiteX18" fmla="*/ 534155 w 4115669"/>
              <a:gd name="connsiteY18" fmla="*/ 727270 h 933095"/>
              <a:gd name="connsiteX19" fmla="*/ 307818 w 4115669"/>
              <a:gd name="connsiteY19" fmla="*/ 609575 h 933095"/>
              <a:gd name="connsiteX20" fmla="*/ 117695 w 4115669"/>
              <a:gd name="connsiteY20" fmla="*/ 591468 h 933095"/>
              <a:gd name="connsiteX21" fmla="*/ 0 w 4115669"/>
              <a:gd name="connsiteY21" fmla="*/ 555254 h 933095"/>
              <a:gd name="connsiteX22" fmla="*/ 0 w 4115669"/>
              <a:gd name="connsiteY22" fmla="*/ 555254 h 933095"/>
              <a:gd name="connsiteX23" fmla="*/ 36214 w 4115669"/>
              <a:gd name="connsiteY23" fmla="*/ 392292 h 933095"/>
              <a:gd name="connsiteX0" fmla="*/ 36214 w 4115669"/>
              <a:gd name="connsiteY0" fmla="*/ 391906 h 932709"/>
              <a:gd name="connsiteX1" fmla="*/ 995881 w 4115669"/>
              <a:gd name="connsiteY1" fmla="*/ 192729 h 932709"/>
              <a:gd name="connsiteX2" fmla="*/ 2362955 w 4115669"/>
              <a:gd name="connsiteY2" fmla="*/ 111248 h 932709"/>
              <a:gd name="connsiteX3" fmla="*/ 3186820 w 4115669"/>
              <a:gd name="connsiteY3" fmla="*/ 2606 h 932709"/>
              <a:gd name="connsiteX4" fmla="*/ 3757188 w 4115669"/>
              <a:gd name="connsiteY4" fmla="*/ 228943 h 932709"/>
              <a:gd name="connsiteX5" fmla="*/ 4028792 w 4115669"/>
              <a:gd name="connsiteY5" fmla="*/ 618242 h 932709"/>
              <a:gd name="connsiteX6" fmla="*/ 4110273 w 4115669"/>
              <a:gd name="connsiteY6" fmla="*/ 817418 h 932709"/>
              <a:gd name="connsiteX7" fmla="*/ 3902044 w 4115669"/>
              <a:gd name="connsiteY7" fmla="*/ 781205 h 932709"/>
              <a:gd name="connsiteX8" fmla="*/ 3784349 w 4115669"/>
              <a:gd name="connsiteY8" fmla="*/ 600135 h 932709"/>
              <a:gd name="connsiteX9" fmla="*/ 3268301 w 4115669"/>
              <a:gd name="connsiteY9" fmla="*/ 627296 h 932709"/>
              <a:gd name="connsiteX10" fmla="*/ 3023857 w 4115669"/>
              <a:gd name="connsiteY10" fmla="*/ 627296 h 932709"/>
              <a:gd name="connsiteX11" fmla="*/ 2652665 w 4115669"/>
              <a:gd name="connsiteY11" fmla="*/ 754044 h 932709"/>
              <a:gd name="connsiteX12" fmla="*/ 2335794 w 4115669"/>
              <a:gd name="connsiteY12" fmla="*/ 835525 h 932709"/>
              <a:gd name="connsiteX13" fmla="*/ 2009869 w 4115669"/>
              <a:gd name="connsiteY13" fmla="*/ 763098 h 932709"/>
              <a:gd name="connsiteX14" fmla="*/ 1801640 w 4115669"/>
              <a:gd name="connsiteY14" fmla="*/ 726884 h 932709"/>
              <a:gd name="connsiteX15" fmla="*/ 1530036 w 4115669"/>
              <a:gd name="connsiteY15" fmla="*/ 781205 h 932709"/>
              <a:gd name="connsiteX16" fmla="*/ 1122630 w 4115669"/>
              <a:gd name="connsiteY16" fmla="*/ 926060 h 932709"/>
              <a:gd name="connsiteX17" fmla="*/ 814812 w 4115669"/>
              <a:gd name="connsiteY17" fmla="*/ 889846 h 932709"/>
              <a:gd name="connsiteX18" fmla="*/ 534155 w 4115669"/>
              <a:gd name="connsiteY18" fmla="*/ 726884 h 932709"/>
              <a:gd name="connsiteX19" fmla="*/ 307818 w 4115669"/>
              <a:gd name="connsiteY19" fmla="*/ 609189 h 932709"/>
              <a:gd name="connsiteX20" fmla="*/ 117695 w 4115669"/>
              <a:gd name="connsiteY20" fmla="*/ 591082 h 932709"/>
              <a:gd name="connsiteX21" fmla="*/ 0 w 4115669"/>
              <a:gd name="connsiteY21" fmla="*/ 554868 h 932709"/>
              <a:gd name="connsiteX22" fmla="*/ 0 w 4115669"/>
              <a:gd name="connsiteY22" fmla="*/ 554868 h 932709"/>
              <a:gd name="connsiteX23" fmla="*/ 36214 w 4115669"/>
              <a:gd name="connsiteY23" fmla="*/ 391906 h 932709"/>
              <a:gd name="connsiteX0" fmla="*/ 36214 w 4115669"/>
              <a:gd name="connsiteY0" fmla="*/ 420569 h 961372"/>
              <a:gd name="connsiteX1" fmla="*/ 995881 w 4115669"/>
              <a:gd name="connsiteY1" fmla="*/ 221392 h 961372"/>
              <a:gd name="connsiteX2" fmla="*/ 2362955 w 4115669"/>
              <a:gd name="connsiteY2" fmla="*/ 22215 h 961372"/>
              <a:gd name="connsiteX3" fmla="*/ 3186820 w 4115669"/>
              <a:gd name="connsiteY3" fmla="*/ 31269 h 961372"/>
              <a:gd name="connsiteX4" fmla="*/ 3757188 w 4115669"/>
              <a:gd name="connsiteY4" fmla="*/ 257606 h 961372"/>
              <a:gd name="connsiteX5" fmla="*/ 4028792 w 4115669"/>
              <a:gd name="connsiteY5" fmla="*/ 646905 h 961372"/>
              <a:gd name="connsiteX6" fmla="*/ 4110273 w 4115669"/>
              <a:gd name="connsiteY6" fmla="*/ 846081 h 961372"/>
              <a:gd name="connsiteX7" fmla="*/ 3902044 w 4115669"/>
              <a:gd name="connsiteY7" fmla="*/ 809868 h 961372"/>
              <a:gd name="connsiteX8" fmla="*/ 3784349 w 4115669"/>
              <a:gd name="connsiteY8" fmla="*/ 628798 h 961372"/>
              <a:gd name="connsiteX9" fmla="*/ 3268301 w 4115669"/>
              <a:gd name="connsiteY9" fmla="*/ 655959 h 961372"/>
              <a:gd name="connsiteX10" fmla="*/ 3023857 w 4115669"/>
              <a:gd name="connsiteY10" fmla="*/ 655959 h 961372"/>
              <a:gd name="connsiteX11" fmla="*/ 2652665 w 4115669"/>
              <a:gd name="connsiteY11" fmla="*/ 782707 h 961372"/>
              <a:gd name="connsiteX12" fmla="*/ 2335794 w 4115669"/>
              <a:gd name="connsiteY12" fmla="*/ 864188 h 961372"/>
              <a:gd name="connsiteX13" fmla="*/ 2009869 w 4115669"/>
              <a:gd name="connsiteY13" fmla="*/ 791761 h 961372"/>
              <a:gd name="connsiteX14" fmla="*/ 1801640 w 4115669"/>
              <a:gd name="connsiteY14" fmla="*/ 755547 h 961372"/>
              <a:gd name="connsiteX15" fmla="*/ 1530036 w 4115669"/>
              <a:gd name="connsiteY15" fmla="*/ 809868 h 961372"/>
              <a:gd name="connsiteX16" fmla="*/ 1122630 w 4115669"/>
              <a:gd name="connsiteY16" fmla="*/ 954723 h 961372"/>
              <a:gd name="connsiteX17" fmla="*/ 814812 w 4115669"/>
              <a:gd name="connsiteY17" fmla="*/ 918509 h 961372"/>
              <a:gd name="connsiteX18" fmla="*/ 534155 w 4115669"/>
              <a:gd name="connsiteY18" fmla="*/ 755547 h 961372"/>
              <a:gd name="connsiteX19" fmla="*/ 307818 w 4115669"/>
              <a:gd name="connsiteY19" fmla="*/ 637852 h 961372"/>
              <a:gd name="connsiteX20" fmla="*/ 117695 w 4115669"/>
              <a:gd name="connsiteY20" fmla="*/ 619745 h 961372"/>
              <a:gd name="connsiteX21" fmla="*/ 0 w 4115669"/>
              <a:gd name="connsiteY21" fmla="*/ 583531 h 961372"/>
              <a:gd name="connsiteX22" fmla="*/ 0 w 4115669"/>
              <a:gd name="connsiteY22" fmla="*/ 583531 h 961372"/>
              <a:gd name="connsiteX23" fmla="*/ 36214 w 4115669"/>
              <a:gd name="connsiteY23" fmla="*/ 420569 h 961372"/>
              <a:gd name="connsiteX0" fmla="*/ 0 w 4115669"/>
              <a:gd name="connsiteY0" fmla="*/ 348141 h 961372"/>
              <a:gd name="connsiteX1" fmla="*/ 995881 w 4115669"/>
              <a:gd name="connsiteY1" fmla="*/ 221392 h 961372"/>
              <a:gd name="connsiteX2" fmla="*/ 2362955 w 4115669"/>
              <a:gd name="connsiteY2" fmla="*/ 22215 h 961372"/>
              <a:gd name="connsiteX3" fmla="*/ 3186820 w 4115669"/>
              <a:gd name="connsiteY3" fmla="*/ 31269 h 961372"/>
              <a:gd name="connsiteX4" fmla="*/ 3757188 w 4115669"/>
              <a:gd name="connsiteY4" fmla="*/ 257606 h 961372"/>
              <a:gd name="connsiteX5" fmla="*/ 4028792 w 4115669"/>
              <a:gd name="connsiteY5" fmla="*/ 646905 h 961372"/>
              <a:gd name="connsiteX6" fmla="*/ 4110273 w 4115669"/>
              <a:gd name="connsiteY6" fmla="*/ 846081 h 961372"/>
              <a:gd name="connsiteX7" fmla="*/ 3902044 w 4115669"/>
              <a:gd name="connsiteY7" fmla="*/ 809868 h 961372"/>
              <a:gd name="connsiteX8" fmla="*/ 3784349 w 4115669"/>
              <a:gd name="connsiteY8" fmla="*/ 628798 h 961372"/>
              <a:gd name="connsiteX9" fmla="*/ 3268301 w 4115669"/>
              <a:gd name="connsiteY9" fmla="*/ 655959 h 961372"/>
              <a:gd name="connsiteX10" fmla="*/ 3023857 w 4115669"/>
              <a:gd name="connsiteY10" fmla="*/ 655959 h 961372"/>
              <a:gd name="connsiteX11" fmla="*/ 2652665 w 4115669"/>
              <a:gd name="connsiteY11" fmla="*/ 782707 h 961372"/>
              <a:gd name="connsiteX12" fmla="*/ 2335794 w 4115669"/>
              <a:gd name="connsiteY12" fmla="*/ 864188 h 961372"/>
              <a:gd name="connsiteX13" fmla="*/ 2009869 w 4115669"/>
              <a:gd name="connsiteY13" fmla="*/ 791761 h 961372"/>
              <a:gd name="connsiteX14" fmla="*/ 1801640 w 4115669"/>
              <a:gd name="connsiteY14" fmla="*/ 755547 h 961372"/>
              <a:gd name="connsiteX15" fmla="*/ 1530036 w 4115669"/>
              <a:gd name="connsiteY15" fmla="*/ 809868 h 961372"/>
              <a:gd name="connsiteX16" fmla="*/ 1122630 w 4115669"/>
              <a:gd name="connsiteY16" fmla="*/ 954723 h 961372"/>
              <a:gd name="connsiteX17" fmla="*/ 814812 w 4115669"/>
              <a:gd name="connsiteY17" fmla="*/ 918509 h 961372"/>
              <a:gd name="connsiteX18" fmla="*/ 534155 w 4115669"/>
              <a:gd name="connsiteY18" fmla="*/ 755547 h 961372"/>
              <a:gd name="connsiteX19" fmla="*/ 307818 w 4115669"/>
              <a:gd name="connsiteY19" fmla="*/ 637852 h 961372"/>
              <a:gd name="connsiteX20" fmla="*/ 117695 w 4115669"/>
              <a:gd name="connsiteY20" fmla="*/ 619745 h 961372"/>
              <a:gd name="connsiteX21" fmla="*/ 0 w 4115669"/>
              <a:gd name="connsiteY21" fmla="*/ 583531 h 961372"/>
              <a:gd name="connsiteX22" fmla="*/ 0 w 4115669"/>
              <a:gd name="connsiteY22" fmla="*/ 583531 h 961372"/>
              <a:gd name="connsiteX23" fmla="*/ 0 w 4115669"/>
              <a:gd name="connsiteY23" fmla="*/ 348141 h 961372"/>
              <a:gd name="connsiteX0" fmla="*/ 36214 w 4151883"/>
              <a:gd name="connsiteY0" fmla="*/ 348141 h 961372"/>
              <a:gd name="connsiteX1" fmla="*/ 1032095 w 4151883"/>
              <a:gd name="connsiteY1" fmla="*/ 221392 h 961372"/>
              <a:gd name="connsiteX2" fmla="*/ 2399169 w 4151883"/>
              <a:gd name="connsiteY2" fmla="*/ 22215 h 961372"/>
              <a:gd name="connsiteX3" fmla="*/ 3223034 w 4151883"/>
              <a:gd name="connsiteY3" fmla="*/ 31269 h 961372"/>
              <a:gd name="connsiteX4" fmla="*/ 3793402 w 4151883"/>
              <a:gd name="connsiteY4" fmla="*/ 257606 h 961372"/>
              <a:gd name="connsiteX5" fmla="*/ 4065006 w 4151883"/>
              <a:gd name="connsiteY5" fmla="*/ 646905 h 961372"/>
              <a:gd name="connsiteX6" fmla="*/ 4146487 w 4151883"/>
              <a:gd name="connsiteY6" fmla="*/ 846081 h 961372"/>
              <a:gd name="connsiteX7" fmla="*/ 3938258 w 4151883"/>
              <a:gd name="connsiteY7" fmla="*/ 809868 h 961372"/>
              <a:gd name="connsiteX8" fmla="*/ 3820563 w 4151883"/>
              <a:gd name="connsiteY8" fmla="*/ 628798 h 961372"/>
              <a:gd name="connsiteX9" fmla="*/ 3304515 w 4151883"/>
              <a:gd name="connsiteY9" fmla="*/ 655959 h 961372"/>
              <a:gd name="connsiteX10" fmla="*/ 3060071 w 4151883"/>
              <a:gd name="connsiteY10" fmla="*/ 655959 h 961372"/>
              <a:gd name="connsiteX11" fmla="*/ 2688879 w 4151883"/>
              <a:gd name="connsiteY11" fmla="*/ 782707 h 961372"/>
              <a:gd name="connsiteX12" fmla="*/ 2372008 w 4151883"/>
              <a:gd name="connsiteY12" fmla="*/ 864188 h 961372"/>
              <a:gd name="connsiteX13" fmla="*/ 2046083 w 4151883"/>
              <a:gd name="connsiteY13" fmla="*/ 791761 h 961372"/>
              <a:gd name="connsiteX14" fmla="*/ 1837854 w 4151883"/>
              <a:gd name="connsiteY14" fmla="*/ 755547 h 961372"/>
              <a:gd name="connsiteX15" fmla="*/ 1566250 w 4151883"/>
              <a:gd name="connsiteY15" fmla="*/ 809868 h 961372"/>
              <a:gd name="connsiteX16" fmla="*/ 1158844 w 4151883"/>
              <a:gd name="connsiteY16" fmla="*/ 954723 h 961372"/>
              <a:gd name="connsiteX17" fmla="*/ 851026 w 4151883"/>
              <a:gd name="connsiteY17" fmla="*/ 918509 h 961372"/>
              <a:gd name="connsiteX18" fmla="*/ 570369 w 4151883"/>
              <a:gd name="connsiteY18" fmla="*/ 755547 h 961372"/>
              <a:gd name="connsiteX19" fmla="*/ 344032 w 4151883"/>
              <a:gd name="connsiteY19" fmla="*/ 637852 h 961372"/>
              <a:gd name="connsiteX20" fmla="*/ 153909 w 4151883"/>
              <a:gd name="connsiteY20" fmla="*/ 619745 h 961372"/>
              <a:gd name="connsiteX21" fmla="*/ 36214 w 4151883"/>
              <a:gd name="connsiteY21" fmla="*/ 583531 h 961372"/>
              <a:gd name="connsiteX22" fmla="*/ 0 w 4151883"/>
              <a:gd name="connsiteY22" fmla="*/ 556371 h 961372"/>
              <a:gd name="connsiteX23" fmla="*/ 36214 w 4151883"/>
              <a:gd name="connsiteY23" fmla="*/ 348141 h 961372"/>
              <a:gd name="connsiteX0" fmla="*/ 9054 w 4151883"/>
              <a:gd name="connsiteY0" fmla="*/ 330034 h 961372"/>
              <a:gd name="connsiteX1" fmla="*/ 1032095 w 4151883"/>
              <a:gd name="connsiteY1" fmla="*/ 221392 h 961372"/>
              <a:gd name="connsiteX2" fmla="*/ 2399169 w 4151883"/>
              <a:gd name="connsiteY2" fmla="*/ 22215 h 961372"/>
              <a:gd name="connsiteX3" fmla="*/ 3223034 w 4151883"/>
              <a:gd name="connsiteY3" fmla="*/ 31269 h 961372"/>
              <a:gd name="connsiteX4" fmla="*/ 3793402 w 4151883"/>
              <a:gd name="connsiteY4" fmla="*/ 257606 h 961372"/>
              <a:gd name="connsiteX5" fmla="*/ 4065006 w 4151883"/>
              <a:gd name="connsiteY5" fmla="*/ 646905 h 961372"/>
              <a:gd name="connsiteX6" fmla="*/ 4146487 w 4151883"/>
              <a:gd name="connsiteY6" fmla="*/ 846081 h 961372"/>
              <a:gd name="connsiteX7" fmla="*/ 3938258 w 4151883"/>
              <a:gd name="connsiteY7" fmla="*/ 809868 h 961372"/>
              <a:gd name="connsiteX8" fmla="*/ 3820563 w 4151883"/>
              <a:gd name="connsiteY8" fmla="*/ 628798 h 961372"/>
              <a:gd name="connsiteX9" fmla="*/ 3304515 w 4151883"/>
              <a:gd name="connsiteY9" fmla="*/ 655959 h 961372"/>
              <a:gd name="connsiteX10" fmla="*/ 3060071 w 4151883"/>
              <a:gd name="connsiteY10" fmla="*/ 655959 h 961372"/>
              <a:gd name="connsiteX11" fmla="*/ 2688879 w 4151883"/>
              <a:gd name="connsiteY11" fmla="*/ 782707 h 961372"/>
              <a:gd name="connsiteX12" fmla="*/ 2372008 w 4151883"/>
              <a:gd name="connsiteY12" fmla="*/ 864188 h 961372"/>
              <a:gd name="connsiteX13" fmla="*/ 2046083 w 4151883"/>
              <a:gd name="connsiteY13" fmla="*/ 791761 h 961372"/>
              <a:gd name="connsiteX14" fmla="*/ 1837854 w 4151883"/>
              <a:gd name="connsiteY14" fmla="*/ 755547 h 961372"/>
              <a:gd name="connsiteX15" fmla="*/ 1566250 w 4151883"/>
              <a:gd name="connsiteY15" fmla="*/ 809868 h 961372"/>
              <a:gd name="connsiteX16" fmla="*/ 1158844 w 4151883"/>
              <a:gd name="connsiteY16" fmla="*/ 954723 h 961372"/>
              <a:gd name="connsiteX17" fmla="*/ 851026 w 4151883"/>
              <a:gd name="connsiteY17" fmla="*/ 918509 h 961372"/>
              <a:gd name="connsiteX18" fmla="*/ 570369 w 4151883"/>
              <a:gd name="connsiteY18" fmla="*/ 755547 h 961372"/>
              <a:gd name="connsiteX19" fmla="*/ 344032 w 4151883"/>
              <a:gd name="connsiteY19" fmla="*/ 637852 h 961372"/>
              <a:gd name="connsiteX20" fmla="*/ 153909 w 4151883"/>
              <a:gd name="connsiteY20" fmla="*/ 619745 h 961372"/>
              <a:gd name="connsiteX21" fmla="*/ 36214 w 4151883"/>
              <a:gd name="connsiteY21" fmla="*/ 583531 h 961372"/>
              <a:gd name="connsiteX22" fmla="*/ 0 w 4151883"/>
              <a:gd name="connsiteY22" fmla="*/ 556371 h 961372"/>
              <a:gd name="connsiteX23" fmla="*/ 9054 w 4151883"/>
              <a:gd name="connsiteY23" fmla="*/ 330034 h 961372"/>
              <a:gd name="connsiteX0" fmla="*/ 9054 w 4151883"/>
              <a:gd name="connsiteY0" fmla="*/ 330034 h 1079252"/>
              <a:gd name="connsiteX1" fmla="*/ 1032095 w 4151883"/>
              <a:gd name="connsiteY1" fmla="*/ 221392 h 1079252"/>
              <a:gd name="connsiteX2" fmla="*/ 2399169 w 4151883"/>
              <a:gd name="connsiteY2" fmla="*/ 22215 h 1079252"/>
              <a:gd name="connsiteX3" fmla="*/ 3223034 w 4151883"/>
              <a:gd name="connsiteY3" fmla="*/ 31269 h 1079252"/>
              <a:gd name="connsiteX4" fmla="*/ 3793402 w 4151883"/>
              <a:gd name="connsiteY4" fmla="*/ 257606 h 1079252"/>
              <a:gd name="connsiteX5" fmla="*/ 4065006 w 4151883"/>
              <a:gd name="connsiteY5" fmla="*/ 646905 h 1079252"/>
              <a:gd name="connsiteX6" fmla="*/ 4146487 w 4151883"/>
              <a:gd name="connsiteY6" fmla="*/ 846081 h 1079252"/>
              <a:gd name="connsiteX7" fmla="*/ 3938258 w 4151883"/>
              <a:gd name="connsiteY7" fmla="*/ 809868 h 1079252"/>
              <a:gd name="connsiteX8" fmla="*/ 3820563 w 4151883"/>
              <a:gd name="connsiteY8" fmla="*/ 628798 h 1079252"/>
              <a:gd name="connsiteX9" fmla="*/ 3304515 w 4151883"/>
              <a:gd name="connsiteY9" fmla="*/ 655959 h 1079252"/>
              <a:gd name="connsiteX10" fmla="*/ 3060071 w 4151883"/>
              <a:gd name="connsiteY10" fmla="*/ 655959 h 1079252"/>
              <a:gd name="connsiteX11" fmla="*/ 2688879 w 4151883"/>
              <a:gd name="connsiteY11" fmla="*/ 782707 h 1079252"/>
              <a:gd name="connsiteX12" fmla="*/ 2372008 w 4151883"/>
              <a:gd name="connsiteY12" fmla="*/ 864188 h 1079252"/>
              <a:gd name="connsiteX13" fmla="*/ 2046083 w 4151883"/>
              <a:gd name="connsiteY13" fmla="*/ 791761 h 1079252"/>
              <a:gd name="connsiteX14" fmla="*/ 1816539 w 4151883"/>
              <a:gd name="connsiteY14" fmla="*/ 1079226 h 1079252"/>
              <a:gd name="connsiteX15" fmla="*/ 1566250 w 4151883"/>
              <a:gd name="connsiteY15" fmla="*/ 809868 h 1079252"/>
              <a:gd name="connsiteX16" fmla="*/ 1158844 w 4151883"/>
              <a:gd name="connsiteY16" fmla="*/ 954723 h 1079252"/>
              <a:gd name="connsiteX17" fmla="*/ 851026 w 4151883"/>
              <a:gd name="connsiteY17" fmla="*/ 918509 h 1079252"/>
              <a:gd name="connsiteX18" fmla="*/ 570369 w 4151883"/>
              <a:gd name="connsiteY18" fmla="*/ 755547 h 1079252"/>
              <a:gd name="connsiteX19" fmla="*/ 344032 w 4151883"/>
              <a:gd name="connsiteY19" fmla="*/ 637852 h 1079252"/>
              <a:gd name="connsiteX20" fmla="*/ 153909 w 4151883"/>
              <a:gd name="connsiteY20" fmla="*/ 619745 h 1079252"/>
              <a:gd name="connsiteX21" fmla="*/ 36214 w 4151883"/>
              <a:gd name="connsiteY21" fmla="*/ 583531 h 1079252"/>
              <a:gd name="connsiteX22" fmla="*/ 0 w 4151883"/>
              <a:gd name="connsiteY22" fmla="*/ 556371 h 1079252"/>
              <a:gd name="connsiteX23" fmla="*/ 9054 w 4151883"/>
              <a:gd name="connsiteY23" fmla="*/ 330034 h 1079252"/>
              <a:gd name="connsiteX0" fmla="*/ 9054 w 4151883"/>
              <a:gd name="connsiteY0" fmla="*/ 330034 h 1112252"/>
              <a:gd name="connsiteX1" fmla="*/ 1032095 w 4151883"/>
              <a:gd name="connsiteY1" fmla="*/ 221392 h 1112252"/>
              <a:gd name="connsiteX2" fmla="*/ 2399169 w 4151883"/>
              <a:gd name="connsiteY2" fmla="*/ 22215 h 1112252"/>
              <a:gd name="connsiteX3" fmla="*/ 3223034 w 4151883"/>
              <a:gd name="connsiteY3" fmla="*/ 31269 h 1112252"/>
              <a:gd name="connsiteX4" fmla="*/ 3793402 w 4151883"/>
              <a:gd name="connsiteY4" fmla="*/ 257606 h 1112252"/>
              <a:gd name="connsiteX5" fmla="*/ 4065006 w 4151883"/>
              <a:gd name="connsiteY5" fmla="*/ 646905 h 1112252"/>
              <a:gd name="connsiteX6" fmla="*/ 4146487 w 4151883"/>
              <a:gd name="connsiteY6" fmla="*/ 846081 h 1112252"/>
              <a:gd name="connsiteX7" fmla="*/ 3938258 w 4151883"/>
              <a:gd name="connsiteY7" fmla="*/ 809868 h 1112252"/>
              <a:gd name="connsiteX8" fmla="*/ 3820563 w 4151883"/>
              <a:gd name="connsiteY8" fmla="*/ 628798 h 1112252"/>
              <a:gd name="connsiteX9" fmla="*/ 3304515 w 4151883"/>
              <a:gd name="connsiteY9" fmla="*/ 655959 h 1112252"/>
              <a:gd name="connsiteX10" fmla="*/ 3060071 w 4151883"/>
              <a:gd name="connsiteY10" fmla="*/ 655959 h 1112252"/>
              <a:gd name="connsiteX11" fmla="*/ 2688879 w 4151883"/>
              <a:gd name="connsiteY11" fmla="*/ 782707 h 1112252"/>
              <a:gd name="connsiteX12" fmla="*/ 2372008 w 4151883"/>
              <a:gd name="connsiteY12" fmla="*/ 864188 h 1112252"/>
              <a:gd name="connsiteX13" fmla="*/ 2152661 w 4151883"/>
              <a:gd name="connsiteY13" fmla="*/ 1084117 h 1112252"/>
              <a:gd name="connsiteX14" fmla="*/ 1816539 w 4151883"/>
              <a:gd name="connsiteY14" fmla="*/ 1079226 h 1112252"/>
              <a:gd name="connsiteX15" fmla="*/ 1566250 w 4151883"/>
              <a:gd name="connsiteY15" fmla="*/ 809868 h 1112252"/>
              <a:gd name="connsiteX16" fmla="*/ 1158844 w 4151883"/>
              <a:gd name="connsiteY16" fmla="*/ 954723 h 1112252"/>
              <a:gd name="connsiteX17" fmla="*/ 851026 w 4151883"/>
              <a:gd name="connsiteY17" fmla="*/ 918509 h 1112252"/>
              <a:gd name="connsiteX18" fmla="*/ 570369 w 4151883"/>
              <a:gd name="connsiteY18" fmla="*/ 755547 h 1112252"/>
              <a:gd name="connsiteX19" fmla="*/ 344032 w 4151883"/>
              <a:gd name="connsiteY19" fmla="*/ 637852 h 1112252"/>
              <a:gd name="connsiteX20" fmla="*/ 153909 w 4151883"/>
              <a:gd name="connsiteY20" fmla="*/ 619745 h 1112252"/>
              <a:gd name="connsiteX21" fmla="*/ 36214 w 4151883"/>
              <a:gd name="connsiteY21" fmla="*/ 583531 h 1112252"/>
              <a:gd name="connsiteX22" fmla="*/ 0 w 4151883"/>
              <a:gd name="connsiteY22" fmla="*/ 556371 h 1112252"/>
              <a:gd name="connsiteX23" fmla="*/ 9054 w 4151883"/>
              <a:gd name="connsiteY23" fmla="*/ 330034 h 1112252"/>
              <a:gd name="connsiteX0" fmla="*/ 9054 w 4151883"/>
              <a:gd name="connsiteY0" fmla="*/ 330034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344032 w 4151883"/>
              <a:gd name="connsiteY19" fmla="*/ 637852 h 1102571"/>
              <a:gd name="connsiteX20" fmla="*/ 153909 w 4151883"/>
              <a:gd name="connsiteY20" fmla="*/ 619745 h 1102571"/>
              <a:gd name="connsiteX21" fmla="*/ 36214 w 4151883"/>
              <a:gd name="connsiteY21" fmla="*/ 583531 h 1102571"/>
              <a:gd name="connsiteX22" fmla="*/ 0 w 4151883"/>
              <a:gd name="connsiteY22" fmla="*/ 556371 h 1102571"/>
              <a:gd name="connsiteX23" fmla="*/ 9054 w 4151883"/>
              <a:gd name="connsiteY23" fmla="*/ 330034 h 1102571"/>
              <a:gd name="connsiteX0" fmla="*/ 9054 w 4151883"/>
              <a:gd name="connsiteY0" fmla="*/ 330034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153909 w 4151883"/>
              <a:gd name="connsiteY19" fmla="*/ 619745 h 1102571"/>
              <a:gd name="connsiteX20" fmla="*/ 36214 w 4151883"/>
              <a:gd name="connsiteY20" fmla="*/ 583531 h 1102571"/>
              <a:gd name="connsiteX21" fmla="*/ 0 w 4151883"/>
              <a:gd name="connsiteY21" fmla="*/ 556371 h 1102571"/>
              <a:gd name="connsiteX22" fmla="*/ 9054 w 4151883"/>
              <a:gd name="connsiteY22" fmla="*/ 330034 h 1102571"/>
              <a:gd name="connsiteX0" fmla="*/ 9054 w 4151883"/>
              <a:gd name="connsiteY0" fmla="*/ 330034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153909 w 4151883"/>
              <a:gd name="connsiteY19" fmla="*/ 619745 h 1102571"/>
              <a:gd name="connsiteX20" fmla="*/ 0 w 4151883"/>
              <a:gd name="connsiteY20" fmla="*/ 556371 h 1102571"/>
              <a:gd name="connsiteX21" fmla="*/ 9054 w 4151883"/>
              <a:gd name="connsiteY21" fmla="*/ 330034 h 1102571"/>
              <a:gd name="connsiteX0" fmla="*/ 1032199 w 4151883"/>
              <a:gd name="connsiteY0" fmla="*/ 215180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153909 w 4151883"/>
              <a:gd name="connsiteY19" fmla="*/ 619745 h 1102571"/>
              <a:gd name="connsiteX20" fmla="*/ 0 w 4151883"/>
              <a:gd name="connsiteY20" fmla="*/ 556371 h 1102571"/>
              <a:gd name="connsiteX21" fmla="*/ 1032199 w 4151883"/>
              <a:gd name="connsiteY21" fmla="*/ 215180 h 1102571"/>
              <a:gd name="connsiteX0" fmla="*/ 880123 w 3999807"/>
              <a:gd name="connsiteY0" fmla="*/ 215180 h 1102571"/>
              <a:gd name="connsiteX1" fmla="*/ 880019 w 3999807"/>
              <a:gd name="connsiteY1" fmla="*/ 221392 h 1102571"/>
              <a:gd name="connsiteX2" fmla="*/ 2247093 w 3999807"/>
              <a:gd name="connsiteY2" fmla="*/ 22215 h 1102571"/>
              <a:gd name="connsiteX3" fmla="*/ 3070958 w 3999807"/>
              <a:gd name="connsiteY3" fmla="*/ 31269 h 1102571"/>
              <a:gd name="connsiteX4" fmla="*/ 3641326 w 3999807"/>
              <a:gd name="connsiteY4" fmla="*/ 257606 h 1102571"/>
              <a:gd name="connsiteX5" fmla="*/ 3912930 w 3999807"/>
              <a:gd name="connsiteY5" fmla="*/ 646905 h 1102571"/>
              <a:gd name="connsiteX6" fmla="*/ 3994411 w 3999807"/>
              <a:gd name="connsiteY6" fmla="*/ 846081 h 1102571"/>
              <a:gd name="connsiteX7" fmla="*/ 3786182 w 3999807"/>
              <a:gd name="connsiteY7" fmla="*/ 809868 h 1102571"/>
              <a:gd name="connsiteX8" fmla="*/ 3668487 w 3999807"/>
              <a:gd name="connsiteY8" fmla="*/ 628798 h 1102571"/>
              <a:gd name="connsiteX9" fmla="*/ 3152439 w 3999807"/>
              <a:gd name="connsiteY9" fmla="*/ 655959 h 1102571"/>
              <a:gd name="connsiteX10" fmla="*/ 2907995 w 3999807"/>
              <a:gd name="connsiteY10" fmla="*/ 655959 h 1102571"/>
              <a:gd name="connsiteX11" fmla="*/ 2536803 w 3999807"/>
              <a:gd name="connsiteY11" fmla="*/ 782707 h 1102571"/>
              <a:gd name="connsiteX12" fmla="*/ 2219932 w 3999807"/>
              <a:gd name="connsiteY12" fmla="*/ 864188 h 1102571"/>
              <a:gd name="connsiteX13" fmla="*/ 2000585 w 3999807"/>
              <a:gd name="connsiteY13" fmla="*/ 1084117 h 1102571"/>
              <a:gd name="connsiteX14" fmla="*/ 1664463 w 3999807"/>
              <a:gd name="connsiteY14" fmla="*/ 1079226 h 1102571"/>
              <a:gd name="connsiteX15" fmla="*/ 1350228 w 3999807"/>
              <a:gd name="connsiteY15" fmla="*/ 987370 h 1102571"/>
              <a:gd name="connsiteX16" fmla="*/ 1006768 w 3999807"/>
              <a:gd name="connsiteY16" fmla="*/ 954723 h 1102571"/>
              <a:gd name="connsiteX17" fmla="*/ 698950 w 3999807"/>
              <a:gd name="connsiteY17" fmla="*/ 918509 h 1102571"/>
              <a:gd name="connsiteX18" fmla="*/ 418293 w 3999807"/>
              <a:gd name="connsiteY18" fmla="*/ 755547 h 1102571"/>
              <a:gd name="connsiteX19" fmla="*/ 1833 w 3999807"/>
              <a:gd name="connsiteY19" fmla="*/ 619745 h 1102571"/>
              <a:gd name="connsiteX20" fmla="*/ 593968 w 3999807"/>
              <a:gd name="connsiteY20" fmla="*/ 619019 h 1102571"/>
              <a:gd name="connsiteX21" fmla="*/ 880123 w 3999807"/>
              <a:gd name="connsiteY21" fmla="*/ 215180 h 1102571"/>
              <a:gd name="connsiteX0" fmla="*/ 464156 w 3583840"/>
              <a:gd name="connsiteY0" fmla="*/ 215180 h 1102571"/>
              <a:gd name="connsiteX1" fmla="*/ 464052 w 3583840"/>
              <a:gd name="connsiteY1" fmla="*/ 221392 h 1102571"/>
              <a:gd name="connsiteX2" fmla="*/ 1831126 w 3583840"/>
              <a:gd name="connsiteY2" fmla="*/ 22215 h 1102571"/>
              <a:gd name="connsiteX3" fmla="*/ 2654991 w 3583840"/>
              <a:gd name="connsiteY3" fmla="*/ 31269 h 1102571"/>
              <a:gd name="connsiteX4" fmla="*/ 3225359 w 3583840"/>
              <a:gd name="connsiteY4" fmla="*/ 257606 h 1102571"/>
              <a:gd name="connsiteX5" fmla="*/ 3496963 w 3583840"/>
              <a:gd name="connsiteY5" fmla="*/ 646905 h 1102571"/>
              <a:gd name="connsiteX6" fmla="*/ 3578444 w 3583840"/>
              <a:gd name="connsiteY6" fmla="*/ 846081 h 1102571"/>
              <a:gd name="connsiteX7" fmla="*/ 3370215 w 3583840"/>
              <a:gd name="connsiteY7" fmla="*/ 809868 h 1102571"/>
              <a:gd name="connsiteX8" fmla="*/ 3252520 w 3583840"/>
              <a:gd name="connsiteY8" fmla="*/ 628798 h 1102571"/>
              <a:gd name="connsiteX9" fmla="*/ 2736472 w 3583840"/>
              <a:gd name="connsiteY9" fmla="*/ 655959 h 1102571"/>
              <a:gd name="connsiteX10" fmla="*/ 2492028 w 3583840"/>
              <a:gd name="connsiteY10" fmla="*/ 655959 h 1102571"/>
              <a:gd name="connsiteX11" fmla="*/ 2120836 w 3583840"/>
              <a:gd name="connsiteY11" fmla="*/ 782707 h 1102571"/>
              <a:gd name="connsiteX12" fmla="*/ 1803965 w 3583840"/>
              <a:gd name="connsiteY12" fmla="*/ 864188 h 1102571"/>
              <a:gd name="connsiteX13" fmla="*/ 1584618 w 3583840"/>
              <a:gd name="connsiteY13" fmla="*/ 1084117 h 1102571"/>
              <a:gd name="connsiteX14" fmla="*/ 1248496 w 3583840"/>
              <a:gd name="connsiteY14" fmla="*/ 1079226 h 1102571"/>
              <a:gd name="connsiteX15" fmla="*/ 934261 w 3583840"/>
              <a:gd name="connsiteY15" fmla="*/ 987370 h 1102571"/>
              <a:gd name="connsiteX16" fmla="*/ 590801 w 3583840"/>
              <a:gd name="connsiteY16" fmla="*/ 954723 h 1102571"/>
              <a:gd name="connsiteX17" fmla="*/ 282983 w 3583840"/>
              <a:gd name="connsiteY17" fmla="*/ 918509 h 1102571"/>
              <a:gd name="connsiteX18" fmla="*/ 2326 w 3583840"/>
              <a:gd name="connsiteY18" fmla="*/ 755547 h 1102571"/>
              <a:gd name="connsiteX19" fmla="*/ 150728 w 3583840"/>
              <a:gd name="connsiteY19" fmla="*/ 682392 h 1102571"/>
              <a:gd name="connsiteX20" fmla="*/ 178001 w 3583840"/>
              <a:gd name="connsiteY20" fmla="*/ 619019 h 1102571"/>
              <a:gd name="connsiteX21" fmla="*/ 464156 w 3583840"/>
              <a:gd name="connsiteY21" fmla="*/ 215180 h 1102571"/>
              <a:gd name="connsiteX0" fmla="*/ 350753 w 3470437"/>
              <a:gd name="connsiteY0" fmla="*/ 215180 h 1102571"/>
              <a:gd name="connsiteX1" fmla="*/ 350649 w 3470437"/>
              <a:gd name="connsiteY1" fmla="*/ 221392 h 1102571"/>
              <a:gd name="connsiteX2" fmla="*/ 1717723 w 3470437"/>
              <a:gd name="connsiteY2" fmla="*/ 22215 h 1102571"/>
              <a:gd name="connsiteX3" fmla="*/ 2541588 w 3470437"/>
              <a:gd name="connsiteY3" fmla="*/ 31269 h 1102571"/>
              <a:gd name="connsiteX4" fmla="*/ 3111956 w 3470437"/>
              <a:gd name="connsiteY4" fmla="*/ 257606 h 1102571"/>
              <a:gd name="connsiteX5" fmla="*/ 3383560 w 3470437"/>
              <a:gd name="connsiteY5" fmla="*/ 646905 h 1102571"/>
              <a:gd name="connsiteX6" fmla="*/ 3465041 w 3470437"/>
              <a:gd name="connsiteY6" fmla="*/ 846081 h 1102571"/>
              <a:gd name="connsiteX7" fmla="*/ 3256812 w 3470437"/>
              <a:gd name="connsiteY7" fmla="*/ 809868 h 1102571"/>
              <a:gd name="connsiteX8" fmla="*/ 3139117 w 3470437"/>
              <a:gd name="connsiteY8" fmla="*/ 628798 h 1102571"/>
              <a:gd name="connsiteX9" fmla="*/ 2623069 w 3470437"/>
              <a:gd name="connsiteY9" fmla="*/ 655959 h 1102571"/>
              <a:gd name="connsiteX10" fmla="*/ 2378625 w 3470437"/>
              <a:gd name="connsiteY10" fmla="*/ 655959 h 1102571"/>
              <a:gd name="connsiteX11" fmla="*/ 2007433 w 3470437"/>
              <a:gd name="connsiteY11" fmla="*/ 782707 h 1102571"/>
              <a:gd name="connsiteX12" fmla="*/ 1690562 w 3470437"/>
              <a:gd name="connsiteY12" fmla="*/ 864188 h 1102571"/>
              <a:gd name="connsiteX13" fmla="*/ 1471215 w 3470437"/>
              <a:gd name="connsiteY13" fmla="*/ 1084117 h 1102571"/>
              <a:gd name="connsiteX14" fmla="*/ 1135093 w 3470437"/>
              <a:gd name="connsiteY14" fmla="*/ 1079226 h 1102571"/>
              <a:gd name="connsiteX15" fmla="*/ 820858 w 3470437"/>
              <a:gd name="connsiteY15" fmla="*/ 987370 h 1102571"/>
              <a:gd name="connsiteX16" fmla="*/ 477398 w 3470437"/>
              <a:gd name="connsiteY16" fmla="*/ 954723 h 1102571"/>
              <a:gd name="connsiteX17" fmla="*/ 169580 w 3470437"/>
              <a:gd name="connsiteY17" fmla="*/ 918509 h 1102571"/>
              <a:gd name="connsiteX18" fmla="*/ 6159 w 3470437"/>
              <a:gd name="connsiteY18" fmla="*/ 797313 h 1102571"/>
              <a:gd name="connsiteX19" fmla="*/ 37325 w 3470437"/>
              <a:gd name="connsiteY19" fmla="*/ 682392 h 1102571"/>
              <a:gd name="connsiteX20" fmla="*/ 64598 w 3470437"/>
              <a:gd name="connsiteY20" fmla="*/ 619019 h 1102571"/>
              <a:gd name="connsiteX21" fmla="*/ 350753 w 3470437"/>
              <a:gd name="connsiteY21" fmla="*/ 215180 h 1102571"/>
              <a:gd name="connsiteX0" fmla="*/ 350753 w 3470437"/>
              <a:gd name="connsiteY0" fmla="*/ 215180 h 1102571"/>
              <a:gd name="connsiteX1" fmla="*/ 350649 w 3470437"/>
              <a:gd name="connsiteY1" fmla="*/ 221392 h 1102571"/>
              <a:gd name="connsiteX2" fmla="*/ 1151062 w 3470437"/>
              <a:gd name="connsiteY2" fmla="*/ 101636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3139117 w 3470437"/>
              <a:gd name="connsiteY9" fmla="*/ 628798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50753 w 3470437"/>
              <a:gd name="connsiteY22" fmla="*/ 215180 h 1102571"/>
              <a:gd name="connsiteX0" fmla="*/ 350753 w 3470437"/>
              <a:gd name="connsiteY0" fmla="*/ 215180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3139117 w 3470437"/>
              <a:gd name="connsiteY9" fmla="*/ 628798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50753 w 3470437"/>
              <a:gd name="connsiteY22" fmla="*/ 215180 h 1102571"/>
              <a:gd name="connsiteX0" fmla="*/ 372068 w 3470437"/>
              <a:gd name="connsiteY0" fmla="*/ 277828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3139117 w 3470437"/>
              <a:gd name="connsiteY9" fmla="*/ 628798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72068 w 3470437"/>
              <a:gd name="connsiteY22" fmla="*/ 277828 h 1102571"/>
              <a:gd name="connsiteX0" fmla="*/ 372068 w 3470437"/>
              <a:gd name="connsiteY0" fmla="*/ 277828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2696437 w 3470437"/>
              <a:gd name="connsiteY9" fmla="*/ 707232 h 1102571"/>
              <a:gd name="connsiteX10" fmla="*/ 3139117 w 3470437"/>
              <a:gd name="connsiteY10" fmla="*/ 628798 h 1102571"/>
              <a:gd name="connsiteX11" fmla="*/ 2623069 w 3470437"/>
              <a:gd name="connsiteY11" fmla="*/ 655959 h 1102571"/>
              <a:gd name="connsiteX12" fmla="*/ 2378625 w 3470437"/>
              <a:gd name="connsiteY12" fmla="*/ 655959 h 1102571"/>
              <a:gd name="connsiteX13" fmla="*/ 2007433 w 3470437"/>
              <a:gd name="connsiteY13" fmla="*/ 782707 h 1102571"/>
              <a:gd name="connsiteX14" fmla="*/ 1690562 w 3470437"/>
              <a:gd name="connsiteY14" fmla="*/ 864188 h 1102571"/>
              <a:gd name="connsiteX15" fmla="*/ 1471215 w 3470437"/>
              <a:gd name="connsiteY15" fmla="*/ 1084117 h 1102571"/>
              <a:gd name="connsiteX16" fmla="*/ 1135093 w 3470437"/>
              <a:gd name="connsiteY16" fmla="*/ 1079226 h 1102571"/>
              <a:gd name="connsiteX17" fmla="*/ 820858 w 3470437"/>
              <a:gd name="connsiteY17" fmla="*/ 987370 h 1102571"/>
              <a:gd name="connsiteX18" fmla="*/ 477398 w 3470437"/>
              <a:gd name="connsiteY18" fmla="*/ 954723 h 1102571"/>
              <a:gd name="connsiteX19" fmla="*/ 169580 w 3470437"/>
              <a:gd name="connsiteY19" fmla="*/ 918509 h 1102571"/>
              <a:gd name="connsiteX20" fmla="*/ 6159 w 3470437"/>
              <a:gd name="connsiteY20" fmla="*/ 797313 h 1102571"/>
              <a:gd name="connsiteX21" fmla="*/ 37325 w 3470437"/>
              <a:gd name="connsiteY21" fmla="*/ 682392 h 1102571"/>
              <a:gd name="connsiteX22" fmla="*/ 64598 w 3470437"/>
              <a:gd name="connsiteY22" fmla="*/ 619019 h 1102571"/>
              <a:gd name="connsiteX23" fmla="*/ 372068 w 3470437"/>
              <a:gd name="connsiteY23" fmla="*/ 277828 h 1102571"/>
              <a:gd name="connsiteX0" fmla="*/ 372068 w 3470437"/>
              <a:gd name="connsiteY0" fmla="*/ 277828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2696437 w 3470437"/>
              <a:gd name="connsiteY9" fmla="*/ 707232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72068 w 3470437"/>
              <a:gd name="connsiteY22" fmla="*/ 277828 h 1102571"/>
              <a:gd name="connsiteX0" fmla="*/ 372068 w 3485244"/>
              <a:gd name="connsiteY0" fmla="*/ 277828 h 1102571"/>
              <a:gd name="connsiteX1" fmla="*/ 350649 w 3485244"/>
              <a:gd name="connsiteY1" fmla="*/ 221392 h 1102571"/>
              <a:gd name="connsiteX2" fmla="*/ 905934 w 3485244"/>
              <a:gd name="connsiteY2" fmla="*/ 112078 h 1102571"/>
              <a:gd name="connsiteX3" fmla="*/ 1717723 w 3485244"/>
              <a:gd name="connsiteY3" fmla="*/ 22215 h 1102571"/>
              <a:gd name="connsiteX4" fmla="*/ 2541588 w 3485244"/>
              <a:gd name="connsiteY4" fmla="*/ 31269 h 1102571"/>
              <a:gd name="connsiteX5" fmla="*/ 3111956 w 3485244"/>
              <a:gd name="connsiteY5" fmla="*/ 257606 h 1102571"/>
              <a:gd name="connsiteX6" fmla="*/ 3383560 w 3485244"/>
              <a:gd name="connsiteY6" fmla="*/ 646905 h 1102571"/>
              <a:gd name="connsiteX7" fmla="*/ 3465041 w 3485244"/>
              <a:gd name="connsiteY7" fmla="*/ 846081 h 1102571"/>
              <a:gd name="connsiteX8" fmla="*/ 3032998 w 3485244"/>
              <a:gd name="connsiteY8" fmla="*/ 820310 h 1102571"/>
              <a:gd name="connsiteX9" fmla="*/ 2696437 w 3485244"/>
              <a:gd name="connsiteY9" fmla="*/ 707232 h 1102571"/>
              <a:gd name="connsiteX10" fmla="*/ 2623069 w 3485244"/>
              <a:gd name="connsiteY10" fmla="*/ 655959 h 1102571"/>
              <a:gd name="connsiteX11" fmla="*/ 2378625 w 3485244"/>
              <a:gd name="connsiteY11" fmla="*/ 655959 h 1102571"/>
              <a:gd name="connsiteX12" fmla="*/ 2007433 w 3485244"/>
              <a:gd name="connsiteY12" fmla="*/ 782707 h 1102571"/>
              <a:gd name="connsiteX13" fmla="*/ 1690562 w 3485244"/>
              <a:gd name="connsiteY13" fmla="*/ 864188 h 1102571"/>
              <a:gd name="connsiteX14" fmla="*/ 1471215 w 3485244"/>
              <a:gd name="connsiteY14" fmla="*/ 1084117 h 1102571"/>
              <a:gd name="connsiteX15" fmla="*/ 1135093 w 3485244"/>
              <a:gd name="connsiteY15" fmla="*/ 1079226 h 1102571"/>
              <a:gd name="connsiteX16" fmla="*/ 820858 w 3485244"/>
              <a:gd name="connsiteY16" fmla="*/ 987370 h 1102571"/>
              <a:gd name="connsiteX17" fmla="*/ 477398 w 3485244"/>
              <a:gd name="connsiteY17" fmla="*/ 954723 h 1102571"/>
              <a:gd name="connsiteX18" fmla="*/ 169580 w 3485244"/>
              <a:gd name="connsiteY18" fmla="*/ 918509 h 1102571"/>
              <a:gd name="connsiteX19" fmla="*/ 6159 w 3485244"/>
              <a:gd name="connsiteY19" fmla="*/ 797313 h 1102571"/>
              <a:gd name="connsiteX20" fmla="*/ 37325 w 3485244"/>
              <a:gd name="connsiteY20" fmla="*/ 682392 h 1102571"/>
              <a:gd name="connsiteX21" fmla="*/ 64598 w 3485244"/>
              <a:gd name="connsiteY21" fmla="*/ 619019 h 1102571"/>
              <a:gd name="connsiteX22" fmla="*/ 372068 w 3485244"/>
              <a:gd name="connsiteY22" fmla="*/ 277828 h 1102571"/>
              <a:gd name="connsiteX0" fmla="*/ 372068 w 3384103"/>
              <a:gd name="connsiteY0" fmla="*/ 277828 h 1102571"/>
              <a:gd name="connsiteX1" fmla="*/ 350649 w 3384103"/>
              <a:gd name="connsiteY1" fmla="*/ 221392 h 1102571"/>
              <a:gd name="connsiteX2" fmla="*/ 905934 w 3384103"/>
              <a:gd name="connsiteY2" fmla="*/ 112078 h 1102571"/>
              <a:gd name="connsiteX3" fmla="*/ 1717723 w 3384103"/>
              <a:gd name="connsiteY3" fmla="*/ 22215 h 1102571"/>
              <a:gd name="connsiteX4" fmla="*/ 2541588 w 3384103"/>
              <a:gd name="connsiteY4" fmla="*/ 31269 h 1102571"/>
              <a:gd name="connsiteX5" fmla="*/ 3111956 w 3384103"/>
              <a:gd name="connsiteY5" fmla="*/ 257606 h 1102571"/>
              <a:gd name="connsiteX6" fmla="*/ 3383560 w 3384103"/>
              <a:gd name="connsiteY6" fmla="*/ 646905 h 1102571"/>
              <a:gd name="connsiteX7" fmla="*/ 3049388 w 3384103"/>
              <a:gd name="connsiteY7" fmla="*/ 887847 h 1102571"/>
              <a:gd name="connsiteX8" fmla="*/ 3032998 w 3384103"/>
              <a:gd name="connsiteY8" fmla="*/ 820310 h 1102571"/>
              <a:gd name="connsiteX9" fmla="*/ 2696437 w 3384103"/>
              <a:gd name="connsiteY9" fmla="*/ 707232 h 1102571"/>
              <a:gd name="connsiteX10" fmla="*/ 2623069 w 3384103"/>
              <a:gd name="connsiteY10" fmla="*/ 655959 h 1102571"/>
              <a:gd name="connsiteX11" fmla="*/ 2378625 w 3384103"/>
              <a:gd name="connsiteY11" fmla="*/ 655959 h 1102571"/>
              <a:gd name="connsiteX12" fmla="*/ 2007433 w 3384103"/>
              <a:gd name="connsiteY12" fmla="*/ 782707 h 1102571"/>
              <a:gd name="connsiteX13" fmla="*/ 1690562 w 3384103"/>
              <a:gd name="connsiteY13" fmla="*/ 864188 h 1102571"/>
              <a:gd name="connsiteX14" fmla="*/ 1471215 w 3384103"/>
              <a:gd name="connsiteY14" fmla="*/ 1084117 h 1102571"/>
              <a:gd name="connsiteX15" fmla="*/ 1135093 w 3384103"/>
              <a:gd name="connsiteY15" fmla="*/ 1079226 h 1102571"/>
              <a:gd name="connsiteX16" fmla="*/ 820858 w 3384103"/>
              <a:gd name="connsiteY16" fmla="*/ 987370 h 1102571"/>
              <a:gd name="connsiteX17" fmla="*/ 477398 w 3384103"/>
              <a:gd name="connsiteY17" fmla="*/ 954723 h 1102571"/>
              <a:gd name="connsiteX18" fmla="*/ 169580 w 3384103"/>
              <a:gd name="connsiteY18" fmla="*/ 918509 h 1102571"/>
              <a:gd name="connsiteX19" fmla="*/ 6159 w 3384103"/>
              <a:gd name="connsiteY19" fmla="*/ 797313 h 1102571"/>
              <a:gd name="connsiteX20" fmla="*/ 37325 w 3384103"/>
              <a:gd name="connsiteY20" fmla="*/ 682392 h 1102571"/>
              <a:gd name="connsiteX21" fmla="*/ 64598 w 3384103"/>
              <a:gd name="connsiteY21" fmla="*/ 619019 h 1102571"/>
              <a:gd name="connsiteX22" fmla="*/ 372068 w 3384103"/>
              <a:gd name="connsiteY22" fmla="*/ 277828 h 1102571"/>
              <a:gd name="connsiteX0" fmla="*/ 372068 w 3148101"/>
              <a:gd name="connsiteY0" fmla="*/ 277828 h 1102571"/>
              <a:gd name="connsiteX1" fmla="*/ 350649 w 3148101"/>
              <a:gd name="connsiteY1" fmla="*/ 221392 h 1102571"/>
              <a:gd name="connsiteX2" fmla="*/ 905934 w 3148101"/>
              <a:gd name="connsiteY2" fmla="*/ 112078 h 1102571"/>
              <a:gd name="connsiteX3" fmla="*/ 1717723 w 3148101"/>
              <a:gd name="connsiteY3" fmla="*/ 22215 h 1102571"/>
              <a:gd name="connsiteX4" fmla="*/ 2541588 w 3148101"/>
              <a:gd name="connsiteY4" fmla="*/ 31269 h 1102571"/>
              <a:gd name="connsiteX5" fmla="*/ 3111956 w 3148101"/>
              <a:gd name="connsiteY5" fmla="*/ 257606 h 1102571"/>
              <a:gd name="connsiteX6" fmla="*/ 3085143 w 3148101"/>
              <a:gd name="connsiteY6" fmla="*/ 479844 h 1102571"/>
              <a:gd name="connsiteX7" fmla="*/ 3049388 w 3148101"/>
              <a:gd name="connsiteY7" fmla="*/ 887847 h 1102571"/>
              <a:gd name="connsiteX8" fmla="*/ 3032998 w 3148101"/>
              <a:gd name="connsiteY8" fmla="*/ 820310 h 1102571"/>
              <a:gd name="connsiteX9" fmla="*/ 2696437 w 3148101"/>
              <a:gd name="connsiteY9" fmla="*/ 707232 h 1102571"/>
              <a:gd name="connsiteX10" fmla="*/ 2623069 w 3148101"/>
              <a:gd name="connsiteY10" fmla="*/ 655959 h 1102571"/>
              <a:gd name="connsiteX11" fmla="*/ 2378625 w 3148101"/>
              <a:gd name="connsiteY11" fmla="*/ 655959 h 1102571"/>
              <a:gd name="connsiteX12" fmla="*/ 2007433 w 3148101"/>
              <a:gd name="connsiteY12" fmla="*/ 782707 h 1102571"/>
              <a:gd name="connsiteX13" fmla="*/ 1690562 w 3148101"/>
              <a:gd name="connsiteY13" fmla="*/ 864188 h 1102571"/>
              <a:gd name="connsiteX14" fmla="*/ 1471215 w 3148101"/>
              <a:gd name="connsiteY14" fmla="*/ 1084117 h 1102571"/>
              <a:gd name="connsiteX15" fmla="*/ 1135093 w 3148101"/>
              <a:gd name="connsiteY15" fmla="*/ 1079226 h 1102571"/>
              <a:gd name="connsiteX16" fmla="*/ 820858 w 3148101"/>
              <a:gd name="connsiteY16" fmla="*/ 987370 h 1102571"/>
              <a:gd name="connsiteX17" fmla="*/ 477398 w 3148101"/>
              <a:gd name="connsiteY17" fmla="*/ 954723 h 1102571"/>
              <a:gd name="connsiteX18" fmla="*/ 169580 w 3148101"/>
              <a:gd name="connsiteY18" fmla="*/ 918509 h 1102571"/>
              <a:gd name="connsiteX19" fmla="*/ 6159 w 3148101"/>
              <a:gd name="connsiteY19" fmla="*/ 797313 h 1102571"/>
              <a:gd name="connsiteX20" fmla="*/ 37325 w 3148101"/>
              <a:gd name="connsiteY20" fmla="*/ 682392 h 1102571"/>
              <a:gd name="connsiteX21" fmla="*/ 64598 w 3148101"/>
              <a:gd name="connsiteY21" fmla="*/ 619019 h 1102571"/>
              <a:gd name="connsiteX22" fmla="*/ 372068 w 3148101"/>
              <a:gd name="connsiteY22" fmla="*/ 277828 h 1102571"/>
              <a:gd name="connsiteX0" fmla="*/ 372068 w 3125755"/>
              <a:gd name="connsiteY0" fmla="*/ 277828 h 1102571"/>
              <a:gd name="connsiteX1" fmla="*/ 350649 w 3125755"/>
              <a:gd name="connsiteY1" fmla="*/ 221392 h 1102571"/>
              <a:gd name="connsiteX2" fmla="*/ 905934 w 3125755"/>
              <a:gd name="connsiteY2" fmla="*/ 112078 h 1102571"/>
              <a:gd name="connsiteX3" fmla="*/ 1717723 w 3125755"/>
              <a:gd name="connsiteY3" fmla="*/ 22215 h 1102571"/>
              <a:gd name="connsiteX4" fmla="*/ 2541588 w 3125755"/>
              <a:gd name="connsiteY4" fmla="*/ 31269 h 1102571"/>
              <a:gd name="connsiteX5" fmla="*/ 3111956 w 3125755"/>
              <a:gd name="connsiteY5" fmla="*/ 257606 h 1102571"/>
              <a:gd name="connsiteX6" fmla="*/ 2957249 w 3125755"/>
              <a:gd name="connsiteY6" fmla="*/ 490286 h 1102571"/>
              <a:gd name="connsiteX7" fmla="*/ 3049388 w 3125755"/>
              <a:gd name="connsiteY7" fmla="*/ 887847 h 1102571"/>
              <a:gd name="connsiteX8" fmla="*/ 3032998 w 3125755"/>
              <a:gd name="connsiteY8" fmla="*/ 820310 h 1102571"/>
              <a:gd name="connsiteX9" fmla="*/ 2696437 w 3125755"/>
              <a:gd name="connsiteY9" fmla="*/ 707232 h 1102571"/>
              <a:gd name="connsiteX10" fmla="*/ 2623069 w 3125755"/>
              <a:gd name="connsiteY10" fmla="*/ 655959 h 1102571"/>
              <a:gd name="connsiteX11" fmla="*/ 2378625 w 3125755"/>
              <a:gd name="connsiteY11" fmla="*/ 655959 h 1102571"/>
              <a:gd name="connsiteX12" fmla="*/ 2007433 w 3125755"/>
              <a:gd name="connsiteY12" fmla="*/ 782707 h 1102571"/>
              <a:gd name="connsiteX13" fmla="*/ 1690562 w 3125755"/>
              <a:gd name="connsiteY13" fmla="*/ 864188 h 1102571"/>
              <a:gd name="connsiteX14" fmla="*/ 1471215 w 3125755"/>
              <a:gd name="connsiteY14" fmla="*/ 1084117 h 1102571"/>
              <a:gd name="connsiteX15" fmla="*/ 1135093 w 3125755"/>
              <a:gd name="connsiteY15" fmla="*/ 1079226 h 1102571"/>
              <a:gd name="connsiteX16" fmla="*/ 820858 w 3125755"/>
              <a:gd name="connsiteY16" fmla="*/ 987370 h 1102571"/>
              <a:gd name="connsiteX17" fmla="*/ 477398 w 3125755"/>
              <a:gd name="connsiteY17" fmla="*/ 954723 h 1102571"/>
              <a:gd name="connsiteX18" fmla="*/ 169580 w 3125755"/>
              <a:gd name="connsiteY18" fmla="*/ 918509 h 1102571"/>
              <a:gd name="connsiteX19" fmla="*/ 6159 w 3125755"/>
              <a:gd name="connsiteY19" fmla="*/ 797313 h 1102571"/>
              <a:gd name="connsiteX20" fmla="*/ 37325 w 3125755"/>
              <a:gd name="connsiteY20" fmla="*/ 682392 h 1102571"/>
              <a:gd name="connsiteX21" fmla="*/ 64598 w 3125755"/>
              <a:gd name="connsiteY21" fmla="*/ 619019 h 1102571"/>
              <a:gd name="connsiteX22" fmla="*/ 372068 w 3125755"/>
              <a:gd name="connsiteY22" fmla="*/ 277828 h 1102571"/>
              <a:gd name="connsiteX0" fmla="*/ 372068 w 3187941"/>
              <a:gd name="connsiteY0" fmla="*/ 277828 h 1102571"/>
              <a:gd name="connsiteX1" fmla="*/ 350649 w 3187941"/>
              <a:gd name="connsiteY1" fmla="*/ 221392 h 1102571"/>
              <a:gd name="connsiteX2" fmla="*/ 905934 w 3187941"/>
              <a:gd name="connsiteY2" fmla="*/ 112078 h 1102571"/>
              <a:gd name="connsiteX3" fmla="*/ 1717723 w 3187941"/>
              <a:gd name="connsiteY3" fmla="*/ 22215 h 1102571"/>
              <a:gd name="connsiteX4" fmla="*/ 2541588 w 3187941"/>
              <a:gd name="connsiteY4" fmla="*/ 31269 h 1102571"/>
              <a:gd name="connsiteX5" fmla="*/ 3111956 w 3187941"/>
              <a:gd name="connsiteY5" fmla="*/ 257606 h 1102571"/>
              <a:gd name="connsiteX6" fmla="*/ 3165380 w 3187941"/>
              <a:gd name="connsiteY6" fmla="*/ 373110 h 1102571"/>
              <a:gd name="connsiteX7" fmla="*/ 2957249 w 3187941"/>
              <a:gd name="connsiteY7" fmla="*/ 490286 h 1102571"/>
              <a:gd name="connsiteX8" fmla="*/ 3049388 w 3187941"/>
              <a:gd name="connsiteY8" fmla="*/ 887847 h 1102571"/>
              <a:gd name="connsiteX9" fmla="*/ 3032998 w 3187941"/>
              <a:gd name="connsiteY9" fmla="*/ 820310 h 1102571"/>
              <a:gd name="connsiteX10" fmla="*/ 2696437 w 3187941"/>
              <a:gd name="connsiteY10" fmla="*/ 707232 h 1102571"/>
              <a:gd name="connsiteX11" fmla="*/ 2623069 w 3187941"/>
              <a:gd name="connsiteY11" fmla="*/ 655959 h 1102571"/>
              <a:gd name="connsiteX12" fmla="*/ 2378625 w 3187941"/>
              <a:gd name="connsiteY12" fmla="*/ 655959 h 1102571"/>
              <a:gd name="connsiteX13" fmla="*/ 2007433 w 3187941"/>
              <a:gd name="connsiteY13" fmla="*/ 782707 h 1102571"/>
              <a:gd name="connsiteX14" fmla="*/ 1690562 w 3187941"/>
              <a:gd name="connsiteY14" fmla="*/ 864188 h 1102571"/>
              <a:gd name="connsiteX15" fmla="*/ 1471215 w 3187941"/>
              <a:gd name="connsiteY15" fmla="*/ 1084117 h 1102571"/>
              <a:gd name="connsiteX16" fmla="*/ 1135093 w 3187941"/>
              <a:gd name="connsiteY16" fmla="*/ 1079226 h 1102571"/>
              <a:gd name="connsiteX17" fmla="*/ 820858 w 3187941"/>
              <a:gd name="connsiteY17" fmla="*/ 987370 h 1102571"/>
              <a:gd name="connsiteX18" fmla="*/ 477398 w 3187941"/>
              <a:gd name="connsiteY18" fmla="*/ 954723 h 1102571"/>
              <a:gd name="connsiteX19" fmla="*/ 169580 w 3187941"/>
              <a:gd name="connsiteY19" fmla="*/ 918509 h 1102571"/>
              <a:gd name="connsiteX20" fmla="*/ 6159 w 3187941"/>
              <a:gd name="connsiteY20" fmla="*/ 797313 h 1102571"/>
              <a:gd name="connsiteX21" fmla="*/ 37325 w 3187941"/>
              <a:gd name="connsiteY21" fmla="*/ 682392 h 1102571"/>
              <a:gd name="connsiteX22" fmla="*/ 64598 w 3187941"/>
              <a:gd name="connsiteY22" fmla="*/ 619019 h 1102571"/>
              <a:gd name="connsiteX23" fmla="*/ 372068 w 3187941"/>
              <a:gd name="connsiteY23" fmla="*/ 277828 h 1102571"/>
              <a:gd name="connsiteX0" fmla="*/ 372068 w 3187941"/>
              <a:gd name="connsiteY0" fmla="*/ 669671 h 1494414"/>
              <a:gd name="connsiteX1" fmla="*/ 350649 w 3187941"/>
              <a:gd name="connsiteY1" fmla="*/ 613235 h 1494414"/>
              <a:gd name="connsiteX2" fmla="*/ 490280 w 3187941"/>
              <a:gd name="connsiteY2" fmla="*/ 0 h 1494414"/>
              <a:gd name="connsiteX3" fmla="*/ 1717723 w 3187941"/>
              <a:gd name="connsiteY3" fmla="*/ 414058 h 1494414"/>
              <a:gd name="connsiteX4" fmla="*/ 2541588 w 3187941"/>
              <a:gd name="connsiteY4" fmla="*/ 423112 h 1494414"/>
              <a:gd name="connsiteX5" fmla="*/ 3111956 w 3187941"/>
              <a:gd name="connsiteY5" fmla="*/ 649449 h 1494414"/>
              <a:gd name="connsiteX6" fmla="*/ 3165380 w 3187941"/>
              <a:gd name="connsiteY6" fmla="*/ 764953 h 1494414"/>
              <a:gd name="connsiteX7" fmla="*/ 2957249 w 3187941"/>
              <a:gd name="connsiteY7" fmla="*/ 882129 h 1494414"/>
              <a:gd name="connsiteX8" fmla="*/ 3049388 w 3187941"/>
              <a:gd name="connsiteY8" fmla="*/ 1279690 h 1494414"/>
              <a:gd name="connsiteX9" fmla="*/ 3032998 w 3187941"/>
              <a:gd name="connsiteY9" fmla="*/ 1212153 h 1494414"/>
              <a:gd name="connsiteX10" fmla="*/ 2696437 w 3187941"/>
              <a:gd name="connsiteY10" fmla="*/ 1099075 h 1494414"/>
              <a:gd name="connsiteX11" fmla="*/ 2623069 w 3187941"/>
              <a:gd name="connsiteY11" fmla="*/ 1047802 h 1494414"/>
              <a:gd name="connsiteX12" fmla="*/ 2378625 w 3187941"/>
              <a:gd name="connsiteY12" fmla="*/ 1047802 h 1494414"/>
              <a:gd name="connsiteX13" fmla="*/ 2007433 w 3187941"/>
              <a:gd name="connsiteY13" fmla="*/ 1174550 h 1494414"/>
              <a:gd name="connsiteX14" fmla="*/ 1690562 w 3187941"/>
              <a:gd name="connsiteY14" fmla="*/ 1256031 h 1494414"/>
              <a:gd name="connsiteX15" fmla="*/ 1471215 w 3187941"/>
              <a:gd name="connsiteY15" fmla="*/ 1475960 h 1494414"/>
              <a:gd name="connsiteX16" fmla="*/ 1135093 w 3187941"/>
              <a:gd name="connsiteY16" fmla="*/ 1471069 h 1494414"/>
              <a:gd name="connsiteX17" fmla="*/ 820858 w 3187941"/>
              <a:gd name="connsiteY17" fmla="*/ 1379213 h 1494414"/>
              <a:gd name="connsiteX18" fmla="*/ 477398 w 3187941"/>
              <a:gd name="connsiteY18" fmla="*/ 1346566 h 1494414"/>
              <a:gd name="connsiteX19" fmla="*/ 169580 w 3187941"/>
              <a:gd name="connsiteY19" fmla="*/ 1310352 h 1494414"/>
              <a:gd name="connsiteX20" fmla="*/ 6159 w 3187941"/>
              <a:gd name="connsiteY20" fmla="*/ 1189156 h 1494414"/>
              <a:gd name="connsiteX21" fmla="*/ 37325 w 3187941"/>
              <a:gd name="connsiteY21" fmla="*/ 1074235 h 1494414"/>
              <a:gd name="connsiteX22" fmla="*/ 64598 w 3187941"/>
              <a:gd name="connsiteY22" fmla="*/ 1010862 h 1494414"/>
              <a:gd name="connsiteX23" fmla="*/ 372068 w 3187941"/>
              <a:gd name="connsiteY23" fmla="*/ 669671 h 1494414"/>
              <a:gd name="connsiteX0" fmla="*/ 490704 w 3306577"/>
              <a:gd name="connsiteY0" fmla="*/ 696144 h 1520887"/>
              <a:gd name="connsiteX1" fmla="*/ 345 w 3306577"/>
              <a:gd name="connsiteY1" fmla="*/ 46860 h 1520887"/>
              <a:gd name="connsiteX2" fmla="*/ 608916 w 3306577"/>
              <a:gd name="connsiteY2" fmla="*/ 26473 h 1520887"/>
              <a:gd name="connsiteX3" fmla="*/ 1836359 w 3306577"/>
              <a:gd name="connsiteY3" fmla="*/ 440531 h 1520887"/>
              <a:gd name="connsiteX4" fmla="*/ 2660224 w 3306577"/>
              <a:gd name="connsiteY4" fmla="*/ 449585 h 1520887"/>
              <a:gd name="connsiteX5" fmla="*/ 3230592 w 3306577"/>
              <a:gd name="connsiteY5" fmla="*/ 675922 h 1520887"/>
              <a:gd name="connsiteX6" fmla="*/ 3284016 w 3306577"/>
              <a:gd name="connsiteY6" fmla="*/ 791426 h 1520887"/>
              <a:gd name="connsiteX7" fmla="*/ 3075885 w 3306577"/>
              <a:gd name="connsiteY7" fmla="*/ 908602 h 1520887"/>
              <a:gd name="connsiteX8" fmla="*/ 3168024 w 3306577"/>
              <a:gd name="connsiteY8" fmla="*/ 1306163 h 1520887"/>
              <a:gd name="connsiteX9" fmla="*/ 3151634 w 3306577"/>
              <a:gd name="connsiteY9" fmla="*/ 1238626 h 1520887"/>
              <a:gd name="connsiteX10" fmla="*/ 2815073 w 3306577"/>
              <a:gd name="connsiteY10" fmla="*/ 1125548 h 1520887"/>
              <a:gd name="connsiteX11" fmla="*/ 2741705 w 3306577"/>
              <a:gd name="connsiteY11" fmla="*/ 1074275 h 1520887"/>
              <a:gd name="connsiteX12" fmla="*/ 2497261 w 3306577"/>
              <a:gd name="connsiteY12" fmla="*/ 1074275 h 1520887"/>
              <a:gd name="connsiteX13" fmla="*/ 2126069 w 3306577"/>
              <a:gd name="connsiteY13" fmla="*/ 1201023 h 1520887"/>
              <a:gd name="connsiteX14" fmla="*/ 1809198 w 3306577"/>
              <a:gd name="connsiteY14" fmla="*/ 1282504 h 1520887"/>
              <a:gd name="connsiteX15" fmla="*/ 1589851 w 3306577"/>
              <a:gd name="connsiteY15" fmla="*/ 1502433 h 1520887"/>
              <a:gd name="connsiteX16" fmla="*/ 1253729 w 3306577"/>
              <a:gd name="connsiteY16" fmla="*/ 1497542 h 1520887"/>
              <a:gd name="connsiteX17" fmla="*/ 939494 w 3306577"/>
              <a:gd name="connsiteY17" fmla="*/ 1405686 h 1520887"/>
              <a:gd name="connsiteX18" fmla="*/ 596034 w 3306577"/>
              <a:gd name="connsiteY18" fmla="*/ 1373039 h 1520887"/>
              <a:gd name="connsiteX19" fmla="*/ 288216 w 3306577"/>
              <a:gd name="connsiteY19" fmla="*/ 1336825 h 1520887"/>
              <a:gd name="connsiteX20" fmla="*/ 124795 w 3306577"/>
              <a:gd name="connsiteY20" fmla="*/ 1215629 h 1520887"/>
              <a:gd name="connsiteX21" fmla="*/ 155961 w 3306577"/>
              <a:gd name="connsiteY21" fmla="*/ 1100708 h 1520887"/>
              <a:gd name="connsiteX22" fmla="*/ 183234 w 3306577"/>
              <a:gd name="connsiteY22" fmla="*/ 1037335 h 1520887"/>
              <a:gd name="connsiteX23" fmla="*/ 490704 w 3306577"/>
              <a:gd name="connsiteY23" fmla="*/ 696144 h 1520887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571974 w 3753756"/>
              <a:gd name="connsiteY20" fmla="*/ 1189156 h 1494414"/>
              <a:gd name="connsiteX21" fmla="*/ 603140 w 3753756"/>
              <a:gd name="connsiteY21" fmla="*/ 1074235 h 1494414"/>
              <a:gd name="connsiteX22" fmla="*/ 630413 w 3753756"/>
              <a:gd name="connsiteY22" fmla="*/ 1010862 h 1494414"/>
              <a:gd name="connsiteX23" fmla="*/ 0 w 3753756"/>
              <a:gd name="connsiteY23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571974 w 3753756"/>
              <a:gd name="connsiteY20" fmla="*/ 1189156 h 1494414"/>
              <a:gd name="connsiteX21" fmla="*/ 603140 w 3753756"/>
              <a:gd name="connsiteY21" fmla="*/ 1074235 h 1494414"/>
              <a:gd name="connsiteX22" fmla="*/ 630413 w 3753756"/>
              <a:gd name="connsiteY22" fmla="*/ 1010862 h 1494414"/>
              <a:gd name="connsiteX23" fmla="*/ 752476 w 3753756"/>
              <a:gd name="connsiteY23" fmla="*/ 682495 h 1494414"/>
              <a:gd name="connsiteX24" fmla="*/ 0 w 3753756"/>
              <a:gd name="connsiteY24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571974 w 3753756"/>
              <a:gd name="connsiteY20" fmla="*/ 1189156 h 1494414"/>
              <a:gd name="connsiteX21" fmla="*/ 603140 w 3753756"/>
              <a:gd name="connsiteY21" fmla="*/ 1074235 h 1494414"/>
              <a:gd name="connsiteX22" fmla="*/ 928831 w 3753756"/>
              <a:gd name="connsiteY22" fmla="*/ 912054 h 1494414"/>
              <a:gd name="connsiteX23" fmla="*/ 752476 w 3753756"/>
              <a:gd name="connsiteY23" fmla="*/ 682495 h 1494414"/>
              <a:gd name="connsiteX24" fmla="*/ 0 w 3753756"/>
              <a:gd name="connsiteY24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571974 w 3753756"/>
              <a:gd name="connsiteY20" fmla="*/ 1189156 h 1494414"/>
              <a:gd name="connsiteX21" fmla="*/ 997478 w 3753756"/>
              <a:gd name="connsiteY21" fmla="*/ 1133520 h 1494414"/>
              <a:gd name="connsiteX22" fmla="*/ 928831 w 3753756"/>
              <a:gd name="connsiteY22" fmla="*/ 912054 h 1494414"/>
              <a:gd name="connsiteX23" fmla="*/ 752476 w 3753756"/>
              <a:gd name="connsiteY23" fmla="*/ 682495 h 1494414"/>
              <a:gd name="connsiteX24" fmla="*/ 0 w 3753756"/>
              <a:gd name="connsiteY24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1051573 w 3753756"/>
              <a:gd name="connsiteY20" fmla="*/ 1327487 h 1494414"/>
              <a:gd name="connsiteX21" fmla="*/ 997478 w 3753756"/>
              <a:gd name="connsiteY21" fmla="*/ 1133520 h 1494414"/>
              <a:gd name="connsiteX22" fmla="*/ 928831 w 3753756"/>
              <a:gd name="connsiteY22" fmla="*/ 912054 h 1494414"/>
              <a:gd name="connsiteX23" fmla="*/ 752476 w 3753756"/>
              <a:gd name="connsiteY23" fmla="*/ 682495 h 1494414"/>
              <a:gd name="connsiteX24" fmla="*/ 0 w 3753756"/>
              <a:gd name="connsiteY24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1157472 w 3753756"/>
              <a:gd name="connsiteY20" fmla="*/ 1443316 h 1494414"/>
              <a:gd name="connsiteX21" fmla="*/ 1051573 w 3753756"/>
              <a:gd name="connsiteY21" fmla="*/ 1327487 h 1494414"/>
              <a:gd name="connsiteX22" fmla="*/ 997478 w 3753756"/>
              <a:gd name="connsiteY22" fmla="*/ 1133520 h 1494414"/>
              <a:gd name="connsiteX23" fmla="*/ 928831 w 3753756"/>
              <a:gd name="connsiteY23" fmla="*/ 912054 h 1494414"/>
              <a:gd name="connsiteX24" fmla="*/ 752476 w 3753756"/>
              <a:gd name="connsiteY24" fmla="*/ 682495 h 1494414"/>
              <a:gd name="connsiteX25" fmla="*/ 0 w 3753756"/>
              <a:gd name="connsiteY25" fmla="*/ 185513 h 1494414"/>
              <a:gd name="connsiteX0" fmla="*/ 1157472 w 3753756"/>
              <a:gd name="connsiteY0" fmla="*/ 1443316 h 1494414"/>
              <a:gd name="connsiteX1" fmla="*/ 1051573 w 3753756"/>
              <a:gd name="connsiteY1" fmla="*/ 1327487 h 1494414"/>
              <a:gd name="connsiteX2" fmla="*/ 997478 w 3753756"/>
              <a:gd name="connsiteY2" fmla="*/ 1133520 h 1494414"/>
              <a:gd name="connsiteX3" fmla="*/ 928831 w 3753756"/>
              <a:gd name="connsiteY3" fmla="*/ 912054 h 1494414"/>
              <a:gd name="connsiteX4" fmla="*/ 752476 w 3753756"/>
              <a:gd name="connsiteY4" fmla="*/ 682495 h 1494414"/>
              <a:gd name="connsiteX5" fmla="*/ 0 w 3753756"/>
              <a:gd name="connsiteY5" fmla="*/ 185513 h 1494414"/>
              <a:gd name="connsiteX6" fmla="*/ 447524 w 3753756"/>
              <a:gd name="connsiteY6" fmla="*/ 20387 h 1494414"/>
              <a:gd name="connsiteX7" fmla="*/ 1056095 w 3753756"/>
              <a:gd name="connsiteY7" fmla="*/ 0 h 1494414"/>
              <a:gd name="connsiteX8" fmla="*/ 2283538 w 3753756"/>
              <a:gd name="connsiteY8" fmla="*/ 414058 h 1494414"/>
              <a:gd name="connsiteX9" fmla="*/ 3107403 w 3753756"/>
              <a:gd name="connsiteY9" fmla="*/ 423112 h 1494414"/>
              <a:gd name="connsiteX10" fmla="*/ 3677771 w 3753756"/>
              <a:gd name="connsiteY10" fmla="*/ 649449 h 1494414"/>
              <a:gd name="connsiteX11" fmla="*/ 3731195 w 3753756"/>
              <a:gd name="connsiteY11" fmla="*/ 764953 h 1494414"/>
              <a:gd name="connsiteX12" fmla="*/ 3523064 w 3753756"/>
              <a:gd name="connsiteY12" fmla="*/ 882129 h 1494414"/>
              <a:gd name="connsiteX13" fmla="*/ 3615203 w 3753756"/>
              <a:gd name="connsiteY13" fmla="*/ 1279690 h 1494414"/>
              <a:gd name="connsiteX14" fmla="*/ 3598813 w 3753756"/>
              <a:gd name="connsiteY14" fmla="*/ 1212153 h 1494414"/>
              <a:gd name="connsiteX15" fmla="*/ 3262252 w 3753756"/>
              <a:gd name="connsiteY15" fmla="*/ 1099075 h 1494414"/>
              <a:gd name="connsiteX16" fmla="*/ 3188884 w 3753756"/>
              <a:gd name="connsiteY16" fmla="*/ 1047802 h 1494414"/>
              <a:gd name="connsiteX17" fmla="*/ 2944440 w 3753756"/>
              <a:gd name="connsiteY17" fmla="*/ 1047802 h 1494414"/>
              <a:gd name="connsiteX18" fmla="*/ 2573248 w 3753756"/>
              <a:gd name="connsiteY18" fmla="*/ 1174550 h 1494414"/>
              <a:gd name="connsiteX19" fmla="*/ 2256377 w 3753756"/>
              <a:gd name="connsiteY19" fmla="*/ 1256031 h 1494414"/>
              <a:gd name="connsiteX20" fmla="*/ 2037030 w 3753756"/>
              <a:gd name="connsiteY20" fmla="*/ 1475960 h 1494414"/>
              <a:gd name="connsiteX21" fmla="*/ 1700908 w 3753756"/>
              <a:gd name="connsiteY21" fmla="*/ 1471069 h 1494414"/>
              <a:gd name="connsiteX22" fmla="*/ 1386673 w 3753756"/>
              <a:gd name="connsiteY22" fmla="*/ 1379213 h 1494414"/>
              <a:gd name="connsiteX23" fmla="*/ 1043213 w 3753756"/>
              <a:gd name="connsiteY23" fmla="*/ 1346566 h 1494414"/>
              <a:gd name="connsiteX24" fmla="*/ 851565 w 3753756"/>
              <a:gd name="connsiteY24" fmla="*/ 1418053 h 1494414"/>
              <a:gd name="connsiteX0" fmla="*/ 1157472 w 3753756"/>
              <a:gd name="connsiteY0" fmla="*/ 1443316 h 1494414"/>
              <a:gd name="connsiteX1" fmla="*/ 1051573 w 3753756"/>
              <a:gd name="connsiteY1" fmla="*/ 1327487 h 1494414"/>
              <a:gd name="connsiteX2" fmla="*/ 997478 w 3753756"/>
              <a:gd name="connsiteY2" fmla="*/ 1133520 h 1494414"/>
              <a:gd name="connsiteX3" fmla="*/ 928831 w 3753756"/>
              <a:gd name="connsiteY3" fmla="*/ 912054 h 1494414"/>
              <a:gd name="connsiteX4" fmla="*/ 752476 w 3753756"/>
              <a:gd name="connsiteY4" fmla="*/ 682495 h 1494414"/>
              <a:gd name="connsiteX5" fmla="*/ 0 w 3753756"/>
              <a:gd name="connsiteY5" fmla="*/ 185513 h 1494414"/>
              <a:gd name="connsiteX6" fmla="*/ 447524 w 3753756"/>
              <a:gd name="connsiteY6" fmla="*/ 20387 h 1494414"/>
              <a:gd name="connsiteX7" fmla="*/ 1056095 w 3753756"/>
              <a:gd name="connsiteY7" fmla="*/ 0 h 1494414"/>
              <a:gd name="connsiteX8" fmla="*/ 2283538 w 3753756"/>
              <a:gd name="connsiteY8" fmla="*/ 414058 h 1494414"/>
              <a:gd name="connsiteX9" fmla="*/ 3107403 w 3753756"/>
              <a:gd name="connsiteY9" fmla="*/ 423112 h 1494414"/>
              <a:gd name="connsiteX10" fmla="*/ 3677771 w 3753756"/>
              <a:gd name="connsiteY10" fmla="*/ 649449 h 1494414"/>
              <a:gd name="connsiteX11" fmla="*/ 3731195 w 3753756"/>
              <a:gd name="connsiteY11" fmla="*/ 764953 h 1494414"/>
              <a:gd name="connsiteX12" fmla="*/ 3523064 w 3753756"/>
              <a:gd name="connsiteY12" fmla="*/ 882129 h 1494414"/>
              <a:gd name="connsiteX13" fmla="*/ 3615203 w 3753756"/>
              <a:gd name="connsiteY13" fmla="*/ 1279690 h 1494414"/>
              <a:gd name="connsiteX14" fmla="*/ 3598813 w 3753756"/>
              <a:gd name="connsiteY14" fmla="*/ 1212153 h 1494414"/>
              <a:gd name="connsiteX15" fmla="*/ 3262252 w 3753756"/>
              <a:gd name="connsiteY15" fmla="*/ 1099075 h 1494414"/>
              <a:gd name="connsiteX16" fmla="*/ 3188884 w 3753756"/>
              <a:gd name="connsiteY16" fmla="*/ 1047802 h 1494414"/>
              <a:gd name="connsiteX17" fmla="*/ 2944440 w 3753756"/>
              <a:gd name="connsiteY17" fmla="*/ 1047802 h 1494414"/>
              <a:gd name="connsiteX18" fmla="*/ 2573248 w 3753756"/>
              <a:gd name="connsiteY18" fmla="*/ 1174550 h 1494414"/>
              <a:gd name="connsiteX19" fmla="*/ 2256377 w 3753756"/>
              <a:gd name="connsiteY19" fmla="*/ 1256031 h 1494414"/>
              <a:gd name="connsiteX20" fmla="*/ 2037030 w 3753756"/>
              <a:gd name="connsiteY20" fmla="*/ 1475960 h 1494414"/>
              <a:gd name="connsiteX21" fmla="*/ 1700908 w 3753756"/>
              <a:gd name="connsiteY21" fmla="*/ 1471069 h 1494414"/>
              <a:gd name="connsiteX22" fmla="*/ 1386673 w 3753756"/>
              <a:gd name="connsiteY22" fmla="*/ 1379213 h 1494414"/>
              <a:gd name="connsiteX23" fmla="*/ 1043213 w 3753756"/>
              <a:gd name="connsiteY23" fmla="*/ 1346566 h 1494414"/>
              <a:gd name="connsiteX0" fmla="*/ 1051573 w 3753756"/>
              <a:gd name="connsiteY0" fmla="*/ 1327487 h 1494414"/>
              <a:gd name="connsiteX1" fmla="*/ 997478 w 3753756"/>
              <a:gd name="connsiteY1" fmla="*/ 1133520 h 1494414"/>
              <a:gd name="connsiteX2" fmla="*/ 928831 w 3753756"/>
              <a:gd name="connsiteY2" fmla="*/ 912054 h 1494414"/>
              <a:gd name="connsiteX3" fmla="*/ 752476 w 3753756"/>
              <a:gd name="connsiteY3" fmla="*/ 682495 h 1494414"/>
              <a:gd name="connsiteX4" fmla="*/ 0 w 3753756"/>
              <a:gd name="connsiteY4" fmla="*/ 185513 h 1494414"/>
              <a:gd name="connsiteX5" fmla="*/ 447524 w 3753756"/>
              <a:gd name="connsiteY5" fmla="*/ 20387 h 1494414"/>
              <a:gd name="connsiteX6" fmla="*/ 1056095 w 3753756"/>
              <a:gd name="connsiteY6" fmla="*/ 0 h 1494414"/>
              <a:gd name="connsiteX7" fmla="*/ 2283538 w 3753756"/>
              <a:gd name="connsiteY7" fmla="*/ 414058 h 1494414"/>
              <a:gd name="connsiteX8" fmla="*/ 3107403 w 3753756"/>
              <a:gd name="connsiteY8" fmla="*/ 423112 h 1494414"/>
              <a:gd name="connsiteX9" fmla="*/ 3677771 w 3753756"/>
              <a:gd name="connsiteY9" fmla="*/ 649449 h 1494414"/>
              <a:gd name="connsiteX10" fmla="*/ 3731195 w 3753756"/>
              <a:gd name="connsiteY10" fmla="*/ 764953 h 1494414"/>
              <a:gd name="connsiteX11" fmla="*/ 3523064 w 3753756"/>
              <a:gd name="connsiteY11" fmla="*/ 882129 h 1494414"/>
              <a:gd name="connsiteX12" fmla="*/ 3615203 w 3753756"/>
              <a:gd name="connsiteY12" fmla="*/ 1279690 h 1494414"/>
              <a:gd name="connsiteX13" fmla="*/ 3598813 w 3753756"/>
              <a:gd name="connsiteY13" fmla="*/ 1212153 h 1494414"/>
              <a:gd name="connsiteX14" fmla="*/ 3262252 w 3753756"/>
              <a:gd name="connsiteY14" fmla="*/ 1099075 h 1494414"/>
              <a:gd name="connsiteX15" fmla="*/ 3188884 w 3753756"/>
              <a:gd name="connsiteY15" fmla="*/ 1047802 h 1494414"/>
              <a:gd name="connsiteX16" fmla="*/ 2944440 w 3753756"/>
              <a:gd name="connsiteY16" fmla="*/ 1047802 h 1494414"/>
              <a:gd name="connsiteX17" fmla="*/ 2573248 w 3753756"/>
              <a:gd name="connsiteY17" fmla="*/ 1174550 h 1494414"/>
              <a:gd name="connsiteX18" fmla="*/ 2256377 w 3753756"/>
              <a:gd name="connsiteY18" fmla="*/ 1256031 h 1494414"/>
              <a:gd name="connsiteX19" fmla="*/ 2037030 w 3753756"/>
              <a:gd name="connsiteY19" fmla="*/ 1475960 h 1494414"/>
              <a:gd name="connsiteX20" fmla="*/ 1700908 w 3753756"/>
              <a:gd name="connsiteY20" fmla="*/ 1471069 h 1494414"/>
              <a:gd name="connsiteX21" fmla="*/ 1386673 w 3753756"/>
              <a:gd name="connsiteY21" fmla="*/ 1379213 h 1494414"/>
              <a:gd name="connsiteX22" fmla="*/ 1043213 w 3753756"/>
              <a:gd name="connsiteY22" fmla="*/ 1346566 h 1494414"/>
              <a:gd name="connsiteX0" fmla="*/ 1051573 w 3753756"/>
              <a:gd name="connsiteY0" fmla="*/ 1327487 h 1531317"/>
              <a:gd name="connsiteX1" fmla="*/ 997478 w 3753756"/>
              <a:gd name="connsiteY1" fmla="*/ 1133520 h 1531317"/>
              <a:gd name="connsiteX2" fmla="*/ 928831 w 3753756"/>
              <a:gd name="connsiteY2" fmla="*/ 912054 h 1531317"/>
              <a:gd name="connsiteX3" fmla="*/ 752476 w 3753756"/>
              <a:gd name="connsiteY3" fmla="*/ 682495 h 1531317"/>
              <a:gd name="connsiteX4" fmla="*/ 0 w 3753756"/>
              <a:gd name="connsiteY4" fmla="*/ 185513 h 1531317"/>
              <a:gd name="connsiteX5" fmla="*/ 447524 w 3753756"/>
              <a:gd name="connsiteY5" fmla="*/ 20387 h 1531317"/>
              <a:gd name="connsiteX6" fmla="*/ 1056095 w 3753756"/>
              <a:gd name="connsiteY6" fmla="*/ 0 h 1531317"/>
              <a:gd name="connsiteX7" fmla="*/ 2283538 w 3753756"/>
              <a:gd name="connsiteY7" fmla="*/ 414058 h 1531317"/>
              <a:gd name="connsiteX8" fmla="*/ 3107403 w 3753756"/>
              <a:gd name="connsiteY8" fmla="*/ 423112 h 1531317"/>
              <a:gd name="connsiteX9" fmla="*/ 3677771 w 3753756"/>
              <a:gd name="connsiteY9" fmla="*/ 649449 h 1531317"/>
              <a:gd name="connsiteX10" fmla="*/ 3731195 w 3753756"/>
              <a:gd name="connsiteY10" fmla="*/ 764953 h 1531317"/>
              <a:gd name="connsiteX11" fmla="*/ 3523064 w 3753756"/>
              <a:gd name="connsiteY11" fmla="*/ 882129 h 1531317"/>
              <a:gd name="connsiteX12" fmla="*/ 3615203 w 3753756"/>
              <a:gd name="connsiteY12" fmla="*/ 1279690 h 1531317"/>
              <a:gd name="connsiteX13" fmla="*/ 3598813 w 3753756"/>
              <a:gd name="connsiteY13" fmla="*/ 1212153 h 1531317"/>
              <a:gd name="connsiteX14" fmla="*/ 3262252 w 3753756"/>
              <a:gd name="connsiteY14" fmla="*/ 1099075 h 1531317"/>
              <a:gd name="connsiteX15" fmla="*/ 3188884 w 3753756"/>
              <a:gd name="connsiteY15" fmla="*/ 1047802 h 1531317"/>
              <a:gd name="connsiteX16" fmla="*/ 2944440 w 3753756"/>
              <a:gd name="connsiteY16" fmla="*/ 1047802 h 1531317"/>
              <a:gd name="connsiteX17" fmla="*/ 2573248 w 3753756"/>
              <a:gd name="connsiteY17" fmla="*/ 1174550 h 1531317"/>
              <a:gd name="connsiteX18" fmla="*/ 2256377 w 3753756"/>
              <a:gd name="connsiteY18" fmla="*/ 1256031 h 1531317"/>
              <a:gd name="connsiteX19" fmla="*/ 2037030 w 3753756"/>
              <a:gd name="connsiteY19" fmla="*/ 1475960 h 1531317"/>
              <a:gd name="connsiteX20" fmla="*/ 1700908 w 3753756"/>
              <a:gd name="connsiteY20" fmla="*/ 1471069 h 1531317"/>
              <a:gd name="connsiteX21" fmla="*/ 1397331 w 3753756"/>
              <a:gd name="connsiteY21" fmla="*/ 1527424 h 1531317"/>
              <a:gd name="connsiteX22" fmla="*/ 1043213 w 3753756"/>
              <a:gd name="connsiteY22" fmla="*/ 1346566 h 1531317"/>
              <a:gd name="connsiteX0" fmla="*/ 1051573 w 3753756"/>
              <a:gd name="connsiteY0" fmla="*/ 1327487 h 1555651"/>
              <a:gd name="connsiteX1" fmla="*/ 997478 w 3753756"/>
              <a:gd name="connsiteY1" fmla="*/ 1133520 h 1555651"/>
              <a:gd name="connsiteX2" fmla="*/ 928831 w 3753756"/>
              <a:gd name="connsiteY2" fmla="*/ 912054 h 1555651"/>
              <a:gd name="connsiteX3" fmla="*/ 752476 w 3753756"/>
              <a:gd name="connsiteY3" fmla="*/ 682495 h 1555651"/>
              <a:gd name="connsiteX4" fmla="*/ 0 w 3753756"/>
              <a:gd name="connsiteY4" fmla="*/ 185513 h 1555651"/>
              <a:gd name="connsiteX5" fmla="*/ 447524 w 3753756"/>
              <a:gd name="connsiteY5" fmla="*/ 20387 h 1555651"/>
              <a:gd name="connsiteX6" fmla="*/ 1056095 w 3753756"/>
              <a:gd name="connsiteY6" fmla="*/ 0 h 1555651"/>
              <a:gd name="connsiteX7" fmla="*/ 2283538 w 3753756"/>
              <a:gd name="connsiteY7" fmla="*/ 414058 h 1555651"/>
              <a:gd name="connsiteX8" fmla="*/ 3107403 w 3753756"/>
              <a:gd name="connsiteY8" fmla="*/ 423112 h 1555651"/>
              <a:gd name="connsiteX9" fmla="*/ 3677771 w 3753756"/>
              <a:gd name="connsiteY9" fmla="*/ 649449 h 1555651"/>
              <a:gd name="connsiteX10" fmla="*/ 3731195 w 3753756"/>
              <a:gd name="connsiteY10" fmla="*/ 764953 h 1555651"/>
              <a:gd name="connsiteX11" fmla="*/ 3523064 w 3753756"/>
              <a:gd name="connsiteY11" fmla="*/ 882129 h 1555651"/>
              <a:gd name="connsiteX12" fmla="*/ 3615203 w 3753756"/>
              <a:gd name="connsiteY12" fmla="*/ 1279690 h 1555651"/>
              <a:gd name="connsiteX13" fmla="*/ 3598813 w 3753756"/>
              <a:gd name="connsiteY13" fmla="*/ 1212153 h 1555651"/>
              <a:gd name="connsiteX14" fmla="*/ 3262252 w 3753756"/>
              <a:gd name="connsiteY14" fmla="*/ 1099075 h 1555651"/>
              <a:gd name="connsiteX15" fmla="*/ 3188884 w 3753756"/>
              <a:gd name="connsiteY15" fmla="*/ 1047802 h 1555651"/>
              <a:gd name="connsiteX16" fmla="*/ 2944440 w 3753756"/>
              <a:gd name="connsiteY16" fmla="*/ 1047802 h 1555651"/>
              <a:gd name="connsiteX17" fmla="*/ 2573248 w 3753756"/>
              <a:gd name="connsiteY17" fmla="*/ 1174550 h 1555651"/>
              <a:gd name="connsiteX18" fmla="*/ 2256377 w 3753756"/>
              <a:gd name="connsiteY18" fmla="*/ 1256031 h 1555651"/>
              <a:gd name="connsiteX19" fmla="*/ 2037030 w 3753756"/>
              <a:gd name="connsiteY19" fmla="*/ 1475960 h 1555651"/>
              <a:gd name="connsiteX20" fmla="*/ 1743539 w 3753756"/>
              <a:gd name="connsiteY20" fmla="*/ 1550115 h 1555651"/>
              <a:gd name="connsiteX21" fmla="*/ 1397331 w 3753756"/>
              <a:gd name="connsiteY21" fmla="*/ 1527424 h 1555651"/>
              <a:gd name="connsiteX22" fmla="*/ 1043213 w 3753756"/>
              <a:gd name="connsiteY22" fmla="*/ 1346566 h 1555651"/>
              <a:gd name="connsiteX0" fmla="*/ 1051573 w 3753756"/>
              <a:gd name="connsiteY0" fmla="*/ 1327487 h 1601277"/>
              <a:gd name="connsiteX1" fmla="*/ 997478 w 3753756"/>
              <a:gd name="connsiteY1" fmla="*/ 1133520 h 1601277"/>
              <a:gd name="connsiteX2" fmla="*/ 928831 w 3753756"/>
              <a:gd name="connsiteY2" fmla="*/ 912054 h 1601277"/>
              <a:gd name="connsiteX3" fmla="*/ 752476 w 3753756"/>
              <a:gd name="connsiteY3" fmla="*/ 682495 h 1601277"/>
              <a:gd name="connsiteX4" fmla="*/ 0 w 3753756"/>
              <a:gd name="connsiteY4" fmla="*/ 185513 h 1601277"/>
              <a:gd name="connsiteX5" fmla="*/ 447524 w 3753756"/>
              <a:gd name="connsiteY5" fmla="*/ 20387 h 1601277"/>
              <a:gd name="connsiteX6" fmla="*/ 1056095 w 3753756"/>
              <a:gd name="connsiteY6" fmla="*/ 0 h 1601277"/>
              <a:gd name="connsiteX7" fmla="*/ 2283538 w 3753756"/>
              <a:gd name="connsiteY7" fmla="*/ 414058 h 1601277"/>
              <a:gd name="connsiteX8" fmla="*/ 3107403 w 3753756"/>
              <a:gd name="connsiteY8" fmla="*/ 423112 h 1601277"/>
              <a:gd name="connsiteX9" fmla="*/ 3677771 w 3753756"/>
              <a:gd name="connsiteY9" fmla="*/ 649449 h 1601277"/>
              <a:gd name="connsiteX10" fmla="*/ 3731195 w 3753756"/>
              <a:gd name="connsiteY10" fmla="*/ 764953 h 1601277"/>
              <a:gd name="connsiteX11" fmla="*/ 3523064 w 3753756"/>
              <a:gd name="connsiteY11" fmla="*/ 882129 h 1601277"/>
              <a:gd name="connsiteX12" fmla="*/ 3615203 w 3753756"/>
              <a:gd name="connsiteY12" fmla="*/ 1279690 h 1601277"/>
              <a:gd name="connsiteX13" fmla="*/ 3598813 w 3753756"/>
              <a:gd name="connsiteY13" fmla="*/ 1212153 h 1601277"/>
              <a:gd name="connsiteX14" fmla="*/ 3262252 w 3753756"/>
              <a:gd name="connsiteY14" fmla="*/ 1099075 h 1601277"/>
              <a:gd name="connsiteX15" fmla="*/ 3188884 w 3753756"/>
              <a:gd name="connsiteY15" fmla="*/ 1047802 h 1601277"/>
              <a:gd name="connsiteX16" fmla="*/ 2944440 w 3753756"/>
              <a:gd name="connsiteY16" fmla="*/ 1047802 h 1601277"/>
              <a:gd name="connsiteX17" fmla="*/ 2573248 w 3753756"/>
              <a:gd name="connsiteY17" fmla="*/ 1174550 h 1601277"/>
              <a:gd name="connsiteX18" fmla="*/ 2256377 w 3753756"/>
              <a:gd name="connsiteY18" fmla="*/ 1256031 h 1601277"/>
              <a:gd name="connsiteX19" fmla="*/ 2154265 w 3753756"/>
              <a:gd name="connsiteY19" fmla="*/ 1584649 h 1601277"/>
              <a:gd name="connsiteX20" fmla="*/ 1743539 w 3753756"/>
              <a:gd name="connsiteY20" fmla="*/ 1550115 h 1601277"/>
              <a:gd name="connsiteX21" fmla="*/ 1397331 w 3753756"/>
              <a:gd name="connsiteY21" fmla="*/ 1527424 h 1601277"/>
              <a:gd name="connsiteX22" fmla="*/ 1043213 w 3753756"/>
              <a:gd name="connsiteY22" fmla="*/ 1346566 h 1601277"/>
              <a:gd name="connsiteX0" fmla="*/ 1051573 w 3753756"/>
              <a:gd name="connsiteY0" fmla="*/ 1327487 h 1589090"/>
              <a:gd name="connsiteX1" fmla="*/ 997478 w 3753756"/>
              <a:gd name="connsiteY1" fmla="*/ 1133520 h 1589090"/>
              <a:gd name="connsiteX2" fmla="*/ 928831 w 3753756"/>
              <a:gd name="connsiteY2" fmla="*/ 912054 h 1589090"/>
              <a:gd name="connsiteX3" fmla="*/ 752476 w 3753756"/>
              <a:gd name="connsiteY3" fmla="*/ 682495 h 1589090"/>
              <a:gd name="connsiteX4" fmla="*/ 0 w 3753756"/>
              <a:gd name="connsiteY4" fmla="*/ 185513 h 1589090"/>
              <a:gd name="connsiteX5" fmla="*/ 447524 w 3753756"/>
              <a:gd name="connsiteY5" fmla="*/ 20387 h 1589090"/>
              <a:gd name="connsiteX6" fmla="*/ 1056095 w 3753756"/>
              <a:gd name="connsiteY6" fmla="*/ 0 h 1589090"/>
              <a:gd name="connsiteX7" fmla="*/ 2283538 w 3753756"/>
              <a:gd name="connsiteY7" fmla="*/ 414058 h 1589090"/>
              <a:gd name="connsiteX8" fmla="*/ 3107403 w 3753756"/>
              <a:gd name="connsiteY8" fmla="*/ 423112 h 1589090"/>
              <a:gd name="connsiteX9" fmla="*/ 3677771 w 3753756"/>
              <a:gd name="connsiteY9" fmla="*/ 649449 h 1589090"/>
              <a:gd name="connsiteX10" fmla="*/ 3731195 w 3753756"/>
              <a:gd name="connsiteY10" fmla="*/ 764953 h 1589090"/>
              <a:gd name="connsiteX11" fmla="*/ 3523064 w 3753756"/>
              <a:gd name="connsiteY11" fmla="*/ 882129 h 1589090"/>
              <a:gd name="connsiteX12" fmla="*/ 3615203 w 3753756"/>
              <a:gd name="connsiteY12" fmla="*/ 1279690 h 1589090"/>
              <a:gd name="connsiteX13" fmla="*/ 3598813 w 3753756"/>
              <a:gd name="connsiteY13" fmla="*/ 1212153 h 1589090"/>
              <a:gd name="connsiteX14" fmla="*/ 3262252 w 3753756"/>
              <a:gd name="connsiteY14" fmla="*/ 1099075 h 1589090"/>
              <a:gd name="connsiteX15" fmla="*/ 3188884 w 3753756"/>
              <a:gd name="connsiteY15" fmla="*/ 1047802 h 1589090"/>
              <a:gd name="connsiteX16" fmla="*/ 2944440 w 3753756"/>
              <a:gd name="connsiteY16" fmla="*/ 1047802 h 1589090"/>
              <a:gd name="connsiteX17" fmla="*/ 2573248 w 3753756"/>
              <a:gd name="connsiteY17" fmla="*/ 1174550 h 1589090"/>
              <a:gd name="connsiteX18" fmla="*/ 2426902 w 3753756"/>
              <a:gd name="connsiteY18" fmla="*/ 1542574 h 1589090"/>
              <a:gd name="connsiteX19" fmla="*/ 2154265 w 3753756"/>
              <a:gd name="connsiteY19" fmla="*/ 1584649 h 1589090"/>
              <a:gd name="connsiteX20" fmla="*/ 1743539 w 3753756"/>
              <a:gd name="connsiteY20" fmla="*/ 1550115 h 1589090"/>
              <a:gd name="connsiteX21" fmla="*/ 1397331 w 3753756"/>
              <a:gd name="connsiteY21" fmla="*/ 1527424 h 1589090"/>
              <a:gd name="connsiteX22" fmla="*/ 1043213 w 3753756"/>
              <a:gd name="connsiteY22" fmla="*/ 1346566 h 1589090"/>
              <a:gd name="connsiteX0" fmla="*/ 1051573 w 3753756"/>
              <a:gd name="connsiteY0" fmla="*/ 1327487 h 1589090"/>
              <a:gd name="connsiteX1" fmla="*/ 997478 w 3753756"/>
              <a:gd name="connsiteY1" fmla="*/ 1133520 h 1589090"/>
              <a:gd name="connsiteX2" fmla="*/ 928831 w 3753756"/>
              <a:gd name="connsiteY2" fmla="*/ 912054 h 1589090"/>
              <a:gd name="connsiteX3" fmla="*/ 752476 w 3753756"/>
              <a:gd name="connsiteY3" fmla="*/ 682495 h 1589090"/>
              <a:gd name="connsiteX4" fmla="*/ 0 w 3753756"/>
              <a:gd name="connsiteY4" fmla="*/ 185513 h 1589090"/>
              <a:gd name="connsiteX5" fmla="*/ 447524 w 3753756"/>
              <a:gd name="connsiteY5" fmla="*/ 20387 h 1589090"/>
              <a:gd name="connsiteX6" fmla="*/ 1056095 w 3753756"/>
              <a:gd name="connsiteY6" fmla="*/ 0 h 1589090"/>
              <a:gd name="connsiteX7" fmla="*/ 2283538 w 3753756"/>
              <a:gd name="connsiteY7" fmla="*/ 414058 h 1589090"/>
              <a:gd name="connsiteX8" fmla="*/ 3107403 w 3753756"/>
              <a:gd name="connsiteY8" fmla="*/ 423112 h 1589090"/>
              <a:gd name="connsiteX9" fmla="*/ 3677771 w 3753756"/>
              <a:gd name="connsiteY9" fmla="*/ 649449 h 1589090"/>
              <a:gd name="connsiteX10" fmla="*/ 3731195 w 3753756"/>
              <a:gd name="connsiteY10" fmla="*/ 764953 h 1589090"/>
              <a:gd name="connsiteX11" fmla="*/ 3523064 w 3753756"/>
              <a:gd name="connsiteY11" fmla="*/ 882129 h 1589090"/>
              <a:gd name="connsiteX12" fmla="*/ 3615203 w 3753756"/>
              <a:gd name="connsiteY12" fmla="*/ 1279690 h 1589090"/>
              <a:gd name="connsiteX13" fmla="*/ 3262252 w 3753756"/>
              <a:gd name="connsiteY13" fmla="*/ 1099075 h 1589090"/>
              <a:gd name="connsiteX14" fmla="*/ 3188884 w 3753756"/>
              <a:gd name="connsiteY14" fmla="*/ 1047802 h 1589090"/>
              <a:gd name="connsiteX15" fmla="*/ 2944440 w 3753756"/>
              <a:gd name="connsiteY15" fmla="*/ 1047802 h 1589090"/>
              <a:gd name="connsiteX16" fmla="*/ 2573248 w 3753756"/>
              <a:gd name="connsiteY16" fmla="*/ 1174550 h 1589090"/>
              <a:gd name="connsiteX17" fmla="*/ 2426902 w 3753756"/>
              <a:gd name="connsiteY17" fmla="*/ 1542574 h 1589090"/>
              <a:gd name="connsiteX18" fmla="*/ 2154265 w 3753756"/>
              <a:gd name="connsiteY18" fmla="*/ 1584649 h 1589090"/>
              <a:gd name="connsiteX19" fmla="*/ 1743539 w 3753756"/>
              <a:gd name="connsiteY19" fmla="*/ 1550115 h 1589090"/>
              <a:gd name="connsiteX20" fmla="*/ 1397331 w 3753756"/>
              <a:gd name="connsiteY20" fmla="*/ 1527424 h 1589090"/>
              <a:gd name="connsiteX21" fmla="*/ 1043213 w 3753756"/>
              <a:gd name="connsiteY21" fmla="*/ 1346566 h 1589090"/>
              <a:gd name="connsiteX0" fmla="*/ 1051573 w 3753756"/>
              <a:gd name="connsiteY0" fmla="*/ 1327487 h 1589090"/>
              <a:gd name="connsiteX1" fmla="*/ 997478 w 3753756"/>
              <a:gd name="connsiteY1" fmla="*/ 1133520 h 1589090"/>
              <a:gd name="connsiteX2" fmla="*/ 928831 w 3753756"/>
              <a:gd name="connsiteY2" fmla="*/ 912054 h 1589090"/>
              <a:gd name="connsiteX3" fmla="*/ 752476 w 3753756"/>
              <a:gd name="connsiteY3" fmla="*/ 682495 h 1589090"/>
              <a:gd name="connsiteX4" fmla="*/ 0 w 3753756"/>
              <a:gd name="connsiteY4" fmla="*/ 185513 h 1589090"/>
              <a:gd name="connsiteX5" fmla="*/ 447524 w 3753756"/>
              <a:gd name="connsiteY5" fmla="*/ 20387 h 1589090"/>
              <a:gd name="connsiteX6" fmla="*/ 1056095 w 3753756"/>
              <a:gd name="connsiteY6" fmla="*/ 0 h 1589090"/>
              <a:gd name="connsiteX7" fmla="*/ 2283538 w 3753756"/>
              <a:gd name="connsiteY7" fmla="*/ 414058 h 1589090"/>
              <a:gd name="connsiteX8" fmla="*/ 3107403 w 3753756"/>
              <a:gd name="connsiteY8" fmla="*/ 423112 h 1589090"/>
              <a:gd name="connsiteX9" fmla="*/ 3677771 w 3753756"/>
              <a:gd name="connsiteY9" fmla="*/ 649449 h 1589090"/>
              <a:gd name="connsiteX10" fmla="*/ 3731195 w 3753756"/>
              <a:gd name="connsiteY10" fmla="*/ 764953 h 1589090"/>
              <a:gd name="connsiteX11" fmla="*/ 3523064 w 3753756"/>
              <a:gd name="connsiteY11" fmla="*/ 882129 h 1589090"/>
              <a:gd name="connsiteX12" fmla="*/ 3262252 w 3753756"/>
              <a:gd name="connsiteY12" fmla="*/ 1099075 h 1589090"/>
              <a:gd name="connsiteX13" fmla="*/ 3188884 w 3753756"/>
              <a:gd name="connsiteY13" fmla="*/ 1047802 h 1589090"/>
              <a:gd name="connsiteX14" fmla="*/ 2944440 w 3753756"/>
              <a:gd name="connsiteY14" fmla="*/ 1047802 h 1589090"/>
              <a:gd name="connsiteX15" fmla="*/ 2573248 w 3753756"/>
              <a:gd name="connsiteY15" fmla="*/ 1174550 h 1589090"/>
              <a:gd name="connsiteX16" fmla="*/ 2426902 w 3753756"/>
              <a:gd name="connsiteY16" fmla="*/ 1542574 h 1589090"/>
              <a:gd name="connsiteX17" fmla="*/ 2154265 w 3753756"/>
              <a:gd name="connsiteY17" fmla="*/ 1584649 h 1589090"/>
              <a:gd name="connsiteX18" fmla="*/ 1743539 w 3753756"/>
              <a:gd name="connsiteY18" fmla="*/ 1550115 h 1589090"/>
              <a:gd name="connsiteX19" fmla="*/ 1397331 w 3753756"/>
              <a:gd name="connsiteY19" fmla="*/ 1527424 h 1589090"/>
              <a:gd name="connsiteX20" fmla="*/ 1043213 w 3753756"/>
              <a:gd name="connsiteY20" fmla="*/ 1346566 h 1589090"/>
              <a:gd name="connsiteX0" fmla="*/ 1051573 w 3743124"/>
              <a:gd name="connsiteY0" fmla="*/ 1327487 h 1589090"/>
              <a:gd name="connsiteX1" fmla="*/ 997478 w 3743124"/>
              <a:gd name="connsiteY1" fmla="*/ 1133520 h 1589090"/>
              <a:gd name="connsiteX2" fmla="*/ 928831 w 3743124"/>
              <a:gd name="connsiteY2" fmla="*/ 912054 h 1589090"/>
              <a:gd name="connsiteX3" fmla="*/ 752476 w 3743124"/>
              <a:gd name="connsiteY3" fmla="*/ 682495 h 1589090"/>
              <a:gd name="connsiteX4" fmla="*/ 0 w 3743124"/>
              <a:gd name="connsiteY4" fmla="*/ 185513 h 1589090"/>
              <a:gd name="connsiteX5" fmla="*/ 447524 w 3743124"/>
              <a:gd name="connsiteY5" fmla="*/ 20387 h 1589090"/>
              <a:gd name="connsiteX6" fmla="*/ 1056095 w 3743124"/>
              <a:gd name="connsiteY6" fmla="*/ 0 h 1589090"/>
              <a:gd name="connsiteX7" fmla="*/ 2283538 w 3743124"/>
              <a:gd name="connsiteY7" fmla="*/ 414058 h 1589090"/>
              <a:gd name="connsiteX8" fmla="*/ 3107403 w 3743124"/>
              <a:gd name="connsiteY8" fmla="*/ 423112 h 1589090"/>
              <a:gd name="connsiteX9" fmla="*/ 3677771 w 3743124"/>
              <a:gd name="connsiteY9" fmla="*/ 649449 h 1589090"/>
              <a:gd name="connsiteX10" fmla="*/ 3731195 w 3743124"/>
              <a:gd name="connsiteY10" fmla="*/ 764953 h 1589090"/>
              <a:gd name="connsiteX11" fmla="*/ 3161131 w 3743124"/>
              <a:gd name="connsiteY11" fmla="*/ 633091 h 1589090"/>
              <a:gd name="connsiteX12" fmla="*/ 3523064 w 3743124"/>
              <a:gd name="connsiteY12" fmla="*/ 882129 h 1589090"/>
              <a:gd name="connsiteX13" fmla="*/ 3262252 w 3743124"/>
              <a:gd name="connsiteY13" fmla="*/ 1099075 h 1589090"/>
              <a:gd name="connsiteX14" fmla="*/ 3188884 w 3743124"/>
              <a:gd name="connsiteY14" fmla="*/ 1047802 h 1589090"/>
              <a:gd name="connsiteX15" fmla="*/ 2944440 w 3743124"/>
              <a:gd name="connsiteY15" fmla="*/ 1047802 h 1589090"/>
              <a:gd name="connsiteX16" fmla="*/ 2573248 w 3743124"/>
              <a:gd name="connsiteY16" fmla="*/ 1174550 h 1589090"/>
              <a:gd name="connsiteX17" fmla="*/ 2426902 w 3743124"/>
              <a:gd name="connsiteY17" fmla="*/ 1542574 h 1589090"/>
              <a:gd name="connsiteX18" fmla="*/ 2154265 w 3743124"/>
              <a:gd name="connsiteY18" fmla="*/ 1584649 h 1589090"/>
              <a:gd name="connsiteX19" fmla="*/ 1743539 w 3743124"/>
              <a:gd name="connsiteY19" fmla="*/ 1550115 h 1589090"/>
              <a:gd name="connsiteX20" fmla="*/ 1397331 w 3743124"/>
              <a:gd name="connsiteY20" fmla="*/ 1527424 h 1589090"/>
              <a:gd name="connsiteX21" fmla="*/ 1043213 w 3743124"/>
              <a:gd name="connsiteY21" fmla="*/ 1346566 h 1589090"/>
              <a:gd name="connsiteX0" fmla="*/ 1051573 w 3731196"/>
              <a:gd name="connsiteY0" fmla="*/ 1327487 h 1589090"/>
              <a:gd name="connsiteX1" fmla="*/ 997478 w 3731196"/>
              <a:gd name="connsiteY1" fmla="*/ 1133520 h 1589090"/>
              <a:gd name="connsiteX2" fmla="*/ 928831 w 3731196"/>
              <a:gd name="connsiteY2" fmla="*/ 912054 h 1589090"/>
              <a:gd name="connsiteX3" fmla="*/ 752476 w 3731196"/>
              <a:gd name="connsiteY3" fmla="*/ 682495 h 1589090"/>
              <a:gd name="connsiteX4" fmla="*/ 0 w 3731196"/>
              <a:gd name="connsiteY4" fmla="*/ 185513 h 1589090"/>
              <a:gd name="connsiteX5" fmla="*/ 447524 w 3731196"/>
              <a:gd name="connsiteY5" fmla="*/ 20387 h 1589090"/>
              <a:gd name="connsiteX6" fmla="*/ 1056095 w 3731196"/>
              <a:gd name="connsiteY6" fmla="*/ 0 h 1589090"/>
              <a:gd name="connsiteX7" fmla="*/ 2283538 w 3731196"/>
              <a:gd name="connsiteY7" fmla="*/ 414058 h 1589090"/>
              <a:gd name="connsiteX8" fmla="*/ 3107403 w 3731196"/>
              <a:gd name="connsiteY8" fmla="*/ 423112 h 1589090"/>
              <a:gd name="connsiteX9" fmla="*/ 2878439 w 3731196"/>
              <a:gd name="connsiteY9" fmla="*/ 422190 h 1589090"/>
              <a:gd name="connsiteX10" fmla="*/ 3731195 w 3731196"/>
              <a:gd name="connsiteY10" fmla="*/ 764953 h 1589090"/>
              <a:gd name="connsiteX11" fmla="*/ 3161131 w 3731196"/>
              <a:gd name="connsiteY11" fmla="*/ 633091 h 1589090"/>
              <a:gd name="connsiteX12" fmla="*/ 3523064 w 3731196"/>
              <a:gd name="connsiteY12" fmla="*/ 882129 h 1589090"/>
              <a:gd name="connsiteX13" fmla="*/ 3262252 w 3731196"/>
              <a:gd name="connsiteY13" fmla="*/ 1099075 h 1589090"/>
              <a:gd name="connsiteX14" fmla="*/ 3188884 w 3731196"/>
              <a:gd name="connsiteY14" fmla="*/ 1047802 h 1589090"/>
              <a:gd name="connsiteX15" fmla="*/ 2944440 w 3731196"/>
              <a:gd name="connsiteY15" fmla="*/ 1047802 h 1589090"/>
              <a:gd name="connsiteX16" fmla="*/ 2573248 w 3731196"/>
              <a:gd name="connsiteY16" fmla="*/ 1174550 h 1589090"/>
              <a:gd name="connsiteX17" fmla="*/ 2426902 w 3731196"/>
              <a:gd name="connsiteY17" fmla="*/ 1542574 h 1589090"/>
              <a:gd name="connsiteX18" fmla="*/ 2154265 w 3731196"/>
              <a:gd name="connsiteY18" fmla="*/ 1584649 h 1589090"/>
              <a:gd name="connsiteX19" fmla="*/ 1743539 w 3731196"/>
              <a:gd name="connsiteY19" fmla="*/ 1550115 h 1589090"/>
              <a:gd name="connsiteX20" fmla="*/ 1397331 w 3731196"/>
              <a:gd name="connsiteY20" fmla="*/ 1527424 h 1589090"/>
              <a:gd name="connsiteX21" fmla="*/ 1043213 w 3731196"/>
              <a:gd name="connsiteY21" fmla="*/ 1346566 h 1589090"/>
              <a:gd name="connsiteX0" fmla="*/ 1051573 w 3523973"/>
              <a:gd name="connsiteY0" fmla="*/ 1327487 h 1589090"/>
              <a:gd name="connsiteX1" fmla="*/ 997478 w 3523973"/>
              <a:gd name="connsiteY1" fmla="*/ 1133520 h 1589090"/>
              <a:gd name="connsiteX2" fmla="*/ 928831 w 3523973"/>
              <a:gd name="connsiteY2" fmla="*/ 912054 h 1589090"/>
              <a:gd name="connsiteX3" fmla="*/ 752476 w 3523973"/>
              <a:gd name="connsiteY3" fmla="*/ 682495 h 1589090"/>
              <a:gd name="connsiteX4" fmla="*/ 0 w 3523973"/>
              <a:gd name="connsiteY4" fmla="*/ 185513 h 1589090"/>
              <a:gd name="connsiteX5" fmla="*/ 447524 w 3523973"/>
              <a:gd name="connsiteY5" fmla="*/ 20387 h 1589090"/>
              <a:gd name="connsiteX6" fmla="*/ 1056095 w 3523973"/>
              <a:gd name="connsiteY6" fmla="*/ 0 h 1589090"/>
              <a:gd name="connsiteX7" fmla="*/ 2283538 w 3523973"/>
              <a:gd name="connsiteY7" fmla="*/ 414058 h 1589090"/>
              <a:gd name="connsiteX8" fmla="*/ 3107403 w 3523973"/>
              <a:gd name="connsiteY8" fmla="*/ 423112 h 1589090"/>
              <a:gd name="connsiteX9" fmla="*/ 2878439 w 3523973"/>
              <a:gd name="connsiteY9" fmla="*/ 422190 h 1589090"/>
              <a:gd name="connsiteX10" fmla="*/ 3081070 w 3523973"/>
              <a:gd name="connsiteY10" fmla="*/ 596979 h 1589090"/>
              <a:gd name="connsiteX11" fmla="*/ 3161131 w 3523973"/>
              <a:gd name="connsiteY11" fmla="*/ 633091 h 1589090"/>
              <a:gd name="connsiteX12" fmla="*/ 3523064 w 3523973"/>
              <a:gd name="connsiteY12" fmla="*/ 882129 h 1589090"/>
              <a:gd name="connsiteX13" fmla="*/ 3262252 w 3523973"/>
              <a:gd name="connsiteY13" fmla="*/ 1099075 h 1589090"/>
              <a:gd name="connsiteX14" fmla="*/ 3188884 w 3523973"/>
              <a:gd name="connsiteY14" fmla="*/ 1047802 h 1589090"/>
              <a:gd name="connsiteX15" fmla="*/ 2944440 w 3523973"/>
              <a:gd name="connsiteY15" fmla="*/ 1047802 h 1589090"/>
              <a:gd name="connsiteX16" fmla="*/ 2573248 w 3523973"/>
              <a:gd name="connsiteY16" fmla="*/ 1174550 h 1589090"/>
              <a:gd name="connsiteX17" fmla="*/ 2426902 w 3523973"/>
              <a:gd name="connsiteY17" fmla="*/ 1542574 h 1589090"/>
              <a:gd name="connsiteX18" fmla="*/ 2154265 w 3523973"/>
              <a:gd name="connsiteY18" fmla="*/ 1584649 h 1589090"/>
              <a:gd name="connsiteX19" fmla="*/ 1743539 w 3523973"/>
              <a:gd name="connsiteY19" fmla="*/ 1550115 h 1589090"/>
              <a:gd name="connsiteX20" fmla="*/ 1397331 w 3523973"/>
              <a:gd name="connsiteY20" fmla="*/ 1527424 h 1589090"/>
              <a:gd name="connsiteX21" fmla="*/ 1043213 w 3523973"/>
              <a:gd name="connsiteY21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83538 w 3523974"/>
              <a:gd name="connsiteY7" fmla="*/ 414058 h 1589090"/>
              <a:gd name="connsiteX8" fmla="*/ 2878439 w 3523974"/>
              <a:gd name="connsiteY8" fmla="*/ 422190 h 1589090"/>
              <a:gd name="connsiteX9" fmla="*/ 3081070 w 3523974"/>
              <a:gd name="connsiteY9" fmla="*/ 596979 h 1589090"/>
              <a:gd name="connsiteX10" fmla="*/ 3161131 w 3523974"/>
              <a:gd name="connsiteY10" fmla="*/ 633091 h 1589090"/>
              <a:gd name="connsiteX11" fmla="*/ 3523064 w 3523974"/>
              <a:gd name="connsiteY11" fmla="*/ 882129 h 1589090"/>
              <a:gd name="connsiteX12" fmla="*/ 3262252 w 3523974"/>
              <a:gd name="connsiteY12" fmla="*/ 1099075 h 1589090"/>
              <a:gd name="connsiteX13" fmla="*/ 3188884 w 3523974"/>
              <a:gd name="connsiteY13" fmla="*/ 1047802 h 1589090"/>
              <a:gd name="connsiteX14" fmla="*/ 2944440 w 3523974"/>
              <a:gd name="connsiteY14" fmla="*/ 1047802 h 1589090"/>
              <a:gd name="connsiteX15" fmla="*/ 2573248 w 3523974"/>
              <a:gd name="connsiteY15" fmla="*/ 1174550 h 1589090"/>
              <a:gd name="connsiteX16" fmla="*/ 2426902 w 3523974"/>
              <a:gd name="connsiteY16" fmla="*/ 1542574 h 1589090"/>
              <a:gd name="connsiteX17" fmla="*/ 2154265 w 3523974"/>
              <a:gd name="connsiteY17" fmla="*/ 1584649 h 1589090"/>
              <a:gd name="connsiteX18" fmla="*/ 1743539 w 3523974"/>
              <a:gd name="connsiteY18" fmla="*/ 1550115 h 1589090"/>
              <a:gd name="connsiteX19" fmla="*/ 1397331 w 3523974"/>
              <a:gd name="connsiteY19" fmla="*/ 1527424 h 1589090"/>
              <a:gd name="connsiteX20" fmla="*/ 1043213 w 3523974"/>
              <a:gd name="connsiteY20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83538 w 3523974"/>
              <a:gd name="connsiteY7" fmla="*/ 414058 h 1589090"/>
              <a:gd name="connsiteX8" fmla="*/ 2846465 w 3523974"/>
              <a:gd name="connsiteY8" fmla="*/ 264098 h 1589090"/>
              <a:gd name="connsiteX9" fmla="*/ 3081070 w 3523974"/>
              <a:gd name="connsiteY9" fmla="*/ 596979 h 1589090"/>
              <a:gd name="connsiteX10" fmla="*/ 3161131 w 3523974"/>
              <a:gd name="connsiteY10" fmla="*/ 633091 h 1589090"/>
              <a:gd name="connsiteX11" fmla="*/ 3523064 w 3523974"/>
              <a:gd name="connsiteY11" fmla="*/ 882129 h 1589090"/>
              <a:gd name="connsiteX12" fmla="*/ 3262252 w 3523974"/>
              <a:gd name="connsiteY12" fmla="*/ 1099075 h 1589090"/>
              <a:gd name="connsiteX13" fmla="*/ 3188884 w 3523974"/>
              <a:gd name="connsiteY13" fmla="*/ 1047802 h 1589090"/>
              <a:gd name="connsiteX14" fmla="*/ 2944440 w 3523974"/>
              <a:gd name="connsiteY14" fmla="*/ 1047802 h 1589090"/>
              <a:gd name="connsiteX15" fmla="*/ 2573248 w 3523974"/>
              <a:gd name="connsiteY15" fmla="*/ 1174550 h 1589090"/>
              <a:gd name="connsiteX16" fmla="*/ 2426902 w 3523974"/>
              <a:gd name="connsiteY16" fmla="*/ 1542574 h 1589090"/>
              <a:gd name="connsiteX17" fmla="*/ 2154265 w 3523974"/>
              <a:gd name="connsiteY17" fmla="*/ 1584649 h 1589090"/>
              <a:gd name="connsiteX18" fmla="*/ 1743539 w 3523974"/>
              <a:gd name="connsiteY18" fmla="*/ 1550115 h 1589090"/>
              <a:gd name="connsiteX19" fmla="*/ 1397331 w 3523974"/>
              <a:gd name="connsiteY19" fmla="*/ 1527424 h 1589090"/>
              <a:gd name="connsiteX20" fmla="*/ 1043213 w 3523974"/>
              <a:gd name="connsiteY20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51565 w 3523974"/>
              <a:gd name="connsiteY7" fmla="*/ 246085 h 1589090"/>
              <a:gd name="connsiteX8" fmla="*/ 2846465 w 3523974"/>
              <a:gd name="connsiteY8" fmla="*/ 264098 h 1589090"/>
              <a:gd name="connsiteX9" fmla="*/ 3081070 w 3523974"/>
              <a:gd name="connsiteY9" fmla="*/ 596979 h 1589090"/>
              <a:gd name="connsiteX10" fmla="*/ 3161131 w 3523974"/>
              <a:gd name="connsiteY10" fmla="*/ 633091 h 1589090"/>
              <a:gd name="connsiteX11" fmla="*/ 3523064 w 3523974"/>
              <a:gd name="connsiteY11" fmla="*/ 882129 h 1589090"/>
              <a:gd name="connsiteX12" fmla="*/ 3262252 w 3523974"/>
              <a:gd name="connsiteY12" fmla="*/ 1099075 h 1589090"/>
              <a:gd name="connsiteX13" fmla="*/ 3188884 w 3523974"/>
              <a:gd name="connsiteY13" fmla="*/ 1047802 h 1589090"/>
              <a:gd name="connsiteX14" fmla="*/ 2944440 w 3523974"/>
              <a:gd name="connsiteY14" fmla="*/ 1047802 h 1589090"/>
              <a:gd name="connsiteX15" fmla="*/ 2573248 w 3523974"/>
              <a:gd name="connsiteY15" fmla="*/ 1174550 h 1589090"/>
              <a:gd name="connsiteX16" fmla="*/ 2426902 w 3523974"/>
              <a:gd name="connsiteY16" fmla="*/ 1542574 h 1589090"/>
              <a:gd name="connsiteX17" fmla="*/ 2154265 w 3523974"/>
              <a:gd name="connsiteY17" fmla="*/ 1584649 h 1589090"/>
              <a:gd name="connsiteX18" fmla="*/ 1743539 w 3523974"/>
              <a:gd name="connsiteY18" fmla="*/ 1550115 h 1589090"/>
              <a:gd name="connsiteX19" fmla="*/ 1397331 w 3523974"/>
              <a:gd name="connsiteY19" fmla="*/ 1527424 h 1589090"/>
              <a:gd name="connsiteX20" fmla="*/ 1043213 w 3523974"/>
              <a:gd name="connsiteY20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51565 w 3523974"/>
              <a:gd name="connsiteY7" fmla="*/ 246085 h 1589090"/>
              <a:gd name="connsiteX8" fmla="*/ 2532323 w 3523974"/>
              <a:gd name="connsiteY8" fmla="*/ 198336 h 1589090"/>
              <a:gd name="connsiteX9" fmla="*/ 2846465 w 3523974"/>
              <a:gd name="connsiteY9" fmla="*/ 264098 h 1589090"/>
              <a:gd name="connsiteX10" fmla="*/ 3081070 w 3523974"/>
              <a:gd name="connsiteY10" fmla="*/ 596979 h 1589090"/>
              <a:gd name="connsiteX11" fmla="*/ 3161131 w 3523974"/>
              <a:gd name="connsiteY11" fmla="*/ 633091 h 1589090"/>
              <a:gd name="connsiteX12" fmla="*/ 3523064 w 3523974"/>
              <a:gd name="connsiteY12" fmla="*/ 882129 h 1589090"/>
              <a:gd name="connsiteX13" fmla="*/ 3262252 w 3523974"/>
              <a:gd name="connsiteY13" fmla="*/ 1099075 h 1589090"/>
              <a:gd name="connsiteX14" fmla="*/ 3188884 w 3523974"/>
              <a:gd name="connsiteY14" fmla="*/ 1047802 h 1589090"/>
              <a:gd name="connsiteX15" fmla="*/ 2944440 w 3523974"/>
              <a:gd name="connsiteY15" fmla="*/ 1047802 h 1589090"/>
              <a:gd name="connsiteX16" fmla="*/ 2573248 w 3523974"/>
              <a:gd name="connsiteY16" fmla="*/ 1174550 h 1589090"/>
              <a:gd name="connsiteX17" fmla="*/ 2426902 w 3523974"/>
              <a:gd name="connsiteY17" fmla="*/ 1542574 h 1589090"/>
              <a:gd name="connsiteX18" fmla="*/ 2154265 w 3523974"/>
              <a:gd name="connsiteY18" fmla="*/ 1584649 h 1589090"/>
              <a:gd name="connsiteX19" fmla="*/ 1743539 w 3523974"/>
              <a:gd name="connsiteY19" fmla="*/ 1550115 h 1589090"/>
              <a:gd name="connsiteX20" fmla="*/ 1397331 w 3523974"/>
              <a:gd name="connsiteY20" fmla="*/ 1527424 h 1589090"/>
              <a:gd name="connsiteX21" fmla="*/ 1043213 w 3523974"/>
              <a:gd name="connsiteY21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51565 w 3523974"/>
              <a:gd name="connsiteY7" fmla="*/ 246085 h 1589090"/>
              <a:gd name="connsiteX8" fmla="*/ 2532323 w 3523974"/>
              <a:gd name="connsiteY8" fmla="*/ 198336 h 1589090"/>
              <a:gd name="connsiteX9" fmla="*/ 2846465 w 3523974"/>
              <a:gd name="connsiteY9" fmla="*/ 264098 h 1589090"/>
              <a:gd name="connsiteX10" fmla="*/ 3070412 w 3523974"/>
              <a:gd name="connsiteY10" fmla="*/ 468528 h 1589090"/>
              <a:gd name="connsiteX11" fmla="*/ 3161131 w 3523974"/>
              <a:gd name="connsiteY11" fmla="*/ 633091 h 1589090"/>
              <a:gd name="connsiteX12" fmla="*/ 3523064 w 3523974"/>
              <a:gd name="connsiteY12" fmla="*/ 882129 h 1589090"/>
              <a:gd name="connsiteX13" fmla="*/ 3262252 w 3523974"/>
              <a:gd name="connsiteY13" fmla="*/ 1099075 h 1589090"/>
              <a:gd name="connsiteX14" fmla="*/ 3188884 w 3523974"/>
              <a:gd name="connsiteY14" fmla="*/ 1047802 h 1589090"/>
              <a:gd name="connsiteX15" fmla="*/ 2944440 w 3523974"/>
              <a:gd name="connsiteY15" fmla="*/ 1047802 h 1589090"/>
              <a:gd name="connsiteX16" fmla="*/ 2573248 w 3523974"/>
              <a:gd name="connsiteY16" fmla="*/ 1174550 h 1589090"/>
              <a:gd name="connsiteX17" fmla="*/ 2426902 w 3523974"/>
              <a:gd name="connsiteY17" fmla="*/ 1542574 h 1589090"/>
              <a:gd name="connsiteX18" fmla="*/ 2154265 w 3523974"/>
              <a:gd name="connsiteY18" fmla="*/ 1584649 h 1589090"/>
              <a:gd name="connsiteX19" fmla="*/ 1743539 w 3523974"/>
              <a:gd name="connsiteY19" fmla="*/ 1550115 h 1589090"/>
              <a:gd name="connsiteX20" fmla="*/ 1397331 w 3523974"/>
              <a:gd name="connsiteY20" fmla="*/ 1527424 h 1589090"/>
              <a:gd name="connsiteX21" fmla="*/ 1043213 w 3523974"/>
              <a:gd name="connsiteY21" fmla="*/ 1346566 h 1589090"/>
              <a:gd name="connsiteX0" fmla="*/ 1051573 w 3273288"/>
              <a:gd name="connsiteY0" fmla="*/ 1327487 h 1589090"/>
              <a:gd name="connsiteX1" fmla="*/ 997478 w 3273288"/>
              <a:gd name="connsiteY1" fmla="*/ 1133520 h 1589090"/>
              <a:gd name="connsiteX2" fmla="*/ 928831 w 3273288"/>
              <a:gd name="connsiteY2" fmla="*/ 912054 h 1589090"/>
              <a:gd name="connsiteX3" fmla="*/ 752476 w 3273288"/>
              <a:gd name="connsiteY3" fmla="*/ 682495 h 1589090"/>
              <a:gd name="connsiteX4" fmla="*/ 0 w 3273288"/>
              <a:gd name="connsiteY4" fmla="*/ 185513 h 1589090"/>
              <a:gd name="connsiteX5" fmla="*/ 447524 w 3273288"/>
              <a:gd name="connsiteY5" fmla="*/ 20387 h 1589090"/>
              <a:gd name="connsiteX6" fmla="*/ 1056095 w 3273288"/>
              <a:gd name="connsiteY6" fmla="*/ 0 h 1589090"/>
              <a:gd name="connsiteX7" fmla="*/ 2251565 w 3273288"/>
              <a:gd name="connsiteY7" fmla="*/ 246085 h 1589090"/>
              <a:gd name="connsiteX8" fmla="*/ 2532323 w 3273288"/>
              <a:gd name="connsiteY8" fmla="*/ 198336 h 1589090"/>
              <a:gd name="connsiteX9" fmla="*/ 2846465 w 3273288"/>
              <a:gd name="connsiteY9" fmla="*/ 264098 h 1589090"/>
              <a:gd name="connsiteX10" fmla="*/ 3070412 w 3273288"/>
              <a:gd name="connsiteY10" fmla="*/ 468528 h 1589090"/>
              <a:gd name="connsiteX11" fmla="*/ 3161131 w 3273288"/>
              <a:gd name="connsiteY11" fmla="*/ 633091 h 1589090"/>
              <a:gd name="connsiteX12" fmla="*/ 3128727 w 3273288"/>
              <a:gd name="connsiteY12" fmla="*/ 704274 h 1589090"/>
              <a:gd name="connsiteX13" fmla="*/ 3262252 w 3273288"/>
              <a:gd name="connsiteY13" fmla="*/ 1099075 h 1589090"/>
              <a:gd name="connsiteX14" fmla="*/ 3188884 w 3273288"/>
              <a:gd name="connsiteY14" fmla="*/ 1047802 h 1589090"/>
              <a:gd name="connsiteX15" fmla="*/ 2944440 w 3273288"/>
              <a:gd name="connsiteY15" fmla="*/ 1047802 h 1589090"/>
              <a:gd name="connsiteX16" fmla="*/ 2573248 w 3273288"/>
              <a:gd name="connsiteY16" fmla="*/ 1174550 h 1589090"/>
              <a:gd name="connsiteX17" fmla="*/ 2426902 w 3273288"/>
              <a:gd name="connsiteY17" fmla="*/ 1542574 h 1589090"/>
              <a:gd name="connsiteX18" fmla="*/ 2154265 w 3273288"/>
              <a:gd name="connsiteY18" fmla="*/ 1584649 h 1589090"/>
              <a:gd name="connsiteX19" fmla="*/ 1743539 w 3273288"/>
              <a:gd name="connsiteY19" fmla="*/ 1550115 h 1589090"/>
              <a:gd name="connsiteX20" fmla="*/ 1397331 w 3273288"/>
              <a:gd name="connsiteY20" fmla="*/ 1527424 h 1589090"/>
              <a:gd name="connsiteX21" fmla="*/ 1043213 w 3273288"/>
              <a:gd name="connsiteY21" fmla="*/ 1346566 h 1589090"/>
              <a:gd name="connsiteX0" fmla="*/ 1051573 w 3188883"/>
              <a:gd name="connsiteY0" fmla="*/ 1327487 h 1589090"/>
              <a:gd name="connsiteX1" fmla="*/ 997478 w 3188883"/>
              <a:gd name="connsiteY1" fmla="*/ 1133520 h 1589090"/>
              <a:gd name="connsiteX2" fmla="*/ 928831 w 3188883"/>
              <a:gd name="connsiteY2" fmla="*/ 912054 h 1589090"/>
              <a:gd name="connsiteX3" fmla="*/ 752476 w 3188883"/>
              <a:gd name="connsiteY3" fmla="*/ 682495 h 1589090"/>
              <a:gd name="connsiteX4" fmla="*/ 0 w 3188883"/>
              <a:gd name="connsiteY4" fmla="*/ 185513 h 1589090"/>
              <a:gd name="connsiteX5" fmla="*/ 447524 w 3188883"/>
              <a:gd name="connsiteY5" fmla="*/ 20387 h 1589090"/>
              <a:gd name="connsiteX6" fmla="*/ 1056095 w 3188883"/>
              <a:gd name="connsiteY6" fmla="*/ 0 h 1589090"/>
              <a:gd name="connsiteX7" fmla="*/ 2251565 w 3188883"/>
              <a:gd name="connsiteY7" fmla="*/ 246085 h 1589090"/>
              <a:gd name="connsiteX8" fmla="*/ 2532323 w 3188883"/>
              <a:gd name="connsiteY8" fmla="*/ 198336 h 1589090"/>
              <a:gd name="connsiteX9" fmla="*/ 2846465 w 3188883"/>
              <a:gd name="connsiteY9" fmla="*/ 264098 h 1589090"/>
              <a:gd name="connsiteX10" fmla="*/ 3070412 w 3188883"/>
              <a:gd name="connsiteY10" fmla="*/ 468528 h 1589090"/>
              <a:gd name="connsiteX11" fmla="*/ 3161131 w 3188883"/>
              <a:gd name="connsiteY11" fmla="*/ 633091 h 1589090"/>
              <a:gd name="connsiteX12" fmla="*/ 3128727 w 3188883"/>
              <a:gd name="connsiteY12" fmla="*/ 704274 h 1589090"/>
              <a:gd name="connsiteX13" fmla="*/ 2942518 w 3188883"/>
              <a:gd name="connsiteY13" fmla="*/ 723604 h 1589090"/>
              <a:gd name="connsiteX14" fmla="*/ 3188884 w 3188883"/>
              <a:gd name="connsiteY14" fmla="*/ 1047802 h 1589090"/>
              <a:gd name="connsiteX15" fmla="*/ 2944440 w 3188883"/>
              <a:gd name="connsiteY15" fmla="*/ 1047802 h 1589090"/>
              <a:gd name="connsiteX16" fmla="*/ 2573248 w 3188883"/>
              <a:gd name="connsiteY16" fmla="*/ 1174550 h 1589090"/>
              <a:gd name="connsiteX17" fmla="*/ 2426902 w 3188883"/>
              <a:gd name="connsiteY17" fmla="*/ 1542574 h 1589090"/>
              <a:gd name="connsiteX18" fmla="*/ 2154265 w 3188883"/>
              <a:gd name="connsiteY18" fmla="*/ 1584649 h 1589090"/>
              <a:gd name="connsiteX19" fmla="*/ 1743539 w 3188883"/>
              <a:gd name="connsiteY19" fmla="*/ 1550115 h 1589090"/>
              <a:gd name="connsiteX20" fmla="*/ 1397331 w 3188883"/>
              <a:gd name="connsiteY20" fmla="*/ 1527424 h 1589090"/>
              <a:gd name="connsiteX21" fmla="*/ 1043213 w 3188883"/>
              <a:gd name="connsiteY21" fmla="*/ 1346566 h 1589090"/>
              <a:gd name="connsiteX0" fmla="*/ 1051573 w 3167233"/>
              <a:gd name="connsiteY0" fmla="*/ 1327487 h 1589090"/>
              <a:gd name="connsiteX1" fmla="*/ 997478 w 3167233"/>
              <a:gd name="connsiteY1" fmla="*/ 1133520 h 1589090"/>
              <a:gd name="connsiteX2" fmla="*/ 928831 w 3167233"/>
              <a:gd name="connsiteY2" fmla="*/ 912054 h 1589090"/>
              <a:gd name="connsiteX3" fmla="*/ 752476 w 3167233"/>
              <a:gd name="connsiteY3" fmla="*/ 682495 h 1589090"/>
              <a:gd name="connsiteX4" fmla="*/ 0 w 3167233"/>
              <a:gd name="connsiteY4" fmla="*/ 185513 h 1589090"/>
              <a:gd name="connsiteX5" fmla="*/ 447524 w 3167233"/>
              <a:gd name="connsiteY5" fmla="*/ 20387 h 1589090"/>
              <a:gd name="connsiteX6" fmla="*/ 1056095 w 3167233"/>
              <a:gd name="connsiteY6" fmla="*/ 0 h 1589090"/>
              <a:gd name="connsiteX7" fmla="*/ 2251565 w 3167233"/>
              <a:gd name="connsiteY7" fmla="*/ 246085 h 1589090"/>
              <a:gd name="connsiteX8" fmla="*/ 2532323 w 3167233"/>
              <a:gd name="connsiteY8" fmla="*/ 198336 h 1589090"/>
              <a:gd name="connsiteX9" fmla="*/ 2846465 w 3167233"/>
              <a:gd name="connsiteY9" fmla="*/ 264098 h 1589090"/>
              <a:gd name="connsiteX10" fmla="*/ 3070412 w 3167233"/>
              <a:gd name="connsiteY10" fmla="*/ 468528 h 1589090"/>
              <a:gd name="connsiteX11" fmla="*/ 3161131 w 3167233"/>
              <a:gd name="connsiteY11" fmla="*/ 633091 h 1589090"/>
              <a:gd name="connsiteX12" fmla="*/ 3128727 w 3167233"/>
              <a:gd name="connsiteY12" fmla="*/ 704274 h 1589090"/>
              <a:gd name="connsiteX13" fmla="*/ 2942518 w 3167233"/>
              <a:gd name="connsiteY13" fmla="*/ 723604 h 1589090"/>
              <a:gd name="connsiteX14" fmla="*/ 2944440 w 3167233"/>
              <a:gd name="connsiteY14" fmla="*/ 1047802 h 1589090"/>
              <a:gd name="connsiteX15" fmla="*/ 2573248 w 3167233"/>
              <a:gd name="connsiteY15" fmla="*/ 1174550 h 1589090"/>
              <a:gd name="connsiteX16" fmla="*/ 2426902 w 3167233"/>
              <a:gd name="connsiteY16" fmla="*/ 1542574 h 1589090"/>
              <a:gd name="connsiteX17" fmla="*/ 2154265 w 3167233"/>
              <a:gd name="connsiteY17" fmla="*/ 1584649 h 1589090"/>
              <a:gd name="connsiteX18" fmla="*/ 1743539 w 3167233"/>
              <a:gd name="connsiteY18" fmla="*/ 1550115 h 1589090"/>
              <a:gd name="connsiteX19" fmla="*/ 1397331 w 3167233"/>
              <a:gd name="connsiteY19" fmla="*/ 1527424 h 1589090"/>
              <a:gd name="connsiteX20" fmla="*/ 1043213 w 3167233"/>
              <a:gd name="connsiteY20" fmla="*/ 1346566 h 1589090"/>
              <a:gd name="connsiteX0" fmla="*/ 1051573 w 3167233"/>
              <a:gd name="connsiteY0" fmla="*/ 1327487 h 1589090"/>
              <a:gd name="connsiteX1" fmla="*/ 997478 w 3167233"/>
              <a:gd name="connsiteY1" fmla="*/ 1133520 h 1589090"/>
              <a:gd name="connsiteX2" fmla="*/ 928831 w 3167233"/>
              <a:gd name="connsiteY2" fmla="*/ 912054 h 1589090"/>
              <a:gd name="connsiteX3" fmla="*/ 752476 w 3167233"/>
              <a:gd name="connsiteY3" fmla="*/ 682495 h 1589090"/>
              <a:gd name="connsiteX4" fmla="*/ 0 w 3167233"/>
              <a:gd name="connsiteY4" fmla="*/ 185513 h 1589090"/>
              <a:gd name="connsiteX5" fmla="*/ 447524 w 3167233"/>
              <a:gd name="connsiteY5" fmla="*/ 20387 h 1589090"/>
              <a:gd name="connsiteX6" fmla="*/ 1056095 w 3167233"/>
              <a:gd name="connsiteY6" fmla="*/ 0 h 1589090"/>
              <a:gd name="connsiteX7" fmla="*/ 2251565 w 3167233"/>
              <a:gd name="connsiteY7" fmla="*/ 246085 h 1589090"/>
              <a:gd name="connsiteX8" fmla="*/ 2532323 w 3167233"/>
              <a:gd name="connsiteY8" fmla="*/ 198336 h 1589090"/>
              <a:gd name="connsiteX9" fmla="*/ 2846465 w 3167233"/>
              <a:gd name="connsiteY9" fmla="*/ 264098 h 1589090"/>
              <a:gd name="connsiteX10" fmla="*/ 3070412 w 3167233"/>
              <a:gd name="connsiteY10" fmla="*/ 468528 h 1589090"/>
              <a:gd name="connsiteX11" fmla="*/ 3161131 w 3167233"/>
              <a:gd name="connsiteY11" fmla="*/ 633091 h 1589090"/>
              <a:gd name="connsiteX12" fmla="*/ 3128727 w 3167233"/>
              <a:gd name="connsiteY12" fmla="*/ 704274 h 1589090"/>
              <a:gd name="connsiteX13" fmla="*/ 2942518 w 3167233"/>
              <a:gd name="connsiteY13" fmla="*/ 723604 h 1589090"/>
              <a:gd name="connsiteX14" fmla="*/ 2763259 w 3167233"/>
              <a:gd name="connsiteY14" fmla="*/ 889708 h 1589090"/>
              <a:gd name="connsiteX15" fmla="*/ 2573248 w 3167233"/>
              <a:gd name="connsiteY15" fmla="*/ 1174550 h 1589090"/>
              <a:gd name="connsiteX16" fmla="*/ 2426902 w 3167233"/>
              <a:gd name="connsiteY16" fmla="*/ 1542574 h 1589090"/>
              <a:gd name="connsiteX17" fmla="*/ 2154265 w 3167233"/>
              <a:gd name="connsiteY17" fmla="*/ 1584649 h 1589090"/>
              <a:gd name="connsiteX18" fmla="*/ 1743539 w 3167233"/>
              <a:gd name="connsiteY18" fmla="*/ 1550115 h 1589090"/>
              <a:gd name="connsiteX19" fmla="*/ 1397331 w 3167233"/>
              <a:gd name="connsiteY19" fmla="*/ 1527424 h 1589090"/>
              <a:gd name="connsiteX20" fmla="*/ 1043213 w 3167233"/>
              <a:gd name="connsiteY20" fmla="*/ 1346566 h 15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7233" h="1589090">
                <a:moveTo>
                  <a:pt x="1051573" y="1327487"/>
                </a:moveTo>
                <a:cubicBezTo>
                  <a:pt x="1024907" y="1275854"/>
                  <a:pt x="1017935" y="1202759"/>
                  <a:pt x="997478" y="1133520"/>
                </a:cubicBezTo>
                <a:cubicBezTo>
                  <a:pt x="977021" y="1064281"/>
                  <a:pt x="930586" y="932880"/>
                  <a:pt x="928831" y="912054"/>
                </a:cubicBezTo>
                <a:cubicBezTo>
                  <a:pt x="916230" y="891526"/>
                  <a:pt x="765077" y="703023"/>
                  <a:pt x="752476" y="682495"/>
                </a:cubicBezTo>
                <a:lnTo>
                  <a:pt x="0" y="185513"/>
                </a:lnTo>
                <a:cubicBezTo>
                  <a:pt x="319889" y="119121"/>
                  <a:pt x="271508" y="51306"/>
                  <a:pt x="447524" y="20387"/>
                </a:cubicBezTo>
                <a:cubicBezTo>
                  <a:pt x="623540" y="-10532"/>
                  <a:pt x="871000" y="36438"/>
                  <a:pt x="1056095" y="0"/>
                </a:cubicBezTo>
                <a:lnTo>
                  <a:pt x="2251565" y="246085"/>
                </a:lnTo>
                <a:cubicBezTo>
                  <a:pt x="2506484" y="289022"/>
                  <a:pt x="2433173" y="195334"/>
                  <a:pt x="2532323" y="198336"/>
                </a:cubicBezTo>
                <a:cubicBezTo>
                  <a:pt x="2631473" y="201338"/>
                  <a:pt x="2756784" y="219066"/>
                  <a:pt x="2846465" y="264098"/>
                </a:cubicBezTo>
                <a:cubicBezTo>
                  <a:pt x="2936146" y="309130"/>
                  <a:pt x="3069480" y="448199"/>
                  <a:pt x="3070412" y="468528"/>
                </a:cubicBezTo>
                <a:cubicBezTo>
                  <a:pt x="3071344" y="488857"/>
                  <a:pt x="3195820" y="613562"/>
                  <a:pt x="3161131" y="633091"/>
                </a:cubicBezTo>
                <a:cubicBezTo>
                  <a:pt x="3126443" y="652620"/>
                  <a:pt x="3165162" y="689189"/>
                  <a:pt x="3128727" y="704274"/>
                </a:cubicBezTo>
                <a:cubicBezTo>
                  <a:pt x="3092292" y="719359"/>
                  <a:pt x="2973233" y="666349"/>
                  <a:pt x="2942518" y="723604"/>
                </a:cubicBezTo>
                <a:cubicBezTo>
                  <a:pt x="2911804" y="780859"/>
                  <a:pt x="2824804" y="814550"/>
                  <a:pt x="2763259" y="889708"/>
                </a:cubicBezTo>
                <a:cubicBezTo>
                  <a:pt x="2701714" y="964866"/>
                  <a:pt x="2629308" y="1065739"/>
                  <a:pt x="2573248" y="1174550"/>
                </a:cubicBezTo>
                <a:cubicBezTo>
                  <a:pt x="2517189" y="1283361"/>
                  <a:pt x="2496732" y="1474224"/>
                  <a:pt x="2426902" y="1542574"/>
                </a:cubicBezTo>
                <a:cubicBezTo>
                  <a:pt x="2357072" y="1610924"/>
                  <a:pt x="2268159" y="1583392"/>
                  <a:pt x="2154265" y="1584649"/>
                </a:cubicBezTo>
                <a:cubicBezTo>
                  <a:pt x="2040371" y="1585906"/>
                  <a:pt x="1869695" y="1559652"/>
                  <a:pt x="1743539" y="1550115"/>
                </a:cubicBezTo>
                <a:cubicBezTo>
                  <a:pt x="1617383" y="1540578"/>
                  <a:pt x="1514052" y="1561349"/>
                  <a:pt x="1397331" y="1527424"/>
                </a:cubicBezTo>
                <a:cubicBezTo>
                  <a:pt x="1280610" y="1493499"/>
                  <a:pt x="1151759" y="1358043"/>
                  <a:pt x="1043213" y="1346566"/>
                </a:cubicBezTo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" y="1482406"/>
            <a:ext cx="2124388" cy="272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ddi2\AppData\Local\Microsoft\Windows\Temporary Internet Files\Content.IE5\T1TJ0JEG\elbow posterior synovitis RA-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12" y="1519726"/>
            <a:ext cx="3451278" cy="25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" y="4178037"/>
            <a:ext cx="2219737" cy="26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:\Users\ddi2\AppData\Local\Microsoft\Windows\Temporary Internet Files\Content.IE5\G6E7OHGJ\elbow posterior synovitis RA-001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93" y="4109853"/>
            <a:ext cx="3668542" cy="275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di2\AppData\Local\Microsoft\Windows\Temporary Internet Files\Content.IE5\DX2VWW47\elbow posterior synovitis RA-0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3431"/>
            <a:ext cx="3655195" cy="27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67744" y="6158666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Synovitis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22" name="Freeform 21"/>
          <p:cNvSpPr/>
          <p:nvPr/>
        </p:nvSpPr>
        <p:spPr>
          <a:xfrm>
            <a:off x="2931978" y="4814220"/>
            <a:ext cx="2282561" cy="1344446"/>
          </a:xfrm>
          <a:custGeom>
            <a:avLst/>
            <a:gdLst>
              <a:gd name="connsiteX0" fmla="*/ 36214 w 4115669"/>
              <a:gd name="connsiteY0" fmla="*/ 392292 h 933095"/>
              <a:gd name="connsiteX1" fmla="*/ 1032095 w 4115669"/>
              <a:gd name="connsiteY1" fmla="*/ 283650 h 933095"/>
              <a:gd name="connsiteX2" fmla="*/ 2362955 w 4115669"/>
              <a:gd name="connsiteY2" fmla="*/ 111634 h 933095"/>
              <a:gd name="connsiteX3" fmla="*/ 3186820 w 4115669"/>
              <a:gd name="connsiteY3" fmla="*/ 2992 h 933095"/>
              <a:gd name="connsiteX4" fmla="*/ 3757188 w 4115669"/>
              <a:gd name="connsiteY4" fmla="*/ 229329 h 933095"/>
              <a:gd name="connsiteX5" fmla="*/ 4028792 w 4115669"/>
              <a:gd name="connsiteY5" fmla="*/ 618628 h 933095"/>
              <a:gd name="connsiteX6" fmla="*/ 4110273 w 4115669"/>
              <a:gd name="connsiteY6" fmla="*/ 817804 h 933095"/>
              <a:gd name="connsiteX7" fmla="*/ 3902044 w 4115669"/>
              <a:gd name="connsiteY7" fmla="*/ 781591 h 933095"/>
              <a:gd name="connsiteX8" fmla="*/ 3784349 w 4115669"/>
              <a:gd name="connsiteY8" fmla="*/ 600521 h 933095"/>
              <a:gd name="connsiteX9" fmla="*/ 3268301 w 4115669"/>
              <a:gd name="connsiteY9" fmla="*/ 627682 h 933095"/>
              <a:gd name="connsiteX10" fmla="*/ 3023857 w 4115669"/>
              <a:gd name="connsiteY10" fmla="*/ 627682 h 933095"/>
              <a:gd name="connsiteX11" fmla="*/ 2652665 w 4115669"/>
              <a:gd name="connsiteY11" fmla="*/ 754430 h 933095"/>
              <a:gd name="connsiteX12" fmla="*/ 2335794 w 4115669"/>
              <a:gd name="connsiteY12" fmla="*/ 835911 h 933095"/>
              <a:gd name="connsiteX13" fmla="*/ 2009869 w 4115669"/>
              <a:gd name="connsiteY13" fmla="*/ 763484 h 933095"/>
              <a:gd name="connsiteX14" fmla="*/ 1801640 w 4115669"/>
              <a:gd name="connsiteY14" fmla="*/ 727270 h 933095"/>
              <a:gd name="connsiteX15" fmla="*/ 1530036 w 4115669"/>
              <a:gd name="connsiteY15" fmla="*/ 781591 h 933095"/>
              <a:gd name="connsiteX16" fmla="*/ 1122630 w 4115669"/>
              <a:gd name="connsiteY16" fmla="*/ 926446 h 933095"/>
              <a:gd name="connsiteX17" fmla="*/ 814812 w 4115669"/>
              <a:gd name="connsiteY17" fmla="*/ 890232 h 933095"/>
              <a:gd name="connsiteX18" fmla="*/ 534155 w 4115669"/>
              <a:gd name="connsiteY18" fmla="*/ 727270 h 933095"/>
              <a:gd name="connsiteX19" fmla="*/ 307818 w 4115669"/>
              <a:gd name="connsiteY19" fmla="*/ 609575 h 933095"/>
              <a:gd name="connsiteX20" fmla="*/ 117695 w 4115669"/>
              <a:gd name="connsiteY20" fmla="*/ 591468 h 933095"/>
              <a:gd name="connsiteX21" fmla="*/ 0 w 4115669"/>
              <a:gd name="connsiteY21" fmla="*/ 555254 h 933095"/>
              <a:gd name="connsiteX22" fmla="*/ 0 w 4115669"/>
              <a:gd name="connsiteY22" fmla="*/ 555254 h 933095"/>
              <a:gd name="connsiteX0" fmla="*/ 36214 w 4115669"/>
              <a:gd name="connsiteY0" fmla="*/ 392292 h 933095"/>
              <a:gd name="connsiteX1" fmla="*/ 1032095 w 4115669"/>
              <a:gd name="connsiteY1" fmla="*/ 283650 h 933095"/>
              <a:gd name="connsiteX2" fmla="*/ 2362955 w 4115669"/>
              <a:gd name="connsiteY2" fmla="*/ 111634 h 933095"/>
              <a:gd name="connsiteX3" fmla="*/ 3186820 w 4115669"/>
              <a:gd name="connsiteY3" fmla="*/ 2992 h 933095"/>
              <a:gd name="connsiteX4" fmla="*/ 3757188 w 4115669"/>
              <a:gd name="connsiteY4" fmla="*/ 229329 h 933095"/>
              <a:gd name="connsiteX5" fmla="*/ 4028792 w 4115669"/>
              <a:gd name="connsiteY5" fmla="*/ 618628 h 933095"/>
              <a:gd name="connsiteX6" fmla="*/ 4110273 w 4115669"/>
              <a:gd name="connsiteY6" fmla="*/ 817804 h 933095"/>
              <a:gd name="connsiteX7" fmla="*/ 3902044 w 4115669"/>
              <a:gd name="connsiteY7" fmla="*/ 781591 h 933095"/>
              <a:gd name="connsiteX8" fmla="*/ 3784349 w 4115669"/>
              <a:gd name="connsiteY8" fmla="*/ 600521 h 933095"/>
              <a:gd name="connsiteX9" fmla="*/ 3268301 w 4115669"/>
              <a:gd name="connsiteY9" fmla="*/ 627682 h 933095"/>
              <a:gd name="connsiteX10" fmla="*/ 3023857 w 4115669"/>
              <a:gd name="connsiteY10" fmla="*/ 627682 h 933095"/>
              <a:gd name="connsiteX11" fmla="*/ 2652665 w 4115669"/>
              <a:gd name="connsiteY11" fmla="*/ 754430 h 933095"/>
              <a:gd name="connsiteX12" fmla="*/ 2335794 w 4115669"/>
              <a:gd name="connsiteY12" fmla="*/ 835911 h 933095"/>
              <a:gd name="connsiteX13" fmla="*/ 2009869 w 4115669"/>
              <a:gd name="connsiteY13" fmla="*/ 763484 h 933095"/>
              <a:gd name="connsiteX14" fmla="*/ 1801640 w 4115669"/>
              <a:gd name="connsiteY14" fmla="*/ 727270 h 933095"/>
              <a:gd name="connsiteX15" fmla="*/ 1530036 w 4115669"/>
              <a:gd name="connsiteY15" fmla="*/ 781591 h 933095"/>
              <a:gd name="connsiteX16" fmla="*/ 1122630 w 4115669"/>
              <a:gd name="connsiteY16" fmla="*/ 926446 h 933095"/>
              <a:gd name="connsiteX17" fmla="*/ 814812 w 4115669"/>
              <a:gd name="connsiteY17" fmla="*/ 890232 h 933095"/>
              <a:gd name="connsiteX18" fmla="*/ 534155 w 4115669"/>
              <a:gd name="connsiteY18" fmla="*/ 727270 h 933095"/>
              <a:gd name="connsiteX19" fmla="*/ 307818 w 4115669"/>
              <a:gd name="connsiteY19" fmla="*/ 609575 h 933095"/>
              <a:gd name="connsiteX20" fmla="*/ 117695 w 4115669"/>
              <a:gd name="connsiteY20" fmla="*/ 591468 h 933095"/>
              <a:gd name="connsiteX21" fmla="*/ 0 w 4115669"/>
              <a:gd name="connsiteY21" fmla="*/ 555254 h 933095"/>
              <a:gd name="connsiteX22" fmla="*/ 0 w 4115669"/>
              <a:gd name="connsiteY22" fmla="*/ 555254 h 933095"/>
              <a:gd name="connsiteX23" fmla="*/ 36214 w 4115669"/>
              <a:gd name="connsiteY23" fmla="*/ 392292 h 933095"/>
              <a:gd name="connsiteX0" fmla="*/ 36214 w 4115669"/>
              <a:gd name="connsiteY0" fmla="*/ 391906 h 932709"/>
              <a:gd name="connsiteX1" fmla="*/ 995881 w 4115669"/>
              <a:gd name="connsiteY1" fmla="*/ 192729 h 932709"/>
              <a:gd name="connsiteX2" fmla="*/ 2362955 w 4115669"/>
              <a:gd name="connsiteY2" fmla="*/ 111248 h 932709"/>
              <a:gd name="connsiteX3" fmla="*/ 3186820 w 4115669"/>
              <a:gd name="connsiteY3" fmla="*/ 2606 h 932709"/>
              <a:gd name="connsiteX4" fmla="*/ 3757188 w 4115669"/>
              <a:gd name="connsiteY4" fmla="*/ 228943 h 932709"/>
              <a:gd name="connsiteX5" fmla="*/ 4028792 w 4115669"/>
              <a:gd name="connsiteY5" fmla="*/ 618242 h 932709"/>
              <a:gd name="connsiteX6" fmla="*/ 4110273 w 4115669"/>
              <a:gd name="connsiteY6" fmla="*/ 817418 h 932709"/>
              <a:gd name="connsiteX7" fmla="*/ 3902044 w 4115669"/>
              <a:gd name="connsiteY7" fmla="*/ 781205 h 932709"/>
              <a:gd name="connsiteX8" fmla="*/ 3784349 w 4115669"/>
              <a:gd name="connsiteY8" fmla="*/ 600135 h 932709"/>
              <a:gd name="connsiteX9" fmla="*/ 3268301 w 4115669"/>
              <a:gd name="connsiteY9" fmla="*/ 627296 h 932709"/>
              <a:gd name="connsiteX10" fmla="*/ 3023857 w 4115669"/>
              <a:gd name="connsiteY10" fmla="*/ 627296 h 932709"/>
              <a:gd name="connsiteX11" fmla="*/ 2652665 w 4115669"/>
              <a:gd name="connsiteY11" fmla="*/ 754044 h 932709"/>
              <a:gd name="connsiteX12" fmla="*/ 2335794 w 4115669"/>
              <a:gd name="connsiteY12" fmla="*/ 835525 h 932709"/>
              <a:gd name="connsiteX13" fmla="*/ 2009869 w 4115669"/>
              <a:gd name="connsiteY13" fmla="*/ 763098 h 932709"/>
              <a:gd name="connsiteX14" fmla="*/ 1801640 w 4115669"/>
              <a:gd name="connsiteY14" fmla="*/ 726884 h 932709"/>
              <a:gd name="connsiteX15" fmla="*/ 1530036 w 4115669"/>
              <a:gd name="connsiteY15" fmla="*/ 781205 h 932709"/>
              <a:gd name="connsiteX16" fmla="*/ 1122630 w 4115669"/>
              <a:gd name="connsiteY16" fmla="*/ 926060 h 932709"/>
              <a:gd name="connsiteX17" fmla="*/ 814812 w 4115669"/>
              <a:gd name="connsiteY17" fmla="*/ 889846 h 932709"/>
              <a:gd name="connsiteX18" fmla="*/ 534155 w 4115669"/>
              <a:gd name="connsiteY18" fmla="*/ 726884 h 932709"/>
              <a:gd name="connsiteX19" fmla="*/ 307818 w 4115669"/>
              <a:gd name="connsiteY19" fmla="*/ 609189 h 932709"/>
              <a:gd name="connsiteX20" fmla="*/ 117695 w 4115669"/>
              <a:gd name="connsiteY20" fmla="*/ 591082 h 932709"/>
              <a:gd name="connsiteX21" fmla="*/ 0 w 4115669"/>
              <a:gd name="connsiteY21" fmla="*/ 554868 h 932709"/>
              <a:gd name="connsiteX22" fmla="*/ 0 w 4115669"/>
              <a:gd name="connsiteY22" fmla="*/ 554868 h 932709"/>
              <a:gd name="connsiteX23" fmla="*/ 36214 w 4115669"/>
              <a:gd name="connsiteY23" fmla="*/ 391906 h 932709"/>
              <a:gd name="connsiteX0" fmla="*/ 36214 w 4115669"/>
              <a:gd name="connsiteY0" fmla="*/ 420569 h 961372"/>
              <a:gd name="connsiteX1" fmla="*/ 995881 w 4115669"/>
              <a:gd name="connsiteY1" fmla="*/ 221392 h 961372"/>
              <a:gd name="connsiteX2" fmla="*/ 2362955 w 4115669"/>
              <a:gd name="connsiteY2" fmla="*/ 22215 h 961372"/>
              <a:gd name="connsiteX3" fmla="*/ 3186820 w 4115669"/>
              <a:gd name="connsiteY3" fmla="*/ 31269 h 961372"/>
              <a:gd name="connsiteX4" fmla="*/ 3757188 w 4115669"/>
              <a:gd name="connsiteY4" fmla="*/ 257606 h 961372"/>
              <a:gd name="connsiteX5" fmla="*/ 4028792 w 4115669"/>
              <a:gd name="connsiteY5" fmla="*/ 646905 h 961372"/>
              <a:gd name="connsiteX6" fmla="*/ 4110273 w 4115669"/>
              <a:gd name="connsiteY6" fmla="*/ 846081 h 961372"/>
              <a:gd name="connsiteX7" fmla="*/ 3902044 w 4115669"/>
              <a:gd name="connsiteY7" fmla="*/ 809868 h 961372"/>
              <a:gd name="connsiteX8" fmla="*/ 3784349 w 4115669"/>
              <a:gd name="connsiteY8" fmla="*/ 628798 h 961372"/>
              <a:gd name="connsiteX9" fmla="*/ 3268301 w 4115669"/>
              <a:gd name="connsiteY9" fmla="*/ 655959 h 961372"/>
              <a:gd name="connsiteX10" fmla="*/ 3023857 w 4115669"/>
              <a:gd name="connsiteY10" fmla="*/ 655959 h 961372"/>
              <a:gd name="connsiteX11" fmla="*/ 2652665 w 4115669"/>
              <a:gd name="connsiteY11" fmla="*/ 782707 h 961372"/>
              <a:gd name="connsiteX12" fmla="*/ 2335794 w 4115669"/>
              <a:gd name="connsiteY12" fmla="*/ 864188 h 961372"/>
              <a:gd name="connsiteX13" fmla="*/ 2009869 w 4115669"/>
              <a:gd name="connsiteY13" fmla="*/ 791761 h 961372"/>
              <a:gd name="connsiteX14" fmla="*/ 1801640 w 4115669"/>
              <a:gd name="connsiteY14" fmla="*/ 755547 h 961372"/>
              <a:gd name="connsiteX15" fmla="*/ 1530036 w 4115669"/>
              <a:gd name="connsiteY15" fmla="*/ 809868 h 961372"/>
              <a:gd name="connsiteX16" fmla="*/ 1122630 w 4115669"/>
              <a:gd name="connsiteY16" fmla="*/ 954723 h 961372"/>
              <a:gd name="connsiteX17" fmla="*/ 814812 w 4115669"/>
              <a:gd name="connsiteY17" fmla="*/ 918509 h 961372"/>
              <a:gd name="connsiteX18" fmla="*/ 534155 w 4115669"/>
              <a:gd name="connsiteY18" fmla="*/ 755547 h 961372"/>
              <a:gd name="connsiteX19" fmla="*/ 307818 w 4115669"/>
              <a:gd name="connsiteY19" fmla="*/ 637852 h 961372"/>
              <a:gd name="connsiteX20" fmla="*/ 117695 w 4115669"/>
              <a:gd name="connsiteY20" fmla="*/ 619745 h 961372"/>
              <a:gd name="connsiteX21" fmla="*/ 0 w 4115669"/>
              <a:gd name="connsiteY21" fmla="*/ 583531 h 961372"/>
              <a:gd name="connsiteX22" fmla="*/ 0 w 4115669"/>
              <a:gd name="connsiteY22" fmla="*/ 583531 h 961372"/>
              <a:gd name="connsiteX23" fmla="*/ 36214 w 4115669"/>
              <a:gd name="connsiteY23" fmla="*/ 420569 h 961372"/>
              <a:gd name="connsiteX0" fmla="*/ 0 w 4115669"/>
              <a:gd name="connsiteY0" fmla="*/ 348141 h 961372"/>
              <a:gd name="connsiteX1" fmla="*/ 995881 w 4115669"/>
              <a:gd name="connsiteY1" fmla="*/ 221392 h 961372"/>
              <a:gd name="connsiteX2" fmla="*/ 2362955 w 4115669"/>
              <a:gd name="connsiteY2" fmla="*/ 22215 h 961372"/>
              <a:gd name="connsiteX3" fmla="*/ 3186820 w 4115669"/>
              <a:gd name="connsiteY3" fmla="*/ 31269 h 961372"/>
              <a:gd name="connsiteX4" fmla="*/ 3757188 w 4115669"/>
              <a:gd name="connsiteY4" fmla="*/ 257606 h 961372"/>
              <a:gd name="connsiteX5" fmla="*/ 4028792 w 4115669"/>
              <a:gd name="connsiteY5" fmla="*/ 646905 h 961372"/>
              <a:gd name="connsiteX6" fmla="*/ 4110273 w 4115669"/>
              <a:gd name="connsiteY6" fmla="*/ 846081 h 961372"/>
              <a:gd name="connsiteX7" fmla="*/ 3902044 w 4115669"/>
              <a:gd name="connsiteY7" fmla="*/ 809868 h 961372"/>
              <a:gd name="connsiteX8" fmla="*/ 3784349 w 4115669"/>
              <a:gd name="connsiteY8" fmla="*/ 628798 h 961372"/>
              <a:gd name="connsiteX9" fmla="*/ 3268301 w 4115669"/>
              <a:gd name="connsiteY9" fmla="*/ 655959 h 961372"/>
              <a:gd name="connsiteX10" fmla="*/ 3023857 w 4115669"/>
              <a:gd name="connsiteY10" fmla="*/ 655959 h 961372"/>
              <a:gd name="connsiteX11" fmla="*/ 2652665 w 4115669"/>
              <a:gd name="connsiteY11" fmla="*/ 782707 h 961372"/>
              <a:gd name="connsiteX12" fmla="*/ 2335794 w 4115669"/>
              <a:gd name="connsiteY12" fmla="*/ 864188 h 961372"/>
              <a:gd name="connsiteX13" fmla="*/ 2009869 w 4115669"/>
              <a:gd name="connsiteY13" fmla="*/ 791761 h 961372"/>
              <a:gd name="connsiteX14" fmla="*/ 1801640 w 4115669"/>
              <a:gd name="connsiteY14" fmla="*/ 755547 h 961372"/>
              <a:gd name="connsiteX15" fmla="*/ 1530036 w 4115669"/>
              <a:gd name="connsiteY15" fmla="*/ 809868 h 961372"/>
              <a:gd name="connsiteX16" fmla="*/ 1122630 w 4115669"/>
              <a:gd name="connsiteY16" fmla="*/ 954723 h 961372"/>
              <a:gd name="connsiteX17" fmla="*/ 814812 w 4115669"/>
              <a:gd name="connsiteY17" fmla="*/ 918509 h 961372"/>
              <a:gd name="connsiteX18" fmla="*/ 534155 w 4115669"/>
              <a:gd name="connsiteY18" fmla="*/ 755547 h 961372"/>
              <a:gd name="connsiteX19" fmla="*/ 307818 w 4115669"/>
              <a:gd name="connsiteY19" fmla="*/ 637852 h 961372"/>
              <a:gd name="connsiteX20" fmla="*/ 117695 w 4115669"/>
              <a:gd name="connsiteY20" fmla="*/ 619745 h 961372"/>
              <a:gd name="connsiteX21" fmla="*/ 0 w 4115669"/>
              <a:gd name="connsiteY21" fmla="*/ 583531 h 961372"/>
              <a:gd name="connsiteX22" fmla="*/ 0 w 4115669"/>
              <a:gd name="connsiteY22" fmla="*/ 583531 h 961372"/>
              <a:gd name="connsiteX23" fmla="*/ 0 w 4115669"/>
              <a:gd name="connsiteY23" fmla="*/ 348141 h 961372"/>
              <a:gd name="connsiteX0" fmla="*/ 36214 w 4151883"/>
              <a:gd name="connsiteY0" fmla="*/ 348141 h 961372"/>
              <a:gd name="connsiteX1" fmla="*/ 1032095 w 4151883"/>
              <a:gd name="connsiteY1" fmla="*/ 221392 h 961372"/>
              <a:gd name="connsiteX2" fmla="*/ 2399169 w 4151883"/>
              <a:gd name="connsiteY2" fmla="*/ 22215 h 961372"/>
              <a:gd name="connsiteX3" fmla="*/ 3223034 w 4151883"/>
              <a:gd name="connsiteY3" fmla="*/ 31269 h 961372"/>
              <a:gd name="connsiteX4" fmla="*/ 3793402 w 4151883"/>
              <a:gd name="connsiteY4" fmla="*/ 257606 h 961372"/>
              <a:gd name="connsiteX5" fmla="*/ 4065006 w 4151883"/>
              <a:gd name="connsiteY5" fmla="*/ 646905 h 961372"/>
              <a:gd name="connsiteX6" fmla="*/ 4146487 w 4151883"/>
              <a:gd name="connsiteY6" fmla="*/ 846081 h 961372"/>
              <a:gd name="connsiteX7" fmla="*/ 3938258 w 4151883"/>
              <a:gd name="connsiteY7" fmla="*/ 809868 h 961372"/>
              <a:gd name="connsiteX8" fmla="*/ 3820563 w 4151883"/>
              <a:gd name="connsiteY8" fmla="*/ 628798 h 961372"/>
              <a:gd name="connsiteX9" fmla="*/ 3304515 w 4151883"/>
              <a:gd name="connsiteY9" fmla="*/ 655959 h 961372"/>
              <a:gd name="connsiteX10" fmla="*/ 3060071 w 4151883"/>
              <a:gd name="connsiteY10" fmla="*/ 655959 h 961372"/>
              <a:gd name="connsiteX11" fmla="*/ 2688879 w 4151883"/>
              <a:gd name="connsiteY11" fmla="*/ 782707 h 961372"/>
              <a:gd name="connsiteX12" fmla="*/ 2372008 w 4151883"/>
              <a:gd name="connsiteY12" fmla="*/ 864188 h 961372"/>
              <a:gd name="connsiteX13" fmla="*/ 2046083 w 4151883"/>
              <a:gd name="connsiteY13" fmla="*/ 791761 h 961372"/>
              <a:gd name="connsiteX14" fmla="*/ 1837854 w 4151883"/>
              <a:gd name="connsiteY14" fmla="*/ 755547 h 961372"/>
              <a:gd name="connsiteX15" fmla="*/ 1566250 w 4151883"/>
              <a:gd name="connsiteY15" fmla="*/ 809868 h 961372"/>
              <a:gd name="connsiteX16" fmla="*/ 1158844 w 4151883"/>
              <a:gd name="connsiteY16" fmla="*/ 954723 h 961372"/>
              <a:gd name="connsiteX17" fmla="*/ 851026 w 4151883"/>
              <a:gd name="connsiteY17" fmla="*/ 918509 h 961372"/>
              <a:gd name="connsiteX18" fmla="*/ 570369 w 4151883"/>
              <a:gd name="connsiteY18" fmla="*/ 755547 h 961372"/>
              <a:gd name="connsiteX19" fmla="*/ 344032 w 4151883"/>
              <a:gd name="connsiteY19" fmla="*/ 637852 h 961372"/>
              <a:gd name="connsiteX20" fmla="*/ 153909 w 4151883"/>
              <a:gd name="connsiteY20" fmla="*/ 619745 h 961372"/>
              <a:gd name="connsiteX21" fmla="*/ 36214 w 4151883"/>
              <a:gd name="connsiteY21" fmla="*/ 583531 h 961372"/>
              <a:gd name="connsiteX22" fmla="*/ 0 w 4151883"/>
              <a:gd name="connsiteY22" fmla="*/ 556371 h 961372"/>
              <a:gd name="connsiteX23" fmla="*/ 36214 w 4151883"/>
              <a:gd name="connsiteY23" fmla="*/ 348141 h 961372"/>
              <a:gd name="connsiteX0" fmla="*/ 9054 w 4151883"/>
              <a:gd name="connsiteY0" fmla="*/ 330034 h 961372"/>
              <a:gd name="connsiteX1" fmla="*/ 1032095 w 4151883"/>
              <a:gd name="connsiteY1" fmla="*/ 221392 h 961372"/>
              <a:gd name="connsiteX2" fmla="*/ 2399169 w 4151883"/>
              <a:gd name="connsiteY2" fmla="*/ 22215 h 961372"/>
              <a:gd name="connsiteX3" fmla="*/ 3223034 w 4151883"/>
              <a:gd name="connsiteY3" fmla="*/ 31269 h 961372"/>
              <a:gd name="connsiteX4" fmla="*/ 3793402 w 4151883"/>
              <a:gd name="connsiteY4" fmla="*/ 257606 h 961372"/>
              <a:gd name="connsiteX5" fmla="*/ 4065006 w 4151883"/>
              <a:gd name="connsiteY5" fmla="*/ 646905 h 961372"/>
              <a:gd name="connsiteX6" fmla="*/ 4146487 w 4151883"/>
              <a:gd name="connsiteY6" fmla="*/ 846081 h 961372"/>
              <a:gd name="connsiteX7" fmla="*/ 3938258 w 4151883"/>
              <a:gd name="connsiteY7" fmla="*/ 809868 h 961372"/>
              <a:gd name="connsiteX8" fmla="*/ 3820563 w 4151883"/>
              <a:gd name="connsiteY8" fmla="*/ 628798 h 961372"/>
              <a:gd name="connsiteX9" fmla="*/ 3304515 w 4151883"/>
              <a:gd name="connsiteY9" fmla="*/ 655959 h 961372"/>
              <a:gd name="connsiteX10" fmla="*/ 3060071 w 4151883"/>
              <a:gd name="connsiteY10" fmla="*/ 655959 h 961372"/>
              <a:gd name="connsiteX11" fmla="*/ 2688879 w 4151883"/>
              <a:gd name="connsiteY11" fmla="*/ 782707 h 961372"/>
              <a:gd name="connsiteX12" fmla="*/ 2372008 w 4151883"/>
              <a:gd name="connsiteY12" fmla="*/ 864188 h 961372"/>
              <a:gd name="connsiteX13" fmla="*/ 2046083 w 4151883"/>
              <a:gd name="connsiteY13" fmla="*/ 791761 h 961372"/>
              <a:gd name="connsiteX14" fmla="*/ 1837854 w 4151883"/>
              <a:gd name="connsiteY14" fmla="*/ 755547 h 961372"/>
              <a:gd name="connsiteX15" fmla="*/ 1566250 w 4151883"/>
              <a:gd name="connsiteY15" fmla="*/ 809868 h 961372"/>
              <a:gd name="connsiteX16" fmla="*/ 1158844 w 4151883"/>
              <a:gd name="connsiteY16" fmla="*/ 954723 h 961372"/>
              <a:gd name="connsiteX17" fmla="*/ 851026 w 4151883"/>
              <a:gd name="connsiteY17" fmla="*/ 918509 h 961372"/>
              <a:gd name="connsiteX18" fmla="*/ 570369 w 4151883"/>
              <a:gd name="connsiteY18" fmla="*/ 755547 h 961372"/>
              <a:gd name="connsiteX19" fmla="*/ 344032 w 4151883"/>
              <a:gd name="connsiteY19" fmla="*/ 637852 h 961372"/>
              <a:gd name="connsiteX20" fmla="*/ 153909 w 4151883"/>
              <a:gd name="connsiteY20" fmla="*/ 619745 h 961372"/>
              <a:gd name="connsiteX21" fmla="*/ 36214 w 4151883"/>
              <a:gd name="connsiteY21" fmla="*/ 583531 h 961372"/>
              <a:gd name="connsiteX22" fmla="*/ 0 w 4151883"/>
              <a:gd name="connsiteY22" fmla="*/ 556371 h 961372"/>
              <a:gd name="connsiteX23" fmla="*/ 9054 w 4151883"/>
              <a:gd name="connsiteY23" fmla="*/ 330034 h 961372"/>
              <a:gd name="connsiteX0" fmla="*/ 9054 w 4151883"/>
              <a:gd name="connsiteY0" fmla="*/ 330034 h 1079252"/>
              <a:gd name="connsiteX1" fmla="*/ 1032095 w 4151883"/>
              <a:gd name="connsiteY1" fmla="*/ 221392 h 1079252"/>
              <a:gd name="connsiteX2" fmla="*/ 2399169 w 4151883"/>
              <a:gd name="connsiteY2" fmla="*/ 22215 h 1079252"/>
              <a:gd name="connsiteX3" fmla="*/ 3223034 w 4151883"/>
              <a:gd name="connsiteY3" fmla="*/ 31269 h 1079252"/>
              <a:gd name="connsiteX4" fmla="*/ 3793402 w 4151883"/>
              <a:gd name="connsiteY4" fmla="*/ 257606 h 1079252"/>
              <a:gd name="connsiteX5" fmla="*/ 4065006 w 4151883"/>
              <a:gd name="connsiteY5" fmla="*/ 646905 h 1079252"/>
              <a:gd name="connsiteX6" fmla="*/ 4146487 w 4151883"/>
              <a:gd name="connsiteY6" fmla="*/ 846081 h 1079252"/>
              <a:gd name="connsiteX7" fmla="*/ 3938258 w 4151883"/>
              <a:gd name="connsiteY7" fmla="*/ 809868 h 1079252"/>
              <a:gd name="connsiteX8" fmla="*/ 3820563 w 4151883"/>
              <a:gd name="connsiteY8" fmla="*/ 628798 h 1079252"/>
              <a:gd name="connsiteX9" fmla="*/ 3304515 w 4151883"/>
              <a:gd name="connsiteY9" fmla="*/ 655959 h 1079252"/>
              <a:gd name="connsiteX10" fmla="*/ 3060071 w 4151883"/>
              <a:gd name="connsiteY10" fmla="*/ 655959 h 1079252"/>
              <a:gd name="connsiteX11" fmla="*/ 2688879 w 4151883"/>
              <a:gd name="connsiteY11" fmla="*/ 782707 h 1079252"/>
              <a:gd name="connsiteX12" fmla="*/ 2372008 w 4151883"/>
              <a:gd name="connsiteY12" fmla="*/ 864188 h 1079252"/>
              <a:gd name="connsiteX13" fmla="*/ 2046083 w 4151883"/>
              <a:gd name="connsiteY13" fmla="*/ 791761 h 1079252"/>
              <a:gd name="connsiteX14" fmla="*/ 1816539 w 4151883"/>
              <a:gd name="connsiteY14" fmla="*/ 1079226 h 1079252"/>
              <a:gd name="connsiteX15" fmla="*/ 1566250 w 4151883"/>
              <a:gd name="connsiteY15" fmla="*/ 809868 h 1079252"/>
              <a:gd name="connsiteX16" fmla="*/ 1158844 w 4151883"/>
              <a:gd name="connsiteY16" fmla="*/ 954723 h 1079252"/>
              <a:gd name="connsiteX17" fmla="*/ 851026 w 4151883"/>
              <a:gd name="connsiteY17" fmla="*/ 918509 h 1079252"/>
              <a:gd name="connsiteX18" fmla="*/ 570369 w 4151883"/>
              <a:gd name="connsiteY18" fmla="*/ 755547 h 1079252"/>
              <a:gd name="connsiteX19" fmla="*/ 344032 w 4151883"/>
              <a:gd name="connsiteY19" fmla="*/ 637852 h 1079252"/>
              <a:gd name="connsiteX20" fmla="*/ 153909 w 4151883"/>
              <a:gd name="connsiteY20" fmla="*/ 619745 h 1079252"/>
              <a:gd name="connsiteX21" fmla="*/ 36214 w 4151883"/>
              <a:gd name="connsiteY21" fmla="*/ 583531 h 1079252"/>
              <a:gd name="connsiteX22" fmla="*/ 0 w 4151883"/>
              <a:gd name="connsiteY22" fmla="*/ 556371 h 1079252"/>
              <a:gd name="connsiteX23" fmla="*/ 9054 w 4151883"/>
              <a:gd name="connsiteY23" fmla="*/ 330034 h 1079252"/>
              <a:gd name="connsiteX0" fmla="*/ 9054 w 4151883"/>
              <a:gd name="connsiteY0" fmla="*/ 330034 h 1112252"/>
              <a:gd name="connsiteX1" fmla="*/ 1032095 w 4151883"/>
              <a:gd name="connsiteY1" fmla="*/ 221392 h 1112252"/>
              <a:gd name="connsiteX2" fmla="*/ 2399169 w 4151883"/>
              <a:gd name="connsiteY2" fmla="*/ 22215 h 1112252"/>
              <a:gd name="connsiteX3" fmla="*/ 3223034 w 4151883"/>
              <a:gd name="connsiteY3" fmla="*/ 31269 h 1112252"/>
              <a:gd name="connsiteX4" fmla="*/ 3793402 w 4151883"/>
              <a:gd name="connsiteY4" fmla="*/ 257606 h 1112252"/>
              <a:gd name="connsiteX5" fmla="*/ 4065006 w 4151883"/>
              <a:gd name="connsiteY5" fmla="*/ 646905 h 1112252"/>
              <a:gd name="connsiteX6" fmla="*/ 4146487 w 4151883"/>
              <a:gd name="connsiteY6" fmla="*/ 846081 h 1112252"/>
              <a:gd name="connsiteX7" fmla="*/ 3938258 w 4151883"/>
              <a:gd name="connsiteY7" fmla="*/ 809868 h 1112252"/>
              <a:gd name="connsiteX8" fmla="*/ 3820563 w 4151883"/>
              <a:gd name="connsiteY8" fmla="*/ 628798 h 1112252"/>
              <a:gd name="connsiteX9" fmla="*/ 3304515 w 4151883"/>
              <a:gd name="connsiteY9" fmla="*/ 655959 h 1112252"/>
              <a:gd name="connsiteX10" fmla="*/ 3060071 w 4151883"/>
              <a:gd name="connsiteY10" fmla="*/ 655959 h 1112252"/>
              <a:gd name="connsiteX11" fmla="*/ 2688879 w 4151883"/>
              <a:gd name="connsiteY11" fmla="*/ 782707 h 1112252"/>
              <a:gd name="connsiteX12" fmla="*/ 2372008 w 4151883"/>
              <a:gd name="connsiteY12" fmla="*/ 864188 h 1112252"/>
              <a:gd name="connsiteX13" fmla="*/ 2152661 w 4151883"/>
              <a:gd name="connsiteY13" fmla="*/ 1084117 h 1112252"/>
              <a:gd name="connsiteX14" fmla="*/ 1816539 w 4151883"/>
              <a:gd name="connsiteY14" fmla="*/ 1079226 h 1112252"/>
              <a:gd name="connsiteX15" fmla="*/ 1566250 w 4151883"/>
              <a:gd name="connsiteY15" fmla="*/ 809868 h 1112252"/>
              <a:gd name="connsiteX16" fmla="*/ 1158844 w 4151883"/>
              <a:gd name="connsiteY16" fmla="*/ 954723 h 1112252"/>
              <a:gd name="connsiteX17" fmla="*/ 851026 w 4151883"/>
              <a:gd name="connsiteY17" fmla="*/ 918509 h 1112252"/>
              <a:gd name="connsiteX18" fmla="*/ 570369 w 4151883"/>
              <a:gd name="connsiteY18" fmla="*/ 755547 h 1112252"/>
              <a:gd name="connsiteX19" fmla="*/ 344032 w 4151883"/>
              <a:gd name="connsiteY19" fmla="*/ 637852 h 1112252"/>
              <a:gd name="connsiteX20" fmla="*/ 153909 w 4151883"/>
              <a:gd name="connsiteY20" fmla="*/ 619745 h 1112252"/>
              <a:gd name="connsiteX21" fmla="*/ 36214 w 4151883"/>
              <a:gd name="connsiteY21" fmla="*/ 583531 h 1112252"/>
              <a:gd name="connsiteX22" fmla="*/ 0 w 4151883"/>
              <a:gd name="connsiteY22" fmla="*/ 556371 h 1112252"/>
              <a:gd name="connsiteX23" fmla="*/ 9054 w 4151883"/>
              <a:gd name="connsiteY23" fmla="*/ 330034 h 1112252"/>
              <a:gd name="connsiteX0" fmla="*/ 9054 w 4151883"/>
              <a:gd name="connsiteY0" fmla="*/ 330034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344032 w 4151883"/>
              <a:gd name="connsiteY19" fmla="*/ 637852 h 1102571"/>
              <a:gd name="connsiteX20" fmla="*/ 153909 w 4151883"/>
              <a:gd name="connsiteY20" fmla="*/ 619745 h 1102571"/>
              <a:gd name="connsiteX21" fmla="*/ 36214 w 4151883"/>
              <a:gd name="connsiteY21" fmla="*/ 583531 h 1102571"/>
              <a:gd name="connsiteX22" fmla="*/ 0 w 4151883"/>
              <a:gd name="connsiteY22" fmla="*/ 556371 h 1102571"/>
              <a:gd name="connsiteX23" fmla="*/ 9054 w 4151883"/>
              <a:gd name="connsiteY23" fmla="*/ 330034 h 1102571"/>
              <a:gd name="connsiteX0" fmla="*/ 9054 w 4151883"/>
              <a:gd name="connsiteY0" fmla="*/ 330034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153909 w 4151883"/>
              <a:gd name="connsiteY19" fmla="*/ 619745 h 1102571"/>
              <a:gd name="connsiteX20" fmla="*/ 36214 w 4151883"/>
              <a:gd name="connsiteY20" fmla="*/ 583531 h 1102571"/>
              <a:gd name="connsiteX21" fmla="*/ 0 w 4151883"/>
              <a:gd name="connsiteY21" fmla="*/ 556371 h 1102571"/>
              <a:gd name="connsiteX22" fmla="*/ 9054 w 4151883"/>
              <a:gd name="connsiteY22" fmla="*/ 330034 h 1102571"/>
              <a:gd name="connsiteX0" fmla="*/ 9054 w 4151883"/>
              <a:gd name="connsiteY0" fmla="*/ 330034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153909 w 4151883"/>
              <a:gd name="connsiteY19" fmla="*/ 619745 h 1102571"/>
              <a:gd name="connsiteX20" fmla="*/ 0 w 4151883"/>
              <a:gd name="connsiteY20" fmla="*/ 556371 h 1102571"/>
              <a:gd name="connsiteX21" fmla="*/ 9054 w 4151883"/>
              <a:gd name="connsiteY21" fmla="*/ 330034 h 1102571"/>
              <a:gd name="connsiteX0" fmla="*/ 1032199 w 4151883"/>
              <a:gd name="connsiteY0" fmla="*/ 215180 h 1102571"/>
              <a:gd name="connsiteX1" fmla="*/ 1032095 w 4151883"/>
              <a:gd name="connsiteY1" fmla="*/ 221392 h 1102571"/>
              <a:gd name="connsiteX2" fmla="*/ 2399169 w 4151883"/>
              <a:gd name="connsiteY2" fmla="*/ 22215 h 1102571"/>
              <a:gd name="connsiteX3" fmla="*/ 3223034 w 4151883"/>
              <a:gd name="connsiteY3" fmla="*/ 31269 h 1102571"/>
              <a:gd name="connsiteX4" fmla="*/ 3793402 w 4151883"/>
              <a:gd name="connsiteY4" fmla="*/ 257606 h 1102571"/>
              <a:gd name="connsiteX5" fmla="*/ 4065006 w 4151883"/>
              <a:gd name="connsiteY5" fmla="*/ 646905 h 1102571"/>
              <a:gd name="connsiteX6" fmla="*/ 4146487 w 4151883"/>
              <a:gd name="connsiteY6" fmla="*/ 846081 h 1102571"/>
              <a:gd name="connsiteX7" fmla="*/ 3938258 w 4151883"/>
              <a:gd name="connsiteY7" fmla="*/ 809868 h 1102571"/>
              <a:gd name="connsiteX8" fmla="*/ 3820563 w 4151883"/>
              <a:gd name="connsiteY8" fmla="*/ 628798 h 1102571"/>
              <a:gd name="connsiteX9" fmla="*/ 3304515 w 4151883"/>
              <a:gd name="connsiteY9" fmla="*/ 655959 h 1102571"/>
              <a:gd name="connsiteX10" fmla="*/ 3060071 w 4151883"/>
              <a:gd name="connsiteY10" fmla="*/ 655959 h 1102571"/>
              <a:gd name="connsiteX11" fmla="*/ 2688879 w 4151883"/>
              <a:gd name="connsiteY11" fmla="*/ 782707 h 1102571"/>
              <a:gd name="connsiteX12" fmla="*/ 2372008 w 4151883"/>
              <a:gd name="connsiteY12" fmla="*/ 864188 h 1102571"/>
              <a:gd name="connsiteX13" fmla="*/ 2152661 w 4151883"/>
              <a:gd name="connsiteY13" fmla="*/ 1084117 h 1102571"/>
              <a:gd name="connsiteX14" fmla="*/ 1816539 w 4151883"/>
              <a:gd name="connsiteY14" fmla="*/ 1079226 h 1102571"/>
              <a:gd name="connsiteX15" fmla="*/ 1502304 w 4151883"/>
              <a:gd name="connsiteY15" fmla="*/ 987370 h 1102571"/>
              <a:gd name="connsiteX16" fmla="*/ 1158844 w 4151883"/>
              <a:gd name="connsiteY16" fmla="*/ 954723 h 1102571"/>
              <a:gd name="connsiteX17" fmla="*/ 851026 w 4151883"/>
              <a:gd name="connsiteY17" fmla="*/ 918509 h 1102571"/>
              <a:gd name="connsiteX18" fmla="*/ 570369 w 4151883"/>
              <a:gd name="connsiteY18" fmla="*/ 755547 h 1102571"/>
              <a:gd name="connsiteX19" fmla="*/ 153909 w 4151883"/>
              <a:gd name="connsiteY19" fmla="*/ 619745 h 1102571"/>
              <a:gd name="connsiteX20" fmla="*/ 0 w 4151883"/>
              <a:gd name="connsiteY20" fmla="*/ 556371 h 1102571"/>
              <a:gd name="connsiteX21" fmla="*/ 1032199 w 4151883"/>
              <a:gd name="connsiteY21" fmla="*/ 215180 h 1102571"/>
              <a:gd name="connsiteX0" fmla="*/ 880123 w 3999807"/>
              <a:gd name="connsiteY0" fmla="*/ 215180 h 1102571"/>
              <a:gd name="connsiteX1" fmla="*/ 880019 w 3999807"/>
              <a:gd name="connsiteY1" fmla="*/ 221392 h 1102571"/>
              <a:gd name="connsiteX2" fmla="*/ 2247093 w 3999807"/>
              <a:gd name="connsiteY2" fmla="*/ 22215 h 1102571"/>
              <a:gd name="connsiteX3" fmla="*/ 3070958 w 3999807"/>
              <a:gd name="connsiteY3" fmla="*/ 31269 h 1102571"/>
              <a:gd name="connsiteX4" fmla="*/ 3641326 w 3999807"/>
              <a:gd name="connsiteY4" fmla="*/ 257606 h 1102571"/>
              <a:gd name="connsiteX5" fmla="*/ 3912930 w 3999807"/>
              <a:gd name="connsiteY5" fmla="*/ 646905 h 1102571"/>
              <a:gd name="connsiteX6" fmla="*/ 3994411 w 3999807"/>
              <a:gd name="connsiteY6" fmla="*/ 846081 h 1102571"/>
              <a:gd name="connsiteX7" fmla="*/ 3786182 w 3999807"/>
              <a:gd name="connsiteY7" fmla="*/ 809868 h 1102571"/>
              <a:gd name="connsiteX8" fmla="*/ 3668487 w 3999807"/>
              <a:gd name="connsiteY8" fmla="*/ 628798 h 1102571"/>
              <a:gd name="connsiteX9" fmla="*/ 3152439 w 3999807"/>
              <a:gd name="connsiteY9" fmla="*/ 655959 h 1102571"/>
              <a:gd name="connsiteX10" fmla="*/ 2907995 w 3999807"/>
              <a:gd name="connsiteY10" fmla="*/ 655959 h 1102571"/>
              <a:gd name="connsiteX11" fmla="*/ 2536803 w 3999807"/>
              <a:gd name="connsiteY11" fmla="*/ 782707 h 1102571"/>
              <a:gd name="connsiteX12" fmla="*/ 2219932 w 3999807"/>
              <a:gd name="connsiteY12" fmla="*/ 864188 h 1102571"/>
              <a:gd name="connsiteX13" fmla="*/ 2000585 w 3999807"/>
              <a:gd name="connsiteY13" fmla="*/ 1084117 h 1102571"/>
              <a:gd name="connsiteX14" fmla="*/ 1664463 w 3999807"/>
              <a:gd name="connsiteY14" fmla="*/ 1079226 h 1102571"/>
              <a:gd name="connsiteX15" fmla="*/ 1350228 w 3999807"/>
              <a:gd name="connsiteY15" fmla="*/ 987370 h 1102571"/>
              <a:gd name="connsiteX16" fmla="*/ 1006768 w 3999807"/>
              <a:gd name="connsiteY16" fmla="*/ 954723 h 1102571"/>
              <a:gd name="connsiteX17" fmla="*/ 698950 w 3999807"/>
              <a:gd name="connsiteY17" fmla="*/ 918509 h 1102571"/>
              <a:gd name="connsiteX18" fmla="*/ 418293 w 3999807"/>
              <a:gd name="connsiteY18" fmla="*/ 755547 h 1102571"/>
              <a:gd name="connsiteX19" fmla="*/ 1833 w 3999807"/>
              <a:gd name="connsiteY19" fmla="*/ 619745 h 1102571"/>
              <a:gd name="connsiteX20" fmla="*/ 593968 w 3999807"/>
              <a:gd name="connsiteY20" fmla="*/ 619019 h 1102571"/>
              <a:gd name="connsiteX21" fmla="*/ 880123 w 3999807"/>
              <a:gd name="connsiteY21" fmla="*/ 215180 h 1102571"/>
              <a:gd name="connsiteX0" fmla="*/ 464156 w 3583840"/>
              <a:gd name="connsiteY0" fmla="*/ 215180 h 1102571"/>
              <a:gd name="connsiteX1" fmla="*/ 464052 w 3583840"/>
              <a:gd name="connsiteY1" fmla="*/ 221392 h 1102571"/>
              <a:gd name="connsiteX2" fmla="*/ 1831126 w 3583840"/>
              <a:gd name="connsiteY2" fmla="*/ 22215 h 1102571"/>
              <a:gd name="connsiteX3" fmla="*/ 2654991 w 3583840"/>
              <a:gd name="connsiteY3" fmla="*/ 31269 h 1102571"/>
              <a:gd name="connsiteX4" fmla="*/ 3225359 w 3583840"/>
              <a:gd name="connsiteY4" fmla="*/ 257606 h 1102571"/>
              <a:gd name="connsiteX5" fmla="*/ 3496963 w 3583840"/>
              <a:gd name="connsiteY5" fmla="*/ 646905 h 1102571"/>
              <a:gd name="connsiteX6" fmla="*/ 3578444 w 3583840"/>
              <a:gd name="connsiteY6" fmla="*/ 846081 h 1102571"/>
              <a:gd name="connsiteX7" fmla="*/ 3370215 w 3583840"/>
              <a:gd name="connsiteY7" fmla="*/ 809868 h 1102571"/>
              <a:gd name="connsiteX8" fmla="*/ 3252520 w 3583840"/>
              <a:gd name="connsiteY8" fmla="*/ 628798 h 1102571"/>
              <a:gd name="connsiteX9" fmla="*/ 2736472 w 3583840"/>
              <a:gd name="connsiteY9" fmla="*/ 655959 h 1102571"/>
              <a:gd name="connsiteX10" fmla="*/ 2492028 w 3583840"/>
              <a:gd name="connsiteY10" fmla="*/ 655959 h 1102571"/>
              <a:gd name="connsiteX11" fmla="*/ 2120836 w 3583840"/>
              <a:gd name="connsiteY11" fmla="*/ 782707 h 1102571"/>
              <a:gd name="connsiteX12" fmla="*/ 1803965 w 3583840"/>
              <a:gd name="connsiteY12" fmla="*/ 864188 h 1102571"/>
              <a:gd name="connsiteX13" fmla="*/ 1584618 w 3583840"/>
              <a:gd name="connsiteY13" fmla="*/ 1084117 h 1102571"/>
              <a:gd name="connsiteX14" fmla="*/ 1248496 w 3583840"/>
              <a:gd name="connsiteY14" fmla="*/ 1079226 h 1102571"/>
              <a:gd name="connsiteX15" fmla="*/ 934261 w 3583840"/>
              <a:gd name="connsiteY15" fmla="*/ 987370 h 1102571"/>
              <a:gd name="connsiteX16" fmla="*/ 590801 w 3583840"/>
              <a:gd name="connsiteY16" fmla="*/ 954723 h 1102571"/>
              <a:gd name="connsiteX17" fmla="*/ 282983 w 3583840"/>
              <a:gd name="connsiteY17" fmla="*/ 918509 h 1102571"/>
              <a:gd name="connsiteX18" fmla="*/ 2326 w 3583840"/>
              <a:gd name="connsiteY18" fmla="*/ 755547 h 1102571"/>
              <a:gd name="connsiteX19" fmla="*/ 150728 w 3583840"/>
              <a:gd name="connsiteY19" fmla="*/ 682392 h 1102571"/>
              <a:gd name="connsiteX20" fmla="*/ 178001 w 3583840"/>
              <a:gd name="connsiteY20" fmla="*/ 619019 h 1102571"/>
              <a:gd name="connsiteX21" fmla="*/ 464156 w 3583840"/>
              <a:gd name="connsiteY21" fmla="*/ 215180 h 1102571"/>
              <a:gd name="connsiteX0" fmla="*/ 350753 w 3470437"/>
              <a:gd name="connsiteY0" fmla="*/ 215180 h 1102571"/>
              <a:gd name="connsiteX1" fmla="*/ 350649 w 3470437"/>
              <a:gd name="connsiteY1" fmla="*/ 221392 h 1102571"/>
              <a:gd name="connsiteX2" fmla="*/ 1717723 w 3470437"/>
              <a:gd name="connsiteY2" fmla="*/ 22215 h 1102571"/>
              <a:gd name="connsiteX3" fmla="*/ 2541588 w 3470437"/>
              <a:gd name="connsiteY3" fmla="*/ 31269 h 1102571"/>
              <a:gd name="connsiteX4" fmla="*/ 3111956 w 3470437"/>
              <a:gd name="connsiteY4" fmla="*/ 257606 h 1102571"/>
              <a:gd name="connsiteX5" fmla="*/ 3383560 w 3470437"/>
              <a:gd name="connsiteY5" fmla="*/ 646905 h 1102571"/>
              <a:gd name="connsiteX6" fmla="*/ 3465041 w 3470437"/>
              <a:gd name="connsiteY6" fmla="*/ 846081 h 1102571"/>
              <a:gd name="connsiteX7" fmla="*/ 3256812 w 3470437"/>
              <a:gd name="connsiteY7" fmla="*/ 809868 h 1102571"/>
              <a:gd name="connsiteX8" fmla="*/ 3139117 w 3470437"/>
              <a:gd name="connsiteY8" fmla="*/ 628798 h 1102571"/>
              <a:gd name="connsiteX9" fmla="*/ 2623069 w 3470437"/>
              <a:gd name="connsiteY9" fmla="*/ 655959 h 1102571"/>
              <a:gd name="connsiteX10" fmla="*/ 2378625 w 3470437"/>
              <a:gd name="connsiteY10" fmla="*/ 655959 h 1102571"/>
              <a:gd name="connsiteX11" fmla="*/ 2007433 w 3470437"/>
              <a:gd name="connsiteY11" fmla="*/ 782707 h 1102571"/>
              <a:gd name="connsiteX12" fmla="*/ 1690562 w 3470437"/>
              <a:gd name="connsiteY12" fmla="*/ 864188 h 1102571"/>
              <a:gd name="connsiteX13" fmla="*/ 1471215 w 3470437"/>
              <a:gd name="connsiteY13" fmla="*/ 1084117 h 1102571"/>
              <a:gd name="connsiteX14" fmla="*/ 1135093 w 3470437"/>
              <a:gd name="connsiteY14" fmla="*/ 1079226 h 1102571"/>
              <a:gd name="connsiteX15" fmla="*/ 820858 w 3470437"/>
              <a:gd name="connsiteY15" fmla="*/ 987370 h 1102571"/>
              <a:gd name="connsiteX16" fmla="*/ 477398 w 3470437"/>
              <a:gd name="connsiteY16" fmla="*/ 954723 h 1102571"/>
              <a:gd name="connsiteX17" fmla="*/ 169580 w 3470437"/>
              <a:gd name="connsiteY17" fmla="*/ 918509 h 1102571"/>
              <a:gd name="connsiteX18" fmla="*/ 6159 w 3470437"/>
              <a:gd name="connsiteY18" fmla="*/ 797313 h 1102571"/>
              <a:gd name="connsiteX19" fmla="*/ 37325 w 3470437"/>
              <a:gd name="connsiteY19" fmla="*/ 682392 h 1102571"/>
              <a:gd name="connsiteX20" fmla="*/ 64598 w 3470437"/>
              <a:gd name="connsiteY20" fmla="*/ 619019 h 1102571"/>
              <a:gd name="connsiteX21" fmla="*/ 350753 w 3470437"/>
              <a:gd name="connsiteY21" fmla="*/ 215180 h 1102571"/>
              <a:gd name="connsiteX0" fmla="*/ 350753 w 3470437"/>
              <a:gd name="connsiteY0" fmla="*/ 215180 h 1102571"/>
              <a:gd name="connsiteX1" fmla="*/ 350649 w 3470437"/>
              <a:gd name="connsiteY1" fmla="*/ 221392 h 1102571"/>
              <a:gd name="connsiteX2" fmla="*/ 1151062 w 3470437"/>
              <a:gd name="connsiteY2" fmla="*/ 101636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3139117 w 3470437"/>
              <a:gd name="connsiteY9" fmla="*/ 628798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50753 w 3470437"/>
              <a:gd name="connsiteY22" fmla="*/ 215180 h 1102571"/>
              <a:gd name="connsiteX0" fmla="*/ 350753 w 3470437"/>
              <a:gd name="connsiteY0" fmla="*/ 215180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3139117 w 3470437"/>
              <a:gd name="connsiteY9" fmla="*/ 628798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50753 w 3470437"/>
              <a:gd name="connsiteY22" fmla="*/ 215180 h 1102571"/>
              <a:gd name="connsiteX0" fmla="*/ 372068 w 3470437"/>
              <a:gd name="connsiteY0" fmla="*/ 277828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3139117 w 3470437"/>
              <a:gd name="connsiteY9" fmla="*/ 628798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72068 w 3470437"/>
              <a:gd name="connsiteY22" fmla="*/ 277828 h 1102571"/>
              <a:gd name="connsiteX0" fmla="*/ 372068 w 3470437"/>
              <a:gd name="connsiteY0" fmla="*/ 277828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2696437 w 3470437"/>
              <a:gd name="connsiteY9" fmla="*/ 707232 h 1102571"/>
              <a:gd name="connsiteX10" fmla="*/ 3139117 w 3470437"/>
              <a:gd name="connsiteY10" fmla="*/ 628798 h 1102571"/>
              <a:gd name="connsiteX11" fmla="*/ 2623069 w 3470437"/>
              <a:gd name="connsiteY11" fmla="*/ 655959 h 1102571"/>
              <a:gd name="connsiteX12" fmla="*/ 2378625 w 3470437"/>
              <a:gd name="connsiteY12" fmla="*/ 655959 h 1102571"/>
              <a:gd name="connsiteX13" fmla="*/ 2007433 w 3470437"/>
              <a:gd name="connsiteY13" fmla="*/ 782707 h 1102571"/>
              <a:gd name="connsiteX14" fmla="*/ 1690562 w 3470437"/>
              <a:gd name="connsiteY14" fmla="*/ 864188 h 1102571"/>
              <a:gd name="connsiteX15" fmla="*/ 1471215 w 3470437"/>
              <a:gd name="connsiteY15" fmla="*/ 1084117 h 1102571"/>
              <a:gd name="connsiteX16" fmla="*/ 1135093 w 3470437"/>
              <a:gd name="connsiteY16" fmla="*/ 1079226 h 1102571"/>
              <a:gd name="connsiteX17" fmla="*/ 820858 w 3470437"/>
              <a:gd name="connsiteY17" fmla="*/ 987370 h 1102571"/>
              <a:gd name="connsiteX18" fmla="*/ 477398 w 3470437"/>
              <a:gd name="connsiteY18" fmla="*/ 954723 h 1102571"/>
              <a:gd name="connsiteX19" fmla="*/ 169580 w 3470437"/>
              <a:gd name="connsiteY19" fmla="*/ 918509 h 1102571"/>
              <a:gd name="connsiteX20" fmla="*/ 6159 w 3470437"/>
              <a:gd name="connsiteY20" fmla="*/ 797313 h 1102571"/>
              <a:gd name="connsiteX21" fmla="*/ 37325 w 3470437"/>
              <a:gd name="connsiteY21" fmla="*/ 682392 h 1102571"/>
              <a:gd name="connsiteX22" fmla="*/ 64598 w 3470437"/>
              <a:gd name="connsiteY22" fmla="*/ 619019 h 1102571"/>
              <a:gd name="connsiteX23" fmla="*/ 372068 w 3470437"/>
              <a:gd name="connsiteY23" fmla="*/ 277828 h 1102571"/>
              <a:gd name="connsiteX0" fmla="*/ 372068 w 3470437"/>
              <a:gd name="connsiteY0" fmla="*/ 277828 h 1102571"/>
              <a:gd name="connsiteX1" fmla="*/ 350649 w 3470437"/>
              <a:gd name="connsiteY1" fmla="*/ 221392 h 1102571"/>
              <a:gd name="connsiteX2" fmla="*/ 905934 w 3470437"/>
              <a:gd name="connsiteY2" fmla="*/ 112078 h 1102571"/>
              <a:gd name="connsiteX3" fmla="*/ 1717723 w 3470437"/>
              <a:gd name="connsiteY3" fmla="*/ 22215 h 1102571"/>
              <a:gd name="connsiteX4" fmla="*/ 2541588 w 3470437"/>
              <a:gd name="connsiteY4" fmla="*/ 31269 h 1102571"/>
              <a:gd name="connsiteX5" fmla="*/ 3111956 w 3470437"/>
              <a:gd name="connsiteY5" fmla="*/ 257606 h 1102571"/>
              <a:gd name="connsiteX6" fmla="*/ 3383560 w 3470437"/>
              <a:gd name="connsiteY6" fmla="*/ 646905 h 1102571"/>
              <a:gd name="connsiteX7" fmla="*/ 3465041 w 3470437"/>
              <a:gd name="connsiteY7" fmla="*/ 846081 h 1102571"/>
              <a:gd name="connsiteX8" fmla="*/ 3256812 w 3470437"/>
              <a:gd name="connsiteY8" fmla="*/ 809868 h 1102571"/>
              <a:gd name="connsiteX9" fmla="*/ 2696437 w 3470437"/>
              <a:gd name="connsiteY9" fmla="*/ 707232 h 1102571"/>
              <a:gd name="connsiteX10" fmla="*/ 2623069 w 3470437"/>
              <a:gd name="connsiteY10" fmla="*/ 655959 h 1102571"/>
              <a:gd name="connsiteX11" fmla="*/ 2378625 w 3470437"/>
              <a:gd name="connsiteY11" fmla="*/ 655959 h 1102571"/>
              <a:gd name="connsiteX12" fmla="*/ 2007433 w 3470437"/>
              <a:gd name="connsiteY12" fmla="*/ 782707 h 1102571"/>
              <a:gd name="connsiteX13" fmla="*/ 1690562 w 3470437"/>
              <a:gd name="connsiteY13" fmla="*/ 864188 h 1102571"/>
              <a:gd name="connsiteX14" fmla="*/ 1471215 w 3470437"/>
              <a:gd name="connsiteY14" fmla="*/ 1084117 h 1102571"/>
              <a:gd name="connsiteX15" fmla="*/ 1135093 w 3470437"/>
              <a:gd name="connsiteY15" fmla="*/ 1079226 h 1102571"/>
              <a:gd name="connsiteX16" fmla="*/ 820858 w 3470437"/>
              <a:gd name="connsiteY16" fmla="*/ 987370 h 1102571"/>
              <a:gd name="connsiteX17" fmla="*/ 477398 w 3470437"/>
              <a:gd name="connsiteY17" fmla="*/ 954723 h 1102571"/>
              <a:gd name="connsiteX18" fmla="*/ 169580 w 3470437"/>
              <a:gd name="connsiteY18" fmla="*/ 918509 h 1102571"/>
              <a:gd name="connsiteX19" fmla="*/ 6159 w 3470437"/>
              <a:gd name="connsiteY19" fmla="*/ 797313 h 1102571"/>
              <a:gd name="connsiteX20" fmla="*/ 37325 w 3470437"/>
              <a:gd name="connsiteY20" fmla="*/ 682392 h 1102571"/>
              <a:gd name="connsiteX21" fmla="*/ 64598 w 3470437"/>
              <a:gd name="connsiteY21" fmla="*/ 619019 h 1102571"/>
              <a:gd name="connsiteX22" fmla="*/ 372068 w 3470437"/>
              <a:gd name="connsiteY22" fmla="*/ 277828 h 1102571"/>
              <a:gd name="connsiteX0" fmla="*/ 372068 w 3485244"/>
              <a:gd name="connsiteY0" fmla="*/ 277828 h 1102571"/>
              <a:gd name="connsiteX1" fmla="*/ 350649 w 3485244"/>
              <a:gd name="connsiteY1" fmla="*/ 221392 h 1102571"/>
              <a:gd name="connsiteX2" fmla="*/ 905934 w 3485244"/>
              <a:gd name="connsiteY2" fmla="*/ 112078 h 1102571"/>
              <a:gd name="connsiteX3" fmla="*/ 1717723 w 3485244"/>
              <a:gd name="connsiteY3" fmla="*/ 22215 h 1102571"/>
              <a:gd name="connsiteX4" fmla="*/ 2541588 w 3485244"/>
              <a:gd name="connsiteY4" fmla="*/ 31269 h 1102571"/>
              <a:gd name="connsiteX5" fmla="*/ 3111956 w 3485244"/>
              <a:gd name="connsiteY5" fmla="*/ 257606 h 1102571"/>
              <a:gd name="connsiteX6" fmla="*/ 3383560 w 3485244"/>
              <a:gd name="connsiteY6" fmla="*/ 646905 h 1102571"/>
              <a:gd name="connsiteX7" fmla="*/ 3465041 w 3485244"/>
              <a:gd name="connsiteY7" fmla="*/ 846081 h 1102571"/>
              <a:gd name="connsiteX8" fmla="*/ 3032998 w 3485244"/>
              <a:gd name="connsiteY8" fmla="*/ 820310 h 1102571"/>
              <a:gd name="connsiteX9" fmla="*/ 2696437 w 3485244"/>
              <a:gd name="connsiteY9" fmla="*/ 707232 h 1102571"/>
              <a:gd name="connsiteX10" fmla="*/ 2623069 w 3485244"/>
              <a:gd name="connsiteY10" fmla="*/ 655959 h 1102571"/>
              <a:gd name="connsiteX11" fmla="*/ 2378625 w 3485244"/>
              <a:gd name="connsiteY11" fmla="*/ 655959 h 1102571"/>
              <a:gd name="connsiteX12" fmla="*/ 2007433 w 3485244"/>
              <a:gd name="connsiteY12" fmla="*/ 782707 h 1102571"/>
              <a:gd name="connsiteX13" fmla="*/ 1690562 w 3485244"/>
              <a:gd name="connsiteY13" fmla="*/ 864188 h 1102571"/>
              <a:gd name="connsiteX14" fmla="*/ 1471215 w 3485244"/>
              <a:gd name="connsiteY14" fmla="*/ 1084117 h 1102571"/>
              <a:gd name="connsiteX15" fmla="*/ 1135093 w 3485244"/>
              <a:gd name="connsiteY15" fmla="*/ 1079226 h 1102571"/>
              <a:gd name="connsiteX16" fmla="*/ 820858 w 3485244"/>
              <a:gd name="connsiteY16" fmla="*/ 987370 h 1102571"/>
              <a:gd name="connsiteX17" fmla="*/ 477398 w 3485244"/>
              <a:gd name="connsiteY17" fmla="*/ 954723 h 1102571"/>
              <a:gd name="connsiteX18" fmla="*/ 169580 w 3485244"/>
              <a:gd name="connsiteY18" fmla="*/ 918509 h 1102571"/>
              <a:gd name="connsiteX19" fmla="*/ 6159 w 3485244"/>
              <a:gd name="connsiteY19" fmla="*/ 797313 h 1102571"/>
              <a:gd name="connsiteX20" fmla="*/ 37325 w 3485244"/>
              <a:gd name="connsiteY20" fmla="*/ 682392 h 1102571"/>
              <a:gd name="connsiteX21" fmla="*/ 64598 w 3485244"/>
              <a:gd name="connsiteY21" fmla="*/ 619019 h 1102571"/>
              <a:gd name="connsiteX22" fmla="*/ 372068 w 3485244"/>
              <a:gd name="connsiteY22" fmla="*/ 277828 h 1102571"/>
              <a:gd name="connsiteX0" fmla="*/ 372068 w 3384103"/>
              <a:gd name="connsiteY0" fmla="*/ 277828 h 1102571"/>
              <a:gd name="connsiteX1" fmla="*/ 350649 w 3384103"/>
              <a:gd name="connsiteY1" fmla="*/ 221392 h 1102571"/>
              <a:gd name="connsiteX2" fmla="*/ 905934 w 3384103"/>
              <a:gd name="connsiteY2" fmla="*/ 112078 h 1102571"/>
              <a:gd name="connsiteX3" fmla="*/ 1717723 w 3384103"/>
              <a:gd name="connsiteY3" fmla="*/ 22215 h 1102571"/>
              <a:gd name="connsiteX4" fmla="*/ 2541588 w 3384103"/>
              <a:gd name="connsiteY4" fmla="*/ 31269 h 1102571"/>
              <a:gd name="connsiteX5" fmla="*/ 3111956 w 3384103"/>
              <a:gd name="connsiteY5" fmla="*/ 257606 h 1102571"/>
              <a:gd name="connsiteX6" fmla="*/ 3383560 w 3384103"/>
              <a:gd name="connsiteY6" fmla="*/ 646905 h 1102571"/>
              <a:gd name="connsiteX7" fmla="*/ 3049388 w 3384103"/>
              <a:gd name="connsiteY7" fmla="*/ 887847 h 1102571"/>
              <a:gd name="connsiteX8" fmla="*/ 3032998 w 3384103"/>
              <a:gd name="connsiteY8" fmla="*/ 820310 h 1102571"/>
              <a:gd name="connsiteX9" fmla="*/ 2696437 w 3384103"/>
              <a:gd name="connsiteY9" fmla="*/ 707232 h 1102571"/>
              <a:gd name="connsiteX10" fmla="*/ 2623069 w 3384103"/>
              <a:gd name="connsiteY10" fmla="*/ 655959 h 1102571"/>
              <a:gd name="connsiteX11" fmla="*/ 2378625 w 3384103"/>
              <a:gd name="connsiteY11" fmla="*/ 655959 h 1102571"/>
              <a:gd name="connsiteX12" fmla="*/ 2007433 w 3384103"/>
              <a:gd name="connsiteY12" fmla="*/ 782707 h 1102571"/>
              <a:gd name="connsiteX13" fmla="*/ 1690562 w 3384103"/>
              <a:gd name="connsiteY13" fmla="*/ 864188 h 1102571"/>
              <a:gd name="connsiteX14" fmla="*/ 1471215 w 3384103"/>
              <a:gd name="connsiteY14" fmla="*/ 1084117 h 1102571"/>
              <a:gd name="connsiteX15" fmla="*/ 1135093 w 3384103"/>
              <a:gd name="connsiteY15" fmla="*/ 1079226 h 1102571"/>
              <a:gd name="connsiteX16" fmla="*/ 820858 w 3384103"/>
              <a:gd name="connsiteY16" fmla="*/ 987370 h 1102571"/>
              <a:gd name="connsiteX17" fmla="*/ 477398 w 3384103"/>
              <a:gd name="connsiteY17" fmla="*/ 954723 h 1102571"/>
              <a:gd name="connsiteX18" fmla="*/ 169580 w 3384103"/>
              <a:gd name="connsiteY18" fmla="*/ 918509 h 1102571"/>
              <a:gd name="connsiteX19" fmla="*/ 6159 w 3384103"/>
              <a:gd name="connsiteY19" fmla="*/ 797313 h 1102571"/>
              <a:gd name="connsiteX20" fmla="*/ 37325 w 3384103"/>
              <a:gd name="connsiteY20" fmla="*/ 682392 h 1102571"/>
              <a:gd name="connsiteX21" fmla="*/ 64598 w 3384103"/>
              <a:gd name="connsiteY21" fmla="*/ 619019 h 1102571"/>
              <a:gd name="connsiteX22" fmla="*/ 372068 w 3384103"/>
              <a:gd name="connsiteY22" fmla="*/ 277828 h 1102571"/>
              <a:gd name="connsiteX0" fmla="*/ 372068 w 3148101"/>
              <a:gd name="connsiteY0" fmla="*/ 277828 h 1102571"/>
              <a:gd name="connsiteX1" fmla="*/ 350649 w 3148101"/>
              <a:gd name="connsiteY1" fmla="*/ 221392 h 1102571"/>
              <a:gd name="connsiteX2" fmla="*/ 905934 w 3148101"/>
              <a:gd name="connsiteY2" fmla="*/ 112078 h 1102571"/>
              <a:gd name="connsiteX3" fmla="*/ 1717723 w 3148101"/>
              <a:gd name="connsiteY3" fmla="*/ 22215 h 1102571"/>
              <a:gd name="connsiteX4" fmla="*/ 2541588 w 3148101"/>
              <a:gd name="connsiteY4" fmla="*/ 31269 h 1102571"/>
              <a:gd name="connsiteX5" fmla="*/ 3111956 w 3148101"/>
              <a:gd name="connsiteY5" fmla="*/ 257606 h 1102571"/>
              <a:gd name="connsiteX6" fmla="*/ 3085143 w 3148101"/>
              <a:gd name="connsiteY6" fmla="*/ 479844 h 1102571"/>
              <a:gd name="connsiteX7" fmla="*/ 3049388 w 3148101"/>
              <a:gd name="connsiteY7" fmla="*/ 887847 h 1102571"/>
              <a:gd name="connsiteX8" fmla="*/ 3032998 w 3148101"/>
              <a:gd name="connsiteY8" fmla="*/ 820310 h 1102571"/>
              <a:gd name="connsiteX9" fmla="*/ 2696437 w 3148101"/>
              <a:gd name="connsiteY9" fmla="*/ 707232 h 1102571"/>
              <a:gd name="connsiteX10" fmla="*/ 2623069 w 3148101"/>
              <a:gd name="connsiteY10" fmla="*/ 655959 h 1102571"/>
              <a:gd name="connsiteX11" fmla="*/ 2378625 w 3148101"/>
              <a:gd name="connsiteY11" fmla="*/ 655959 h 1102571"/>
              <a:gd name="connsiteX12" fmla="*/ 2007433 w 3148101"/>
              <a:gd name="connsiteY12" fmla="*/ 782707 h 1102571"/>
              <a:gd name="connsiteX13" fmla="*/ 1690562 w 3148101"/>
              <a:gd name="connsiteY13" fmla="*/ 864188 h 1102571"/>
              <a:gd name="connsiteX14" fmla="*/ 1471215 w 3148101"/>
              <a:gd name="connsiteY14" fmla="*/ 1084117 h 1102571"/>
              <a:gd name="connsiteX15" fmla="*/ 1135093 w 3148101"/>
              <a:gd name="connsiteY15" fmla="*/ 1079226 h 1102571"/>
              <a:gd name="connsiteX16" fmla="*/ 820858 w 3148101"/>
              <a:gd name="connsiteY16" fmla="*/ 987370 h 1102571"/>
              <a:gd name="connsiteX17" fmla="*/ 477398 w 3148101"/>
              <a:gd name="connsiteY17" fmla="*/ 954723 h 1102571"/>
              <a:gd name="connsiteX18" fmla="*/ 169580 w 3148101"/>
              <a:gd name="connsiteY18" fmla="*/ 918509 h 1102571"/>
              <a:gd name="connsiteX19" fmla="*/ 6159 w 3148101"/>
              <a:gd name="connsiteY19" fmla="*/ 797313 h 1102571"/>
              <a:gd name="connsiteX20" fmla="*/ 37325 w 3148101"/>
              <a:gd name="connsiteY20" fmla="*/ 682392 h 1102571"/>
              <a:gd name="connsiteX21" fmla="*/ 64598 w 3148101"/>
              <a:gd name="connsiteY21" fmla="*/ 619019 h 1102571"/>
              <a:gd name="connsiteX22" fmla="*/ 372068 w 3148101"/>
              <a:gd name="connsiteY22" fmla="*/ 277828 h 1102571"/>
              <a:gd name="connsiteX0" fmla="*/ 372068 w 3125755"/>
              <a:gd name="connsiteY0" fmla="*/ 277828 h 1102571"/>
              <a:gd name="connsiteX1" fmla="*/ 350649 w 3125755"/>
              <a:gd name="connsiteY1" fmla="*/ 221392 h 1102571"/>
              <a:gd name="connsiteX2" fmla="*/ 905934 w 3125755"/>
              <a:gd name="connsiteY2" fmla="*/ 112078 h 1102571"/>
              <a:gd name="connsiteX3" fmla="*/ 1717723 w 3125755"/>
              <a:gd name="connsiteY3" fmla="*/ 22215 h 1102571"/>
              <a:gd name="connsiteX4" fmla="*/ 2541588 w 3125755"/>
              <a:gd name="connsiteY4" fmla="*/ 31269 h 1102571"/>
              <a:gd name="connsiteX5" fmla="*/ 3111956 w 3125755"/>
              <a:gd name="connsiteY5" fmla="*/ 257606 h 1102571"/>
              <a:gd name="connsiteX6" fmla="*/ 2957249 w 3125755"/>
              <a:gd name="connsiteY6" fmla="*/ 490286 h 1102571"/>
              <a:gd name="connsiteX7" fmla="*/ 3049388 w 3125755"/>
              <a:gd name="connsiteY7" fmla="*/ 887847 h 1102571"/>
              <a:gd name="connsiteX8" fmla="*/ 3032998 w 3125755"/>
              <a:gd name="connsiteY8" fmla="*/ 820310 h 1102571"/>
              <a:gd name="connsiteX9" fmla="*/ 2696437 w 3125755"/>
              <a:gd name="connsiteY9" fmla="*/ 707232 h 1102571"/>
              <a:gd name="connsiteX10" fmla="*/ 2623069 w 3125755"/>
              <a:gd name="connsiteY10" fmla="*/ 655959 h 1102571"/>
              <a:gd name="connsiteX11" fmla="*/ 2378625 w 3125755"/>
              <a:gd name="connsiteY11" fmla="*/ 655959 h 1102571"/>
              <a:gd name="connsiteX12" fmla="*/ 2007433 w 3125755"/>
              <a:gd name="connsiteY12" fmla="*/ 782707 h 1102571"/>
              <a:gd name="connsiteX13" fmla="*/ 1690562 w 3125755"/>
              <a:gd name="connsiteY13" fmla="*/ 864188 h 1102571"/>
              <a:gd name="connsiteX14" fmla="*/ 1471215 w 3125755"/>
              <a:gd name="connsiteY14" fmla="*/ 1084117 h 1102571"/>
              <a:gd name="connsiteX15" fmla="*/ 1135093 w 3125755"/>
              <a:gd name="connsiteY15" fmla="*/ 1079226 h 1102571"/>
              <a:gd name="connsiteX16" fmla="*/ 820858 w 3125755"/>
              <a:gd name="connsiteY16" fmla="*/ 987370 h 1102571"/>
              <a:gd name="connsiteX17" fmla="*/ 477398 w 3125755"/>
              <a:gd name="connsiteY17" fmla="*/ 954723 h 1102571"/>
              <a:gd name="connsiteX18" fmla="*/ 169580 w 3125755"/>
              <a:gd name="connsiteY18" fmla="*/ 918509 h 1102571"/>
              <a:gd name="connsiteX19" fmla="*/ 6159 w 3125755"/>
              <a:gd name="connsiteY19" fmla="*/ 797313 h 1102571"/>
              <a:gd name="connsiteX20" fmla="*/ 37325 w 3125755"/>
              <a:gd name="connsiteY20" fmla="*/ 682392 h 1102571"/>
              <a:gd name="connsiteX21" fmla="*/ 64598 w 3125755"/>
              <a:gd name="connsiteY21" fmla="*/ 619019 h 1102571"/>
              <a:gd name="connsiteX22" fmla="*/ 372068 w 3125755"/>
              <a:gd name="connsiteY22" fmla="*/ 277828 h 1102571"/>
              <a:gd name="connsiteX0" fmla="*/ 372068 w 3187941"/>
              <a:gd name="connsiteY0" fmla="*/ 277828 h 1102571"/>
              <a:gd name="connsiteX1" fmla="*/ 350649 w 3187941"/>
              <a:gd name="connsiteY1" fmla="*/ 221392 h 1102571"/>
              <a:gd name="connsiteX2" fmla="*/ 905934 w 3187941"/>
              <a:gd name="connsiteY2" fmla="*/ 112078 h 1102571"/>
              <a:gd name="connsiteX3" fmla="*/ 1717723 w 3187941"/>
              <a:gd name="connsiteY3" fmla="*/ 22215 h 1102571"/>
              <a:gd name="connsiteX4" fmla="*/ 2541588 w 3187941"/>
              <a:gd name="connsiteY4" fmla="*/ 31269 h 1102571"/>
              <a:gd name="connsiteX5" fmla="*/ 3111956 w 3187941"/>
              <a:gd name="connsiteY5" fmla="*/ 257606 h 1102571"/>
              <a:gd name="connsiteX6" fmla="*/ 3165380 w 3187941"/>
              <a:gd name="connsiteY6" fmla="*/ 373110 h 1102571"/>
              <a:gd name="connsiteX7" fmla="*/ 2957249 w 3187941"/>
              <a:gd name="connsiteY7" fmla="*/ 490286 h 1102571"/>
              <a:gd name="connsiteX8" fmla="*/ 3049388 w 3187941"/>
              <a:gd name="connsiteY8" fmla="*/ 887847 h 1102571"/>
              <a:gd name="connsiteX9" fmla="*/ 3032998 w 3187941"/>
              <a:gd name="connsiteY9" fmla="*/ 820310 h 1102571"/>
              <a:gd name="connsiteX10" fmla="*/ 2696437 w 3187941"/>
              <a:gd name="connsiteY10" fmla="*/ 707232 h 1102571"/>
              <a:gd name="connsiteX11" fmla="*/ 2623069 w 3187941"/>
              <a:gd name="connsiteY11" fmla="*/ 655959 h 1102571"/>
              <a:gd name="connsiteX12" fmla="*/ 2378625 w 3187941"/>
              <a:gd name="connsiteY12" fmla="*/ 655959 h 1102571"/>
              <a:gd name="connsiteX13" fmla="*/ 2007433 w 3187941"/>
              <a:gd name="connsiteY13" fmla="*/ 782707 h 1102571"/>
              <a:gd name="connsiteX14" fmla="*/ 1690562 w 3187941"/>
              <a:gd name="connsiteY14" fmla="*/ 864188 h 1102571"/>
              <a:gd name="connsiteX15" fmla="*/ 1471215 w 3187941"/>
              <a:gd name="connsiteY15" fmla="*/ 1084117 h 1102571"/>
              <a:gd name="connsiteX16" fmla="*/ 1135093 w 3187941"/>
              <a:gd name="connsiteY16" fmla="*/ 1079226 h 1102571"/>
              <a:gd name="connsiteX17" fmla="*/ 820858 w 3187941"/>
              <a:gd name="connsiteY17" fmla="*/ 987370 h 1102571"/>
              <a:gd name="connsiteX18" fmla="*/ 477398 w 3187941"/>
              <a:gd name="connsiteY18" fmla="*/ 954723 h 1102571"/>
              <a:gd name="connsiteX19" fmla="*/ 169580 w 3187941"/>
              <a:gd name="connsiteY19" fmla="*/ 918509 h 1102571"/>
              <a:gd name="connsiteX20" fmla="*/ 6159 w 3187941"/>
              <a:gd name="connsiteY20" fmla="*/ 797313 h 1102571"/>
              <a:gd name="connsiteX21" fmla="*/ 37325 w 3187941"/>
              <a:gd name="connsiteY21" fmla="*/ 682392 h 1102571"/>
              <a:gd name="connsiteX22" fmla="*/ 64598 w 3187941"/>
              <a:gd name="connsiteY22" fmla="*/ 619019 h 1102571"/>
              <a:gd name="connsiteX23" fmla="*/ 372068 w 3187941"/>
              <a:gd name="connsiteY23" fmla="*/ 277828 h 1102571"/>
              <a:gd name="connsiteX0" fmla="*/ 372068 w 3187941"/>
              <a:gd name="connsiteY0" fmla="*/ 669671 h 1494414"/>
              <a:gd name="connsiteX1" fmla="*/ 350649 w 3187941"/>
              <a:gd name="connsiteY1" fmla="*/ 613235 h 1494414"/>
              <a:gd name="connsiteX2" fmla="*/ 490280 w 3187941"/>
              <a:gd name="connsiteY2" fmla="*/ 0 h 1494414"/>
              <a:gd name="connsiteX3" fmla="*/ 1717723 w 3187941"/>
              <a:gd name="connsiteY3" fmla="*/ 414058 h 1494414"/>
              <a:gd name="connsiteX4" fmla="*/ 2541588 w 3187941"/>
              <a:gd name="connsiteY4" fmla="*/ 423112 h 1494414"/>
              <a:gd name="connsiteX5" fmla="*/ 3111956 w 3187941"/>
              <a:gd name="connsiteY5" fmla="*/ 649449 h 1494414"/>
              <a:gd name="connsiteX6" fmla="*/ 3165380 w 3187941"/>
              <a:gd name="connsiteY6" fmla="*/ 764953 h 1494414"/>
              <a:gd name="connsiteX7" fmla="*/ 2957249 w 3187941"/>
              <a:gd name="connsiteY7" fmla="*/ 882129 h 1494414"/>
              <a:gd name="connsiteX8" fmla="*/ 3049388 w 3187941"/>
              <a:gd name="connsiteY8" fmla="*/ 1279690 h 1494414"/>
              <a:gd name="connsiteX9" fmla="*/ 3032998 w 3187941"/>
              <a:gd name="connsiteY9" fmla="*/ 1212153 h 1494414"/>
              <a:gd name="connsiteX10" fmla="*/ 2696437 w 3187941"/>
              <a:gd name="connsiteY10" fmla="*/ 1099075 h 1494414"/>
              <a:gd name="connsiteX11" fmla="*/ 2623069 w 3187941"/>
              <a:gd name="connsiteY11" fmla="*/ 1047802 h 1494414"/>
              <a:gd name="connsiteX12" fmla="*/ 2378625 w 3187941"/>
              <a:gd name="connsiteY12" fmla="*/ 1047802 h 1494414"/>
              <a:gd name="connsiteX13" fmla="*/ 2007433 w 3187941"/>
              <a:gd name="connsiteY13" fmla="*/ 1174550 h 1494414"/>
              <a:gd name="connsiteX14" fmla="*/ 1690562 w 3187941"/>
              <a:gd name="connsiteY14" fmla="*/ 1256031 h 1494414"/>
              <a:gd name="connsiteX15" fmla="*/ 1471215 w 3187941"/>
              <a:gd name="connsiteY15" fmla="*/ 1475960 h 1494414"/>
              <a:gd name="connsiteX16" fmla="*/ 1135093 w 3187941"/>
              <a:gd name="connsiteY16" fmla="*/ 1471069 h 1494414"/>
              <a:gd name="connsiteX17" fmla="*/ 820858 w 3187941"/>
              <a:gd name="connsiteY17" fmla="*/ 1379213 h 1494414"/>
              <a:gd name="connsiteX18" fmla="*/ 477398 w 3187941"/>
              <a:gd name="connsiteY18" fmla="*/ 1346566 h 1494414"/>
              <a:gd name="connsiteX19" fmla="*/ 169580 w 3187941"/>
              <a:gd name="connsiteY19" fmla="*/ 1310352 h 1494414"/>
              <a:gd name="connsiteX20" fmla="*/ 6159 w 3187941"/>
              <a:gd name="connsiteY20" fmla="*/ 1189156 h 1494414"/>
              <a:gd name="connsiteX21" fmla="*/ 37325 w 3187941"/>
              <a:gd name="connsiteY21" fmla="*/ 1074235 h 1494414"/>
              <a:gd name="connsiteX22" fmla="*/ 64598 w 3187941"/>
              <a:gd name="connsiteY22" fmla="*/ 1010862 h 1494414"/>
              <a:gd name="connsiteX23" fmla="*/ 372068 w 3187941"/>
              <a:gd name="connsiteY23" fmla="*/ 669671 h 1494414"/>
              <a:gd name="connsiteX0" fmla="*/ 490704 w 3306577"/>
              <a:gd name="connsiteY0" fmla="*/ 696144 h 1520887"/>
              <a:gd name="connsiteX1" fmla="*/ 345 w 3306577"/>
              <a:gd name="connsiteY1" fmla="*/ 46860 h 1520887"/>
              <a:gd name="connsiteX2" fmla="*/ 608916 w 3306577"/>
              <a:gd name="connsiteY2" fmla="*/ 26473 h 1520887"/>
              <a:gd name="connsiteX3" fmla="*/ 1836359 w 3306577"/>
              <a:gd name="connsiteY3" fmla="*/ 440531 h 1520887"/>
              <a:gd name="connsiteX4" fmla="*/ 2660224 w 3306577"/>
              <a:gd name="connsiteY4" fmla="*/ 449585 h 1520887"/>
              <a:gd name="connsiteX5" fmla="*/ 3230592 w 3306577"/>
              <a:gd name="connsiteY5" fmla="*/ 675922 h 1520887"/>
              <a:gd name="connsiteX6" fmla="*/ 3284016 w 3306577"/>
              <a:gd name="connsiteY6" fmla="*/ 791426 h 1520887"/>
              <a:gd name="connsiteX7" fmla="*/ 3075885 w 3306577"/>
              <a:gd name="connsiteY7" fmla="*/ 908602 h 1520887"/>
              <a:gd name="connsiteX8" fmla="*/ 3168024 w 3306577"/>
              <a:gd name="connsiteY8" fmla="*/ 1306163 h 1520887"/>
              <a:gd name="connsiteX9" fmla="*/ 3151634 w 3306577"/>
              <a:gd name="connsiteY9" fmla="*/ 1238626 h 1520887"/>
              <a:gd name="connsiteX10" fmla="*/ 2815073 w 3306577"/>
              <a:gd name="connsiteY10" fmla="*/ 1125548 h 1520887"/>
              <a:gd name="connsiteX11" fmla="*/ 2741705 w 3306577"/>
              <a:gd name="connsiteY11" fmla="*/ 1074275 h 1520887"/>
              <a:gd name="connsiteX12" fmla="*/ 2497261 w 3306577"/>
              <a:gd name="connsiteY12" fmla="*/ 1074275 h 1520887"/>
              <a:gd name="connsiteX13" fmla="*/ 2126069 w 3306577"/>
              <a:gd name="connsiteY13" fmla="*/ 1201023 h 1520887"/>
              <a:gd name="connsiteX14" fmla="*/ 1809198 w 3306577"/>
              <a:gd name="connsiteY14" fmla="*/ 1282504 h 1520887"/>
              <a:gd name="connsiteX15" fmla="*/ 1589851 w 3306577"/>
              <a:gd name="connsiteY15" fmla="*/ 1502433 h 1520887"/>
              <a:gd name="connsiteX16" fmla="*/ 1253729 w 3306577"/>
              <a:gd name="connsiteY16" fmla="*/ 1497542 h 1520887"/>
              <a:gd name="connsiteX17" fmla="*/ 939494 w 3306577"/>
              <a:gd name="connsiteY17" fmla="*/ 1405686 h 1520887"/>
              <a:gd name="connsiteX18" fmla="*/ 596034 w 3306577"/>
              <a:gd name="connsiteY18" fmla="*/ 1373039 h 1520887"/>
              <a:gd name="connsiteX19" fmla="*/ 288216 w 3306577"/>
              <a:gd name="connsiteY19" fmla="*/ 1336825 h 1520887"/>
              <a:gd name="connsiteX20" fmla="*/ 124795 w 3306577"/>
              <a:gd name="connsiteY20" fmla="*/ 1215629 h 1520887"/>
              <a:gd name="connsiteX21" fmla="*/ 155961 w 3306577"/>
              <a:gd name="connsiteY21" fmla="*/ 1100708 h 1520887"/>
              <a:gd name="connsiteX22" fmla="*/ 183234 w 3306577"/>
              <a:gd name="connsiteY22" fmla="*/ 1037335 h 1520887"/>
              <a:gd name="connsiteX23" fmla="*/ 490704 w 3306577"/>
              <a:gd name="connsiteY23" fmla="*/ 696144 h 1520887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571974 w 3753756"/>
              <a:gd name="connsiteY20" fmla="*/ 1189156 h 1494414"/>
              <a:gd name="connsiteX21" fmla="*/ 603140 w 3753756"/>
              <a:gd name="connsiteY21" fmla="*/ 1074235 h 1494414"/>
              <a:gd name="connsiteX22" fmla="*/ 630413 w 3753756"/>
              <a:gd name="connsiteY22" fmla="*/ 1010862 h 1494414"/>
              <a:gd name="connsiteX23" fmla="*/ 0 w 3753756"/>
              <a:gd name="connsiteY23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571974 w 3753756"/>
              <a:gd name="connsiteY20" fmla="*/ 1189156 h 1494414"/>
              <a:gd name="connsiteX21" fmla="*/ 603140 w 3753756"/>
              <a:gd name="connsiteY21" fmla="*/ 1074235 h 1494414"/>
              <a:gd name="connsiteX22" fmla="*/ 630413 w 3753756"/>
              <a:gd name="connsiteY22" fmla="*/ 1010862 h 1494414"/>
              <a:gd name="connsiteX23" fmla="*/ 752476 w 3753756"/>
              <a:gd name="connsiteY23" fmla="*/ 682495 h 1494414"/>
              <a:gd name="connsiteX24" fmla="*/ 0 w 3753756"/>
              <a:gd name="connsiteY24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571974 w 3753756"/>
              <a:gd name="connsiteY20" fmla="*/ 1189156 h 1494414"/>
              <a:gd name="connsiteX21" fmla="*/ 603140 w 3753756"/>
              <a:gd name="connsiteY21" fmla="*/ 1074235 h 1494414"/>
              <a:gd name="connsiteX22" fmla="*/ 928831 w 3753756"/>
              <a:gd name="connsiteY22" fmla="*/ 912054 h 1494414"/>
              <a:gd name="connsiteX23" fmla="*/ 752476 w 3753756"/>
              <a:gd name="connsiteY23" fmla="*/ 682495 h 1494414"/>
              <a:gd name="connsiteX24" fmla="*/ 0 w 3753756"/>
              <a:gd name="connsiteY24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571974 w 3753756"/>
              <a:gd name="connsiteY20" fmla="*/ 1189156 h 1494414"/>
              <a:gd name="connsiteX21" fmla="*/ 997478 w 3753756"/>
              <a:gd name="connsiteY21" fmla="*/ 1133520 h 1494414"/>
              <a:gd name="connsiteX22" fmla="*/ 928831 w 3753756"/>
              <a:gd name="connsiteY22" fmla="*/ 912054 h 1494414"/>
              <a:gd name="connsiteX23" fmla="*/ 752476 w 3753756"/>
              <a:gd name="connsiteY23" fmla="*/ 682495 h 1494414"/>
              <a:gd name="connsiteX24" fmla="*/ 0 w 3753756"/>
              <a:gd name="connsiteY24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1051573 w 3753756"/>
              <a:gd name="connsiteY20" fmla="*/ 1327487 h 1494414"/>
              <a:gd name="connsiteX21" fmla="*/ 997478 w 3753756"/>
              <a:gd name="connsiteY21" fmla="*/ 1133520 h 1494414"/>
              <a:gd name="connsiteX22" fmla="*/ 928831 w 3753756"/>
              <a:gd name="connsiteY22" fmla="*/ 912054 h 1494414"/>
              <a:gd name="connsiteX23" fmla="*/ 752476 w 3753756"/>
              <a:gd name="connsiteY23" fmla="*/ 682495 h 1494414"/>
              <a:gd name="connsiteX24" fmla="*/ 0 w 3753756"/>
              <a:gd name="connsiteY24" fmla="*/ 185513 h 1494414"/>
              <a:gd name="connsiteX0" fmla="*/ 0 w 3753756"/>
              <a:gd name="connsiteY0" fmla="*/ 185513 h 1494414"/>
              <a:gd name="connsiteX1" fmla="*/ 447524 w 3753756"/>
              <a:gd name="connsiteY1" fmla="*/ 20387 h 1494414"/>
              <a:gd name="connsiteX2" fmla="*/ 1056095 w 3753756"/>
              <a:gd name="connsiteY2" fmla="*/ 0 h 1494414"/>
              <a:gd name="connsiteX3" fmla="*/ 2283538 w 3753756"/>
              <a:gd name="connsiteY3" fmla="*/ 414058 h 1494414"/>
              <a:gd name="connsiteX4" fmla="*/ 3107403 w 3753756"/>
              <a:gd name="connsiteY4" fmla="*/ 423112 h 1494414"/>
              <a:gd name="connsiteX5" fmla="*/ 3677771 w 3753756"/>
              <a:gd name="connsiteY5" fmla="*/ 649449 h 1494414"/>
              <a:gd name="connsiteX6" fmla="*/ 3731195 w 3753756"/>
              <a:gd name="connsiteY6" fmla="*/ 764953 h 1494414"/>
              <a:gd name="connsiteX7" fmla="*/ 3523064 w 3753756"/>
              <a:gd name="connsiteY7" fmla="*/ 882129 h 1494414"/>
              <a:gd name="connsiteX8" fmla="*/ 3615203 w 3753756"/>
              <a:gd name="connsiteY8" fmla="*/ 1279690 h 1494414"/>
              <a:gd name="connsiteX9" fmla="*/ 3598813 w 3753756"/>
              <a:gd name="connsiteY9" fmla="*/ 1212153 h 1494414"/>
              <a:gd name="connsiteX10" fmla="*/ 3262252 w 3753756"/>
              <a:gd name="connsiteY10" fmla="*/ 1099075 h 1494414"/>
              <a:gd name="connsiteX11" fmla="*/ 3188884 w 3753756"/>
              <a:gd name="connsiteY11" fmla="*/ 1047802 h 1494414"/>
              <a:gd name="connsiteX12" fmla="*/ 2944440 w 3753756"/>
              <a:gd name="connsiteY12" fmla="*/ 1047802 h 1494414"/>
              <a:gd name="connsiteX13" fmla="*/ 2573248 w 3753756"/>
              <a:gd name="connsiteY13" fmla="*/ 1174550 h 1494414"/>
              <a:gd name="connsiteX14" fmla="*/ 2256377 w 3753756"/>
              <a:gd name="connsiteY14" fmla="*/ 1256031 h 1494414"/>
              <a:gd name="connsiteX15" fmla="*/ 2037030 w 3753756"/>
              <a:gd name="connsiteY15" fmla="*/ 1475960 h 1494414"/>
              <a:gd name="connsiteX16" fmla="*/ 1700908 w 3753756"/>
              <a:gd name="connsiteY16" fmla="*/ 1471069 h 1494414"/>
              <a:gd name="connsiteX17" fmla="*/ 1386673 w 3753756"/>
              <a:gd name="connsiteY17" fmla="*/ 1379213 h 1494414"/>
              <a:gd name="connsiteX18" fmla="*/ 1043213 w 3753756"/>
              <a:gd name="connsiteY18" fmla="*/ 1346566 h 1494414"/>
              <a:gd name="connsiteX19" fmla="*/ 735395 w 3753756"/>
              <a:gd name="connsiteY19" fmla="*/ 1310352 h 1494414"/>
              <a:gd name="connsiteX20" fmla="*/ 1157472 w 3753756"/>
              <a:gd name="connsiteY20" fmla="*/ 1443316 h 1494414"/>
              <a:gd name="connsiteX21" fmla="*/ 1051573 w 3753756"/>
              <a:gd name="connsiteY21" fmla="*/ 1327487 h 1494414"/>
              <a:gd name="connsiteX22" fmla="*/ 997478 w 3753756"/>
              <a:gd name="connsiteY22" fmla="*/ 1133520 h 1494414"/>
              <a:gd name="connsiteX23" fmla="*/ 928831 w 3753756"/>
              <a:gd name="connsiteY23" fmla="*/ 912054 h 1494414"/>
              <a:gd name="connsiteX24" fmla="*/ 752476 w 3753756"/>
              <a:gd name="connsiteY24" fmla="*/ 682495 h 1494414"/>
              <a:gd name="connsiteX25" fmla="*/ 0 w 3753756"/>
              <a:gd name="connsiteY25" fmla="*/ 185513 h 1494414"/>
              <a:gd name="connsiteX0" fmla="*/ 1157472 w 3753756"/>
              <a:gd name="connsiteY0" fmla="*/ 1443316 h 1494414"/>
              <a:gd name="connsiteX1" fmla="*/ 1051573 w 3753756"/>
              <a:gd name="connsiteY1" fmla="*/ 1327487 h 1494414"/>
              <a:gd name="connsiteX2" fmla="*/ 997478 w 3753756"/>
              <a:gd name="connsiteY2" fmla="*/ 1133520 h 1494414"/>
              <a:gd name="connsiteX3" fmla="*/ 928831 w 3753756"/>
              <a:gd name="connsiteY3" fmla="*/ 912054 h 1494414"/>
              <a:gd name="connsiteX4" fmla="*/ 752476 w 3753756"/>
              <a:gd name="connsiteY4" fmla="*/ 682495 h 1494414"/>
              <a:gd name="connsiteX5" fmla="*/ 0 w 3753756"/>
              <a:gd name="connsiteY5" fmla="*/ 185513 h 1494414"/>
              <a:gd name="connsiteX6" fmla="*/ 447524 w 3753756"/>
              <a:gd name="connsiteY6" fmla="*/ 20387 h 1494414"/>
              <a:gd name="connsiteX7" fmla="*/ 1056095 w 3753756"/>
              <a:gd name="connsiteY7" fmla="*/ 0 h 1494414"/>
              <a:gd name="connsiteX8" fmla="*/ 2283538 w 3753756"/>
              <a:gd name="connsiteY8" fmla="*/ 414058 h 1494414"/>
              <a:gd name="connsiteX9" fmla="*/ 3107403 w 3753756"/>
              <a:gd name="connsiteY9" fmla="*/ 423112 h 1494414"/>
              <a:gd name="connsiteX10" fmla="*/ 3677771 w 3753756"/>
              <a:gd name="connsiteY10" fmla="*/ 649449 h 1494414"/>
              <a:gd name="connsiteX11" fmla="*/ 3731195 w 3753756"/>
              <a:gd name="connsiteY11" fmla="*/ 764953 h 1494414"/>
              <a:gd name="connsiteX12" fmla="*/ 3523064 w 3753756"/>
              <a:gd name="connsiteY12" fmla="*/ 882129 h 1494414"/>
              <a:gd name="connsiteX13" fmla="*/ 3615203 w 3753756"/>
              <a:gd name="connsiteY13" fmla="*/ 1279690 h 1494414"/>
              <a:gd name="connsiteX14" fmla="*/ 3598813 w 3753756"/>
              <a:gd name="connsiteY14" fmla="*/ 1212153 h 1494414"/>
              <a:gd name="connsiteX15" fmla="*/ 3262252 w 3753756"/>
              <a:gd name="connsiteY15" fmla="*/ 1099075 h 1494414"/>
              <a:gd name="connsiteX16" fmla="*/ 3188884 w 3753756"/>
              <a:gd name="connsiteY16" fmla="*/ 1047802 h 1494414"/>
              <a:gd name="connsiteX17" fmla="*/ 2944440 w 3753756"/>
              <a:gd name="connsiteY17" fmla="*/ 1047802 h 1494414"/>
              <a:gd name="connsiteX18" fmla="*/ 2573248 w 3753756"/>
              <a:gd name="connsiteY18" fmla="*/ 1174550 h 1494414"/>
              <a:gd name="connsiteX19" fmla="*/ 2256377 w 3753756"/>
              <a:gd name="connsiteY19" fmla="*/ 1256031 h 1494414"/>
              <a:gd name="connsiteX20" fmla="*/ 2037030 w 3753756"/>
              <a:gd name="connsiteY20" fmla="*/ 1475960 h 1494414"/>
              <a:gd name="connsiteX21" fmla="*/ 1700908 w 3753756"/>
              <a:gd name="connsiteY21" fmla="*/ 1471069 h 1494414"/>
              <a:gd name="connsiteX22" fmla="*/ 1386673 w 3753756"/>
              <a:gd name="connsiteY22" fmla="*/ 1379213 h 1494414"/>
              <a:gd name="connsiteX23" fmla="*/ 1043213 w 3753756"/>
              <a:gd name="connsiteY23" fmla="*/ 1346566 h 1494414"/>
              <a:gd name="connsiteX24" fmla="*/ 851565 w 3753756"/>
              <a:gd name="connsiteY24" fmla="*/ 1418053 h 1494414"/>
              <a:gd name="connsiteX0" fmla="*/ 1157472 w 3753756"/>
              <a:gd name="connsiteY0" fmla="*/ 1443316 h 1494414"/>
              <a:gd name="connsiteX1" fmla="*/ 1051573 w 3753756"/>
              <a:gd name="connsiteY1" fmla="*/ 1327487 h 1494414"/>
              <a:gd name="connsiteX2" fmla="*/ 997478 w 3753756"/>
              <a:gd name="connsiteY2" fmla="*/ 1133520 h 1494414"/>
              <a:gd name="connsiteX3" fmla="*/ 928831 w 3753756"/>
              <a:gd name="connsiteY3" fmla="*/ 912054 h 1494414"/>
              <a:gd name="connsiteX4" fmla="*/ 752476 w 3753756"/>
              <a:gd name="connsiteY4" fmla="*/ 682495 h 1494414"/>
              <a:gd name="connsiteX5" fmla="*/ 0 w 3753756"/>
              <a:gd name="connsiteY5" fmla="*/ 185513 h 1494414"/>
              <a:gd name="connsiteX6" fmla="*/ 447524 w 3753756"/>
              <a:gd name="connsiteY6" fmla="*/ 20387 h 1494414"/>
              <a:gd name="connsiteX7" fmla="*/ 1056095 w 3753756"/>
              <a:gd name="connsiteY7" fmla="*/ 0 h 1494414"/>
              <a:gd name="connsiteX8" fmla="*/ 2283538 w 3753756"/>
              <a:gd name="connsiteY8" fmla="*/ 414058 h 1494414"/>
              <a:gd name="connsiteX9" fmla="*/ 3107403 w 3753756"/>
              <a:gd name="connsiteY9" fmla="*/ 423112 h 1494414"/>
              <a:gd name="connsiteX10" fmla="*/ 3677771 w 3753756"/>
              <a:gd name="connsiteY10" fmla="*/ 649449 h 1494414"/>
              <a:gd name="connsiteX11" fmla="*/ 3731195 w 3753756"/>
              <a:gd name="connsiteY11" fmla="*/ 764953 h 1494414"/>
              <a:gd name="connsiteX12" fmla="*/ 3523064 w 3753756"/>
              <a:gd name="connsiteY12" fmla="*/ 882129 h 1494414"/>
              <a:gd name="connsiteX13" fmla="*/ 3615203 w 3753756"/>
              <a:gd name="connsiteY13" fmla="*/ 1279690 h 1494414"/>
              <a:gd name="connsiteX14" fmla="*/ 3598813 w 3753756"/>
              <a:gd name="connsiteY14" fmla="*/ 1212153 h 1494414"/>
              <a:gd name="connsiteX15" fmla="*/ 3262252 w 3753756"/>
              <a:gd name="connsiteY15" fmla="*/ 1099075 h 1494414"/>
              <a:gd name="connsiteX16" fmla="*/ 3188884 w 3753756"/>
              <a:gd name="connsiteY16" fmla="*/ 1047802 h 1494414"/>
              <a:gd name="connsiteX17" fmla="*/ 2944440 w 3753756"/>
              <a:gd name="connsiteY17" fmla="*/ 1047802 h 1494414"/>
              <a:gd name="connsiteX18" fmla="*/ 2573248 w 3753756"/>
              <a:gd name="connsiteY18" fmla="*/ 1174550 h 1494414"/>
              <a:gd name="connsiteX19" fmla="*/ 2256377 w 3753756"/>
              <a:gd name="connsiteY19" fmla="*/ 1256031 h 1494414"/>
              <a:gd name="connsiteX20" fmla="*/ 2037030 w 3753756"/>
              <a:gd name="connsiteY20" fmla="*/ 1475960 h 1494414"/>
              <a:gd name="connsiteX21" fmla="*/ 1700908 w 3753756"/>
              <a:gd name="connsiteY21" fmla="*/ 1471069 h 1494414"/>
              <a:gd name="connsiteX22" fmla="*/ 1386673 w 3753756"/>
              <a:gd name="connsiteY22" fmla="*/ 1379213 h 1494414"/>
              <a:gd name="connsiteX23" fmla="*/ 1043213 w 3753756"/>
              <a:gd name="connsiteY23" fmla="*/ 1346566 h 1494414"/>
              <a:gd name="connsiteX0" fmla="*/ 1051573 w 3753756"/>
              <a:gd name="connsiteY0" fmla="*/ 1327487 h 1494414"/>
              <a:gd name="connsiteX1" fmla="*/ 997478 w 3753756"/>
              <a:gd name="connsiteY1" fmla="*/ 1133520 h 1494414"/>
              <a:gd name="connsiteX2" fmla="*/ 928831 w 3753756"/>
              <a:gd name="connsiteY2" fmla="*/ 912054 h 1494414"/>
              <a:gd name="connsiteX3" fmla="*/ 752476 w 3753756"/>
              <a:gd name="connsiteY3" fmla="*/ 682495 h 1494414"/>
              <a:gd name="connsiteX4" fmla="*/ 0 w 3753756"/>
              <a:gd name="connsiteY4" fmla="*/ 185513 h 1494414"/>
              <a:gd name="connsiteX5" fmla="*/ 447524 w 3753756"/>
              <a:gd name="connsiteY5" fmla="*/ 20387 h 1494414"/>
              <a:gd name="connsiteX6" fmla="*/ 1056095 w 3753756"/>
              <a:gd name="connsiteY6" fmla="*/ 0 h 1494414"/>
              <a:gd name="connsiteX7" fmla="*/ 2283538 w 3753756"/>
              <a:gd name="connsiteY7" fmla="*/ 414058 h 1494414"/>
              <a:gd name="connsiteX8" fmla="*/ 3107403 w 3753756"/>
              <a:gd name="connsiteY8" fmla="*/ 423112 h 1494414"/>
              <a:gd name="connsiteX9" fmla="*/ 3677771 w 3753756"/>
              <a:gd name="connsiteY9" fmla="*/ 649449 h 1494414"/>
              <a:gd name="connsiteX10" fmla="*/ 3731195 w 3753756"/>
              <a:gd name="connsiteY10" fmla="*/ 764953 h 1494414"/>
              <a:gd name="connsiteX11" fmla="*/ 3523064 w 3753756"/>
              <a:gd name="connsiteY11" fmla="*/ 882129 h 1494414"/>
              <a:gd name="connsiteX12" fmla="*/ 3615203 w 3753756"/>
              <a:gd name="connsiteY12" fmla="*/ 1279690 h 1494414"/>
              <a:gd name="connsiteX13" fmla="*/ 3598813 w 3753756"/>
              <a:gd name="connsiteY13" fmla="*/ 1212153 h 1494414"/>
              <a:gd name="connsiteX14" fmla="*/ 3262252 w 3753756"/>
              <a:gd name="connsiteY14" fmla="*/ 1099075 h 1494414"/>
              <a:gd name="connsiteX15" fmla="*/ 3188884 w 3753756"/>
              <a:gd name="connsiteY15" fmla="*/ 1047802 h 1494414"/>
              <a:gd name="connsiteX16" fmla="*/ 2944440 w 3753756"/>
              <a:gd name="connsiteY16" fmla="*/ 1047802 h 1494414"/>
              <a:gd name="connsiteX17" fmla="*/ 2573248 w 3753756"/>
              <a:gd name="connsiteY17" fmla="*/ 1174550 h 1494414"/>
              <a:gd name="connsiteX18" fmla="*/ 2256377 w 3753756"/>
              <a:gd name="connsiteY18" fmla="*/ 1256031 h 1494414"/>
              <a:gd name="connsiteX19" fmla="*/ 2037030 w 3753756"/>
              <a:gd name="connsiteY19" fmla="*/ 1475960 h 1494414"/>
              <a:gd name="connsiteX20" fmla="*/ 1700908 w 3753756"/>
              <a:gd name="connsiteY20" fmla="*/ 1471069 h 1494414"/>
              <a:gd name="connsiteX21" fmla="*/ 1386673 w 3753756"/>
              <a:gd name="connsiteY21" fmla="*/ 1379213 h 1494414"/>
              <a:gd name="connsiteX22" fmla="*/ 1043213 w 3753756"/>
              <a:gd name="connsiteY22" fmla="*/ 1346566 h 1494414"/>
              <a:gd name="connsiteX0" fmla="*/ 1051573 w 3753756"/>
              <a:gd name="connsiteY0" fmla="*/ 1327487 h 1531317"/>
              <a:gd name="connsiteX1" fmla="*/ 997478 w 3753756"/>
              <a:gd name="connsiteY1" fmla="*/ 1133520 h 1531317"/>
              <a:gd name="connsiteX2" fmla="*/ 928831 w 3753756"/>
              <a:gd name="connsiteY2" fmla="*/ 912054 h 1531317"/>
              <a:gd name="connsiteX3" fmla="*/ 752476 w 3753756"/>
              <a:gd name="connsiteY3" fmla="*/ 682495 h 1531317"/>
              <a:gd name="connsiteX4" fmla="*/ 0 w 3753756"/>
              <a:gd name="connsiteY4" fmla="*/ 185513 h 1531317"/>
              <a:gd name="connsiteX5" fmla="*/ 447524 w 3753756"/>
              <a:gd name="connsiteY5" fmla="*/ 20387 h 1531317"/>
              <a:gd name="connsiteX6" fmla="*/ 1056095 w 3753756"/>
              <a:gd name="connsiteY6" fmla="*/ 0 h 1531317"/>
              <a:gd name="connsiteX7" fmla="*/ 2283538 w 3753756"/>
              <a:gd name="connsiteY7" fmla="*/ 414058 h 1531317"/>
              <a:gd name="connsiteX8" fmla="*/ 3107403 w 3753756"/>
              <a:gd name="connsiteY8" fmla="*/ 423112 h 1531317"/>
              <a:gd name="connsiteX9" fmla="*/ 3677771 w 3753756"/>
              <a:gd name="connsiteY9" fmla="*/ 649449 h 1531317"/>
              <a:gd name="connsiteX10" fmla="*/ 3731195 w 3753756"/>
              <a:gd name="connsiteY10" fmla="*/ 764953 h 1531317"/>
              <a:gd name="connsiteX11" fmla="*/ 3523064 w 3753756"/>
              <a:gd name="connsiteY11" fmla="*/ 882129 h 1531317"/>
              <a:gd name="connsiteX12" fmla="*/ 3615203 w 3753756"/>
              <a:gd name="connsiteY12" fmla="*/ 1279690 h 1531317"/>
              <a:gd name="connsiteX13" fmla="*/ 3598813 w 3753756"/>
              <a:gd name="connsiteY13" fmla="*/ 1212153 h 1531317"/>
              <a:gd name="connsiteX14" fmla="*/ 3262252 w 3753756"/>
              <a:gd name="connsiteY14" fmla="*/ 1099075 h 1531317"/>
              <a:gd name="connsiteX15" fmla="*/ 3188884 w 3753756"/>
              <a:gd name="connsiteY15" fmla="*/ 1047802 h 1531317"/>
              <a:gd name="connsiteX16" fmla="*/ 2944440 w 3753756"/>
              <a:gd name="connsiteY16" fmla="*/ 1047802 h 1531317"/>
              <a:gd name="connsiteX17" fmla="*/ 2573248 w 3753756"/>
              <a:gd name="connsiteY17" fmla="*/ 1174550 h 1531317"/>
              <a:gd name="connsiteX18" fmla="*/ 2256377 w 3753756"/>
              <a:gd name="connsiteY18" fmla="*/ 1256031 h 1531317"/>
              <a:gd name="connsiteX19" fmla="*/ 2037030 w 3753756"/>
              <a:gd name="connsiteY19" fmla="*/ 1475960 h 1531317"/>
              <a:gd name="connsiteX20" fmla="*/ 1700908 w 3753756"/>
              <a:gd name="connsiteY20" fmla="*/ 1471069 h 1531317"/>
              <a:gd name="connsiteX21" fmla="*/ 1397331 w 3753756"/>
              <a:gd name="connsiteY21" fmla="*/ 1527424 h 1531317"/>
              <a:gd name="connsiteX22" fmla="*/ 1043213 w 3753756"/>
              <a:gd name="connsiteY22" fmla="*/ 1346566 h 1531317"/>
              <a:gd name="connsiteX0" fmla="*/ 1051573 w 3753756"/>
              <a:gd name="connsiteY0" fmla="*/ 1327487 h 1555651"/>
              <a:gd name="connsiteX1" fmla="*/ 997478 w 3753756"/>
              <a:gd name="connsiteY1" fmla="*/ 1133520 h 1555651"/>
              <a:gd name="connsiteX2" fmla="*/ 928831 w 3753756"/>
              <a:gd name="connsiteY2" fmla="*/ 912054 h 1555651"/>
              <a:gd name="connsiteX3" fmla="*/ 752476 w 3753756"/>
              <a:gd name="connsiteY3" fmla="*/ 682495 h 1555651"/>
              <a:gd name="connsiteX4" fmla="*/ 0 w 3753756"/>
              <a:gd name="connsiteY4" fmla="*/ 185513 h 1555651"/>
              <a:gd name="connsiteX5" fmla="*/ 447524 w 3753756"/>
              <a:gd name="connsiteY5" fmla="*/ 20387 h 1555651"/>
              <a:gd name="connsiteX6" fmla="*/ 1056095 w 3753756"/>
              <a:gd name="connsiteY6" fmla="*/ 0 h 1555651"/>
              <a:gd name="connsiteX7" fmla="*/ 2283538 w 3753756"/>
              <a:gd name="connsiteY7" fmla="*/ 414058 h 1555651"/>
              <a:gd name="connsiteX8" fmla="*/ 3107403 w 3753756"/>
              <a:gd name="connsiteY8" fmla="*/ 423112 h 1555651"/>
              <a:gd name="connsiteX9" fmla="*/ 3677771 w 3753756"/>
              <a:gd name="connsiteY9" fmla="*/ 649449 h 1555651"/>
              <a:gd name="connsiteX10" fmla="*/ 3731195 w 3753756"/>
              <a:gd name="connsiteY10" fmla="*/ 764953 h 1555651"/>
              <a:gd name="connsiteX11" fmla="*/ 3523064 w 3753756"/>
              <a:gd name="connsiteY11" fmla="*/ 882129 h 1555651"/>
              <a:gd name="connsiteX12" fmla="*/ 3615203 w 3753756"/>
              <a:gd name="connsiteY12" fmla="*/ 1279690 h 1555651"/>
              <a:gd name="connsiteX13" fmla="*/ 3598813 w 3753756"/>
              <a:gd name="connsiteY13" fmla="*/ 1212153 h 1555651"/>
              <a:gd name="connsiteX14" fmla="*/ 3262252 w 3753756"/>
              <a:gd name="connsiteY14" fmla="*/ 1099075 h 1555651"/>
              <a:gd name="connsiteX15" fmla="*/ 3188884 w 3753756"/>
              <a:gd name="connsiteY15" fmla="*/ 1047802 h 1555651"/>
              <a:gd name="connsiteX16" fmla="*/ 2944440 w 3753756"/>
              <a:gd name="connsiteY16" fmla="*/ 1047802 h 1555651"/>
              <a:gd name="connsiteX17" fmla="*/ 2573248 w 3753756"/>
              <a:gd name="connsiteY17" fmla="*/ 1174550 h 1555651"/>
              <a:gd name="connsiteX18" fmla="*/ 2256377 w 3753756"/>
              <a:gd name="connsiteY18" fmla="*/ 1256031 h 1555651"/>
              <a:gd name="connsiteX19" fmla="*/ 2037030 w 3753756"/>
              <a:gd name="connsiteY19" fmla="*/ 1475960 h 1555651"/>
              <a:gd name="connsiteX20" fmla="*/ 1743539 w 3753756"/>
              <a:gd name="connsiteY20" fmla="*/ 1550115 h 1555651"/>
              <a:gd name="connsiteX21" fmla="*/ 1397331 w 3753756"/>
              <a:gd name="connsiteY21" fmla="*/ 1527424 h 1555651"/>
              <a:gd name="connsiteX22" fmla="*/ 1043213 w 3753756"/>
              <a:gd name="connsiteY22" fmla="*/ 1346566 h 1555651"/>
              <a:gd name="connsiteX0" fmla="*/ 1051573 w 3753756"/>
              <a:gd name="connsiteY0" fmla="*/ 1327487 h 1601277"/>
              <a:gd name="connsiteX1" fmla="*/ 997478 w 3753756"/>
              <a:gd name="connsiteY1" fmla="*/ 1133520 h 1601277"/>
              <a:gd name="connsiteX2" fmla="*/ 928831 w 3753756"/>
              <a:gd name="connsiteY2" fmla="*/ 912054 h 1601277"/>
              <a:gd name="connsiteX3" fmla="*/ 752476 w 3753756"/>
              <a:gd name="connsiteY3" fmla="*/ 682495 h 1601277"/>
              <a:gd name="connsiteX4" fmla="*/ 0 w 3753756"/>
              <a:gd name="connsiteY4" fmla="*/ 185513 h 1601277"/>
              <a:gd name="connsiteX5" fmla="*/ 447524 w 3753756"/>
              <a:gd name="connsiteY5" fmla="*/ 20387 h 1601277"/>
              <a:gd name="connsiteX6" fmla="*/ 1056095 w 3753756"/>
              <a:gd name="connsiteY6" fmla="*/ 0 h 1601277"/>
              <a:gd name="connsiteX7" fmla="*/ 2283538 w 3753756"/>
              <a:gd name="connsiteY7" fmla="*/ 414058 h 1601277"/>
              <a:gd name="connsiteX8" fmla="*/ 3107403 w 3753756"/>
              <a:gd name="connsiteY8" fmla="*/ 423112 h 1601277"/>
              <a:gd name="connsiteX9" fmla="*/ 3677771 w 3753756"/>
              <a:gd name="connsiteY9" fmla="*/ 649449 h 1601277"/>
              <a:gd name="connsiteX10" fmla="*/ 3731195 w 3753756"/>
              <a:gd name="connsiteY10" fmla="*/ 764953 h 1601277"/>
              <a:gd name="connsiteX11" fmla="*/ 3523064 w 3753756"/>
              <a:gd name="connsiteY11" fmla="*/ 882129 h 1601277"/>
              <a:gd name="connsiteX12" fmla="*/ 3615203 w 3753756"/>
              <a:gd name="connsiteY12" fmla="*/ 1279690 h 1601277"/>
              <a:gd name="connsiteX13" fmla="*/ 3598813 w 3753756"/>
              <a:gd name="connsiteY13" fmla="*/ 1212153 h 1601277"/>
              <a:gd name="connsiteX14" fmla="*/ 3262252 w 3753756"/>
              <a:gd name="connsiteY14" fmla="*/ 1099075 h 1601277"/>
              <a:gd name="connsiteX15" fmla="*/ 3188884 w 3753756"/>
              <a:gd name="connsiteY15" fmla="*/ 1047802 h 1601277"/>
              <a:gd name="connsiteX16" fmla="*/ 2944440 w 3753756"/>
              <a:gd name="connsiteY16" fmla="*/ 1047802 h 1601277"/>
              <a:gd name="connsiteX17" fmla="*/ 2573248 w 3753756"/>
              <a:gd name="connsiteY17" fmla="*/ 1174550 h 1601277"/>
              <a:gd name="connsiteX18" fmla="*/ 2256377 w 3753756"/>
              <a:gd name="connsiteY18" fmla="*/ 1256031 h 1601277"/>
              <a:gd name="connsiteX19" fmla="*/ 2154265 w 3753756"/>
              <a:gd name="connsiteY19" fmla="*/ 1584649 h 1601277"/>
              <a:gd name="connsiteX20" fmla="*/ 1743539 w 3753756"/>
              <a:gd name="connsiteY20" fmla="*/ 1550115 h 1601277"/>
              <a:gd name="connsiteX21" fmla="*/ 1397331 w 3753756"/>
              <a:gd name="connsiteY21" fmla="*/ 1527424 h 1601277"/>
              <a:gd name="connsiteX22" fmla="*/ 1043213 w 3753756"/>
              <a:gd name="connsiteY22" fmla="*/ 1346566 h 1601277"/>
              <a:gd name="connsiteX0" fmla="*/ 1051573 w 3753756"/>
              <a:gd name="connsiteY0" fmla="*/ 1327487 h 1589090"/>
              <a:gd name="connsiteX1" fmla="*/ 997478 w 3753756"/>
              <a:gd name="connsiteY1" fmla="*/ 1133520 h 1589090"/>
              <a:gd name="connsiteX2" fmla="*/ 928831 w 3753756"/>
              <a:gd name="connsiteY2" fmla="*/ 912054 h 1589090"/>
              <a:gd name="connsiteX3" fmla="*/ 752476 w 3753756"/>
              <a:gd name="connsiteY3" fmla="*/ 682495 h 1589090"/>
              <a:gd name="connsiteX4" fmla="*/ 0 w 3753756"/>
              <a:gd name="connsiteY4" fmla="*/ 185513 h 1589090"/>
              <a:gd name="connsiteX5" fmla="*/ 447524 w 3753756"/>
              <a:gd name="connsiteY5" fmla="*/ 20387 h 1589090"/>
              <a:gd name="connsiteX6" fmla="*/ 1056095 w 3753756"/>
              <a:gd name="connsiteY6" fmla="*/ 0 h 1589090"/>
              <a:gd name="connsiteX7" fmla="*/ 2283538 w 3753756"/>
              <a:gd name="connsiteY7" fmla="*/ 414058 h 1589090"/>
              <a:gd name="connsiteX8" fmla="*/ 3107403 w 3753756"/>
              <a:gd name="connsiteY8" fmla="*/ 423112 h 1589090"/>
              <a:gd name="connsiteX9" fmla="*/ 3677771 w 3753756"/>
              <a:gd name="connsiteY9" fmla="*/ 649449 h 1589090"/>
              <a:gd name="connsiteX10" fmla="*/ 3731195 w 3753756"/>
              <a:gd name="connsiteY10" fmla="*/ 764953 h 1589090"/>
              <a:gd name="connsiteX11" fmla="*/ 3523064 w 3753756"/>
              <a:gd name="connsiteY11" fmla="*/ 882129 h 1589090"/>
              <a:gd name="connsiteX12" fmla="*/ 3615203 w 3753756"/>
              <a:gd name="connsiteY12" fmla="*/ 1279690 h 1589090"/>
              <a:gd name="connsiteX13" fmla="*/ 3598813 w 3753756"/>
              <a:gd name="connsiteY13" fmla="*/ 1212153 h 1589090"/>
              <a:gd name="connsiteX14" fmla="*/ 3262252 w 3753756"/>
              <a:gd name="connsiteY14" fmla="*/ 1099075 h 1589090"/>
              <a:gd name="connsiteX15" fmla="*/ 3188884 w 3753756"/>
              <a:gd name="connsiteY15" fmla="*/ 1047802 h 1589090"/>
              <a:gd name="connsiteX16" fmla="*/ 2944440 w 3753756"/>
              <a:gd name="connsiteY16" fmla="*/ 1047802 h 1589090"/>
              <a:gd name="connsiteX17" fmla="*/ 2573248 w 3753756"/>
              <a:gd name="connsiteY17" fmla="*/ 1174550 h 1589090"/>
              <a:gd name="connsiteX18" fmla="*/ 2426902 w 3753756"/>
              <a:gd name="connsiteY18" fmla="*/ 1542574 h 1589090"/>
              <a:gd name="connsiteX19" fmla="*/ 2154265 w 3753756"/>
              <a:gd name="connsiteY19" fmla="*/ 1584649 h 1589090"/>
              <a:gd name="connsiteX20" fmla="*/ 1743539 w 3753756"/>
              <a:gd name="connsiteY20" fmla="*/ 1550115 h 1589090"/>
              <a:gd name="connsiteX21" fmla="*/ 1397331 w 3753756"/>
              <a:gd name="connsiteY21" fmla="*/ 1527424 h 1589090"/>
              <a:gd name="connsiteX22" fmla="*/ 1043213 w 3753756"/>
              <a:gd name="connsiteY22" fmla="*/ 1346566 h 1589090"/>
              <a:gd name="connsiteX0" fmla="*/ 1051573 w 3753756"/>
              <a:gd name="connsiteY0" fmla="*/ 1327487 h 1589090"/>
              <a:gd name="connsiteX1" fmla="*/ 997478 w 3753756"/>
              <a:gd name="connsiteY1" fmla="*/ 1133520 h 1589090"/>
              <a:gd name="connsiteX2" fmla="*/ 928831 w 3753756"/>
              <a:gd name="connsiteY2" fmla="*/ 912054 h 1589090"/>
              <a:gd name="connsiteX3" fmla="*/ 752476 w 3753756"/>
              <a:gd name="connsiteY3" fmla="*/ 682495 h 1589090"/>
              <a:gd name="connsiteX4" fmla="*/ 0 w 3753756"/>
              <a:gd name="connsiteY4" fmla="*/ 185513 h 1589090"/>
              <a:gd name="connsiteX5" fmla="*/ 447524 w 3753756"/>
              <a:gd name="connsiteY5" fmla="*/ 20387 h 1589090"/>
              <a:gd name="connsiteX6" fmla="*/ 1056095 w 3753756"/>
              <a:gd name="connsiteY6" fmla="*/ 0 h 1589090"/>
              <a:gd name="connsiteX7" fmla="*/ 2283538 w 3753756"/>
              <a:gd name="connsiteY7" fmla="*/ 414058 h 1589090"/>
              <a:gd name="connsiteX8" fmla="*/ 3107403 w 3753756"/>
              <a:gd name="connsiteY8" fmla="*/ 423112 h 1589090"/>
              <a:gd name="connsiteX9" fmla="*/ 3677771 w 3753756"/>
              <a:gd name="connsiteY9" fmla="*/ 649449 h 1589090"/>
              <a:gd name="connsiteX10" fmla="*/ 3731195 w 3753756"/>
              <a:gd name="connsiteY10" fmla="*/ 764953 h 1589090"/>
              <a:gd name="connsiteX11" fmla="*/ 3523064 w 3753756"/>
              <a:gd name="connsiteY11" fmla="*/ 882129 h 1589090"/>
              <a:gd name="connsiteX12" fmla="*/ 3615203 w 3753756"/>
              <a:gd name="connsiteY12" fmla="*/ 1279690 h 1589090"/>
              <a:gd name="connsiteX13" fmla="*/ 3262252 w 3753756"/>
              <a:gd name="connsiteY13" fmla="*/ 1099075 h 1589090"/>
              <a:gd name="connsiteX14" fmla="*/ 3188884 w 3753756"/>
              <a:gd name="connsiteY14" fmla="*/ 1047802 h 1589090"/>
              <a:gd name="connsiteX15" fmla="*/ 2944440 w 3753756"/>
              <a:gd name="connsiteY15" fmla="*/ 1047802 h 1589090"/>
              <a:gd name="connsiteX16" fmla="*/ 2573248 w 3753756"/>
              <a:gd name="connsiteY16" fmla="*/ 1174550 h 1589090"/>
              <a:gd name="connsiteX17" fmla="*/ 2426902 w 3753756"/>
              <a:gd name="connsiteY17" fmla="*/ 1542574 h 1589090"/>
              <a:gd name="connsiteX18" fmla="*/ 2154265 w 3753756"/>
              <a:gd name="connsiteY18" fmla="*/ 1584649 h 1589090"/>
              <a:gd name="connsiteX19" fmla="*/ 1743539 w 3753756"/>
              <a:gd name="connsiteY19" fmla="*/ 1550115 h 1589090"/>
              <a:gd name="connsiteX20" fmla="*/ 1397331 w 3753756"/>
              <a:gd name="connsiteY20" fmla="*/ 1527424 h 1589090"/>
              <a:gd name="connsiteX21" fmla="*/ 1043213 w 3753756"/>
              <a:gd name="connsiteY21" fmla="*/ 1346566 h 1589090"/>
              <a:gd name="connsiteX0" fmla="*/ 1051573 w 3753756"/>
              <a:gd name="connsiteY0" fmla="*/ 1327487 h 1589090"/>
              <a:gd name="connsiteX1" fmla="*/ 997478 w 3753756"/>
              <a:gd name="connsiteY1" fmla="*/ 1133520 h 1589090"/>
              <a:gd name="connsiteX2" fmla="*/ 928831 w 3753756"/>
              <a:gd name="connsiteY2" fmla="*/ 912054 h 1589090"/>
              <a:gd name="connsiteX3" fmla="*/ 752476 w 3753756"/>
              <a:gd name="connsiteY3" fmla="*/ 682495 h 1589090"/>
              <a:gd name="connsiteX4" fmla="*/ 0 w 3753756"/>
              <a:gd name="connsiteY4" fmla="*/ 185513 h 1589090"/>
              <a:gd name="connsiteX5" fmla="*/ 447524 w 3753756"/>
              <a:gd name="connsiteY5" fmla="*/ 20387 h 1589090"/>
              <a:gd name="connsiteX6" fmla="*/ 1056095 w 3753756"/>
              <a:gd name="connsiteY6" fmla="*/ 0 h 1589090"/>
              <a:gd name="connsiteX7" fmla="*/ 2283538 w 3753756"/>
              <a:gd name="connsiteY7" fmla="*/ 414058 h 1589090"/>
              <a:gd name="connsiteX8" fmla="*/ 3107403 w 3753756"/>
              <a:gd name="connsiteY8" fmla="*/ 423112 h 1589090"/>
              <a:gd name="connsiteX9" fmla="*/ 3677771 w 3753756"/>
              <a:gd name="connsiteY9" fmla="*/ 649449 h 1589090"/>
              <a:gd name="connsiteX10" fmla="*/ 3731195 w 3753756"/>
              <a:gd name="connsiteY10" fmla="*/ 764953 h 1589090"/>
              <a:gd name="connsiteX11" fmla="*/ 3523064 w 3753756"/>
              <a:gd name="connsiteY11" fmla="*/ 882129 h 1589090"/>
              <a:gd name="connsiteX12" fmla="*/ 3262252 w 3753756"/>
              <a:gd name="connsiteY12" fmla="*/ 1099075 h 1589090"/>
              <a:gd name="connsiteX13" fmla="*/ 3188884 w 3753756"/>
              <a:gd name="connsiteY13" fmla="*/ 1047802 h 1589090"/>
              <a:gd name="connsiteX14" fmla="*/ 2944440 w 3753756"/>
              <a:gd name="connsiteY14" fmla="*/ 1047802 h 1589090"/>
              <a:gd name="connsiteX15" fmla="*/ 2573248 w 3753756"/>
              <a:gd name="connsiteY15" fmla="*/ 1174550 h 1589090"/>
              <a:gd name="connsiteX16" fmla="*/ 2426902 w 3753756"/>
              <a:gd name="connsiteY16" fmla="*/ 1542574 h 1589090"/>
              <a:gd name="connsiteX17" fmla="*/ 2154265 w 3753756"/>
              <a:gd name="connsiteY17" fmla="*/ 1584649 h 1589090"/>
              <a:gd name="connsiteX18" fmla="*/ 1743539 w 3753756"/>
              <a:gd name="connsiteY18" fmla="*/ 1550115 h 1589090"/>
              <a:gd name="connsiteX19" fmla="*/ 1397331 w 3753756"/>
              <a:gd name="connsiteY19" fmla="*/ 1527424 h 1589090"/>
              <a:gd name="connsiteX20" fmla="*/ 1043213 w 3753756"/>
              <a:gd name="connsiteY20" fmla="*/ 1346566 h 1589090"/>
              <a:gd name="connsiteX0" fmla="*/ 1051573 w 3743124"/>
              <a:gd name="connsiteY0" fmla="*/ 1327487 h 1589090"/>
              <a:gd name="connsiteX1" fmla="*/ 997478 w 3743124"/>
              <a:gd name="connsiteY1" fmla="*/ 1133520 h 1589090"/>
              <a:gd name="connsiteX2" fmla="*/ 928831 w 3743124"/>
              <a:gd name="connsiteY2" fmla="*/ 912054 h 1589090"/>
              <a:gd name="connsiteX3" fmla="*/ 752476 w 3743124"/>
              <a:gd name="connsiteY3" fmla="*/ 682495 h 1589090"/>
              <a:gd name="connsiteX4" fmla="*/ 0 w 3743124"/>
              <a:gd name="connsiteY4" fmla="*/ 185513 h 1589090"/>
              <a:gd name="connsiteX5" fmla="*/ 447524 w 3743124"/>
              <a:gd name="connsiteY5" fmla="*/ 20387 h 1589090"/>
              <a:gd name="connsiteX6" fmla="*/ 1056095 w 3743124"/>
              <a:gd name="connsiteY6" fmla="*/ 0 h 1589090"/>
              <a:gd name="connsiteX7" fmla="*/ 2283538 w 3743124"/>
              <a:gd name="connsiteY7" fmla="*/ 414058 h 1589090"/>
              <a:gd name="connsiteX8" fmla="*/ 3107403 w 3743124"/>
              <a:gd name="connsiteY8" fmla="*/ 423112 h 1589090"/>
              <a:gd name="connsiteX9" fmla="*/ 3677771 w 3743124"/>
              <a:gd name="connsiteY9" fmla="*/ 649449 h 1589090"/>
              <a:gd name="connsiteX10" fmla="*/ 3731195 w 3743124"/>
              <a:gd name="connsiteY10" fmla="*/ 764953 h 1589090"/>
              <a:gd name="connsiteX11" fmla="*/ 3161131 w 3743124"/>
              <a:gd name="connsiteY11" fmla="*/ 633091 h 1589090"/>
              <a:gd name="connsiteX12" fmla="*/ 3523064 w 3743124"/>
              <a:gd name="connsiteY12" fmla="*/ 882129 h 1589090"/>
              <a:gd name="connsiteX13" fmla="*/ 3262252 w 3743124"/>
              <a:gd name="connsiteY13" fmla="*/ 1099075 h 1589090"/>
              <a:gd name="connsiteX14" fmla="*/ 3188884 w 3743124"/>
              <a:gd name="connsiteY14" fmla="*/ 1047802 h 1589090"/>
              <a:gd name="connsiteX15" fmla="*/ 2944440 w 3743124"/>
              <a:gd name="connsiteY15" fmla="*/ 1047802 h 1589090"/>
              <a:gd name="connsiteX16" fmla="*/ 2573248 w 3743124"/>
              <a:gd name="connsiteY16" fmla="*/ 1174550 h 1589090"/>
              <a:gd name="connsiteX17" fmla="*/ 2426902 w 3743124"/>
              <a:gd name="connsiteY17" fmla="*/ 1542574 h 1589090"/>
              <a:gd name="connsiteX18" fmla="*/ 2154265 w 3743124"/>
              <a:gd name="connsiteY18" fmla="*/ 1584649 h 1589090"/>
              <a:gd name="connsiteX19" fmla="*/ 1743539 w 3743124"/>
              <a:gd name="connsiteY19" fmla="*/ 1550115 h 1589090"/>
              <a:gd name="connsiteX20" fmla="*/ 1397331 w 3743124"/>
              <a:gd name="connsiteY20" fmla="*/ 1527424 h 1589090"/>
              <a:gd name="connsiteX21" fmla="*/ 1043213 w 3743124"/>
              <a:gd name="connsiteY21" fmla="*/ 1346566 h 1589090"/>
              <a:gd name="connsiteX0" fmla="*/ 1051573 w 3731196"/>
              <a:gd name="connsiteY0" fmla="*/ 1327487 h 1589090"/>
              <a:gd name="connsiteX1" fmla="*/ 997478 w 3731196"/>
              <a:gd name="connsiteY1" fmla="*/ 1133520 h 1589090"/>
              <a:gd name="connsiteX2" fmla="*/ 928831 w 3731196"/>
              <a:gd name="connsiteY2" fmla="*/ 912054 h 1589090"/>
              <a:gd name="connsiteX3" fmla="*/ 752476 w 3731196"/>
              <a:gd name="connsiteY3" fmla="*/ 682495 h 1589090"/>
              <a:gd name="connsiteX4" fmla="*/ 0 w 3731196"/>
              <a:gd name="connsiteY4" fmla="*/ 185513 h 1589090"/>
              <a:gd name="connsiteX5" fmla="*/ 447524 w 3731196"/>
              <a:gd name="connsiteY5" fmla="*/ 20387 h 1589090"/>
              <a:gd name="connsiteX6" fmla="*/ 1056095 w 3731196"/>
              <a:gd name="connsiteY6" fmla="*/ 0 h 1589090"/>
              <a:gd name="connsiteX7" fmla="*/ 2283538 w 3731196"/>
              <a:gd name="connsiteY7" fmla="*/ 414058 h 1589090"/>
              <a:gd name="connsiteX8" fmla="*/ 3107403 w 3731196"/>
              <a:gd name="connsiteY8" fmla="*/ 423112 h 1589090"/>
              <a:gd name="connsiteX9" fmla="*/ 2878439 w 3731196"/>
              <a:gd name="connsiteY9" fmla="*/ 422190 h 1589090"/>
              <a:gd name="connsiteX10" fmla="*/ 3731195 w 3731196"/>
              <a:gd name="connsiteY10" fmla="*/ 764953 h 1589090"/>
              <a:gd name="connsiteX11" fmla="*/ 3161131 w 3731196"/>
              <a:gd name="connsiteY11" fmla="*/ 633091 h 1589090"/>
              <a:gd name="connsiteX12" fmla="*/ 3523064 w 3731196"/>
              <a:gd name="connsiteY12" fmla="*/ 882129 h 1589090"/>
              <a:gd name="connsiteX13" fmla="*/ 3262252 w 3731196"/>
              <a:gd name="connsiteY13" fmla="*/ 1099075 h 1589090"/>
              <a:gd name="connsiteX14" fmla="*/ 3188884 w 3731196"/>
              <a:gd name="connsiteY14" fmla="*/ 1047802 h 1589090"/>
              <a:gd name="connsiteX15" fmla="*/ 2944440 w 3731196"/>
              <a:gd name="connsiteY15" fmla="*/ 1047802 h 1589090"/>
              <a:gd name="connsiteX16" fmla="*/ 2573248 w 3731196"/>
              <a:gd name="connsiteY16" fmla="*/ 1174550 h 1589090"/>
              <a:gd name="connsiteX17" fmla="*/ 2426902 w 3731196"/>
              <a:gd name="connsiteY17" fmla="*/ 1542574 h 1589090"/>
              <a:gd name="connsiteX18" fmla="*/ 2154265 w 3731196"/>
              <a:gd name="connsiteY18" fmla="*/ 1584649 h 1589090"/>
              <a:gd name="connsiteX19" fmla="*/ 1743539 w 3731196"/>
              <a:gd name="connsiteY19" fmla="*/ 1550115 h 1589090"/>
              <a:gd name="connsiteX20" fmla="*/ 1397331 w 3731196"/>
              <a:gd name="connsiteY20" fmla="*/ 1527424 h 1589090"/>
              <a:gd name="connsiteX21" fmla="*/ 1043213 w 3731196"/>
              <a:gd name="connsiteY21" fmla="*/ 1346566 h 1589090"/>
              <a:gd name="connsiteX0" fmla="*/ 1051573 w 3523973"/>
              <a:gd name="connsiteY0" fmla="*/ 1327487 h 1589090"/>
              <a:gd name="connsiteX1" fmla="*/ 997478 w 3523973"/>
              <a:gd name="connsiteY1" fmla="*/ 1133520 h 1589090"/>
              <a:gd name="connsiteX2" fmla="*/ 928831 w 3523973"/>
              <a:gd name="connsiteY2" fmla="*/ 912054 h 1589090"/>
              <a:gd name="connsiteX3" fmla="*/ 752476 w 3523973"/>
              <a:gd name="connsiteY3" fmla="*/ 682495 h 1589090"/>
              <a:gd name="connsiteX4" fmla="*/ 0 w 3523973"/>
              <a:gd name="connsiteY4" fmla="*/ 185513 h 1589090"/>
              <a:gd name="connsiteX5" fmla="*/ 447524 w 3523973"/>
              <a:gd name="connsiteY5" fmla="*/ 20387 h 1589090"/>
              <a:gd name="connsiteX6" fmla="*/ 1056095 w 3523973"/>
              <a:gd name="connsiteY6" fmla="*/ 0 h 1589090"/>
              <a:gd name="connsiteX7" fmla="*/ 2283538 w 3523973"/>
              <a:gd name="connsiteY7" fmla="*/ 414058 h 1589090"/>
              <a:gd name="connsiteX8" fmla="*/ 3107403 w 3523973"/>
              <a:gd name="connsiteY8" fmla="*/ 423112 h 1589090"/>
              <a:gd name="connsiteX9" fmla="*/ 2878439 w 3523973"/>
              <a:gd name="connsiteY9" fmla="*/ 422190 h 1589090"/>
              <a:gd name="connsiteX10" fmla="*/ 3081070 w 3523973"/>
              <a:gd name="connsiteY10" fmla="*/ 596979 h 1589090"/>
              <a:gd name="connsiteX11" fmla="*/ 3161131 w 3523973"/>
              <a:gd name="connsiteY11" fmla="*/ 633091 h 1589090"/>
              <a:gd name="connsiteX12" fmla="*/ 3523064 w 3523973"/>
              <a:gd name="connsiteY12" fmla="*/ 882129 h 1589090"/>
              <a:gd name="connsiteX13" fmla="*/ 3262252 w 3523973"/>
              <a:gd name="connsiteY13" fmla="*/ 1099075 h 1589090"/>
              <a:gd name="connsiteX14" fmla="*/ 3188884 w 3523973"/>
              <a:gd name="connsiteY14" fmla="*/ 1047802 h 1589090"/>
              <a:gd name="connsiteX15" fmla="*/ 2944440 w 3523973"/>
              <a:gd name="connsiteY15" fmla="*/ 1047802 h 1589090"/>
              <a:gd name="connsiteX16" fmla="*/ 2573248 w 3523973"/>
              <a:gd name="connsiteY16" fmla="*/ 1174550 h 1589090"/>
              <a:gd name="connsiteX17" fmla="*/ 2426902 w 3523973"/>
              <a:gd name="connsiteY17" fmla="*/ 1542574 h 1589090"/>
              <a:gd name="connsiteX18" fmla="*/ 2154265 w 3523973"/>
              <a:gd name="connsiteY18" fmla="*/ 1584649 h 1589090"/>
              <a:gd name="connsiteX19" fmla="*/ 1743539 w 3523973"/>
              <a:gd name="connsiteY19" fmla="*/ 1550115 h 1589090"/>
              <a:gd name="connsiteX20" fmla="*/ 1397331 w 3523973"/>
              <a:gd name="connsiteY20" fmla="*/ 1527424 h 1589090"/>
              <a:gd name="connsiteX21" fmla="*/ 1043213 w 3523973"/>
              <a:gd name="connsiteY21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83538 w 3523974"/>
              <a:gd name="connsiteY7" fmla="*/ 414058 h 1589090"/>
              <a:gd name="connsiteX8" fmla="*/ 2878439 w 3523974"/>
              <a:gd name="connsiteY8" fmla="*/ 422190 h 1589090"/>
              <a:gd name="connsiteX9" fmla="*/ 3081070 w 3523974"/>
              <a:gd name="connsiteY9" fmla="*/ 596979 h 1589090"/>
              <a:gd name="connsiteX10" fmla="*/ 3161131 w 3523974"/>
              <a:gd name="connsiteY10" fmla="*/ 633091 h 1589090"/>
              <a:gd name="connsiteX11" fmla="*/ 3523064 w 3523974"/>
              <a:gd name="connsiteY11" fmla="*/ 882129 h 1589090"/>
              <a:gd name="connsiteX12" fmla="*/ 3262252 w 3523974"/>
              <a:gd name="connsiteY12" fmla="*/ 1099075 h 1589090"/>
              <a:gd name="connsiteX13" fmla="*/ 3188884 w 3523974"/>
              <a:gd name="connsiteY13" fmla="*/ 1047802 h 1589090"/>
              <a:gd name="connsiteX14" fmla="*/ 2944440 w 3523974"/>
              <a:gd name="connsiteY14" fmla="*/ 1047802 h 1589090"/>
              <a:gd name="connsiteX15" fmla="*/ 2573248 w 3523974"/>
              <a:gd name="connsiteY15" fmla="*/ 1174550 h 1589090"/>
              <a:gd name="connsiteX16" fmla="*/ 2426902 w 3523974"/>
              <a:gd name="connsiteY16" fmla="*/ 1542574 h 1589090"/>
              <a:gd name="connsiteX17" fmla="*/ 2154265 w 3523974"/>
              <a:gd name="connsiteY17" fmla="*/ 1584649 h 1589090"/>
              <a:gd name="connsiteX18" fmla="*/ 1743539 w 3523974"/>
              <a:gd name="connsiteY18" fmla="*/ 1550115 h 1589090"/>
              <a:gd name="connsiteX19" fmla="*/ 1397331 w 3523974"/>
              <a:gd name="connsiteY19" fmla="*/ 1527424 h 1589090"/>
              <a:gd name="connsiteX20" fmla="*/ 1043213 w 3523974"/>
              <a:gd name="connsiteY20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83538 w 3523974"/>
              <a:gd name="connsiteY7" fmla="*/ 414058 h 1589090"/>
              <a:gd name="connsiteX8" fmla="*/ 2846465 w 3523974"/>
              <a:gd name="connsiteY8" fmla="*/ 264098 h 1589090"/>
              <a:gd name="connsiteX9" fmla="*/ 3081070 w 3523974"/>
              <a:gd name="connsiteY9" fmla="*/ 596979 h 1589090"/>
              <a:gd name="connsiteX10" fmla="*/ 3161131 w 3523974"/>
              <a:gd name="connsiteY10" fmla="*/ 633091 h 1589090"/>
              <a:gd name="connsiteX11" fmla="*/ 3523064 w 3523974"/>
              <a:gd name="connsiteY11" fmla="*/ 882129 h 1589090"/>
              <a:gd name="connsiteX12" fmla="*/ 3262252 w 3523974"/>
              <a:gd name="connsiteY12" fmla="*/ 1099075 h 1589090"/>
              <a:gd name="connsiteX13" fmla="*/ 3188884 w 3523974"/>
              <a:gd name="connsiteY13" fmla="*/ 1047802 h 1589090"/>
              <a:gd name="connsiteX14" fmla="*/ 2944440 w 3523974"/>
              <a:gd name="connsiteY14" fmla="*/ 1047802 h 1589090"/>
              <a:gd name="connsiteX15" fmla="*/ 2573248 w 3523974"/>
              <a:gd name="connsiteY15" fmla="*/ 1174550 h 1589090"/>
              <a:gd name="connsiteX16" fmla="*/ 2426902 w 3523974"/>
              <a:gd name="connsiteY16" fmla="*/ 1542574 h 1589090"/>
              <a:gd name="connsiteX17" fmla="*/ 2154265 w 3523974"/>
              <a:gd name="connsiteY17" fmla="*/ 1584649 h 1589090"/>
              <a:gd name="connsiteX18" fmla="*/ 1743539 w 3523974"/>
              <a:gd name="connsiteY18" fmla="*/ 1550115 h 1589090"/>
              <a:gd name="connsiteX19" fmla="*/ 1397331 w 3523974"/>
              <a:gd name="connsiteY19" fmla="*/ 1527424 h 1589090"/>
              <a:gd name="connsiteX20" fmla="*/ 1043213 w 3523974"/>
              <a:gd name="connsiteY20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51565 w 3523974"/>
              <a:gd name="connsiteY7" fmla="*/ 246085 h 1589090"/>
              <a:gd name="connsiteX8" fmla="*/ 2846465 w 3523974"/>
              <a:gd name="connsiteY8" fmla="*/ 264098 h 1589090"/>
              <a:gd name="connsiteX9" fmla="*/ 3081070 w 3523974"/>
              <a:gd name="connsiteY9" fmla="*/ 596979 h 1589090"/>
              <a:gd name="connsiteX10" fmla="*/ 3161131 w 3523974"/>
              <a:gd name="connsiteY10" fmla="*/ 633091 h 1589090"/>
              <a:gd name="connsiteX11" fmla="*/ 3523064 w 3523974"/>
              <a:gd name="connsiteY11" fmla="*/ 882129 h 1589090"/>
              <a:gd name="connsiteX12" fmla="*/ 3262252 w 3523974"/>
              <a:gd name="connsiteY12" fmla="*/ 1099075 h 1589090"/>
              <a:gd name="connsiteX13" fmla="*/ 3188884 w 3523974"/>
              <a:gd name="connsiteY13" fmla="*/ 1047802 h 1589090"/>
              <a:gd name="connsiteX14" fmla="*/ 2944440 w 3523974"/>
              <a:gd name="connsiteY14" fmla="*/ 1047802 h 1589090"/>
              <a:gd name="connsiteX15" fmla="*/ 2573248 w 3523974"/>
              <a:gd name="connsiteY15" fmla="*/ 1174550 h 1589090"/>
              <a:gd name="connsiteX16" fmla="*/ 2426902 w 3523974"/>
              <a:gd name="connsiteY16" fmla="*/ 1542574 h 1589090"/>
              <a:gd name="connsiteX17" fmla="*/ 2154265 w 3523974"/>
              <a:gd name="connsiteY17" fmla="*/ 1584649 h 1589090"/>
              <a:gd name="connsiteX18" fmla="*/ 1743539 w 3523974"/>
              <a:gd name="connsiteY18" fmla="*/ 1550115 h 1589090"/>
              <a:gd name="connsiteX19" fmla="*/ 1397331 w 3523974"/>
              <a:gd name="connsiteY19" fmla="*/ 1527424 h 1589090"/>
              <a:gd name="connsiteX20" fmla="*/ 1043213 w 3523974"/>
              <a:gd name="connsiteY20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51565 w 3523974"/>
              <a:gd name="connsiteY7" fmla="*/ 246085 h 1589090"/>
              <a:gd name="connsiteX8" fmla="*/ 2532323 w 3523974"/>
              <a:gd name="connsiteY8" fmla="*/ 198336 h 1589090"/>
              <a:gd name="connsiteX9" fmla="*/ 2846465 w 3523974"/>
              <a:gd name="connsiteY9" fmla="*/ 264098 h 1589090"/>
              <a:gd name="connsiteX10" fmla="*/ 3081070 w 3523974"/>
              <a:gd name="connsiteY10" fmla="*/ 596979 h 1589090"/>
              <a:gd name="connsiteX11" fmla="*/ 3161131 w 3523974"/>
              <a:gd name="connsiteY11" fmla="*/ 633091 h 1589090"/>
              <a:gd name="connsiteX12" fmla="*/ 3523064 w 3523974"/>
              <a:gd name="connsiteY12" fmla="*/ 882129 h 1589090"/>
              <a:gd name="connsiteX13" fmla="*/ 3262252 w 3523974"/>
              <a:gd name="connsiteY13" fmla="*/ 1099075 h 1589090"/>
              <a:gd name="connsiteX14" fmla="*/ 3188884 w 3523974"/>
              <a:gd name="connsiteY14" fmla="*/ 1047802 h 1589090"/>
              <a:gd name="connsiteX15" fmla="*/ 2944440 w 3523974"/>
              <a:gd name="connsiteY15" fmla="*/ 1047802 h 1589090"/>
              <a:gd name="connsiteX16" fmla="*/ 2573248 w 3523974"/>
              <a:gd name="connsiteY16" fmla="*/ 1174550 h 1589090"/>
              <a:gd name="connsiteX17" fmla="*/ 2426902 w 3523974"/>
              <a:gd name="connsiteY17" fmla="*/ 1542574 h 1589090"/>
              <a:gd name="connsiteX18" fmla="*/ 2154265 w 3523974"/>
              <a:gd name="connsiteY18" fmla="*/ 1584649 h 1589090"/>
              <a:gd name="connsiteX19" fmla="*/ 1743539 w 3523974"/>
              <a:gd name="connsiteY19" fmla="*/ 1550115 h 1589090"/>
              <a:gd name="connsiteX20" fmla="*/ 1397331 w 3523974"/>
              <a:gd name="connsiteY20" fmla="*/ 1527424 h 1589090"/>
              <a:gd name="connsiteX21" fmla="*/ 1043213 w 3523974"/>
              <a:gd name="connsiteY21" fmla="*/ 1346566 h 1589090"/>
              <a:gd name="connsiteX0" fmla="*/ 1051573 w 3523974"/>
              <a:gd name="connsiteY0" fmla="*/ 1327487 h 1589090"/>
              <a:gd name="connsiteX1" fmla="*/ 997478 w 3523974"/>
              <a:gd name="connsiteY1" fmla="*/ 1133520 h 1589090"/>
              <a:gd name="connsiteX2" fmla="*/ 928831 w 3523974"/>
              <a:gd name="connsiteY2" fmla="*/ 912054 h 1589090"/>
              <a:gd name="connsiteX3" fmla="*/ 752476 w 3523974"/>
              <a:gd name="connsiteY3" fmla="*/ 682495 h 1589090"/>
              <a:gd name="connsiteX4" fmla="*/ 0 w 3523974"/>
              <a:gd name="connsiteY4" fmla="*/ 185513 h 1589090"/>
              <a:gd name="connsiteX5" fmla="*/ 447524 w 3523974"/>
              <a:gd name="connsiteY5" fmla="*/ 20387 h 1589090"/>
              <a:gd name="connsiteX6" fmla="*/ 1056095 w 3523974"/>
              <a:gd name="connsiteY6" fmla="*/ 0 h 1589090"/>
              <a:gd name="connsiteX7" fmla="*/ 2251565 w 3523974"/>
              <a:gd name="connsiteY7" fmla="*/ 246085 h 1589090"/>
              <a:gd name="connsiteX8" fmla="*/ 2532323 w 3523974"/>
              <a:gd name="connsiteY8" fmla="*/ 198336 h 1589090"/>
              <a:gd name="connsiteX9" fmla="*/ 2846465 w 3523974"/>
              <a:gd name="connsiteY9" fmla="*/ 264098 h 1589090"/>
              <a:gd name="connsiteX10" fmla="*/ 3070412 w 3523974"/>
              <a:gd name="connsiteY10" fmla="*/ 468528 h 1589090"/>
              <a:gd name="connsiteX11" fmla="*/ 3161131 w 3523974"/>
              <a:gd name="connsiteY11" fmla="*/ 633091 h 1589090"/>
              <a:gd name="connsiteX12" fmla="*/ 3523064 w 3523974"/>
              <a:gd name="connsiteY12" fmla="*/ 882129 h 1589090"/>
              <a:gd name="connsiteX13" fmla="*/ 3262252 w 3523974"/>
              <a:gd name="connsiteY13" fmla="*/ 1099075 h 1589090"/>
              <a:gd name="connsiteX14" fmla="*/ 3188884 w 3523974"/>
              <a:gd name="connsiteY14" fmla="*/ 1047802 h 1589090"/>
              <a:gd name="connsiteX15" fmla="*/ 2944440 w 3523974"/>
              <a:gd name="connsiteY15" fmla="*/ 1047802 h 1589090"/>
              <a:gd name="connsiteX16" fmla="*/ 2573248 w 3523974"/>
              <a:gd name="connsiteY16" fmla="*/ 1174550 h 1589090"/>
              <a:gd name="connsiteX17" fmla="*/ 2426902 w 3523974"/>
              <a:gd name="connsiteY17" fmla="*/ 1542574 h 1589090"/>
              <a:gd name="connsiteX18" fmla="*/ 2154265 w 3523974"/>
              <a:gd name="connsiteY18" fmla="*/ 1584649 h 1589090"/>
              <a:gd name="connsiteX19" fmla="*/ 1743539 w 3523974"/>
              <a:gd name="connsiteY19" fmla="*/ 1550115 h 1589090"/>
              <a:gd name="connsiteX20" fmla="*/ 1397331 w 3523974"/>
              <a:gd name="connsiteY20" fmla="*/ 1527424 h 1589090"/>
              <a:gd name="connsiteX21" fmla="*/ 1043213 w 3523974"/>
              <a:gd name="connsiteY21" fmla="*/ 1346566 h 1589090"/>
              <a:gd name="connsiteX0" fmla="*/ 1051573 w 3273288"/>
              <a:gd name="connsiteY0" fmla="*/ 1327487 h 1589090"/>
              <a:gd name="connsiteX1" fmla="*/ 997478 w 3273288"/>
              <a:gd name="connsiteY1" fmla="*/ 1133520 h 1589090"/>
              <a:gd name="connsiteX2" fmla="*/ 928831 w 3273288"/>
              <a:gd name="connsiteY2" fmla="*/ 912054 h 1589090"/>
              <a:gd name="connsiteX3" fmla="*/ 752476 w 3273288"/>
              <a:gd name="connsiteY3" fmla="*/ 682495 h 1589090"/>
              <a:gd name="connsiteX4" fmla="*/ 0 w 3273288"/>
              <a:gd name="connsiteY4" fmla="*/ 185513 h 1589090"/>
              <a:gd name="connsiteX5" fmla="*/ 447524 w 3273288"/>
              <a:gd name="connsiteY5" fmla="*/ 20387 h 1589090"/>
              <a:gd name="connsiteX6" fmla="*/ 1056095 w 3273288"/>
              <a:gd name="connsiteY6" fmla="*/ 0 h 1589090"/>
              <a:gd name="connsiteX7" fmla="*/ 2251565 w 3273288"/>
              <a:gd name="connsiteY7" fmla="*/ 246085 h 1589090"/>
              <a:gd name="connsiteX8" fmla="*/ 2532323 w 3273288"/>
              <a:gd name="connsiteY8" fmla="*/ 198336 h 1589090"/>
              <a:gd name="connsiteX9" fmla="*/ 2846465 w 3273288"/>
              <a:gd name="connsiteY9" fmla="*/ 264098 h 1589090"/>
              <a:gd name="connsiteX10" fmla="*/ 3070412 w 3273288"/>
              <a:gd name="connsiteY10" fmla="*/ 468528 h 1589090"/>
              <a:gd name="connsiteX11" fmla="*/ 3161131 w 3273288"/>
              <a:gd name="connsiteY11" fmla="*/ 633091 h 1589090"/>
              <a:gd name="connsiteX12" fmla="*/ 3128727 w 3273288"/>
              <a:gd name="connsiteY12" fmla="*/ 704274 h 1589090"/>
              <a:gd name="connsiteX13" fmla="*/ 3262252 w 3273288"/>
              <a:gd name="connsiteY13" fmla="*/ 1099075 h 1589090"/>
              <a:gd name="connsiteX14" fmla="*/ 3188884 w 3273288"/>
              <a:gd name="connsiteY14" fmla="*/ 1047802 h 1589090"/>
              <a:gd name="connsiteX15" fmla="*/ 2944440 w 3273288"/>
              <a:gd name="connsiteY15" fmla="*/ 1047802 h 1589090"/>
              <a:gd name="connsiteX16" fmla="*/ 2573248 w 3273288"/>
              <a:gd name="connsiteY16" fmla="*/ 1174550 h 1589090"/>
              <a:gd name="connsiteX17" fmla="*/ 2426902 w 3273288"/>
              <a:gd name="connsiteY17" fmla="*/ 1542574 h 1589090"/>
              <a:gd name="connsiteX18" fmla="*/ 2154265 w 3273288"/>
              <a:gd name="connsiteY18" fmla="*/ 1584649 h 1589090"/>
              <a:gd name="connsiteX19" fmla="*/ 1743539 w 3273288"/>
              <a:gd name="connsiteY19" fmla="*/ 1550115 h 1589090"/>
              <a:gd name="connsiteX20" fmla="*/ 1397331 w 3273288"/>
              <a:gd name="connsiteY20" fmla="*/ 1527424 h 1589090"/>
              <a:gd name="connsiteX21" fmla="*/ 1043213 w 3273288"/>
              <a:gd name="connsiteY21" fmla="*/ 1346566 h 1589090"/>
              <a:gd name="connsiteX0" fmla="*/ 1051573 w 3188883"/>
              <a:gd name="connsiteY0" fmla="*/ 1327487 h 1589090"/>
              <a:gd name="connsiteX1" fmla="*/ 997478 w 3188883"/>
              <a:gd name="connsiteY1" fmla="*/ 1133520 h 1589090"/>
              <a:gd name="connsiteX2" fmla="*/ 928831 w 3188883"/>
              <a:gd name="connsiteY2" fmla="*/ 912054 h 1589090"/>
              <a:gd name="connsiteX3" fmla="*/ 752476 w 3188883"/>
              <a:gd name="connsiteY3" fmla="*/ 682495 h 1589090"/>
              <a:gd name="connsiteX4" fmla="*/ 0 w 3188883"/>
              <a:gd name="connsiteY4" fmla="*/ 185513 h 1589090"/>
              <a:gd name="connsiteX5" fmla="*/ 447524 w 3188883"/>
              <a:gd name="connsiteY5" fmla="*/ 20387 h 1589090"/>
              <a:gd name="connsiteX6" fmla="*/ 1056095 w 3188883"/>
              <a:gd name="connsiteY6" fmla="*/ 0 h 1589090"/>
              <a:gd name="connsiteX7" fmla="*/ 2251565 w 3188883"/>
              <a:gd name="connsiteY7" fmla="*/ 246085 h 1589090"/>
              <a:gd name="connsiteX8" fmla="*/ 2532323 w 3188883"/>
              <a:gd name="connsiteY8" fmla="*/ 198336 h 1589090"/>
              <a:gd name="connsiteX9" fmla="*/ 2846465 w 3188883"/>
              <a:gd name="connsiteY9" fmla="*/ 264098 h 1589090"/>
              <a:gd name="connsiteX10" fmla="*/ 3070412 w 3188883"/>
              <a:gd name="connsiteY10" fmla="*/ 468528 h 1589090"/>
              <a:gd name="connsiteX11" fmla="*/ 3161131 w 3188883"/>
              <a:gd name="connsiteY11" fmla="*/ 633091 h 1589090"/>
              <a:gd name="connsiteX12" fmla="*/ 3128727 w 3188883"/>
              <a:gd name="connsiteY12" fmla="*/ 704274 h 1589090"/>
              <a:gd name="connsiteX13" fmla="*/ 2942518 w 3188883"/>
              <a:gd name="connsiteY13" fmla="*/ 723604 h 1589090"/>
              <a:gd name="connsiteX14" fmla="*/ 3188884 w 3188883"/>
              <a:gd name="connsiteY14" fmla="*/ 1047802 h 1589090"/>
              <a:gd name="connsiteX15" fmla="*/ 2944440 w 3188883"/>
              <a:gd name="connsiteY15" fmla="*/ 1047802 h 1589090"/>
              <a:gd name="connsiteX16" fmla="*/ 2573248 w 3188883"/>
              <a:gd name="connsiteY16" fmla="*/ 1174550 h 1589090"/>
              <a:gd name="connsiteX17" fmla="*/ 2426902 w 3188883"/>
              <a:gd name="connsiteY17" fmla="*/ 1542574 h 1589090"/>
              <a:gd name="connsiteX18" fmla="*/ 2154265 w 3188883"/>
              <a:gd name="connsiteY18" fmla="*/ 1584649 h 1589090"/>
              <a:gd name="connsiteX19" fmla="*/ 1743539 w 3188883"/>
              <a:gd name="connsiteY19" fmla="*/ 1550115 h 1589090"/>
              <a:gd name="connsiteX20" fmla="*/ 1397331 w 3188883"/>
              <a:gd name="connsiteY20" fmla="*/ 1527424 h 1589090"/>
              <a:gd name="connsiteX21" fmla="*/ 1043213 w 3188883"/>
              <a:gd name="connsiteY21" fmla="*/ 1346566 h 1589090"/>
              <a:gd name="connsiteX0" fmla="*/ 1051573 w 3167233"/>
              <a:gd name="connsiteY0" fmla="*/ 1327487 h 1589090"/>
              <a:gd name="connsiteX1" fmla="*/ 997478 w 3167233"/>
              <a:gd name="connsiteY1" fmla="*/ 1133520 h 1589090"/>
              <a:gd name="connsiteX2" fmla="*/ 928831 w 3167233"/>
              <a:gd name="connsiteY2" fmla="*/ 912054 h 1589090"/>
              <a:gd name="connsiteX3" fmla="*/ 752476 w 3167233"/>
              <a:gd name="connsiteY3" fmla="*/ 682495 h 1589090"/>
              <a:gd name="connsiteX4" fmla="*/ 0 w 3167233"/>
              <a:gd name="connsiteY4" fmla="*/ 185513 h 1589090"/>
              <a:gd name="connsiteX5" fmla="*/ 447524 w 3167233"/>
              <a:gd name="connsiteY5" fmla="*/ 20387 h 1589090"/>
              <a:gd name="connsiteX6" fmla="*/ 1056095 w 3167233"/>
              <a:gd name="connsiteY6" fmla="*/ 0 h 1589090"/>
              <a:gd name="connsiteX7" fmla="*/ 2251565 w 3167233"/>
              <a:gd name="connsiteY7" fmla="*/ 246085 h 1589090"/>
              <a:gd name="connsiteX8" fmla="*/ 2532323 w 3167233"/>
              <a:gd name="connsiteY8" fmla="*/ 198336 h 1589090"/>
              <a:gd name="connsiteX9" fmla="*/ 2846465 w 3167233"/>
              <a:gd name="connsiteY9" fmla="*/ 264098 h 1589090"/>
              <a:gd name="connsiteX10" fmla="*/ 3070412 w 3167233"/>
              <a:gd name="connsiteY10" fmla="*/ 468528 h 1589090"/>
              <a:gd name="connsiteX11" fmla="*/ 3161131 w 3167233"/>
              <a:gd name="connsiteY11" fmla="*/ 633091 h 1589090"/>
              <a:gd name="connsiteX12" fmla="*/ 3128727 w 3167233"/>
              <a:gd name="connsiteY12" fmla="*/ 704274 h 1589090"/>
              <a:gd name="connsiteX13" fmla="*/ 2942518 w 3167233"/>
              <a:gd name="connsiteY13" fmla="*/ 723604 h 1589090"/>
              <a:gd name="connsiteX14" fmla="*/ 2944440 w 3167233"/>
              <a:gd name="connsiteY14" fmla="*/ 1047802 h 1589090"/>
              <a:gd name="connsiteX15" fmla="*/ 2573248 w 3167233"/>
              <a:gd name="connsiteY15" fmla="*/ 1174550 h 1589090"/>
              <a:gd name="connsiteX16" fmla="*/ 2426902 w 3167233"/>
              <a:gd name="connsiteY16" fmla="*/ 1542574 h 1589090"/>
              <a:gd name="connsiteX17" fmla="*/ 2154265 w 3167233"/>
              <a:gd name="connsiteY17" fmla="*/ 1584649 h 1589090"/>
              <a:gd name="connsiteX18" fmla="*/ 1743539 w 3167233"/>
              <a:gd name="connsiteY18" fmla="*/ 1550115 h 1589090"/>
              <a:gd name="connsiteX19" fmla="*/ 1397331 w 3167233"/>
              <a:gd name="connsiteY19" fmla="*/ 1527424 h 1589090"/>
              <a:gd name="connsiteX20" fmla="*/ 1043213 w 3167233"/>
              <a:gd name="connsiteY20" fmla="*/ 1346566 h 1589090"/>
              <a:gd name="connsiteX0" fmla="*/ 1051573 w 3167233"/>
              <a:gd name="connsiteY0" fmla="*/ 1327487 h 1589090"/>
              <a:gd name="connsiteX1" fmla="*/ 997478 w 3167233"/>
              <a:gd name="connsiteY1" fmla="*/ 1133520 h 1589090"/>
              <a:gd name="connsiteX2" fmla="*/ 928831 w 3167233"/>
              <a:gd name="connsiteY2" fmla="*/ 912054 h 1589090"/>
              <a:gd name="connsiteX3" fmla="*/ 752476 w 3167233"/>
              <a:gd name="connsiteY3" fmla="*/ 682495 h 1589090"/>
              <a:gd name="connsiteX4" fmla="*/ 0 w 3167233"/>
              <a:gd name="connsiteY4" fmla="*/ 185513 h 1589090"/>
              <a:gd name="connsiteX5" fmla="*/ 447524 w 3167233"/>
              <a:gd name="connsiteY5" fmla="*/ 20387 h 1589090"/>
              <a:gd name="connsiteX6" fmla="*/ 1056095 w 3167233"/>
              <a:gd name="connsiteY6" fmla="*/ 0 h 1589090"/>
              <a:gd name="connsiteX7" fmla="*/ 2251565 w 3167233"/>
              <a:gd name="connsiteY7" fmla="*/ 246085 h 1589090"/>
              <a:gd name="connsiteX8" fmla="*/ 2532323 w 3167233"/>
              <a:gd name="connsiteY8" fmla="*/ 198336 h 1589090"/>
              <a:gd name="connsiteX9" fmla="*/ 2846465 w 3167233"/>
              <a:gd name="connsiteY9" fmla="*/ 264098 h 1589090"/>
              <a:gd name="connsiteX10" fmla="*/ 3070412 w 3167233"/>
              <a:gd name="connsiteY10" fmla="*/ 468528 h 1589090"/>
              <a:gd name="connsiteX11" fmla="*/ 3161131 w 3167233"/>
              <a:gd name="connsiteY11" fmla="*/ 633091 h 1589090"/>
              <a:gd name="connsiteX12" fmla="*/ 3128727 w 3167233"/>
              <a:gd name="connsiteY12" fmla="*/ 704274 h 1589090"/>
              <a:gd name="connsiteX13" fmla="*/ 2942518 w 3167233"/>
              <a:gd name="connsiteY13" fmla="*/ 723604 h 1589090"/>
              <a:gd name="connsiteX14" fmla="*/ 2763259 w 3167233"/>
              <a:gd name="connsiteY14" fmla="*/ 889708 h 1589090"/>
              <a:gd name="connsiteX15" fmla="*/ 2573248 w 3167233"/>
              <a:gd name="connsiteY15" fmla="*/ 1174550 h 1589090"/>
              <a:gd name="connsiteX16" fmla="*/ 2426902 w 3167233"/>
              <a:gd name="connsiteY16" fmla="*/ 1542574 h 1589090"/>
              <a:gd name="connsiteX17" fmla="*/ 2154265 w 3167233"/>
              <a:gd name="connsiteY17" fmla="*/ 1584649 h 1589090"/>
              <a:gd name="connsiteX18" fmla="*/ 1743539 w 3167233"/>
              <a:gd name="connsiteY18" fmla="*/ 1550115 h 1589090"/>
              <a:gd name="connsiteX19" fmla="*/ 1397331 w 3167233"/>
              <a:gd name="connsiteY19" fmla="*/ 1527424 h 1589090"/>
              <a:gd name="connsiteX20" fmla="*/ 1043213 w 3167233"/>
              <a:gd name="connsiteY20" fmla="*/ 1346566 h 1589090"/>
              <a:gd name="connsiteX0" fmla="*/ 1051573 w 3167233"/>
              <a:gd name="connsiteY0" fmla="*/ 1455234 h 1716837"/>
              <a:gd name="connsiteX1" fmla="*/ 997478 w 3167233"/>
              <a:gd name="connsiteY1" fmla="*/ 1261267 h 1716837"/>
              <a:gd name="connsiteX2" fmla="*/ 928831 w 3167233"/>
              <a:gd name="connsiteY2" fmla="*/ 1039801 h 1716837"/>
              <a:gd name="connsiteX3" fmla="*/ 752476 w 3167233"/>
              <a:gd name="connsiteY3" fmla="*/ 810242 h 1716837"/>
              <a:gd name="connsiteX4" fmla="*/ 0 w 3167233"/>
              <a:gd name="connsiteY4" fmla="*/ 313260 h 1716837"/>
              <a:gd name="connsiteX5" fmla="*/ 447524 w 3167233"/>
              <a:gd name="connsiteY5" fmla="*/ 148134 h 1716837"/>
              <a:gd name="connsiteX6" fmla="*/ 1056095 w 3167233"/>
              <a:gd name="connsiteY6" fmla="*/ 127747 h 1716837"/>
              <a:gd name="connsiteX7" fmla="*/ 2251565 w 3167233"/>
              <a:gd name="connsiteY7" fmla="*/ 373832 h 1716837"/>
              <a:gd name="connsiteX8" fmla="*/ 2638900 w 3167233"/>
              <a:gd name="connsiteY8" fmla="*/ 16 h 1716837"/>
              <a:gd name="connsiteX9" fmla="*/ 2846465 w 3167233"/>
              <a:gd name="connsiteY9" fmla="*/ 391845 h 1716837"/>
              <a:gd name="connsiteX10" fmla="*/ 3070412 w 3167233"/>
              <a:gd name="connsiteY10" fmla="*/ 596275 h 1716837"/>
              <a:gd name="connsiteX11" fmla="*/ 3161131 w 3167233"/>
              <a:gd name="connsiteY11" fmla="*/ 760838 h 1716837"/>
              <a:gd name="connsiteX12" fmla="*/ 3128727 w 3167233"/>
              <a:gd name="connsiteY12" fmla="*/ 832021 h 1716837"/>
              <a:gd name="connsiteX13" fmla="*/ 2942518 w 3167233"/>
              <a:gd name="connsiteY13" fmla="*/ 851351 h 1716837"/>
              <a:gd name="connsiteX14" fmla="*/ 2763259 w 3167233"/>
              <a:gd name="connsiteY14" fmla="*/ 1017455 h 1716837"/>
              <a:gd name="connsiteX15" fmla="*/ 2573248 w 3167233"/>
              <a:gd name="connsiteY15" fmla="*/ 1302297 h 1716837"/>
              <a:gd name="connsiteX16" fmla="*/ 2426902 w 3167233"/>
              <a:gd name="connsiteY16" fmla="*/ 1670321 h 1716837"/>
              <a:gd name="connsiteX17" fmla="*/ 2154265 w 3167233"/>
              <a:gd name="connsiteY17" fmla="*/ 1712396 h 1716837"/>
              <a:gd name="connsiteX18" fmla="*/ 1743539 w 3167233"/>
              <a:gd name="connsiteY18" fmla="*/ 1677862 h 1716837"/>
              <a:gd name="connsiteX19" fmla="*/ 1397331 w 3167233"/>
              <a:gd name="connsiteY19" fmla="*/ 1655171 h 1716837"/>
              <a:gd name="connsiteX20" fmla="*/ 1043213 w 3167233"/>
              <a:gd name="connsiteY20" fmla="*/ 1474313 h 1716837"/>
              <a:gd name="connsiteX0" fmla="*/ 1051573 w 3167233"/>
              <a:gd name="connsiteY0" fmla="*/ 1468457 h 1730060"/>
              <a:gd name="connsiteX1" fmla="*/ 997478 w 3167233"/>
              <a:gd name="connsiteY1" fmla="*/ 1274490 h 1730060"/>
              <a:gd name="connsiteX2" fmla="*/ 928831 w 3167233"/>
              <a:gd name="connsiteY2" fmla="*/ 1053024 h 1730060"/>
              <a:gd name="connsiteX3" fmla="*/ 752476 w 3167233"/>
              <a:gd name="connsiteY3" fmla="*/ 823465 h 1730060"/>
              <a:gd name="connsiteX4" fmla="*/ 0 w 3167233"/>
              <a:gd name="connsiteY4" fmla="*/ 326483 h 1730060"/>
              <a:gd name="connsiteX5" fmla="*/ 447524 w 3167233"/>
              <a:gd name="connsiteY5" fmla="*/ 161357 h 1730060"/>
              <a:gd name="connsiteX6" fmla="*/ 1056095 w 3167233"/>
              <a:gd name="connsiteY6" fmla="*/ 140970 h 1730060"/>
              <a:gd name="connsiteX7" fmla="*/ 2251565 w 3167233"/>
              <a:gd name="connsiteY7" fmla="*/ 387055 h 1730060"/>
              <a:gd name="connsiteX8" fmla="*/ 2638900 w 3167233"/>
              <a:gd name="connsiteY8" fmla="*/ 13239 h 1730060"/>
              <a:gd name="connsiteX9" fmla="*/ 3080935 w 3167233"/>
              <a:gd name="connsiteY9" fmla="*/ 59241 h 1730060"/>
              <a:gd name="connsiteX10" fmla="*/ 3070412 w 3167233"/>
              <a:gd name="connsiteY10" fmla="*/ 609498 h 1730060"/>
              <a:gd name="connsiteX11" fmla="*/ 3161131 w 3167233"/>
              <a:gd name="connsiteY11" fmla="*/ 774061 h 1730060"/>
              <a:gd name="connsiteX12" fmla="*/ 3128727 w 3167233"/>
              <a:gd name="connsiteY12" fmla="*/ 845244 h 1730060"/>
              <a:gd name="connsiteX13" fmla="*/ 2942518 w 3167233"/>
              <a:gd name="connsiteY13" fmla="*/ 864574 h 1730060"/>
              <a:gd name="connsiteX14" fmla="*/ 2763259 w 3167233"/>
              <a:gd name="connsiteY14" fmla="*/ 1030678 h 1730060"/>
              <a:gd name="connsiteX15" fmla="*/ 2573248 w 3167233"/>
              <a:gd name="connsiteY15" fmla="*/ 1315520 h 1730060"/>
              <a:gd name="connsiteX16" fmla="*/ 2426902 w 3167233"/>
              <a:gd name="connsiteY16" fmla="*/ 1683544 h 1730060"/>
              <a:gd name="connsiteX17" fmla="*/ 2154265 w 3167233"/>
              <a:gd name="connsiteY17" fmla="*/ 1725619 h 1730060"/>
              <a:gd name="connsiteX18" fmla="*/ 1743539 w 3167233"/>
              <a:gd name="connsiteY18" fmla="*/ 1691085 h 1730060"/>
              <a:gd name="connsiteX19" fmla="*/ 1397331 w 3167233"/>
              <a:gd name="connsiteY19" fmla="*/ 1668394 h 1730060"/>
              <a:gd name="connsiteX20" fmla="*/ 1043213 w 3167233"/>
              <a:gd name="connsiteY20" fmla="*/ 1487536 h 1730060"/>
              <a:gd name="connsiteX0" fmla="*/ 1051573 w 3240951"/>
              <a:gd name="connsiteY0" fmla="*/ 1455235 h 1716838"/>
              <a:gd name="connsiteX1" fmla="*/ 997478 w 3240951"/>
              <a:gd name="connsiteY1" fmla="*/ 1261268 h 1716838"/>
              <a:gd name="connsiteX2" fmla="*/ 928831 w 3240951"/>
              <a:gd name="connsiteY2" fmla="*/ 1039802 h 1716838"/>
              <a:gd name="connsiteX3" fmla="*/ 752476 w 3240951"/>
              <a:gd name="connsiteY3" fmla="*/ 810243 h 1716838"/>
              <a:gd name="connsiteX4" fmla="*/ 0 w 3240951"/>
              <a:gd name="connsiteY4" fmla="*/ 313261 h 1716838"/>
              <a:gd name="connsiteX5" fmla="*/ 447524 w 3240951"/>
              <a:gd name="connsiteY5" fmla="*/ 148135 h 1716838"/>
              <a:gd name="connsiteX6" fmla="*/ 1056095 w 3240951"/>
              <a:gd name="connsiteY6" fmla="*/ 127748 h 1716838"/>
              <a:gd name="connsiteX7" fmla="*/ 2251565 w 3240951"/>
              <a:gd name="connsiteY7" fmla="*/ 373833 h 1716838"/>
              <a:gd name="connsiteX8" fmla="*/ 2638900 w 3240951"/>
              <a:gd name="connsiteY8" fmla="*/ 17 h 1716838"/>
              <a:gd name="connsiteX9" fmla="*/ 3080935 w 3240951"/>
              <a:gd name="connsiteY9" fmla="*/ 46019 h 1716838"/>
              <a:gd name="connsiteX10" fmla="*/ 3240937 w 3240951"/>
              <a:gd name="connsiteY10" fmla="*/ 260329 h 1716838"/>
              <a:gd name="connsiteX11" fmla="*/ 3161131 w 3240951"/>
              <a:gd name="connsiteY11" fmla="*/ 760839 h 1716838"/>
              <a:gd name="connsiteX12" fmla="*/ 3128727 w 3240951"/>
              <a:gd name="connsiteY12" fmla="*/ 832022 h 1716838"/>
              <a:gd name="connsiteX13" fmla="*/ 2942518 w 3240951"/>
              <a:gd name="connsiteY13" fmla="*/ 851352 h 1716838"/>
              <a:gd name="connsiteX14" fmla="*/ 2763259 w 3240951"/>
              <a:gd name="connsiteY14" fmla="*/ 1017456 h 1716838"/>
              <a:gd name="connsiteX15" fmla="*/ 2573248 w 3240951"/>
              <a:gd name="connsiteY15" fmla="*/ 1302298 h 1716838"/>
              <a:gd name="connsiteX16" fmla="*/ 2426902 w 3240951"/>
              <a:gd name="connsiteY16" fmla="*/ 1670322 h 1716838"/>
              <a:gd name="connsiteX17" fmla="*/ 2154265 w 3240951"/>
              <a:gd name="connsiteY17" fmla="*/ 1712397 h 1716838"/>
              <a:gd name="connsiteX18" fmla="*/ 1743539 w 3240951"/>
              <a:gd name="connsiteY18" fmla="*/ 1677863 h 1716838"/>
              <a:gd name="connsiteX19" fmla="*/ 1397331 w 3240951"/>
              <a:gd name="connsiteY19" fmla="*/ 1655172 h 1716838"/>
              <a:gd name="connsiteX20" fmla="*/ 1043213 w 3240951"/>
              <a:gd name="connsiteY20" fmla="*/ 1474314 h 1716838"/>
              <a:gd name="connsiteX0" fmla="*/ 1051573 w 3240950"/>
              <a:gd name="connsiteY0" fmla="*/ 1455235 h 1716838"/>
              <a:gd name="connsiteX1" fmla="*/ 997478 w 3240950"/>
              <a:gd name="connsiteY1" fmla="*/ 1261268 h 1716838"/>
              <a:gd name="connsiteX2" fmla="*/ 928831 w 3240950"/>
              <a:gd name="connsiteY2" fmla="*/ 1039802 h 1716838"/>
              <a:gd name="connsiteX3" fmla="*/ 752476 w 3240950"/>
              <a:gd name="connsiteY3" fmla="*/ 810243 h 1716838"/>
              <a:gd name="connsiteX4" fmla="*/ 0 w 3240950"/>
              <a:gd name="connsiteY4" fmla="*/ 313261 h 1716838"/>
              <a:gd name="connsiteX5" fmla="*/ 447524 w 3240950"/>
              <a:gd name="connsiteY5" fmla="*/ 148135 h 1716838"/>
              <a:gd name="connsiteX6" fmla="*/ 1056095 w 3240950"/>
              <a:gd name="connsiteY6" fmla="*/ 127748 h 1716838"/>
              <a:gd name="connsiteX7" fmla="*/ 2251565 w 3240950"/>
              <a:gd name="connsiteY7" fmla="*/ 373833 h 1716838"/>
              <a:gd name="connsiteX8" fmla="*/ 2638900 w 3240950"/>
              <a:gd name="connsiteY8" fmla="*/ 17 h 1716838"/>
              <a:gd name="connsiteX9" fmla="*/ 3080935 w 3240950"/>
              <a:gd name="connsiteY9" fmla="*/ 46019 h 1716838"/>
              <a:gd name="connsiteX10" fmla="*/ 3240937 w 3240950"/>
              <a:gd name="connsiteY10" fmla="*/ 260329 h 1716838"/>
              <a:gd name="connsiteX11" fmla="*/ 3161131 w 3240950"/>
              <a:gd name="connsiteY11" fmla="*/ 760839 h 1716838"/>
              <a:gd name="connsiteX12" fmla="*/ 3128727 w 3240950"/>
              <a:gd name="connsiteY12" fmla="*/ 832022 h 1716838"/>
              <a:gd name="connsiteX13" fmla="*/ 3006465 w 3240950"/>
              <a:gd name="connsiteY13" fmla="*/ 979803 h 1716838"/>
              <a:gd name="connsiteX14" fmla="*/ 2763259 w 3240950"/>
              <a:gd name="connsiteY14" fmla="*/ 1017456 h 1716838"/>
              <a:gd name="connsiteX15" fmla="*/ 2573248 w 3240950"/>
              <a:gd name="connsiteY15" fmla="*/ 1302298 h 1716838"/>
              <a:gd name="connsiteX16" fmla="*/ 2426902 w 3240950"/>
              <a:gd name="connsiteY16" fmla="*/ 1670322 h 1716838"/>
              <a:gd name="connsiteX17" fmla="*/ 2154265 w 3240950"/>
              <a:gd name="connsiteY17" fmla="*/ 1712397 h 1716838"/>
              <a:gd name="connsiteX18" fmla="*/ 1743539 w 3240950"/>
              <a:gd name="connsiteY18" fmla="*/ 1677863 h 1716838"/>
              <a:gd name="connsiteX19" fmla="*/ 1397331 w 3240950"/>
              <a:gd name="connsiteY19" fmla="*/ 1655172 h 1716838"/>
              <a:gd name="connsiteX20" fmla="*/ 1043213 w 3240950"/>
              <a:gd name="connsiteY20" fmla="*/ 1474314 h 1716838"/>
              <a:gd name="connsiteX0" fmla="*/ 1051573 w 3240950"/>
              <a:gd name="connsiteY0" fmla="*/ 1455235 h 1716838"/>
              <a:gd name="connsiteX1" fmla="*/ 997478 w 3240950"/>
              <a:gd name="connsiteY1" fmla="*/ 1261268 h 1716838"/>
              <a:gd name="connsiteX2" fmla="*/ 928831 w 3240950"/>
              <a:gd name="connsiteY2" fmla="*/ 1039802 h 1716838"/>
              <a:gd name="connsiteX3" fmla="*/ 752476 w 3240950"/>
              <a:gd name="connsiteY3" fmla="*/ 810243 h 1716838"/>
              <a:gd name="connsiteX4" fmla="*/ 0 w 3240950"/>
              <a:gd name="connsiteY4" fmla="*/ 313261 h 1716838"/>
              <a:gd name="connsiteX5" fmla="*/ 447524 w 3240950"/>
              <a:gd name="connsiteY5" fmla="*/ 148135 h 1716838"/>
              <a:gd name="connsiteX6" fmla="*/ 1056095 w 3240950"/>
              <a:gd name="connsiteY6" fmla="*/ 127748 h 1716838"/>
              <a:gd name="connsiteX7" fmla="*/ 2251565 w 3240950"/>
              <a:gd name="connsiteY7" fmla="*/ 373833 h 1716838"/>
              <a:gd name="connsiteX8" fmla="*/ 2638900 w 3240950"/>
              <a:gd name="connsiteY8" fmla="*/ 17 h 1716838"/>
              <a:gd name="connsiteX9" fmla="*/ 3080935 w 3240950"/>
              <a:gd name="connsiteY9" fmla="*/ 46019 h 1716838"/>
              <a:gd name="connsiteX10" fmla="*/ 3240937 w 3240950"/>
              <a:gd name="connsiteY10" fmla="*/ 260329 h 1716838"/>
              <a:gd name="connsiteX11" fmla="*/ 3161131 w 3240950"/>
              <a:gd name="connsiteY11" fmla="*/ 760839 h 1716838"/>
              <a:gd name="connsiteX12" fmla="*/ 3128727 w 3240950"/>
              <a:gd name="connsiteY12" fmla="*/ 832022 h 1716838"/>
              <a:gd name="connsiteX13" fmla="*/ 3170605 w 3240950"/>
              <a:gd name="connsiteY13" fmla="*/ 904167 h 1716838"/>
              <a:gd name="connsiteX14" fmla="*/ 3006465 w 3240950"/>
              <a:gd name="connsiteY14" fmla="*/ 979803 h 1716838"/>
              <a:gd name="connsiteX15" fmla="*/ 2763259 w 3240950"/>
              <a:gd name="connsiteY15" fmla="*/ 1017456 h 1716838"/>
              <a:gd name="connsiteX16" fmla="*/ 2573248 w 3240950"/>
              <a:gd name="connsiteY16" fmla="*/ 1302298 h 1716838"/>
              <a:gd name="connsiteX17" fmla="*/ 2426902 w 3240950"/>
              <a:gd name="connsiteY17" fmla="*/ 1670322 h 1716838"/>
              <a:gd name="connsiteX18" fmla="*/ 2154265 w 3240950"/>
              <a:gd name="connsiteY18" fmla="*/ 1712397 h 1716838"/>
              <a:gd name="connsiteX19" fmla="*/ 1743539 w 3240950"/>
              <a:gd name="connsiteY19" fmla="*/ 1677863 h 1716838"/>
              <a:gd name="connsiteX20" fmla="*/ 1397331 w 3240950"/>
              <a:gd name="connsiteY20" fmla="*/ 1655172 h 1716838"/>
              <a:gd name="connsiteX21" fmla="*/ 1043213 w 3240950"/>
              <a:gd name="connsiteY21" fmla="*/ 1474314 h 1716838"/>
              <a:gd name="connsiteX0" fmla="*/ 1051573 w 3240950"/>
              <a:gd name="connsiteY0" fmla="*/ 1455235 h 1716838"/>
              <a:gd name="connsiteX1" fmla="*/ 997478 w 3240950"/>
              <a:gd name="connsiteY1" fmla="*/ 1261268 h 1716838"/>
              <a:gd name="connsiteX2" fmla="*/ 928831 w 3240950"/>
              <a:gd name="connsiteY2" fmla="*/ 1039802 h 1716838"/>
              <a:gd name="connsiteX3" fmla="*/ 752476 w 3240950"/>
              <a:gd name="connsiteY3" fmla="*/ 810243 h 1716838"/>
              <a:gd name="connsiteX4" fmla="*/ 0 w 3240950"/>
              <a:gd name="connsiteY4" fmla="*/ 313261 h 1716838"/>
              <a:gd name="connsiteX5" fmla="*/ 447524 w 3240950"/>
              <a:gd name="connsiteY5" fmla="*/ 148135 h 1716838"/>
              <a:gd name="connsiteX6" fmla="*/ 1056095 w 3240950"/>
              <a:gd name="connsiteY6" fmla="*/ 127748 h 1716838"/>
              <a:gd name="connsiteX7" fmla="*/ 2251565 w 3240950"/>
              <a:gd name="connsiteY7" fmla="*/ 373833 h 1716838"/>
              <a:gd name="connsiteX8" fmla="*/ 2638900 w 3240950"/>
              <a:gd name="connsiteY8" fmla="*/ 17 h 1716838"/>
              <a:gd name="connsiteX9" fmla="*/ 3080935 w 3240950"/>
              <a:gd name="connsiteY9" fmla="*/ 46019 h 1716838"/>
              <a:gd name="connsiteX10" fmla="*/ 3240937 w 3240950"/>
              <a:gd name="connsiteY10" fmla="*/ 260329 h 1716838"/>
              <a:gd name="connsiteX11" fmla="*/ 3161131 w 3240950"/>
              <a:gd name="connsiteY11" fmla="*/ 760839 h 1716838"/>
              <a:gd name="connsiteX12" fmla="*/ 3213990 w 3240950"/>
              <a:gd name="connsiteY12" fmla="*/ 812260 h 1716838"/>
              <a:gd name="connsiteX13" fmla="*/ 3170605 w 3240950"/>
              <a:gd name="connsiteY13" fmla="*/ 904167 h 1716838"/>
              <a:gd name="connsiteX14" fmla="*/ 3006465 w 3240950"/>
              <a:gd name="connsiteY14" fmla="*/ 979803 h 1716838"/>
              <a:gd name="connsiteX15" fmla="*/ 2763259 w 3240950"/>
              <a:gd name="connsiteY15" fmla="*/ 1017456 h 1716838"/>
              <a:gd name="connsiteX16" fmla="*/ 2573248 w 3240950"/>
              <a:gd name="connsiteY16" fmla="*/ 1302298 h 1716838"/>
              <a:gd name="connsiteX17" fmla="*/ 2426902 w 3240950"/>
              <a:gd name="connsiteY17" fmla="*/ 1670322 h 1716838"/>
              <a:gd name="connsiteX18" fmla="*/ 2154265 w 3240950"/>
              <a:gd name="connsiteY18" fmla="*/ 1712397 h 1716838"/>
              <a:gd name="connsiteX19" fmla="*/ 1743539 w 3240950"/>
              <a:gd name="connsiteY19" fmla="*/ 1677863 h 1716838"/>
              <a:gd name="connsiteX20" fmla="*/ 1397331 w 3240950"/>
              <a:gd name="connsiteY20" fmla="*/ 1655172 h 1716838"/>
              <a:gd name="connsiteX21" fmla="*/ 1043213 w 3240950"/>
              <a:gd name="connsiteY21" fmla="*/ 1474314 h 1716838"/>
              <a:gd name="connsiteX0" fmla="*/ 1051573 w 3240950"/>
              <a:gd name="connsiteY0" fmla="*/ 1455235 h 1716838"/>
              <a:gd name="connsiteX1" fmla="*/ 997478 w 3240950"/>
              <a:gd name="connsiteY1" fmla="*/ 1261268 h 1716838"/>
              <a:gd name="connsiteX2" fmla="*/ 928831 w 3240950"/>
              <a:gd name="connsiteY2" fmla="*/ 1039802 h 1716838"/>
              <a:gd name="connsiteX3" fmla="*/ 752476 w 3240950"/>
              <a:gd name="connsiteY3" fmla="*/ 810243 h 1716838"/>
              <a:gd name="connsiteX4" fmla="*/ 0 w 3240950"/>
              <a:gd name="connsiteY4" fmla="*/ 313261 h 1716838"/>
              <a:gd name="connsiteX5" fmla="*/ 447524 w 3240950"/>
              <a:gd name="connsiteY5" fmla="*/ 148135 h 1716838"/>
              <a:gd name="connsiteX6" fmla="*/ 1056095 w 3240950"/>
              <a:gd name="connsiteY6" fmla="*/ 127748 h 1716838"/>
              <a:gd name="connsiteX7" fmla="*/ 2251565 w 3240950"/>
              <a:gd name="connsiteY7" fmla="*/ 373833 h 1716838"/>
              <a:gd name="connsiteX8" fmla="*/ 2638900 w 3240950"/>
              <a:gd name="connsiteY8" fmla="*/ 17 h 1716838"/>
              <a:gd name="connsiteX9" fmla="*/ 3080935 w 3240950"/>
              <a:gd name="connsiteY9" fmla="*/ 46019 h 1716838"/>
              <a:gd name="connsiteX10" fmla="*/ 3240937 w 3240950"/>
              <a:gd name="connsiteY10" fmla="*/ 260329 h 1716838"/>
              <a:gd name="connsiteX11" fmla="*/ 3161131 w 3240950"/>
              <a:gd name="connsiteY11" fmla="*/ 760839 h 1716838"/>
              <a:gd name="connsiteX12" fmla="*/ 3213990 w 3240950"/>
              <a:gd name="connsiteY12" fmla="*/ 812260 h 1716838"/>
              <a:gd name="connsiteX13" fmla="*/ 3170605 w 3240950"/>
              <a:gd name="connsiteY13" fmla="*/ 904167 h 1716838"/>
              <a:gd name="connsiteX14" fmla="*/ 3006465 w 3240950"/>
              <a:gd name="connsiteY14" fmla="*/ 979803 h 1716838"/>
              <a:gd name="connsiteX15" fmla="*/ 2763259 w 3240950"/>
              <a:gd name="connsiteY15" fmla="*/ 1017456 h 1716838"/>
              <a:gd name="connsiteX16" fmla="*/ 2573248 w 3240950"/>
              <a:gd name="connsiteY16" fmla="*/ 1302298 h 1716838"/>
              <a:gd name="connsiteX17" fmla="*/ 2426902 w 3240950"/>
              <a:gd name="connsiteY17" fmla="*/ 1670322 h 1716838"/>
              <a:gd name="connsiteX18" fmla="*/ 2154265 w 3240950"/>
              <a:gd name="connsiteY18" fmla="*/ 1712397 h 1716838"/>
              <a:gd name="connsiteX19" fmla="*/ 1743539 w 3240950"/>
              <a:gd name="connsiteY19" fmla="*/ 1677863 h 1716838"/>
              <a:gd name="connsiteX20" fmla="*/ 1454707 w 3240950"/>
              <a:gd name="connsiteY20" fmla="*/ 1467372 h 1716838"/>
              <a:gd name="connsiteX21" fmla="*/ 1397331 w 3240950"/>
              <a:gd name="connsiteY21" fmla="*/ 1655172 h 1716838"/>
              <a:gd name="connsiteX22" fmla="*/ 1043213 w 3240950"/>
              <a:gd name="connsiteY22" fmla="*/ 1474314 h 1716838"/>
              <a:gd name="connsiteX0" fmla="*/ 1051573 w 3240950"/>
              <a:gd name="connsiteY0" fmla="*/ 1455235 h 1716838"/>
              <a:gd name="connsiteX1" fmla="*/ 997478 w 3240950"/>
              <a:gd name="connsiteY1" fmla="*/ 1261268 h 1716838"/>
              <a:gd name="connsiteX2" fmla="*/ 928831 w 3240950"/>
              <a:gd name="connsiteY2" fmla="*/ 1039802 h 1716838"/>
              <a:gd name="connsiteX3" fmla="*/ 752476 w 3240950"/>
              <a:gd name="connsiteY3" fmla="*/ 810243 h 1716838"/>
              <a:gd name="connsiteX4" fmla="*/ 0 w 3240950"/>
              <a:gd name="connsiteY4" fmla="*/ 313261 h 1716838"/>
              <a:gd name="connsiteX5" fmla="*/ 447524 w 3240950"/>
              <a:gd name="connsiteY5" fmla="*/ 148135 h 1716838"/>
              <a:gd name="connsiteX6" fmla="*/ 1056095 w 3240950"/>
              <a:gd name="connsiteY6" fmla="*/ 127748 h 1716838"/>
              <a:gd name="connsiteX7" fmla="*/ 2251565 w 3240950"/>
              <a:gd name="connsiteY7" fmla="*/ 373833 h 1716838"/>
              <a:gd name="connsiteX8" fmla="*/ 2638900 w 3240950"/>
              <a:gd name="connsiteY8" fmla="*/ 17 h 1716838"/>
              <a:gd name="connsiteX9" fmla="*/ 3080935 w 3240950"/>
              <a:gd name="connsiteY9" fmla="*/ 46019 h 1716838"/>
              <a:gd name="connsiteX10" fmla="*/ 3240937 w 3240950"/>
              <a:gd name="connsiteY10" fmla="*/ 260329 h 1716838"/>
              <a:gd name="connsiteX11" fmla="*/ 3161131 w 3240950"/>
              <a:gd name="connsiteY11" fmla="*/ 760839 h 1716838"/>
              <a:gd name="connsiteX12" fmla="*/ 3213990 w 3240950"/>
              <a:gd name="connsiteY12" fmla="*/ 812260 h 1716838"/>
              <a:gd name="connsiteX13" fmla="*/ 3170605 w 3240950"/>
              <a:gd name="connsiteY13" fmla="*/ 904167 h 1716838"/>
              <a:gd name="connsiteX14" fmla="*/ 3006465 w 3240950"/>
              <a:gd name="connsiteY14" fmla="*/ 979803 h 1716838"/>
              <a:gd name="connsiteX15" fmla="*/ 2763259 w 3240950"/>
              <a:gd name="connsiteY15" fmla="*/ 1017456 h 1716838"/>
              <a:gd name="connsiteX16" fmla="*/ 2573248 w 3240950"/>
              <a:gd name="connsiteY16" fmla="*/ 1302298 h 1716838"/>
              <a:gd name="connsiteX17" fmla="*/ 2426902 w 3240950"/>
              <a:gd name="connsiteY17" fmla="*/ 1670322 h 1716838"/>
              <a:gd name="connsiteX18" fmla="*/ 2154265 w 3240950"/>
              <a:gd name="connsiteY18" fmla="*/ 1712397 h 1716838"/>
              <a:gd name="connsiteX19" fmla="*/ 1743539 w 3240950"/>
              <a:gd name="connsiteY19" fmla="*/ 1677863 h 1716838"/>
              <a:gd name="connsiteX20" fmla="*/ 1454707 w 3240950"/>
              <a:gd name="connsiteY20" fmla="*/ 1467372 h 1716838"/>
              <a:gd name="connsiteX21" fmla="*/ 1237464 w 3240950"/>
              <a:gd name="connsiteY21" fmla="*/ 1338987 h 1716838"/>
              <a:gd name="connsiteX22" fmla="*/ 1043213 w 3240950"/>
              <a:gd name="connsiteY22" fmla="*/ 1474314 h 1716838"/>
              <a:gd name="connsiteX0" fmla="*/ 1051573 w 3240950"/>
              <a:gd name="connsiteY0" fmla="*/ 1455235 h 1716838"/>
              <a:gd name="connsiteX1" fmla="*/ 997478 w 3240950"/>
              <a:gd name="connsiteY1" fmla="*/ 1261268 h 1716838"/>
              <a:gd name="connsiteX2" fmla="*/ 928831 w 3240950"/>
              <a:gd name="connsiteY2" fmla="*/ 1039802 h 1716838"/>
              <a:gd name="connsiteX3" fmla="*/ 752476 w 3240950"/>
              <a:gd name="connsiteY3" fmla="*/ 810243 h 1716838"/>
              <a:gd name="connsiteX4" fmla="*/ 0 w 3240950"/>
              <a:gd name="connsiteY4" fmla="*/ 313261 h 1716838"/>
              <a:gd name="connsiteX5" fmla="*/ 447524 w 3240950"/>
              <a:gd name="connsiteY5" fmla="*/ 148135 h 1716838"/>
              <a:gd name="connsiteX6" fmla="*/ 1056095 w 3240950"/>
              <a:gd name="connsiteY6" fmla="*/ 127748 h 1716838"/>
              <a:gd name="connsiteX7" fmla="*/ 2251565 w 3240950"/>
              <a:gd name="connsiteY7" fmla="*/ 373833 h 1716838"/>
              <a:gd name="connsiteX8" fmla="*/ 2638900 w 3240950"/>
              <a:gd name="connsiteY8" fmla="*/ 17 h 1716838"/>
              <a:gd name="connsiteX9" fmla="*/ 3080935 w 3240950"/>
              <a:gd name="connsiteY9" fmla="*/ 46019 h 1716838"/>
              <a:gd name="connsiteX10" fmla="*/ 3240937 w 3240950"/>
              <a:gd name="connsiteY10" fmla="*/ 260329 h 1716838"/>
              <a:gd name="connsiteX11" fmla="*/ 3161131 w 3240950"/>
              <a:gd name="connsiteY11" fmla="*/ 760839 h 1716838"/>
              <a:gd name="connsiteX12" fmla="*/ 3213990 w 3240950"/>
              <a:gd name="connsiteY12" fmla="*/ 812260 h 1716838"/>
              <a:gd name="connsiteX13" fmla="*/ 3170605 w 3240950"/>
              <a:gd name="connsiteY13" fmla="*/ 904167 h 1716838"/>
              <a:gd name="connsiteX14" fmla="*/ 3006465 w 3240950"/>
              <a:gd name="connsiteY14" fmla="*/ 979803 h 1716838"/>
              <a:gd name="connsiteX15" fmla="*/ 2763259 w 3240950"/>
              <a:gd name="connsiteY15" fmla="*/ 1017456 h 1716838"/>
              <a:gd name="connsiteX16" fmla="*/ 2573248 w 3240950"/>
              <a:gd name="connsiteY16" fmla="*/ 1302298 h 1716838"/>
              <a:gd name="connsiteX17" fmla="*/ 2426902 w 3240950"/>
              <a:gd name="connsiteY17" fmla="*/ 1670322 h 1716838"/>
              <a:gd name="connsiteX18" fmla="*/ 2154265 w 3240950"/>
              <a:gd name="connsiteY18" fmla="*/ 1712397 h 1716838"/>
              <a:gd name="connsiteX19" fmla="*/ 1743539 w 3240950"/>
              <a:gd name="connsiteY19" fmla="*/ 1677863 h 1716838"/>
              <a:gd name="connsiteX20" fmla="*/ 1454707 w 3240950"/>
              <a:gd name="connsiteY20" fmla="*/ 1467372 h 1716838"/>
              <a:gd name="connsiteX21" fmla="*/ 1237464 w 3240950"/>
              <a:gd name="connsiteY21" fmla="*/ 1338987 h 1716838"/>
              <a:gd name="connsiteX0" fmla="*/ 997478 w 3240950"/>
              <a:gd name="connsiteY0" fmla="*/ 1261268 h 1716838"/>
              <a:gd name="connsiteX1" fmla="*/ 928831 w 3240950"/>
              <a:gd name="connsiteY1" fmla="*/ 1039802 h 1716838"/>
              <a:gd name="connsiteX2" fmla="*/ 752476 w 3240950"/>
              <a:gd name="connsiteY2" fmla="*/ 810243 h 1716838"/>
              <a:gd name="connsiteX3" fmla="*/ 0 w 3240950"/>
              <a:gd name="connsiteY3" fmla="*/ 313261 h 1716838"/>
              <a:gd name="connsiteX4" fmla="*/ 447524 w 3240950"/>
              <a:gd name="connsiteY4" fmla="*/ 148135 h 1716838"/>
              <a:gd name="connsiteX5" fmla="*/ 1056095 w 3240950"/>
              <a:gd name="connsiteY5" fmla="*/ 127748 h 1716838"/>
              <a:gd name="connsiteX6" fmla="*/ 2251565 w 3240950"/>
              <a:gd name="connsiteY6" fmla="*/ 373833 h 1716838"/>
              <a:gd name="connsiteX7" fmla="*/ 2638900 w 3240950"/>
              <a:gd name="connsiteY7" fmla="*/ 17 h 1716838"/>
              <a:gd name="connsiteX8" fmla="*/ 3080935 w 3240950"/>
              <a:gd name="connsiteY8" fmla="*/ 46019 h 1716838"/>
              <a:gd name="connsiteX9" fmla="*/ 3240937 w 3240950"/>
              <a:gd name="connsiteY9" fmla="*/ 260329 h 1716838"/>
              <a:gd name="connsiteX10" fmla="*/ 3161131 w 3240950"/>
              <a:gd name="connsiteY10" fmla="*/ 760839 h 1716838"/>
              <a:gd name="connsiteX11" fmla="*/ 3213990 w 3240950"/>
              <a:gd name="connsiteY11" fmla="*/ 812260 h 1716838"/>
              <a:gd name="connsiteX12" fmla="*/ 3170605 w 3240950"/>
              <a:gd name="connsiteY12" fmla="*/ 904167 h 1716838"/>
              <a:gd name="connsiteX13" fmla="*/ 3006465 w 3240950"/>
              <a:gd name="connsiteY13" fmla="*/ 979803 h 1716838"/>
              <a:gd name="connsiteX14" fmla="*/ 2763259 w 3240950"/>
              <a:gd name="connsiteY14" fmla="*/ 1017456 h 1716838"/>
              <a:gd name="connsiteX15" fmla="*/ 2573248 w 3240950"/>
              <a:gd name="connsiteY15" fmla="*/ 1302298 h 1716838"/>
              <a:gd name="connsiteX16" fmla="*/ 2426902 w 3240950"/>
              <a:gd name="connsiteY16" fmla="*/ 1670322 h 1716838"/>
              <a:gd name="connsiteX17" fmla="*/ 2154265 w 3240950"/>
              <a:gd name="connsiteY17" fmla="*/ 1712397 h 1716838"/>
              <a:gd name="connsiteX18" fmla="*/ 1743539 w 3240950"/>
              <a:gd name="connsiteY18" fmla="*/ 1677863 h 1716838"/>
              <a:gd name="connsiteX19" fmla="*/ 1454707 w 3240950"/>
              <a:gd name="connsiteY19" fmla="*/ 1467372 h 1716838"/>
              <a:gd name="connsiteX20" fmla="*/ 1237464 w 3240950"/>
              <a:gd name="connsiteY20" fmla="*/ 1338987 h 1716838"/>
              <a:gd name="connsiteX0" fmla="*/ 997478 w 3240950"/>
              <a:gd name="connsiteY0" fmla="*/ 1261268 h 1716838"/>
              <a:gd name="connsiteX1" fmla="*/ 715675 w 3240950"/>
              <a:gd name="connsiteY1" fmla="*/ 1020041 h 1716838"/>
              <a:gd name="connsiteX2" fmla="*/ 752476 w 3240950"/>
              <a:gd name="connsiteY2" fmla="*/ 810243 h 1716838"/>
              <a:gd name="connsiteX3" fmla="*/ 0 w 3240950"/>
              <a:gd name="connsiteY3" fmla="*/ 313261 h 1716838"/>
              <a:gd name="connsiteX4" fmla="*/ 447524 w 3240950"/>
              <a:gd name="connsiteY4" fmla="*/ 148135 h 1716838"/>
              <a:gd name="connsiteX5" fmla="*/ 1056095 w 3240950"/>
              <a:gd name="connsiteY5" fmla="*/ 127748 h 1716838"/>
              <a:gd name="connsiteX6" fmla="*/ 2251565 w 3240950"/>
              <a:gd name="connsiteY6" fmla="*/ 373833 h 1716838"/>
              <a:gd name="connsiteX7" fmla="*/ 2638900 w 3240950"/>
              <a:gd name="connsiteY7" fmla="*/ 17 h 1716838"/>
              <a:gd name="connsiteX8" fmla="*/ 3080935 w 3240950"/>
              <a:gd name="connsiteY8" fmla="*/ 46019 h 1716838"/>
              <a:gd name="connsiteX9" fmla="*/ 3240937 w 3240950"/>
              <a:gd name="connsiteY9" fmla="*/ 260329 h 1716838"/>
              <a:gd name="connsiteX10" fmla="*/ 3161131 w 3240950"/>
              <a:gd name="connsiteY10" fmla="*/ 760839 h 1716838"/>
              <a:gd name="connsiteX11" fmla="*/ 3213990 w 3240950"/>
              <a:gd name="connsiteY11" fmla="*/ 812260 h 1716838"/>
              <a:gd name="connsiteX12" fmla="*/ 3170605 w 3240950"/>
              <a:gd name="connsiteY12" fmla="*/ 904167 h 1716838"/>
              <a:gd name="connsiteX13" fmla="*/ 3006465 w 3240950"/>
              <a:gd name="connsiteY13" fmla="*/ 979803 h 1716838"/>
              <a:gd name="connsiteX14" fmla="*/ 2763259 w 3240950"/>
              <a:gd name="connsiteY14" fmla="*/ 1017456 h 1716838"/>
              <a:gd name="connsiteX15" fmla="*/ 2573248 w 3240950"/>
              <a:gd name="connsiteY15" fmla="*/ 1302298 h 1716838"/>
              <a:gd name="connsiteX16" fmla="*/ 2426902 w 3240950"/>
              <a:gd name="connsiteY16" fmla="*/ 1670322 h 1716838"/>
              <a:gd name="connsiteX17" fmla="*/ 2154265 w 3240950"/>
              <a:gd name="connsiteY17" fmla="*/ 1712397 h 1716838"/>
              <a:gd name="connsiteX18" fmla="*/ 1743539 w 3240950"/>
              <a:gd name="connsiteY18" fmla="*/ 1677863 h 1716838"/>
              <a:gd name="connsiteX19" fmla="*/ 1454707 w 3240950"/>
              <a:gd name="connsiteY19" fmla="*/ 1467372 h 1716838"/>
              <a:gd name="connsiteX20" fmla="*/ 1237464 w 3240950"/>
              <a:gd name="connsiteY20" fmla="*/ 1338987 h 1716838"/>
              <a:gd name="connsiteX0" fmla="*/ 997478 w 3240950"/>
              <a:gd name="connsiteY0" fmla="*/ 1261268 h 1716838"/>
              <a:gd name="connsiteX1" fmla="*/ 715675 w 3240950"/>
              <a:gd name="connsiteY1" fmla="*/ 1020041 h 1716838"/>
              <a:gd name="connsiteX2" fmla="*/ 592610 w 3240950"/>
              <a:gd name="connsiteY2" fmla="*/ 830005 h 1716838"/>
              <a:gd name="connsiteX3" fmla="*/ 0 w 3240950"/>
              <a:gd name="connsiteY3" fmla="*/ 313261 h 1716838"/>
              <a:gd name="connsiteX4" fmla="*/ 447524 w 3240950"/>
              <a:gd name="connsiteY4" fmla="*/ 148135 h 1716838"/>
              <a:gd name="connsiteX5" fmla="*/ 1056095 w 3240950"/>
              <a:gd name="connsiteY5" fmla="*/ 127748 h 1716838"/>
              <a:gd name="connsiteX6" fmla="*/ 2251565 w 3240950"/>
              <a:gd name="connsiteY6" fmla="*/ 373833 h 1716838"/>
              <a:gd name="connsiteX7" fmla="*/ 2638900 w 3240950"/>
              <a:gd name="connsiteY7" fmla="*/ 17 h 1716838"/>
              <a:gd name="connsiteX8" fmla="*/ 3080935 w 3240950"/>
              <a:gd name="connsiteY8" fmla="*/ 46019 h 1716838"/>
              <a:gd name="connsiteX9" fmla="*/ 3240937 w 3240950"/>
              <a:gd name="connsiteY9" fmla="*/ 260329 h 1716838"/>
              <a:gd name="connsiteX10" fmla="*/ 3161131 w 3240950"/>
              <a:gd name="connsiteY10" fmla="*/ 760839 h 1716838"/>
              <a:gd name="connsiteX11" fmla="*/ 3213990 w 3240950"/>
              <a:gd name="connsiteY11" fmla="*/ 812260 h 1716838"/>
              <a:gd name="connsiteX12" fmla="*/ 3170605 w 3240950"/>
              <a:gd name="connsiteY12" fmla="*/ 904167 h 1716838"/>
              <a:gd name="connsiteX13" fmla="*/ 3006465 w 3240950"/>
              <a:gd name="connsiteY13" fmla="*/ 979803 h 1716838"/>
              <a:gd name="connsiteX14" fmla="*/ 2763259 w 3240950"/>
              <a:gd name="connsiteY14" fmla="*/ 1017456 h 1716838"/>
              <a:gd name="connsiteX15" fmla="*/ 2573248 w 3240950"/>
              <a:gd name="connsiteY15" fmla="*/ 1302298 h 1716838"/>
              <a:gd name="connsiteX16" fmla="*/ 2426902 w 3240950"/>
              <a:gd name="connsiteY16" fmla="*/ 1670322 h 1716838"/>
              <a:gd name="connsiteX17" fmla="*/ 2154265 w 3240950"/>
              <a:gd name="connsiteY17" fmla="*/ 1712397 h 1716838"/>
              <a:gd name="connsiteX18" fmla="*/ 1743539 w 3240950"/>
              <a:gd name="connsiteY18" fmla="*/ 1677863 h 1716838"/>
              <a:gd name="connsiteX19" fmla="*/ 1454707 w 3240950"/>
              <a:gd name="connsiteY19" fmla="*/ 1467372 h 1716838"/>
              <a:gd name="connsiteX20" fmla="*/ 1237464 w 3240950"/>
              <a:gd name="connsiteY20" fmla="*/ 1338987 h 1716838"/>
              <a:gd name="connsiteX0" fmla="*/ 613798 w 2857270"/>
              <a:gd name="connsiteY0" fmla="*/ 1261268 h 1716838"/>
              <a:gd name="connsiteX1" fmla="*/ 331995 w 2857270"/>
              <a:gd name="connsiteY1" fmla="*/ 1020041 h 1716838"/>
              <a:gd name="connsiteX2" fmla="*/ 208930 w 2857270"/>
              <a:gd name="connsiteY2" fmla="*/ 830005 h 1716838"/>
              <a:gd name="connsiteX3" fmla="*/ 0 w 2857270"/>
              <a:gd name="connsiteY3" fmla="*/ 412069 h 1716838"/>
              <a:gd name="connsiteX4" fmla="*/ 63844 w 2857270"/>
              <a:gd name="connsiteY4" fmla="*/ 148135 h 1716838"/>
              <a:gd name="connsiteX5" fmla="*/ 672415 w 2857270"/>
              <a:gd name="connsiteY5" fmla="*/ 127748 h 1716838"/>
              <a:gd name="connsiteX6" fmla="*/ 1867885 w 2857270"/>
              <a:gd name="connsiteY6" fmla="*/ 373833 h 1716838"/>
              <a:gd name="connsiteX7" fmla="*/ 2255220 w 2857270"/>
              <a:gd name="connsiteY7" fmla="*/ 17 h 1716838"/>
              <a:gd name="connsiteX8" fmla="*/ 2697255 w 2857270"/>
              <a:gd name="connsiteY8" fmla="*/ 46019 h 1716838"/>
              <a:gd name="connsiteX9" fmla="*/ 2857257 w 2857270"/>
              <a:gd name="connsiteY9" fmla="*/ 260329 h 1716838"/>
              <a:gd name="connsiteX10" fmla="*/ 2777451 w 2857270"/>
              <a:gd name="connsiteY10" fmla="*/ 760839 h 1716838"/>
              <a:gd name="connsiteX11" fmla="*/ 2830310 w 2857270"/>
              <a:gd name="connsiteY11" fmla="*/ 812260 h 1716838"/>
              <a:gd name="connsiteX12" fmla="*/ 2786925 w 2857270"/>
              <a:gd name="connsiteY12" fmla="*/ 904167 h 1716838"/>
              <a:gd name="connsiteX13" fmla="*/ 2622785 w 2857270"/>
              <a:gd name="connsiteY13" fmla="*/ 979803 h 1716838"/>
              <a:gd name="connsiteX14" fmla="*/ 2379579 w 2857270"/>
              <a:gd name="connsiteY14" fmla="*/ 1017456 h 1716838"/>
              <a:gd name="connsiteX15" fmla="*/ 2189568 w 2857270"/>
              <a:gd name="connsiteY15" fmla="*/ 1302298 h 1716838"/>
              <a:gd name="connsiteX16" fmla="*/ 2043222 w 2857270"/>
              <a:gd name="connsiteY16" fmla="*/ 1670322 h 1716838"/>
              <a:gd name="connsiteX17" fmla="*/ 1770585 w 2857270"/>
              <a:gd name="connsiteY17" fmla="*/ 1712397 h 1716838"/>
              <a:gd name="connsiteX18" fmla="*/ 1359859 w 2857270"/>
              <a:gd name="connsiteY18" fmla="*/ 1677863 h 1716838"/>
              <a:gd name="connsiteX19" fmla="*/ 1071027 w 2857270"/>
              <a:gd name="connsiteY19" fmla="*/ 1467372 h 1716838"/>
              <a:gd name="connsiteX20" fmla="*/ 853784 w 2857270"/>
              <a:gd name="connsiteY20" fmla="*/ 1338987 h 1716838"/>
              <a:gd name="connsiteX0" fmla="*/ 613798 w 2857270"/>
              <a:gd name="connsiteY0" fmla="*/ 1261268 h 1716838"/>
              <a:gd name="connsiteX1" fmla="*/ 331995 w 2857270"/>
              <a:gd name="connsiteY1" fmla="*/ 1020041 h 1716838"/>
              <a:gd name="connsiteX2" fmla="*/ 208930 w 2857270"/>
              <a:gd name="connsiteY2" fmla="*/ 830005 h 1716838"/>
              <a:gd name="connsiteX3" fmla="*/ 0 w 2857270"/>
              <a:gd name="connsiteY3" fmla="*/ 412069 h 1716838"/>
              <a:gd name="connsiteX4" fmla="*/ 298313 w 2857270"/>
              <a:gd name="connsiteY4" fmla="*/ 286466 h 1716838"/>
              <a:gd name="connsiteX5" fmla="*/ 672415 w 2857270"/>
              <a:gd name="connsiteY5" fmla="*/ 127748 h 1716838"/>
              <a:gd name="connsiteX6" fmla="*/ 1867885 w 2857270"/>
              <a:gd name="connsiteY6" fmla="*/ 373833 h 1716838"/>
              <a:gd name="connsiteX7" fmla="*/ 2255220 w 2857270"/>
              <a:gd name="connsiteY7" fmla="*/ 17 h 1716838"/>
              <a:gd name="connsiteX8" fmla="*/ 2697255 w 2857270"/>
              <a:gd name="connsiteY8" fmla="*/ 46019 h 1716838"/>
              <a:gd name="connsiteX9" fmla="*/ 2857257 w 2857270"/>
              <a:gd name="connsiteY9" fmla="*/ 260329 h 1716838"/>
              <a:gd name="connsiteX10" fmla="*/ 2777451 w 2857270"/>
              <a:gd name="connsiteY10" fmla="*/ 760839 h 1716838"/>
              <a:gd name="connsiteX11" fmla="*/ 2830310 w 2857270"/>
              <a:gd name="connsiteY11" fmla="*/ 812260 h 1716838"/>
              <a:gd name="connsiteX12" fmla="*/ 2786925 w 2857270"/>
              <a:gd name="connsiteY12" fmla="*/ 904167 h 1716838"/>
              <a:gd name="connsiteX13" fmla="*/ 2622785 w 2857270"/>
              <a:gd name="connsiteY13" fmla="*/ 979803 h 1716838"/>
              <a:gd name="connsiteX14" fmla="*/ 2379579 w 2857270"/>
              <a:gd name="connsiteY14" fmla="*/ 1017456 h 1716838"/>
              <a:gd name="connsiteX15" fmla="*/ 2189568 w 2857270"/>
              <a:gd name="connsiteY15" fmla="*/ 1302298 h 1716838"/>
              <a:gd name="connsiteX16" fmla="*/ 2043222 w 2857270"/>
              <a:gd name="connsiteY16" fmla="*/ 1670322 h 1716838"/>
              <a:gd name="connsiteX17" fmla="*/ 1770585 w 2857270"/>
              <a:gd name="connsiteY17" fmla="*/ 1712397 h 1716838"/>
              <a:gd name="connsiteX18" fmla="*/ 1359859 w 2857270"/>
              <a:gd name="connsiteY18" fmla="*/ 1677863 h 1716838"/>
              <a:gd name="connsiteX19" fmla="*/ 1071027 w 2857270"/>
              <a:gd name="connsiteY19" fmla="*/ 1467372 h 1716838"/>
              <a:gd name="connsiteX20" fmla="*/ 853784 w 2857270"/>
              <a:gd name="connsiteY20" fmla="*/ 1338987 h 1716838"/>
              <a:gd name="connsiteX0" fmla="*/ 613798 w 2857270"/>
              <a:gd name="connsiteY0" fmla="*/ 1261268 h 1716838"/>
              <a:gd name="connsiteX1" fmla="*/ 331995 w 2857270"/>
              <a:gd name="connsiteY1" fmla="*/ 1020041 h 1716838"/>
              <a:gd name="connsiteX2" fmla="*/ 208930 w 2857270"/>
              <a:gd name="connsiteY2" fmla="*/ 830005 h 1716838"/>
              <a:gd name="connsiteX3" fmla="*/ 0 w 2857270"/>
              <a:gd name="connsiteY3" fmla="*/ 412069 h 1716838"/>
              <a:gd name="connsiteX4" fmla="*/ 298313 w 2857270"/>
              <a:gd name="connsiteY4" fmla="*/ 286466 h 1716838"/>
              <a:gd name="connsiteX5" fmla="*/ 683073 w 2857270"/>
              <a:gd name="connsiteY5" fmla="*/ 216675 h 1716838"/>
              <a:gd name="connsiteX6" fmla="*/ 1867885 w 2857270"/>
              <a:gd name="connsiteY6" fmla="*/ 373833 h 1716838"/>
              <a:gd name="connsiteX7" fmla="*/ 2255220 w 2857270"/>
              <a:gd name="connsiteY7" fmla="*/ 17 h 1716838"/>
              <a:gd name="connsiteX8" fmla="*/ 2697255 w 2857270"/>
              <a:gd name="connsiteY8" fmla="*/ 46019 h 1716838"/>
              <a:gd name="connsiteX9" fmla="*/ 2857257 w 2857270"/>
              <a:gd name="connsiteY9" fmla="*/ 260329 h 1716838"/>
              <a:gd name="connsiteX10" fmla="*/ 2777451 w 2857270"/>
              <a:gd name="connsiteY10" fmla="*/ 760839 h 1716838"/>
              <a:gd name="connsiteX11" fmla="*/ 2830310 w 2857270"/>
              <a:gd name="connsiteY11" fmla="*/ 812260 h 1716838"/>
              <a:gd name="connsiteX12" fmla="*/ 2786925 w 2857270"/>
              <a:gd name="connsiteY12" fmla="*/ 904167 h 1716838"/>
              <a:gd name="connsiteX13" fmla="*/ 2622785 w 2857270"/>
              <a:gd name="connsiteY13" fmla="*/ 979803 h 1716838"/>
              <a:gd name="connsiteX14" fmla="*/ 2379579 w 2857270"/>
              <a:gd name="connsiteY14" fmla="*/ 1017456 h 1716838"/>
              <a:gd name="connsiteX15" fmla="*/ 2189568 w 2857270"/>
              <a:gd name="connsiteY15" fmla="*/ 1302298 h 1716838"/>
              <a:gd name="connsiteX16" fmla="*/ 2043222 w 2857270"/>
              <a:gd name="connsiteY16" fmla="*/ 1670322 h 1716838"/>
              <a:gd name="connsiteX17" fmla="*/ 1770585 w 2857270"/>
              <a:gd name="connsiteY17" fmla="*/ 1712397 h 1716838"/>
              <a:gd name="connsiteX18" fmla="*/ 1359859 w 2857270"/>
              <a:gd name="connsiteY18" fmla="*/ 1677863 h 1716838"/>
              <a:gd name="connsiteX19" fmla="*/ 1071027 w 2857270"/>
              <a:gd name="connsiteY19" fmla="*/ 1467372 h 1716838"/>
              <a:gd name="connsiteX20" fmla="*/ 853784 w 2857270"/>
              <a:gd name="connsiteY20" fmla="*/ 1338987 h 1716838"/>
              <a:gd name="connsiteX0" fmla="*/ 613798 w 2857270"/>
              <a:gd name="connsiteY0" fmla="*/ 1261282 h 1716852"/>
              <a:gd name="connsiteX1" fmla="*/ 331995 w 2857270"/>
              <a:gd name="connsiteY1" fmla="*/ 1020055 h 1716852"/>
              <a:gd name="connsiteX2" fmla="*/ 208930 w 2857270"/>
              <a:gd name="connsiteY2" fmla="*/ 830019 h 1716852"/>
              <a:gd name="connsiteX3" fmla="*/ 0 w 2857270"/>
              <a:gd name="connsiteY3" fmla="*/ 412083 h 1716852"/>
              <a:gd name="connsiteX4" fmla="*/ 298313 w 2857270"/>
              <a:gd name="connsiteY4" fmla="*/ 286480 h 1716852"/>
              <a:gd name="connsiteX5" fmla="*/ 683073 w 2857270"/>
              <a:gd name="connsiteY5" fmla="*/ 216689 h 1716852"/>
              <a:gd name="connsiteX6" fmla="*/ 1750649 w 2857270"/>
              <a:gd name="connsiteY6" fmla="*/ 166350 h 1716852"/>
              <a:gd name="connsiteX7" fmla="*/ 2255220 w 2857270"/>
              <a:gd name="connsiteY7" fmla="*/ 31 h 1716852"/>
              <a:gd name="connsiteX8" fmla="*/ 2697255 w 2857270"/>
              <a:gd name="connsiteY8" fmla="*/ 46033 h 1716852"/>
              <a:gd name="connsiteX9" fmla="*/ 2857257 w 2857270"/>
              <a:gd name="connsiteY9" fmla="*/ 260343 h 1716852"/>
              <a:gd name="connsiteX10" fmla="*/ 2777451 w 2857270"/>
              <a:gd name="connsiteY10" fmla="*/ 760853 h 1716852"/>
              <a:gd name="connsiteX11" fmla="*/ 2830310 w 2857270"/>
              <a:gd name="connsiteY11" fmla="*/ 812274 h 1716852"/>
              <a:gd name="connsiteX12" fmla="*/ 2786925 w 2857270"/>
              <a:gd name="connsiteY12" fmla="*/ 904181 h 1716852"/>
              <a:gd name="connsiteX13" fmla="*/ 2622785 w 2857270"/>
              <a:gd name="connsiteY13" fmla="*/ 979817 h 1716852"/>
              <a:gd name="connsiteX14" fmla="*/ 2379579 w 2857270"/>
              <a:gd name="connsiteY14" fmla="*/ 1017470 h 1716852"/>
              <a:gd name="connsiteX15" fmla="*/ 2189568 w 2857270"/>
              <a:gd name="connsiteY15" fmla="*/ 1302312 h 1716852"/>
              <a:gd name="connsiteX16" fmla="*/ 2043222 w 2857270"/>
              <a:gd name="connsiteY16" fmla="*/ 1670336 h 1716852"/>
              <a:gd name="connsiteX17" fmla="*/ 1770585 w 2857270"/>
              <a:gd name="connsiteY17" fmla="*/ 1712411 h 1716852"/>
              <a:gd name="connsiteX18" fmla="*/ 1359859 w 2857270"/>
              <a:gd name="connsiteY18" fmla="*/ 1677877 h 1716852"/>
              <a:gd name="connsiteX19" fmla="*/ 1071027 w 2857270"/>
              <a:gd name="connsiteY19" fmla="*/ 1467386 h 1716852"/>
              <a:gd name="connsiteX20" fmla="*/ 853784 w 2857270"/>
              <a:gd name="connsiteY20" fmla="*/ 1339001 h 1716852"/>
              <a:gd name="connsiteX0" fmla="*/ 613798 w 2857270"/>
              <a:gd name="connsiteY0" fmla="*/ 1216767 h 1672337"/>
              <a:gd name="connsiteX1" fmla="*/ 331995 w 2857270"/>
              <a:gd name="connsiteY1" fmla="*/ 975540 h 1672337"/>
              <a:gd name="connsiteX2" fmla="*/ 208930 w 2857270"/>
              <a:gd name="connsiteY2" fmla="*/ 785504 h 1672337"/>
              <a:gd name="connsiteX3" fmla="*/ 0 w 2857270"/>
              <a:gd name="connsiteY3" fmla="*/ 367568 h 1672337"/>
              <a:gd name="connsiteX4" fmla="*/ 298313 w 2857270"/>
              <a:gd name="connsiteY4" fmla="*/ 241965 h 1672337"/>
              <a:gd name="connsiteX5" fmla="*/ 683073 w 2857270"/>
              <a:gd name="connsiteY5" fmla="*/ 172174 h 1672337"/>
              <a:gd name="connsiteX6" fmla="*/ 1750649 w 2857270"/>
              <a:gd name="connsiteY6" fmla="*/ 121835 h 1672337"/>
              <a:gd name="connsiteX7" fmla="*/ 2233904 w 2857270"/>
              <a:gd name="connsiteY7" fmla="*/ 113609 h 1672337"/>
              <a:gd name="connsiteX8" fmla="*/ 2697255 w 2857270"/>
              <a:gd name="connsiteY8" fmla="*/ 1518 h 1672337"/>
              <a:gd name="connsiteX9" fmla="*/ 2857257 w 2857270"/>
              <a:gd name="connsiteY9" fmla="*/ 215828 h 1672337"/>
              <a:gd name="connsiteX10" fmla="*/ 2777451 w 2857270"/>
              <a:gd name="connsiteY10" fmla="*/ 716338 h 1672337"/>
              <a:gd name="connsiteX11" fmla="*/ 2830310 w 2857270"/>
              <a:gd name="connsiteY11" fmla="*/ 767759 h 1672337"/>
              <a:gd name="connsiteX12" fmla="*/ 2786925 w 2857270"/>
              <a:gd name="connsiteY12" fmla="*/ 859666 h 1672337"/>
              <a:gd name="connsiteX13" fmla="*/ 2622785 w 2857270"/>
              <a:gd name="connsiteY13" fmla="*/ 935302 h 1672337"/>
              <a:gd name="connsiteX14" fmla="*/ 2379579 w 2857270"/>
              <a:gd name="connsiteY14" fmla="*/ 972955 h 1672337"/>
              <a:gd name="connsiteX15" fmla="*/ 2189568 w 2857270"/>
              <a:gd name="connsiteY15" fmla="*/ 1257797 h 1672337"/>
              <a:gd name="connsiteX16" fmla="*/ 2043222 w 2857270"/>
              <a:gd name="connsiteY16" fmla="*/ 1625821 h 1672337"/>
              <a:gd name="connsiteX17" fmla="*/ 1770585 w 2857270"/>
              <a:gd name="connsiteY17" fmla="*/ 1667896 h 1672337"/>
              <a:gd name="connsiteX18" fmla="*/ 1359859 w 2857270"/>
              <a:gd name="connsiteY18" fmla="*/ 1633362 h 1672337"/>
              <a:gd name="connsiteX19" fmla="*/ 1071027 w 2857270"/>
              <a:gd name="connsiteY19" fmla="*/ 1422871 h 1672337"/>
              <a:gd name="connsiteX20" fmla="*/ 853784 w 2857270"/>
              <a:gd name="connsiteY20" fmla="*/ 1294486 h 1672337"/>
              <a:gd name="connsiteX0" fmla="*/ 613798 w 2857270"/>
              <a:gd name="connsiteY0" fmla="*/ 1103280 h 1558850"/>
              <a:gd name="connsiteX1" fmla="*/ 331995 w 2857270"/>
              <a:gd name="connsiteY1" fmla="*/ 862053 h 1558850"/>
              <a:gd name="connsiteX2" fmla="*/ 208930 w 2857270"/>
              <a:gd name="connsiteY2" fmla="*/ 672017 h 1558850"/>
              <a:gd name="connsiteX3" fmla="*/ 0 w 2857270"/>
              <a:gd name="connsiteY3" fmla="*/ 254081 h 1558850"/>
              <a:gd name="connsiteX4" fmla="*/ 298313 w 2857270"/>
              <a:gd name="connsiteY4" fmla="*/ 128478 h 1558850"/>
              <a:gd name="connsiteX5" fmla="*/ 683073 w 2857270"/>
              <a:gd name="connsiteY5" fmla="*/ 58687 h 1558850"/>
              <a:gd name="connsiteX6" fmla="*/ 1750649 w 2857270"/>
              <a:gd name="connsiteY6" fmla="*/ 8348 h 1558850"/>
              <a:gd name="connsiteX7" fmla="*/ 2233904 w 2857270"/>
              <a:gd name="connsiteY7" fmla="*/ 122 h 1558850"/>
              <a:gd name="connsiteX8" fmla="*/ 2516074 w 2857270"/>
              <a:gd name="connsiteY8" fmla="*/ 95528 h 1558850"/>
              <a:gd name="connsiteX9" fmla="*/ 2857257 w 2857270"/>
              <a:gd name="connsiteY9" fmla="*/ 102341 h 1558850"/>
              <a:gd name="connsiteX10" fmla="*/ 2777451 w 2857270"/>
              <a:gd name="connsiteY10" fmla="*/ 602851 h 1558850"/>
              <a:gd name="connsiteX11" fmla="*/ 2830310 w 2857270"/>
              <a:gd name="connsiteY11" fmla="*/ 654272 h 1558850"/>
              <a:gd name="connsiteX12" fmla="*/ 2786925 w 2857270"/>
              <a:gd name="connsiteY12" fmla="*/ 746179 h 1558850"/>
              <a:gd name="connsiteX13" fmla="*/ 2622785 w 2857270"/>
              <a:gd name="connsiteY13" fmla="*/ 821815 h 1558850"/>
              <a:gd name="connsiteX14" fmla="*/ 2379579 w 2857270"/>
              <a:gd name="connsiteY14" fmla="*/ 859468 h 1558850"/>
              <a:gd name="connsiteX15" fmla="*/ 2189568 w 2857270"/>
              <a:gd name="connsiteY15" fmla="*/ 1144310 h 1558850"/>
              <a:gd name="connsiteX16" fmla="*/ 2043222 w 2857270"/>
              <a:gd name="connsiteY16" fmla="*/ 1512334 h 1558850"/>
              <a:gd name="connsiteX17" fmla="*/ 1770585 w 2857270"/>
              <a:gd name="connsiteY17" fmla="*/ 1554409 h 1558850"/>
              <a:gd name="connsiteX18" fmla="*/ 1359859 w 2857270"/>
              <a:gd name="connsiteY18" fmla="*/ 1519875 h 1558850"/>
              <a:gd name="connsiteX19" fmla="*/ 1071027 w 2857270"/>
              <a:gd name="connsiteY19" fmla="*/ 1309384 h 1558850"/>
              <a:gd name="connsiteX20" fmla="*/ 853784 w 2857270"/>
              <a:gd name="connsiteY20" fmla="*/ 1180999 h 1558850"/>
              <a:gd name="connsiteX0" fmla="*/ 613798 w 2868802"/>
              <a:gd name="connsiteY0" fmla="*/ 1103280 h 1558850"/>
              <a:gd name="connsiteX1" fmla="*/ 331995 w 2868802"/>
              <a:gd name="connsiteY1" fmla="*/ 862053 h 1558850"/>
              <a:gd name="connsiteX2" fmla="*/ 208930 w 2868802"/>
              <a:gd name="connsiteY2" fmla="*/ 672017 h 1558850"/>
              <a:gd name="connsiteX3" fmla="*/ 0 w 2868802"/>
              <a:gd name="connsiteY3" fmla="*/ 254081 h 1558850"/>
              <a:gd name="connsiteX4" fmla="*/ 298313 w 2868802"/>
              <a:gd name="connsiteY4" fmla="*/ 128478 h 1558850"/>
              <a:gd name="connsiteX5" fmla="*/ 683073 w 2868802"/>
              <a:gd name="connsiteY5" fmla="*/ 58687 h 1558850"/>
              <a:gd name="connsiteX6" fmla="*/ 1750649 w 2868802"/>
              <a:gd name="connsiteY6" fmla="*/ 8348 h 1558850"/>
              <a:gd name="connsiteX7" fmla="*/ 2233904 w 2868802"/>
              <a:gd name="connsiteY7" fmla="*/ 122 h 1558850"/>
              <a:gd name="connsiteX8" fmla="*/ 2516074 w 2868802"/>
              <a:gd name="connsiteY8" fmla="*/ 95528 h 1558850"/>
              <a:gd name="connsiteX9" fmla="*/ 2857257 w 2868802"/>
              <a:gd name="connsiteY9" fmla="*/ 102341 h 1558850"/>
              <a:gd name="connsiteX10" fmla="*/ 2754952 w 2868802"/>
              <a:gd name="connsiteY10" fmla="*/ 212616 h 1558850"/>
              <a:gd name="connsiteX11" fmla="*/ 2777451 w 2868802"/>
              <a:gd name="connsiteY11" fmla="*/ 602851 h 1558850"/>
              <a:gd name="connsiteX12" fmla="*/ 2830310 w 2868802"/>
              <a:gd name="connsiteY12" fmla="*/ 654272 h 1558850"/>
              <a:gd name="connsiteX13" fmla="*/ 2786925 w 2868802"/>
              <a:gd name="connsiteY13" fmla="*/ 746179 h 1558850"/>
              <a:gd name="connsiteX14" fmla="*/ 2622785 w 2868802"/>
              <a:gd name="connsiteY14" fmla="*/ 821815 h 1558850"/>
              <a:gd name="connsiteX15" fmla="*/ 2379579 w 2868802"/>
              <a:gd name="connsiteY15" fmla="*/ 859468 h 1558850"/>
              <a:gd name="connsiteX16" fmla="*/ 2189568 w 2868802"/>
              <a:gd name="connsiteY16" fmla="*/ 1144310 h 1558850"/>
              <a:gd name="connsiteX17" fmla="*/ 2043222 w 2868802"/>
              <a:gd name="connsiteY17" fmla="*/ 1512334 h 1558850"/>
              <a:gd name="connsiteX18" fmla="*/ 1770585 w 2868802"/>
              <a:gd name="connsiteY18" fmla="*/ 1554409 h 1558850"/>
              <a:gd name="connsiteX19" fmla="*/ 1359859 w 2868802"/>
              <a:gd name="connsiteY19" fmla="*/ 1519875 h 1558850"/>
              <a:gd name="connsiteX20" fmla="*/ 1071027 w 2868802"/>
              <a:gd name="connsiteY20" fmla="*/ 1309384 h 1558850"/>
              <a:gd name="connsiteX21" fmla="*/ 853784 w 2868802"/>
              <a:gd name="connsiteY21" fmla="*/ 1180999 h 1558850"/>
              <a:gd name="connsiteX0" fmla="*/ 613798 w 2830382"/>
              <a:gd name="connsiteY0" fmla="*/ 1103280 h 1558850"/>
              <a:gd name="connsiteX1" fmla="*/ 331995 w 2830382"/>
              <a:gd name="connsiteY1" fmla="*/ 862053 h 1558850"/>
              <a:gd name="connsiteX2" fmla="*/ 208930 w 2830382"/>
              <a:gd name="connsiteY2" fmla="*/ 672017 h 1558850"/>
              <a:gd name="connsiteX3" fmla="*/ 0 w 2830382"/>
              <a:gd name="connsiteY3" fmla="*/ 254081 h 1558850"/>
              <a:gd name="connsiteX4" fmla="*/ 298313 w 2830382"/>
              <a:gd name="connsiteY4" fmla="*/ 128478 h 1558850"/>
              <a:gd name="connsiteX5" fmla="*/ 683073 w 2830382"/>
              <a:gd name="connsiteY5" fmla="*/ 58687 h 1558850"/>
              <a:gd name="connsiteX6" fmla="*/ 1750649 w 2830382"/>
              <a:gd name="connsiteY6" fmla="*/ 8348 h 1558850"/>
              <a:gd name="connsiteX7" fmla="*/ 2233904 w 2830382"/>
              <a:gd name="connsiteY7" fmla="*/ 122 h 1558850"/>
              <a:gd name="connsiteX8" fmla="*/ 2516074 w 2830382"/>
              <a:gd name="connsiteY8" fmla="*/ 95528 h 1558850"/>
              <a:gd name="connsiteX9" fmla="*/ 2761338 w 2830382"/>
              <a:gd name="connsiteY9" fmla="*/ 151745 h 1558850"/>
              <a:gd name="connsiteX10" fmla="*/ 2754952 w 2830382"/>
              <a:gd name="connsiteY10" fmla="*/ 212616 h 1558850"/>
              <a:gd name="connsiteX11" fmla="*/ 2777451 w 2830382"/>
              <a:gd name="connsiteY11" fmla="*/ 602851 h 1558850"/>
              <a:gd name="connsiteX12" fmla="*/ 2830310 w 2830382"/>
              <a:gd name="connsiteY12" fmla="*/ 654272 h 1558850"/>
              <a:gd name="connsiteX13" fmla="*/ 2786925 w 2830382"/>
              <a:gd name="connsiteY13" fmla="*/ 746179 h 1558850"/>
              <a:gd name="connsiteX14" fmla="*/ 2622785 w 2830382"/>
              <a:gd name="connsiteY14" fmla="*/ 821815 h 1558850"/>
              <a:gd name="connsiteX15" fmla="*/ 2379579 w 2830382"/>
              <a:gd name="connsiteY15" fmla="*/ 859468 h 1558850"/>
              <a:gd name="connsiteX16" fmla="*/ 2189568 w 2830382"/>
              <a:gd name="connsiteY16" fmla="*/ 1144310 h 1558850"/>
              <a:gd name="connsiteX17" fmla="*/ 2043222 w 2830382"/>
              <a:gd name="connsiteY17" fmla="*/ 1512334 h 1558850"/>
              <a:gd name="connsiteX18" fmla="*/ 1770585 w 2830382"/>
              <a:gd name="connsiteY18" fmla="*/ 1554409 h 1558850"/>
              <a:gd name="connsiteX19" fmla="*/ 1359859 w 2830382"/>
              <a:gd name="connsiteY19" fmla="*/ 1519875 h 1558850"/>
              <a:gd name="connsiteX20" fmla="*/ 1071027 w 2830382"/>
              <a:gd name="connsiteY20" fmla="*/ 1309384 h 1558850"/>
              <a:gd name="connsiteX21" fmla="*/ 853784 w 2830382"/>
              <a:gd name="connsiteY21" fmla="*/ 1180999 h 1558850"/>
              <a:gd name="connsiteX0" fmla="*/ 613798 w 2830310"/>
              <a:gd name="connsiteY0" fmla="*/ 1103280 h 1558850"/>
              <a:gd name="connsiteX1" fmla="*/ 331995 w 2830310"/>
              <a:gd name="connsiteY1" fmla="*/ 862053 h 1558850"/>
              <a:gd name="connsiteX2" fmla="*/ 208930 w 2830310"/>
              <a:gd name="connsiteY2" fmla="*/ 672017 h 1558850"/>
              <a:gd name="connsiteX3" fmla="*/ 0 w 2830310"/>
              <a:gd name="connsiteY3" fmla="*/ 254081 h 1558850"/>
              <a:gd name="connsiteX4" fmla="*/ 298313 w 2830310"/>
              <a:gd name="connsiteY4" fmla="*/ 128478 h 1558850"/>
              <a:gd name="connsiteX5" fmla="*/ 683073 w 2830310"/>
              <a:gd name="connsiteY5" fmla="*/ 58687 h 1558850"/>
              <a:gd name="connsiteX6" fmla="*/ 1750649 w 2830310"/>
              <a:gd name="connsiteY6" fmla="*/ 8348 h 1558850"/>
              <a:gd name="connsiteX7" fmla="*/ 2233904 w 2830310"/>
              <a:gd name="connsiteY7" fmla="*/ 122 h 1558850"/>
              <a:gd name="connsiteX8" fmla="*/ 2516074 w 2830310"/>
              <a:gd name="connsiteY8" fmla="*/ 95528 h 1558850"/>
              <a:gd name="connsiteX9" fmla="*/ 2761338 w 2830310"/>
              <a:gd name="connsiteY9" fmla="*/ 151745 h 1558850"/>
              <a:gd name="connsiteX10" fmla="*/ 2754952 w 2830310"/>
              <a:gd name="connsiteY10" fmla="*/ 212616 h 1558850"/>
              <a:gd name="connsiteX11" fmla="*/ 2788109 w 2830310"/>
              <a:gd name="connsiteY11" fmla="*/ 326188 h 1558850"/>
              <a:gd name="connsiteX12" fmla="*/ 2830310 w 2830310"/>
              <a:gd name="connsiteY12" fmla="*/ 654272 h 1558850"/>
              <a:gd name="connsiteX13" fmla="*/ 2786925 w 2830310"/>
              <a:gd name="connsiteY13" fmla="*/ 746179 h 1558850"/>
              <a:gd name="connsiteX14" fmla="*/ 2622785 w 2830310"/>
              <a:gd name="connsiteY14" fmla="*/ 821815 h 1558850"/>
              <a:gd name="connsiteX15" fmla="*/ 2379579 w 2830310"/>
              <a:gd name="connsiteY15" fmla="*/ 859468 h 1558850"/>
              <a:gd name="connsiteX16" fmla="*/ 2189568 w 2830310"/>
              <a:gd name="connsiteY16" fmla="*/ 1144310 h 1558850"/>
              <a:gd name="connsiteX17" fmla="*/ 2043222 w 2830310"/>
              <a:gd name="connsiteY17" fmla="*/ 1512334 h 1558850"/>
              <a:gd name="connsiteX18" fmla="*/ 1770585 w 2830310"/>
              <a:gd name="connsiteY18" fmla="*/ 1554409 h 1558850"/>
              <a:gd name="connsiteX19" fmla="*/ 1359859 w 2830310"/>
              <a:gd name="connsiteY19" fmla="*/ 1519875 h 1558850"/>
              <a:gd name="connsiteX20" fmla="*/ 1071027 w 2830310"/>
              <a:gd name="connsiteY20" fmla="*/ 1309384 h 1558850"/>
              <a:gd name="connsiteX21" fmla="*/ 853784 w 2830310"/>
              <a:gd name="connsiteY21" fmla="*/ 1180999 h 1558850"/>
              <a:gd name="connsiteX0" fmla="*/ 613798 w 2830310"/>
              <a:gd name="connsiteY0" fmla="*/ 1103280 h 1558850"/>
              <a:gd name="connsiteX1" fmla="*/ 331995 w 2830310"/>
              <a:gd name="connsiteY1" fmla="*/ 862053 h 1558850"/>
              <a:gd name="connsiteX2" fmla="*/ 208930 w 2830310"/>
              <a:gd name="connsiteY2" fmla="*/ 672017 h 1558850"/>
              <a:gd name="connsiteX3" fmla="*/ 0 w 2830310"/>
              <a:gd name="connsiteY3" fmla="*/ 254081 h 1558850"/>
              <a:gd name="connsiteX4" fmla="*/ 298313 w 2830310"/>
              <a:gd name="connsiteY4" fmla="*/ 128478 h 1558850"/>
              <a:gd name="connsiteX5" fmla="*/ 683073 w 2830310"/>
              <a:gd name="connsiteY5" fmla="*/ 58687 h 1558850"/>
              <a:gd name="connsiteX6" fmla="*/ 1750649 w 2830310"/>
              <a:gd name="connsiteY6" fmla="*/ 8348 h 1558850"/>
              <a:gd name="connsiteX7" fmla="*/ 2233904 w 2830310"/>
              <a:gd name="connsiteY7" fmla="*/ 122 h 1558850"/>
              <a:gd name="connsiteX8" fmla="*/ 2516074 w 2830310"/>
              <a:gd name="connsiteY8" fmla="*/ 95528 h 1558850"/>
              <a:gd name="connsiteX9" fmla="*/ 2761338 w 2830310"/>
              <a:gd name="connsiteY9" fmla="*/ 151745 h 1558850"/>
              <a:gd name="connsiteX10" fmla="*/ 2754952 w 2830310"/>
              <a:gd name="connsiteY10" fmla="*/ 212616 h 1558850"/>
              <a:gd name="connsiteX11" fmla="*/ 2788109 w 2830310"/>
              <a:gd name="connsiteY11" fmla="*/ 326188 h 1558850"/>
              <a:gd name="connsiteX12" fmla="*/ 2830310 w 2830310"/>
              <a:gd name="connsiteY12" fmla="*/ 654272 h 1558850"/>
              <a:gd name="connsiteX13" fmla="*/ 2786925 w 2830310"/>
              <a:gd name="connsiteY13" fmla="*/ 746179 h 1558850"/>
              <a:gd name="connsiteX14" fmla="*/ 2622785 w 2830310"/>
              <a:gd name="connsiteY14" fmla="*/ 821815 h 1558850"/>
              <a:gd name="connsiteX15" fmla="*/ 2379579 w 2830310"/>
              <a:gd name="connsiteY15" fmla="*/ 859468 h 1558850"/>
              <a:gd name="connsiteX16" fmla="*/ 2189568 w 2830310"/>
              <a:gd name="connsiteY16" fmla="*/ 1144310 h 1558850"/>
              <a:gd name="connsiteX17" fmla="*/ 2043222 w 2830310"/>
              <a:gd name="connsiteY17" fmla="*/ 1512334 h 1558850"/>
              <a:gd name="connsiteX18" fmla="*/ 1770585 w 2830310"/>
              <a:gd name="connsiteY18" fmla="*/ 1554409 h 1558850"/>
              <a:gd name="connsiteX19" fmla="*/ 1359859 w 2830310"/>
              <a:gd name="connsiteY19" fmla="*/ 1519875 h 1558850"/>
              <a:gd name="connsiteX20" fmla="*/ 1071027 w 2830310"/>
              <a:gd name="connsiteY20" fmla="*/ 1309384 h 1558850"/>
              <a:gd name="connsiteX21" fmla="*/ 853784 w 2830310"/>
              <a:gd name="connsiteY21" fmla="*/ 1180999 h 1558850"/>
              <a:gd name="connsiteX0" fmla="*/ 613798 w 2830310"/>
              <a:gd name="connsiteY0" fmla="*/ 1103280 h 1558850"/>
              <a:gd name="connsiteX1" fmla="*/ 331995 w 2830310"/>
              <a:gd name="connsiteY1" fmla="*/ 862053 h 1558850"/>
              <a:gd name="connsiteX2" fmla="*/ 208930 w 2830310"/>
              <a:gd name="connsiteY2" fmla="*/ 672017 h 1558850"/>
              <a:gd name="connsiteX3" fmla="*/ 0 w 2830310"/>
              <a:gd name="connsiteY3" fmla="*/ 254081 h 1558850"/>
              <a:gd name="connsiteX4" fmla="*/ 298313 w 2830310"/>
              <a:gd name="connsiteY4" fmla="*/ 128478 h 1558850"/>
              <a:gd name="connsiteX5" fmla="*/ 683073 w 2830310"/>
              <a:gd name="connsiteY5" fmla="*/ 58687 h 1558850"/>
              <a:gd name="connsiteX6" fmla="*/ 1750649 w 2830310"/>
              <a:gd name="connsiteY6" fmla="*/ 8348 h 1558850"/>
              <a:gd name="connsiteX7" fmla="*/ 2233904 w 2830310"/>
              <a:gd name="connsiteY7" fmla="*/ 122 h 1558850"/>
              <a:gd name="connsiteX8" fmla="*/ 2516074 w 2830310"/>
              <a:gd name="connsiteY8" fmla="*/ 95528 h 1558850"/>
              <a:gd name="connsiteX9" fmla="*/ 2761338 w 2830310"/>
              <a:gd name="connsiteY9" fmla="*/ 151745 h 1558850"/>
              <a:gd name="connsiteX10" fmla="*/ 2754952 w 2830310"/>
              <a:gd name="connsiteY10" fmla="*/ 212616 h 1558850"/>
              <a:gd name="connsiteX11" fmla="*/ 2788109 w 2830310"/>
              <a:gd name="connsiteY11" fmla="*/ 326188 h 1558850"/>
              <a:gd name="connsiteX12" fmla="*/ 2830310 w 2830310"/>
              <a:gd name="connsiteY12" fmla="*/ 654272 h 1558850"/>
              <a:gd name="connsiteX13" fmla="*/ 2786925 w 2830310"/>
              <a:gd name="connsiteY13" fmla="*/ 746179 h 1558850"/>
              <a:gd name="connsiteX14" fmla="*/ 2622785 w 2830310"/>
              <a:gd name="connsiteY14" fmla="*/ 821815 h 1558850"/>
              <a:gd name="connsiteX15" fmla="*/ 2379579 w 2830310"/>
              <a:gd name="connsiteY15" fmla="*/ 859468 h 1558850"/>
              <a:gd name="connsiteX16" fmla="*/ 2189568 w 2830310"/>
              <a:gd name="connsiteY16" fmla="*/ 1144310 h 1558850"/>
              <a:gd name="connsiteX17" fmla="*/ 2043222 w 2830310"/>
              <a:gd name="connsiteY17" fmla="*/ 1512334 h 1558850"/>
              <a:gd name="connsiteX18" fmla="*/ 1770585 w 2830310"/>
              <a:gd name="connsiteY18" fmla="*/ 1554409 h 1558850"/>
              <a:gd name="connsiteX19" fmla="*/ 1359859 w 2830310"/>
              <a:gd name="connsiteY19" fmla="*/ 1519875 h 1558850"/>
              <a:gd name="connsiteX20" fmla="*/ 1071027 w 2830310"/>
              <a:gd name="connsiteY20" fmla="*/ 1309384 h 1558850"/>
              <a:gd name="connsiteX21" fmla="*/ 853784 w 2830310"/>
              <a:gd name="connsiteY21" fmla="*/ 1180999 h 1558850"/>
              <a:gd name="connsiteX0" fmla="*/ 613798 w 2830310"/>
              <a:gd name="connsiteY0" fmla="*/ 1127959 h 1583529"/>
              <a:gd name="connsiteX1" fmla="*/ 331995 w 2830310"/>
              <a:gd name="connsiteY1" fmla="*/ 886732 h 1583529"/>
              <a:gd name="connsiteX2" fmla="*/ 208930 w 2830310"/>
              <a:gd name="connsiteY2" fmla="*/ 696696 h 1583529"/>
              <a:gd name="connsiteX3" fmla="*/ 0 w 2830310"/>
              <a:gd name="connsiteY3" fmla="*/ 278760 h 1583529"/>
              <a:gd name="connsiteX4" fmla="*/ 298313 w 2830310"/>
              <a:gd name="connsiteY4" fmla="*/ 153157 h 1583529"/>
              <a:gd name="connsiteX5" fmla="*/ 683073 w 2830310"/>
              <a:gd name="connsiteY5" fmla="*/ 83366 h 1583529"/>
              <a:gd name="connsiteX6" fmla="*/ 1750649 w 2830310"/>
              <a:gd name="connsiteY6" fmla="*/ 33027 h 1583529"/>
              <a:gd name="connsiteX7" fmla="*/ 2136803 w 2830310"/>
              <a:gd name="connsiteY7" fmla="*/ 155 h 1583529"/>
              <a:gd name="connsiteX8" fmla="*/ 2233904 w 2830310"/>
              <a:gd name="connsiteY8" fmla="*/ 24801 h 1583529"/>
              <a:gd name="connsiteX9" fmla="*/ 2516074 w 2830310"/>
              <a:gd name="connsiteY9" fmla="*/ 120207 h 1583529"/>
              <a:gd name="connsiteX10" fmla="*/ 2761338 w 2830310"/>
              <a:gd name="connsiteY10" fmla="*/ 176424 h 1583529"/>
              <a:gd name="connsiteX11" fmla="*/ 2754952 w 2830310"/>
              <a:gd name="connsiteY11" fmla="*/ 237295 h 1583529"/>
              <a:gd name="connsiteX12" fmla="*/ 2788109 w 2830310"/>
              <a:gd name="connsiteY12" fmla="*/ 350867 h 1583529"/>
              <a:gd name="connsiteX13" fmla="*/ 2830310 w 2830310"/>
              <a:gd name="connsiteY13" fmla="*/ 678951 h 1583529"/>
              <a:gd name="connsiteX14" fmla="*/ 2786925 w 2830310"/>
              <a:gd name="connsiteY14" fmla="*/ 770858 h 1583529"/>
              <a:gd name="connsiteX15" fmla="*/ 2622785 w 2830310"/>
              <a:gd name="connsiteY15" fmla="*/ 846494 h 1583529"/>
              <a:gd name="connsiteX16" fmla="*/ 2379579 w 2830310"/>
              <a:gd name="connsiteY16" fmla="*/ 884147 h 1583529"/>
              <a:gd name="connsiteX17" fmla="*/ 2189568 w 2830310"/>
              <a:gd name="connsiteY17" fmla="*/ 1168989 h 1583529"/>
              <a:gd name="connsiteX18" fmla="*/ 2043222 w 2830310"/>
              <a:gd name="connsiteY18" fmla="*/ 1537013 h 1583529"/>
              <a:gd name="connsiteX19" fmla="*/ 1770585 w 2830310"/>
              <a:gd name="connsiteY19" fmla="*/ 1579088 h 1583529"/>
              <a:gd name="connsiteX20" fmla="*/ 1359859 w 2830310"/>
              <a:gd name="connsiteY20" fmla="*/ 1544554 h 1583529"/>
              <a:gd name="connsiteX21" fmla="*/ 1071027 w 2830310"/>
              <a:gd name="connsiteY21" fmla="*/ 1334063 h 1583529"/>
              <a:gd name="connsiteX22" fmla="*/ 853784 w 2830310"/>
              <a:gd name="connsiteY22" fmla="*/ 1205678 h 1583529"/>
              <a:gd name="connsiteX0" fmla="*/ 613798 w 2790119"/>
              <a:gd name="connsiteY0" fmla="*/ 1127959 h 1583529"/>
              <a:gd name="connsiteX1" fmla="*/ 331995 w 2790119"/>
              <a:gd name="connsiteY1" fmla="*/ 886732 h 1583529"/>
              <a:gd name="connsiteX2" fmla="*/ 208930 w 2790119"/>
              <a:gd name="connsiteY2" fmla="*/ 696696 h 1583529"/>
              <a:gd name="connsiteX3" fmla="*/ 0 w 2790119"/>
              <a:gd name="connsiteY3" fmla="*/ 278760 h 1583529"/>
              <a:gd name="connsiteX4" fmla="*/ 298313 w 2790119"/>
              <a:gd name="connsiteY4" fmla="*/ 153157 h 1583529"/>
              <a:gd name="connsiteX5" fmla="*/ 683073 w 2790119"/>
              <a:gd name="connsiteY5" fmla="*/ 83366 h 1583529"/>
              <a:gd name="connsiteX6" fmla="*/ 1750649 w 2790119"/>
              <a:gd name="connsiteY6" fmla="*/ 33027 h 1583529"/>
              <a:gd name="connsiteX7" fmla="*/ 2136803 w 2790119"/>
              <a:gd name="connsiteY7" fmla="*/ 155 h 1583529"/>
              <a:gd name="connsiteX8" fmla="*/ 2233904 w 2790119"/>
              <a:gd name="connsiteY8" fmla="*/ 24801 h 1583529"/>
              <a:gd name="connsiteX9" fmla="*/ 2516074 w 2790119"/>
              <a:gd name="connsiteY9" fmla="*/ 120207 h 1583529"/>
              <a:gd name="connsiteX10" fmla="*/ 2761338 w 2790119"/>
              <a:gd name="connsiteY10" fmla="*/ 176424 h 1583529"/>
              <a:gd name="connsiteX11" fmla="*/ 2754952 w 2790119"/>
              <a:gd name="connsiteY11" fmla="*/ 237295 h 1583529"/>
              <a:gd name="connsiteX12" fmla="*/ 2788109 w 2790119"/>
              <a:gd name="connsiteY12" fmla="*/ 350867 h 1583529"/>
              <a:gd name="connsiteX13" fmla="*/ 2723732 w 2790119"/>
              <a:gd name="connsiteY13" fmla="*/ 659189 h 1583529"/>
              <a:gd name="connsiteX14" fmla="*/ 2786925 w 2790119"/>
              <a:gd name="connsiteY14" fmla="*/ 770858 h 1583529"/>
              <a:gd name="connsiteX15" fmla="*/ 2622785 w 2790119"/>
              <a:gd name="connsiteY15" fmla="*/ 846494 h 1583529"/>
              <a:gd name="connsiteX16" fmla="*/ 2379579 w 2790119"/>
              <a:gd name="connsiteY16" fmla="*/ 884147 h 1583529"/>
              <a:gd name="connsiteX17" fmla="*/ 2189568 w 2790119"/>
              <a:gd name="connsiteY17" fmla="*/ 1168989 h 1583529"/>
              <a:gd name="connsiteX18" fmla="*/ 2043222 w 2790119"/>
              <a:gd name="connsiteY18" fmla="*/ 1537013 h 1583529"/>
              <a:gd name="connsiteX19" fmla="*/ 1770585 w 2790119"/>
              <a:gd name="connsiteY19" fmla="*/ 1579088 h 1583529"/>
              <a:gd name="connsiteX20" fmla="*/ 1359859 w 2790119"/>
              <a:gd name="connsiteY20" fmla="*/ 1544554 h 1583529"/>
              <a:gd name="connsiteX21" fmla="*/ 1071027 w 2790119"/>
              <a:gd name="connsiteY21" fmla="*/ 1334063 h 1583529"/>
              <a:gd name="connsiteX22" fmla="*/ 853784 w 2790119"/>
              <a:gd name="connsiteY22" fmla="*/ 1205678 h 1583529"/>
              <a:gd name="connsiteX0" fmla="*/ 613798 w 2790241"/>
              <a:gd name="connsiteY0" fmla="*/ 1127959 h 1583529"/>
              <a:gd name="connsiteX1" fmla="*/ 331995 w 2790241"/>
              <a:gd name="connsiteY1" fmla="*/ 886732 h 1583529"/>
              <a:gd name="connsiteX2" fmla="*/ 208930 w 2790241"/>
              <a:gd name="connsiteY2" fmla="*/ 696696 h 1583529"/>
              <a:gd name="connsiteX3" fmla="*/ 0 w 2790241"/>
              <a:gd name="connsiteY3" fmla="*/ 278760 h 1583529"/>
              <a:gd name="connsiteX4" fmla="*/ 298313 w 2790241"/>
              <a:gd name="connsiteY4" fmla="*/ 153157 h 1583529"/>
              <a:gd name="connsiteX5" fmla="*/ 683073 w 2790241"/>
              <a:gd name="connsiteY5" fmla="*/ 83366 h 1583529"/>
              <a:gd name="connsiteX6" fmla="*/ 1750649 w 2790241"/>
              <a:gd name="connsiteY6" fmla="*/ 33027 h 1583529"/>
              <a:gd name="connsiteX7" fmla="*/ 2136803 w 2790241"/>
              <a:gd name="connsiteY7" fmla="*/ 155 h 1583529"/>
              <a:gd name="connsiteX8" fmla="*/ 2233904 w 2790241"/>
              <a:gd name="connsiteY8" fmla="*/ 24801 h 1583529"/>
              <a:gd name="connsiteX9" fmla="*/ 2516074 w 2790241"/>
              <a:gd name="connsiteY9" fmla="*/ 120207 h 1583529"/>
              <a:gd name="connsiteX10" fmla="*/ 2761338 w 2790241"/>
              <a:gd name="connsiteY10" fmla="*/ 176424 h 1583529"/>
              <a:gd name="connsiteX11" fmla="*/ 2754952 w 2790241"/>
              <a:gd name="connsiteY11" fmla="*/ 237295 h 1583529"/>
              <a:gd name="connsiteX12" fmla="*/ 2788109 w 2790241"/>
              <a:gd name="connsiteY12" fmla="*/ 350867 h 1583529"/>
              <a:gd name="connsiteX13" fmla="*/ 2765657 w 2790241"/>
              <a:gd name="connsiteY13" fmla="*/ 465647 h 1583529"/>
              <a:gd name="connsiteX14" fmla="*/ 2723732 w 2790241"/>
              <a:gd name="connsiteY14" fmla="*/ 659189 h 1583529"/>
              <a:gd name="connsiteX15" fmla="*/ 2786925 w 2790241"/>
              <a:gd name="connsiteY15" fmla="*/ 770858 h 1583529"/>
              <a:gd name="connsiteX16" fmla="*/ 2622785 w 2790241"/>
              <a:gd name="connsiteY16" fmla="*/ 846494 h 1583529"/>
              <a:gd name="connsiteX17" fmla="*/ 2379579 w 2790241"/>
              <a:gd name="connsiteY17" fmla="*/ 884147 h 1583529"/>
              <a:gd name="connsiteX18" fmla="*/ 2189568 w 2790241"/>
              <a:gd name="connsiteY18" fmla="*/ 1168989 h 1583529"/>
              <a:gd name="connsiteX19" fmla="*/ 2043222 w 2790241"/>
              <a:gd name="connsiteY19" fmla="*/ 1537013 h 1583529"/>
              <a:gd name="connsiteX20" fmla="*/ 1770585 w 2790241"/>
              <a:gd name="connsiteY20" fmla="*/ 1579088 h 1583529"/>
              <a:gd name="connsiteX21" fmla="*/ 1359859 w 2790241"/>
              <a:gd name="connsiteY21" fmla="*/ 1544554 h 1583529"/>
              <a:gd name="connsiteX22" fmla="*/ 1071027 w 2790241"/>
              <a:gd name="connsiteY22" fmla="*/ 1334063 h 1583529"/>
              <a:gd name="connsiteX23" fmla="*/ 853784 w 2790241"/>
              <a:gd name="connsiteY23" fmla="*/ 1205678 h 1583529"/>
              <a:gd name="connsiteX0" fmla="*/ 613798 w 2812746"/>
              <a:gd name="connsiteY0" fmla="*/ 1127959 h 1583529"/>
              <a:gd name="connsiteX1" fmla="*/ 331995 w 2812746"/>
              <a:gd name="connsiteY1" fmla="*/ 886732 h 1583529"/>
              <a:gd name="connsiteX2" fmla="*/ 208930 w 2812746"/>
              <a:gd name="connsiteY2" fmla="*/ 696696 h 1583529"/>
              <a:gd name="connsiteX3" fmla="*/ 0 w 2812746"/>
              <a:gd name="connsiteY3" fmla="*/ 278760 h 1583529"/>
              <a:gd name="connsiteX4" fmla="*/ 298313 w 2812746"/>
              <a:gd name="connsiteY4" fmla="*/ 153157 h 1583529"/>
              <a:gd name="connsiteX5" fmla="*/ 683073 w 2812746"/>
              <a:gd name="connsiteY5" fmla="*/ 83366 h 1583529"/>
              <a:gd name="connsiteX6" fmla="*/ 1750649 w 2812746"/>
              <a:gd name="connsiteY6" fmla="*/ 33027 h 1583529"/>
              <a:gd name="connsiteX7" fmla="*/ 2136803 w 2812746"/>
              <a:gd name="connsiteY7" fmla="*/ 155 h 1583529"/>
              <a:gd name="connsiteX8" fmla="*/ 2233904 w 2812746"/>
              <a:gd name="connsiteY8" fmla="*/ 24801 h 1583529"/>
              <a:gd name="connsiteX9" fmla="*/ 2516074 w 2812746"/>
              <a:gd name="connsiteY9" fmla="*/ 120207 h 1583529"/>
              <a:gd name="connsiteX10" fmla="*/ 2761338 w 2812746"/>
              <a:gd name="connsiteY10" fmla="*/ 176424 h 1583529"/>
              <a:gd name="connsiteX11" fmla="*/ 2754952 w 2812746"/>
              <a:gd name="connsiteY11" fmla="*/ 237295 h 1583529"/>
              <a:gd name="connsiteX12" fmla="*/ 2788109 w 2812746"/>
              <a:gd name="connsiteY12" fmla="*/ 350867 h 1583529"/>
              <a:gd name="connsiteX13" fmla="*/ 2765657 w 2812746"/>
              <a:gd name="connsiteY13" fmla="*/ 465647 h 1583529"/>
              <a:gd name="connsiteX14" fmla="*/ 2723732 w 2812746"/>
              <a:gd name="connsiteY14" fmla="*/ 659189 h 1583529"/>
              <a:gd name="connsiteX15" fmla="*/ 2786925 w 2812746"/>
              <a:gd name="connsiteY15" fmla="*/ 770858 h 1583529"/>
              <a:gd name="connsiteX16" fmla="*/ 2622785 w 2812746"/>
              <a:gd name="connsiteY16" fmla="*/ 846494 h 1583529"/>
              <a:gd name="connsiteX17" fmla="*/ 2379579 w 2812746"/>
              <a:gd name="connsiteY17" fmla="*/ 884147 h 1583529"/>
              <a:gd name="connsiteX18" fmla="*/ 2189568 w 2812746"/>
              <a:gd name="connsiteY18" fmla="*/ 1168989 h 1583529"/>
              <a:gd name="connsiteX19" fmla="*/ 2043222 w 2812746"/>
              <a:gd name="connsiteY19" fmla="*/ 1537013 h 1583529"/>
              <a:gd name="connsiteX20" fmla="*/ 1770585 w 2812746"/>
              <a:gd name="connsiteY20" fmla="*/ 1579088 h 1583529"/>
              <a:gd name="connsiteX21" fmla="*/ 1359859 w 2812746"/>
              <a:gd name="connsiteY21" fmla="*/ 1544554 h 1583529"/>
              <a:gd name="connsiteX22" fmla="*/ 1071027 w 2812746"/>
              <a:gd name="connsiteY22" fmla="*/ 1334063 h 1583529"/>
              <a:gd name="connsiteX23" fmla="*/ 853784 w 2812746"/>
              <a:gd name="connsiteY23" fmla="*/ 1205678 h 1583529"/>
              <a:gd name="connsiteX0" fmla="*/ 613798 w 2834149"/>
              <a:gd name="connsiteY0" fmla="*/ 1127959 h 1583529"/>
              <a:gd name="connsiteX1" fmla="*/ 331995 w 2834149"/>
              <a:gd name="connsiteY1" fmla="*/ 886732 h 1583529"/>
              <a:gd name="connsiteX2" fmla="*/ 208930 w 2834149"/>
              <a:gd name="connsiteY2" fmla="*/ 696696 h 1583529"/>
              <a:gd name="connsiteX3" fmla="*/ 0 w 2834149"/>
              <a:gd name="connsiteY3" fmla="*/ 278760 h 1583529"/>
              <a:gd name="connsiteX4" fmla="*/ 298313 w 2834149"/>
              <a:gd name="connsiteY4" fmla="*/ 153157 h 1583529"/>
              <a:gd name="connsiteX5" fmla="*/ 683073 w 2834149"/>
              <a:gd name="connsiteY5" fmla="*/ 83366 h 1583529"/>
              <a:gd name="connsiteX6" fmla="*/ 1750649 w 2834149"/>
              <a:gd name="connsiteY6" fmla="*/ 33027 h 1583529"/>
              <a:gd name="connsiteX7" fmla="*/ 2136803 w 2834149"/>
              <a:gd name="connsiteY7" fmla="*/ 155 h 1583529"/>
              <a:gd name="connsiteX8" fmla="*/ 2233904 w 2834149"/>
              <a:gd name="connsiteY8" fmla="*/ 24801 h 1583529"/>
              <a:gd name="connsiteX9" fmla="*/ 2516074 w 2834149"/>
              <a:gd name="connsiteY9" fmla="*/ 120207 h 1583529"/>
              <a:gd name="connsiteX10" fmla="*/ 2761338 w 2834149"/>
              <a:gd name="connsiteY10" fmla="*/ 176424 h 1583529"/>
              <a:gd name="connsiteX11" fmla="*/ 2754952 w 2834149"/>
              <a:gd name="connsiteY11" fmla="*/ 237295 h 1583529"/>
              <a:gd name="connsiteX12" fmla="*/ 2788109 w 2834149"/>
              <a:gd name="connsiteY12" fmla="*/ 350867 h 1583529"/>
              <a:gd name="connsiteX13" fmla="*/ 2765657 w 2834149"/>
              <a:gd name="connsiteY13" fmla="*/ 465647 h 1583529"/>
              <a:gd name="connsiteX14" fmla="*/ 2723732 w 2834149"/>
              <a:gd name="connsiteY14" fmla="*/ 659189 h 1583529"/>
              <a:gd name="connsiteX15" fmla="*/ 2786925 w 2834149"/>
              <a:gd name="connsiteY15" fmla="*/ 770858 h 1583529"/>
              <a:gd name="connsiteX16" fmla="*/ 2622785 w 2834149"/>
              <a:gd name="connsiteY16" fmla="*/ 846494 h 1583529"/>
              <a:gd name="connsiteX17" fmla="*/ 2379579 w 2834149"/>
              <a:gd name="connsiteY17" fmla="*/ 884147 h 1583529"/>
              <a:gd name="connsiteX18" fmla="*/ 2189568 w 2834149"/>
              <a:gd name="connsiteY18" fmla="*/ 1168989 h 1583529"/>
              <a:gd name="connsiteX19" fmla="*/ 2043222 w 2834149"/>
              <a:gd name="connsiteY19" fmla="*/ 1537013 h 1583529"/>
              <a:gd name="connsiteX20" fmla="*/ 1770585 w 2834149"/>
              <a:gd name="connsiteY20" fmla="*/ 1579088 h 1583529"/>
              <a:gd name="connsiteX21" fmla="*/ 1359859 w 2834149"/>
              <a:gd name="connsiteY21" fmla="*/ 1544554 h 1583529"/>
              <a:gd name="connsiteX22" fmla="*/ 1071027 w 2834149"/>
              <a:gd name="connsiteY22" fmla="*/ 1334063 h 1583529"/>
              <a:gd name="connsiteX23" fmla="*/ 853784 w 2834149"/>
              <a:gd name="connsiteY23" fmla="*/ 1205678 h 1583529"/>
              <a:gd name="connsiteX0" fmla="*/ 613798 w 2899870"/>
              <a:gd name="connsiteY0" fmla="*/ 1127959 h 1583529"/>
              <a:gd name="connsiteX1" fmla="*/ 331995 w 2899870"/>
              <a:gd name="connsiteY1" fmla="*/ 886732 h 1583529"/>
              <a:gd name="connsiteX2" fmla="*/ 208930 w 2899870"/>
              <a:gd name="connsiteY2" fmla="*/ 696696 h 1583529"/>
              <a:gd name="connsiteX3" fmla="*/ 0 w 2899870"/>
              <a:gd name="connsiteY3" fmla="*/ 278760 h 1583529"/>
              <a:gd name="connsiteX4" fmla="*/ 298313 w 2899870"/>
              <a:gd name="connsiteY4" fmla="*/ 153157 h 1583529"/>
              <a:gd name="connsiteX5" fmla="*/ 683073 w 2899870"/>
              <a:gd name="connsiteY5" fmla="*/ 83366 h 1583529"/>
              <a:gd name="connsiteX6" fmla="*/ 1750649 w 2899870"/>
              <a:gd name="connsiteY6" fmla="*/ 33027 h 1583529"/>
              <a:gd name="connsiteX7" fmla="*/ 2136803 w 2899870"/>
              <a:gd name="connsiteY7" fmla="*/ 155 h 1583529"/>
              <a:gd name="connsiteX8" fmla="*/ 2233904 w 2899870"/>
              <a:gd name="connsiteY8" fmla="*/ 24801 h 1583529"/>
              <a:gd name="connsiteX9" fmla="*/ 2516074 w 2899870"/>
              <a:gd name="connsiteY9" fmla="*/ 120207 h 1583529"/>
              <a:gd name="connsiteX10" fmla="*/ 2761338 w 2899870"/>
              <a:gd name="connsiteY10" fmla="*/ 176424 h 1583529"/>
              <a:gd name="connsiteX11" fmla="*/ 2754952 w 2899870"/>
              <a:gd name="connsiteY11" fmla="*/ 237295 h 1583529"/>
              <a:gd name="connsiteX12" fmla="*/ 2788109 w 2899870"/>
              <a:gd name="connsiteY12" fmla="*/ 350867 h 1583529"/>
              <a:gd name="connsiteX13" fmla="*/ 2850919 w 2899870"/>
              <a:gd name="connsiteY13" fmla="*/ 416243 h 1583529"/>
              <a:gd name="connsiteX14" fmla="*/ 2723732 w 2899870"/>
              <a:gd name="connsiteY14" fmla="*/ 659189 h 1583529"/>
              <a:gd name="connsiteX15" fmla="*/ 2786925 w 2899870"/>
              <a:gd name="connsiteY15" fmla="*/ 770858 h 1583529"/>
              <a:gd name="connsiteX16" fmla="*/ 2622785 w 2899870"/>
              <a:gd name="connsiteY16" fmla="*/ 846494 h 1583529"/>
              <a:gd name="connsiteX17" fmla="*/ 2379579 w 2899870"/>
              <a:gd name="connsiteY17" fmla="*/ 884147 h 1583529"/>
              <a:gd name="connsiteX18" fmla="*/ 2189568 w 2899870"/>
              <a:gd name="connsiteY18" fmla="*/ 1168989 h 1583529"/>
              <a:gd name="connsiteX19" fmla="*/ 2043222 w 2899870"/>
              <a:gd name="connsiteY19" fmla="*/ 1537013 h 1583529"/>
              <a:gd name="connsiteX20" fmla="*/ 1770585 w 2899870"/>
              <a:gd name="connsiteY20" fmla="*/ 1579088 h 1583529"/>
              <a:gd name="connsiteX21" fmla="*/ 1359859 w 2899870"/>
              <a:gd name="connsiteY21" fmla="*/ 1544554 h 1583529"/>
              <a:gd name="connsiteX22" fmla="*/ 1071027 w 2899870"/>
              <a:gd name="connsiteY22" fmla="*/ 1334063 h 1583529"/>
              <a:gd name="connsiteX23" fmla="*/ 853784 w 2899870"/>
              <a:gd name="connsiteY23" fmla="*/ 1205678 h 158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99870" h="1583529">
                <a:moveTo>
                  <a:pt x="613798" y="1127959"/>
                </a:moveTo>
                <a:cubicBezTo>
                  <a:pt x="593341" y="1058720"/>
                  <a:pt x="333750" y="907558"/>
                  <a:pt x="331995" y="886732"/>
                </a:cubicBezTo>
                <a:cubicBezTo>
                  <a:pt x="319394" y="866204"/>
                  <a:pt x="221531" y="717224"/>
                  <a:pt x="208930" y="696696"/>
                </a:cubicBezTo>
                <a:lnTo>
                  <a:pt x="0" y="278760"/>
                </a:lnTo>
                <a:cubicBezTo>
                  <a:pt x="319889" y="212368"/>
                  <a:pt x="184468" y="185723"/>
                  <a:pt x="298313" y="153157"/>
                </a:cubicBezTo>
                <a:cubicBezTo>
                  <a:pt x="412159" y="120591"/>
                  <a:pt x="497978" y="119804"/>
                  <a:pt x="683073" y="83366"/>
                </a:cubicBezTo>
                <a:lnTo>
                  <a:pt x="1750649" y="33027"/>
                </a:lnTo>
                <a:cubicBezTo>
                  <a:pt x="2001819" y="20805"/>
                  <a:pt x="2056261" y="1526"/>
                  <a:pt x="2136803" y="155"/>
                </a:cubicBezTo>
                <a:cubicBezTo>
                  <a:pt x="2217345" y="-1216"/>
                  <a:pt x="2179574" y="6439"/>
                  <a:pt x="2233904" y="24801"/>
                </a:cubicBezTo>
                <a:cubicBezTo>
                  <a:pt x="2288234" y="43163"/>
                  <a:pt x="2428168" y="94937"/>
                  <a:pt x="2516074" y="120207"/>
                </a:cubicBezTo>
                <a:cubicBezTo>
                  <a:pt x="2603980" y="145478"/>
                  <a:pt x="2709091" y="170084"/>
                  <a:pt x="2761338" y="176424"/>
                </a:cubicBezTo>
                <a:cubicBezTo>
                  <a:pt x="2813585" y="182764"/>
                  <a:pt x="2768253" y="153877"/>
                  <a:pt x="2754952" y="237295"/>
                </a:cubicBezTo>
                <a:cubicBezTo>
                  <a:pt x="2741651" y="320713"/>
                  <a:pt x="2786325" y="312809"/>
                  <a:pt x="2788109" y="350867"/>
                </a:cubicBezTo>
                <a:cubicBezTo>
                  <a:pt x="2789893" y="388925"/>
                  <a:pt x="2989541" y="315452"/>
                  <a:pt x="2850919" y="416243"/>
                </a:cubicBezTo>
                <a:cubicBezTo>
                  <a:pt x="2978741" y="457750"/>
                  <a:pt x="2734398" y="600087"/>
                  <a:pt x="2723732" y="659189"/>
                </a:cubicBezTo>
                <a:cubicBezTo>
                  <a:pt x="2713066" y="718291"/>
                  <a:pt x="2807302" y="746228"/>
                  <a:pt x="2786925" y="770858"/>
                </a:cubicBezTo>
                <a:cubicBezTo>
                  <a:pt x="2766548" y="795488"/>
                  <a:pt x="2681795" y="821025"/>
                  <a:pt x="2622785" y="846494"/>
                </a:cubicBezTo>
                <a:cubicBezTo>
                  <a:pt x="2563775" y="871963"/>
                  <a:pt x="2451782" y="830398"/>
                  <a:pt x="2379579" y="884147"/>
                </a:cubicBezTo>
                <a:cubicBezTo>
                  <a:pt x="2307376" y="937896"/>
                  <a:pt x="2245628" y="1060178"/>
                  <a:pt x="2189568" y="1168989"/>
                </a:cubicBezTo>
                <a:cubicBezTo>
                  <a:pt x="2133509" y="1277800"/>
                  <a:pt x="2113052" y="1468663"/>
                  <a:pt x="2043222" y="1537013"/>
                </a:cubicBezTo>
                <a:cubicBezTo>
                  <a:pt x="1973392" y="1605363"/>
                  <a:pt x="1884479" y="1577831"/>
                  <a:pt x="1770585" y="1579088"/>
                </a:cubicBezTo>
                <a:cubicBezTo>
                  <a:pt x="1656691" y="1580345"/>
                  <a:pt x="1476452" y="1585392"/>
                  <a:pt x="1359859" y="1544554"/>
                </a:cubicBezTo>
                <a:cubicBezTo>
                  <a:pt x="1243266" y="1503717"/>
                  <a:pt x="1128728" y="1337845"/>
                  <a:pt x="1071027" y="1334063"/>
                </a:cubicBezTo>
                <a:cubicBezTo>
                  <a:pt x="1013326" y="1330281"/>
                  <a:pt x="922366" y="1204521"/>
                  <a:pt x="853784" y="1205678"/>
                </a:cubicBezTo>
              </a:path>
            </a:pathLst>
          </a:custGeom>
          <a:solidFill>
            <a:srgbClr val="FF0000">
              <a:alpha val="25098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Module</vt:lpstr>
      <vt:lpstr>1_Module</vt:lpstr>
      <vt:lpstr>Ultrasound of the Elbow: Pathology in Rheumatic Diseases</vt:lpstr>
      <vt:lpstr>Elbow - anterior</vt:lpstr>
      <vt:lpstr>Elbow - lateral</vt:lpstr>
      <vt:lpstr>Elbow - posterior</vt:lpstr>
    </vt:vector>
  </TitlesOfParts>
  <Company>GCU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Elbow</dc:title>
  <dc:creator>setup</dc:creator>
  <cp:lastModifiedBy>setup</cp:lastModifiedBy>
  <cp:revision>6</cp:revision>
  <dcterms:created xsi:type="dcterms:W3CDTF">2017-09-05T15:54:08Z</dcterms:created>
  <dcterms:modified xsi:type="dcterms:W3CDTF">2017-11-10T11:00:25Z</dcterms:modified>
</cp:coreProperties>
</file>